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1" r:id="rId24"/>
    <p:sldId id="300" r:id="rId25"/>
    <p:sldId id="282" r:id="rId26"/>
    <p:sldId id="284" r:id="rId27"/>
    <p:sldId id="283" r:id="rId28"/>
    <p:sldId id="285" r:id="rId29"/>
    <p:sldId id="286" r:id="rId30"/>
    <p:sldId id="287" r:id="rId31"/>
    <p:sldId id="289" r:id="rId32"/>
    <p:sldId id="290" r:id="rId33"/>
    <p:sldId id="288" r:id="rId34"/>
    <p:sldId id="291" r:id="rId35"/>
    <p:sldId id="292" r:id="rId36"/>
    <p:sldId id="293" r:id="rId37"/>
    <p:sldId id="294" r:id="rId38"/>
    <p:sldId id="295" r:id="rId39"/>
    <p:sldId id="297" r:id="rId40"/>
    <p:sldId id="296" r:id="rId41"/>
    <p:sldId id="298" r:id="rId42"/>
    <p:sldId id="299" r:id="rId43"/>
    <p:sldId id="301" r:id="rId44"/>
  </p:sldIdLst>
  <p:sldSz cx="12192000" cy="6858000"/>
  <p:notesSz cx="6858000" cy="9144000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BB2EE"/>
    <a:srgbClr val="5B9BD5"/>
    <a:srgbClr val="F897CB"/>
    <a:srgbClr val="BAC2FF"/>
    <a:srgbClr val="BDD7EF"/>
    <a:srgbClr val="F5B183"/>
    <a:srgbClr val="A9D18E"/>
    <a:srgbClr val="FFEF94"/>
    <a:srgbClr val="F2BBA9"/>
    <a:srgbClr val="D3D5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223"/>
    <p:restoredTop sz="96240"/>
  </p:normalViewPr>
  <p:slideViewPr>
    <p:cSldViewPr snapToGrid="0">
      <p:cViewPr varScale="1">
        <p:scale>
          <a:sx n="66" d="100"/>
          <a:sy n="66" d="100"/>
        </p:scale>
        <p:origin x="68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4F62727D-4D7A-4958-8978-633B01BE1D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ชื่อเรื่องรอง 2">
            <a:extLst>
              <a:ext uri="{FF2B5EF4-FFF2-40B4-BE49-F238E27FC236}">
                <a16:creationId xmlns:a16="http://schemas.microsoft.com/office/drawing/2014/main" id="{14A62372-4128-A232-0E50-3A0AE36320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h-TH"/>
              <a:t>คลิกเพื่อแก้ไขสไตล์ชื่อเรื่องรองต้นแบบ</a:t>
            </a:r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5704F030-1535-11ED-7EA7-97127EA42A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105EE-B27D-0240-A874-ADF296D138BF}" type="datetimeFigureOut">
              <a:rPr lang="th-TH" smtClean="0"/>
              <a:t>15/11/67</a:t>
            </a:fld>
            <a:endParaRPr lang="th-TH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B3F83B63-A575-7E6F-FF6A-32838C221C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1CA5F799-703C-F2A8-B804-A218D771AB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8C5A7-C512-6A4E-B5F7-2822D594B6D9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2169909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FD606F4B-A89D-CBA2-54A3-4245830C4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แนวตั้ง 2">
            <a:extLst>
              <a:ext uri="{FF2B5EF4-FFF2-40B4-BE49-F238E27FC236}">
                <a16:creationId xmlns:a16="http://schemas.microsoft.com/office/drawing/2014/main" id="{5AF43930-8DB8-56A0-2844-375A9AAF5F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A31C0951-CDC6-EE7B-2D55-535E585B51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105EE-B27D-0240-A874-ADF296D138BF}" type="datetimeFigureOut">
              <a:rPr lang="th-TH" smtClean="0"/>
              <a:t>15/11/67</a:t>
            </a:fld>
            <a:endParaRPr lang="th-TH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2A110E9E-6BD8-A828-2D03-03F0B83259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6C9C3033-50A1-9E26-0B53-94A91144B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8C5A7-C512-6A4E-B5F7-2822D594B6D9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593231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>
            <a:extLst>
              <a:ext uri="{FF2B5EF4-FFF2-40B4-BE49-F238E27FC236}">
                <a16:creationId xmlns:a16="http://schemas.microsoft.com/office/drawing/2014/main" id="{FDE41FA7-44CA-3484-1255-9EBAE2DD19A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แนวตั้ง 2">
            <a:extLst>
              <a:ext uri="{FF2B5EF4-FFF2-40B4-BE49-F238E27FC236}">
                <a16:creationId xmlns:a16="http://schemas.microsoft.com/office/drawing/2014/main" id="{1166C736-51FB-3393-7297-AEE95970FE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A03865E4-3A20-2BC6-F71F-0AB9F41333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105EE-B27D-0240-A874-ADF296D138BF}" type="datetimeFigureOut">
              <a:rPr lang="th-TH" smtClean="0"/>
              <a:t>15/11/67</a:t>
            </a:fld>
            <a:endParaRPr lang="th-TH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0A4DF154-DF1A-8C44-8CA6-8B6ACE0B4F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8F9ECADF-C6DF-DDB2-41AE-4D6D18EDC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8C5A7-C512-6A4E-B5F7-2822D594B6D9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5245534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099551C3-3043-9D1D-7DD8-9747A07258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9E0427D3-C2F9-BB8E-197F-246CD7A59B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1E48FE18-16C3-BF62-C61F-5880FB546E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105EE-B27D-0240-A874-ADF296D138BF}" type="datetimeFigureOut">
              <a:rPr lang="th-TH" smtClean="0"/>
              <a:t>15/11/67</a:t>
            </a:fld>
            <a:endParaRPr lang="th-TH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130EBFB7-E153-3C9D-8746-D70EA09FFC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C458853D-AF2B-CA39-C32C-20773E9E23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8C5A7-C512-6A4E-B5F7-2822D594B6D9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0936737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0C91A6CB-A845-C055-A8F0-0BD9E24FE1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 2">
            <a:extLst>
              <a:ext uri="{FF2B5EF4-FFF2-40B4-BE49-F238E27FC236}">
                <a16:creationId xmlns:a16="http://schemas.microsoft.com/office/drawing/2014/main" id="{701C39DB-8DEA-02CB-0829-A58894709D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7E62FEE6-6981-CA8B-E743-9C579C2517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105EE-B27D-0240-A874-ADF296D138BF}" type="datetimeFigureOut">
              <a:rPr lang="th-TH" smtClean="0"/>
              <a:t>15/11/67</a:t>
            </a:fld>
            <a:endParaRPr lang="th-TH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F0A31442-6671-19CD-8AC5-4FA1C882EF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1BF04109-E1C8-7736-EA94-1AC50CB19F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8C5A7-C512-6A4E-B5F7-2822D594B6D9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4359707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AAC1AD6A-294B-74E3-694F-7B52E646E5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0DB79890-3684-620C-AF9F-BFFD8216E9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เนื้อหา 3">
            <a:extLst>
              <a:ext uri="{FF2B5EF4-FFF2-40B4-BE49-F238E27FC236}">
                <a16:creationId xmlns:a16="http://schemas.microsoft.com/office/drawing/2014/main" id="{12822B4E-874E-F704-790A-58E43393BE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5" name="ตัวแทนวันที่ 4">
            <a:extLst>
              <a:ext uri="{FF2B5EF4-FFF2-40B4-BE49-F238E27FC236}">
                <a16:creationId xmlns:a16="http://schemas.microsoft.com/office/drawing/2014/main" id="{382C3B31-2C30-9980-B4FE-7A6B8C232B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105EE-B27D-0240-A874-ADF296D138BF}" type="datetimeFigureOut">
              <a:rPr lang="th-TH" smtClean="0"/>
              <a:t>15/11/67</a:t>
            </a:fld>
            <a:endParaRPr lang="th-TH"/>
          </a:p>
        </p:txBody>
      </p:sp>
      <p:sp>
        <p:nvSpPr>
          <p:cNvPr id="6" name="ตัวแทนท้ายกระดาษ 5">
            <a:extLst>
              <a:ext uri="{FF2B5EF4-FFF2-40B4-BE49-F238E27FC236}">
                <a16:creationId xmlns:a16="http://schemas.microsoft.com/office/drawing/2014/main" id="{FB609088-B31A-4EF1-7AF3-5DED711B8B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สไลด์ 6">
            <a:extLst>
              <a:ext uri="{FF2B5EF4-FFF2-40B4-BE49-F238E27FC236}">
                <a16:creationId xmlns:a16="http://schemas.microsoft.com/office/drawing/2014/main" id="{2BA72BF1-1D3F-15BC-A812-6341A35C3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8C5A7-C512-6A4E-B5F7-2822D594B6D9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5067282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5B901518-BD4C-6E06-AC44-9284469CD4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 2">
            <a:extLst>
              <a:ext uri="{FF2B5EF4-FFF2-40B4-BE49-F238E27FC236}">
                <a16:creationId xmlns:a16="http://schemas.microsoft.com/office/drawing/2014/main" id="{0028E383-209F-BEC5-5694-3A705E7A07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ตัวแทนเนื้อหา 3">
            <a:extLst>
              <a:ext uri="{FF2B5EF4-FFF2-40B4-BE49-F238E27FC236}">
                <a16:creationId xmlns:a16="http://schemas.microsoft.com/office/drawing/2014/main" id="{9D8A412C-19D7-3034-B1BE-6BB4847C42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5" name="ตัวแทนข้อความ 4">
            <a:extLst>
              <a:ext uri="{FF2B5EF4-FFF2-40B4-BE49-F238E27FC236}">
                <a16:creationId xmlns:a16="http://schemas.microsoft.com/office/drawing/2014/main" id="{643B64BA-8C1A-2737-DC68-4379912AD9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6" name="ตัวแทนเนื้อหา 5">
            <a:extLst>
              <a:ext uri="{FF2B5EF4-FFF2-40B4-BE49-F238E27FC236}">
                <a16:creationId xmlns:a16="http://schemas.microsoft.com/office/drawing/2014/main" id="{C33C6DDD-3862-3B0F-B05D-619CAC723E6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7" name="ตัวแทนวันที่ 6">
            <a:extLst>
              <a:ext uri="{FF2B5EF4-FFF2-40B4-BE49-F238E27FC236}">
                <a16:creationId xmlns:a16="http://schemas.microsoft.com/office/drawing/2014/main" id="{6A4BBE7B-4B2D-5688-E809-FAD56A24EB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105EE-B27D-0240-A874-ADF296D138BF}" type="datetimeFigureOut">
              <a:rPr lang="th-TH" smtClean="0"/>
              <a:t>15/11/67</a:t>
            </a:fld>
            <a:endParaRPr lang="th-TH"/>
          </a:p>
        </p:txBody>
      </p:sp>
      <p:sp>
        <p:nvSpPr>
          <p:cNvPr id="8" name="ตัวแทนท้ายกระดาษ 7">
            <a:extLst>
              <a:ext uri="{FF2B5EF4-FFF2-40B4-BE49-F238E27FC236}">
                <a16:creationId xmlns:a16="http://schemas.microsoft.com/office/drawing/2014/main" id="{69DC2453-14F6-FCFB-6F6C-31E7E970C6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ตัวแทนหมายเลขสไลด์ 8">
            <a:extLst>
              <a:ext uri="{FF2B5EF4-FFF2-40B4-BE49-F238E27FC236}">
                <a16:creationId xmlns:a16="http://schemas.microsoft.com/office/drawing/2014/main" id="{FC07F7D2-EBD9-837E-A4F2-7FF44A76B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8C5A7-C512-6A4E-B5F7-2822D594B6D9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884644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6584BB37-D6C5-EF0F-7622-7BDEAEA202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วันที่ 2">
            <a:extLst>
              <a:ext uri="{FF2B5EF4-FFF2-40B4-BE49-F238E27FC236}">
                <a16:creationId xmlns:a16="http://schemas.microsoft.com/office/drawing/2014/main" id="{5E93AD90-1158-B514-7870-4CBC9B4BE4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105EE-B27D-0240-A874-ADF296D138BF}" type="datetimeFigureOut">
              <a:rPr lang="th-TH" smtClean="0"/>
              <a:t>15/11/67</a:t>
            </a:fld>
            <a:endParaRPr lang="th-TH"/>
          </a:p>
        </p:txBody>
      </p:sp>
      <p:sp>
        <p:nvSpPr>
          <p:cNvPr id="4" name="ตัวแทนท้ายกระดาษ 3">
            <a:extLst>
              <a:ext uri="{FF2B5EF4-FFF2-40B4-BE49-F238E27FC236}">
                <a16:creationId xmlns:a16="http://schemas.microsoft.com/office/drawing/2014/main" id="{10DAD73B-860C-7662-B007-5A5F4A4F97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ตัวแทนหมายเลขสไลด์ 4">
            <a:extLst>
              <a:ext uri="{FF2B5EF4-FFF2-40B4-BE49-F238E27FC236}">
                <a16:creationId xmlns:a16="http://schemas.microsoft.com/office/drawing/2014/main" id="{250B22B5-9DA2-4D58-EA6E-1BF0D76540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8C5A7-C512-6A4E-B5F7-2822D594B6D9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3642975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วันที่ 1">
            <a:extLst>
              <a:ext uri="{FF2B5EF4-FFF2-40B4-BE49-F238E27FC236}">
                <a16:creationId xmlns:a16="http://schemas.microsoft.com/office/drawing/2014/main" id="{4F1CDB3A-64A4-72EE-371F-919D1EA07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105EE-B27D-0240-A874-ADF296D138BF}" type="datetimeFigureOut">
              <a:rPr lang="th-TH" smtClean="0"/>
              <a:t>15/11/67</a:t>
            </a:fld>
            <a:endParaRPr lang="th-TH"/>
          </a:p>
        </p:txBody>
      </p:sp>
      <p:sp>
        <p:nvSpPr>
          <p:cNvPr id="3" name="ตัวแทนท้ายกระดาษ 2">
            <a:extLst>
              <a:ext uri="{FF2B5EF4-FFF2-40B4-BE49-F238E27FC236}">
                <a16:creationId xmlns:a16="http://schemas.microsoft.com/office/drawing/2014/main" id="{08F84913-0C6E-5AF2-D975-69C41A9EC7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สไลด์ 3">
            <a:extLst>
              <a:ext uri="{FF2B5EF4-FFF2-40B4-BE49-F238E27FC236}">
                <a16:creationId xmlns:a16="http://schemas.microsoft.com/office/drawing/2014/main" id="{CF001189-D3FD-F0D9-37A6-FEC4E80755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8C5A7-C512-6A4E-B5F7-2822D594B6D9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2542337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3B59689B-2221-DF24-D3D3-026DD739F7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2700220B-4277-C799-1870-B670DF6E60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ข้อความ 3">
            <a:extLst>
              <a:ext uri="{FF2B5EF4-FFF2-40B4-BE49-F238E27FC236}">
                <a16:creationId xmlns:a16="http://schemas.microsoft.com/office/drawing/2014/main" id="{BBE210A8-0CC6-146D-90B8-463D248709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ตัวแทนวันที่ 4">
            <a:extLst>
              <a:ext uri="{FF2B5EF4-FFF2-40B4-BE49-F238E27FC236}">
                <a16:creationId xmlns:a16="http://schemas.microsoft.com/office/drawing/2014/main" id="{FDB9318D-1001-AF87-81B3-AD395ADFA9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105EE-B27D-0240-A874-ADF296D138BF}" type="datetimeFigureOut">
              <a:rPr lang="th-TH" smtClean="0"/>
              <a:t>15/11/67</a:t>
            </a:fld>
            <a:endParaRPr lang="th-TH"/>
          </a:p>
        </p:txBody>
      </p:sp>
      <p:sp>
        <p:nvSpPr>
          <p:cNvPr id="6" name="ตัวแทนท้ายกระดาษ 5">
            <a:extLst>
              <a:ext uri="{FF2B5EF4-FFF2-40B4-BE49-F238E27FC236}">
                <a16:creationId xmlns:a16="http://schemas.microsoft.com/office/drawing/2014/main" id="{60BC82EC-9E32-D8AD-A4C3-AAF587766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สไลด์ 6">
            <a:extLst>
              <a:ext uri="{FF2B5EF4-FFF2-40B4-BE49-F238E27FC236}">
                <a16:creationId xmlns:a16="http://schemas.microsoft.com/office/drawing/2014/main" id="{6C479C50-8AA6-2407-262F-E2D13E9BDA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8C5A7-C512-6A4E-B5F7-2822D594B6D9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9508358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54E39E50-5E28-10F2-9718-37C894FAE9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รูปภาพ 2">
            <a:extLst>
              <a:ext uri="{FF2B5EF4-FFF2-40B4-BE49-F238E27FC236}">
                <a16:creationId xmlns:a16="http://schemas.microsoft.com/office/drawing/2014/main" id="{B74A9707-4342-5676-3F93-E922D3795E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ตัวแทนข้อความ 3">
            <a:extLst>
              <a:ext uri="{FF2B5EF4-FFF2-40B4-BE49-F238E27FC236}">
                <a16:creationId xmlns:a16="http://schemas.microsoft.com/office/drawing/2014/main" id="{59FA45AC-307A-546B-D86D-516C72BE9E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ตัวแทนวันที่ 4">
            <a:extLst>
              <a:ext uri="{FF2B5EF4-FFF2-40B4-BE49-F238E27FC236}">
                <a16:creationId xmlns:a16="http://schemas.microsoft.com/office/drawing/2014/main" id="{6717FC1E-4FAF-5664-A97E-CC65C04CBB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105EE-B27D-0240-A874-ADF296D138BF}" type="datetimeFigureOut">
              <a:rPr lang="th-TH" smtClean="0"/>
              <a:t>15/11/67</a:t>
            </a:fld>
            <a:endParaRPr lang="th-TH"/>
          </a:p>
        </p:txBody>
      </p:sp>
      <p:sp>
        <p:nvSpPr>
          <p:cNvPr id="6" name="ตัวแทนท้ายกระดาษ 5">
            <a:extLst>
              <a:ext uri="{FF2B5EF4-FFF2-40B4-BE49-F238E27FC236}">
                <a16:creationId xmlns:a16="http://schemas.microsoft.com/office/drawing/2014/main" id="{50D22AF7-685D-9BDF-1682-96A4B3EA17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สไลด์ 6">
            <a:extLst>
              <a:ext uri="{FF2B5EF4-FFF2-40B4-BE49-F238E27FC236}">
                <a16:creationId xmlns:a16="http://schemas.microsoft.com/office/drawing/2014/main" id="{2DD3EA6A-1E26-1A3A-F365-47C02905F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8C5A7-C512-6A4E-B5F7-2822D594B6D9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1055229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ชื่อเรื่อง 1">
            <a:extLst>
              <a:ext uri="{FF2B5EF4-FFF2-40B4-BE49-F238E27FC236}">
                <a16:creationId xmlns:a16="http://schemas.microsoft.com/office/drawing/2014/main" id="{4610051C-0A6D-C859-E244-EE7193B0B5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 2">
            <a:extLst>
              <a:ext uri="{FF2B5EF4-FFF2-40B4-BE49-F238E27FC236}">
                <a16:creationId xmlns:a16="http://schemas.microsoft.com/office/drawing/2014/main" id="{72454E9C-2AA7-2328-7703-575E6609BA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6C4C8812-E203-1ED8-E87C-69DF1D5B75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7105EE-B27D-0240-A874-ADF296D138BF}" type="datetimeFigureOut">
              <a:rPr lang="th-TH" smtClean="0"/>
              <a:t>15/11/67</a:t>
            </a:fld>
            <a:endParaRPr lang="th-TH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C5719C45-983E-D17E-672C-0016AAACDE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E2DE547B-F9E1-24C2-E632-62CC20CAEE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F8C5A7-C512-6A4E-B5F7-2822D594B6D9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2699130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10.jpe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สี่เหลี่ยมผืนผ้า 3">
            <a:extLst>
              <a:ext uri="{FF2B5EF4-FFF2-40B4-BE49-F238E27FC236}">
                <a16:creationId xmlns:a16="http://schemas.microsoft.com/office/drawing/2014/main" id="{C7E11AAB-32BF-1935-0BF8-43C88B55D673}"/>
              </a:ext>
            </a:extLst>
          </p:cNvPr>
          <p:cNvSpPr/>
          <p:nvPr/>
        </p:nvSpPr>
        <p:spPr>
          <a:xfrm>
            <a:off x="2947548" y="-378206"/>
            <a:ext cx="6051657" cy="30123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h-TH" sz="13800" b="1" dirty="0">
                <a:ln>
                  <a:solidFill>
                    <a:schemeClr val="tx1"/>
                  </a:solidFill>
                </a:ln>
                <a:solidFill>
                  <a:srgbClr val="F896CA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ส</a:t>
            </a:r>
            <a:r>
              <a:rPr lang="th-TH" sz="13800" b="1" dirty="0">
                <a:ln>
                  <a:solidFill>
                    <a:schemeClr val="tx1"/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า</a:t>
            </a:r>
            <a:r>
              <a:rPr lang="th-TH" sz="13800" b="1" dirty="0">
                <a:ln>
                  <a:solidFill>
                    <a:schemeClr val="tx1"/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ร</a:t>
            </a:r>
            <a:r>
              <a:rPr lang="th-TH" sz="13800" b="1" dirty="0">
                <a:ln>
                  <a:solidFill>
                    <a:schemeClr val="tx1"/>
                  </a:solidFill>
                </a:ln>
                <a:solidFill>
                  <a:srgbClr val="F1BBA9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ล</a:t>
            </a:r>
            <a:r>
              <a:rPr lang="th-TH" sz="13800" b="1" dirty="0">
                <a:ln>
                  <a:solidFill>
                    <a:schemeClr val="tx1"/>
                  </a:solidFill>
                </a:ln>
                <a:solidFill>
                  <a:srgbClr val="FFEE93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ะ</a:t>
            </a:r>
            <a:r>
              <a:rPr lang="th-TH" sz="13800" b="1" dirty="0">
                <a:ln>
                  <a:solidFill>
                    <a:schemeClr val="tx1"/>
                  </a:solidFill>
                </a:ln>
                <a:solidFill>
                  <a:srgbClr val="D3D5FF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ล</a:t>
            </a:r>
            <a:r>
              <a:rPr lang="th-TH" sz="13800" b="1" dirty="0">
                <a:ln>
                  <a:solidFill>
                    <a:schemeClr val="tx1"/>
                  </a:solidFill>
                </a:ln>
                <a:solidFill>
                  <a:schemeClr val="accent5">
                    <a:lumMod val="40000"/>
                    <a:lumOff val="60000"/>
                  </a:schemeClr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า</a:t>
            </a:r>
            <a:r>
              <a:rPr lang="th-TH" sz="13800" b="1" dirty="0">
                <a:ln>
                  <a:solidFill>
                    <a:schemeClr val="tx1"/>
                  </a:solidFill>
                </a:ln>
                <a:solidFill>
                  <a:srgbClr val="FBC5C6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ย</a:t>
            </a:r>
            <a:endParaRPr lang="th-TH" sz="13800" dirty="0">
              <a:ln>
                <a:solidFill>
                  <a:schemeClr val="tx1"/>
                </a:solidFill>
              </a:ln>
              <a:solidFill>
                <a:srgbClr val="FBC5C6"/>
              </a:solidFill>
              <a:latin typeface="FC Crayon [Non-commercial] Reg" pitchFamily="2" charset="-34"/>
              <a:ea typeface="NURA-ANAYA-V1" panose="02000503000000000000" pitchFamily="2" charset="-34"/>
              <a:cs typeface="FC Crayon [Non-commercial] Reg" pitchFamily="2" charset="-34"/>
            </a:endParaRPr>
          </a:p>
        </p:txBody>
      </p:sp>
      <p:pic>
        <p:nvPicPr>
          <p:cNvPr id="9" name="รูปภาพ 8">
            <a:extLst>
              <a:ext uri="{FF2B5EF4-FFF2-40B4-BE49-F238E27FC236}">
                <a16:creationId xmlns:a16="http://schemas.microsoft.com/office/drawing/2014/main" id="{E640B64F-C010-7071-41F2-E76CC71844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187" y="4562779"/>
            <a:ext cx="305309" cy="309317"/>
          </a:xfrm>
          <a:prstGeom prst="rect">
            <a:avLst/>
          </a:prstGeom>
        </p:spPr>
      </p:pic>
      <p:pic>
        <p:nvPicPr>
          <p:cNvPr id="10" name="รูปภาพ 9">
            <a:extLst>
              <a:ext uri="{FF2B5EF4-FFF2-40B4-BE49-F238E27FC236}">
                <a16:creationId xmlns:a16="http://schemas.microsoft.com/office/drawing/2014/main" id="{67543278-B254-FF06-5603-B23163D341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4997" y="2836537"/>
            <a:ext cx="271601" cy="275167"/>
          </a:xfrm>
          <a:prstGeom prst="rect">
            <a:avLst/>
          </a:prstGeom>
        </p:spPr>
      </p:pic>
      <p:pic>
        <p:nvPicPr>
          <p:cNvPr id="11" name="รูปภาพ 10">
            <a:extLst>
              <a:ext uri="{FF2B5EF4-FFF2-40B4-BE49-F238E27FC236}">
                <a16:creationId xmlns:a16="http://schemas.microsoft.com/office/drawing/2014/main" id="{7F23CDF9-758F-177A-B8EE-4E12326BFB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7702" y="2836449"/>
            <a:ext cx="172629" cy="174896"/>
          </a:xfrm>
          <a:prstGeom prst="rect">
            <a:avLst/>
          </a:prstGeom>
        </p:spPr>
      </p:pic>
      <p:pic>
        <p:nvPicPr>
          <p:cNvPr id="12" name="รูปภาพ 11">
            <a:extLst>
              <a:ext uri="{FF2B5EF4-FFF2-40B4-BE49-F238E27FC236}">
                <a16:creationId xmlns:a16="http://schemas.microsoft.com/office/drawing/2014/main" id="{271F0297-0ECB-CDA8-9808-A28B3ABB1F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1491" y="3769312"/>
            <a:ext cx="172629" cy="174896"/>
          </a:xfrm>
          <a:prstGeom prst="rect">
            <a:avLst/>
          </a:prstGeom>
        </p:spPr>
      </p:pic>
      <p:pic>
        <p:nvPicPr>
          <p:cNvPr id="13" name="รูปภาพ 12">
            <a:extLst>
              <a:ext uri="{FF2B5EF4-FFF2-40B4-BE49-F238E27FC236}">
                <a16:creationId xmlns:a16="http://schemas.microsoft.com/office/drawing/2014/main" id="{99DDB691-63E1-46F0-9AE5-F338DCA35E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7484" y="4730348"/>
            <a:ext cx="172629" cy="174896"/>
          </a:xfrm>
          <a:prstGeom prst="rect">
            <a:avLst/>
          </a:prstGeom>
        </p:spPr>
      </p:pic>
      <p:pic>
        <p:nvPicPr>
          <p:cNvPr id="14" name="รูปภาพ 13">
            <a:extLst>
              <a:ext uri="{FF2B5EF4-FFF2-40B4-BE49-F238E27FC236}">
                <a16:creationId xmlns:a16="http://schemas.microsoft.com/office/drawing/2014/main" id="{ED0DB2E6-A352-EF64-B618-753CE156F2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0180" y="3869671"/>
            <a:ext cx="172629" cy="174896"/>
          </a:xfrm>
          <a:prstGeom prst="rect">
            <a:avLst/>
          </a:prstGeom>
        </p:spPr>
      </p:pic>
      <p:pic>
        <p:nvPicPr>
          <p:cNvPr id="16" name="CUTE00003.mp3" descr="CUTE00003.mp3">
            <a:hlinkClick r:id="" action="ppaction://media"/>
            <a:extLst>
              <a:ext uri="{FF2B5EF4-FFF2-40B4-BE49-F238E27FC236}">
                <a16:creationId xmlns:a16="http://schemas.microsoft.com/office/drawing/2014/main" id="{C8D4B9F2-CE94-84DF-D7EF-EF0092F7475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46885" y="5684108"/>
            <a:ext cx="749481" cy="749481"/>
          </a:xfrm>
          <a:prstGeom prst="rect">
            <a:avLst/>
          </a:prstGeom>
        </p:spPr>
      </p:pic>
      <p:pic>
        <p:nvPicPr>
          <p:cNvPr id="20" name="รูปภาพ 19">
            <a:extLst>
              <a:ext uri="{FF2B5EF4-FFF2-40B4-BE49-F238E27FC236}">
                <a16:creationId xmlns:a16="http://schemas.microsoft.com/office/drawing/2014/main" id="{267F352D-178F-011C-7750-028C50344F7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5798" t="3244" r="30672" b="74933"/>
          <a:stretch/>
        </p:blipFill>
        <p:spPr>
          <a:xfrm>
            <a:off x="2729248" y="2599485"/>
            <a:ext cx="6455268" cy="3367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3556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3.95833E-6 -1.85185E-6 L -3.95833E-6 0.00023 " pathEditMode="relative" rAng="0" ptsTypes="AA">
                                      <p:cBhvr>
                                        <p:cTn id="6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  <p:animRot by="1500000">
                                      <p:cBhvr>
                                        <p:cTn id="7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 showWhenStopped="0">
                <p:cTn id="55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สี่เหลี่ยมผืนผ้า 4">
            <a:extLst>
              <a:ext uri="{FF2B5EF4-FFF2-40B4-BE49-F238E27FC236}">
                <a16:creationId xmlns:a16="http://schemas.microsoft.com/office/drawing/2014/main" id="{2BA30E2B-3A40-40CB-1D68-C828C95DBAF6}"/>
              </a:ext>
            </a:extLst>
          </p:cNvPr>
          <p:cNvSpPr/>
          <p:nvPr/>
        </p:nvSpPr>
        <p:spPr>
          <a:xfrm>
            <a:off x="1271601" y="240236"/>
            <a:ext cx="8097088" cy="178510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h-TH" sz="8000" b="1" dirty="0">
                <a:ln>
                  <a:solidFill>
                    <a:schemeClr val="tx1"/>
                  </a:solidFill>
                </a:ln>
                <a:solidFill>
                  <a:srgbClr val="F896CA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ส</a:t>
            </a:r>
            <a:r>
              <a:rPr lang="th-TH" sz="8000" b="1" dirty="0">
                <a:ln>
                  <a:solidFill>
                    <a:schemeClr val="tx1"/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า</a:t>
            </a:r>
            <a:r>
              <a:rPr lang="th-TH" sz="8000" b="1" dirty="0">
                <a:ln>
                  <a:solidFill>
                    <a:schemeClr val="tx1"/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ร</a:t>
            </a:r>
            <a:r>
              <a:rPr lang="th-TH" sz="8000" b="1" dirty="0">
                <a:ln>
                  <a:solidFill>
                    <a:schemeClr val="tx1"/>
                  </a:solidFill>
                </a:ln>
                <a:solidFill>
                  <a:srgbClr val="F1BBA9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ล</a:t>
            </a:r>
            <a:r>
              <a:rPr lang="th-TH" sz="8000" b="1" dirty="0">
                <a:ln>
                  <a:solidFill>
                    <a:schemeClr val="tx1"/>
                  </a:solidFill>
                </a:ln>
                <a:solidFill>
                  <a:srgbClr val="FFEE93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ะ</a:t>
            </a:r>
            <a:r>
              <a:rPr lang="th-TH" sz="8000" b="1" dirty="0">
                <a:ln>
                  <a:solidFill>
                    <a:schemeClr val="tx1"/>
                  </a:solidFill>
                </a:ln>
                <a:solidFill>
                  <a:srgbClr val="D3D5FF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ล</a:t>
            </a:r>
            <a:r>
              <a:rPr lang="th-TH" sz="8000" b="1" dirty="0">
                <a:ln>
                  <a:solidFill>
                    <a:schemeClr val="tx1"/>
                  </a:solidFill>
                </a:ln>
                <a:solidFill>
                  <a:schemeClr val="accent5">
                    <a:lumMod val="40000"/>
                    <a:lumOff val="60000"/>
                  </a:schemeClr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า</a:t>
            </a:r>
            <a:r>
              <a:rPr lang="th-TH" sz="8000" b="1" dirty="0">
                <a:ln>
                  <a:solidFill>
                    <a:schemeClr val="tx1"/>
                  </a:solidFill>
                </a:ln>
                <a:solidFill>
                  <a:srgbClr val="FBC5C6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ย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FBC5C6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 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F897CB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(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F5B183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s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A9D18E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o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F2BBA9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l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FFEF94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u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D3D5FF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t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BDD7EF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i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FBC5C6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o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F897CB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n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F5B183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)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FBC5C6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 </a:t>
            </a:r>
            <a:endParaRPr lang="th-TH" sz="8000" dirty="0">
              <a:ln>
                <a:solidFill>
                  <a:schemeClr val="tx1"/>
                </a:solidFill>
              </a:ln>
              <a:solidFill>
                <a:srgbClr val="FBC5C6"/>
              </a:solidFill>
              <a:latin typeface="FC Crayon [Non-commercial] Reg" pitchFamily="2" charset="-34"/>
              <a:ea typeface="NURA-ANAYA-V1" panose="02000503000000000000" pitchFamily="2" charset="-34"/>
              <a:cs typeface="FC Crayon [Non-commercial] Reg" pitchFamily="2" charset="-34"/>
            </a:endParaRPr>
          </a:p>
        </p:txBody>
      </p:sp>
      <p:pic>
        <p:nvPicPr>
          <p:cNvPr id="2" name="รูปภาพ 1">
            <a:extLst>
              <a:ext uri="{FF2B5EF4-FFF2-40B4-BE49-F238E27FC236}">
                <a16:creationId xmlns:a16="http://schemas.microsoft.com/office/drawing/2014/main" id="{E169B10E-7ABA-B44C-7C89-623728E7C5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47925" y="5904470"/>
            <a:ext cx="1282700" cy="609600"/>
          </a:xfrm>
          <a:prstGeom prst="rect">
            <a:avLst/>
          </a:prstGeom>
        </p:spPr>
      </p:pic>
      <p:graphicFrame>
        <p:nvGraphicFramePr>
          <p:cNvPr id="4" name="ตาราง 3">
            <a:extLst>
              <a:ext uri="{FF2B5EF4-FFF2-40B4-BE49-F238E27FC236}">
                <a16:creationId xmlns:a16="http://schemas.microsoft.com/office/drawing/2014/main" id="{3B03D5EB-E6A2-A14D-70C8-6B1EAB6533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4548541"/>
              </p:ext>
            </p:extLst>
          </p:nvPr>
        </p:nvGraphicFramePr>
        <p:xfrm>
          <a:off x="804000" y="2053050"/>
          <a:ext cx="10584000" cy="378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87345">
                  <a:extLst>
                    <a:ext uri="{9D8B030D-6E8A-4147-A177-3AD203B41FA5}">
                      <a16:colId xmlns:a16="http://schemas.microsoft.com/office/drawing/2014/main" val="1751640614"/>
                    </a:ext>
                  </a:extLst>
                </a:gridCol>
                <a:gridCol w="3144982">
                  <a:extLst>
                    <a:ext uri="{9D8B030D-6E8A-4147-A177-3AD203B41FA5}">
                      <a16:colId xmlns:a16="http://schemas.microsoft.com/office/drawing/2014/main" val="4141332203"/>
                    </a:ext>
                  </a:extLst>
                </a:gridCol>
                <a:gridCol w="4751673">
                  <a:extLst>
                    <a:ext uri="{9D8B030D-6E8A-4147-A177-3AD203B41FA5}">
                      <a16:colId xmlns:a16="http://schemas.microsoft.com/office/drawing/2014/main" val="1343260897"/>
                    </a:ext>
                  </a:extLst>
                </a:gridCol>
              </a:tblGrid>
              <a:tr h="756000">
                <a:tc grid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th-TH" sz="3200" b="0" dirty="0">
                          <a:solidFill>
                            <a:schemeClr val="tx1"/>
                          </a:solidFill>
                          <a:latin typeface="FC Crayon [Non-commercial] Reg" pitchFamily="2" charset="-34"/>
                          <a:cs typeface="FC Crayon [Non-commercial] Reg" pitchFamily="2" charset="-34"/>
                        </a:rPr>
                        <a:t>สารละลายแก๊ส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DD7E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h-TH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9770109"/>
                  </a:ext>
                </a:extLst>
              </a:tr>
              <a:tr h="756000"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th-TH" sz="2800" b="0" dirty="0">
                          <a:solidFill>
                            <a:schemeClr val="tx1"/>
                          </a:solidFill>
                          <a:effectLst/>
                          <a:latin typeface="FC Crayon [Non-commercial] Reg" pitchFamily="2" charset="-34"/>
                          <a:cs typeface="FC Crayon [Non-commercial] Reg" pitchFamily="2" charset="-34"/>
                        </a:rPr>
                        <a:t>สาร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th-TH" sz="2800" b="0" dirty="0">
                          <a:solidFill>
                            <a:schemeClr val="tx1"/>
                          </a:solidFill>
                          <a:effectLst/>
                          <a:latin typeface="FC Crayon [Non-commercial] Reg" pitchFamily="2" charset="-34"/>
                          <a:cs typeface="FC Crayon [Non-commercial] Reg" pitchFamily="2" charset="-34"/>
                        </a:rPr>
                        <a:t>ตัวทำละลาย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800" b="0" dirty="0">
                          <a:solidFill>
                            <a:schemeClr val="tx1"/>
                          </a:solidFill>
                          <a:effectLst/>
                          <a:latin typeface="FC Crayon [Non-commercial] Reg" pitchFamily="2" charset="-34"/>
                          <a:cs typeface="FC Crayon [Non-commercial] Reg" pitchFamily="2" charset="-34"/>
                        </a:rPr>
                        <a:t>ตัวถูกละลาย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4654794"/>
                  </a:ext>
                </a:extLst>
              </a:tr>
              <a:tr h="756000"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th-TH" sz="2800" b="0" dirty="0">
                          <a:solidFill>
                            <a:schemeClr val="tx1"/>
                          </a:solidFill>
                          <a:effectLst/>
                          <a:latin typeface="FC Crayon [Non-commercial] Reg" pitchFamily="2" charset="-34"/>
                          <a:cs typeface="FC Crayon [Non-commercial] Reg" pitchFamily="2" charset="-34"/>
                        </a:rPr>
                        <a:t>อากาศ</a:t>
                      </a:r>
                    </a:p>
                  </a:txBody>
                  <a:tcPr marL="50800" marR="50800" marT="50800" marB="50800" anchor="b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800" b="0" dirty="0">
                          <a:solidFill>
                            <a:schemeClr val="tx1"/>
                          </a:solidFill>
                          <a:effectLst/>
                          <a:latin typeface="FC Crayon [Non-commercial] Reg" pitchFamily="2" charset="-34"/>
                          <a:cs typeface="FC Crayon [Non-commercial] Reg" pitchFamily="2" charset="-34"/>
                        </a:rPr>
                        <a:t>แก๊สไนโตรเจน 78%</a:t>
                      </a:r>
                    </a:p>
                  </a:txBody>
                  <a:tcPr marL="50800" marR="50800" marT="50800" marB="50800" anchor="b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FC Crayon [Non-commercial] Reg" pitchFamily="2" charset="-34"/>
                          <a:cs typeface="FC Crayon [Non-commercial] Reg" pitchFamily="2" charset="-34"/>
                        </a:rPr>
                        <a:t>O</a:t>
                      </a:r>
                      <a:r>
                        <a:rPr lang="en-US" sz="2800" b="0" baseline="-25000" dirty="0">
                          <a:solidFill>
                            <a:schemeClr val="tx1"/>
                          </a:solidFill>
                          <a:effectLst/>
                          <a:latin typeface="FC Crayon [Non-commercial] Reg" pitchFamily="2" charset="-34"/>
                          <a:cs typeface="FC Crayon [Non-commercial] Reg" pitchFamily="2" charset="-34"/>
                        </a:rPr>
                        <a:t>2 </a:t>
                      </a:r>
                      <a:r>
                        <a:rPr lang="th-TH" sz="2800" b="0" dirty="0">
                          <a:solidFill>
                            <a:schemeClr val="tx1"/>
                          </a:solidFill>
                          <a:effectLst/>
                          <a:latin typeface="FC Crayon [Non-commercial] Reg" pitchFamily="2" charset="-34"/>
                          <a:cs typeface="FC Crayon [Non-commercial] Reg" pitchFamily="2" charset="-34"/>
                        </a:rPr>
                        <a:t>21 %  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FC Crayon [Non-commercial] Reg" pitchFamily="2" charset="-34"/>
                          <a:cs typeface="FC Crayon [Non-commercial] Reg" pitchFamily="2" charset="-34"/>
                        </a:rPr>
                        <a:t>CO</a:t>
                      </a:r>
                      <a:r>
                        <a:rPr lang="en-US" sz="2800" b="0" baseline="-25000" dirty="0">
                          <a:solidFill>
                            <a:schemeClr val="tx1"/>
                          </a:solidFill>
                          <a:effectLst/>
                          <a:latin typeface="FC Crayon [Non-commercial] Reg" pitchFamily="2" charset="-34"/>
                          <a:cs typeface="FC Crayon [Non-commercial] Reg" pitchFamily="2" charset="-34"/>
                        </a:rPr>
                        <a:t>2 </a:t>
                      </a:r>
                      <a:r>
                        <a:rPr lang="th-TH" sz="2800" b="0" dirty="0">
                          <a:solidFill>
                            <a:schemeClr val="tx1"/>
                          </a:solidFill>
                          <a:effectLst/>
                          <a:latin typeface="FC Crayon [Non-commercial] Reg" pitchFamily="2" charset="-34"/>
                          <a:cs typeface="FC Crayon [Non-commercial] Reg" pitchFamily="2" charset="-34"/>
                        </a:rPr>
                        <a:t>0.04% และอื่นๆ 0.96 %</a:t>
                      </a:r>
                    </a:p>
                  </a:txBody>
                  <a:tcPr marL="50800" marR="50800" marT="50800" marB="50800" anchor="b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9526912"/>
                  </a:ext>
                </a:extLst>
              </a:tr>
              <a:tr h="756000"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th-TH" sz="2800" b="0" dirty="0">
                          <a:solidFill>
                            <a:schemeClr val="tx1"/>
                          </a:solidFill>
                          <a:effectLst/>
                          <a:latin typeface="FC Crayon [Non-commercial] Reg" pitchFamily="2" charset="-34"/>
                          <a:cs typeface="FC Crayon [Non-commercial] Reg" pitchFamily="2" charset="-34"/>
                        </a:rPr>
                        <a:t>แก๊สหุงต้ม</a:t>
                      </a:r>
                    </a:p>
                  </a:txBody>
                  <a:tcPr marL="50800" marR="50800" marT="50800" marB="50800" anchor="b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800" b="0" dirty="0">
                          <a:solidFill>
                            <a:schemeClr val="tx1"/>
                          </a:solidFill>
                          <a:effectLst/>
                          <a:latin typeface="FC Crayon [Non-commercial] Reg" pitchFamily="2" charset="-34"/>
                          <a:cs typeface="FC Crayon [Non-commercial] Reg" pitchFamily="2" charset="-34"/>
                        </a:rPr>
                        <a:t>โพ</a:t>
                      </a:r>
                      <a:r>
                        <a:rPr lang="th-TH" sz="2800" b="0" dirty="0" err="1">
                          <a:solidFill>
                            <a:schemeClr val="tx1"/>
                          </a:solidFill>
                          <a:effectLst/>
                          <a:latin typeface="FC Crayon [Non-commercial] Reg" pitchFamily="2" charset="-34"/>
                          <a:cs typeface="FC Crayon [Non-commercial] Reg" pitchFamily="2" charset="-34"/>
                        </a:rPr>
                        <a:t>ร</a:t>
                      </a:r>
                      <a:r>
                        <a:rPr lang="th-TH" sz="2800" b="0" dirty="0">
                          <a:solidFill>
                            <a:schemeClr val="tx1"/>
                          </a:solidFill>
                          <a:effectLst/>
                          <a:latin typeface="FC Crayon [Non-commercial] Reg" pitchFamily="2" charset="-34"/>
                          <a:cs typeface="FC Crayon [Non-commercial] Reg" pitchFamily="2" charset="-34"/>
                        </a:rPr>
                        <a:t>เพน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FC Crayon [Non-commercial] Reg" pitchFamily="2" charset="-34"/>
                          <a:cs typeface="FC Crayon [Non-commercial] Reg" pitchFamily="2" charset="-34"/>
                        </a:rPr>
                        <a:t> 70%</a:t>
                      </a:r>
                      <a:endParaRPr lang="th-TH" sz="2800" b="0" dirty="0">
                        <a:solidFill>
                          <a:schemeClr val="tx1"/>
                        </a:solidFill>
                        <a:effectLst/>
                        <a:latin typeface="FC Crayon [Non-commercial] Reg" pitchFamily="2" charset="-34"/>
                        <a:cs typeface="FC Crayon [Non-commercial] Reg" pitchFamily="2" charset="-34"/>
                      </a:endParaRPr>
                    </a:p>
                  </a:txBody>
                  <a:tcPr marL="50800" marR="50800" marT="50800" marB="50800" anchor="b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800" b="0" dirty="0">
                          <a:solidFill>
                            <a:schemeClr val="tx1"/>
                          </a:solidFill>
                          <a:effectLst/>
                          <a:latin typeface="FC Crayon [Non-commercial] Reg" pitchFamily="2" charset="-34"/>
                          <a:cs typeface="FC Crayon [Non-commercial] Reg" pitchFamily="2" charset="-34"/>
                        </a:rPr>
                        <a:t>บิวเท</a:t>
                      </a:r>
                      <a:r>
                        <a:rPr lang="th-TH" sz="2800" b="0" dirty="0" err="1">
                          <a:solidFill>
                            <a:schemeClr val="tx1"/>
                          </a:solidFill>
                          <a:effectLst/>
                          <a:latin typeface="FC Crayon [Non-commercial] Reg" pitchFamily="2" charset="-34"/>
                          <a:cs typeface="FC Crayon [Non-commercial] Reg" pitchFamily="2" charset="-34"/>
                        </a:rPr>
                        <a:t>น</a:t>
                      </a:r>
                      <a:r>
                        <a:rPr lang="th-TH" sz="2800" b="0" dirty="0">
                          <a:solidFill>
                            <a:schemeClr val="tx1"/>
                          </a:solidFill>
                          <a:effectLst/>
                          <a:latin typeface="FC Crayon [Non-commercial] Reg" pitchFamily="2" charset="-34"/>
                          <a:cs typeface="FC Crayon [Non-commercial] Reg" pitchFamily="2" charset="-34"/>
                        </a:rPr>
                        <a:t>  30%</a:t>
                      </a:r>
                    </a:p>
                  </a:txBody>
                  <a:tcPr marL="50800" marR="50800" marT="50800" marB="50800" anchor="b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8025782"/>
                  </a:ext>
                </a:extLst>
              </a:tr>
              <a:tr h="756000"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800" b="0" dirty="0">
                          <a:solidFill>
                            <a:schemeClr val="tx1"/>
                          </a:solidFill>
                          <a:effectLst/>
                          <a:latin typeface="FC Crayon [Non-commercial] Reg" pitchFamily="2" charset="-34"/>
                          <a:cs typeface="FC Crayon [Non-commercial] Reg" pitchFamily="2" charset="-34"/>
                        </a:rPr>
                        <a:t>ลูกเหม็นในอากาศ </a:t>
                      </a:r>
                    </a:p>
                  </a:txBody>
                  <a:tcPr marL="50800" marR="50800" marT="50800" marB="50800" anchor="b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800" b="0" dirty="0">
                          <a:solidFill>
                            <a:schemeClr val="tx1"/>
                          </a:solidFill>
                          <a:effectLst/>
                          <a:latin typeface="FC Crayon [Non-commercial] Reg" pitchFamily="2" charset="-34"/>
                          <a:cs typeface="FC Crayon [Non-commercial] Reg" pitchFamily="2" charset="-34"/>
                        </a:rPr>
                        <a:t>อากาศ</a:t>
                      </a:r>
                    </a:p>
                  </a:txBody>
                  <a:tcPr marL="50800" marR="50800" marT="50800" marB="50800" anchor="b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800" b="0" dirty="0">
                          <a:solidFill>
                            <a:schemeClr val="tx1"/>
                          </a:solidFill>
                          <a:effectLst/>
                          <a:latin typeface="FC Crayon [Non-commercial] Reg" pitchFamily="2" charset="-34"/>
                          <a:cs typeface="FC Crayon [Non-commercial] Reg" pitchFamily="2" charset="-34"/>
                        </a:rPr>
                        <a:t>ลูกเหม็น</a:t>
                      </a:r>
                    </a:p>
                  </a:txBody>
                  <a:tcPr marL="50800" marR="50800" marT="50800" marB="50800" anchor="b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1527308"/>
                  </a:ext>
                </a:extLst>
              </a:tr>
            </a:tbl>
          </a:graphicData>
        </a:graphic>
      </p:graphicFrame>
      <p:pic>
        <p:nvPicPr>
          <p:cNvPr id="3" name="รูปภาพ 2">
            <a:extLst>
              <a:ext uri="{FF2B5EF4-FFF2-40B4-BE49-F238E27FC236}">
                <a16:creationId xmlns:a16="http://schemas.microsoft.com/office/drawing/2014/main" id="{919DF5EB-CD69-0570-0974-A8DAE22116E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265" t="3689" r="68226" b="74173"/>
          <a:stretch/>
        </p:blipFill>
        <p:spPr>
          <a:xfrm>
            <a:off x="8576043" y="582365"/>
            <a:ext cx="2874471" cy="2168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6595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1.875E-6 3.7037E-6 L 1.875E-6 0.00023 " pathEditMode="relative" rAng="0" ptsTypes="AA">
                                      <p:cBhvr>
                                        <p:cTn id="6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  <p:animRot by="1500000">
                                      <p:cBhvr>
                                        <p:cTn id="7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สี่เหลี่ยมผืนผ้า 4">
            <a:extLst>
              <a:ext uri="{FF2B5EF4-FFF2-40B4-BE49-F238E27FC236}">
                <a16:creationId xmlns:a16="http://schemas.microsoft.com/office/drawing/2014/main" id="{2BA30E2B-3A40-40CB-1D68-C828C95DBAF6}"/>
              </a:ext>
            </a:extLst>
          </p:cNvPr>
          <p:cNvSpPr/>
          <p:nvPr/>
        </p:nvSpPr>
        <p:spPr>
          <a:xfrm>
            <a:off x="2047456" y="267945"/>
            <a:ext cx="8097088" cy="178510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h-TH" sz="8000" b="1" dirty="0">
                <a:ln>
                  <a:solidFill>
                    <a:schemeClr val="tx1"/>
                  </a:solidFill>
                </a:ln>
                <a:solidFill>
                  <a:srgbClr val="F896CA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ส</a:t>
            </a:r>
            <a:r>
              <a:rPr lang="th-TH" sz="8000" b="1" dirty="0">
                <a:ln>
                  <a:solidFill>
                    <a:schemeClr val="tx1"/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า</a:t>
            </a:r>
            <a:r>
              <a:rPr lang="th-TH" sz="8000" b="1" dirty="0">
                <a:ln>
                  <a:solidFill>
                    <a:schemeClr val="tx1"/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ร</a:t>
            </a:r>
            <a:r>
              <a:rPr lang="th-TH" sz="8000" b="1" dirty="0">
                <a:ln>
                  <a:solidFill>
                    <a:schemeClr val="tx1"/>
                  </a:solidFill>
                </a:ln>
                <a:solidFill>
                  <a:srgbClr val="F1BBA9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ล</a:t>
            </a:r>
            <a:r>
              <a:rPr lang="th-TH" sz="8000" b="1" dirty="0">
                <a:ln>
                  <a:solidFill>
                    <a:schemeClr val="tx1"/>
                  </a:solidFill>
                </a:ln>
                <a:solidFill>
                  <a:srgbClr val="FFEE93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ะ</a:t>
            </a:r>
            <a:r>
              <a:rPr lang="th-TH" sz="8000" b="1" dirty="0">
                <a:ln>
                  <a:solidFill>
                    <a:schemeClr val="tx1"/>
                  </a:solidFill>
                </a:ln>
                <a:solidFill>
                  <a:srgbClr val="D3D5FF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ล</a:t>
            </a:r>
            <a:r>
              <a:rPr lang="th-TH" sz="8000" b="1" dirty="0">
                <a:ln>
                  <a:solidFill>
                    <a:schemeClr val="tx1"/>
                  </a:solidFill>
                </a:ln>
                <a:solidFill>
                  <a:schemeClr val="accent5">
                    <a:lumMod val="40000"/>
                    <a:lumOff val="60000"/>
                  </a:schemeClr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า</a:t>
            </a:r>
            <a:r>
              <a:rPr lang="th-TH" sz="8000" b="1" dirty="0">
                <a:ln>
                  <a:solidFill>
                    <a:schemeClr val="tx1"/>
                  </a:solidFill>
                </a:ln>
                <a:solidFill>
                  <a:srgbClr val="FBC5C6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ย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FBC5C6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 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F897CB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(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F5B183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s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A9D18E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o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F2BBA9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l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FFEF94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u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D3D5FF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t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BDD7EF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i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FBC5C6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o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F897CB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n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F5B183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)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FBC5C6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 </a:t>
            </a:r>
            <a:endParaRPr lang="th-TH" sz="8000" dirty="0">
              <a:ln>
                <a:solidFill>
                  <a:schemeClr val="tx1"/>
                </a:solidFill>
              </a:ln>
              <a:solidFill>
                <a:srgbClr val="FBC5C6"/>
              </a:solidFill>
              <a:latin typeface="FC Crayon [Non-commercial] Reg" pitchFamily="2" charset="-34"/>
              <a:ea typeface="NURA-ANAYA-V1" panose="02000503000000000000" pitchFamily="2" charset="-34"/>
              <a:cs typeface="FC Crayon [Non-commercial] Reg" pitchFamily="2" charset="-34"/>
            </a:endParaRPr>
          </a:p>
        </p:txBody>
      </p:sp>
      <p:sp>
        <p:nvSpPr>
          <p:cNvPr id="7" name="กล่องข้อความ 6">
            <a:extLst>
              <a:ext uri="{FF2B5EF4-FFF2-40B4-BE49-F238E27FC236}">
                <a16:creationId xmlns:a16="http://schemas.microsoft.com/office/drawing/2014/main" id="{2DB8936F-07DA-3BE8-BE47-E8C02C707817}"/>
              </a:ext>
            </a:extLst>
          </p:cNvPr>
          <p:cNvSpPr txBox="1"/>
          <p:nvPr/>
        </p:nvSpPr>
        <p:spPr>
          <a:xfrm>
            <a:off x="982252" y="2053049"/>
            <a:ext cx="1064837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chemeClr val="accent2"/>
                </a:solidFill>
                <a:effectLst/>
                <a:latin typeface="FC Crayon [Non-commercial] Reg" pitchFamily="2" charset="-34"/>
                <a:cs typeface="FC Crayon [Non-commercial] Reg" pitchFamily="2" charset="-34"/>
              </a:rPr>
              <a:t>Ex.</a:t>
            </a:r>
            <a:r>
              <a:rPr lang="th-TH" sz="2800" dirty="0">
                <a:solidFill>
                  <a:schemeClr val="accent2"/>
                </a:solidFill>
                <a:effectLst/>
                <a:latin typeface="FC Crayon [Non-commercial] Reg" pitchFamily="2" charset="-34"/>
                <a:cs typeface="FC Crayon [Non-commercial] Reg" pitchFamily="2" charset="-34"/>
              </a:rPr>
              <a:t> </a:t>
            </a:r>
            <a:r>
              <a:rPr lang="th-TH" sz="2800" dirty="0">
                <a:effectLst/>
                <a:latin typeface="FC Crayon [Non-commercial] Reg" pitchFamily="2" charset="-34"/>
                <a:cs typeface="FC Crayon [Non-commercial] Reg" pitchFamily="2" charset="-34"/>
              </a:rPr>
              <a:t>สารละลายของแข็ง</a:t>
            </a:r>
            <a:r>
              <a:rPr lang="en-US" sz="2800" dirty="0">
                <a:effectLst/>
                <a:latin typeface="FC Crayon [Non-commercial] Reg" pitchFamily="2" charset="-34"/>
                <a:cs typeface="FC Crayon [Non-commercial] Reg" pitchFamily="2" charset="-34"/>
              </a:rPr>
              <a:t> </a:t>
            </a:r>
            <a:r>
              <a:rPr lang="th-TH" sz="2800" dirty="0">
                <a:effectLst/>
                <a:latin typeface="FC Crayon [Non-commercial] Reg" pitchFamily="2" charset="-34"/>
                <a:cs typeface="FC Crayon [Non-commercial] Reg" pitchFamily="2" charset="-34"/>
              </a:rPr>
              <a:t>ทองเหลือง นาก สัมฤทธ</a:t>
            </a:r>
            <a:r>
              <a:rPr lang="th-TH" dirty="0">
                <a:latin typeface="FC Crayon [Non-commercial] Reg" pitchFamily="2" charset="-34"/>
                <a:cs typeface="FC Crayon [Non-commercial] Reg" pitchFamily="2" charset="-34"/>
              </a:rPr>
              <a:t>ิ์</a:t>
            </a:r>
            <a:r>
              <a:rPr lang="th-TH" sz="2800" dirty="0">
                <a:effectLst/>
                <a:latin typeface="FC Crayon [Non-commercial] Reg" pitchFamily="2" charset="-34"/>
                <a:cs typeface="FC Crayon [Non-commercial] Reg" pitchFamily="2" charset="-34"/>
              </a:rPr>
              <a:t> ตะกั่ว เหรียญบาท นิโครม เป</a:t>
            </a:r>
            <a:r>
              <a:rPr lang="th-TH" dirty="0">
                <a:latin typeface="FC Crayon [Non-commercial] Reg" pitchFamily="2" charset="-34"/>
                <a:cs typeface="FC Crayon [Non-commercial] Reg" pitchFamily="2" charset="-34"/>
              </a:rPr>
              <a:t>็น</a:t>
            </a:r>
            <a:r>
              <a:rPr lang="th-TH" sz="2800" dirty="0">
                <a:effectLst/>
                <a:latin typeface="FC Crayon [Non-commercial] Reg" pitchFamily="2" charset="-34"/>
                <a:cs typeface="FC Crayon [Non-commercial] Reg" pitchFamily="2" charset="-34"/>
              </a:rPr>
              <a:t>ต</a:t>
            </a:r>
            <a:r>
              <a:rPr lang="th-TH" dirty="0">
                <a:latin typeface="FC Crayon [Non-commercial] Reg" pitchFamily="2" charset="-34"/>
                <a:cs typeface="FC Crayon [Non-commercial] Reg" pitchFamily="2" charset="-34"/>
              </a:rPr>
              <a:t>้</a:t>
            </a:r>
            <a:r>
              <a:rPr lang="th-TH" sz="2800" dirty="0">
                <a:effectLst/>
                <a:latin typeface="FC Crayon [Non-commercial] Reg" pitchFamily="2" charset="-34"/>
                <a:cs typeface="FC Crayon [Non-commercial] Reg" pitchFamily="2" charset="-34"/>
              </a:rPr>
              <a:t>น</a:t>
            </a:r>
            <a:endParaRPr lang="th-TH" dirty="0">
              <a:effectLst/>
              <a:latin typeface="FC Crayon [Non-commercial] Reg" pitchFamily="2" charset="-34"/>
              <a:cs typeface="FC Crayon [Non-commercial] Reg" pitchFamily="2" charset="-34"/>
            </a:endParaRPr>
          </a:p>
        </p:txBody>
      </p:sp>
      <p:sp>
        <p:nvSpPr>
          <p:cNvPr id="8" name="สี่เหลี่ยมผืนผ้ามุมมน 4">
            <a:extLst>
              <a:ext uri="{FF2B5EF4-FFF2-40B4-BE49-F238E27FC236}">
                <a16:creationId xmlns:a16="http://schemas.microsoft.com/office/drawing/2014/main" id="{01358871-0BAB-2CC5-6416-0C01B581086F}"/>
              </a:ext>
            </a:extLst>
          </p:cNvPr>
          <p:cNvSpPr/>
          <p:nvPr/>
        </p:nvSpPr>
        <p:spPr>
          <a:xfrm>
            <a:off x="1563766" y="2874395"/>
            <a:ext cx="2666048" cy="1407337"/>
          </a:xfrm>
          <a:custGeom>
            <a:avLst/>
            <a:gdLst>
              <a:gd name="connsiteX0" fmla="*/ 0 w 2666048"/>
              <a:gd name="connsiteY0" fmla="*/ 160183 h 1407337"/>
              <a:gd name="connsiteX1" fmla="*/ 70964 w 2666048"/>
              <a:gd name="connsiteY1" fmla="*/ 0 h 1407337"/>
              <a:gd name="connsiteX2" fmla="*/ 213997 w 2666048"/>
              <a:gd name="connsiteY2" fmla="*/ 0 h 1407337"/>
              <a:gd name="connsiteX3" fmla="*/ 331789 w 2666048"/>
              <a:gd name="connsiteY3" fmla="*/ 0 h 1407337"/>
              <a:gd name="connsiteX4" fmla="*/ 525305 w 2666048"/>
              <a:gd name="connsiteY4" fmla="*/ 0 h 1407337"/>
              <a:gd name="connsiteX5" fmla="*/ 744062 w 2666048"/>
              <a:gd name="connsiteY5" fmla="*/ 0 h 1407337"/>
              <a:gd name="connsiteX6" fmla="*/ 912337 w 2666048"/>
              <a:gd name="connsiteY6" fmla="*/ 0 h 1407337"/>
              <a:gd name="connsiteX7" fmla="*/ 1055370 w 2666048"/>
              <a:gd name="connsiteY7" fmla="*/ 0 h 1407337"/>
              <a:gd name="connsiteX8" fmla="*/ 1198404 w 2666048"/>
              <a:gd name="connsiteY8" fmla="*/ 0 h 1407337"/>
              <a:gd name="connsiteX9" fmla="*/ 1316196 w 2666048"/>
              <a:gd name="connsiteY9" fmla="*/ 0 h 1407337"/>
              <a:gd name="connsiteX10" fmla="*/ 1433988 w 2666048"/>
              <a:gd name="connsiteY10" fmla="*/ 0 h 1407337"/>
              <a:gd name="connsiteX11" fmla="*/ 1551781 w 2666048"/>
              <a:gd name="connsiteY11" fmla="*/ 0 h 1407337"/>
              <a:gd name="connsiteX12" fmla="*/ 1669573 w 2666048"/>
              <a:gd name="connsiteY12" fmla="*/ 0 h 1407337"/>
              <a:gd name="connsiteX13" fmla="*/ 1888330 w 2666048"/>
              <a:gd name="connsiteY13" fmla="*/ 0 h 1407337"/>
              <a:gd name="connsiteX14" fmla="*/ 2056604 w 2666048"/>
              <a:gd name="connsiteY14" fmla="*/ 0 h 1407337"/>
              <a:gd name="connsiteX15" fmla="*/ 2275361 w 2666048"/>
              <a:gd name="connsiteY15" fmla="*/ 0 h 1407337"/>
              <a:gd name="connsiteX16" fmla="*/ 2595083 w 2666048"/>
              <a:gd name="connsiteY16" fmla="*/ 0 h 1407337"/>
              <a:gd name="connsiteX17" fmla="*/ 2666048 w 2666048"/>
              <a:gd name="connsiteY17" fmla="*/ 160183 h 1407337"/>
              <a:gd name="connsiteX18" fmla="*/ 2666048 w 2666048"/>
              <a:gd name="connsiteY18" fmla="*/ 500767 h 1407337"/>
              <a:gd name="connsiteX19" fmla="*/ 2666048 w 2666048"/>
              <a:gd name="connsiteY19" fmla="*/ 852221 h 1407337"/>
              <a:gd name="connsiteX20" fmla="*/ 2666048 w 2666048"/>
              <a:gd name="connsiteY20" fmla="*/ 1247153 h 1407337"/>
              <a:gd name="connsiteX21" fmla="*/ 2595083 w 2666048"/>
              <a:gd name="connsiteY21" fmla="*/ 1407337 h 1407337"/>
              <a:gd name="connsiteX22" fmla="*/ 2452050 w 2666048"/>
              <a:gd name="connsiteY22" fmla="*/ 1407337 h 1407337"/>
              <a:gd name="connsiteX23" fmla="*/ 2334258 w 2666048"/>
              <a:gd name="connsiteY23" fmla="*/ 1407337 h 1407337"/>
              <a:gd name="connsiteX24" fmla="*/ 2140742 w 2666048"/>
              <a:gd name="connsiteY24" fmla="*/ 1407337 h 1407337"/>
              <a:gd name="connsiteX25" fmla="*/ 1997708 w 2666048"/>
              <a:gd name="connsiteY25" fmla="*/ 1407337 h 1407337"/>
              <a:gd name="connsiteX26" fmla="*/ 1854675 w 2666048"/>
              <a:gd name="connsiteY26" fmla="*/ 1407337 h 1407337"/>
              <a:gd name="connsiteX27" fmla="*/ 1661159 w 2666048"/>
              <a:gd name="connsiteY27" fmla="*/ 1407337 h 1407337"/>
              <a:gd name="connsiteX28" fmla="*/ 1442402 w 2666048"/>
              <a:gd name="connsiteY28" fmla="*/ 1407337 h 1407337"/>
              <a:gd name="connsiteX29" fmla="*/ 1223645 w 2666048"/>
              <a:gd name="connsiteY29" fmla="*/ 1407337 h 1407337"/>
              <a:gd name="connsiteX30" fmla="*/ 1055370 w 2666048"/>
              <a:gd name="connsiteY30" fmla="*/ 1407337 h 1407337"/>
              <a:gd name="connsiteX31" fmla="*/ 937578 w 2666048"/>
              <a:gd name="connsiteY31" fmla="*/ 1407337 h 1407337"/>
              <a:gd name="connsiteX32" fmla="*/ 819786 w 2666048"/>
              <a:gd name="connsiteY32" fmla="*/ 1407337 h 1407337"/>
              <a:gd name="connsiteX33" fmla="*/ 651511 w 2666048"/>
              <a:gd name="connsiteY33" fmla="*/ 1407337 h 1407337"/>
              <a:gd name="connsiteX34" fmla="*/ 533719 w 2666048"/>
              <a:gd name="connsiteY34" fmla="*/ 1407337 h 1407337"/>
              <a:gd name="connsiteX35" fmla="*/ 390686 w 2666048"/>
              <a:gd name="connsiteY35" fmla="*/ 1407337 h 1407337"/>
              <a:gd name="connsiteX36" fmla="*/ 222411 w 2666048"/>
              <a:gd name="connsiteY36" fmla="*/ 1407337 h 1407337"/>
              <a:gd name="connsiteX37" fmla="*/ 70964 w 2666048"/>
              <a:gd name="connsiteY37" fmla="*/ 1407337 h 1407337"/>
              <a:gd name="connsiteX38" fmla="*/ 0 w 2666048"/>
              <a:gd name="connsiteY38" fmla="*/ 1247153 h 1407337"/>
              <a:gd name="connsiteX39" fmla="*/ 0 w 2666048"/>
              <a:gd name="connsiteY39" fmla="*/ 884830 h 1407337"/>
              <a:gd name="connsiteX40" fmla="*/ 0 w 2666048"/>
              <a:gd name="connsiteY40" fmla="*/ 555115 h 1407337"/>
              <a:gd name="connsiteX41" fmla="*/ 0 w 2666048"/>
              <a:gd name="connsiteY41" fmla="*/ 160183 h 1407337"/>
              <a:gd name="connsiteX0" fmla="*/ 0 w 2666048"/>
              <a:gd name="connsiteY0" fmla="*/ 160183 h 1407337"/>
              <a:gd name="connsiteX1" fmla="*/ 70964 w 2666048"/>
              <a:gd name="connsiteY1" fmla="*/ 0 h 1407337"/>
              <a:gd name="connsiteX2" fmla="*/ 264479 w 2666048"/>
              <a:gd name="connsiteY2" fmla="*/ 0 h 1407337"/>
              <a:gd name="connsiteX3" fmla="*/ 407513 w 2666048"/>
              <a:gd name="connsiteY3" fmla="*/ 0 h 1407337"/>
              <a:gd name="connsiteX4" fmla="*/ 500064 w 2666048"/>
              <a:gd name="connsiteY4" fmla="*/ 0 h 1407337"/>
              <a:gd name="connsiteX5" fmla="*/ 643097 w 2666048"/>
              <a:gd name="connsiteY5" fmla="*/ 0 h 1407337"/>
              <a:gd name="connsiteX6" fmla="*/ 735648 w 2666048"/>
              <a:gd name="connsiteY6" fmla="*/ 0 h 1407337"/>
              <a:gd name="connsiteX7" fmla="*/ 954406 w 2666048"/>
              <a:gd name="connsiteY7" fmla="*/ 0 h 1407337"/>
              <a:gd name="connsiteX8" fmla="*/ 1072198 w 2666048"/>
              <a:gd name="connsiteY8" fmla="*/ 0 h 1407337"/>
              <a:gd name="connsiteX9" fmla="*/ 1265714 w 2666048"/>
              <a:gd name="connsiteY9" fmla="*/ 0 h 1407337"/>
              <a:gd name="connsiteX10" fmla="*/ 1383506 w 2666048"/>
              <a:gd name="connsiteY10" fmla="*/ 0 h 1407337"/>
              <a:gd name="connsiteX11" fmla="*/ 1602263 w 2666048"/>
              <a:gd name="connsiteY11" fmla="*/ 0 h 1407337"/>
              <a:gd name="connsiteX12" fmla="*/ 1720055 w 2666048"/>
              <a:gd name="connsiteY12" fmla="*/ 0 h 1407337"/>
              <a:gd name="connsiteX13" fmla="*/ 1888330 w 2666048"/>
              <a:gd name="connsiteY13" fmla="*/ 0 h 1407337"/>
              <a:gd name="connsiteX14" fmla="*/ 2107087 w 2666048"/>
              <a:gd name="connsiteY14" fmla="*/ 0 h 1407337"/>
              <a:gd name="connsiteX15" fmla="*/ 2250120 w 2666048"/>
              <a:gd name="connsiteY15" fmla="*/ 0 h 1407337"/>
              <a:gd name="connsiteX16" fmla="*/ 2393154 w 2666048"/>
              <a:gd name="connsiteY16" fmla="*/ 0 h 1407337"/>
              <a:gd name="connsiteX17" fmla="*/ 2595083 w 2666048"/>
              <a:gd name="connsiteY17" fmla="*/ 0 h 1407337"/>
              <a:gd name="connsiteX18" fmla="*/ 2666048 w 2666048"/>
              <a:gd name="connsiteY18" fmla="*/ 160183 h 1407337"/>
              <a:gd name="connsiteX19" fmla="*/ 2666048 w 2666048"/>
              <a:gd name="connsiteY19" fmla="*/ 511636 h 1407337"/>
              <a:gd name="connsiteX20" fmla="*/ 2666048 w 2666048"/>
              <a:gd name="connsiteY20" fmla="*/ 841351 h 1407337"/>
              <a:gd name="connsiteX21" fmla="*/ 2666048 w 2666048"/>
              <a:gd name="connsiteY21" fmla="*/ 1247153 h 1407337"/>
              <a:gd name="connsiteX22" fmla="*/ 2595083 w 2666048"/>
              <a:gd name="connsiteY22" fmla="*/ 1407337 h 1407337"/>
              <a:gd name="connsiteX23" fmla="*/ 2426809 w 2666048"/>
              <a:gd name="connsiteY23" fmla="*/ 1407337 h 1407337"/>
              <a:gd name="connsiteX24" fmla="*/ 2309016 w 2666048"/>
              <a:gd name="connsiteY24" fmla="*/ 1407337 h 1407337"/>
              <a:gd name="connsiteX25" fmla="*/ 2165983 w 2666048"/>
              <a:gd name="connsiteY25" fmla="*/ 1407337 h 1407337"/>
              <a:gd name="connsiteX26" fmla="*/ 1972467 w 2666048"/>
              <a:gd name="connsiteY26" fmla="*/ 1407337 h 1407337"/>
              <a:gd name="connsiteX27" fmla="*/ 1854675 w 2666048"/>
              <a:gd name="connsiteY27" fmla="*/ 1407337 h 1407337"/>
              <a:gd name="connsiteX28" fmla="*/ 1762124 w 2666048"/>
              <a:gd name="connsiteY28" fmla="*/ 1407337 h 1407337"/>
              <a:gd name="connsiteX29" fmla="*/ 1593849 w 2666048"/>
              <a:gd name="connsiteY29" fmla="*/ 1407337 h 1407337"/>
              <a:gd name="connsiteX30" fmla="*/ 1501298 w 2666048"/>
              <a:gd name="connsiteY30" fmla="*/ 1407337 h 1407337"/>
              <a:gd name="connsiteX31" fmla="*/ 1358265 w 2666048"/>
              <a:gd name="connsiteY31" fmla="*/ 1407337 h 1407337"/>
              <a:gd name="connsiteX32" fmla="*/ 1240472 w 2666048"/>
              <a:gd name="connsiteY32" fmla="*/ 1407337 h 1407337"/>
              <a:gd name="connsiteX33" fmla="*/ 1072198 w 2666048"/>
              <a:gd name="connsiteY33" fmla="*/ 1407337 h 1407337"/>
              <a:gd name="connsiteX34" fmla="*/ 954406 w 2666048"/>
              <a:gd name="connsiteY34" fmla="*/ 1407337 h 1407337"/>
              <a:gd name="connsiteX35" fmla="*/ 861855 w 2666048"/>
              <a:gd name="connsiteY35" fmla="*/ 1407337 h 1407337"/>
              <a:gd name="connsiteX36" fmla="*/ 643097 w 2666048"/>
              <a:gd name="connsiteY36" fmla="*/ 1407337 h 1407337"/>
              <a:gd name="connsiteX37" fmla="*/ 424340 w 2666048"/>
              <a:gd name="connsiteY37" fmla="*/ 1407337 h 1407337"/>
              <a:gd name="connsiteX38" fmla="*/ 230825 w 2666048"/>
              <a:gd name="connsiteY38" fmla="*/ 1407337 h 1407337"/>
              <a:gd name="connsiteX39" fmla="*/ 70964 w 2666048"/>
              <a:gd name="connsiteY39" fmla="*/ 1407337 h 1407337"/>
              <a:gd name="connsiteX40" fmla="*/ 0 w 2666048"/>
              <a:gd name="connsiteY40" fmla="*/ 1247153 h 1407337"/>
              <a:gd name="connsiteX41" fmla="*/ 0 w 2666048"/>
              <a:gd name="connsiteY41" fmla="*/ 873960 h 1407337"/>
              <a:gd name="connsiteX42" fmla="*/ 0 w 2666048"/>
              <a:gd name="connsiteY42" fmla="*/ 500767 h 1407337"/>
              <a:gd name="connsiteX43" fmla="*/ 0 w 2666048"/>
              <a:gd name="connsiteY43" fmla="*/ 160183 h 1407337"/>
              <a:gd name="connsiteX0" fmla="*/ 0 w 2666048"/>
              <a:gd name="connsiteY0" fmla="*/ 160183 h 1407337"/>
              <a:gd name="connsiteX1" fmla="*/ 70964 w 2666048"/>
              <a:gd name="connsiteY1" fmla="*/ 0 h 1407337"/>
              <a:gd name="connsiteX2" fmla="*/ 213997 w 2666048"/>
              <a:gd name="connsiteY2" fmla="*/ 0 h 1407337"/>
              <a:gd name="connsiteX3" fmla="*/ 331789 w 2666048"/>
              <a:gd name="connsiteY3" fmla="*/ 0 h 1407337"/>
              <a:gd name="connsiteX4" fmla="*/ 525305 w 2666048"/>
              <a:gd name="connsiteY4" fmla="*/ 0 h 1407337"/>
              <a:gd name="connsiteX5" fmla="*/ 744062 w 2666048"/>
              <a:gd name="connsiteY5" fmla="*/ 0 h 1407337"/>
              <a:gd name="connsiteX6" fmla="*/ 912337 w 2666048"/>
              <a:gd name="connsiteY6" fmla="*/ 0 h 1407337"/>
              <a:gd name="connsiteX7" fmla="*/ 1055370 w 2666048"/>
              <a:gd name="connsiteY7" fmla="*/ 0 h 1407337"/>
              <a:gd name="connsiteX8" fmla="*/ 1198404 w 2666048"/>
              <a:gd name="connsiteY8" fmla="*/ 0 h 1407337"/>
              <a:gd name="connsiteX9" fmla="*/ 1316196 w 2666048"/>
              <a:gd name="connsiteY9" fmla="*/ 0 h 1407337"/>
              <a:gd name="connsiteX10" fmla="*/ 1433988 w 2666048"/>
              <a:gd name="connsiteY10" fmla="*/ 0 h 1407337"/>
              <a:gd name="connsiteX11" fmla="*/ 1551781 w 2666048"/>
              <a:gd name="connsiteY11" fmla="*/ 0 h 1407337"/>
              <a:gd name="connsiteX12" fmla="*/ 1669573 w 2666048"/>
              <a:gd name="connsiteY12" fmla="*/ 0 h 1407337"/>
              <a:gd name="connsiteX13" fmla="*/ 1888330 w 2666048"/>
              <a:gd name="connsiteY13" fmla="*/ 0 h 1407337"/>
              <a:gd name="connsiteX14" fmla="*/ 2056604 w 2666048"/>
              <a:gd name="connsiteY14" fmla="*/ 0 h 1407337"/>
              <a:gd name="connsiteX15" fmla="*/ 2275361 w 2666048"/>
              <a:gd name="connsiteY15" fmla="*/ 0 h 1407337"/>
              <a:gd name="connsiteX16" fmla="*/ 2595083 w 2666048"/>
              <a:gd name="connsiteY16" fmla="*/ 0 h 1407337"/>
              <a:gd name="connsiteX17" fmla="*/ 2666048 w 2666048"/>
              <a:gd name="connsiteY17" fmla="*/ 160183 h 1407337"/>
              <a:gd name="connsiteX18" fmla="*/ 2666048 w 2666048"/>
              <a:gd name="connsiteY18" fmla="*/ 500767 h 1407337"/>
              <a:gd name="connsiteX19" fmla="*/ 2666048 w 2666048"/>
              <a:gd name="connsiteY19" fmla="*/ 852221 h 1407337"/>
              <a:gd name="connsiteX20" fmla="*/ 2666048 w 2666048"/>
              <a:gd name="connsiteY20" fmla="*/ 1247153 h 1407337"/>
              <a:gd name="connsiteX21" fmla="*/ 2595083 w 2666048"/>
              <a:gd name="connsiteY21" fmla="*/ 1407337 h 1407337"/>
              <a:gd name="connsiteX22" fmla="*/ 2452050 w 2666048"/>
              <a:gd name="connsiteY22" fmla="*/ 1407337 h 1407337"/>
              <a:gd name="connsiteX23" fmla="*/ 2334258 w 2666048"/>
              <a:gd name="connsiteY23" fmla="*/ 1407337 h 1407337"/>
              <a:gd name="connsiteX24" fmla="*/ 2140742 w 2666048"/>
              <a:gd name="connsiteY24" fmla="*/ 1407337 h 1407337"/>
              <a:gd name="connsiteX25" fmla="*/ 1997708 w 2666048"/>
              <a:gd name="connsiteY25" fmla="*/ 1407337 h 1407337"/>
              <a:gd name="connsiteX26" fmla="*/ 1854675 w 2666048"/>
              <a:gd name="connsiteY26" fmla="*/ 1407337 h 1407337"/>
              <a:gd name="connsiteX27" fmla="*/ 1661159 w 2666048"/>
              <a:gd name="connsiteY27" fmla="*/ 1407337 h 1407337"/>
              <a:gd name="connsiteX28" fmla="*/ 1442402 w 2666048"/>
              <a:gd name="connsiteY28" fmla="*/ 1407337 h 1407337"/>
              <a:gd name="connsiteX29" fmla="*/ 1223645 w 2666048"/>
              <a:gd name="connsiteY29" fmla="*/ 1407337 h 1407337"/>
              <a:gd name="connsiteX30" fmla="*/ 1055370 w 2666048"/>
              <a:gd name="connsiteY30" fmla="*/ 1407337 h 1407337"/>
              <a:gd name="connsiteX31" fmla="*/ 937578 w 2666048"/>
              <a:gd name="connsiteY31" fmla="*/ 1407337 h 1407337"/>
              <a:gd name="connsiteX32" fmla="*/ 819786 w 2666048"/>
              <a:gd name="connsiteY32" fmla="*/ 1407337 h 1407337"/>
              <a:gd name="connsiteX33" fmla="*/ 651511 w 2666048"/>
              <a:gd name="connsiteY33" fmla="*/ 1407337 h 1407337"/>
              <a:gd name="connsiteX34" fmla="*/ 533719 w 2666048"/>
              <a:gd name="connsiteY34" fmla="*/ 1407337 h 1407337"/>
              <a:gd name="connsiteX35" fmla="*/ 390686 w 2666048"/>
              <a:gd name="connsiteY35" fmla="*/ 1407337 h 1407337"/>
              <a:gd name="connsiteX36" fmla="*/ 222411 w 2666048"/>
              <a:gd name="connsiteY36" fmla="*/ 1407337 h 1407337"/>
              <a:gd name="connsiteX37" fmla="*/ 70964 w 2666048"/>
              <a:gd name="connsiteY37" fmla="*/ 1407337 h 1407337"/>
              <a:gd name="connsiteX38" fmla="*/ 0 w 2666048"/>
              <a:gd name="connsiteY38" fmla="*/ 1247153 h 1407337"/>
              <a:gd name="connsiteX39" fmla="*/ 0 w 2666048"/>
              <a:gd name="connsiteY39" fmla="*/ 884830 h 1407337"/>
              <a:gd name="connsiteX40" fmla="*/ 0 w 2666048"/>
              <a:gd name="connsiteY40" fmla="*/ 555115 h 1407337"/>
              <a:gd name="connsiteX41" fmla="*/ 0 w 2666048"/>
              <a:gd name="connsiteY41" fmla="*/ 160183 h 1407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2666048" h="1407337" fill="none" extrusionOk="0">
                <a:moveTo>
                  <a:pt x="0" y="160183"/>
                </a:moveTo>
                <a:cubicBezTo>
                  <a:pt x="-5800" y="52547"/>
                  <a:pt x="15248" y="-5961"/>
                  <a:pt x="70964" y="0"/>
                </a:cubicBezTo>
                <a:cubicBezTo>
                  <a:pt x="121280" y="-2147"/>
                  <a:pt x="142998" y="21544"/>
                  <a:pt x="213997" y="0"/>
                </a:cubicBezTo>
                <a:cubicBezTo>
                  <a:pt x="282131" y="-9792"/>
                  <a:pt x="293140" y="-4677"/>
                  <a:pt x="331789" y="0"/>
                </a:cubicBezTo>
                <a:cubicBezTo>
                  <a:pt x="349381" y="7415"/>
                  <a:pt x="460009" y="6270"/>
                  <a:pt x="525305" y="0"/>
                </a:cubicBezTo>
                <a:cubicBezTo>
                  <a:pt x="565941" y="-32542"/>
                  <a:pt x="623589" y="31100"/>
                  <a:pt x="744062" y="0"/>
                </a:cubicBezTo>
                <a:cubicBezTo>
                  <a:pt x="853685" y="-15154"/>
                  <a:pt x="866957" y="-26146"/>
                  <a:pt x="912337" y="0"/>
                </a:cubicBezTo>
                <a:cubicBezTo>
                  <a:pt x="957934" y="33175"/>
                  <a:pt x="993678" y="-13280"/>
                  <a:pt x="1055370" y="0"/>
                </a:cubicBezTo>
                <a:cubicBezTo>
                  <a:pt x="1123490" y="-3662"/>
                  <a:pt x="1132851" y="10904"/>
                  <a:pt x="1198404" y="0"/>
                </a:cubicBezTo>
                <a:cubicBezTo>
                  <a:pt x="1266596" y="-12357"/>
                  <a:pt x="1276551" y="7692"/>
                  <a:pt x="1316196" y="0"/>
                </a:cubicBezTo>
                <a:cubicBezTo>
                  <a:pt x="1361305" y="-9232"/>
                  <a:pt x="1398030" y="8699"/>
                  <a:pt x="1433988" y="0"/>
                </a:cubicBezTo>
                <a:cubicBezTo>
                  <a:pt x="1472396" y="-11527"/>
                  <a:pt x="1515543" y="-2276"/>
                  <a:pt x="1551781" y="0"/>
                </a:cubicBezTo>
                <a:cubicBezTo>
                  <a:pt x="1594846" y="18269"/>
                  <a:pt x="1633559" y="-8844"/>
                  <a:pt x="1669573" y="0"/>
                </a:cubicBezTo>
                <a:cubicBezTo>
                  <a:pt x="1703487" y="23480"/>
                  <a:pt x="1820102" y="9125"/>
                  <a:pt x="1888330" y="0"/>
                </a:cubicBezTo>
                <a:cubicBezTo>
                  <a:pt x="1948874" y="-1464"/>
                  <a:pt x="2000816" y="21829"/>
                  <a:pt x="2056604" y="0"/>
                </a:cubicBezTo>
                <a:cubicBezTo>
                  <a:pt x="2087633" y="-16078"/>
                  <a:pt x="2197593" y="-35161"/>
                  <a:pt x="2275361" y="0"/>
                </a:cubicBezTo>
                <a:cubicBezTo>
                  <a:pt x="2369543" y="-9728"/>
                  <a:pt x="2464191" y="-34803"/>
                  <a:pt x="2595083" y="0"/>
                </a:cubicBezTo>
                <a:cubicBezTo>
                  <a:pt x="2611649" y="5850"/>
                  <a:pt x="2701273" y="66860"/>
                  <a:pt x="2666048" y="160183"/>
                </a:cubicBezTo>
                <a:cubicBezTo>
                  <a:pt x="2645688" y="229062"/>
                  <a:pt x="2677815" y="372128"/>
                  <a:pt x="2666048" y="500767"/>
                </a:cubicBezTo>
                <a:cubicBezTo>
                  <a:pt x="2678868" y="621280"/>
                  <a:pt x="2686522" y="698989"/>
                  <a:pt x="2666048" y="852221"/>
                </a:cubicBezTo>
                <a:cubicBezTo>
                  <a:pt x="2693067" y="996457"/>
                  <a:pt x="2664161" y="1110284"/>
                  <a:pt x="2666048" y="1247153"/>
                </a:cubicBezTo>
                <a:cubicBezTo>
                  <a:pt x="2673417" y="1339504"/>
                  <a:pt x="2649588" y="1408456"/>
                  <a:pt x="2595083" y="1407337"/>
                </a:cubicBezTo>
                <a:cubicBezTo>
                  <a:pt x="2563711" y="1390155"/>
                  <a:pt x="2484392" y="1402290"/>
                  <a:pt x="2452050" y="1407337"/>
                </a:cubicBezTo>
                <a:cubicBezTo>
                  <a:pt x="2405942" y="1421107"/>
                  <a:pt x="2368044" y="1393170"/>
                  <a:pt x="2334258" y="1407337"/>
                </a:cubicBezTo>
                <a:cubicBezTo>
                  <a:pt x="2323796" y="1406462"/>
                  <a:pt x="2205686" y="1382015"/>
                  <a:pt x="2140742" y="1407337"/>
                </a:cubicBezTo>
                <a:cubicBezTo>
                  <a:pt x="2062008" y="1417471"/>
                  <a:pt x="2053374" y="1414287"/>
                  <a:pt x="1997708" y="1407337"/>
                </a:cubicBezTo>
                <a:cubicBezTo>
                  <a:pt x="1938940" y="1400580"/>
                  <a:pt x="1923878" y="1399173"/>
                  <a:pt x="1854675" y="1407337"/>
                </a:cubicBezTo>
                <a:cubicBezTo>
                  <a:pt x="1802951" y="1421557"/>
                  <a:pt x="1710885" y="1412839"/>
                  <a:pt x="1661159" y="1407337"/>
                </a:cubicBezTo>
                <a:cubicBezTo>
                  <a:pt x="1598973" y="1404648"/>
                  <a:pt x="1535031" y="1391171"/>
                  <a:pt x="1442402" y="1407337"/>
                </a:cubicBezTo>
                <a:cubicBezTo>
                  <a:pt x="1339716" y="1396450"/>
                  <a:pt x="1321376" y="1415088"/>
                  <a:pt x="1223645" y="1407337"/>
                </a:cubicBezTo>
                <a:cubicBezTo>
                  <a:pt x="1128255" y="1407217"/>
                  <a:pt x="1095105" y="1397904"/>
                  <a:pt x="1055370" y="1407337"/>
                </a:cubicBezTo>
                <a:cubicBezTo>
                  <a:pt x="1000247" y="1417836"/>
                  <a:pt x="979965" y="1383350"/>
                  <a:pt x="937578" y="1407337"/>
                </a:cubicBezTo>
                <a:cubicBezTo>
                  <a:pt x="911808" y="1418308"/>
                  <a:pt x="863223" y="1412767"/>
                  <a:pt x="819786" y="1407337"/>
                </a:cubicBezTo>
                <a:cubicBezTo>
                  <a:pt x="777238" y="1387049"/>
                  <a:pt x="734419" y="1404595"/>
                  <a:pt x="651511" y="1407337"/>
                </a:cubicBezTo>
                <a:cubicBezTo>
                  <a:pt x="571144" y="1406093"/>
                  <a:pt x="568504" y="1396992"/>
                  <a:pt x="533719" y="1407337"/>
                </a:cubicBezTo>
                <a:cubicBezTo>
                  <a:pt x="504229" y="1402776"/>
                  <a:pt x="428418" y="1390747"/>
                  <a:pt x="390686" y="1407337"/>
                </a:cubicBezTo>
                <a:cubicBezTo>
                  <a:pt x="341932" y="1429712"/>
                  <a:pt x="278700" y="1426345"/>
                  <a:pt x="222411" y="1407337"/>
                </a:cubicBezTo>
                <a:cubicBezTo>
                  <a:pt x="181797" y="1384273"/>
                  <a:pt x="108734" y="1388519"/>
                  <a:pt x="70964" y="1407337"/>
                </a:cubicBezTo>
                <a:cubicBezTo>
                  <a:pt x="59230" y="1442211"/>
                  <a:pt x="-12554" y="1340773"/>
                  <a:pt x="0" y="1247153"/>
                </a:cubicBezTo>
                <a:cubicBezTo>
                  <a:pt x="16039" y="1139009"/>
                  <a:pt x="7370" y="1078815"/>
                  <a:pt x="0" y="884830"/>
                </a:cubicBezTo>
                <a:cubicBezTo>
                  <a:pt x="221" y="710418"/>
                  <a:pt x="-240" y="700139"/>
                  <a:pt x="0" y="555115"/>
                </a:cubicBezTo>
                <a:cubicBezTo>
                  <a:pt x="4721" y="401477"/>
                  <a:pt x="-13389" y="283910"/>
                  <a:pt x="0" y="160183"/>
                </a:cubicBezTo>
                <a:close/>
              </a:path>
              <a:path w="2666048" h="1407337" stroke="0" extrusionOk="0">
                <a:moveTo>
                  <a:pt x="0" y="160183"/>
                </a:moveTo>
                <a:cubicBezTo>
                  <a:pt x="3133" y="76419"/>
                  <a:pt x="38399" y="-4779"/>
                  <a:pt x="70964" y="0"/>
                </a:cubicBezTo>
                <a:cubicBezTo>
                  <a:pt x="169865" y="-5481"/>
                  <a:pt x="196060" y="4043"/>
                  <a:pt x="264479" y="0"/>
                </a:cubicBezTo>
                <a:cubicBezTo>
                  <a:pt x="337680" y="396"/>
                  <a:pt x="378463" y="-16397"/>
                  <a:pt x="407513" y="0"/>
                </a:cubicBezTo>
                <a:cubicBezTo>
                  <a:pt x="447149" y="7522"/>
                  <a:pt x="486017" y="-1895"/>
                  <a:pt x="500064" y="0"/>
                </a:cubicBezTo>
                <a:cubicBezTo>
                  <a:pt x="507692" y="6723"/>
                  <a:pt x="579214" y="-7987"/>
                  <a:pt x="643097" y="0"/>
                </a:cubicBezTo>
                <a:cubicBezTo>
                  <a:pt x="691841" y="-2374"/>
                  <a:pt x="706854" y="47"/>
                  <a:pt x="735648" y="0"/>
                </a:cubicBezTo>
                <a:cubicBezTo>
                  <a:pt x="761362" y="-6715"/>
                  <a:pt x="892524" y="-11127"/>
                  <a:pt x="954406" y="0"/>
                </a:cubicBezTo>
                <a:cubicBezTo>
                  <a:pt x="1010271" y="17959"/>
                  <a:pt x="1023513" y="3687"/>
                  <a:pt x="1072198" y="0"/>
                </a:cubicBezTo>
                <a:cubicBezTo>
                  <a:pt x="1104169" y="14217"/>
                  <a:pt x="1171490" y="-4545"/>
                  <a:pt x="1265714" y="0"/>
                </a:cubicBezTo>
                <a:cubicBezTo>
                  <a:pt x="1352382" y="-12922"/>
                  <a:pt x="1356440" y="-11897"/>
                  <a:pt x="1383506" y="0"/>
                </a:cubicBezTo>
                <a:cubicBezTo>
                  <a:pt x="1400141" y="9927"/>
                  <a:pt x="1562335" y="8731"/>
                  <a:pt x="1602263" y="0"/>
                </a:cubicBezTo>
                <a:cubicBezTo>
                  <a:pt x="1673227" y="-24522"/>
                  <a:pt x="1658932" y="6568"/>
                  <a:pt x="1720055" y="0"/>
                </a:cubicBezTo>
                <a:cubicBezTo>
                  <a:pt x="1760313" y="-10904"/>
                  <a:pt x="1860194" y="18153"/>
                  <a:pt x="1888330" y="0"/>
                </a:cubicBezTo>
                <a:cubicBezTo>
                  <a:pt x="1912474" y="-26157"/>
                  <a:pt x="2060270" y="-7730"/>
                  <a:pt x="2107087" y="0"/>
                </a:cubicBezTo>
                <a:cubicBezTo>
                  <a:pt x="2138848" y="-7"/>
                  <a:pt x="2181596" y="-1481"/>
                  <a:pt x="2250120" y="0"/>
                </a:cubicBezTo>
                <a:cubicBezTo>
                  <a:pt x="2287815" y="-1369"/>
                  <a:pt x="2333545" y="-7751"/>
                  <a:pt x="2393154" y="0"/>
                </a:cubicBezTo>
                <a:cubicBezTo>
                  <a:pt x="2453747" y="-1205"/>
                  <a:pt x="2528389" y="-868"/>
                  <a:pt x="2595083" y="0"/>
                </a:cubicBezTo>
                <a:cubicBezTo>
                  <a:pt x="2648713" y="-8926"/>
                  <a:pt x="2669712" y="64114"/>
                  <a:pt x="2666048" y="160183"/>
                </a:cubicBezTo>
                <a:cubicBezTo>
                  <a:pt x="2649141" y="287847"/>
                  <a:pt x="2635792" y="356435"/>
                  <a:pt x="2666048" y="511636"/>
                </a:cubicBezTo>
                <a:cubicBezTo>
                  <a:pt x="2665315" y="654395"/>
                  <a:pt x="2670216" y="686798"/>
                  <a:pt x="2666048" y="841351"/>
                </a:cubicBezTo>
                <a:cubicBezTo>
                  <a:pt x="2657662" y="994692"/>
                  <a:pt x="2657279" y="1042210"/>
                  <a:pt x="2666048" y="1247153"/>
                </a:cubicBezTo>
                <a:cubicBezTo>
                  <a:pt x="2671010" y="1340695"/>
                  <a:pt x="2647296" y="1430803"/>
                  <a:pt x="2595083" y="1407337"/>
                </a:cubicBezTo>
                <a:cubicBezTo>
                  <a:pt x="2529161" y="1415370"/>
                  <a:pt x="2490138" y="1410929"/>
                  <a:pt x="2426809" y="1407337"/>
                </a:cubicBezTo>
                <a:cubicBezTo>
                  <a:pt x="2363956" y="1388458"/>
                  <a:pt x="2346876" y="1410094"/>
                  <a:pt x="2309016" y="1407337"/>
                </a:cubicBezTo>
                <a:cubicBezTo>
                  <a:pt x="2271689" y="1409651"/>
                  <a:pt x="2219041" y="1433524"/>
                  <a:pt x="2165983" y="1407337"/>
                </a:cubicBezTo>
                <a:cubicBezTo>
                  <a:pt x="2112508" y="1385116"/>
                  <a:pt x="2034049" y="1395809"/>
                  <a:pt x="1972467" y="1407337"/>
                </a:cubicBezTo>
                <a:cubicBezTo>
                  <a:pt x="1927312" y="1416292"/>
                  <a:pt x="1903234" y="1401859"/>
                  <a:pt x="1854675" y="1407337"/>
                </a:cubicBezTo>
                <a:cubicBezTo>
                  <a:pt x="1804418" y="1414172"/>
                  <a:pt x="1791969" y="1401976"/>
                  <a:pt x="1762124" y="1407337"/>
                </a:cubicBezTo>
                <a:cubicBezTo>
                  <a:pt x="1733152" y="1407122"/>
                  <a:pt x="1633899" y="1407560"/>
                  <a:pt x="1593849" y="1407337"/>
                </a:cubicBezTo>
                <a:cubicBezTo>
                  <a:pt x="1557934" y="1408550"/>
                  <a:pt x="1538696" y="1396538"/>
                  <a:pt x="1501298" y="1407337"/>
                </a:cubicBezTo>
                <a:cubicBezTo>
                  <a:pt x="1474770" y="1402798"/>
                  <a:pt x="1406169" y="1404623"/>
                  <a:pt x="1358265" y="1407337"/>
                </a:cubicBezTo>
                <a:cubicBezTo>
                  <a:pt x="1331256" y="1424810"/>
                  <a:pt x="1281203" y="1404752"/>
                  <a:pt x="1240472" y="1407337"/>
                </a:cubicBezTo>
                <a:cubicBezTo>
                  <a:pt x="1214394" y="1398448"/>
                  <a:pt x="1114345" y="1419910"/>
                  <a:pt x="1072198" y="1407337"/>
                </a:cubicBezTo>
                <a:cubicBezTo>
                  <a:pt x="1036657" y="1408721"/>
                  <a:pt x="999993" y="1407814"/>
                  <a:pt x="954406" y="1407337"/>
                </a:cubicBezTo>
                <a:cubicBezTo>
                  <a:pt x="912493" y="1409700"/>
                  <a:pt x="901061" y="1413907"/>
                  <a:pt x="861855" y="1407337"/>
                </a:cubicBezTo>
                <a:cubicBezTo>
                  <a:pt x="827464" y="1412463"/>
                  <a:pt x="724602" y="1381109"/>
                  <a:pt x="643097" y="1407337"/>
                </a:cubicBezTo>
                <a:cubicBezTo>
                  <a:pt x="549099" y="1422745"/>
                  <a:pt x="480603" y="1399978"/>
                  <a:pt x="424340" y="1407337"/>
                </a:cubicBezTo>
                <a:cubicBezTo>
                  <a:pt x="361930" y="1423819"/>
                  <a:pt x="284459" y="1411377"/>
                  <a:pt x="230825" y="1407337"/>
                </a:cubicBezTo>
                <a:cubicBezTo>
                  <a:pt x="186710" y="1402507"/>
                  <a:pt x="105315" y="1416963"/>
                  <a:pt x="70964" y="1407337"/>
                </a:cubicBezTo>
                <a:cubicBezTo>
                  <a:pt x="26292" y="1442811"/>
                  <a:pt x="-7119" y="1308667"/>
                  <a:pt x="0" y="1247153"/>
                </a:cubicBezTo>
                <a:cubicBezTo>
                  <a:pt x="-9680" y="1089305"/>
                  <a:pt x="800" y="1051785"/>
                  <a:pt x="0" y="873960"/>
                </a:cubicBezTo>
                <a:cubicBezTo>
                  <a:pt x="4616" y="711065"/>
                  <a:pt x="554" y="616749"/>
                  <a:pt x="0" y="500767"/>
                </a:cubicBezTo>
                <a:cubicBezTo>
                  <a:pt x="-2734" y="403049"/>
                  <a:pt x="-10814" y="265600"/>
                  <a:pt x="0" y="160183"/>
                </a:cubicBezTo>
                <a:close/>
              </a:path>
              <a:path w="2666048" h="1407337" fill="none" stroke="0" extrusionOk="0">
                <a:moveTo>
                  <a:pt x="0" y="160183"/>
                </a:moveTo>
                <a:cubicBezTo>
                  <a:pt x="6935" y="63360"/>
                  <a:pt x="33222" y="-16026"/>
                  <a:pt x="70964" y="0"/>
                </a:cubicBezTo>
                <a:cubicBezTo>
                  <a:pt x="122485" y="14492"/>
                  <a:pt x="153264" y="11298"/>
                  <a:pt x="213997" y="0"/>
                </a:cubicBezTo>
                <a:cubicBezTo>
                  <a:pt x="282699" y="-12788"/>
                  <a:pt x="291375" y="-1163"/>
                  <a:pt x="331789" y="0"/>
                </a:cubicBezTo>
                <a:cubicBezTo>
                  <a:pt x="379663" y="-983"/>
                  <a:pt x="467545" y="21888"/>
                  <a:pt x="525305" y="0"/>
                </a:cubicBezTo>
                <a:cubicBezTo>
                  <a:pt x="570895" y="-15751"/>
                  <a:pt x="642414" y="17818"/>
                  <a:pt x="744062" y="0"/>
                </a:cubicBezTo>
                <a:cubicBezTo>
                  <a:pt x="854283" y="-14325"/>
                  <a:pt x="870756" y="-21468"/>
                  <a:pt x="912337" y="0"/>
                </a:cubicBezTo>
                <a:cubicBezTo>
                  <a:pt x="958305" y="16392"/>
                  <a:pt x="989653" y="9223"/>
                  <a:pt x="1055370" y="0"/>
                </a:cubicBezTo>
                <a:cubicBezTo>
                  <a:pt x="1125454" y="2050"/>
                  <a:pt x="1136075" y="13840"/>
                  <a:pt x="1198404" y="0"/>
                </a:cubicBezTo>
                <a:cubicBezTo>
                  <a:pt x="1263897" y="-8273"/>
                  <a:pt x="1282513" y="-75"/>
                  <a:pt x="1316196" y="0"/>
                </a:cubicBezTo>
                <a:cubicBezTo>
                  <a:pt x="1357948" y="-3568"/>
                  <a:pt x="1404890" y="3981"/>
                  <a:pt x="1433988" y="0"/>
                </a:cubicBezTo>
                <a:cubicBezTo>
                  <a:pt x="1458902" y="-7977"/>
                  <a:pt x="1516364" y="-4380"/>
                  <a:pt x="1551781" y="0"/>
                </a:cubicBezTo>
                <a:cubicBezTo>
                  <a:pt x="1590667" y="16380"/>
                  <a:pt x="1625704" y="-10098"/>
                  <a:pt x="1669573" y="0"/>
                </a:cubicBezTo>
                <a:cubicBezTo>
                  <a:pt x="1708134" y="15640"/>
                  <a:pt x="1845279" y="8716"/>
                  <a:pt x="1888330" y="0"/>
                </a:cubicBezTo>
                <a:cubicBezTo>
                  <a:pt x="1943055" y="-7426"/>
                  <a:pt x="2000063" y="16822"/>
                  <a:pt x="2056604" y="0"/>
                </a:cubicBezTo>
                <a:cubicBezTo>
                  <a:pt x="2134492" y="13582"/>
                  <a:pt x="2216370" y="-16683"/>
                  <a:pt x="2275361" y="0"/>
                </a:cubicBezTo>
                <a:cubicBezTo>
                  <a:pt x="2380162" y="23310"/>
                  <a:pt x="2472409" y="-2143"/>
                  <a:pt x="2595083" y="0"/>
                </a:cubicBezTo>
                <a:cubicBezTo>
                  <a:pt x="2618166" y="-7399"/>
                  <a:pt x="2650138" y="64969"/>
                  <a:pt x="2666048" y="160183"/>
                </a:cubicBezTo>
                <a:cubicBezTo>
                  <a:pt x="2666857" y="218946"/>
                  <a:pt x="2649601" y="404193"/>
                  <a:pt x="2666048" y="500767"/>
                </a:cubicBezTo>
                <a:cubicBezTo>
                  <a:pt x="2698476" y="627007"/>
                  <a:pt x="2646896" y="709322"/>
                  <a:pt x="2666048" y="852221"/>
                </a:cubicBezTo>
                <a:cubicBezTo>
                  <a:pt x="2666796" y="986695"/>
                  <a:pt x="2662129" y="1136525"/>
                  <a:pt x="2666048" y="1247153"/>
                </a:cubicBezTo>
                <a:cubicBezTo>
                  <a:pt x="2663671" y="1348430"/>
                  <a:pt x="2648129" y="1417414"/>
                  <a:pt x="2595083" y="1407337"/>
                </a:cubicBezTo>
                <a:cubicBezTo>
                  <a:pt x="2548205" y="1400812"/>
                  <a:pt x="2494786" y="1410062"/>
                  <a:pt x="2452050" y="1407337"/>
                </a:cubicBezTo>
                <a:cubicBezTo>
                  <a:pt x="2403629" y="1419114"/>
                  <a:pt x="2357626" y="1404047"/>
                  <a:pt x="2334258" y="1407337"/>
                </a:cubicBezTo>
                <a:cubicBezTo>
                  <a:pt x="2315992" y="1403898"/>
                  <a:pt x="2213685" y="1402131"/>
                  <a:pt x="2140742" y="1407337"/>
                </a:cubicBezTo>
                <a:cubicBezTo>
                  <a:pt x="2066684" y="1413876"/>
                  <a:pt x="2051406" y="1412030"/>
                  <a:pt x="1997708" y="1407337"/>
                </a:cubicBezTo>
                <a:cubicBezTo>
                  <a:pt x="1943063" y="1405645"/>
                  <a:pt x="1920391" y="1398648"/>
                  <a:pt x="1854675" y="1407337"/>
                </a:cubicBezTo>
                <a:cubicBezTo>
                  <a:pt x="1788454" y="1423383"/>
                  <a:pt x="1725925" y="1392560"/>
                  <a:pt x="1661159" y="1407337"/>
                </a:cubicBezTo>
                <a:cubicBezTo>
                  <a:pt x="1608342" y="1404599"/>
                  <a:pt x="1561976" y="1410844"/>
                  <a:pt x="1442402" y="1407337"/>
                </a:cubicBezTo>
                <a:cubicBezTo>
                  <a:pt x="1346313" y="1397706"/>
                  <a:pt x="1307264" y="1407978"/>
                  <a:pt x="1223645" y="1407337"/>
                </a:cubicBezTo>
                <a:cubicBezTo>
                  <a:pt x="1136048" y="1403447"/>
                  <a:pt x="1095175" y="1395116"/>
                  <a:pt x="1055370" y="1407337"/>
                </a:cubicBezTo>
                <a:cubicBezTo>
                  <a:pt x="1008464" y="1412468"/>
                  <a:pt x="972492" y="1397300"/>
                  <a:pt x="937578" y="1407337"/>
                </a:cubicBezTo>
                <a:cubicBezTo>
                  <a:pt x="900296" y="1409750"/>
                  <a:pt x="868665" y="1407564"/>
                  <a:pt x="819786" y="1407337"/>
                </a:cubicBezTo>
                <a:cubicBezTo>
                  <a:pt x="765620" y="1398337"/>
                  <a:pt x="729604" y="1405541"/>
                  <a:pt x="651511" y="1407337"/>
                </a:cubicBezTo>
                <a:cubicBezTo>
                  <a:pt x="573316" y="1409997"/>
                  <a:pt x="569500" y="1396447"/>
                  <a:pt x="533719" y="1407337"/>
                </a:cubicBezTo>
                <a:cubicBezTo>
                  <a:pt x="489875" y="1414229"/>
                  <a:pt x="434342" y="1402031"/>
                  <a:pt x="390686" y="1407337"/>
                </a:cubicBezTo>
                <a:cubicBezTo>
                  <a:pt x="356754" y="1413249"/>
                  <a:pt x="270168" y="1418282"/>
                  <a:pt x="222411" y="1407337"/>
                </a:cubicBezTo>
                <a:cubicBezTo>
                  <a:pt x="173033" y="1401624"/>
                  <a:pt x="125806" y="1393710"/>
                  <a:pt x="70964" y="1407337"/>
                </a:cubicBezTo>
                <a:cubicBezTo>
                  <a:pt x="40561" y="1428385"/>
                  <a:pt x="-5862" y="1344477"/>
                  <a:pt x="0" y="1247153"/>
                </a:cubicBezTo>
                <a:cubicBezTo>
                  <a:pt x="17219" y="1131670"/>
                  <a:pt x="-1774" y="1055950"/>
                  <a:pt x="0" y="884830"/>
                </a:cubicBezTo>
                <a:cubicBezTo>
                  <a:pt x="1343" y="710175"/>
                  <a:pt x="1573" y="703794"/>
                  <a:pt x="0" y="555115"/>
                </a:cubicBezTo>
                <a:cubicBezTo>
                  <a:pt x="-7430" y="420086"/>
                  <a:pt x="3350" y="275896"/>
                  <a:pt x="0" y="160183"/>
                </a:cubicBezTo>
                <a:close/>
              </a:path>
              <a:path w="2666048" h="1407337" fill="none" stroke="0" extrusionOk="0">
                <a:moveTo>
                  <a:pt x="0" y="160183"/>
                </a:moveTo>
                <a:cubicBezTo>
                  <a:pt x="3085" y="60169"/>
                  <a:pt x="19313" y="-6858"/>
                  <a:pt x="70964" y="0"/>
                </a:cubicBezTo>
                <a:cubicBezTo>
                  <a:pt x="123551" y="5310"/>
                  <a:pt x="146164" y="15886"/>
                  <a:pt x="213997" y="0"/>
                </a:cubicBezTo>
                <a:cubicBezTo>
                  <a:pt x="282668" y="-9925"/>
                  <a:pt x="294019" y="-3943"/>
                  <a:pt x="331789" y="0"/>
                </a:cubicBezTo>
                <a:cubicBezTo>
                  <a:pt x="365165" y="2577"/>
                  <a:pt x="455212" y="15643"/>
                  <a:pt x="525305" y="0"/>
                </a:cubicBezTo>
                <a:cubicBezTo>
                  <a:pt x="574433" y="-9245"/>
                  <a:pt x="633272" y="34796"/>
                  <a:pt x="744062" y="0"/>
                </a:cubicBezTo>
                <a:cubicBezTo>
                  <a:pt x="854345" y="-14708"/>
                  <a:pt x="870668" y="-22762"/>
                  <a:pt x="912337" y="0"/>
                </a:cubicBezTo>
                <a:cubicBezTo>
                  <a:pt x="960782" y="29480"/>
                  <a:pt x="991828" y="334"/>
                  <a:pt x="1055370" y="0"/>
                </a:cubicBezTo>
                <a:cubicBezTo>
                  <a:pt x="1124441" y="-126"/>
                  <a:pt x="1135085" y="14346"/>
                  <a:pt x="1198404" y="0"/>
                </a:cubicBezTo>
                <a:cubicBezTo>
                  <a:pt x="1267413" y="-9880"/>
                  <a:pt x="1281598" y="5549"/>
                  <a:pt x="1316196" y="0"/>
                </a:cubicBezTo>
                <a:cubicBezTo>
                  <a:pt x="1359190" y="-7021"/>
                  <a:pt x="1403068" y="7812"/>
                  <a:pt x="1433988" y="0"/>
                </a:cubicBezTo>
                <a:cubicBezTo>
                  <a:pt x="1466429" y="-6463"/>
                  <a:pt x="1518647" y="-129"/>
                  <a:pt x="1551781" y="0"/>
                </a:cubicBezTo>
                <a:cubicBezTo>
                  <a:pt x="1596295" y="14532"/>
                  <a:pt x="1631484" y="-9224"/>
                  <a:pt x="1669573" y="0"/>
                </a:cubicBezTo>
                <a:cubicBezTo>
                  <a:pt x="1697422" y="21982"/>
                  <a:pt x="1832620" y="11541"/>
                  <a:pt x="1888330" y="0"/>
                </a:cubicBezTo>
                <a:cubicBezTo>
                  <a:pt x="1933920" y="-8615"/>
                  <a:pt x="2001724" y="12711"/>
                  <a:pt x="2056604" y="0"/>
                </a:cubicBezTo>
                <a:cubicBezTo>
                  <a:pt x="2122148" y="-5774"/>
                  <a:pt x="2205378" y="-31032"/>
                  <a:pt x="2275361" y="0"/>
                </a:cubicBezTo>
                <a:cubicBezTo>
                  <a:pt x="2377654" y="25054"/>
                  <a:pt x="2455918" y="9031"/>
                  <a:pt x="2595083" y="0"/>
                </a:cubicBezTo>
                <a:cubicBezTo>
                  <a:pt x="2619269" y="-9575"/>
                  <a:pt x="2680482" y="46202"/>
                  <a:pt x="2666048" y="160183"/>
                </a:cubicBezTo>
                <a:cubicBezTo>
                  <a:pt x="2685955" y="214358"/>
                  <a:pt x="2643656" y="380046"/>
                  <a:pt x="2666048" y="500767"/>
                </a:cubicBezTo>
                <a:cubicBezTo>
                  <a:pt x="2687663" y="631198"/>
                  <a:pt x="2657944" y="696114"/>
                  <a:pt x="2666048" y="852221"/>
                </a:cubicBezTo>
                <a:cubicBezTo>
                  <a:pt x="2650685" y="980673"/>
                  <a:pt x="2677778" y="1146238"/>
                  <a:pt x="2666048" y="1247153"/>
                </a:cubicBezTo>
                <a:cubicBezTo>
                  <a:pt x="2667668" y="1353908"/>
                  <a:pt x="2651863" y="1411528"/>
                  <a:pt x="2595083" y="1407337"/>
                </a:cubicBezTo>
                <a:cubicBezTo>
                  <a:pt x="2552606" y="1396593"/>
                  <a:pt x="2490653" y="1403001"/>
                  <a:pt x="2452050" y="1407337"/>
                </a:cubicBezTo>
                <a:cubicBezTo>
                  <a:pt x="2402515" y="1422004"/>
                  <a:pt x="2361247" y="1402713"/>
                  <a:pt x="2334258" y="1407337"/>
                </a:cubicBezTo>
                <a:cubicBezTo>
                  <a:pt x="2327660" y="1408382"/>
                  <a:pt x="2198346" y="1383104"/>
                  <a:pt x="2140742" y="1407337"/>
                </a:cubicBezTo>
                <a:cubicBezTo>
                  <a:pt x="2064226" y="1416176"/>
                  <a:pt x="2049923" y="1410145"/>
                  <a:pt x="1997708" y="1407337"/>
                </a:cubicBezTo>
                <a:cubicBezTo>
                  <a:pt x="1939961" y="1402515"/>
                  <a:pt x="1922070" y="1398887"/>
                  <a:pt x="1854675" y="1407337"/>
                </a:cubicBezTo>
                <a:cubicBezTo>
                  <a:pt x="1792615" y="1424050"/>
                  <a:pt x="1721755" y="1399124"/>
                  <a:pt x="1661159" y="1407337"/>
                </a:cubicBezTo>
                <a:cubicBezTo>
                  <a:pt x="1606205" y="1399570"/>
                  <a:pt x="1551570" y="1406277"/>
                  <a:pt x="1442402" y="1407337"/>
                </a:cubicBezTo>
                <a:cubicBezTo>
                  <a:pt x="1343948" y="1400057"/>
                  <a:pt x="1319508" y="1413894"/>
                  <a:pt x="1223645" y="1407337"/>
                </a:cubicBezTo>
                <a:cubicBezTo>
                  <a:pt x="1132560" y="1411004"/>
                  <a:pt x="1103567" y="1393084"/>
                  <a:pt x="1055370" y="1407337"/>
                </a:cubicBezTo>
                <a:cubicBezTo>
                  <a:pt x="1001206" y="1409761"/>
                  <a:pt x="976527" y="1390516"/>
                  <a:pt x="937578" y="1407337"/>
                </a:cubicBezTo>
                <a:cubicBezTo>
                  <a:pt x="903616" y="1411351"/>
                  <a:pt x="873384" y="1412724"/>
                  <a:pt x="819786" y="1407337"/>
                </a:cubicBezTo>
                <a:cubicBezTo>
                  <a:pt x="768639" y="1388149"/>
                  <a:pt x="735521" y="1405658"/>
                  <a:pt x="651511" y="1407337"/>
                </a:cubicBezTo>
                <a:cubicBezTo>
                  <a:pt x="573007" y="1407500"/>
                  <a:pt x="566658" y="1395680"/>
                  <a:pt x="533719" y="1407337"/>
                </a:cubicBezTo>
                <a:cubicBezTo>
                  <a:pt x="498445" y="1408131"/>
                  <a:pt x="427942" y="1397607"/>
                  <a:pt x="390686" y="1407337"/>
                </a:cubicBezTo>
                <a:cubicBezTo>
                  <a:pt x="363356" y="1424389"/>
                  <a:pt x="272563" y="1424193"/>
                  <a:pt x="222411" y="1407337"/>
                </a:cubicBezTo>
                <a:cubicBezTo>
                  <a:pt x="175598" y="1402855"/>
                  <a:pt x="111246" y="1379929"/>
                  <a:pt x="70964" y="1407337"/>
                </a:cubicBezTo>
                <a:cubicBezTo>
                  <a:pt x="53314" y="1448464"/>
                  <a:pt x="-7236" y="1362789"/>
                  <a:pt x="0" y="1247153"/>
                </a:cubicBezTo>
                <a:cubicBezTo>
                  <a:pt x="23268" y="1132836"/>
                  <a:pt x="-8721" y="1063487"/>
                  <a:pt x="0" y="884830"/>
                </a:cubicBezTo>
                <a:cubicBezTo>
                  <a:pt x="1128" y="710222"/>
                  <a:pt x="879" y="702620"/>
                  <a:pt x="0" y="555115"/>
                </a:cubicBezTo>
                <a:cubicBezTo>
                  <a:pt x="-14082" y="394972"/>
                  <a:pt x="-8086" y="276768"/>
                  <a:pt x="0" y="160183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4236762247">
                  <a:custGeom>
                    <a:avLst/>
                    <a:gdLst>
                      <a:gd name="connsiteX0" fmla="*/ 0 w 2666048"/>
                      <a:gd name="connsiteY0" fmla="*/ 160183 h 1407337"/>
                      <a:gd name="connsiteX1" fmla="*/ 70964 w 2666048"/>
                      <a:gd name="connsiteY1" fmla="*/ 0 h 1407337"/>
                      <a:gd name="connsiteX2" fmla="*/ 213997 w 2666048"/>
                      <a:gd name="connsiteY2" fmla="*/ 0 h 1407337"/>
                      <a:gd name="connsiteX3" fmla="*/ 331789 w 2666048"/>
                      <a:gd name="connsiteY3" fmla="*/ 0 h 1407337"/>
                      <a:gd name="connsiteX4" fmla="*/ 525305 w 2666048"/>
                      <a:gd name="connsiteY4" fmla="*/ 0 h 1407337"/>
                      <a:gd name="connsiteX5" fmla="*/ 744062 w 2666048"/>
                      <a:gd name="connsiteY5" fmla="*/ 0 h 1407337"/>
                      <a:gd name="connsiteX6" fmla="*/ 912337 w 2666048"/>
                      <a:gd name="connsiteY6" fmla="*/ 0 h 1407337"/>
                      <a:gd name="connsiteX7" fmla="*/ 1055370 w 2666048"/>
                      <a:gd name="connsiteY7" fmla="*/ 0 h 1407337"/>
                      <a:gd name="connsiteX8" fmla="*/ 1198404 w 2666048"/>
                      <a:gd name="connsiteY8" fmla="*/ 0 h 1407337"/>
                      <a:gd name="connsiteX9" fmla="*/ 1316196 w 2666048"/>
                      <a:gd name="connsiteY9" fmla="*/ 0 h 1407337"/>
                      <a:gd name="connsiteX10" fmla="*/ 1433988 w 2666048"/>
                      <a:gd name="connsiteY10" fmla="*/ 0 h 1407337"/>
                      <a:gd name="connsiteX11" fmla="*/ 1551781 w 2666048"/>
                      <a:gd name="connsiteY11" fmla="*/ 0 h 1407337"/>
                      <a:gd name="connsiteX12" fmla="*/ 1669573 w 2666048"/>
                      <a:gd name="connsiteY12" fmla="*/ 0 h 1407337"/>
                      <a:gd name="connsiteX13" fmla="*/ 1888330 w 2666048"/>
                      <a:gd name="connsiteY13" fmla="*/ 0 h 1407337"/>
                      <a:gd name="connsiteX14" fmla="*/ 2056604 w 2666048"/>
                      <a:gd name="connsiteY14" fmla="*/ 0 h 1407337"/>
                      <a:gd name="connsiteX15" fmla="*/ 2275361 w 2666048"/>
                      <a:gd name="connsiteY15" fmla="*/ 0 h 1407337"/>
                      <a:gd name="connsiteX16" fmla="*/ 2595083 w 2666048"/>
                      <a:gd name="connsiteY16" fmla="*/ 0 h 1407337"/>
                      <a:gd name="connsiteX17" fmla="*/ 2666048 w 2666048"/>
                      <a:gd name="connsiteY17" fmla="*/ 160183 h 1407337"/>
                      <a:gd name="connsiteX18" fmla="*/ 2666048 w 2666048"/>
                      <a:gd name="connsiteY18" fmla="*/ 500767 h 1407337"/>
                      <a:gd name="connsiteX19" fmla="*/ 2666048 w 2666048"/>
                      <a:gd name="connsiteY19" fmla="*/ 852221 h 1407337"/>
                      <a:gd name="connsiteX20" fmla="*/ 2666048 w 2666048"/>
                      <a:gd name="connsiteY20" fmla="*/ 1247153 h 1407337"/>
                      <a:gd name="connsiteX21" fmla="*/ 2595083 w 2666048"/>
                      <a:gd name="connsiteY21" fmla="*/ 1407337 h 1407337"/>
                      <a:gd name="connsiteX22" fmla="*/ 2452050 w 2666048"/>
                      <a:gd name="connsiteY22" fmla="*/ 1407337 h 1407337"/>
                      <a:gd name="connsiteX23" fmla="*/ 2334258 w 2666048"/>
                      <a:gd name="connsiteY23" fmla="*/ 1407337 h 1407337"/>
                      <a:gd name="connsiteX24" fmla="*/ 2140742 w 2666048"/>
                      <a:gd name="connsiteY24" fmla="*/ 1407337 h 1407337"/>
                      <a:gd name="connsiteX25" fmla="*/ 1997708 w 2666048"/>
                      <a:gd name="connsiteY25" fmla="*/ 1407337 h 1407337"/>
                      <a:gd name="connsiteX26" fmla="*/ 1854675 w 2666048"/>
                      <a:gd name="connsiteY26" fmla="*/ 1407337 h 1407337"/>
                      <a:gd name="connsiteX27" fmla="*/ 1661159 w 2666048"/>
                      <a:gd name="connsiteY27" fmla="*/ 1407337 h 1407337"/>
                      <a:gd name="connsiteX28" fmla="*/ 1442402 w 2666048"/>
                      <a:gd name="connsiteY28" fmla="*/ 1407337 h 1407337"/>
                      <a:gd name="connsiteX29" fmla="*/ 1223645 w 2666048"/>
                      <a:gd name="connsiteY29" fmla="*/ 1407337 h 1407337"/>
                      <a:gd name="connsiteX30" fmla="*/ 1055370 w 2666048"/>
                      <a:gd name="connsiteY30" fmla="*/ 1407337 h 1407337"/>
                      <a:gd name="connsiteX31" fmla="*/ 937578 w 2666048"/>
                      <a:gd name="connsiteY31" fmla="*/ 1407337 h 1407337"/>
                      <a:gd name="connsiteX32" fmla="*/ 819786 w 2666048"/>
                      <a:gd name="connsiteY32" fmla="*/ 1407337 h 1407337"/>
                      <a:gd name="connsiteX33" fmla="*/ 651511 w 2666048"/>
                      <a:gd name="connsiteY33" fmla="*/ 1407337 h 1407337"/>
                      <a:gd name="connsiteX34" fmla="*/ 533719 w 2666048"/>
                      <a:gd name="connsiteY34" fmla="*/ 1407337 h 1407337"/>
                      <a:gd name="connsiteX35" fmla="*/ 390686 w 2666048"/>
                      <a:gd name="connsiteY35" fmla="*/ 1407337 h 1407337"/>
                      <a:gd name="connsiteX36" fmla="*/ 222411 w 2666048"/>
                      <a:gd name="connsiteY36" fmla="*/ 1407337 h 1407337"/>
                      <a:gd name="connsiteX37" fmla="*/ 70964 w 2666048"/>
                      <a:gd name="connsiteY37" fmla="*/ 1407337 h 1407337"/>
                      <a:gd name="connsiteX38" fmla="*/ 0 w 2666048"/>
                      <a:gd name="connsiteY38" fmla="*/ 1247153 h 1407337"/>
                      <a:gd name="connsiteX39" fmla="*/ 0 w 2666048"/>
                      <a:gd name="connsiteY39" fmla="*/ 884830 h 1407337"/>
                      <a:gd name="connsiteX40" fmla="*/ 0 w 2666048"/>
                      <a:gd name="connsiteY40" fmla="*/ 555115 h 1407337"/>
                      <a:gd name="connsiteX41" fmla="*/ 0 w 2666048"/>
                      <a:gd name="connsiteY41" fmla="*/ 160183 h 1407337"/>
                      <a:gd name="connsiteX0" fmla="*/ 0 w 2666048"/>
                      <a:gd name="connsiteY0" fmla="*/ 160183 h 1407337"/>
                      <a:gd name="connsiteX1" fmla="*/ 70964 w 2666048"/>
                      <a:gd name="connsiteY1" fmla="*/ 0 h 1407337"/>
                      <a:gd name="connsiteX2" fmla="*/ 264479 w 2666048"/>
                      <a:gd name="connsiteY2" fmla="*/ 0 h 1407337"/>
                      <a:gd name="connsiteX3" fmla="*/ 407513 w 2666048"/>
                      <a:gd name="connsiteY3" fmla="*/ 0 h 1407337"/>
                      <a:gd name="connsiteX4" fmla="*/ 500064 w 2666048"/>
                      <a:gd name="connsiteY4" fmla="*/ 0 h 1407337"/>
                      <a:gd name="connsiteX5" fmla="*/ 643097 w 2666048"/>
                      <a:gd name="connsiteY5" fmla="*/ 0 h 1407337"/>
                      <a:gd name="connsiteX6" fmla="*/ 735648 w 2666048"/>
                      <a:gd name="connsiteY6" fmla="*/ 0 h 1407337"/>
                      <a:gd name="connsiteX7" fmla="*/ 954406 w 2666048"/>
                      <a:gd name="connsiteY7" fmla="*/ 0 h 1407337"/>
                      <a:gd name="connsiteX8" fmla="*/ 1072198 w 2666048"/>
                      <a:gd name="connsiteY8" fmla="*/ 0 h 1407337"/>
                      <a:gd name="connsiteX9" fmla="*/ 1265714 w 2666048"/>
                      <a:gd name="connsiteY9" fmla="*/ 0 h 1407337"/>
                      <a:gd name="connsiteX10" fmla="*/ 1383506 w 2666048"/>
                      <a:gd name="connsiteY10" fmla="*/ 0 h 1407337"/>
                      <a:gd name="connsiteX11" fmla="*/ 1602263 w 2666048"/>
                      <a:gd name="connsiteY11" fmla="*/ 0 h 1407337"/>
                      <a:gd name="connsiteX12" fmla="*/ 1720055 w 2666048"/>
                      <a:gd name="connsiteY12" fmla="*/ 0 h 1407337"/>
                      <a:gd name="connsiteX13" fmla="*/ 1888330 w 2666048"/>
                      <a:gd name="connsiteY13" fmla="*/ 0 h 1407337"/>
                      <a:gd name="connsiteX14" fmla="*/ 2107087 w 2666048"/>
                      <a:gd name="connsiteY14" fmla="*/ 0 h 1407337"/>
                      <a:gd name="connsiteX15" fmla="*/ 2250120 w 2666048"/>
                      <a:gd name="connsiteY15" fmla="*/ 0 h 1407337"/>
                      <a:gd name="connsiteX16" fmla="*/ 2393154 w 2666048"/>
                      <a:gd name="connsiteY16" fmla="*/ 0 h 1407337"/>
                      <a:gd name="connsiteX17" fmla="*/ 2595083 w 2666048"/>
                      <a:gd name="connsiteY17" fmla="*/ 0 h 1407337"/>
                      <a:gd name="connsiteX18" fmla="*/ 2666048 w 2666048"/>
                      <a:gd name="connsiteY18" fmla="*/ 160183 h 1407337"/>
                      <a:gd name="connsiteX19" fmla="*/ 2666048 w 2666048"/>
                      <a:gd name="connsiteY19" fmla="*/ 511636 h 1407337"/>
                      <a:gd name="connsiteX20" fmla="*/ 2666048 w 2666048"/>
                      <a:gd name="connsiteY20" fmla="*/ 841351 h 1407337"/>
                      <a:gd name="connsiteX21" fmla="*/ 2666048 w 2666048"/>
                      <a:gd name="connsiteY21" fmla="*/ 1247153 h 1407337"/>
                      <a:gd name="connsiteX22" fmla="*/ 2595083 w 2666048"/>
                      <a:gd name="connsiteY22" fmla="*/ 1407337 h 1407337"/>
                      <a:gd name="connsiteX23" fmla="*/ 2426809 w 2666048"/>
                      <a:gd name="connsiteY23" fmla="*/ 1407337 h 1407337"/>
                      <a:gd name="connsiteX24" fmla="*/ 2309016 w 2666048"/>
                      <a:gd name="connsiteY24" fmla="*/ 1407337 h 1407337"/>
                      <a:gd name="connsiteX25" fmla="*/ 2165983 w 2666048"/>
                      <a:gd name="connsiteY25" fmla="*/ 1407337 h 1407337"/>
                      <a:gd name="connsiteX26" fmla="*/ 1972467 w 2666048"/>
                      <a:gd name="connsiteY26" fmla="*/ 1407337 h 1407337"/>
                      <a:gd name="connsiteX27" fmla="*/ 1854675 w 2666048"/>
                      <a:gd name="connsiteY27" fmla="*/ 1407337 h 1407337"/>
                      <a:gd name="connsiteX28" fmla="*/ 1762124 w 2666048"/>
                      <a:gd name="connsiteY28" fmla="*/ 1407337 h 1407337"/>
                      <a:gd name="connsiteX29" fmla="*/ 1593849 w 2666048"/>
                      <a:gd name="connsiteY29" fmla="*/ 1407337 h 1407337"/>
                      <a:gd name="connsiteX30" fmla="*/ 1501298 w 2666048"/>
                      <a:gd name="connsiteY30" fmla="*/ 1407337 h 1407337"/>
                      <a:gd name="connsiteX31" fmla="*/ 1358265 w 2666048"/>
                      <a:gd name="connsiteY31" fmla="*/ 1407337 h 1407337"/>
                      <a:gd name="connsiteX32" fmla="*/ 1240472 w 2666048"/>
                      <a:gd name="connsiteY32" fmla="*/ 1407337 h 1407337"/>
                      <a:gd name="connsiteX33" fmla="*/ 1072198 w 2666048"/>
                      <a:gd name="connsiteY33" fmla="*/ 1407337 h 1407337"/>
                      <a:gd name="connsiteX34" fmla="*/ 954406 w 2666048"/>
                      <a:gd name="connsiteY34" fmla="*/ 1407337 h 1407337"/>
                      <a:gd name="connsiteX35" fmla="*/ 861855 w 2666048"/>
                      <a:gd name="connsiteY35" fmla="*/ 1407337 h 1407337"/>
                      <a:gd name="connsiteX36" fmla="*/ 643097 w 2666048"/>
                      <a:gd name="connsiteY36" fmla="*/ 1407337 h 1407337"/>
                      <a:gd name="connsiteX37" fmla="*/ 424340 w 2666048"/>
                      <a:gd name="connsiteY37" fmla="*/ 1407337 h 1407337"/>
                      <a:gd name="connsiteX38" fmla="*/ 230825 w 2666048"/>
                      <a:gd name="connsiteY38" fmla="*/ 1407337 h 1407337"/>
                      <a:gd name="connsiteX39" fmla="*/ 70964 w 2666048"/>
                      <a:gd name="connsiteY39" fmla="*/ 1407337 h 1407337"/>
                      <a:gd name="connsiteX40" fmla="*/ 0 w 2666048"/>
                      <a:gd name="connsiteY40" fmla="*/ 1247153 h 1407337"/>
                      <a:gd name="connsiteX41" fmla="*/ 0 w 2666048"/>
                      <a:gd name="connsiteY41" fmla="*/ 873960 h 1407337"/>
                      <a:gd name="connsiteX42" fmla="*/ 0 w 2666048"/>
                      <a:gd name="connsiteY42" fmla="*/ 500767 h 1407337"/>
                      <a:gd name="connsiteX43" fmla="*/ 0 w 2666048"/>
                      <a:gd name="connsiteY43" fmla="*/ 160183 h 14073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</a:cxnLst>
                    <a:rect l="l" t="t" r="r" b="b"/>
                    <a:pathLst>
                      <a:path w="2666048" h="1407337" fill="none" extrusionOk="0">
                        <a:moveTo>
                          <a:pt x="0" y="160183"/>
                        </a:moveTo>
                        <a:cubicBezTo>
                          <a:pt x="-503" y="54977"/>
                          <a:pt x="16299" y="-6729"/>
                          <a:pt x="70964" y="0"/>
                        </a:cubicBezTo>
                        <a:cubicBezTo>
                          <a:pt x="121706" y="4002"/>
                          <a:pt x="145336" y="15878"/>
                          <a:pt x="213997" y="0"/>
                        </a:cubicBezTo>
                        <a:cubicBezTo>
                          <a:pt x="281947" y="-10706"/>
                          <a:pt x="291491" y="-3703"/>
                          <a:pt x="331789" y="0"/>
                        </a:cubicBezTo>
                        <a:cubicBezTo>
                          <a:pt x="364645" y="4462"/>
                          <a:pt x="463033" y="7265"/>
                          <a:pt x="525305" y="0"/>
                        </a:cubicBezTo>
                        <a:cubicBezTo>
                          <a:pt x="573089" y="-18196"/>
                          <a:pt x="633707" y="19021"/>
                          <a:pt x="744062" y="0"/>
                        </a:cubicBezTo>
                        <a:cubicBezTo>
                          <a:pt x="852001" y="-14086"/>
                          <a:pt x="867897" y="-22208"/>
                          <a:pt x="912337" y="0"/>
                        </a:cubicBezTo>
                        <a:cubicBezTo>
                          <a:pt x="956765" y="24927"/>
                          <a:pt x="990415" y="-8532"/>
                          <a:pt x="1055370" y="0"/>
                        </a:cubicBezTo>
                        <a:cubicBezTo>
                          <a:pt x="1124115" y="-24"/>
                          <a:pt x="1133219" y="11782"/>
                          <a:pt x="1198404" y="0"/>
                        </a:cubicBezTo>
                        <a:cubicBezTo>
                          <a:pt x="1265511" y="-12335"/>
                          <a:pt x="1277848" y="6275"/>
                          <a:pt x="1316196" y="0"/>
                        </a:cubicBezTo>
                        <a:cubicBezTo>
                          <a:pt x="1356345" y="-6511"/>
                          <a:pt x="1404266" y="8751"/>
                          <a:pt x="1433988" y="0"/>
                        </a:cubicBezTo>
                        <a:cubicBezTo>
                          <a:pt x="1468153" y="-10581"/>
                          <a:pt x="1515393" y="-4159"/>
                          <a:pt x="1551781" y="0"/>
                        </a:cubicBezTo>
                        <a:cubicBezTo>
                          <a:pt x="1592613" y="15191"/>
                          <a:pt x="1632588" y="-7793"/>
                          <a:pt x="1669573" y="0"/>
                        </a:cubicBezTo>
                        <a:cubicBezTo>
                          <a:pt x="1706457" y="12867"/>
                          <a:pt x="1829428" y="13242"/>
                          <a:pt x="1888330" y="0"/>
                        </a:cubicBezTo>
                        <a:cubicBezTo>
                          <a:pt x="1944969" y="-11937"/>
                          <a:pt x="1999869" y="13420"/>
                          <a:pt x="2056604" y="0"/>
                        </a:cubicBezTo>
                        <a:cubicBezTo>
                          <a:pt x="2101839" y="-10494"/>
                          <a:pt x="2192731" y="-30544"/>
                          <a:pt x="2275361" y="0"/>
                        </a:cubicBezTo>
                        <a:cubicBezTo>
                          <a:pt x="2367339" y="10818"/>
                          <a:pt x="2459239" y="-14301"/>
                          <a:pt x="2595083" y="0"/>
                        </a:cubicBezTo>
                        <a:cubicBezTo>
                          <a:pt x="2623496" y="-5577"/>
                          <a:pt x="2679855" y="66754"/>
                          <a:pt x="2666048" y="160183"/>
                        </a:cubicBezTo>
                        <a:cubicBezTo>
                          <a:pt x="2667404" y="237231"/>
                          <a:pt x="2674795" y="372562"/>
                          <a:pt x="2666048" y="500767"/>
                        </a:cubicBezTo>
                        <a:cubicBezTo>
                          <a:pt x="2677032" y="622438"/>
                          <a:pt x="2673508" y="711231"/>
                          <a:pt x="2666048" y="852221"/>
                        </a:cubicBezTo>
                        <a:cubicBezTo>
                          <a:pt x="2677902" y="982787"/>
                          <a:pt x="2663124" y="1117478"/>
                          <a:pt x="2666048" y="1247153"/>
                        </a:cubicBezTo>
                        <a:cubicBezTo>
                          <a:pt x="2671726" y="1343519"/>
                          <a:pt x="2642141" y="1413095"/>
                          <a:pt x="2595083" y="1407337"/>
                        </a:cubicBezTo>
                        <a:cubicBezTo>
                          <a:pt x="2559021" y="1394373"/>
                          <a:pt x="2489612" y="1401315"/>
                          <a:pt x="2452050" y="1407337"/>
                        </a:cubicBezTo>
                        <a:cubicBezTo>
                          <a:pt x="2407986" y="1418707"/>
                          <a:pt x="2365027" y="1399301"/>
                          <a:pt x="2334258" y="1407337"/>
                        </a:cubicBezTo>
                        <a:cubicBezTo>
                          <a:pt x="2318557" y="1407828"/>
                          <a:pt x="2210651" y="1388880"/>
                          <a:pt x="2140742" y="1407337"/>
                        </a:cubicBezTo>
                        <a:cubicBezTo>
                          <a:pt x="2063869" y="1416793"/>
                          <a:pt x="2052207" y="1411893"/>
                          <a:pt x="1997708" y="1407337"/>
                        </a:cubicBezTo>
                        <a:cubicBezTo>
                          <a:pt x="1939822" y="1401126"/>
                          <a:pt x="1924461" y="1400283"/>
                          <a:pt x="1854675" y="1407337"/>
                        </a:cubicBezTo>
                        <a:cubicBezTo>
                          <a:pt x="1796680" y="1418816"/>
                          <a:pt x="1716450" y="1402849"/>
                          <a:pt x="1661159" y="1407337"/>
                        </a:cubicBezTo>
                        <a:cubicBezTo>
                          <a:pt x="1602166" y="1409334"/>
                          <a:pt x="1536893" y="1406230"/>
                          <a:pt x="1442402" y="1407337"/>
                        </a:cubicBezTo>
                        <a:cubicBezTo>
                          <a:pt x="1341565" y="1397692"/>
                          <a:pt x="1320991" y="1414622"/>
                          <a:pt x="1223645" y="1407337"/>
                        </a:cubicBezTo>
                        <a:cubicBezTo>
                          <a:pt x="1129695" y="1406634"/>
                          <a:pt x="1097880" y="1398875"/>
                          <a:pt x="1055370" y="1407337"/>
                        </a:cubicBezTo>
                        <a:cubicBezTo>
                          <a:pt x="1005075" y="1416402"/>
                          <a:pt x="978410" y="1390803"/>
                          <a:pt x="937578" y="1407337"/>
                        </a:cubicBezTo>
                        <a:cubicBezTo>
                          <a:pt x="905213" y="1419270"/>
                          <a:pt x="864337" y="1412191"/>
                          <a:pt x="819786" y="1407337"/>
                        </a:cubicBezTo>
                        <a:cubicBezTo>
                          <a:pt x="774796" y="1395236"/>
                          <a:pt x="730207" y="1406211"/>
                          <a:pt x="651511" y="1407337"/>
                        </a:cubicBezTo>
                        <a:cubicBezTo>
                          <a:pt x="572261" y="1406822"/>
                          <a:pt x="568694" y="1397195"/>
                          <a:pt x="533719" y="1407337"/>
                        </a:cubicBezTo>
                        <a:cubicBezTo>
                          <a:pt x="500278" y="1410231"/>
                          <a:pt x="424320" y="1393221"/>
                          <a:pt x="390686" y="1407337"/>
                        </a:cubicBezTo>
                        <a:cubicBezTo>
                          <a:pt x="352582" y="1423790"/>
                          <a:pt x="275438" y="1420089"/>
                          <a:pt x="222411" y="1407337"/>
                        </a:cubicBezTo>
                        <a:cubicBezTo>
                          <a:pt x="178781" y="1393297"/>
                          <a:pt x="112187" y="1389179"/>
                          <a:pt x="70964" y="1407337"/>
                        </a:cubicBezTo>
                        <a:cubicBezTo>
                          <a:pt x="38746" y="1430478"/>
                          <a:pt x="-5741" y="1345227"/>
                          <a:pt x="0" y="1247153"/>
                        </a:cubicBezTo>
                        <a:cubicBezTo>
                          <a:pt x="9849" y="1131060"/>
                          <a:pt x="930" y="1065597"/>
                          <a:pt x="0" y="884830"/>
                        </a:cubicBezTo>
                        <a:cubicBezTo>
                          <a:pt x="1158" y="709546"/>
                          <a:pt x="287" y="701439"/>
                          <a:pt x="0" y="555115"/>
                        </a:cubicBezTo>
                        <a:cubicBezTo>
                          <a:pt x="1959" y="404493"/>
                          <a:pt x="-5263" y="280645"/>
                          <a:pt x="0" y="160183"/>
                        </a:cubicBezTo>
                        <a:close/>
                      </a:path>
                      <a:path w="2666048" h="1407337" stroke="0" extrusionOk="0">
                        <a:moveTo>
                          <a:pt x="0" y="160183"/>
                        </a:moveTo>
                        <a:cubicBezTo>
                          <a:pt x="3523" y="79507"/>
                          <a:pt x="40015" y="-2074"/>
                          <a:pt x="70964" y="0"/>
                        </a:cubicBezTo>
                        <a:cubicBezTo>
                          <a:pt x="166611" y="-8688"/>
                          <a:pt x="196873" y="2481"/>
                          <a:pt x="264479" y="0"/>
                        </a:cubicBezTo>
                        <a:cubicBezTo>
                          <a:pt x="329811" y="3157"/>
                          <a:pt x="373576" y="-11925"/>
                          <a:pt x="407513" y="0"/>
                        </a:cubicBezTo>
                        <a:cubicBezTo>
                          <a:pt x="444047" y="9782"/>
                          <a:pt x="483317" y="-2897"/>
                          <a:pt x="500064" y="0"/>
                        </a:cubicBezTo>
                        <a:cubicBezTo>
                          <a:pt x="513402" y="5080"/>
                          <a:pt x="587382" y="-273"/>
                          <a:pt x="643097" y="0"/>
                        </a:cubicBezTo>
                        <a:cubicBezTo>
                          <a:pt x="692387" y="-5270"/>
                          <a:pt x="707002" y="1080"/>
                          <a:pt x="735648" y="0"/>
                        </a:cubicBezTo>
                        <a:cubicBezTo>
                          <a:pt x="762971" y="-3926"/>
                          <a:pt x="899119" y="-13312"/>
                          <a:pt x="954406" y="0"/>
                        </a:cubicBezTo>
                        <a:cubicBezTo>
                          <a:pt x="1005202" y="15453"/>
                          <a:pt x="1024397" y="3379"/>
                          <a:pt x="1072198" y="0"/>
                        </a:cubicBezTo>
                        <a:cubicBezTo>
                          <a:pt x="1107071" y="10297"/>
                          <a:pt x="1174441" y="1885"/>
                          <a:pt x="1265714" y="0"/>
                        </a:cubicBezTo>
                        <a:cubicBezTo>
                          <a:pt x="1352256" y="-12834"/>
                          <a:pt x="1356118" y="-12087"/>
                          <a:pt x="1383506" y="0"/>
                        </a:cubicBezTo>
                        <a:cubicBezTo>
                          <a:pt x="1406948" y="11329"/>
                          <a:pt x="1551407" y="12617"/>
                          <a:pt x="1602263" y="0"/>
                        </a:cubicBezTo>
                        <a:cubicBezTo>
                          <a:pt x="1670386" y="-20454"/>
                          <a:pt x="1661953" y="8346"/>
                          <a:pt x="1720055" y="0"/>
                        </a:cubicBezTo>
                        <a:cubicBezTo>
                          <a:pt x="1765148" y="-10695"/>
                          <a:pt x="1853446" y="14384"/>
                          <a:pt x="1888330" y="0"/>
                        </a:cubicBezTo>
                        <a:cubicBezTo>
                          <a:pt x="1920903" y="-18426"/>
                          <a:pt x="2057661" y="-1977"/>
                          <a:pt x="2107087" y="0"/>
                        </a:cubicBezTo>
                        <a:cubicBezTo>
                          <a:pt x="2137485" y="56"/>
                          <a:pt x="2180326" y="6876"/>
                          <a:pt x="2250120" y="0"/>
                        </a:cubicBezTo>
                        <a:cubicBezTo>
                          <a:pt x="2288617" y="-567"/>
                          <a:pt x="2330274" y="1110"/>
                          <a:pt x="2393154" y="0"/>
                        </a:cubicBezTo>
                        <a:cubicBezTo>
                          <a:pt x="2454934" y="5079"/>
                          <a:pt x="2533362" y="-5225"/>
                          <a:pt x="2595083" y="0"/>
                        </a:cubicBezTo>
                        <a:cubicBezTo>
                          <a:pt x="2642658" y="-2055"/>
                          <a:pt x="2675874" y="68815"/>
                          <a:pt x="2666048" y="160183"/>
                        </a:cubicBezTo>
                        <a:cubicBezTo>
                          <a:pt x="2650941" y="286115"/>
                          <a:pt x="2648078" y="370392"/>
                          <a:pt x="2666048" y="511636"/>
                        </a:cubicBezTo>
                        <a:cubicBezTo>
                          <a:pt x="2665396" y="660084"/>
                          <a:pt x="2671586" y="684902"/>
                          <a:pt x="2666048" y="841351"/>
                        </a:cubicBezTo>
                        <a:cubicBezTo>
                          <a:pt x="2659817" y="994829"/>
                          <a:pt x="2665194" y="1050045"/>
                          <a:pt x="2666048" y="1247153"/>
                        </a:cubicBezTo>
                        <a:cubicBezTo>
                          <a:pt x="2668978" y="1346987"/>
                          <a:pt x="2644919" y="1426256"/>
                          <a:pt x="2595083" y="1407337"/>
                        </a:cubicBezTo>
                        <a:cubicBezTo>
                          <a:pt x="2537826" y="1420237"/>
                          <a:pt x="2492635" y="1421530"/>
                          <a:pt x="2426809" y="1407337"/>
                        </a:cubicBezTo>
                        <a:cubicBezTo>
                          <a:pt x="2364767" y="1393250"/>
                          <a:pt x="2348767" y="1410264"/>
                          <a:pt x="2309016" y="1407337"/>
                        </a:cubicBezTo>
                        <a:cubicBezTo>
                          <a:pt x="2262004" y="1404633"/>
                          <a:pt x="2215616" y="1431435"/>
                          <a:pt x="2165983" y="1407337"/>
                        </a:cubicBezTo>
                        <a:cubicBezTo>
                          <a:pt x="2115856" y="1382782"/>
                          <a:pt x="2029056" y="1401963"/>
                          <a:pt x="1972467" y="1407337"/>
                        </a:cubicBezTo>
                        <a:cubicBezTo>
                          <a:pt x="1924441" y="1411028"/>
                          <a:pt x="1899410" y="1404878"/>
                          <a:pt x="1854675" y="1407337"/>
                        </a:cubicBezTo>
                        <a:cubicBezTo>
                          <a:pt x="1803288" y="1411397"/>
                          <a:pt x="1792823" y="1402019"/>
                          <a:pt x="1762124" y="1407337"/>
                        </a:cubicBezTo>
                        <a:cubicBezTo>
                          <a:pt x="1729779" y="1410397"/>
                          <a:pt x="1632482" y="1404651"/>
                          <a:pt x="1593849" y="1407337"/>
                        </a:cubicBezTo>
                        <a:cubicBezTo>
                          <a:pt x="1554268" y="1405677"/>
                          <a:pt x="1534255" y="1398602"/>
                          <a:pt x="1501298" y="1407337"/>
                        </a:cubicBezTo>
                        <a:cubicBezTo>
                          <a:pt x="1472135" y="1411453"/>
                          <a:pt x="1400428" y="1403515"/>
                          <a:pt x="1358265" y="1407337"/>
                        </a:cubicBezTo>
                        <a:cubicBezTo>
                          <a:pt x="1323902" y="1418337"/>
                          <a:pt x="1284048" y="1410092"/>
                          <a:pt x="1240472" y="1407337"/>
                        </a:cubicBezTo>
                        <a:cubicBezTo>
                          <a:pt x="1208539" y="1400582"/>
                          <a:pt x="1115853" y="1418289"/>
                          <a:pt x="1072198" y="1407337"/>
                        </a:cubicBezTo>
                        <a:cubicBezTo>
                          <a:pt x="1030645" y="1406446"/>
                          <a:pt x="998594" y="1407600"/>
                          <a:pt x="954406" y="1407337"/>
                        </a:cubicBezTo>
                        <a:cubicBezTo>
                          <a:pt x="912328" y="1408641"/>
                          <a:pt x="900280" y="1411009"/>
                          <a:pt x="861855" y="1407337"/>
                        </a:cubicBezTo>
                        <a:cubicBezTo>
                          <a:pt x="823171" y="1410774"/>
                          <a:pt x="731221" y="1380986"/>
                          <a:pt x="643097" y="1407337"/>
                        </a:cubicBezTo>
                        <a:cubicBezTo>
                          <a:pt x="560190" y="1417416"/>
                          <a:pt x="492364" y="1389852"/>
                          <a:pt x="424340" y="1407337"/>
                        </a:cubicBezTo>
                        <a:cubicBezTo>
                          <a:pt x="363196" y="1428616"/>
                          <a:pt x="285420" y="1410178"/>
                          <a:pt x="230825" y="1407337"/>
                        </a:cubicBezTo>
                        <a:cubicBezTo>
                          <a:pt x="185262" y="1401910"/>
                          <a:pt x="111113" y="1421621"/>
                          <a:pt x="70964" y="1407337"/>
                        </a:cubicBezTo>
                        <a:cubicBezTo>
                          <a:pt x="35274" y="1427432"/>
                          <a:pt x="-3959" y="1320299"/>
                          <a:pt x="0" y="1247153"/>
                        </a:cubicBezTo>
                        <a:cubicBezTo>
                          <a:pt x="-6094" y="1104466"/>
                          <a:pt x="2772" y="1040879"/>
                          <a:pt x="0" y="873960"/>
                        </a:cubicBezTo>
                        <a:cubicBezTo>
                          <a:pt x="19128" y="704339"/>
                          <a:pt x="671" y="623076"/>
                          <a:pt x="0" y="500767"/>
                        </a:cubicBezTo>
                        <a:cubicBezTo>
                          <a:pt x="-387" y="402191"/>
                          <a:pt x="-2415" y="254397"/>
                          <a:pt x="0" y="160183"/>
                        </a:cubicBezTo>
                        <a:close/>
                      </a:path>
                      <a:path w="2666048" h="1407337" fill="none" stroke="0" extrusionOk="0">
                        <a:moveTo>
                          <a:pt x="0" y="160183"/>
                        </a:moveTo>
                        <a:cubicBezTo>
                          <a:pt x="8267" y="64520"/>
                          <a:pt x="26985" y="-13583"/>
                          <a:pt x="70964" y="0"/>
                        </a:cubicBezTo>
                        <a:cubicBezTo>
                          <a:pt x="123538" y="9706"/>
                          <a:pt x="148440" y="13039"/>
                          <a:pt x="213997" y="0"/>
                        </a:cubicBezTo>
                        <a:cubicBezTo>
                          <a:pt x="282384" y="-12042"/>
                          <a:pt x="290562" y="-2766"/>
                          <a:pt x="331789" y="0"/>
                        </a:cubicBezTo>
                        <a:cubicBezTo>
                          <a:pt x="377171" y="-9525"/>
                          <a:pt x="468486" y="16570"/>
                          <a:pt x="525305" y="0"/>
                        </a:cubicBezTo>
                        <a:cubicBezTo>
                          <a:pt x="577687" y="-4663"/>
                          <a:pt x="639543" y="20705"/>
                          <a:pt x="744062" y="0"/>
                        </a:cubicBezTo>
                        <a:cubicBezTo>
                          <a:pt x="850505" y="-12336"/>
                          <a:pt x="869785" y="-18289"/>
                          <a:pt x="912337" y="0"/>
                        </a:cubicBezTo>
                        <a:cubicBezTo>
                          <a:pt x="956634" y="19053"/>
                          <a:pt x="987153" y="3519"/>
                          <a:pt x="1055370" y="0"/>
                        </a:cubicBezTo>
                        <a:cubicBezTo>
                          <a:pt x="1126332" y="1846"/>
                          <a:pt x="1134759" y="14114"/>
                          <a:pt x="1198404" y="0"/>
                        </a:cubicBezTo>
                        <a:cubicBezTo>
                          <a:pt x="1266251" y="-8579"/>
                          <a:pt x="1283616" y="3916"/>
                          <a:pt x="1316196" y="0"/>
                        </a:cubicBezTo>
                        <a:cubicBezTo>
                          <a:pt x="1358694" y="-5757"/>
                          <a:pt x="1405738" y="7095"/>
                          <a:pt x="1433988" y="0"/>
                        </a:cubicBezTo>
                        <a:cubicBezTo>
                          <a:pt x="1458549" y="-5109"/>
                          <a:pt x="1515593" y="-8878"/>
                          <a:pt x="1551781" y="0"/>
                        </a:cubicBezTo>
                        <a:cubicBezTo>
                          <a:pt x="1591887" y="9082"/>
                          <a:pt x="1626680" y="-10948"/>
                          <a:pt x="1669573" y="0"/>
                        </a:cubicBezTo>
                        <a:cubicBezTo>
                          <a:pt x="1704128" y="10103"/>
                          <a:pt x="1835268" y="13337"/>
                          <a:pt x="1888330" y="0"/>
                        </a:cubicBezTo>
                        <a:cubicBezTo>
                          <a:pt x="1937085" y="-12635"/>
                          <a:pt x="2000947" y="4880"/>
                          <a:pt x="2056604" y="0"/>
                        </a:cubicBezTo>
                        <a:cubicBezTo>
                          <a:pt x="2128425" y="-2326"/>
                          <a:pt x="2201716" y="-23557"/>
                          <a:pt x="2275361" y="0"/>
                        </a:cubicBezTo>
                        <a:cubicBezTo>
                          <a:pt x="2370431" y="28954"/>
                          <a:pt x="2456552" y="600"/>
                          <a:pt x="2595083" y="0"/>
                        </a:cubicBezTo>
                        <a:cubicBezTo>
                          <a:pt x="2622152" y="-25276"/>
                          <a:pt x="2665582" y="51280"/>
                          <a:pt x="2666048" y="160183"/>
                        </a:cubicBezTo>
                        <a:cubicBezTo>
                          <a:pt x="2691521" y="214805"/>
                          <a:pt x="2641835" y="379312"/>
                          <a:pt x="2666048" y="500767"/>
                        </a:cubicBezTo>
                        <a:cubicBezTo>
                          <a:pt x="2681260" y="636962"/>
                          <a:pt x="2648774" y="716096"/>
                          <a:pt x="2666048" y="852221"/>
                        </a:cubicBezTo>
                        <a:cubicBezTo>
                          <a:pt x="2660434" y="977966"/>
                          <a:pt x="2663027" y="1139212"/>
                          <a:pt x="2666048" y="1247153"/>
                        </a:cubicBezTo>
                        <a:cubicBezTo>
                          <a:pt x="2667600" y="1353703"/>
                          <a:pt x="2637446" y="1417409"/>
                          <a:pt x="2595083" y="1407337"/>
                        </a:cubicBezTo>
                        <a:cubicBezTo>
                          <a:pt x="2549122" y="1401669"/>
                          <a:pt x="2495591" y="1406813"/>
                          <a:pt x="2452050" y="1407337"/>
                        </a:cubicBezTo>
                        <a:cubicBezTo>
                          <a:pt x="2406606" y="1417144"/>
                          <a:pt x="2361857" y="1404468"/>
                          <a:pt x="2334258" y="1407337"/>
                        </a:cubicBezTo>
                        <a:cubicBezTo>
                          <a:pt x="2316145" y="1411869"/>
                          <a:pt x="2208994" y="1394134"/>
                          <a:pt x="2140742" y="1407337"/>
                        </a:cubicBezTo>
                        <a:cubicBezTo>
                          <a:pt x="2065124" y="1415113"/>
                          <a:pt x="2051044" y="1410605"/>
                          <a:pt x="1997708" y="1407337"/>
                        </a:cubicBezTo>
                        <a:cubicBezTo>
                          <a:pt x="1943655" y="1404778"/>
                          <a:pt x="1923062" y="1400123"/>
                          <a:pt x="1854675" y="1407337"/>
                        </a:cubicBezTo>
                        <a:cubicBezTo>
                          <a:pt x="1779308" y="1419988"/>
                          <a:pt x="1725234" y="1395695"/>
                          <a:pt x="1661159" y="1407337"/>
                        </a:cubicBezTo>
                        <a:cubicBezTo>
                          <a:pt x="1610214" y="1400758"/>
                          <a:pt x="1551397" y="1413351"/>
                          <a:pt x="1442402" y="1407337"/>
                        </a:cubicBezTo>
                        <a:cubicBezTo>
                          <a:pt x="1351049" y="1405349"/>
                          <a:pt x="1311981" y="1406660"/>
                          <a:pt x="1223645" y="1407337"/>
                        </a:cubicBezTo>
                        <a:cubicBezTo>
                          <a:pt x="1133598" y="1409620"/>
                          <a:pt x="1101614" y="1398687"/>
                          <a:pt x="1055370" y="1407337"/>
                        </a:cubicBezTo>
                        <a:cubicBezTo>
                          <a:pt x="1008257" y="1411506"/>
                          <a:pt x="974003" y="1393713"/>
                          <a:pt x="937578" y="1407337"/>
                        </a:cubicBezTo>
                        <a:cubicBezTo>
                          <a:pt x="895930" y="1412766"/>
                          <a:pt x="868218" y="1410650"/>
                          <a:pt x="819786" y="1407337"/>
                        </a:cubicBezTo>
                        <a:cubicBezTo>
                          <a:pt x="767861" y="1399122"/>
                          <a:pt x="730401" y="1406536"/>
                          <a:pt x="651511" y="1407337"/>
                        </a:cubicBezTo>
                        <a:cubicBezTo>
                          <a:pt x="574766" y="1408639"/>
                          <a:pt x="569269" y="1398101"/>
                          <a:pt x="533719" y="1407337"/>
                        </a:cubicBezTo>
                        <a:cubicBezTo>
                          <a:pt x="496312" y="1414805"/>
                          <a:pt x="425858" y="1400671"/>
                          <a:pt x="390686" y="1407337"/>
                        </a:cubicBezTo>
                        <a:cubicBezTo>
                          <a:pt x="361329" y="1419660"/>
                          <a:pt x="265691" y="1415722"/>
                          <a:pt x="222411" y="1407337"/>
                        </a:cubicBezTo>
                        <a:cubicBezTo>
                          <a:pt x="171978" y="1413684"/>
                          <a:pt x="120458" y="1386233"/>
                          <a:pt x="70964" y="1407337"/>
                        </a:cubicBezTo>
                        <a:cubicBezTo>
                          <a:pt x="37577" y="1433997"/>
                          <a:pt x="1204" y="1352760"/>
                          <a:pt x="0" y="1247153"/>
                        </a:cubicBezTo>
                        <a:cubicBezTo>
                          <a:pt x="6196" y="1122096"/>
                          <a:pt x="-14184" y="1057726"/>
                          <a:pt x="0" y="884830"/>
                        </a:cubicBezTo>
                        <a:cubicBezTo>
                          <a:pt x="1520" y="710060"/>
                          <a:pt x="1453" y="704011"/>
                          <a:pt x="0" y="555115"/>
                        </a:cubicBezTo>
                        <a:cubicBezTo>
                          <a:pt x="-11663" y="401069"/>
                          <a:pt x="-9838" y="256781"/>
                          <a:pt x="0" y="160183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83508"/>
            <a:endParaRPr lang="th-TH" sz="3284" dirty="0">
              <a:solidFill>
                <a:prstClr val="white"/>
              </a:solidFill>
              <a:latin typeface="MN ONIGIRI" pitchFamily="2" charset="0"/>
              <a:cs typeface="MN ONIGIRI" pitchFamily="2" charset="0"/>
            </a:endParaRPr>
          </a:p>
        </p:txBody>
      </p:sp>
      <p:sp>
        <p:nvSpPr>
          <p:cNvPr id="9" name="สี่เหลี่ยมผืนผ้ามุมมน 4">
            <a:extLst>
              <a:ext uri="{FF2B5EF4-FFF2-40B4-BE49-F238E27FC236}">
                <a16:creationId xmlns:a16="http://schemas.microsoft.com/office/drawing/2014/main" id="{24E01C1A-BCC8-886C-640F-48BD1A87F535}"/>
              </a:ext>
            </a:extLst>
          </p:cNvPr>
          <p:cNvSpPr/>
          <p:nvPr/>
        </p:nvSpPr>
        <p:spPr>
          <a:xfrm>
            <a:off x="1563766" y="4497133"/>
            <a:ext cx="2666048" cy="1407337"/>
          </a:xfrm>
          <a:custGeom>
            <a:avLst/>
            <a:gdLst>
              <a:gd name="connsiteX0" fmla="*/ 0 w 2666048"/>
              <a:gd name="connsiteY0" fmla="*/ 160183 h 1407337"/>
              <a:gd name="connsiteX1" fmla="*/ 70964 w 2666048"/>
              <a:gd name="connsiteY1" fmla="*/ 0 h 1407337"/>
              <a:gd name="connsiteX2" fmla="*/ 213997 w 2666048"/>
              <a:gd name="connsiteY2" fmla="*/ 0 h 1407337"/>
              <a:gd name="connsiteX3" fmla="*/ 331789 w 2666048"/>
              <a:gd name="connsiteY3" fmla="*/ 0 h 1407337"/>
              <a:gd name="connsiteX4" fmla="*/ 525305 w 2666048"/>
              <a:gd name="connsiteY4" fmla="*/ 0 h 1407337"/>
              <a:gd name="connsiteX5" fmla="*/ 744062 w 2666048"/>
              <a:gd name="connsiteY5" fmla="*/ 0 h 1407337"/>
              <a:gd name="connsiteX6" fmla="*/ 912337 w 2666048"/>
              <a:gd name="connsiteY6" fmla="*/ 0 h 1407337"/>
              <a:gd name="connsiteX7" fmla="*/ 1055370 w 2666048"/>
              <a:gd name="connsiteY7" fmla="*/ 0 h 1407337"/>
              <a:gd name="connsiteX8" fmla="*/ 1198404 w 2666048"/>
              <a:gd name="connsiteY8" fmla="*/ 0 h 1407337"/>
              <a:gd name="connsiteX9" fmla="*/ 1316196 w 2666048"/>
              <a:gd name="connsiteY9" fmla="*/ 0 h 1407337"/>
              <a:gd name="connsiteX10" fmla="*/ 1433988 w 2666048"/>
              <a:gd name="connsiteY10" fmla="*/ 0 h 1407337"/>
              <a:gd name="connsiteX11" fmla="*/ 1551781 w 2666048"/>
              <a:gd name="connsiteY11" fmla="*/ 0 h 1407337"/>
              <a:gd name="connsiteX12" fmla="*/ 1669573 w 2666048"/>
              <a:gd name="connsiteY12" fmla="*/ 0 h 1407337"/>
              <a:gd name="connsiteX13" fmla="*/ 1888330 w 2666048"/>
              <a:gd name="connsiteY13" fmla="*/ 0 h 1407337"/>
              <a:gd name="connsiteX14" fmla="*/ 2056604 w 2666048"/>
              <a:gd name="connsiteY14" fmla="*/ 0 h 1407337"/>
              <a:gd name="connsiteX15" fmla="*/ 2275361 w 2666048"/>
              <a:gd name="connsiteY15" fmla="*/ 0 h 1407337"/>
              <a:gd name="connsiteX16" fmla="*/ 2595083 w 2666048"/>
              <a:gd name="connsiteY16" fmla="*/ 0 h 1407337"/>
              <a:gd name="connsiteX17" fmla="*/ 2666048 w 2666048"/>
              <a:gd name="connsiteY17" fmla="*/ 160183 h 1407337"/>
              <a:gd name="connsiteX18" fmla="*/ 2666048 w 2666048"/>
              <a:gd name="connsiteY18" fmla="*/ 500767 h 1407337"/>
              <a:gd name="connsiteX19" fmla="*/ 2666048 w 2666048"/>
              <a:gd name="connsiteY19" fmla="*/ 852221 h 1407337"/>
              <a:gd name="connsiteX20" fmla="*/ 2666048 w 2666048"/>
              <a:gd name="connsiteY20" fmla="*/ 1247153 h 1407337"/>
              <a:gd name="connsiteX21" fmla="*/ 2595083 w 2666048"/>
              <a:gd name="connsiteY21" fmla="*/ 1407337 h 1407337"/>
              <a:gd name="connsiteX22" fmla="*/ 2452050 w 2666048"/>
              <a:gd name="connsiteY22" fmla="*/ 1407337 h 1407337"/>
              <a:gd name="connsiteX23" fmla="*/ 2334258 w 2666048"/>
              <a:gd name="connsiteY23" fmla="*/ 1407337 h 1407337"/>
              <a:gd name="connsiteX24" fmla="*/ 2140742 w 2666048"/>
              <a:gd name="connsiteY24" fmla="*/ 1407337 h 1407337"/>
              <a:gd name="connsiteX25" fmla="*/ 1997708 w 2666048"/>
              <a:gd name="connsiteY25" fmla="*/ 1407337 h 1407337"/>
              <a:gd name="connsiteX26" fmla="*/ 1854675 w 2666048"/>
              <a:gd name="connsiteY26" fmla="*/ 1407337 h 1407337"/>
              <a:gd name="connsiteX27" fmla="*/ 1661159 w 2666048"/>
              <a:gd name="connsiteY27" fmla="*/ 1407337 h 1407337"/>
              <a:gd name="connsiteX28" fmla="*/ 1442402 w 2666048"/>
              <a:gd name="connsiteY28" fmla="*/ 1407337 h 1407337"/>
              <a:gd name="connsiteX29" fmla="*/ 1223645 w 2666048"/>
              <a:gd name="connsiteY29" fmla="*/ 1407337 h 1407337"/>
              <a:gd name="connsiteX30" fmla="*/ 1055370 w 2666048"/>
              <a:gd name="connsiteY30" fmla="*/ 1407337 h 1407337"/>
              <a:gd name="connsiteX31" fmla="*/ 937578 w 2666048"/>
              <a:gd name="connsiteY31" fmla="*/ 1407337 h 1407337"/>
              <a:gd name="connsiteX32" fmla="*/ 819786 w 2666048"/>
              <a:gd name="connsiteY32" fmla="*/ 1407337 h 1407337"/>
              <a:gd name="connsiteX33" fmla="*/ 651511 w 2666048"/>
              <a:gd name="connsiteY33" fmla="*/ 1407337 h 1407337"/>
              <a:gd name="connsiteX34" fmla="*/ 533719 w 2666048"/>
              <a:gd name="connsiteY34" fmla="*/ 1407337 h 1407337"/>
              <a:gd name="connsiteX35" fmla="*/ 390686 w 2666048"/>
              <a:gd name="connsiteY35" fmla="*/ 1407337 h 1407337"/>
              <a:gd name="connsiteX36" fmla="*/ 222411 w 2666048"/>
              <a:gd name="connsiteY36" fmla="*/ 1407337 h 1407337"/>
              <a:gd name="connsiteX37" fmla="*/ 70964 w 2666048"/>
              <a:gd name="connsiteY37" fmla="*/ 1407337 h 1407337"/>
              <a:gd name="connsiteX38" fmla="*/ 0 w 2666048"/>
              <a:gd name="connsiteY38" fmla="*/ 1247153 h 1407337"/>
              <a:gd name="connsiteX39" fmla="*/ 0 w 2666048"/>
              <a:gd name="connsiteY39" fmla="*/ 884830 h 1407337"/>
              <a:gd name="connsiteX40" fmla="*/ 0 w 2666048"/>
              <a:gd name="connsiteY40" fmla="*/ 555115 h 1407337"/>
              <a:gd name="connsiteX41" fmla="*/ 0 w 2666048"/>
              <a:gd name="connsiteY41" fmla="*/ 160183 h 1407337"/>
              <a:gd name="connsiteX0" fmla="*/ 0 w 2666048"/>
              <a:gd name="connsiteY0" fmla="*/ 160183 h 1407337"/>
              <a:gd name="connsiteX1" fmla="*/ 70964 w 2666048"/>
              <a:gd name="connsiteY1" fmla="*/ 0 h 1407337"/>
              <a:gd name="connsiteX2" fmla="*/ 264479 w 2666048"/>
              <a:gd name="connsiteY2" fmla="*/ 0 h 1407337"/>
              <a:gd name="connsiteX3" fmla="*/ 407513 w 2666048"/>
              <a:gd name="connsiteY3" fmla="*/ 0 h 1407337"/>
              <a:gd name="connsiteX4" fmla="*/ 500064 w 2666048"/>
              <a:gd name="connsiteY4" fmla="*/ 0 h 1407337"/>
              <a:gd name="connsiteX5" fmla="*/ 643097 w 2666048"/>
              <a:gd name="connsiteY5" fmla="*/ 0 h 1407337"/>
              <a:gd name="connsiteX6" fmla="*/ 735648 w 2666048"/>
              <a:gd name="connsiteY6" fmla="*/ 0 h 1407337"/>
              <a:gd name="connsiteX7" fmla="*/ 954406 w 2666048"/>
              <a:gd name="connsiteY7" fmla="*/ 0 h 1407337"/>
              <a:gd name="connsiteX8" fmla="*/ 1072198 w 2666048"/>
              <a:gd name="connsiteY8" fmla="*/ 0 h 1407337"/>
              <a:gd name="connsiteX9" fmla="*/ 1265714 w 2666048"/>
              <a:gd name="connsiteY9" fmla="*/ 0 h 1407337"/>
              <a:gd name="connsiteX10" fmla="*/ 1383506 w 2666048"/>
              <a:gd name="connsiteY10" fmla="*/ 0 h 1407337"/>
              <a:gd name="connsiteX11" fmla="*/ 1602263 w 2666048"/>
              <a:gd name="connsiteY11" fmla="*/ 0 h 1407337"/>
              <a:gd name="connsiteX12" fmla="*/ 1720055 w 2666048"/>
              <a:gd name="connsiteY12" fmla="*/ 0 h 1407337"/>
              <a:gd name="connsiteX13" fmla="*/ 1888330 w 2666048"/>
              <a:gd name="connsiteY13" fmla="*/ 0 h 1407337"/>
              <a:gd name="connsiteX14" fmla="*/ 2107087 w 2666048"/>
              <a:gd name="connsiteY14" fmla="*/ 0 h 1407337"/>
              <a:gd name="connsiteX15" fmla="*/ 2250120 w 2666048"/>
              <a:gd name="connsiteY15" fmla="*/ 0 h 1407337"/>
              <a:gd name="connsiteX16" fmla="*/ 2393154 w 2666048"/>
              <a:gd name="connsiteY16" fmla="*/ 0 h 1407337"/>
              <a:gd name="connsiteX17" fmla="*/ 2595083 w 2666048"/>
              <a:gd name="connsiteY17" fmla="*/ 0 h 1407337"/>
              <a:gd name="connsiteX18" fmla="*/ 2666048 w 2666048"/>
              <a:gd name="connsiteY18" fmla="*/ 160183 h 1407337"/>
              <a:gd name="connsiteX19" fmla="*/ 2666048 w 2666048"/>
              <a:gd name="connsiteY19" fmla="*/ 511636 h 1407337"/>
              <a:gd name="connsiteX20" fmla="*/ 2666048 w 2666048"/>
              <a:gd name="connsiteY20" fmla="*/ 841351 h 1407337"/>
              <a:gd name="connsiteX21" fmla="*/ 2666048 w 2666048"/>
              <a:gd name="connsiteY21" fmla="*/ 1247153 h 1407337"/>
              <a:gd name="connsiteX22" fmla="*/ 2595083 w 2666048"/>
              <a:gd name="connsiteY22" fmla="*/ 1407337 h 1407337"/>
              <a:gd name="connsiteX23" fmla="*/ 2426809 w 2666048"/>
              <a:gd name="connsiteY23" fmla="*/ 1407337 h 1407337"/>
              <a:gd name="connsiteX24" fmla="*/ 2309016 w 2666048"/>
              <a:gd name="connsiteY24" fmla="*/ 1407337 h 1407337"/>
              <a:gd name="connsiteX25" fmla="*/ 2165983 w 2666048"/>
              <a:gd name="connsiteY25" fmla="*/ 1407337 h 1407337"/>
              <a:gd name="connsiteX26" fmla="*/ 1972467 w 2666048"/>
              <a:gd name="connsiteY26" fmla="*/ 1407337 h 1407337"/>
              <a:gd name="connsiteX27" fmla="*/ 1854675 w 2666048"/>
              <a:gd name="connsiteY27" fmla="*/ 1407337 h 1407337"/>
              <a:gd name="connsiteX28" fmla="*/ 1762124 w 2666048"/>
              <a:gd name="connsiteY28" fmla="*/ 1407337 h 1407337"/>
              <a:gd name="connsiteX29" fmla="*/ 1593849 w 2666048"/>
              <a:gd name="connsiteY29" fmla="*/ 1407337 h 1407337"/>
              <a:gd name="connsiteX30" fmla="*/ 1501298 w 2666048"/>
              <a:gd name="connsiteY30" fmla="*/ 1407337 h 1407337"/>
              <a:gd name="connsiteX31" fmla="*/ 1358265 w 2666048"/>
              <a:gd name="connsiteY31" fmla="*/ 1407337 h 1407337"/>
              <a:gd name="connsiteX32" fmla="*/ 1240472 w 2666048"/>
              <a:gd name="connsiteY32" fmla="*/ 1407337 h 1407337"/>
              <a:gd name="connsiteX33" fmla="*/ 1072198 w 2666048"/>
              <a:gd name="connsiteY33" fmla="*/ 1407337 h 1407337"/>
              <a:gd name="connsiteX34" fmla="*/ 954406 w 2666048"/>
              <a:gd name="connsiteY34" fmla="*/ 1407337 h 1407337"/>
              <a:gd name="connsiteX35" fmla="*/ 861855 w 2666048"/>
              <a:gd name="connsiteY35" fmla="*/ 1407337 h 1407337"/>
              <a:gd name="connsiteX36" fmla="*/ 643097 w 2666048"/>
              <a:gd name="connsiteY36" fmla="*/ 1407337 h 1407337"/>
              <a:gd name="connsiteX37" fmla="*/ 424340 w 2666048"/>
              <a:gd name="connsiteY37" fmla="*/ 1407337 h 1407337"/>
              <a:gd name="connsiteX38" fmla="*/ 230825 w 2666048"/>
              <a:gd name="connsiteY38" fmla="*/ 1407337 h 1407337"/>
              <a:gd name="connsiteX39" fmla="*/ 70964 w 2666048"/>
              <a:gd name="connsiteY39" fmla="*/ 1407337 h 1407337"/>
              <a:gd name="connsiteX40" fmla="*/ 0 w 2666048"/>
              <a:gd name="connsiteY40" fmla="*/ 1247153 h 1407337"/>
              <a:gd name="connsiteX41" fmla="*/ 0 w 2666048"/>
              <a:gd name="connsiteY41" fmla="*/ 873960 h 1407337"/>
              <a:gd name="connsiteX42" fmla="*/ 0 w 2666048"/>
              <a:gd name="connsiteY42" fmla="*/ 500767 h 1407337"/>
              <a:gd name="connsiteX43" fmla="*/ 0 w 2666048"/>
              <a:gd name="connsiteY43" fmla="*/ 160183 h 1407337"/>
              <a:gd name="connsiteX0" fmla="*/ 0 w 2666048"/>
              <a:gd name="connsiteY0" fmla="*/ 160183 h 1407337"/>
              <a:gd name="connsiteX1" fmla="*/ 70964 w 2666048"/>
              <a:gd name="connsiteY1" fmla="*/ 0 h 1407337"/>
              <a:gd name="connsiteX2" fmla="*/ 213997 w 2666048"/>
              <a:gd name="connsiteY2" fmla="*/ 0 h 1407337"/>
              <a:gd name="connsiteX3" fmla="*/ 331789 w 2666048"/>
              <a:gd name="connsiteY3" fmla="*/ 0 h 1407337"/>
              <a:gd name="connsiteX4" fmla="*/ 525305 w 2666048"/>
              <a:gd name="connsiteY4" fmla="*/ 0 h 1407337"/>
              <a:gd name="connsiteX5" fmla="*/ 744062 w 2666048"/>
              <a:gd name="connsiteY5" fmla="*/ 0 h 1407337"/>
              <a:gd name="connsiteX6" fmla="*/ 912337 w 2666048"/>
              <a:gd name="connsiteY6" fmla="*/ 0 h 1407337"/>
              <a:gd name="connsiteX7" fmla="*/ 1055370 w 2666048"/>
              <a:gd name="connsiteY7" fmla="*/ 0 h 1407337"/>
              <a:gd name="connsiteX8" fmla="*/ 1198404 w 2666048"/>
              <a:gd name="connsiteY8" fmla="*/ 0 h 1407337"/>
              <a:gd name="connsiteX9" fmla="*/ 1316196 w 2666048"/>
              <a:gd name="connsiteY9" fmla="*/ 0 h 1407337"/>
              <a:gd name="connsiteX10" fmla="*/ 1433988 w 2666048"/>
              <a:gd name="connsiteY10" fmla="*/ 0 h 1407337"/>
              <a:gd name="connsiteX11" fmla="*/ 1551781 w 2666048"/>
              <a:gd name="connsiteY11" fmla="*/ 0 h 1407337"/>
              <a:gd name="connsiteX12" fmla="*/ 1669573 w 2666048"/>
              <a:gd name="connsiteY12" fmla="*/ 0 h 1407337"/>
              <a:gd name="connsiteX13" fmla="*/ 1888330 w 2666048"/>
              <a:gd name="connsiteY13" fmla="*/ 0 h 1407337"/>
              <a:gd name="connsiteX14" fmla="*/ 2056604 w 2666048"/>
              <a:gd name="connsiteY14" fmla="*/ 0 h 1407337"/>
              <a:gd name="connsiteX15" fmla="*/ 2275361 w 2666048"/>
              <a:gd name="connsiteY15" fmla="*/ 0 h 1407337"/>
              <a:gd name="connsiteX16" fmla="*/ 2595083 w 2666048"/>
              <a:gd name="connsiteY16" fmla="*/ 0 h 1407337"/>
              <a:gd name="connsiteX17" fmla="*/ 2666048 w 2666048"/>
              <a:gd name="connsiteY17" fmla="*/ 160183 h 1407337"/>
              <a:gd name="connsiteX18" fmla="*/ 2666048 w 2666048"/>
              <a:gd name="connsiteY18" fmla="*/ 500767 h 1407337"/>
              <a:gd name="connsiteX19" fmla="*/ 2666048 w 2666048"/>
              <a:gd name="connsiteY19" fmla="*/ 852221 h 1407337"/>
              <a:gd name="connsiteX20" fmla="*/ 2666048 w 2666048"/>
              <a:gd name="connsiteY20" fmla="*/ 1247153 h 1407337"/>
              <a:gd name="connsiteX21" fmla="*/ 2595083 w 2666048"/>
              <a:gd name="connsiteY21" fmla="*/ 1407337 h 1407337"/>
              <a:gd name="connsiteX22" fmla="*/ 2452050 w 2666048"/>
              <a:gd name="connsiteY22" fmla="*/ 1407337 h 1407337"/>
              <a:gd name="connsiteX23" fmla="*/ 2334258 w 2666048"/>
              <a:gd name="connsiteY23" fmla="*/ 1407337 h 1407337"/>
              <a:gd name="connsiteX24" fmla="*/ 2140742 w 2666048"/>
              <a:gd name="connsiteY24" fmla="*/ 1407337 h 1407337"/>
              <a:gd name="connsiteX25" fmla="*/ 1997708 w 2666048"/>
              <a:gd name="connsiteY25" fmla="*/ 1407337 h 1407337"/>
              <a:gd name="connsiteX26" fmla="*/ 1854675 w 2666048"/>
              <a:gd name="connsiteY26" fmla="*/ 1407337 h 1407337"/>
              <a:gd name="connsiteX27" fmla="*/ 1661159 w 2666048"/>
              <a:gd name="connsiteY27" fmla="*/ 1407337 h 1407337"/>
              <a:gd name="connsiteX28" fmla="*/ 1442402 w 2666048"/>
              <a:gd name="connsiteY28" fmla="*/ 1407337 h 1407337"/>
              <a:gd name="connsiteX29" fmla="*/ 1223645 w 2666048"/>
              <a:gd name="connsiteY29" fmla="*/ 1407337 h 1407337"/>
              <a:gd name="connsiteX30" fmla="*/ 1055370 w 2666048"/>
              <a:gd name="connsiteY30" fmla="*/ 1407337 h 1407337"/>
              <a:gd name="connsiteX31" fmla="*/ 937578 w 2666048"/>
              <a:gd name="connsiteY31" fmla="*/ 1407337 h 1407337"/>
              <a:gd name="connsiteX32" fmla="*/ 819786 w 2666048"/>
              <a:gd name="connsiteY32" fmla="*/ 1407337 h 1407337"/>
              <a:gd name="connsiteX33" fmla="*/ 651511 w 2666048"/>
              <a:gd name="connsiteY33" fmla="*/ 1407337 h 1407337"/>
              <a:gd name="connsiteX34" fmla="*/ 533719 w 2666048"/>
              <a:gd name="connsiteY34" fmla="*/ 1407337 h 1407337"/>
              <a:gd name="connsiteX35" fmla="*/ 390686 w 2666048"/>
              <a:gd name="connsiteY35" fmla="*/ 1407337 h 1407337"/>
              <a:gd name="connsiteX36" fmla="*/ 222411 w 2666048"/>
              <a:gd name="connsiteY36" fmla="*/ 1407337 h 1407337"/>
              <a:gd name="connsiteX37" fmla="*/ 70964 w 2666048"/>
              <a:gd name="connsiteY37" fmla="*/ 1407337 h 1407337"/>
              <a:gd name="connsiteX38" fmla="*/ 0 w 2666048"/>
              <a:gd name="connsiteY38" fmla="*/ 1247153 h 1407337"/>
              <a:gd name="connsiteX39" fmla="*/ 0 w 2666048"/>
              <a:gd name="connsiteY39" fmla="*/ 884830 h 1407337"/>
              <a:gd name="connsiteX40" fmla="*/ 0 w 2666048"/>
              <a:gd name="connsiteY40" fmla="*/ 555115 h 1407337"/>
              <a:gd name="connsiteX41" fmla="*/ 0 w 2666048"/>
              <a:gd name="connsiteY41" fmla="*/ 160183 h 1407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2666048" h="1407337" fill="none" extrusionOk="0">
                <a:moveTo>
                  <a:pt x="0" y="160183"/>
                </a:moveTo>
                <a:cubicBezTo>
                  <a:pt x="-5800" y="52547"/>
                  <a:pt x="15248" y="-5961"/>
                  <a:pt x="70964" y="0"/>
                </a:cubicBezTo>
                <a:cubicBezTo>
                  <a:pt x="121280" y="-2147"/>
                  <a:pt x="142998" y="21544"/>
                  <a:pt x="213997" y="0"/>
                </a:cubicBezTo>
                <a:cubicBezTo>
                  <a:pt x="282131" y="-9792"/>
                  <a:pt x="293140" y="-4677"/>
                  <a:pt x="331789" y="0"/>
                </a:cubicBezTo>
                <a:cubicBezTo>
                  <a:pt x="349381" y="7415"/>
                  <a:pt x="460009" y="6270"/>
                  <a:pt x="525305" y="0"/>
                </a:cubicBezTo>
                <a:cubicBezTo>
                  <a:pt x="565941" y="-32542"/>
                  <a:pt x="623589" y="31100"/>
                  <a:pt x="744062" y="0"/>
                </a:cubicBezTo>
                <a:cubicBezTo>
                  <a:pt x="853685" y="-15154"/>
                  <a:pt x="866957" y="-26146"/>
                  <a:pt x="912337" y="0"/>
                </a:cubicBezTo>
                <a:cubicBezTo>
                  <a:pt x="957934" y="33175"/>
                  <a:pt x="993678" y="-13280"/>
                  <a:pt x="1055370" y="0"/>
                </a:cubicBezTo>
                <a:cubicBezTo>
                  <a:pt x="1123490" y="-3662"/>
                  <a:pt x="1132851" y="10904"/>
                  <a:pt x="1198404" y="0"/>
                </a:cubicBezTo>
                <a:cubicBezTo>
                  <a:pt x="1266596" y="-12357"/>
                  <a:pt x="1276551" y="7692"/>
                  <a:pt x="1316196" y="0"/>
                </a:cubicBezTo>
                <a:cubicBezTo>
                  <a:pt x="1361305" y="-9232"/>
                  <a:pt x="1398030" y="8699"/>
                  <a:pt x="1433988" y="0"/>
                </a:cubicBezTo>
                <a:cubicBezTo>
                  <a:pt x="1472396" y="-11527"/>
                  <a:pt x="1515543" y="-2276"/>
                  <a:pt x="1551781" y="0"/>
                </a:cubicBezTo>
                <a:cubicBezTo>
                  <a:pt x="1594846" y="18269"/>
                  <a:pt x="1633559" y="-8844"/>
                  <a:pt x="1669573" y="0"/>
                </a:cubicBezTo>
                <a:cubicBezTo>
                  <a:pt x="1703487" y="23480"/>
                  <a:pt x="1820102" y="9125"/>
                  <a:pt x="1888330" y="0"/>
                </a:cubicBezTo>
                <a:cubicBezTo>
                  <a:pt x="1948874" y="-1464"/>
                  <a:pt x="2000816" y="21829"/>
                  <a:pt x="2056604" y="0"/>
                </a:cubicBezTo>
                <a:cubicBezTo>
                  <a:pt x="2087633" y="-16078"/>
                  <a:pt x="2197593" y="-35161"/>
                  <a:pt x="2275361" y="0"/>
                </a:cubicBezTo>
                <a:cubicBezTo>
                  <a:pt x="2369543" y="-9728"/>
                  <a:pt x="2464191" y="-34803"/>
                  <a:pt x="2595083" y="0"/>
                </a:cubicBezTo>
                <a:cubicBezTo>
                  <a:pt x="2611649" y="5850"/>
                  <a:pt x="2701273" y="66860"/>
                  <a:pt x="2666048" y="160183"/>
                </a:cubicBezTo>
                <a:cubicBezTo>
                  <a:pt x="2645688" y="229062"/>
                  <a:pt x="2677815" y="372128"/>
                  <a:pt x="2666048" y="500767"/>
                </a:cubicBezTo>
                <a:cubicBezTo>
                  <a:pt x="2678868" y="621280"/>
                  <a:pt x="2686522" y="698989"/>
                  <a:pt x="2666048" y="852221"/>
                </a:cubicBezTo>
                <a:cubicBezTo>
                  <a:pt x="2693067" y="996457"/>
                  <a:pt x="2664161" y="1110284"/>
                  <a:pt x="2666048" y="1247153"/>
                </a:cubicBezTo>
                <a:cubicBezTo>
                  <a:pt x="2673417" y="1339504"/>
                  <a:pt x="2649588" y="1408456"/>
                  <a:pt x="2595083" y="1407337"/>
                </a:cubicBezTo>
                <a:cubicBezTo>
                  <a:pt x="2563711" y="1390155"/>
                  <a:pt x="2484392" y="1402290"/>
                  <a:pt x="2452050" y="1407337"/>
                </a:cubicBezTo>
                <a:cubicBezTo>
                  <a:pt x="2405942" y="1421107"/>
                  <a:pt x="2368044" y="1393170"/>
                  <a:pt x="2334258" y="1407337"/>
                </a:cubicBezTo>
                <a:cubicBezTo>
                  <a:pt x="2323796" y="1406462"/>
                  <a:pt x="2205686" y="1382015"/>
                  <a:pt x="2140742" y="1407337"/>
                </a:cubicBezTo>
                <a:cubicBezTo>
                  <a:pt x="2062008" y="1417471"/>
                  <a:pt x="2053374" y="1414287"/>
                  <a:pt x="1997708" y="1407337"/>
                </a:cubicBezTo>
                <a:cubicBezTo>
                  <a:pt x="1938940" y="1400580"/>
                  <a:pt x="1923878" y="1399173"/>
                  <a:pt x="1854675" y="1407337"/>
                </a:cubicBezTo>
                <a:cubicBezTo>
                  <a:pt x="1802951" y="1421557"/>
                  <a:pt x="1710885" y="1412839"/>
                  <a:pt x="1661159" y="1407337"/>
                </a:cubicBezTo>
                <a:cubicBezTo>
                  <a:pt x="1598973" y="1404648"/>
                  <a:pt x="1535031" y="1391171"/>
                  <a:pt x="1442402" y="1407337"/>
                </a:cubicBezTo>
                <a:cubicBezTo>
                  <a:pt x="1339716" y="1396450"/>
                  <a:pt x="1321376" y="1415088"/>
                  <a:pt x="1223645" y="1407337"/>
                </a:cubicBezTo>
                <a:cubicBezTo>
                  <a:pt x="1128255" y="1407217"/>
                  <a:pt x="1095105" y="1397904"/>
                  <a:pt x="1055370" y="1407337"/>
                </a:cubicBezTo>
                <a:cubicBezTo>
                  <a:pt x="1000247" y="1417836"/>
                  <a:pt x="979965" y="1383350"/>
                  <a:pt x="937578" y="1407337"/>
                </a:cubicBezTo>
                <a:cubicBezTo>
                  <a:pt x="911808" y="1418308"/>
                  <a:pt x="863223" y="1412767"/>
                  <a:pt x="819786" y="1407337"/>
                </a:cubicBezTo>
                <a:cubicBezTo>
                  <a:pt x="777238" y="1387049"/>
                  <a:pt x="734419" y="1404595"/>
                  <a:pt x="651511" y="1407337"/>
                </a:cubicBezTo>
                <a:cubicBezTo>
                  <a:pt x="571144" y="1406093"/>
                  <a:pt x="568504" y="1396992"/>
                  <a:pt x="533719" y="1407337"/>
                </a:cubicBezTo>
                <a:cubicBezTo>
                  <a:pt x="504229" y="1402776"/>
                  <a:pt x="428418" y="1390747"/>
                  <a:pt x="390686" y="1407337"/>
                </a:cubicBezTo>
                <a:cubicBezTo>
                  <a:pt x="341932" y="1429712"/>
                  <a:pt x="278700" y="1426345"/>
                  <a:pt x="222411" y="1407337"/>
                </a:cubicBezTo>
                <a:cubicBezTo>
                  <a:pt x="181797" y="1384273"/>
                  <a:pt x="108734" y="1388519"/>
                  <a:pt x="70964" y="1407337"/>
                </a:cubicBezTo>
                <a:cubicBezTo>
                  <a:pt x="59230" y="1442211"/>
                  <a:pt x="-12554" y="1340773"/>
                  <a:pt x="0" y="1247153"/>
                </a:cubicBezTo>
                <a:cubicBezTo>
                  <a:pt x="16039" y="1139009"/>
                  <a:pt x="7370" y="1078815"/>
                  <a:pt x="0" y="884830"/>
                </a:cubicBezTo>
                <a:cubicBezTo>
                  <a:pt x="221" y="710418"/>
                  <a:pt x="-240" y="700139"/>
                  <a:pt x="0" y="555115"/>
                </a:cubicBezTo>
                <a:cubicBezTo>
                  <a:pt x="4721" y="401477"/>
                  <a:pt x="-13389" y="283910"/>
                  <a:pt x="0" y="160183"/>
                </a:cubicBezTo>
                <a:close/>
              </a:path>
              <a:path w="2666048" h="1407337" stroke="0" extrusionOk="0">
                <a:moveTo>
                  <a:pt x="0" y="160183"/>
                </a:moveTo>
                <a:cubicBezTo>
                  <a:pt x="3133" y="76419"/>
                  <a:pt x="38399" y="-4779"/>
                  <a:pt x="70964" y="0"/>
                </a:cubicBezTo>
                <a:cubicBezTo>
                  <a:pt x="169865" y="-5481"/>
                  <a:pt x="196060" y="4043"/>
                  <a:pt x="264479" y="0"/>
                </a:cubicBezTo>
                <a:cubicBezTo>
                  <a:pt x="337680" y="396"/>
                  <a:pt x="378463" y="-16397"/>
                  <a:pt x="407513" y="0"/>
                </a:cubicBezTo>
                <a:cubicBezTo>
                  <a:pt x="447149" y="7522"/>
                  <a:pt x="486017" y="-1895"/>
                  <a:pt x="500064" y="0"/>
                </a:cubicBezTo>
                <a:cubicBezTo>
                  <a:pt x="507692" y="6723"/>
                  <a:pt x="579214" y="-7987"/>
                  <a:pt x="643097" y="0"/>
                </a:cubicBezTo>
                <a:cubicBezTo>
                  <a:pt x="691841" y="-2374"/>
                  <a:pt x="706854" y="47"/>
                  <a:pt x="735648" y="0"/>
                </a:cubicBezTo>
                <a:cubicBezTo>
                  <a:pt x="761362" y="-6715"/>
                  <a:pt x="892524" y="-11127"/>
                  <a:pt x="954406" y="0"/>
                </a:cubicBezTo>
                <a:cubicBezTo>
                  <a:pt x="1010271" y="17959"/>
                  <a:pt x="1023513" y="3687"/>
                  <a:pt x="1072198" y="0"/>
                </a:cubicBezTo>
                <a:cubicBezTo>
                  <a:pt x="1104169" y="14217"/>
                  <a:pt x="1171490" y="-4545"/>
                  <a:pt x="1265714" y="0"/>
                </a:cubicBezTo>
                <a:cubicBezTo>
                  <a:pt x="1352382" y="-12922"/>
                  <a:pt x="1356440" y="-11897"/>
                  <a:pt x="1383506" y="0"/>
                </a:cubicBezTo>
                <a:cubicBezTo>
                  <a:pt x="1400141" y="9927"/>
                  <a:pt x="1562335" y="8731"/>
                  <a:pt x="1602263" y="0"/>
                </a:cubicBezTo>
                <a:cubicBezTo>
                  <a:pt x="1673227" y="-24522"/>
                  <a:pt x="1658932" y="6568"/>
                  <a:pt x="1720055" y="0"/>
                </a:cubicBezTo>
                <a:cubicBezTo>
                  <a:pt x="1760313" y="-10904"/>
                  <a:pt x="1860194" y="18153"/>
                  <a:pt x="1888330" y="0"/>
                </a:cubicBezTo>
                <a:cubicBezTo>
                  <a:pt x="1912474" y="-26157"/>
                  <a:pt x="2060270" y="-7730"/>
                  <a:pt x="2107087" y="0"/>
                </a:cubicBezTo>
                <a:cubicBezTo>
                  <a:pt x="2138848" y="-7"/>
                  <a:pt x="2181596" y="-1481"/>
                  <a:pt x="2250120" y="0"/>
                </a:cubicBezTo>
                <a:cubicBezTo>
                  <a:pt x="2287815" y="-1369"/>
                  <a:pt x="2333545" y="-7751"/>
                  <a:pt x="2393154" y="0"/>
                </a:cubicBezTo>
                <a:cubicBezTo>
                  <a:pt x="2453747" y="-1205"/>
                  <a:pt x="2528389" y="-868"/>
                  <a:pt x="2595083" y="0"/>
                </a:cubicBezTo>
                <a:cubicBezTo>
                  <a:pt x="2648713" y="-8926"/>
                  <a:pt x="2669712" y="64114"/>
                  <a:pt x="2666048" y="160183"/>
                </a:cubicBezTo>
                <a:cubicBezTo>
                  <a:pt x="2649141" y="287847"/>
                  <a:pt x="2635792" y="356435"/>
                  <a:pt x="2666048" y="511636"/>
                </a:cubicBezTo>
                <a:cubicBezTo>
                  <a:pt x="2665315" y="654395"/>
                  <a:pt x="2670216" y="686798"/>
                  <a:pt x="2666048" y="841351"/>
                </a:cubicBezTo>
                <a:cubicBezTo>
                  <a:pt x="2657662" y="994692"/>
                  <a:pt x="2657279" y="1042210"/>
                  <a:pt x="2666048" y="1247153"/>
                </a:cubicBezTo>
                <a:cubicBezTo>
                  <a:pt x="2671010" y="1340695"/>
                  <a:pt x="2647296" y="1430803"/>
                  <a:pt x="2595083" y="1407337"/>
                </a:cubicBezTo>
                <a:cubicBezTo>
                  <a:pt x="2529161" y="1415370"/>
                  <a:pt x="2490138" y="1410929"/>
                  <a:pt x="2426809" y="1407337"/>
                </a:cubicBezTo>
                <a:cubicBezTo>
                  <a:pt x="2363956" y="1388458"/>
                  <a:pt x="2346876" y="1410094"/>
                  <a:pt x="2309016" y="1407337"/>
                </a:cubicBezTo>
                <a:cubicBezTo>
                  <a:pt x="2271689" y="1409651"/>
                  <a:pt x="2219041" y="1433524"/>
                  <a:pt x="2165983" y="1407337"/>
                </a:cubicBezTo>
                <a:cubicBezTo>
                  <a:pt x="2112508" y="1385116"/>
                  <a:pt x="2034049" y="1395809"/>
                  <a:pt x="1972467" y="1407337"/>
                </a:cubicBezTo>
                <a:cubicBezTo>
                  <a:pt x="1927312" y="1416292"/>
                  <a:pt x="1903234" y="1401859"/>
                  <a:pt x="1854675" y="1407337"/>
                </a:cubicBezTo>
                <a:cubicBezTo>
                  <a:pt x="1804418" y="1414172"/>
                  <a:pt x="1791969" y="1401976"/>
                  <a:pt x="1762124" y="1407337"/>
                </a:cubicBezTo>
                <a:cubicBezTo>
                  <a:pt x="1733152" y="1407122"/>
                  <a:pt x="1633899" y="1407560"/>
                  <a:pt x="1593849" y="1407337"/>
                </a:cubicBezTo>
                <a:cubicBezTo>
                  <a:pt x="1557934" y="1408550"/>
                  <a:pt x="1538696" y="1396538"/>
                  <a:pt x="1501298" y="1407337"/>
                </a:cubicBezTo>
                <a:cubicBezTo>
                  <a:pt x="1474770" y="1402798"/>
                  <a:pt x="1406169" y="1404623"/>
                  <a:pt x="1358265" y="1407337"/>
                </a:cubicBezTo>
                <a:cubicBezTo>
                  <a:pt x="1331256" y="1424810"/>
                  <a:pt x="1281203" y="1404752"/>
                  <a:pt x="1240472" y="1407337"/>
                </a:cubicBezTo>
                <a:cubicBezTo>
                  <a:pt x="1214394" y="1398448"/>
                  <a:pt x="1114345" y="1419910"/>
                  <a:pt x="1072198" y="1407337"/>
                </a:cubicBezTo>
                <a:cubicBezTo>
                  <a:pt x="1036657" y="1408721"/>
                  <a:pt x="999993" y="1407814"/>
                  <a:pt x="954406" y="1407337"/>
                </a:cubicBezTo>
                <a:cubicBezTo>
                  <a:pt x="912493" y="1409700"/>
                  <a:pt x="901061" y="1413907"/>
                  <a:pt x="861855" y="1407337"/>
                </a:cubicBezTo>
                <a:cubicBezTo>
                  <a:pt x="827464" y="1412463"/>
                  <a:pt x="724602" y="1381109"/>
                  <a:pt x="643097" y="1407337"/>
                </a:cubicBezTo>
                <a:cubicBezTo>
                  <a:pt x="549099" y="1422745"/>
                  <a:pt x="480603" y="1399978"/>
                  <a:pt x="424340" y="1407337"/>
                </a:cubicBezTo>
                <a:cubicBezTo>
                  <a:pt x="361930" y="1423819"/>
                  <a:pt x="284459" y="1411377"/>
                  <a:pt x="230825" y="1407337"/>
                </a:cubicBezTo>
                <a:cubicBezTo>
                  <a:pt x="186710" y="1402507"/>
                  <a:pt x="105315" y="1416963"/>
                  <a:pt x="70964" y="1407337"/>
                </a:cubicBezTo>
                <a:cubicBezTo>
                  <a:pt x="26292" y="1442811"/>
                  <a:pt x="-7119" y="1308667"/>
                  <a:pt x="0" y="1247153"/>
                </a:cubicBezTo>
                <a:cubicBezTo>
                  <a:pt x="-9680" y="1089305"/>
                  <a:pt x="800" y="1051785"/>
                  <a:pt x="0" y="873960"/>
                </a:cubicBezTo>
                <a:cubicBezTo>
                  <a:pt x="4616" y="711065"/>
                  <a:pt x="554" y="616749"/>
                  <a:pt x="0" y="500767"/>
                </a:cubicBezTo>
                <a:cubicBezTo>
                  <a:pt x="-2734" y="403049"/>
                  <a:pt x="-10814" y="265600"/>
                  <a:pt x="0" y="160183"/>
                </a:cubicBezTo>
                <a:close/>
              </a:path>
              <a:path w="2666048" h="1407337" fill="none" stroke="0" extrusionOk="0">
                <a:moveTo>
                  <a:pt x="0" y="160183"/>
                </a:moveTo>
                <a:cubicBezTo>
                  <a:pt x="6935" y="63360"/>
                  <a:pt x="33222" y="-16026"/>
                  <a:pt x="70964" y="0"/>
                </a:cubicBezTo>
                <a:cubicBezTo>
                  <a:pt x="122485" y="14492"/>
                  <a:pt x="153264" y="11298"/>
                  <a:pt x="213997" y="0"/>
                </a:cubicBezTo>
                <a:cubicBezTo>
                  <a:pt x="282699" y="-12788"/>
                  <a:pt x="291375" y="-1163"/>
                  <a:pt x="331789" y="0"/>
                </a:cubicBezTo>
                <a:cubicBezTo>
                  <a:pt x="379663" y="-983"/>
                  <a:pt x="467545" y="21888"/>
                  <a:pt x="525305" y="0"/>
                </a:cubicBezTo>
                <a:cubicBezTo>
                  <a:pt x="570895" y="-15751"/>
                  <a:pt x="642414" y="17818"/>
                  <a:pt x="744062" y="0"/>
                </a:cubicBezTo>
                <a:cubicBezTo>
                  <a:pt x="854283" y="-14325"/>
                  <a:pt x="870756" y="-21468"/>
                  <a:pt x="912337" y="0"/>
                </a:cubicBezTo>
                <a:cubicBezTo>
                  <a:pt x="958305" y="16392"/>
                  <a:pt x="989653" y="9223"/>
                  <a:pt x="1055370" y="0"/>
                </a:cubicBezTo>
                <a:cubicBezTo>
                  <a:pt x="1125454" y="2050"/>
                  <a:pt x="1136075" y="13840"/>
                  <a:pt x="1198404" y="0"/>
                </a:cubicBezTo>
                <a:cubicBezTo>
                  <a:pt x="1263897" y="-8273"/>
                  <a:pt x="1282513" y="-75"/>
                  <a:pt x="1316196" y="0"/>
                </a:cubicBezTo>
                <a:cubicBezTo>
                  <a:pt x="1357948" y="-3568"/>
                  <a:pt x="1404890" y="3981"/>
                  <a:pt x="1433988" y="0"/>
                </a:cubicBezTo>
                <a:cubicBezTo>
                  <a:pt x="1458902" y="-7977"/>
                  <a:pt x="1516364" y="-4380"/>
                  <a:pt x="1551781" y="0"/>
                </a:cubicBezTo>
                <a:cubicBezTo>
                  <a:pt x="1590667" y="16380"/>
                  <a:pt x="1625704" y="-10098"/>
                  <a:pt x="1669573" y="0"/>
                </a:cubicBezTo>
                <a:cubicBezTo>
                  <a:pt x="1708134" y="15640"/>
                  <a:pt x="1845279" y="8716"/>
                  <a:pt x="1888330" y="0"/>
                </a:cubicBezTo>
                <a:cubicBezTo>
                  <a:pt x="1943055" y="-7426"/>
                  <a:pt x="2000063" y="16822"/>
                  <a:pt x="2056604" y="0"/>
                </a:cubicBezTo>
                <a:cubicBezTo>
                  <a:pt x="2134492" y="13582"/>
                  <a:pt x="2216370" y="-16683"/>
                  <a:pt x="2275361" y="0"/>
                </a:cubicBezTo>
                <a:cubicBezTo>
                  <a:pt x="2380162" y="23310"/>
                  <a:pt x="2472409" y="-2143"/>
                  <a:pt x="2595083" y="0"/>
                </a:cubicBezTo>
                <a:cubicBezTo>
                  <a:pt x="2618166" y="-7399"/>
                  <a:pt x="2650138" y="64969"/>
                  <a:pt x="2666048" y="160183"/>
                </a:cubicBezTo>
                <a:cubicBezTo>
                  <a:pt x="2666857" y="218946"/>
                  <a:pt x="2649601" y="404193"/>
                  <a:pt x="2666048" y="500767"/>
                </a:cubicBezTo>
                <a:cubicBezTo>
                  <a:pt x="2698476" y="627007"/>
                  <a:pt x="2646896" y="709322"/>
                  <a:pt x="2666048" y="852221"/>
                </a:cubicBezTo>
                <a:cubicBezTo>
                  <a:pt x="2666796" y="986695"/>
                  <a:pt x="2662129" y="1136525"/>
                  <a:pt x="2666048" y="1247153"/>
                </a:cubicBezTo>
                <a:cubicBezTo>
                  <a:pt x="2663671" y="1348430"/>
                  <a:pt x="2648129" y="1417414"/>
                  <a:pt x="2595083" y="1407337"/>
                </a:cubicBezTo>
                <a:cubicBezTo>
                  <a:pt x="2548205" y="1400812"/>
                  <a:pt x="2494786" y="1410062"/>
                  <a:pt x="2452050" y="1407337"/>
                </a:cubicBezTo>
                <a:cubicBezTo>
                  <a:pt x="2403629" y="1419114"/>
                  <a:pt x="2357626" y="1404047"/>
                  <a:pt x="2334258" y="1407337"/>
                </a:cubicBezTo>
                <a:cubicBezTo>
                  <a:pt x="2315992" y="1403898"/>
                  <a:pt x="2213685" y="1402131"/>
                  <a:pt x="2140742" y="1407337"/>
                </a:cubicBezTo>
                <a:cubicBezTo>
                  <a:pt x="2066684" y="1413876"/>
                  <a:pt x="2051406" y="1412030"/>
                  <a:pt x="1997708" y="1407337"/>
                </a:cubicBezTo>
                <a:cubicBezTo>
                  <a:pt x="1943063" y="1405645"/>
                  <a:pt x="1920391" y="1398648"/>
                  <a:pt x="1854675" y="1407337"/>
                </a:cubicBezTo>
                <a:cubicBezTo>
                  <a:pt x="1788454" y="1423383"/>
                  <a:pt x="1725925" y="1392560"/>
                  <a:pt x="1661159" y="1407337"/>
                </a:cubicBezTo>
                <a:cubicBezTo>
                  <a:pt x="1608342" y="1404599"/>
                  <a:pt x="1561976" y="1410844"/>
                  <a:pt x="1442402" y="1407337"/>
                </a:cubicBezTo>
                <a:cubicBezTo>
                  <a:pt x="1346313" y="1397706"/>
                  <a:pt x="1307264" y="1407978"/>
                  <a:pt x="1223645" y="1407337"/>
                </a:cubicBezTo>
                <a:cubicBezTo>
                  <a:pt x="1136048" y="1403447"/>
                  <a:pt x="1095175" y="1395116"/>
                  <a:pt x="1055370" y="1407337"/>
                </a:cubicBezTo>
                <a:cubicBezTo>
                  <a:pt x="1008464" y="1412468"/>
                  <a:pt x="972492" y="1397300"/>
                  <a:pt x="937578" y="1407337"/>
                </a:cubicBezTo>
                <a:cubicBezTo>
                  <a:pt x="900296" y="1409750"/>
                  <a:pt x="868665" y="1407564"/>
                  <a:pt x="819786" y="1407337"/>
                </a:cubicBezTo>
                <a:cubicBezTo>
                  <a:pt x="765620" y="1398337"/>
                  <a:pt x="729604" y="1405541"/>
                  <a:pt x="651511" y="1407337"/>
                </a:cubicBezTo>
                <a:cubicBezTo>
                  <a:pt x="573316" y="1409997"/>
                  <a:pt x="569500" y="1396447"/>
                  <a:pt x="533719" y="1407337"/>
                </a:cubicBezTo>
                <a:cubicBezTo>
                  <a:pt x="489875" y="1414229"/>
                  <a:pt x="434342" y="1402031"/>
                  <a:pt x="390686" y="1407337"/>
                </a:cubicBezTo>
                <a:cubicBezTo>
                  <a:pt x="356754" y="1413249"/>
                  <a:pt x="270168" y="1418282"/>
                  <a:pt x="222411" y="1407337"/>
                </a:cubicBezTo>
                <a:cubicBezTo>
                  <a:pt x="173033" y="1401624"/>
                  <a:pt x="125806" y="1393710"/>
                  <a:pt x="70964" y="1407337"/>
                </a:cubicBezTo>
                <a:cubicBezTo>
                  <a:pt x="40561" y="1428385"/>
                  <a:pt x="-5862" y="1344477"/>
                  <a:pt x="0" y="1247153"/>
                </a:cubicBezTo>
                <a:cubicBezTo>
                  <a:pt x="17219" y="1131670"/>
                  <a:pt x="-1774" y="1055950"/>
                  <a:pt x="0" y="884830"/>
                </a:cubicBezTo>
                <a:cubicBezTo>
                  <a:pt x="1343" y="710175"/>
                  <a:pt x="1573" y="703794"/>
                  <a:pt x="0" y="555115"/>
                </a:cubicBezTo>
                <a:cubicBezTo>
                  <a:pt x="-7430" y="420086"/>
                  <a:pt x="3350" y="275896"/>
                  <a:pt x="0" y="160183"/>
                </a:cubicBezTo>
                <a:close/>
              </a:path>
              <a:path w="2666048" h="1407337" fill="none" stroke="0" extrusionOk="0">
                <a:moveTo>
                  <a:pt x="0" y="160183"/>
                </a:moveTo>
                <a:cubicBezTo>
                  <a:pt x="3085" y="60169"/>
                  <a:pt x="19313" y="-6858"/>
                  <a:pt x="70964" y="0"/>
                </a:cubicBezTo>
                <a:cubicBezTo>
                  <a:pt x="123551" y="5310"/>
                  <a:pt x="146164" y="15886"/>
                  <a:pt x="213997" y="0"/>
                </a:cubicBezTo>
                <a:cubicBezTo>
                  <a:pt x="282668" y="-9925"/>
                  <a:pt x="294019" y="-3943"/>
                  <a:pt x="331789" y="0"/>
                </a:cubicBezTo>
                <a:cubicBezTo>
                  <a:pt x="365165" y="2577"/>
                  <a:pt x="455212" y="15643"/>
                  <a:pt x="525305" y="0"/>
                </a:cubicBezTo>
                <a:cubicBezTo>
                  <a:pt x="574433" y="-9245"/>
                  <a:pt x="633272" y="34796"/>
                  <a:pt x="744062" y="0"/>
                </a:cubicBezTo>
                <a:cubicBezTo>
                  <a:pt x="854345" y="-14708"/>
                  <a:pt x="870668" y="-22762"/>
                  <a:pt x="912337" y="0"/>
                </a:cubicBezTo>
                <a:cubicBezTo>
                  <a:pt x="960782" y="29480"/>
                  <a:pt x="991828" y="334"/>
                  <a:pt x="1055370" y="0"/>
                </a:cubicBezTo>
                <a:cubicBezTo>
                  <a:pt x="1124441" y="-126"/>
                  <a:pt x="1135085" y="14346"/>
                  <a:pt x="1198404" y="0"/>
                </a:cubicBezTo>
                <a:cubicBezTo>
                  <a:pt x="1267413" y="-9880"/>
                  <a:pt x="1281598" y="5549"/>
                  <a:pt x="1316196" y="0"/>
                </a:cubicBezTo>
                <a:cubicBezTo>
                  <a:pt x="1359190" y="-7021"/>
                  <a:pt x="1403068" y="7812"/>
                  <a:pt x="1433988" y="0"/>
                </a:cubicBezTo>
                <a:cubicBezTo>
                  <a:pt x="1466429" y="-6463"/>
                  <a:pt x="1518647" y="-129"/>
                  <a:pt x="1551781" y="0"/>
                </a:cubicBezTo>
                <a:cubicBezTo>
                  <a:pt x="1596295" y="14532"/>
                  <a:pt x="1631484" y="-9224"/>
                  <a:pt x="1669573" y="0"/>
                </a:cubicBezTo>
                <a:cubicBezTo>
                  <a:pt x="1697422" y="21982"/>
                  <a:pt x="1832620" y="11541"/>
                  <a:pt x="1888330" y="0"/>
                </a:cubicBezTo>
                <a:cubicBezTo>
                  <a:pt x="1933920" y="-8615"/>
                  <a:pt x="2001724" y="12711"/>
                  <a:pt x="2056604" y="0"/>
                </a:cubicBezTo>
                <a:cubicBezTo>
                  <a:pt x="2122148" y="-5774"/>
                  <a:pt x="2205378" y="-31032"/>
                  <a:pt x="2275361" y="0"/>
                </a:cubicBezTo>
                <a:cubicBezTo>
                  <a:pt x="2377654" y="25054"/>
                  <a:pt x="2455918" y="9031"/>
                  <a:pt x="2595083" y="0"/>
                </a:cubicBezTo>
                <a:cubicBezTo>
                  <a:pt x="2619269" y="-9575"/>
                  <a:pt x="2680482" y="46202"/>
                  <a:pt x="2666048" y="160183"/>
                </a:cubicBezTo>
                <a:cubicBezTo>
                  <a:pt x="2685955" y="214358"/>
                  <a:pt x="2643656" y="380046"/>
                  <a:pt x="2666048" y="500767"/>
                </a:cubicBezTo>
                <a:cubicBezTo>
                  <a:pt x="2687663" y="631198"/>
                  <a:pt x="2657944" y="696114"/>
                  <a:pt x="2666048" y="852221"/>
                </a:cubicBezTo>
                <a:cubicBezTo>
                  <a:pt x="2650685" y="980673"/>
                  <a:pt x="2677778" y="1146238"/>
                  <a:pt x="2666048" y="1247153"/>
                </a:cubicBezTo>
                <a:cubicBezTo>
                  <a:pt x="2667668" y="1353908"/>
                  <a:pt x="2651863" y="1411528"/>
                  <a:pt x="2595083" y="1407337"/>
                </a:cubicBezTo>
                <a:cubicBezTo>
                  <a:pt x="2552606" y="1396593"/>
                  <a:pt x="2490653" y="1403001"/>
                  <a:pt x="2452050" y="1407337"/>
                </a:cubicBezTo>
                <a:cubicBezTo>
                  <a:pt x="2402515" y="1422004"/>
                  <a:pt x="2361247" y="1402713"/>
                  <a:pt x="2334258" y="1407337"/>
                </a:cubicBezTo>
                <a:cubicBezTo>
                  <a:pt x="2327660" y="1408382"/>
                  <a:pt x="2198346" y="1383104"/>
                  <a:pt x="2140742" y="1407337"/>
                </a:cubicBezTo>
                <a:cubicBezTo>
                  <a:pt x="2064226" y="1416176"/>
                  <a:pt x="2049923" y="1410145"/>
                  <a:pt x="1997708" y="1407337"/>
                </a:cubicBezTo>
                <a:cubicBezTo>
                  <a:pt x="1939961" y="1402515"/>
                  <a:pt x="1922070" y="1398887"/>
                  <a:pt x="1854675" y="1407337"/>
                </a:cubicBezTo>
                <a:cubicBezTo>
                  <a:pt x="1792615" y="1424050"/>
                  <a:pt x="1721755" y="1399124"/>
                  <a:pt x="1661159" y="1407337"/>
                </a:cubicBezTo>
                <a:cubicBezTo>
                  <a:pt x="1606205" y="1399570"/>
                  <a:pt x="1551570" y="1406277"/>
                  <a:pt x="1442402" y="1407337"/>
                </a:cubicBezTo>
                <a:cubicBezTo>
                  <a:pt x="1343948" y="1400057"/>
                  <a:pt x="1319508" y="1413894"/>
                  <a:pt x="1223645" y="1407337"/>
                </a:cubicBezTo>
                <a:cubicBezTo>
                  <a:pt x="1132560" y="1411004"/>
                  <a:pt x="1103567" y="1393084"/>
                  <a:pt x="1055370" y="1407337"/>
                </a:cubicBezTo>
                <a:cubicBezTo>
                  <a:pt x="1001206" y="1409761"/>
                  <a:pt x="976527" y="1390516"/>
                  <a:pt x="937578" y="1407337"/>
                </a:cubicBezTo>
                <a:cubicBezTo>
                  <a:pt x="903616" y="1411351"/>
                  <a:pt x="873384" y="1412724"/>
                  <a:pt x="819786" y="1407337"/>
                </a:cubicBezTo>
                <a:cubicBezTo>
                  <a:pt x="768639" y="1388149"/>
                  <a:pt x="735521" y="1405658"/>
                  <a:pt x="651511" y="1407337"/>
                </a:cubicBezTo>
                <a:cubicBezTo>
                  <a:pt x="573007" y="1407500"/>
                  <a:pt x="566658" y="1395680"/>
                  <a:pt x="533719" y="1407337"/>
                </a:cubicBezTo>
                <a:cubicBezTo>
                  <a:pt x="498445" y="1408131"/>
                  <a:pt x="427942" y="1397607"/>
                  <a:pt x="390686" y="1407337"/>
                </a:cubicBezTo>
                <a:cubicBezTo>
                  <a:pt x="363356" y="1424389"/>
                  <a:pt x="272563" y="1424193"/>
                  <a:pt x="222411" y="1407337"/>
                </a:cubicBezTo>
                <a:cubicBezTo>
                  <a:pt x="175598" y="1402855"/>
                  <a:pt x="111246" y="1379929"/>
                  <a:pt x="70964" y="1407337"/>
                </a:cubicBezTo>
                <a:cubicBezTo>
                  <a:pt x="53314" y="1448464"/>
                  <a:pt x="-7236" y="1362789"/>
                  <a:pt x="0" y="1247153"/>
                </a:cubicBezTo>
                <a:cubicBezTo>
                  <a:pt x="23268" y="1132836"/>
                  <a:pt x="-8721" y="1063487"/>
                  <a:pt x="0" y="884830"/>
                </a:cubicBezTo>
                <a:cubicBezTo>
                  <a:pt x="1128" y="710222"/>
                  <a:pt x="879" y="702620"/>
                  <a:pt x="0" y="555115"/>
                </a:cubicBezTo>
                <a:cubicBezTo>
                  <a:pt x="-14082" y="394972"/>
                  <a:pt x="-8086" y="276768"/>
                  <a:pt x="0" y="160183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4236762247">
                  <a:custGeom>
                    <a:avLst/>
                    <a:gdLst>
                      <a:gd name="connsiteX0" fmla="*/ 0 w 2666048"/>
                      <a:gd name="connsiteY0" fmla="*/ 160183 h 1407337"/>
                      <a:gd name="connsiteX1" fmla="*/ 70964 w 2666048"/>
                      <a:gd name="connsiteY1" fmla="*/ 0 h 1407337"/>
                      <a:gd name="connsiteX2" fmla="*/ 213997 w 2666048"/>
                      <a:gd name="connsiteY2" fmla="*/ 0 h 1407337"/>
                      <a:gd name="connsiteX3" fmla="*/ 331789 w 2666048"/>
                      <a:gd name="connsiteY3" fmla="*/ 0 h 1407337"/>
                      <a:gd name="connsiteX4" fmla="*/ 525305 w 2666048"/>
                      <a:gd name="connsiteY4" fmla="*/ 0 h 1407337"/>
                      <a:gd name="connsiteX5" fmla="*/ 744062 w 2666048"/>
                      <a:gd name="connsiteY5" fmla="*/ 0 h 1407337"/>
                      <a:gd name="connsiteX6" fmla="*/ 912337 w 2666048"/>
                      <a:gd name="connsiteY6" fmla="*/ 0 h 1407337"/>
                      <a:gd name="connsiteX7" fmla="*/ 1055370 w 2666048"/>
                      <a:gd name="connsiteY7" fmla="*/ 0 h 1407337"/>
                      <a:gd name="connsiteX8" fmla="*/ 1198404 w 2666048"/>
                      <a:gd name="connsiteY8" fmla="*/ 0 h 1407337"/>
                      <a:gd name="connsiteX9" fmla="*/ 1316196 w 2666048"/>
                      <a:gd name="connsiteY9" fmla="*/ 0 h 1407337"/>
                      <a:gd name="connsiteX10" fmla="*/ 1433988 w 2666048"/>
                      <a:gd name="connsiteY10" fmla="*/ 0 h 1407337"/>
                      <a:gd name="connsiteX11" fmla="*/ 1551781 w 2666048"/>
                      <a:gd name="connsiteY11" fmla="*/ 0 h 1407337"/>
                      <a:gd name="connsiteX12" fmla="*/ 1669573 w 2666048"/>
                      <a:gd name="connsiteY12" fmla="*/ 0 h 1407337"/>
                      <a:gd name="connsiteX13" fmla="*/ 1888330 w 2666048"/>
                      <a:gd name="connsiteY13" fmla="*/ 0 h 1407337"/>
                      <a:gd name="connsiteX14" fmla="*/ 2056604 w 2666048"/>
                      <a:gd name="connsiteY14" fmla="*/ 0 h 1407337"/>
                      <a:gd name="connsiteX15" fmla="*/ 2275361 w 2666048"/>
                      <a:gd name="connsiteY15" fmla="*/ 0 h 1407337"/>
                      <a:gd name="connsiteX16" fmla="*/ 2595083 w 2666048"/>
                      <a:gd name="connsiteY16" fmla="*/ 0 h 1407337"/>
                      <a:gd name="connsiteX17" fmla="*/ 2666048 w 2666048"/>
                      <a:gd name="connsiteY17" fmla="*/ 160183 h 1407337"/>
                      <a:gd name="connsiteX18" fmla="*/ 2666048 w 2666048"/>
                      <a:gd name="connsiteY18" fmla="*/ 500767 h 1407337"/>
                      <a:gd name="connsiteX19" fmla="*/ 2666048 w 2666048"/>
                      <a:gd name="connsiteY19" fmla="*/ 852221 h 1407337"/>
                      <a:gd name="connsiteX20" fmla="*/ 2666048 w 2666048"/>
                      <a:gd name="connsiteY20" fmla="*/ 1247153 h 1407337"/>
                      <a:gd name="connsiteX21" fmla="*/ 2595083 w 2666048"/>
                      <a:gd name="connsiteY21" fmla="*/ 1407337 h 1407337"/>
                      <a:gd name="connsiteX22" fmla="*/ 2452050 w 2666048"/>
                      <a:gd name="connsiteY22" fmla="*/ 1407337 h 1407337"/>
                      <a:gd name="connsiteX23" fmla="*/ 2334258 w 2666048"/>
                      <a:gd name="connsiteY23" fmla="*/ 1407337 h 1407337"/>
                      <a:gd name="connsiteX24" fmla="*/ 2140742 w 2666048"/>
                      <a:gd name="connsiteY24" fmla="*/ 1407337 h 1407337"/>
                      <a:gd name="connsiteX25" fmla="*/ 1997708 w 2666048"/>
                      <a:gd name="connsiteY25" fmla="*/ 1407337 h 1407337"/>
                      <a:gd name="connsiteX26" fmla="*/ 1854675 w 2666048"/>
                      <a:gd name="connsiteY26" fmla="*/ 1407337 h 1407337"/>
                      <a:gd name="connsiteX27" fmla="*/ 1661159 w 2666048"/>
                      <a:gd name="connsiteY27" fmla="*/ 1407337 h 1407337"/>
                      <a:gd name="connsiteX28" fmla="*/ 1442402 w 2666048"/>
                      <a:gd name="connsiteY28" fmla="*/ 1407337 h 1407337"/>
                      <a:gd name="connsiteX29" fmla="*/ 1223645 w 2666048"/>
                      <a:gd name="connsiteY29" fmla="*/ 1407337 h 1407337"/>
                      <a:gd name="connsiteX30" fmla="*/ 1055370 w 2666048"/>
                      <a:gd name="connsiteY30" fmla="*/ 1407337 h 1407337"/>
                      <a:gd name="connsiteX31" fmla="*/ 937578 w 2666048"/>
                      <a:gd name="connsiteY31" fmla="*/ 1407337 h 1407337"/>
                      <a:gd name="connsiteX32" fmla="*/ 819786 w 2666048"/>
                      <a:gd name="connsiteY32" fmla="*/ 1407337 h 1407337"/>
                      <a:gd name="connsiteX33" fmla="*/ 651511 w 2666048"/>
                      <a:gd name="connsiteY33" fmla="*/ 1407337 h 1407337"/>
                      <a:gd name="connsiteX34" fmla="*/ 533719 w 2666048"/>
                      <a:gd name="connsiteY34" fmla="*/ 1407337 h 1407337"/>
                      <a:gd name="connsiteX35" fmla="*/ 390686 w 2666048"/>
                      <a:gd name="connsiteY35" fmla="*/ 1407337 h 1407337"/>
                      <a:gd name="connsiteX36" fmla="*/ 222411 w 2666048"/>
                      <a:gd name="connsiteY36" fmla="*/ 1407337 h 1407337"/>
                      <a:gd name="connsiteX37" fmla="*/ 70964 w 2666048"/>
                      <a:gd name="connsiteY37" fmla="*/ 1407337 h 1407337"/>
                      <a:gd name="connsiteX38" fmla="*/ 0 w 2666048"/>
                      <a:gd name="connsiteY38" fmla="*/ 1247153 h 1407337"/>
                      <a:gd name="connsiteX39" fmla="*/ 0 w 2666048"/>
                      <a:gd name="connsiteY39" fmla="*/ 884830 h 1407337"/>
                      <a:gd name="connsiteX40" fmla="*/ 0 w 2666048"/>
                      <a:gd name="connsiteY40" fmla="*/ 555115 h 1407337"/>
                      <a:gd name="connsiteX41" fmla="*/ 0 w 2666048"/>
                      <a:gd name="connsiteY41" fmla="*/ 160183 h 1407337"/>
                      <a:gd name="connsiteX0" fmla="*/ 0 w 2666048"/>
                      <a:gd name="connsiteY0" fmla="*/ 160183 h 1407337"/>
                      <a:gd name="connsiteX1" fmla="*/ 70964 w 2666048"/>
                      <a:gd name="connsiteY1" fmla="*/ 0 h 1407337"/>
                      <a:gd name="connsiteX2" fmla="*/ 264479 w 2666048"/>
                      <a:gd name="connsiteY2" fmla="*/ 0 h 1407337"/>
                      <a:gd name="connsiteX3" fmla="*/ 407513 w 2666048"/>
                      <a:gd name="connsiteY3" fmla="*/ 0 h 1407337"/>
                      <a:gd name="connsiteX4" fmla="*/ 500064 w 2666048"/>
                      <a:gd name="connsiteY4" fmla="*/ 0 h 1407337"/>
                      <a:gd name="connsiteX5" fmla="*/ 643097 w 2666048"/>
                      <a:gd name="connsiteY5" fmla="*/ 0 h 1407337"/>
                      <a:gd name="connsiteX6" fmla="*/ 735648 w 2666048"/>
                      <a:gd name="connsiteY6" fmla="*/ 0 h 1407337"/>
                      <a:gd name="connsiteX7" fmla="*/ 954406 w 2666048"/>
                      <a:gd name="connsiteY7" fmla="*/ 0 h 1407337"/>
                      <a:gd name="connsiteX8" fmla="*/ 1072198 w 2666048"/>
                      <a:gd name="connsiteY8" fmla="*/ 0 h 1407337"/>
                      <a:gd name="connsiteX9" fmla="*/ 1265714 w 2666048"/>
                      <a:gd name="connsiteY9" fmla="*/ 0 h 1407337"/>
                      <a:gd name="connsiteX10" fmla="*/ 1383506 w 2666048"/>
                      <a:gd name="connsiteY10" fmla="*/ 0 h 1407337"/>
                      <a:gd name="connsiteX11" fmla="*/ 1602263 w 2666048"/>
                      <a:gd name="connsiteY11" fmla="*/ 0 h 1407337"/>
                      <a:gd name="connsiteX12" fmla="*/ 1720055 w 2666048"/>
                      <a:gd name="connsiteY12" fmla="*/ 0 h 1407337"/>
                      <a:gd name="connsiteX13" fmla="*/ 1888330 w 2666048"/>
                      <a:gd name="connsiteY13" fmla="*/ 0 h 1407337"/>
                      <a:gd name="connsiteX14" fmla="*/ 2107087 w 2666048"/>
                      <a:gd name="connsiteY14" fmla="*/ 0 h 1407337"/>
                      <a:gd name="connsiteX15" fmla="*/ 2250120 w 2666048"/>
                      <a:gd name="connsiteY15" fmla="*/ 0 h 1407337"/>
                      <a:gd name="connsiteX16" fmla="*/ 2393154 w 2666048"/>
                      <a:gd name="connsiteY16" fmla="*/ 0 h 1407337"/>
                      <a:gd name="connsiteX17" fmla="*/ 2595083 w 2666048"/>
                      <a:gd name="connsiteY17" fmla="*/ 0 h 1407337"/>
                      <a:gd name="connsiteX18" fmla="*/ 2666048 w 2666048"/>
                      <a:gd name="connsiteY18" fmla="*/ 160183 h 1407337"/>
                      <a:gd name="connsiteX19" fmla="*/ 2666048 w 2666048"/>
                      <a:gd name="connsiteY19" fmla="*/ 511636 h 1407337"/>
                      <a:gd name="connsiteX20" fmla="*/ 2666048 w 2666048"/>
                      <a:gd name="connsiteY20" fmla="*/ 841351 h 1407337"/>
                      <a:gd name="connsiteX21" fmla="*/ 2666048 w 2666048"/>
                      <a:gd name="connsiteY21" fmla="*/ 1247153 h 1407337"/>
                      <a:gd name="connsiteX22" fmla="*/ 2595083 w 2666048"/>
                      <a:gd name="connsiteY22" fmla="*/ 1407337 h 1407337"/>
                      <a:gd name="connsiteX23" fmla="*/ 2426809 w 2666048"/>
                      <a:gd name="connsiteY23" fmla="*/ 1407337 h 1407337"/>
                      <a:gd name="connsiteX24" fmla="*/ 2309016 w 2666048"/>
                      <a:gd name="connsiteY24" fmla="*/ 1407337 h 1407337"/>
                      <a:gd name="connsiteX25" fmla="*/ 2165983 w 2666048"/>
                      <a:gd name="connsiteY25" fmla="*/ 1407337 h 1407337"/>
                      <a:gd name="connsiteX26" fmla="*/ 1972467 w 2666048"/>
                      <a:gd name="connsiteY26" fmla="*/ 1407337 h 1407337"/>
                      <a:gd name="connsiteX27" fmla="*/ 1854675 w 2666048"/>
                      <a:gd name="connsiteY27" fmla="*/ 1407337 h 1407337"/>
                      <a:gd name="connsiteX28" fmla="*/ 1762124 w 2666048"/>
                      <a:gd name="connsiteY28" fmla="*/ 1407337 h 1407337"/>
                      <a:gd name="connsiteX29" fmla="*/ 1593849 w 2666048"/>
                      <a:gd name="connsiteY29" fmla="*/ 1407337 h 1407337"/>
                      <a:gd name="connsiteX30" fmla="*/ 1501298 w 2666048"/>
                      <a:gd name="connsiteY30" fmla="*/ 1407337 h 1407337"/>
                      <a:gd name="connsiteX31" fmla="*/ 1358265 w 2666048"/>
                      <a:gd name="connsiteY31" fmla="*/ 1407337 h 1407337"/>
                      <a:gd name="connsiteX32" fmla="*/ 1240472 w 2666048"/>
                      <a:gd name="connsiteY32" fmla="*/ 1407337 h 1407337"/>
                      <a:gd name="connsiteX33" fmla="*/ 1072198 w 2666048"/>
                      <a:gd name="connsiteY33" fmla="*/ 1407337 h 1407337"/>
                      <a:gd name="connsiteX34" fmla="*/ 954406 w 2666048"/>
                      <a:gd name="connsiteY34" fmla="*/ 1407337 h 1407337"/>
                      <a:gd name="connsiteX35" fmla="*/ 861855 w 2666048"/>
                      <a:gd name="connsiteY35" fmla="*/ 1407337 h 1407337"/>
                      <a:gd name="connsiteX36" fmla="*/ 643097 w 2666048"/>
                      <a:gd name="connsiteY36" fmla="*/ 1407337 h 1407337"/>
                      <a:gd name="connsiteX37" fmla="*/ 424340 w 2666048"/>
                      <a:gd name="connsiteY37" fmla="*/ 1407337 h 1407337"/>
                      <a:gd name="connsiteX38" fmla="*/ 230825 w 2666048"/>
                      <a:gd name="connsiteY38" fmla="*/ 1407337 h 1407337"/>
                      <a:gd name="connsiteX39" fmla="*/ 70964 w 2666048"/>
                      <a:gd name="connsiteY39" fmla="*/ 1407337 h 1407337"/>
                      <a:gd name="connsiteX40" fmla="*/ 0 w 2666048"/>
                      <a:gd name="connsiteY40" fmla="*/ 1247153 h 1407337"/>
                      <a:gd name="connsiteX41" fmla="*/ 0 w 2666048"/>
                      <a:gd name="connsiteY41" fmla="*/ 873960 h 1407337"/>
                      <a:gd name="connsiteX42" fmla="*/ 0 w 2666048"/>
                      <a:gd name="connsiteY42" fmla="*/ 500767 h 1407337"/>
                      <a:gd name="connsiteX43" fmla="*/ 0 w 2666048"/>
                      <a:gd name="connsiteY43" fmla="*/ 160183 h 14073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</a:cxnLst>
                    <a:rect l="l" t="t" r="r" b="b"/>
                    <a:pathLst>
                      <a:path w="2666048" h="1407337" fill="none" extrusionOk="0">
                        <a:moveTo>
                          <a:pt x="0" y="160183"/>
                        </a:moveTo>
                        <a:cubicBezTo>
                          <a:pt x="-503" y="54977"/>
                          <a:pt x="16299" y="-6729"/>
                          <a:pt x="70964" y="0"/>
                        </a:cubicBezTo>
                        <a:cubicBezTo>
                          <a:pt x="121706" y="4002"/>
                          <a:pt x="145336" y="15878"/>
                          <a:pt x="213997" y="0"/>
                        </a:cubicBezTo>
                        <a:cubicBezTo>
                          <a:pt x="281947" y="-10706"/>
                          <a:pt x="291491" y="-3703"/>
                          <a:pt x="331789" y="0"/>
                        </a:cubicBezTo>
                        <a:cubicBezTo>
                          <a:pt x="364645" y="4462"/>
                          <a:pt x="463033" y="7265"/>
                          <a:pt x="525305" y="0"/>
                        </a:cubicBezTo>
                        <a:cubicBezTo>
                          <a:pt x="573089" y="-18196"/>
                          <a:pt x="633707" y="19021"/>
                          <a:pt x="744062" y="0"/>
                        </a:cubicBezTo>
                        <a:cubicBezTo>
                          <a:pt x="852001" y="-14086"/>
                          <a:pt x="867897" y="-22208"/>
                          <a:pt x="912337" y="0"/>
                        </a:cubicBezTo>
                        <a:cubicBezTo>
                          <a:pt x="956765" y="24927"/>
                          <a:pt x="990415" y="-8532"/>
                          <a:pt x="1055370" y="0"/>
                        </a:cubicBezTo>
                        <a:cubicBezTo>
                          <a:pt x="1124115" y="-24"/>
                          <a:pt x="1133219" y="11782"/>
                          <a:pt x="1198404" y="0"/>
                        </a:cubicBezTo>
                        <a:cubicBezTo>
                          <a:pt x="1265511" y="-12335"/>
                          <a:pt x="1277848" y="6275"/>
                          <a:pt x="1316196" y="0"/>
                        </a:cubicBezTo>
                        <a:cubicBezTo>
                          <a:pt x="1356345" y="-6511"/>
                          <a:pt x="1404266" y="8751"/>
                          <a:pt x="1433988" y="0"/>
                        </a:cubicBezTo>
                        <a:cubicBezTo>
                          <a:pt x="1468153" y="-10581"/>
                          <a:pt x="1515393" y="-4159"/>
                          <a:pt x="1551781" y="0"/>
                        </a:cubicBezTo>
                        <a:cubicBezTo>
                          <a:pt x="1592613" y="15191"/>
                          <a:pt x="1632588" y="-7793"/>
                          <a:pt x="1669573" y="0"/>
                        </a:cubicBezTo>
                        <a:cubicBezTo>
                          <a:pt x="1706457" y="12867"/>
                          <a:pt x="1829428" y="13242"/>
                          <a:pt x="1888330" y="0"/>
                        </a:cubicBezTo>
                        <a:cubicBezTo>
                          <a:pt x="1944969" y="-11937"/>
                          <a:pt x="1999869" y="13420"/>
                          <a:pt x="2056604" y="0"/>
                        </a:cubicBezTo>
                        <a:cubicBezTo>
                          <a:pt x="2101839" y="-10494"/>
                          <a:pt x="2192731" y="-30544"/>
                          <a:pt x="2275361" y="0"/>
                        </a:cubicBezTo>
                        <a:cubicBezTo>
                          <a:pt x="2367339" y="10818"/>
                          <a:pt x="2459239" y="-14301"/>
                          <a:pt x="2595083" y="0"/>
                        </a:cubicBezTo>
                        <a:cubicBezTo>
                          <a:pt x="2623496" y="-5577"/>
                          <a:pt x="2679855" y="66754"/>
                          <a:pt x="2666048" y="160183"/>
                        </a:cubicBezTo>
                        <a:cubicBezTo>
                          <a:pt x="2667404" y="237231"/>
                          <a:pt x="2674795" y="372562"/>
                          <a:pt x="2666048" y="500767"/>
                        </a:cubicBezTo>
                        <a:cubicBezTo>
                          <a:pt x="2677032" y="622438"/>
                          <a:pt x="2673508" y="711231"/>
                          <a:pt x="2666048" y="852221"/>
                        </a:cubicBezTo>
                        <a:cubicBezTo>
                          <a:pt x="2677902" y="982787"/>
                          <a:pt x="2663124" y="1117478"/>
                          <a:pt x="2666048" y="1247153"/>
                        </a:cubicBezTo>
                        <a:cubicBezTo>
                          <a:pt x="2671726" y="1343519"/>
                          <a:pt x="2642141" y="1413095"/>
                          <a:pt x="2595083" y="1407337"/>
                        </a:cubicBezTo>
                        <a:cubicBezTo>
                          <a:pt x="2559021" y="1394373"/>
                          <a:pt x="2489612" y="1401315"/>
                          <a:pt x="2452050" y="1407337"/>
                        </a:cubicBezTo>
                        <a:cubicBezTo>
                          <a:pt x="2407986" y="1418707"/>
                          <a:pt x="2365027" y="1399301"/>
                          <a:pt x="2334258" y="1407337"/>
                        </a:cubicBezTo>
                        <a:cubicBezTo>
                          <a:pt x="2318557" y="1407828"/>
                          <a:pt x="2210651" y="1388880"/>
                          <a:pt x="2140742" y="1407337"/>
                        </a:cubicBezTo>
                        <a:cubicBezTo>
                          <a:pt x="2063869" y="1416793"/>
                          <a:pt x="2052207" y="1411893"/>
                          <a:pt x="1997708" y="1407337"/>
                        </a:cubicBezTo>
                        <a:cubicBezTo>
                          <a:pt x="1939822" y="1401126"/>
                          <a:pt x="1924461" y="1400283"/>
                          <a:pt x="1854675" y="1407337"/>
                        </a:cubicBezTo>
                        <a:cubicBezTo>
                          <a:pt x="1796680" y="1418816"/>
                          <a:pt x="1716450" y="1402849"/>
                          <a:pt x="1661159" y="1407337"/>
                        </a:cubicBezTo>
                        <a:cubicBezTo>
                          <a:pt x="1602166" y="1409334"/>
                          <a:pt x="1536893" y="1406230"/>
                          <a:pt x="1442402" y="1407337"/>
                        </a:cubicBezTo>
                        <a:cubicBezTo>
                          <a:pt x="1341565" y="1397692"/>
                          <a:pt x="1320991" y="1414622"/>
                          <a:pt x="1223645" y="1407337"/>
                        </a:cubicBezTo>
                        <a:cubicBezTo>
                          <a:pt x="1129695" y="1406634"/>
                          <a:pt x="1097880" y="1398875"/>
                          <a:pt x="1055370" y="1407337"/>
                        </a:cubicBezTo>
                        <a:cubicBezTo>
                          <a:pt x="1005075" y="1416402"/>
                          <a:pt x="978410" y="1390803"/>
                          <a:pt x="937578" y="1407337"/>
                        </a:cubicBezTo>
                        <a:cubicBezTo>
                          <a:pt x="905213" y="1419270"/>
                          <a:pt x="864337" y="1412191"/>
                          <a:pt x="819786" y="1407337"/>
                        </a:cubicBezTo>
                        <a:cubicBezTo>
                          <a:pt x="774796" y="1395236"/>
                          <a:pt x="730207" y="1406211"/>
                          <a:pt x="651511" y="1407337"/>
                        </a:cubicBezTo>
                        <a:cubicBezTo>
                          <a:pt x="572261" y="1406822"/>
                          <a:pt x="568694" y="1397195"/>
                          <a:pt x="533719" y="1407337"/>
                        </a:cubicBezTo>
                        <a:cubicBezTo>
                          <a:pt x="500278" y="1410231"/>
                          <a:pt x="424320" y="1393221"/>
                          <a:pt x="390686" y="1407337"/>
                        </a:cubicBezTo>
                        <a:cubicBezTo>
                          <a:pt x="352582" y="1423790"/>
                          <a:pt x="275438" y="1420089"/>
                          <a:pt x="222411" y="1407337"/>
                        </a:cubicBezTo>
                        <a:cubicBezTo>
                          <a:pt x="178781" y="1393297"/>
                          <a:pt x="112187" y="1389179"/>
                          <a:pt x="70964" y="1407337"/>
                        </a:cubicBezTo>
                        <a:cubicBezTo>
                          <a:pt x="38746" y="1430478"/>
                          <a:pt x="-5741" y="1345227"/>
                          <a:pt x="0" y="1247153"/>
                        </a:cubicBezTo>
                        <a:cubicBezTo>
                          <a:pt x="9849" y="1131060"/>
                          <a:pt x="930" y="1065597"/>
                          <a:pt x="0" y="884830"/>
                        </a:cubicBezTo>
                        <a:cubicBezTo>
                          <a:pt x="1158" y="709546"/>
                          <a:pt x="287" y="701439"/>
                          <a:pt x="0" y="555115"/>
                        </a:cubicBezTo>
                        <a:cubicBezTo>
                          <a:pt x="1959" y="404493"/>
                          <a:pt x="-5263" y="280645"/>
                          <a:pt x="0" y="160183"/>
                        </a:cubicBezTo>
                        <a:close/>
                      </a:path>
                      <a:path w="2666048" h="1407337" stroke="0" extrusionOk="0">
                        <a:moveTo>
                          <a:pt x="0" y="160183"/>
                        </a:moveTo>
                        <a:cubicBezTo>
                          <a:pt x="3523" y="79507"/>
                          <a:pt x="40015" y="-2074"/>
                          <a:pt x="70964" y="0"/>
                        </a:cubicBezTo>
                        <a:cubicBezTo>
                          <a:pt x="166611" y="-8688"/>
                          <a:pt x="196873" y="2481"/>
                          <a:pt x="264479" y="0"/>
                        </a:cubicBezTo>
                        <a:cubicBezTo>
                          <a:pt x="329811" y="3157"/>
                          <a:pt x="373576" y="-11925"/>
                          <a:pt x="407513" y="0"/>
                        </a:cubicBezTo>
                        <a:cubicBezTo>
                          <a:pt x="444047" y="9782"/>
                          <a:pt x="483317" y="-2897"/>
                          <a:pt x="500064" y="0"/>
                        </a:cubicBezTo>
                        <a:cubicBezTo>
                          <a:pt x="513402" y="5080"/>
                          <a:pt x="587382" y="-273"/>
                          <a:pt x="643097" y="0"/>
                        </a:cubicBezTo>
                        <a:cubicBezTo>
                          <a:pt x="692387" y="-5270"/>
                          <a:pt x="707002" y="1080"/>
                          <a:pt x="735648" y="0"/>
                        </a:cubicBezTo>
                        <a:cubicBezTo>
                          <a:pt x="762971" y="-3926"/>
                          <a:pt x="899119" y="-13312"/>
                          <a:pt x="954406" y="0"/>
                        </a:cubicBezTo>
                        <a:cubicBezTo>
                          <a:pt x="1005202" y="15453"/>
                          <a:pt x="1024397" y="3379"/>
                          <a:pt x="1072198" y="0"/>
                        </a:cubicBezTo>
                        <a:cubicBezTo>
                          <a:pt x="1107071" y="10297"/>
                          <a:pt x="1174441" y="1885"/>
                          <a:pt x="1265714" y="0"/>
                        </a:cubicBezTo>
                        <a:cubicBezTo>
                          <a:pt x="1352256" y="-12834"/>
                          <a:pt x="1356118" y="-12087"/>
                          <a:pt x="1383506" y="0"/>
                        </a:cubicBezTo>
                        <a:cubicBezTo>
                          <a:pt x="1406948" y="11329"/>
                          <a:pt x="1551407" y="12617"/>
                          <a:pt x="1602263" y="0"/>
                        </a:cubicBezTo>
                        <a:cubicBezTo>
                          <a:pt x="1670386" y="-20454"/>
                          <a:pt x="1661953" y="8346"/>
                          <a:pt x="1720055" y="0"/>
                        </a:cubicBezTo>
                        <a:cubicBezTo>
                          <a:pt x="1765148" y="-10695"/>
                          <a:pt x="1853446" y="14384"/>
                          <a:pt x="1888330" y="0"/>
                        </a:cubicBezTo>
                        <a:cubicBezTo>
                          <a:pt x="1920903" y="-18426"/>
                          <a:pt x="2057661" y="-1977"/>
                          <a:pt x="2107087" y="0"/>
                        </a:cubicBezTo>
                        <a:cubicBezTo>
                          <a:pt x="2137485" y="56"/>
                          <a:pt x="2180326" y="6876"/>
                          <a:pt x="2250120" y="0"/>
                        </a:cubicBezTo>
                        <a:cubicBezTo>
                          <a:pt x="2288617" y="-567"/>
                          <a:pt x="2330274" y="1110"/>
                          <a:pt x="2393154" y="0"/>
                        </a:cubicBezTo>
                        <a:cubicBezTo>
                          <a:pt x="2454934" y="5079"/>
                          <a:pt x="2533362" y="-5225"/>
                          <a:pt x="2595083" y="0"/>
                        </a:cubicBezTo>
                        <a:cubicBezTo>
                          <a:pt x="2642658" y="-2055"/>
                          <a:pt x="2675874" y="68815"/>
                          <a:pt x="2666048" y="160183"/>
                        </a:cubicBezTo>
                        <a:cubicBezTo>
                          <a:pt x="2650941" y="286115"/>
                          <a:pt x="2648078" y="370392"/>
                          <a:pt x="2666048" y="511636"/>
                        </a:cubicBezTo>
                        <a:cubicBezTo>
                          <a:pt x="2665396" y="660084"/>
                          <a:pt x="2671586" y="684902"/>
                          <a:pt x="2666048" y="841351"/>
                        </a:cubicBezTo>
                        <a:cubicBezTo>
                          <a:pt x="2659817" y="994829"/>
                          <a:pt x="2665194" y="1050045"/>
                          <a:pt x="2666048" y="1247153"/>
                        </a:cubicBezTo>
                        <a:cubicBezTo>
                          <a:pt x="2668978" y="1346987"/>
                          <a:pt x="2644919" y="1426256"/>
                          <a:pt x="2595083" y="1407337"/>
                        </a:cubicBezTo>
                        <a:cubicBezTo>
                          <a:pt x="2537826" y="1420237"/>
                          <a:pt x="2492635" y="1421530"/>
                          <a:pt x="2426809" y="1407337"/>
                        </a:cubicBezTo>
                        <a:cubicBezTo>
                          <a:pt x="2364767" y="1393250"/>
                          <a:pt x="2348767" y="1410264"/>
                          <a:pt x="2309016" y="1407337"/>
                        </a:cubicBezTo>
                        <a:cubicBezTo>
                          <a:pt x="2262004" y="1404633"/>
                          <a:pt x="2215616" y="1431435"/>
                          <a:pt x="2165983" y="1407337"/>
                        </a:cubicBezTo>
                        <a:cubicBezTo>
                          <a:pt x="2115856" y="1382782"/>
                          <a:pt x="2029056" y="1401963"/>
                          <a:pt x="1972467" y="1407337"/>
                        </a:cubicBezTo>
                        <a:cubicBezTo>
                          <a:pt x="1924441" y="1411028"/>
                          <a:pt x="1899410" y="1404878"/>
                          <a:pt x="1854675" y="1407337"/>
                        </a:cubicBezTo>
                        <a:cubicBezTo>
                          <a:pt x="1803288" y="1411397"/>
                          <a:pt x="1792823" y="1402019"/>
                          <a:pt x="1762124" y="1407337"/>
                        </a:cubicBezTo>
                        <a:cubicBezTo>
                          <a:pt x="1729779" y="1410397"/>
                          <a:pt x="1632482" y="1404651"/>
                          <a:pt x="1593849" y="1407337"/>
                        </a:cubicBezTo>
                        <a:cubicBezTo>
                          <a:pt x="1554268" y="1405677"/>
                          <a:pt x="1534255" y="1398602"/>
                          <a:pt x="1501298" y="1407337"/>
                        </a:cubicBezTo>
                        <a:cubicBezTo>
                          <a:pt x="1472135" y="1411453"/>
                          <a:pt x="1400428" y="1403515"/>
                          <a:pt x="1358265" y="1407337"/>
                        </a:cubicBezTo>
                        <a:cubicBezTo>
                          <a:pt x="1323902" y="1418337"/>
                          <a:pt x="1284048" y="1410092"/>
                          <a:pt x="1240472" y="1407337"/>
                        </a:cubicBezTo>
                        <a:cubicBezTo>
                          <a:pt x="1208539" y="1400582"/>
                          <a:pt x="1115853" y="1418289"/>
                          <a:pt x="1072198" y="1407337"/>
                        </a:cubicBezTo>
                        <a:cubicBezTo>
                          <a:pt x="1030645" y="1406446"/>
                          <a:pt x="998594" y="1407600"/>
                          <a:pt x="954406" y="1407337"/>
                        </a:cubicBezTo>
                        <a:cubicBezTo>
                          <a:pt x="912328" y="1408641"/>
                          <a:pt x="900280" y="1411009"/>
                          <a:pt x="861855" y="1407337"/>
                        </a:cubicBezTo>
                        <a:cubicBezTo>
                          <a:pt x="823171" y="1410774"/>
                          <a:pt x="731221" y="1380986"/>
                          <a:pt x="643097" y="1407337"/>
                        </a:cubicBezTo>
                        <a:cubicBezTo>
                          <a:pt x="560190" y="1417416"/>
                          <a:pt x="492364" y="1389852"/>
                          <a:pt x="424340" y="1407337"/>
                        </a:cubicBezTo>
                        <a:cubicBezTo>
                          <a:pt x="363196" y="1428616"/>
                          <a:pt x="285420" y="1410178"/>
                          <a:pt x="230825" y="1407337"/>
                        </a:cubicBezTo>
                        <a:cubicBezTo>
                          <a:pt x="185262" y="1401910"/>
                          <a:pt x="111113" y="1421621"/>
                          <a:pt x="70964" y="1407337"/>
                        </a:cubicBezTo>
                        <a:cubicBezTo>
                          <a:pt x="35274" y="1427432"/>
                          <a:pt x="-3959" y="1320299"/>
                          <a:pt x="0" y="1247153"/>
                        </a:cubicBezTo>
                        <a:cubicBezTo>
                          <a:pt x="-6094" y="1104466"/>
                          <a:pt x="2772" y="1040879"/>
                          <a:pt x="0" y="873960"/>
                        </a:cubicBezTo>
                        <a:cubicBezTo>
                          <a:pt x="19128" y="704339"/>
                          <a:pt x="671" y="623076"/>
                          <a:pt x="0" y="500767"/>
                        </a:cubicBezTo>
                        <a:cubicBezTo>
                          <a:pt x="-387" y="402191"/>
                          <a:pt x="-2415" y="254397"/>
                          <a:pt x="0" y="160183"/>
                        </a:cubicBezTo>
                        <a:close/>
                      </a:path>
                      <a:path w="2666048" h="1407337" fill="none" stroke="0" extrusionOk="0">
                        <a:moveTo>
                          <a:pt x="0" y="160183"/>
                        </a:moveTo>
                        <a:cubicBezTo>
                          <a:pt x="8267" y="64520"/>
                          <a:pt x="26985" y="-13583"/>
                          <a:pt x="70964" y="0"/>
                        </a:cubicBezTo>
                        <a:cubicBezTo>
                          <a:pt x="123538" y="9706"/>
                          <a:pt x="148440" y="13039"/>
                          <a:pt x="213997" y="0"/>
                        </a:cubicBezTo>
                        <a:cubicBezTo>
                          <a:pt x="282384" y="-12042"/>
                          <a:pt x="290562" y="-2766"/>
                          <a:pt x="331789" y="0"/>
                        </a:cubicBezTo>
                        <a:cubicBezTo>
                          <a:pt x="377171" y="-9525"/>
                          <a:pt x="468486" y="16570"/>
                          <a:pt x="525305" y="0"/>
                        </a:cubicBezTo>
                        <a:cubicBezTo>
                          <a:pt x="577687" y="-4663"/>
                          <a:pt x="639543" y="20705"/>
                          <a:pt x="744062" y="0"/>
                        </a:cubicBezTo>
                        <a:cubicBezTo>
                          <a:pt x="850505" y="-12336"/>
                          <a:pt x="869785" y="-18289"/>
                          <a:pt x="912337" y="0"/>
                        </a:cubicBezTo>
                        <a:cubicBezTo>
                          <a:pt x="956634" y="19053"/>
                          <a:pt x="987153" y="3519"/>
                          <a:pt x="1055370" y="0"/>
                        </a:cubicBezTo>
                        <a:cubicBezTo>
                          <a:pt x="1126332" y="1846"/>
                          <a:pt x="1134759" y="14114"/>
                          <a:pt x="1198404" y="0"/>
                        </a:cubicBezTo>
                        <a:cubicBezTo>
                          <a:pt x="1266251" y="-8579"/>
                          <a:pt x="1283616" y="3916"/>
                          <a:pt x="1316196" y="0"/>
                        </a:cubicBezTo>
                        <a:cubicBezTo>
                          <a:pt x="1358694" y="-5757"/>
                          <a:pt x="1405738" y="7095"/>
                          <a:pt x="1433988" y="0"/>
                        </a:cubicBezTo>
                        <a:cubicBezTo>
                          <a:pt x="1458549" y="-5109"/>
                          <a:pt x="1515593" y="-8878"/>
                          <a:pt x="1551781" y="0"/>
                        </a:cubicBezTo>
                        <a:cubicBezTo>
                          <a:pt x="1591887" y="9082"/>
                          <a:pt x="1626680" y="-10948"/>
                          <a:pt x="1669573" y="0"/>
                        </a:cubicBezTo>
                        <a:cubicBezTo>
                          <a:pt x="1704128" y="10103"/>
                          <a:pt x="1835268" y="13337"/>
                          <a:pt x="1888330" y="0"/>
                        </a:cubicBezTo>
                        <a:cubicBezTo>
                          <a:pt x="1937085" y="-12635"/>
                          <a:pt x="2000947" y="4880"/>
                          <a:pt x="2056604" y="0"/>
                        </a:cubicBezTo>
                        <a:cubicBezTo>
                          <a:pt x="2128425" y="-2326"/>
                          <a:pt x="2201716" y="-23557"/>
                          <a:pt x="2275361" y="0"/>
                        </a:cubicBezTo>
                        <a:cubicBezTo>
                          <a:pt x="2370431" y="28954"/>
                          <a:pt x="2456552" y="600"/>
                          <a:pt x="2595083" y="0"/>
                        </a:cubicBezTo>
                        <a:cubicBezTo>
                          <a:pt x="2622152" y="-25276"/>
                          <a:pt x="2665582" y="51280"/>
                          <a:pt x="2666048" y="160183"/>
                        </a:cubicBezTo>
                        <a:cubicBezTo>
                          <a:pt x="2691521" y="214805"/>
                          <a:pt x="2641835" y="379312"/>
                          <a:pt x="2666048" y="500767"/>
                        </a:cubicBezTo>
                        <a:cubicBezTo>
                          <a:pt x="2681260" y="636962"/>
                          <a:pt x="2648774" y="716096"/>
                          <a:pt x="2666048" y="852221"/>
                        </a:cubicBezTo>
                        <a:cubicBezTo>
                          <a:pt x="2660434" y="977966"/>
                          <a:pt x="2663027" y="1139212"/>
                          <a:pt x="2666048" y="1247153"/>
                        </a:cubicBezTo>
                        <a:cubicBezTo>
                          <a:pt x="2667600" y="1353703"/>
                          <a:pt x="2637446" y="1417409"/>
                          <a:pt x="2595083" y="1407337"/>
                        </a:cubicBezTo>
                        <a:cubicBezTo>
                          <a:pt x="2549122" y="1401669"/>
                          <a:pt x="2495591" y="1406813"/>
                          <a:pt x="2452050" y="1407337"/>
                        </a:cubicBezTo>
                        <a:cubicBezTo>
                          <a:pt x="2406606" y="1417144"/>
                          <a:pt x="2361857" y="1404468"/>
                          <a:pt x="2334258" y="1407337"/>
                        </a:cubicBezTo>
                        <a:cubicBezTo>
                          <a:pt x="2316145" y="1411869"/>
                          <a:pt x="2208994" y="1394134"/>
                          <a:pt x="2140742" y="1407337"/>
                        </a:cubicBezTo>
                        <a:cubicBezTo>
                          <a:pt x="2065124" y="1415113"/>
                          <a:pt x="2051044" y="1410605"/>
                          <a:pt x="1997708" y="1407337"/>
                        </a:cubicBezTo>
                        <a:cubicBezTo>
                          <a:pt x="1943655" y="1404778"/>
                          <a:pt x="1923062" y="1400123"/>
                          <a:pt x="1854675" y="1407337"/>
                        </a:cubicBezTo>
                        <a:cubicBezTo>
                          <a:pt x="1779308" y="1419988"/>
                          <a:pt x="1725234" y="1395695"/>
                          <a:pt x="1661159" y="1407337"/>
                        </a:cubicBezTo>
                        <a:cubicBezTo>
                          <a:pt x="1610214" y="1400758"/>
                          <a:pt x="1551397" y="1413351"/>
                          <a:pt x="1442402" y="1407337"/>
                        </a:cubicBezTo>
                        <a:cubicBezTo>
                          <a:pt x="1351049" y="1405349"/>
                          <a:pt x="1311981" y="1406660"/>
                          <a:pt x="1223645" y="1407337"/>
                        </a:cubicBezTo>
                        <a:cubicBezTo>
                          <a:pt x="1133598" y="1409620"/>
                          <a:pt x="1101614" y="1398687"/>
                          <a:pt x="1055370" y="1407337"/>
                        </a:cubicBezTo>
                        <a:cubicBezTo>
                          <a:pt x="1008257" y="1411506"/>
                          <a:pt x="974003" y="1393713"/>
                          <a:pt x="937578" y="1407337"/>
                        </a:cubicBezTo>
                        <a:cubicBezTo>
                          <a:pt x="895930" y="1412766"/>
                          <a:pt x="868218" y="1410650"/>
                          <a:pt x="819786" y="1407337"/>
                        </a:cubicBezTo>
                        <a:cubicBezTo>
                          <a:pt x="767861" y="1399122"/>
                          <a:pt x="730401" y="1406536"/>
                          <a:pt x="651511" y="1407337"/>
                        </a:cubicBezTo>
                        <a:cubicBezTo>
                          <a:pt x="574766" y="1408639"/>
                          <a:pt x="569269" y="1398101"/>
                          <a:pt x="533719" y="1407337"/>
                        </a:cubicBezTo>
                        <a:cubicBezTo>
                          <a:pt x="496312" y="1414805"/>
                          <a:pt x="425858" y="1400671"/>
                          <a:pt x="390686" y="1407337"/>
                        </a:cubicBezTo>
                        <a:cubicBezTo>
                          <a:pt x="361329" y="1419660"/>
                          <a:pt x="265691" y="1415722"/>
                          <a:pt x="222411" y="1407337"/>
                        </a:cubicBezTo>
                        <a:cubicBezTo>
                          <a:pt x="171978" y="1413684"/>
                          <a:pt x="120458" y="1386233"/>
                          <a:pt x="70964" y="1407337"/>
                        </a:cubicBezTo>
                        <a:cubicBezTo>
                          <a:pt x="37577" y="1433997"/>
                          <a:pt x="1204" y="1352760"/>
                          <a:pt x="0" y="1247153"/>
                        </a:cubicBezTo>
                        <a:cubicBezTo>
                          <a:pt x="6196" y="1122096"/>
                          <a:pt x="-14184" y="1057726"/>
                          <a:pt x="0" y="884830"/>
                        </a:cubicBezTo>
                        <a:cubicBezTo>
                          <a:pt x="1520" y="710060"/>
                          <a:pt x="1453" y="704011"/>
                          <a:pt x="0" y="555115"/>
                        </a:cubicBezTo>
                        <a:cubicBezTo>
                          <a:pt x="-11663" y="401069"/>
                          <a:pt x="-9838" y="256781"/>
                          <a:pt x="0" y="160183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83508"/>
            <a:endParaRPr lang="th-TH" sz="3284" dirty="0">
              <a:solidFill>
                <a:prstClr val="white"/>
              </a:solidFill>
              <a:latin typeface="MN ONIGIRI" pitchFamily="2" charset="0"/>
              <a:cs typeface="MN ONIGIRI" pitchFamily="2" charset="0"/>
            </a:endParaRPr>
          </a:p>
        </p:txBody>
      </p:sp>
      <p:pic>
        <p:nvPicPr>
          <p:cNvPr id="1026" name="Picture 2" descr="กระทะทองเหลือง สำหรับใช้ทำขนมไทย หนา 3 หลี | Shopee Thailand">
            <a:extLst>
              <a:ext uri="{FF2B5EF4-FFF2-40B4-BE49-F238E27FC236}">
                <a16:creationId xmlns:a16="http://schemas.microsoft.com/office/drawing/2014/main" id="{6E4EFCA6-6C56-5C32-0C41-2A2420580D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03" b="17778"/>
          <a:stretch/>
        </p:blipFill>
        <p:spPr bwMode="auto">
          <a:xfrm>
            <a:off x="2096928" y="3002808"/>
            <a:ext cx="1599724" cy="1150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เข็มขัดนากโบราณ ตีตรา 40% หนัก 152.62 กรัม ยาว 35.5 นิ้ว | ต้นมะขามช่างทอง">
            <a:extLst>
              <a:ext uri="{FF2B5EF4-FFF2-40B4-BE49-F238E27FC236}">
                <a16:creationId xmlns:a16="http://schemas.microsoft.com/office/drawing/2014/main" id="{EFB9E5DB-F04C-54C9-AABF-859CC60EF64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36" b="37566"/>
          <a:stretch/>
        </p:blipFill>
        <p:spPr bwMode="auto">
          <a:xfrm>
            <a:off x="1674126" y="4726435"/>
            <a:ext cx="2445327" cy="948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สี่เหลี่ยมผืนผ้ามุมมน 4">
            <a:extLst>
              <a:ext uri="{FF2B5EF4-FFF2-40B4-BE49-F238E27FC236}">
                <a16:creationId xmlns:a16="http://schemas.microsoft.com/office/drawing/2014/main" id="{440242BB-C4EA-36AD-2EBE-C5C69ABDE0E6}"/>
              </a:ext>
            </a:extLst>
          </p:cNvPr>
          <p:cNvSpPr/>
          <p:nvPr/>
        </p:nvSpPr>
        <p:spPr>
          <a:xfrm>
            <a:off x="4762976" y="2874395"/>
            <a:ext cx="2666048" cy="1407337"/>
          </a:xfrm>
          <a:custGeom>
            <a:avLst/>
            <a:gdLst>
              <a:gd name="connsiteX0" fmla="*/ 0 w 2666048"/>
              <a:gd name="connsiteY0" fmla="*/ 160183 h 1407337"/>
              <a:gd name="connsiteX1" fmla="*/ 70964 w 2666048"/>
              <a:gd name="connsiteY1" fmla="*/ 0 h 1407337"/>
              <a:gd name="connsiteX2" fmla="*/ 213997 w 2666048"/>
              <a:gd name="connsiteY2" fmla="*/ 0 h 1407337"/>
              <a:gd name="connsiteX3" fmla="*/ 331789 w 2666048"/>
              <a:gd name="connsiteY3" fmla="*/ 0 h 1407337"/>
              <a:gd name="connsiteX4" fmla="*/ 525305 w 2666048"/>
              <a:gd name="connsiteY4" fmla="*/ 0 h 1407337"/>
              <a:gd name="connsiteX5" fmla="*/ 744062 w 2666048"/>
              <a:gd name="connsiteY5" fmla="*/ 0 h 1407337"/>
              <a:gd name="connsiteX6" fmla="*/ 912337 w 2666048"/>
              <a:gd name="connsiteY6" fmla="*/ 0 h 1407337"/>
              <a:gd name="connsiteX7" fmla="*/ 1055370 w 2666048"/>
              <a:gd name="connsiteY7" fmla="*/ 0 h 1407337"/>
              <a:gd name="connsiteX8" fmla="*/ 1198404 w 2666048"/>
              <a:gd name="connsiteY8" fmla="*/ 0 h 1407337"/>
              <a:gd name="connsiteX9" fmla="*/ 1316196 w 2666048"/>
              <a:gd name="connsiteY9" fmla="*/ 0 h 1407337"/>
              <a:gd name="connsiteX10" fmla="*/ 1433988 w 2666048"/>
              <a:gd name="connsiteY10" fmla="*/ 0 h 1407337"/>
              <a:gd name="connsiteX11" fmla="*/ 1551781 w 2666048"/>
              <a:gd name="connsiteY11" fmla="*/ 0 h 1407337"/>
              <a:gd name="connsiteX12" fmla="*/ 1669573 w 2666048"/>
              <a:gd name="connsiteY12" fmla="*/ 0 h 1407337"/>
              <a:gd name="connsiteX13" fmla="*/ 1888330 w 2666048"/>
              <a:gd name="connsiteY13" fmla="*/ 0 h 1407337"/>
              <a:gd name="connsiteX14" fmla="*/ 2056604 w 2666048"/>
              <a:gd name="connsiteY14" fmla="*/ 0 h 1407337"/>
              <a:gd name="connsiteX15" fmla="*/ 2275361 w 2666048"/>
              <a:gd name="connsiteY15" fmla="*/ 0 h 1407337"/>
              <a:gd name="connsiteX16" fmla="*/ 2595083 w 2666048"/>
              <a:gd name="connsiteY16" fmla="*/ 0 h 1407337"/>
              <a:gd name="connsiteX17" fmla="*/ 2666048 w 2666048"/>
              <a:gd name="connsiteY17" fmla="*/ 160183 h 1407337"/>
              <a:gd name="connsiteX18" fmla="*/ 2666048 w 2666048"/>
              <a:gd name="connsiteY18" fmla="*/ 500767 h 1407337"/>
              <a:gd name="connsiteX19" fmla="*/ 2666048 w 2666048"/>
              <a:gd name="connsiteY19" fmla="*/ 852221 h 1407337"/>
              <a:gd name="connsiteX20" fmla="*/ 2666048 w 2666048"/>
              <a:gd name="connsiteY20" fmla="*/ 1247153 h 1407337"/>
              <a:gd name="connsiteX21" fmla="*/ 2595083 w 2666048"/>
              <a:gd name="connsiteY21" fmla="*/ 1407337 h 1407337"/>
              <a:gd name="connsiteX22" fmla="*/ 2452050 w 2666048"/>
              <a:gd name="connsiteY22" fmla="*/ 1407337 h 1407337"/>
              <a:gd name="connsiteX23" fmla="*/ 2334258 w 2666048"/>
              <a:gd name="connsiteY23" fmla="*/ 1407337 h 1407337"/>
              <a:gd name="connsiteX24" fmla="*/ 2140742 w 2666048"/>
              <a:gd name="connsiteY24" fmla="*/ 1407337 h 1407337"/>
              <a:gd name="connsiteX25" fmla="*/ 1997708 w 2666048"/>
              <a:gd name="connsiteY25" fmla="*/ 1407337 h 1407337"/>
              <a:gd name="connsiteX26" fmla="*/ 1854675 w 2666048"/>
              <a:gd name="connsiteY26" fmla="*/ 1407337 h 1407337"/>
              <a:gd name="connsiteX27" fmla="*/ 1661159 w 2666048"/>
              <a:gd name="connsiteY27" fmla="*/ 1407337 h 1407337"/>
              <a:gd name="connsiteX28" fmla="*/ 1442402 w 2666048"/>
              <a:gd name="connsiteY28" fmla="*/ 1407337 h 1407337"/>
              <a:gd name="connsiteX29" fmla="*/ 1223645 w 2666048"/>
              <a:gd name="connsiteY29" fmla="*/ 1407337 h 1407337"/>
              <a:gd name="connsiteX30" fmla="*/ 1055370 w 2666048"/>
              <a:gd name="connsiteY30" fmla="*/ 1407337 h 1407337"/>
              <a:gd name="connsiteX31" fmla="*/ 937578 w 2666048"/>
              <a:gd name="connsiteY31" fmla="*/ 1407337 h 1407337"/>
              <a:gd name="connsiteX32" fmla="*/ 819786 w 2666048"/>
              <a:gd name="connsiteY32" fmla="*/ 1407337 h 1407337"/>
              <a:gd name="connsiteX33" fmla="*/ 651511 w 2666048"/>
              <a:gd name="connsiteY33" fmla="*/ 1407337 h 1407337"/>
              <a:gd name="connsiteX34" fmla="*/ 533719 w 2666048"/>
              <a:gd name="connsiteY34" fmla="*/ 1407337 h 1407337"/>
              <a:gd name="connsiteX35" fmla="*/ 390686 w 2666048"/>
              <a:gd name="connsiteY35" fmla="*/ 1407337 h 1407337"/>
              <a:gd name="connsiteX36" fmla="*/ 222411 w 2666048"/>
              <a:gd name="connsiteY36" fmla="*/ 1407337 h 1407337"/>
              <a:gd name="connsiteX37" fmla="*/ 70964 w 2666048"/>
              <a:gd name="connsiteY37" fmla="*/ 1407337 h 1407337"/>
              <a:gd name="connsiteX38" fmla="*/ 0 w 2666048"/>
              <a:gd name="connsiteY38" fmla="*/ 1247153 h 1407337"/>
              <a:gd name="connsiteX39" fmla="*/ 0 w 2666048"/>
              <a:gd name="connsiteY39" fmla="*/ 884830 h 1407337"/>
              <a:gd name="connsiteX40" fmla="*/ 0 w 2666048"/>
              <a:gd name="connsiteY40" fmla="*/ 555115 h 1407337"/>
              <a:gd name="connsiteX41" fmla="*/ 0 w 2666048"/>
              <a:gd name="connsiteY41" fmla="*/ 160183 h 1407337"/>
              <a:gd name="connsiteX0" fmla="*/ 0 w 2666048"/>
              <a:gd name="connsiteY0" fmla="*/ 160183 h 1407337"/>
              <a:gd name="connsiteX1" fmla="*/ 70964 w 2666048"/>
              <a:gd name="connsiteY1" fmla="*/ 0 h 1407337"/>
              <a:gd name="connsiteX2" fmla="*/ 264479 w 2666048"/>
              <a:gd name="connsiteY2" fmla="*/ 0 h 1407337"/>
              <a:gd name="connsiteX3" fmla="*/ 407513 w 2666048"/>
              <a:gd name="connsiteY3" fmla="*/ 0 h 1407337"/>
              <a:gd name="connsiteX4" fmla="*/ 500064 w 2666048"/>
              <a:gd name="connsiteY4" fmla="*/ 0 h 1407337"/>
              <a:gd name="connsiteX5" fmla="*/ 643097 w 2666048"/>
              <a:gd name="connsiteY5" fmla="*/ 0 h 1407337"/>
              <a:gd name="connsiteX6" fmla="*/ 735648 w 2666048"/>
              <a:gd name="connsiteY6" fmla="*/ 0 h 1407337"/>
              <a:gd name="connsiteX7" fmla="*/ 954406 w 2666048"/>
              <a:gd name="connsiteY7" fmla="*/ 0 h 1407337"/>
              <a:gd name="connsiteX8" fmla="*/ 1072198 w 2666048"/>
              <a:gd name="connsiteY8" fmla="*/ 0 h 1407337"/>
              <a:gd name="connsiteX9" fmla="*/ 1265714 w 2666048"/>
              <a:gd name="connsiteY9" fmla="*/ 0 h 1407337"/>
              <a:gd name="connsiteX10" fmla="*/ 1383506 w 2666048"/>
              <a:gd name="connsiteY10" fmla="*/ 0 h 1407337"/>
              <a:gd name="connsiteX11" fmla="*/ 1602263 w 2666048"/>
              <a:gd name="connsiteY11" fmla="*/ 0 h 1407337"/>
              <a:gd name="connsiteX12" fmla="*/ 1720055 w 2666048"/>
              <a:gd name="connsiteY12" fmla="*/ 0 h 1407337"/>
              <a:gd name="connsiteX13" fmla="*/ 1888330 w 2666048"/>
              <a:gd name="connsiteY13" fmla="*/ 0 h 1407337"/>
              <a:gd name="connsiteX14" fmla="*/ 2107087 w 2666048"/>
              <a:gd name="connsiteY14" fmla="*/ 0 h 1407337"/>
              <a:gd name="connsiteX15" fmla="*/ 2250120 w 2666048"/>
              <a:gd name="connsiteY15" fmla="*/ 0 h 1407337"/>
              <a:gd name="connsiteX16" fmla="*/ 2393154 w 2666048"/>
              <a:gd name="connsiteY16" fmla="*/ 0 h 1407337"/>
              <a:gd name="connsiteX17" fmla="*/ 2595083 w 2666048"/>
              <a:gd name="connsiteY17" fmla="*/ 0 h 1407337"/>
              <a:gd name="connsiteX18" fmla="*/ 2666048 w 2666048"/>
              <a:gd name="connsiteY18" fmla="*/ 160183 h 1407337"/>
              <a:gd name="connsiteX19" fmla="*/ 2666048 w 2666048"/>
              <a:gd name="connsiteY19" fmla="*/ 511636 h 1407337"/>
              <a:gd name="connsiteX20" fmla="*/ 2666048 w 2666048"/>
              <a:gd name="connsiteY20" fmla="*/ 841351 h 1407337"/>
              <a:gd name="connsiteX21" fmla="*/ 2666048 w 2666048"/>
              <a:gd name="connsiteY21" fmla="*/ 1247153 h 1407337"/>
              <a:gd name="connsiteX22" fmla="*/ 2595083 w 2666048"/>
              <a:gd name="connsiteY22" fmla="*/ 1407337 h 1407337"/>
              <a:gd name="connsiteX23" fmla="*/ 2426809 w 2666048"/>
              <a:gd name="connsiteY23" fmla="*/ 1407337 h 1407337"/>
              <a:gd name="connsiteX24" fmla="*/ 2309016 w 2666048"/>
              <a:gd name="connsiteY24" fmla="*/ 1407337 h 1407337"/>
              <a:gd name="connsiteX25" fmla="*/ 2165983 w 2666048"/>
              <a:gd name="connsiteY25" fmla="*/ 1407337 h 1407337"/>
              <a:gd name="connsiteX26" fmla="*/ 1972467 w 2666048"/>
              <a:gd name="connsiteY26" fmla="*/ 1407337 h 1407337"/>
              <a:gd name="connsiteX27" fmla="*/ 1854675 w 2666048"/>
              <a:gd name="connsiteY27" fmla="*/ 1407337 h 1407337"/>
              <a:gd name="connsiteX28" fmla="*/ 1762124 w 2666048"/>
              <a:gd name="connsiteY28" fmla="*/ 1407337 h 1407337"/>
              <a:gd name="connsiteX29" fmla="*/ 1593849 w 2666048"/>
              <a:gd name="connsiteY29" fmla="*/ 1407337 h 1407337"/>
              <a:gd name="connsiteX30" fmla="*/ 1501298 w 2666048"/>
              <a:gd name="connsiteY30" fmla="*/ 1407337 h 1407337"/>
              <a:gd name="connsiteX31" fmla="*/ 1358265 w 2666048"/>
              <a:gd name="connsiteY31" fmla="*/ 1407337 h 1407337"/>
              <a:gd name="connsiteX32" fmla="*/ 1240472 w 2666048"/>
              <a:gd name="connsiteY32" fmla="*/ 1407337 h 1407337"/>
              <a:gd name="connsiteX33" fmla="*/ 1072198 w 2666048"/>
              <a:gd name="connsiteY33" fmla="*/ 1407337 h 1407337"/>
              <a:gd name="connsiteX34" fmla="*/ 954406 w 2666048"/>
              <a:gd name="connsiteY34" fmla="*/ 1407337 h 1407337"/>
              <a:gd name="connsiteX35" fmla="*/ 861855 w 2666048"/>
              <a:gd name="connsiteY35" fmla="*/ 1407337 h 1407337"/>
              <a:gd name="connsiteX36" fmla="*/ 643097 w 2666048"/>
              <a:gd name="connsiteY36" fmla="*/ 1407337 h 1407337"/>
              <a:gd name="connsiteX37" fmla="*/ 424340 w 2666048"/>
              <a:gd name="connsiteY37" fmla="*/ 1407337 h 1407337"/>
              <a:gd name="connsiteX38" fmla="*/ 230825 w 2666048"/>
              <a:gd name="connsiteY38" fmla="*/ 1407337 h 1407337"/>
              <a:gd name="connsiteX39" fmla="*/ 70964 w 2666048"/>
              <a:gd name="connsiteY39" fmla="*/ 1407337 h 1407337"/>
              <a:gd name="connsiteX40" fmla="*/ 0 w 2666048"/>
              <a:gd name="connsiteY40" fmla="*/ 1247153 h 1407337"/>
              <a:gd name="connsiteX41" fmla="*/ 0 w 2666048"/>
              <a:gd name="connsiteY41" fmla="*/ 873960 h 1407337"/>
              <a:gd name="connsiteX42" fmla="*/ 0 w 2666048"/>
              <a:gd name="connsiteY42" fmla="*/ 500767 h 1407337"/>
              <a:gd name="connsiteX43" fmla="*/ 0 w 2666048"/>
              <a:gd name="connsiteY43" fmla="*/ 160183 h 1407337"/>
              <a:gd name="connsiteX0" fmla="*/ 0 w 2666048"/>
              <a:gd name="connsiteY0" fmla="*/ 160183 h 1407337"/>
              <a:gd name="connsiteX1" fmla="*/ 70964 w 2666048"/>
              <a:gd name="connsiteY1" fmla="*/ 0 h 1407337"/>
              <a:gd name="connsiteX2" fmla="*/ 213997 w 2666048"/>
              <a:gd name="connsiteY2" fmla="*/ 0 h 1407337"/>
              <a:gd name="connsiteX3" fmla="*/ 331789 w 2666048"/>
              <a:gd name="connsiteY3" fmla="*/ 0 h 1407337"/>
              <a:gd name="connsiteX4" fmla="*/ 525305 w 2666048"/>
              <a:gd name="connsiteY4" fmla="*/ 0 h 1407337"/>
              <a:gd name="connsiteX5" fmla="*/ 744062 w 2666048"/>
              <a:gd name="connsiteY5" fmla="*/ 0 h 1407337"/>
              <a:gd name="connsiteX6" fmla="*/ 912337 w 2666048"/>
              <a:gd name="connsiteY6" fmla="*/ 0 h 1407337"/>
              <a:gd name="connsiteX7" fmla="*/ 1055370 w 2666048"/>
              <a:gd name="connsiteY7" fmla="*/ 0 h 1407337"/>
              <a:gd name="connsiteX8" fmla="*/ 1198404 w 2666048"/>
              <a:gd name="connsiteY8" fmla="*/ 0 h 1407337"/>
              <a:gd name="connsiteX9" fmla="*/ 1316196 w 2666048"/>
              <a:gd name="connsiteY9" fmla="*/ 0 h 1407337"/>
              <a:gd name="connsiteX10" fmla="*/ 1433988 w 2666048"/>
              <a:gd name="connsiteY10" fmla="*/ 0 h 1407337"/>
              <a:gd name="connsiteX11" fmla="*/ 1551781 w 2666048"/>
              <a:gd name="connsiteY11" fmla="*/ 0 h 1407337"/>
              <a:gd name="connsiteX12" fmla="*/ 1669573 w 2666048"/>
              <a:gd name="connsiteY12" fmla="*/ 0 h 1407337"/>
              <a:gd name="connsiteX13" fmla="*/ 1888330 w 2666048"/>
              <a:gd name="connsiteY13" fmla="*/ 0 h 1407337"/>
              <a:gd name="connsiteX14" fmla="*/ 2056604 w 2666048"/>
              <a:gd name="connsiteY14" fmla="*/ 0 h 1407337"/>
              <a:gd name="connsiteX15" fmla="*/ 2275361 w 2666048"/>
              <a:gd name="connsiteY15" fmla="*/ 0 h 1407337"/>
              <a:gd name="connsiteX16" fmla="*/ 2595083 w 2666048"/>
              <a:gd name="connsiteY16" fmla="*/ 0 h 1407337"/>
              <a:gd name="connsiteX17" fmla="*/ 2666048 w 2666048"/>
              <a:gd name="connsiteY17" fmla="*/ 160183 h 1407337"/>
              <a:gd name="connsiteX18" fmla="*/ 2666048 w 2666048"/>
              <a:gd name="connsiteY18" fmla="*/ 500767 h 1407337"/>
              <a:gd name="connsiteX19" fmla="*/ 2666048 w 2666048"/>
              <a:gd name="connsiteY19" fmla="*/ 852221 h 1407337"/>
              <a:gd name="connsiteX20" fmla="*/ 2666048 w 2666048"/>
              <a:gd name="connsiteY20" fmla="*/ 1247153 h 1407337"/>
              <a:gd name="connsiteX21" fmla="*/ 2595083 w 2666048"/>
              <a:gd name="connsiteY21" fmla="*/ 1407337 h 1407337"/>
              <a:gd name="connsiteX22" fmla="*/ 2452050 w 2666048"/>
              <a:gd name="connsiteY22" fmla="*/ 1407337 h 1407337"/>
              <a:gd name="connsiteX23" fmla="*/ 2334258 w 2666048"/>
              <a:gd name="connsiteY23" fmla="*/ 1407337 h 1407337"/>
              <a:gd name="connsiteX24" fmla="*/ 2140742 w 2666048"/>
              <a:gd name="connsiteY24" fmla="*/ 1407337 h 1407337"/>
              <a:gd name="connsiteX25" fmla="*/ 1997708 w 2666048"/>
              <a:gd name="connsiteY25" fmla="*/ 1407337 h 1407337"/>
              <a:gd name="connsiteX26" fmla="*/ 1854675 w 2666048"/>
              <a:gd name="connsiteY26" fmla="*/ 1407337 h 1407337"/>
              <a:gd name="connsiteX27" fmla="*/ 1661159 w 2666048"/>
              <a:gd name="connsiteY27" fmla="*/ 1407337 h 1407337"/>
              <a:gd name="connsiteX28" fmla="*/ 1442402 w 2666048"/>
              <a:gd name="connsiteY28" fmla="*/ 1407337 h 1407337"/>
              <a:gd name="connsiteX29" fmla="*/ 1223645 w 2666048"/>
              <a:gd name="connsiteY29" fmla="*/ 1407337 h 1407337"/>
              <a:gd name="connsiteX30" fmla="*/ 1055370 w 2666048"/>
              <a:gd name="connsiteY30" fmla="*/ 1407337 h 1407337"/>
              <a:gd name="connsiteX31" fmla="*/ 937578 w 2666048"/>
              <a:gd name="connsiteY31" fmla="*/ 1407337 h 1407337"/>
              <a:gd name="connsiteX32" fmla="*/ 819786 w 2666048"/>
              <a:gd name="connsiteY32" fmla="*/ 1407337 h 1407337"/>
              <a:gd name="connsiteX33" fmla="*/ 651511 w 2666048"/>
              <a:gd name="connsiteY33" fmla="*/ 1407337 h 1407337"/>
              <a:gd name="connsiteX34" fmla="*/ 533719 w 2666048"/>
              <a:gd name="connsiteY34" fmla="*/ 1407337 h 1407337"/>
              <a:gd name="connsiteX35" fmla="*/ 390686 w 2666048"/>
              <a:gd name="connsiteY35" fmla="*/ 1407337 h 1407337"/>
              <a:gd name="connsiteX36" fmla="*/ 222411 w 2666048"/>
              <a:gd name="connsiteY36" fmla="*/ 1407337 h 1407337"/>
              <a:gd name="connsiteX37" fmla="*/ 70964 w 2666048"/>
              <a:gd name="connsiteY37" fmla="*/ 1407337 h 1407337"/>
              <a:gd name="connsiteX38" fmla="*/ 0 w 2666048"/>
              <a:gd name="connsiteY38" fmla="*/ 1247153 h 1407337"/>
              <a:gd name="connsiteX39" fmla="*/ 0 w 2666048"/>
              <a:gd name="connsiteY39" fmla="*/ 884830 h 1407337"/>
              <a:gd name="connsiteX40" fmla="*/ 0 w 2666048"/>
              <a:gd name="connsiteY40" fmla="*/ 555115 h 1407337"/>
              <a:gd name="connsiteX41" fmla="*/ 0 w 2666048"/>
              <a:gd name="connsiteY41" fmla="*/ 160183 h 1407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2666048" h="1407337" fill="none" extrusionOk="0">
                <a:moveTo>
                  <a:pt x="0" y="160183"/>
                </a:moveTo>
                <a:cubicBezTo>
                  <a:pt x="-5800" y="52547"/>
                  <a:pt x="15248" y="-5961"/>
                  <a:pt x="70964" y="0"/>
                </a:cubicBezTo>
                <a:cubicBezTo>
                  <a:pt x="121280" y="-2147"/>
                  <a:pt x="142998" y="21544"/>
                  <a:pt x="213997" y="0"/>
                </a:cubicBezTo>
                <a:cubicBezTo>
                  <a:pt x="282131" y="-9792"/>
                  <a:pt x="293140" y="-4677"/>
                  <a:pt x="331789" y="0"/>
                </a:cubicBezTo>
                <a:cubicBezTo>
                  <a:pt x="349381" y="7415"/>
                  <a:pt x="460009" y="6270"/>
                  <a:pt x="525305" y="0"/>
                </a:cubicBezTo>
                <a:cubicBezTo>
                  <a:pt x="565941" y="-32542"/>
                  <a:pt x="623589" y="31100"/>
                  <a:pt x="744062" y="0"/>
                </a:cubicBezTo>
                <a:cubicBezTo>
                  <a:pt x="853685" y="-15154"/>
                  <a:pt x="866957" y="-26146"/>
                  <a:pt x="912337" y="0"/>
                </a:cubicBezTo>
                <a:cubicBezTo>
                  <a:pt x="957934" y="33175"/>
                  <a:pt x="993678" y="-13280"/>
                  <a:pt x="1055370" y="0"/>
                </a:cubicBezTo>
                <a:cubicBezTo>
                  <a:pt x="1123490" y="-3662"/>
                  <a:pt x="1132851" y="10904"/>
                  <a:pt x="1198404" y="0"/>
                </a:cubicBezTo>
                <a:cubicBezTo>
                  <a:pt x="1266596" y="-12357"/>
                  <a:pt x="1276551" y="7692"/>
                  <a:pt x="1316196" y="0"/>
                </a:cubicBezTo>
                <a:cubicBezTo>
                  <a:pt x="1361305" y="-9232"/>
                  <a:pt x="1398030" y="8699"/>
                  <a:pt x="1433988" y="0"/>
                </a:cubicBezTo>
                <a:cubicBezTo>
                  <a:pt x="1472396" y="-11527"/>
                  <a:pt x="1515543" y="-2276"/>
                  <a:pt x="1551781" y="0"/>
                </a:cubicBezTo>
                <a:cubicBezTo>
                  <a:pt x="1594846" y="18269"/>
                  <a:pt x="1633559" y="-8844"/>
                  <a:pt x="1669573" y="0"/>
                </a:cubicBezTo>
                <a:cubicBezTo>
                  <a:pt x="1703487" y="23480"/>
                  <a:pt x="1820102" y="9125"/>
                  <a:pt x="1888330" y="0"/>
                </a:cubicBezTo>
                <a:cubicBezTo>
                  <a:pt x="1948874" y="-1464"/>
                  <a:pt x="2000816" y="21829"/>
                  <a:pt x="2056604" y="0"/>
                </a:cubicBezTo>
                <a:cubicBezTo>
                  <a:pt x="2087633" y="-16078"/>
                  <a:pt x="2197593" y="-35161"/>
                  <a:pt x="2275361" y="0"/>
                </a:cubicBezTo>
                <a:cubicBezTo>
                  <a:pt x="2369543" y="-9728"/>
                  <a:pt x="2464191" y="-34803"/>
                  <a:pt x="2595083" y="0"/>
                </a:cubicBezTo>
                <a:cubicBezTo>
                  <a:pt x="2611649" y="5850"/>
                  <a:pt x="2701273" y="66860"/>
                  <a:pt x="2666048" y="160183"/>
                </a:cubicBezTo>
                <a:cubicBezTo>
                  <a:pt x="2645688" y="229062"/>
                  <a:pt x="2677815" y="372128"/>
                  <a:pt x="2666048" y="500767"/>
                </a:cubicBezTo>
                <a:cubicBezTo>
                  <a:pt x="2678868" y="621280"/>
                  <a:pt x="2686522" y="698989"/>
                  <a:pt x="2666048" y="852221"/>
                </a:cubicBezTo>
                <a:cubicBezTo>
                  <a:pt x="2693067" y="996457"/>
                  <a:pt x="2664161" y="1110284"/>
                  <a:pt x="2666048" y="1247153"/>
                </a:cubicBezTo>
                <a:cubicBezTo>
                  <a:pt x="2673417" y="1339504"/>
                  <a:pt x="2649588" y="1408456"/>
                  <a:pt x="2595083" y="1407337"/>
                </a:cubicBezTo>
                <a:cubicBezTo>
                  <a:pt x="2563711" y="1390155"/>
                  <a:pt x="2484392" y="1402290"/>
                  <a:pt x="2452050" y="1407337"/>
                </a:cubicBezTo>
                <a:cubicBezTo>
                  <a:pt x="2405942" y="1421107"/>
                  <a:pt x="2368044" y="1393170"/>
                  <a:pt x="2334258" y="1407337"/>
                </a:cubicBezTo>
                <a:cubicBezTo>
                  <a:pt x="2323796" y="1406462"/>
                  <a:pt x="2205686" y="1382015"/>
                  <a:pt x="2140742" y="1407337"/>
                </a:cubicBezTo>
                <a:cubicBezTo>
                  <a:pt x="2062008" y="1417471"/>
                  <a:pt x="2053374" y="1414287"/>
                  <a:pt x="1997708" y="1407337"/>
                </a:cubicBezTo>
                <a:cubicBezTo>
                  <a:pt x="1938940" y="1400580"/>
                  <a:pt x="1923878" y="1399173"/>
                  <a:pt x="1854675" y="1407337"/>
                </a:cubicBezTo>
                <a:cubicBezTo>
                  <a:pt x="1802951" y="1421557"/>
                  <a:pt x="1710885" y="1412839"/>
                  <a:pt x="1661159" y="1407337"/>
                </a:cubicBezTo>
                <a:cubicBezTo>
                  <a:pt x="1598973" y="1404648"/>
                  <a:pt x="1535031" y="1391171"/>
                  <a:pt x="1442402" y="1407337"/>
                </a:cubicBezTo>
                <a:cubicBezTo>
                  <a:pt x="1339716" y="1396450"/>
                  <a:pt x="1321376" y="1415088"/>
                  <a:pt x="1223645" y="1407337"/>
                </a:cubicBezTo>
                <a:cubicBezTo>
                  <a:pt x="1128255" y="1407217"/>
                  <a:pt x="1095105" y="1397904"/>
                  <a:pt x="1055370" y="1407337"/>
                </a:cubicBezTo>
                <a:cubicBezTo>
                  <a:pt x="1000247" y="1417836"/>
                  <a:pt x="979965" y="1383350"/>
                  <a:pt x="937578" y="1407337"/>
                </a:cubicBezTo>
                <a:cubicBezTo>
                  <a:pt x="911808" y="1418308"/>
                  <a:pt x="863223" y="1412767"/>
                  <a:pt x="819786" y="1407337"/>
                </a:cubicBezTo>
                <a:cubicBezTo>
                  <a:pt x="777238" y="1387049"/>
                  <a:pt x="734419" y="1404595"/>
                  <a:pt x="651511" y="1407337"/>
                </a:cubicBezTo>
                <a:cubicBezTo>
                  <a:pt x="571144" y="1406093"/>
                  <a:pt x="568504" y="1396992"/>
                  <a:pt x="533719" y="1407337"/>
                </a:cubicBezTo>
                <a:cubicBezTo>
                  <a:pt x="504229" y="1402776"/>
                  <a:pt x="428418" y="1390747"/>
                  <a:pt x="390686" y="1407337"/>
                </a:cubicBezTo>
                <a:cubicBezTo>
                  <a:pt x="341932" y="1429712"/>
                  <a:pt x="278700" y="1426345"/>
                  <a:pt x="222411" y="1407337"/>
                </a:cubicBezTo>
                <a:cubicBezTo>
                  <a:pt x="181797" y="1384273"/>
                  <a:pt x="108734" y="1388519"/>
                  <a:pt x="70964" y="1407337"/>
                </a:cubicBezTo>
                <a:cubicBezTo>
                  <a:pt x="59230" y="1442211"/>
                  <a:pt x="-12554" y="1340773"/>
                  <a:pt x="0" y="1247153"/>
                </a:cubicBezTo>
                <a:cubicBezTo>
                  <a:pt x="16039" y="1139009"/>
                  <a:pt x="7370" y="1078815"/>
                  <a:pt x="0" y="884830"/>
                </a:cubicBezTo>
                <a:cubicBezTo>
                  <a:pt x="221" y="710418"/>
                  <a:pt x="-240" y="700139"/>
                  <a:pt x="0" y="555115"/>
                </a:cubicBezTo>
                <a:cubicBezTo>
                  <a:pt x="4721" y="401477"/>
                  <a:pt x="-13389" y="283910"/>
                  <a:pt x="0" y="160183"/>
                </a:cubicBezTo>
                <a:close/>
              </a:path>
              <a:path w="2666048" h="1407337" stroke="0" extrusionOk="0">
                <a:moveTo>
                  <a:pt x="0" y="160183"/>
                </a:moveTo>
                <a:cubicBezTo>
                  <a:pt x="3133" y="76419"/>
                  <a:pt x="38399" y="-4779"/>
                  <a:pt x="70964" y="0"/>
                </a:cubicBezTo>
                <a:cubicBezTo>
                  <a:pt x="169865" y="-5481"/>
                  <a:pt x="196060" y="4043"/>
                  <a:pt x="264479" y="0"/>
                </a:cubicBezTo>
                <a:cubicBezTo>
                  <a:pt x="337680" y="396"/>
                  <a:pt x="378463" y="-16397"/>
                  <a:pt x="407513" y="0"/>
                </a:cubicBezTo>
                <a:cubicBezTo>
                  <a:pt x="447149" y="7522"/>
                  <a:pt x="486017" y="-1895"/>
                  <a:pt x="500064" y="0"/>
                </a:cubicBezTo>
                <a:cubicBezTo>
                  <a:pt x="507692" y="6723"/>
                  <a:pt x="579214" y="-7987"/>
                  <a:pt x="643097" y="0"/>
                </a:cubicBezTo>
                <a:cubicBezTo>
                  <a:pt x="691841" y="-2374"/>
                  <a:pt x="706854" y="47"/>
                  <a:pt x="735648" y="0"/>
                </a:cubicBezTo>
                <a:cubicBezTo>
                  <a:pt x="761362" y="-6715"/>
                  <a:pt x="892524" y="-11127"/>
                  <a:pt x="954406" y="0"/>
                </a:cubicBezTo>
                <a:cubicBezTo>
                  <a:pt x="1010271" y="17959"/>
                  <a:pt x="1023513" y="3687"/>
                  <a:pt x="1072198" y="0"/>
                </a:cubicBezTo>
                <a:cubicBezTo>
                  <a:pt x="1104169" y="14217"/>
                  <a:pt x="1171490" y="-4545"/>
                  <a:pt x="1265714" y="0"/>
                </a:cubicBezTo>
                <a:cubicBezTo>
                  <a:pt x="1352382" y="-12922"/>
                  <a:pt x="1356440" y="-11897"/>
                  <a:pt x="1383506" y="0"/>
                </a:cubicBezTo>
                <a:cubicBezTo>
                  <a:pt x="1400141" y="9927"/>
                  <a:pt x="1562335" y="8731"/>
                  <a:pt x="1602263" y="0"/>
                </a:cubicBezTo>
                <a:cubicBezTo>
                  <a:pt x="1673227" y="-24522"/>
                  <a:pt x="1658932" y="6568"/>
                  <a:pt x="1720055" y="0"/>
                </a:cubicBezTo>
                <a:cubicBezTo>
                  <a:pt x="1760313" y="-10904"/>
                  <a:pt x="1860194" y="18153"/>
                  <a:pt x="1888330" y="0"/>
                </a:cubicBezTo>
                <a:cubicBezTo>
                  <a:pt x="1912474" y="-26157"/>
                  <a:pt x="2060270" y="-7730"/>
                  <a:pt x="2107087" y="0"/>
                </a:cubicBezTo>
                <a:cubicBezTo>
                  <a:pt x="2138848" y="-7"/>
                  <a:pt x="2181596" y="-1481"/>
                  <a:pt x="2250120" y="0"/>
                </a:cubicBezTo>
                <a:cubicBezTo>
                  <a:pt x="2287815" y="-1369"/>
                  <a:pt x="2333545" y="-7751"/>
                  <a:pt x="2393154" y="0"/>
                </a:cubicBezTo>
                <a:cubicBezTo>
                  <a:pt x="2453747" y="-1205"/>
                  <a:pt x="2528389" y="-868"/>
                  <a:pt x="2595083" y="0"/>
                </a:cubicBezTo>
                <a:cubicBezTo>
                  <a:pt x="2648713" y="-8926"/>
                  <a:pt x="2669712" y="64114"/>
                  <a:pt x="2666048" y="160183"/>
                </a:cubicBezTo>
                <a:cubicBezTo>
                  <a:pt x="2649141" y="287847"/>
                  <a:pt x="2635792" y="356435"/>
                  <a:pt x="2666048" y="511636"/>
                </a:cubicBezTo>
                <a:cubicBezTo>
                  <a:pt x="2665315" y="654395"/>
                  <a:pt x="2670216" y="686798"/>
                  <a:pt x="2666048" y="841351"/>
                </a:cubicBezTo>
                <a:cubicBezTo>
                  <a:pt x="2657662" y="994692"/>
                  <a:pt x="2657279" y="1042210"/>
                  <a:pt x="2666048" y="1247153"/>
                </a:cubicBezTo>
                <a:cubicBezTo>
                  <a:pt x="2671010" y="1340695"/>
                  <a:pt x="2647296" y="1430803"/>
                  <a:pt x="2595083" y="1407337"/>
                </a:cubicBezTo>
                <a:cubicBezTo>
                  <a:pt x="2529161" y="1415370"/>
                  <a:pt x="2490138" y="1410929"/>
                  <a:pt x="2426809" y="1407337"/>
                </a:cubicBezTo>
                <a:cubicBezTo>
                  <a:pt x="2363956" y="1388458"/>
                  <a:pt x="2346876" y="1410094"/>
                  <a:pt x="2309016" y="1407337"/>
                </a:cubicBezTo>
                <a:cubicBezTo>
                  <a:pt x="2271689" y="1409651"/>
                  <a:pt x="2219041" y="1433524"/>
                  <a:pt x="2165983" y="1407337"/>
                </a:cubicBezTo>
                <a:cubicBezTo>
                  <a:pt x="2112508" y="1385116"/>
                  <a:pt x="2034049" y="1395809"/>
                  <a:pt x="1972467" y="1407337"/>
                </a:cubicBezTo>
                <a:cubicBezTo>
                  <a:pt x="1927312" y="1416292"/>
                  <a:pt x="1903234" y="1401859"/>
                  <a:pt x="1854675" y="1407337"/>
                </a:cubicBezTo>
                <a:cubicBezTo>
                  <a:pt x="1804418" y="1414172"/>
                  <a:pt x="1791969" y="1401976"/>
                  <a:pt x="1762124" y="1407337"/>
                </a:cubicBezTo>
                <a:cubicBezTo>
                  <a:pt x="1733152" y="1407122"/>
                  <a:pt x="1633899" y="1407560"/>
                  <a:pt x="1593849" y="1407337"/>
                </a:cubicBezTo>
                <a:cubicBezTo>
                  <a:pt x="1557934" y="1408550"/>
                  <a:pt x="1538696" y="1396538"/>
                  <a:pt x="1501298" y="1407337"/>
                </a:cubicBezTo>
                <a:cubicBezTo>
                  <a:pt x="1474770" y="1402798"/>
                  <a:pt x="1406169" y="1404623"/>
                  <a:pt x="1358265" y="1407337"/>
                </a:cubicBezTo>
                <a:cubicBezTo>
                  <a:pt x="1331256" y="1424810"/>
                  <a:pt x="1281203" y="1404752"/>
                  <a:pt x="1240472" y="1407337"/>
                </a:cubicBezTo>
                <a:cubicBezTo>
                  <a:pt x="1214394" y="1398448"/>
                  <a:pt x="1114345" y="1419910"/>
                  <a:pt x="1072198" y="1407337"/>
                </a:cubicBezTo>
                <a:cubicBezTo>
                  <a:pt x="1036657" y="1408721"/>
                  <a:pt x="999993" y="1407814"/>
                  <a:pt x="954406" y="1407337"/>
                </a:cubicBezTo>
                <a:cubicBezTo>
                  <a:pt x="912493" y="1409700"/>
                  <a:pt x="901061" y="1413907"/>
                  <a:pt x="861855" y="1407337"/>
                </a:cubicBezTo>
                <a:cubicBezTo>
                  <a:pt x="827464" y="1412463"/>
                  <a:pt x="724602" y="1381109"/>
                  <a:pt x="643097" y="1407337"/>
                </a:cubicBezTo>
                <a:cubicBezTo>
                  <a:pt x="549099" y="1422745"/>
                  <a:pt x="480603" y="1399978"/>
                  <a:pt x="424340" y="1407337"/>
                </a:cubicBezTo>
                <a:cubicBezTo>
                  <a:pt x="361930" y="1423819"/>
                  <a:pt x="284459" y="1411377"/>
                  <a:pt x="230825" y="1407337"/>
                </a:cubicBezTo>
                <a:cubicBezTo>
                  <a:pt x="186710" y="1402507"/>
                  <a:pt x="105315" y="1416963"/>
                  <a:pt x="70964" y="1407337"/>
                </a:cubicBezTo>
                <a:cubicBezTo>
                  <a:pt x="26292" y="1442811"/>
                  <a:pt x="-7119" y="1308667"/>
                  <a:pt x="0" y="1247153"/>
                </a:cubicBezTo>
                <a:cubicBezTo>
                  <a:pt x="-9680" y="1089305"/>
                  <a:pt x="800" y="1051785"/>
                  <a:pt x="0" y="873960"/>
                </a:cubicBezTo>
                <a:cubicBezTo>
                  <a:pt x="4616" y="711065"/>
                  <a:pt x="554" y="616749"/>
                  <a:pt x="0" y="500767"/>
                </a:cubicBezTo>
                <a:cubicBezTo>
                  <a:pt x="-2734" y="403049"/>
                  <a:pt x="-10814" y="265600"/>
                  <a:pt x="0" y="160183"/>
                </a:cubicBezTo>
                <a:close/>
              </a:path>
              <a:path w="2666048" h="1407337" fill="none" stroke="0" extrusionOk="0">
                <a:moveTo>
                  <a:pt x="0" y="160183"/>
                </a:moveTo>
                <a:cubicBezTo>
                  <a:pt x="6935" y="63360"/>
                  <a:pt x="33222" y="-16026"/>
                  <a:pt x="70964" y="0"/>
                </a:cubicBezTo>
                <a:cubicBezTo>
                  <a:pt x="122485" y="14492"/>
                  <a:pt x="153264" y="11298"/>
                  <a:pt x="213997" y="0"/>
                </a:cubicBezTo>
                <a:cubicBezTo>
                  <a:pt x="282699" y="-12788"/>
                  <a:pt x="291375" y="-1163"/>
                  <a:pt x="331789" y="0"/>
                </a:cubicBezTo>
                <a:cubicBezTo>
                  <a:pt x="379663" y="-983"/>
                  <a:pt x="467545" y="21888"/>
                  <a:pt x="525305" y="0"/>
                </a:cubicBezTo>
                <a:cubicBezTo>
                  <a:pt x="570895" y="-15751"/>
                  <a:pt x="642414" y="17818"/>
                  <a:pt x="744062" y="0"/>
                </a:cubicBezTo>
                <a:cubicBezTo>
                  <a:pt x="854283" y="-14325"/>
                  <a:pt x="870756" y="-21468"/>
                  <a:pt x="912337" y="0"/>
                </a:cubicBezTo>
                <a:cubicBezTo>
                  <a:pt x="958305" y="16392"/>
                  <a:pt x="989653" y="9223"/>
                  <a:pt x="1055370" y="0"/>
                </a:cubicBezTo>
                <a:cubicBezTo>
                  <a:pt x="1125454" y="2050"/>
                  <a:pt x="1136075" y="13840"/>
                  <a:pt x="1198404" y="0"/>
                </a:cubicBezTo>
                <a:cubicBezTo>
                  <a:pt x="1263897" y="-8273"/>
                  <a:pt x="1282513" y="-75"/>
                  <a:pt x="1316196" y="0"/>
                </a:cubicBezTo>
                <a:cubicBezTo>
                  <a:pt x="1357948" y="-3568"/>
                  <a:pt x="1404890" y="3981"/>
                  <a:pt x="1433988" y="0"/>
                </a:cubicBezTo>
                <a:cubicBezTo>
                  <a:pt x="1458902" y="-7977"/>
                  <a:pt x="1516364" y="-4380"/>
                  <a:pt x="1551781" y="0"/>
                </a:cubicBezTo>
                <a:cubicBezTo>
                  <a:pt x="1590667" y="16380"/>
                  <a:pt x="1625704" y="-10098"/>
                  <a:pt x="1669573" y="0"/>
                </a:cubicBezTo>
                <a:cubicBezTo>
                  <a:pt x="1708134" y="15640"/>
                  <a:pt x="1845279" y="8716"/>
                  <a:pt x="1888330" y="0"/>
                </a:cubicBezTo>
                <a:cubicBezTo>
                  <a:pt x="1943055" y="-7426"/>
                  <a:pt x="2000063" y="16822"/>
                  <a:pt x="2056604" y="0"/>
                </a:cubicBezTo>
                <a:cubicBezTo>
                  <a:pt x="2134492" y="13582"/>
                  <a:pt x="2216370" y="-16683"/>
                  <a:pt x="2275361" y="0"/>
                </a:cubicBezTo>
                <a:cubicBezTo>
                  <a:pt x="2380162" y="23310"/>
                  <a:pt x="2472409" y="-2143"/>
                  <a:pt x="2595083" y="0"/>
                </a:cubicBezTo>
                <a:cubicBezTo>
                  <a:pt x="2618166" y="-7399"/>
                  <a:pt x="2650138" y="64969"/>
                  <a:pt x="2666048" y="160183"/>
                </a:cubicBezTo>
                <a:cubicBezTo>
                  <a:pt x="2666857" y="218946"/>
                  <a:pt x="2649601" y="404193"/>
                  <a:pt x="2666048" y="500767"/>
                </a:cubicBezTo>
                <a:cubicBezTo>
                  <a:pt x="2698476" y="627007"/>
                  <a:pt x="2646896" y="709322"/>
                  <a:pt x="2666048" y="852221"/>
                </a:cubicBezTo>
                <a:cubicBezTo>
                  <a:pt x="2666796" y="986695"/>
                  <a:pt x="2662129" y="1136525"/>
                  <a:pt x="2666048" y="1247153"/>
                </a:cubicBezTo>
                <a:cubicBezTo>
                  <a:pt x="2663671" y="1348430"/>
                  <a:pt x="2648129" y="1417414"/>
                  <a:pt x="2595083" y="1407337"/>
                </a:cubicBezTo>
                <a:cubicBezTo>
                  <a:pt x="2548205" y="1400812"/>
                  <a:pt x="2494786" y="1410062"/>
                  <a:pt x="2452050" y="1407337"/>
                </a:cubicBezTo>
                <a:cubicBezTo>
                  <a:pt x="2403629" y="1419114"/>
                  <a:pt x="2357626" y="1404047"/>
                  <a:pt x="2334258" y="1407337"/>
                </a:cubicBezTo>
                <a:cubicBezTo>
                  <a:pt x="2315992" y="1403898"/>
                  <a:pt x="2213685" y="1402131"/>
                  <a:pt x="2140742" y="1407337"/>
                </a:cubicBezTo>
                <a:cubicBezTo>
                  <a:pt x="2066684" y="1413876"/>
                  <a:pt x="2051406" y="1412030"/>
                  <a:pt x="1997708" y="1407337"/>
                </a:cubicBezTo>
                <a:cubicBezTo>
                  <a:pt x="1943063" y="1405645"/>
                  <a:pt x="1920391" y="1398648"/>
                  <a:pt x="1854675" y="1407337"/>
                </a:cubicBezTo>
                <a:cubicBezTo>
                  <a:pt x="1788454" y="1423383"/>
                  <a:pt x="1725925" y="1392560"/>
                  <a:pt x="1661159" y="1407337"/>
                </a:cubicBezTo>
                <a:cubicBezTo>
                  <a:pt x="1608342" y="1404599"/>
                  <a:pt x="1561976" y="1410844"/>
                  <a:pt x="1442402" y="1407337"/>
                </a:cubicBezTo>
                <a:cubicBezTo>
                  <a:pt x="1346313" y="1397706"/>
                  <a:pt x="1307264" y="1407978"/>
                  <a:pt x="1223645" y="1407337"/>
                </a:cubicBezTo>
                <a:cubicBezTo>
                  <a:pt x="1136048" y="1403447"/>
                  <a:pt x="1095175" y="1395116"/>
                  <a:pt x="1055370" y="1407337"/>
                </a:cubicBezTo>
                <a:cubicBezTo>
                  <a:pt x="1008464" y="1412468"/>
                  <a:pt x="972492" y="1397300"/>
                  <a:pt x="937578" y="1407337"/>
                </a:cubicBezTo>
                <a:cubicBezTo>
                  <a:pt x="900296" y="1409750"/>
                  <a:pt x="868665" y="1407564"/>
                  <a:pt x="819786" y="1407337"/>
                </a:cubicBezTo>
                <a:cubicBezTo>
                  <a:pt x="765620" y="1398337"/>
                  <a:pt x="729604" y="1405541"/>
                  <a:pt x="651511" y="1407337"/>
                </a:cubicBezTo>
                <a:cubicBezTo>
                  <a:pt x="573316" y="1409997"/>
                  <a:pt x="569500" y="1396447"/>
                  <a:pt x="533719" y="1407337"/>
                </a:cubicBezTo>
                <a:cubicBezTo>
                  <a:pt x="489875" y="1414229"/>
                  <a:pt x="434342" y="1402031"/>
                  <a:pt x="390686" y="1407337"/>
                </a:cubicBezTo>
                <a:cubicBezTo>
                  <a:pt x="356754" y="1413249"/>
                  <a:pt x="270168" y="1418282"/>
                  <a:pt x="222411" y="1407337"/>
                </a:cubicBezTo>
                <a:cubicBezTo>
                  <a:pt x="173033" y="1401624"/>
                  <a:pt x="125806" y="1393710"/>
                  <a:pt x="70964" y="1407337"/>
                </a:cubicBezTo>
                <a:cubicBezTo>
                  <a:pt x="40561" y="1428385"/>
                  <a:pt x="-5862" y="1344477"/>
                  <a:pt x="0" y="1247153"/>
                </a:cubicBezTo>
                <a:cubicBezTo>
                  <a:pt x="17219" y="1131670"/>
                  <a:pt x="-1774" y="1055950"/>
                  <a:pt x="0" y="884830"/>
                </a:cubicBezTo>
                <a:cubicBezTo>
                  <a:pt x="1343" y="710175"/>
                  <a:pt x="1573" y="703794"/>
                  <a:pt x="0" y="555115"/>
                </a:cubicBezTo>
                <a:cubicBezTo>
                  <a:pt x="-7430" y="420086"/>
                  <a:pt x="3350" y="275896"/>
                  <a:pt x="0" y="160183"/>
                </a:cubicBezTo>
                <a:close/>
              </a:path>
              <a:path w="2666048" h="1407337" fill="none" stroke="0" extrusionOk="0">
                <a:moveTo>
                  <a:pt x="0" y="160183"/>
                </a:moveTo>
                <a:cubicBezTo>
                  <a:pt x="3085" y="60169"/>
                  <a:pt x="19313" y="-6858"/>
                  <a:pt x="70964" y="0"/>
                </a:cubicBezTo>
                <a:cubicBezTo>
                  <a:pt x="123551" y="5310"/>
                  <a:pt x="146164" y="15886"/>
                  <a:pt x="213997" y="0"/>
                </a:cubicBezTo>
                <a:cubicBezTo>
                  <a:pt x="282668" y="-9925"/>
                  <a:pt x="294019" y="-3943"/>
                  <a:pt x="331789" y="0"/>
                </a:cubicBezTo>
                <a:cubicBezTo>
                  <a:pt x="365165" y="2577"/>
                  <a:pt x="455212" y="15643"/>
                  <a:pt x="525305" y="0"/>
                </a:cubicBezTo>
                <a:cubicBezTo>
                  <a:pt x="574433" y="-9245"/>
                  <a:pt x="633272" y="34796"/>
                  <a:pt x="744062" y="0"/>
                </a:cubicBezTo>
                <a:cubicBezTo>
                  <a:pt x="854345" y="-14708"/>
                  <a:pt x="870668" y="-22762"/>
                  <a:pt x="912337" y="0"/>
                </a:cubicBezTo>
                <a:cubicBezTo>
                  <a:pt x="960782" y="29480"/>
                  <a:pt x="991828" y="334"/>
                  <a:pt x="1055370" y="0"/>
                </a:cubicBezTo>
                <a:cubicBezTo>
                  <a:pt x="1124441" y="-126"/>
                  <a:pt x="1135085" y="14346"/>
                  <a:pt x="1198404" y="0"/>
                </a:cubicBezTo>
                <a:cubicBezTo>
                  <a:pt x="1267413" y="-9880"/>
                  <a:pt x="1281598" y="5549"/>
                  <a:pt x="1316196" y="0"/>
                </a:cubicBezTo>
                <a:cubicBezTo>
                  <a:pt x="1359190" y="-7021"/>
                  <a:pt x="1403068" y="7812"/>
                  <a:pt x="1433988" y="0"/>
                </a:cubicBezTo>
                <a:cubicBezTo>
                  <a:pt x="1466429" y="-6463"/>
                  <a:pt x="1518647" y="-129"/>
                  <a:pt x="1551781" y="0"/>
                </a:cubicBezTo>
                <a:cubicBezTo>
                  <a:pt x="1596295" y="14532"/>
                  <a:pt x="1631484" y="-9224"/>
                  <a:pt x="1669573" y="0"/>
                </a:cubicBezTo>
                <a:cubicBezTo>
                  <a:pt x="1697422" y="21982"/>
                  <a:pt x="1832620" y="11541"/>
                  <a:pt x="1888330" y="0"/>
                </a:cubicBezTo>
                <a:cubicBezTo>
                  <a:pt x="1933920" y="-8615"/>
                  <a:pt x="2001724" y="12711"/>
                  <a:pt x="2056604" y="0"/>
                </a:cubicBezTo>
                <a:cubicBezTo>
                  <a:pt x="2122148" y="-5774"/>
                  <a:pt x="2205378" y="-31032"/>
                  <a:pt x="2275361" y="0"/>
                </a:cubicBezTo>
                <a:cubicBezTo>
                  <a:pt x="2377654" y="25054"/>
                  <a:pt x="2455918" y="9031"/>
                  <a:pt x="2595083" y="0"/>
                </a:cubicBezTo>
                <a:cubicBezTo>
                  <a:pt x="2619269" y="-9575"/>
                  <a:pt x="2680482" y="46202"/>
                  <a:pt x="2666048" y="160183"/>
                </a:cubicBezTo>
                <a:cubicBezTo>
                  <a:pt x="2685955" y="214358"/>
                  <a:pt x="2643656" y="380046"/>
                  <a:pt x="2666048" y="500767"/>
                </a:cubicBezTo>
                <a:cubicBezTo>
                  <a:pt x="2687663" y="631198"/>
                  <a:pt x="2657944" y="696114"/>
                  <a:pt x="2666048" y="852221"/>
                </a:cubicBezTo>
                <a:cubicBezTo>
                  <a:pt x="2650685" y="980673"/>
                  <a:pt x="2677778" y="1146238"/>
                  <a:pt x="2666048" y="1247153"/>
                </a:cubicBezTo>
                <a:cubicBezTo>
                  <a:pt x="2667668" y="1353908"/>
                  <a:pt x="2651863" y="1411528"/>
                  <a:pt x="2595083" y="1407337"/>
                </a:cubicBezTo>
                <a:cubicBezTo>
                  <a:pt x="2552606" y="1396593"/>
                  <a:pt x="2490653" y="1403001"/>
                  <a:pt x="2452050" y="1407337"/>
                </a:cubicBezTo>
                <a:cubicBezTo>
                  <a:pt x="2402515" y="1422004"/>
                  <a:pt x="2361247" y="1402713"/>
                  <a:pt x="2334258" y="1407337"/>
                </a:cubicBezTo>
                <a:cubicBezTo>
                  <a:pt x="2327660" y="1408382"/>
                  <a:pt x="2198346" y="1383104"/>
                  <a:pt x="2140742" y="1407337"/>
                </a:cubicBezTo>
                <a:cubicBezTo>
                  <a:pt x="2064226" y="1416176"/>
                  <a:pt x="2049923" y="1410145"/>
                  <a:pt x="1997708" y="1407337"/>
                </a:cubicBezTo>
                <a:cubicBezTo>
                  <a:pt x="1939961" y="1402515"/>
                  <a:pt x="1922070" y="1398887"/>
                  <a:pt x="1854675" y="1407337"/>
                </a:cubicBezTo>
                <a:cubicBezTo>
                  <a:pt x="1792615" y="1424050"/>
                  <a:pt x="1721755" y="1399124"/>
                  <a:pt x="1661159" y="1407337"/>
                </a:cubicBezTo>
                <a:cubicBezTo>
                  <a:pt x="1606205" y="1399570"/>
                  <a:pt x="1551570" y="1406277"/>
                  <a:pt x="1442402" y="1407337"/>
                </a:cubicBezTo>
                <a:cubicBezTo>
                  <a:pt x="1343948" y="1400057"/>
                  <a:pt x="1319508" y="1413894"/>
                  <a:pt x="1223645" y="1407337"/>
                </a:cubicBezTo>
                <a:cubicBezTo>
                  <a:pt x="1132560" y="1411004"/>
                  <a:pt x="1103567" y="1393084"/>
                  <a:pt x="1055370" y="1407337"/>
                </a:cubicBezTo>
                <a:cubicBezTo>
                  <a:pt x="1001206" y="1409761"/>
                  <a:pt x="976527" y="1390516"/>
                  <a:pt x="937578" y="1407337"/>
                </a:cubicBezTo>
                <a:cubicBezTo>
                  <a:pt x="903616" y="1411351"/>
                  <a:pt x="873384" y="1412724"/>
                  <a:pt x="819786" y="1407337"/>
                </a:cubicBezTo>
                <a:cubicBezTo>
                  <a:pt x="768639" y="1388149"/>
                  <a:pt x="735521" y="1405658"/>
                  <a:pt x="651511" y="1407337"/>
                </a:cubicBezTo>
                <a:cubicBezTo>
                  <a:pt x="573007" y="1407500"/>
                  <a:pt x="566658" y="1395680"/>
                  <a:pt x="533719" y="1407337"/>
                </a:cubicBezTo>
                <a:cubicBezTo>
                  <a:pt x="498445" y="1408131"/>
                  <a:pt x="427942" y="1397607"/>
                  <a:pt x="390686" y="1407337"/>
                </a:cubicBezTo>
                <a:cubicBezTo>
                  <a:pt x="363356" y="1424389"/>
                  <a:pt x="272563" y="1424193"/>
                  <a:pt x="222411" y="1407337"/>
                </a:cubicBezTo>
                <a:cubicBezTo>
                  <a:pt x="175598" y="1402855"/>
                  <a:pt x="111246" y="1379929"/>
                  <a:pt x="70964" y="1407337"/>
                </a:cubicBezTo>
                <a:cubicBezTo>
                  <a:pt x="53314" y="1448464"/>
                  <a:pt x="-7236" y="1362789"/>
                  <a:pt x="0" y="1247153"/>
                </a:cubicBezTo>
                <a:cubicBezTo>
                  <a:pt x="23268" y="1132836"/>
                  <a:pt x="-8721" y="1063487"/>
                  <a:pt x="0" y="884830"/>
                </a:cubicBezTo>
                <a:cubicBezTo>
                  <a:pt x="1128" y="710222"/>
                  <a:pt x="879" y="702620"/>
                  <a:pt x="0" y="555115"/>
                </a:cubicBezTo>
                <a:cubicBezTo>
                  <a:pt x="-14082" y="394972"/>
                  <a:pt x="-8086" y="276768"/>
                  <a:pt x="0" y="160183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4236762247">
                  <a:custGeom>
                    <a:avLst/>
                    <a:gdLst>
                      <a:gd name="connsiteX0" fmla="*/ 0 w 2666048"/>
                      <a:gd name="connsiteY0" fmla="*/ 160183 h 1407337"/>
                      <a:gd name="connsiteX1" fmla="*/ 70964 w 2666048"/>
                      <a:gd name="connsiteY1" fmla="*/ 0 h 1407337"/>
                      <a:gd name="connsiteX2" fmla="*/ 213997 w 2666048"/>
                      <a:gd name="connsiteY2" fmla="*/ 0 h 1407337"/>
                      <a:gd name="connsiteX3" fmla="*/ 331789 w 2666048"/>
                      <a:gd name="connsiteY3" fmla="*/ 0 h 1407337"/>
                      <a:gd name="connsiteX4" fmla="*/ 525305 w 2666048"/>
                      <a:gd name="connsiteY4" fmla="*/ 0 h 1407337"/>
                      <a:gd name="connsiteX5" fmla="*/ 744062 w 2666048"/>
                      <a:gd name="connsiteY5" fmla="*/ 0 h 1407337"/>
                      <a:gd name="connsiteX6" fmla="*/ 912337 w 2666048"/>
                      <a:gd name="connsiteY6" fmla="*/ 0 h 1407337"/>
                      <a:gd name="connsiteX7" fmla="*/ 1055370 w 2666048"/>
                      <a:gd name="connsiteY7" fmla="*/ 0 h 1407337"/>
                      <a:gd name="connsiteX8" fmla="*/ 1198404 w 2666048"/>
                      <a:gd name="connsiteY8" fmla="*/ 0 h 1407337"/>
                      <a:gd name="connsiteX9" fmla="*/ 1316196 w 2666048"/>
                      <a:gd name="connsiteY9" fmla="*/ 0 h 1407337"/>
                      <a:gd name="connsiteX10" fmla="*/ 1433988 w 2666048"/>
                      <a:gd name="connsiteY10" fmla="*/ 0 h 1407337"/>
                      <a:gd name="connsiteX11" fmla="*/ 1551781 w 2666048"/>
                      <a:gd name="connsiteY11" fmla="*/ 0 h 1407337"/>
                      <a:gd name="connsiteX12" fmla="*/ 1669573 w 2666048"/>
                      <a:gd name="connsiteY12" fmla="*/ 0 h 1407337"/>
                      <a:gd name="connsiteX13" fmla="*/ 1888330 w 2666048"/>
                      <a:gd name="connsiteY13" fmla="*/ 0 h 1407337"/>
                      <a:gd name="connsiteX14" fmla="*/ 2056604 w 2666048"/>
                      <a:gd name="connsiteY14" fmla="*/ 0 h 1407337"/>
                      <a:gd name="connsiteX15" fmla="*/ 2275361 w 2666048"/>
                      <a:gd name="connsiteY15" fmla="*/ 0 h 1407337"/>
                      <a:gd name="connsiteX16" fmla="*/ 2595083 w 2666048"/>
                      <a:gd name="connsiteY16" fmla="*/ 0 h 1407337"/>
                      <a:gd name="connsiteX17" fmla="*/ 2666048 w 2666048"/>
                      <a:gd name="connsiteY17" fmla="*/ 160183 h 1407337"/>
                      <a:gd name="connsiteX18" fmla="*/ 2666048 w 2666048"/>
                      <a:gd name="connsiteY18" fmla="*/ 500767 h 1407337"/>
                      <a:gd name="connsiteX19" fmla="*/ 2666048 w 2666048"/>
                      <a:gd name="connsiteY19" fmla="*/ 852221 h 1407337"/>
                      <a:gd name="connsiteX20" fmla="*/ 2666048 w 2666048"/>
                      <a:gd name="connsiteY20" fmla="*/ 1247153 h 1407337"/>
                      <a:gd name="connsiteX21" fmla="*/ 2595083 w 2666048"/>
                      <a:gd name="connsiteY21" fmla="*/ 1407337 h 1407337"/>
                      <a:gd name="connsiteX22" fmla="*/ 2452050 w 2666048"/>
                      <a:gd name="connsiteY22" fmla="*/ 1407337 h 1407337"/>
                      <a:gd name="connsiteX23" fmla="*/ 2334258 w 2666048"/>
                      <a:gd name="connsiteY23" fmla="*/ 1407337 h 1407337"/>
                      <a:gd name="connsiteX24" fmla="*/ 2140742 w 2666048"/>
                      <a:gd name="connsiteY24" fmla="*/ 1407337 h 1407337"/>
                      <a:gd name="connsiteX25" fmla="*/ 1997708 w 2666048"/>
                      <a:gd name="connsiteY25" fmla="*/ 1407337 h 1407337"/>
                      <a:gd name="connsiteX26" fmla="*/ 1854675 w 2666048"/>
                      <a:gd name="connsiteY26" fmla="*/ 1407337 h 1407337"/>
                      <a:gd name="connsiteX27" fmla="*/ 1661159 w 2666048"/>
                      <a:gd name="connsiteY27" fmla="*/ 1407337 h 1407337"/>
                      <a:gd name="connsiteX28" fmla="*/ 1442402 w 2666048"/>
                      <a:gd name="connsiteY28" fmla="*/ 1407337 h 1407337"/>
                      <a:gd name="connsiteX29" fmla="*/ 1223645 w 2666048"/>
                      <a:gd name="connsiteY29" fmla="*/ 1407337 h 1407337"/>
                      <a:gd name="connsiteX30" fmla="*/ 1055370 w 2666048"/>
                      <a:gd name="connsiteY30" fmla="*/ 1407337 h 1407337"/>
                      <a:gd name="connsiteX31" fmla="*/ 937578 w 2666048"/>
                      <a:gd name="connsiteY31" fmla="*/ 1407337 h 1407337"/>
                      <a:gd name="connsiteX32" fmla="*/ 819786 w 2666048"/>
                      <a:gd name="connsiteY32" fmla="*/ 1407337 h 1407337"/>
                      <a:gd name="connsiteX33" fmla="*/ 651511 w 2666048"/>
                      <a:gd name="connsiteY33" fmla="*/ 1407337 h 1407337"/>
                      <a:gd name="connsiteX34" fmla="*/ 533719 w 2666048"/>
                      <a:gd name="connsiteY34" fmla="*/ 1407337 h 1407337"/>
                      <a:gd name="connsiteX35" fmla="*/ 390686 w 2666048"/>
                      <a:gd name="connsiteY35" fmla="*/ 1407337 h 1407337"/>
                      <a:gd name="connsiteX36" fmla="*/ 222411 w 2666048"/>
                      <a:gd name="connsiteY36" fmla="*/ 1407337 h 1407337"/>
                      <a:gd name="connsiteX37" fmla="*/ 70964 w 2666048"/>
                      <a:gd name="connsiteY37" fmla="*/ 1407337 h 1407337"/>
                      <a:gd name="connsiteX38" fmla="*/ 0 w 2666048"/>
                      <a:gd name="connsiteY38" fmla="*/ 1247153 h 1407337"/>
                      <a:gd name="connsiteX39" fmla="*/ 0 w 2666048"/>
                      <a:gd name="connsiteY39" fmla="*/ 884830 h 1407337"/>
                      <a:gd name="connsiteX40" fmla="*/ 0 w 2666048"/>
                      <a:gd name="connsiteY40" fmla="*/ 555115 h 1407337"/>
                      <a:gd name="connsiteX41" fmla="*/ 0 w 2666048"/>
                      <a:gd name="connsiteY41" fmla="*/ 160183 h 1407337"/>
                      <a:gd name="connsiteX0" fmla="*/ 0 w 2666048"/>
                      <a:gd name="connsiteY0" fmla="*/ 160183 h 1407337"/>
                      <a:gd name="connsiteX1" fmla="*/ 70964 w 2666048"/>
                      <a:gd name="connsiteY1" fmla="*/ 0 h 1407337"/>
                      <a:gd name="connsiteX2" fmla="*/ 264479 w 2666048"/>
                      <a:gd name="connsiteY2" fmla="*/ 0 h 1407337"/>
                      <a:gd name="connsiteX3" fmla="*/ 407513 w 2666048"/>
                      <a:gd name="connsiteY3" fmla="*/ 0 h 1407337"/>
                      <a:gd name="connsiteX4" fmla="*/ 500064 w 2666048"/>
                      <a:gd name="connsiteY4" fmla="*/ 0 h 1407337"/>
                      <a:gd name="connsiteX5" fmla="*/ 643097 w 2666048"/>
                      <a:gd name="connsiteY5" fmla="*/ 0 h 1407337"/>
                      <a:gd name="connsiteX6" fmla="*/ 735648 w 2666048"/>
                      <a:gd name="connsiteY6" fmla="*/ 0 h 1407337"/>
                      <a:gd name="connsiteX7" fmla="*/ 954406 w 2666048"/>
                      <a:gd name="connsiteY7" fmla="*/ 0 h 1407337"/>
                      <a:gd name="connsiteX8" fmla="*/ 1072198 w 2666048"/>
                      <a:gd name="connsiteY8" fmla="*/ 0 h 1407337"/>
                      <a:gd name="connsiteX9" fmla="*/ 1265714 w 2666048"/>
                      <a:gd name="connsiteY9" fmla="*/ 0 h 1407337"/>
                      <a:gd name="connsiteX10" fmla="*/ 1383506 w 2666048"/>
                      <a:gd name="connsiteY10" fmla="*/ 0 h 1407337"/>
                      <a:gd name="connsiteX11" fmla="*/ 1602263 w 2666048"/>
                      <a:gd name="connsiteY11" fmla="*/ 0 h 1407337"/>
                      <a:gd name="connsiteX12" fmla="*/ 1720055 w 2666048"/>
                      <a:gd name="connsiteY12" fmla="*/ 0 h 1407337"/>
                      <a:gd name="connsiteX13" fmla="*/ 1888330 w 2666048"/>
                      <a:gd name="connsiteY13" fmla="*/ 0 h 1407337"/>
                      <a:gd name="connsiteX14" fmla="*/ 2107087 w 2666048"/>
                      <a:gd name="connsiteY14" fmla="*/ 0 h 1407337"/>
                      <a:gd name="connsiteX15" fmla="*/ 2250120 w 2666048"/>
                      <a:gd name="connsiteY15" fmla="*/ 0 h 1407337"/>
                      <a:gd name="connsiteX16" fmla="*/ 2393154 w 2666048"/>
                      <a:gd name="connsiteY16" fmla="*/ 0 h 1407337"/>
                      <a:gd name="connsiteX17" fmla="*/ 2595083 w 2666048"/>
                      <a:gd name="connsiteY17" fmla="*/ 0 h 1407337"/>
                      <a:gd name="connsiteX18" fmla="*/ 2666048 w 2666048"/>
                      <a:gd name="connsiteY18" fmla="*/ 160183 h 1407337"/>
                      <a:gd name="connsiteX19" fmla="*/ 2666048 w 2666048"/>
                      <a:gd name="connsiteY19" fmla="*/ 511636 h 1407337"/>
                      <a:gd name="connsiteX20" fmla="*/ 2666048 w 2666048"/>
                      <a:gd name="connsiteY20" fmla="*/ 841351 h 1407337"/>
                      <a:gd name="connsiteX21" fmla="*/ 2666048 w 2666048"/>
                      <a:gd name="connsiteY21" fmla="*/ 1247153 h 1407337"/>
                      <a:gd name="connsiteX22" fmla="*/ 2595083 w 2666048"/>
                      <a:gd name="connsiteY22" fmla="*/ 1407337 h 1407337"/>
                      <a:gd name="connsiteX23" fmla="*/ 2426809 w 2666048"/>
                      <a:gd name="connsiteY23" fmla="*/ 1407337 h 1407337"/>
                      <a:gd name="connsiteX24" fmla="*/ 2309016 w 2666048"/>
                      <a:gd name="connsiteY24" fmla="*/ 1407337 h 1407337"/>
                      <a:gd name="connsiteX25" fmla="*/ 2165983 w 2666048"/>
                      <a:gd name="connsiteY25" fmla="*/ 1407337 h 1407337"/>
                      <a:gd name="connsiteX26" fmla="*/ 1972467 w 2666048"/>
                      <a:gd name="connsiteY26" fmla="*/ 1407337 h 1407337"/>
                      <a:gd name="connsiteX27" fmla="*/ 1854675 w 2666048"/>
                      <a:gd name="connsiteY27" fmla="*/ 1407337 h 1407337"/>
                      <a:gd name="connsiteX28" fmla="*/ 1762124 w 2666048"/>
                      <a:gd name="connsiteY28" fmla="*/ 1407337 h 1407337"/>
                      <a:gd name="connsiteX29" fmla="*/ 1593849 w 2666048"/>
                      <a:gd name="connsiteY29" fmla="*/ 1407337 h 1407337"/>
                      <a:gd name="connsiteX30" fmla="*/ 1501298 w 2666048"/>
                      <a:gd name="connsiteY30" fmla="*/ 1407337 h 1407337"/>
                      <a:gd name="connsiteX31" fmla="*/ 1358265 w 2666048"/>
                      <a:gd name="connsiteY31" fmla="*/ 1407337 h 1407337"/>
                      <a:gd name="connsiteX32" fmla="*/ 1240472 w 2666048"/>
                      <a:gd name="connsiteY32" fmla="*/ 1407337 h 1407337"/>
                      <a:gd name="connsiteX33" fmla="*/ 1072198 w 2666048"/>
                      <a:gd name="connsiteY33" fmla="*/ 1407337 h 1407337"/>
                      <a:gd name="connsiteX34" fmla="*/ 954406 w 2666048"/>
                      <a:gd name="connsiteY34" fmla="*/ 1407337 h 1407337"/>
                      <a:gd name="connsiteX35" fmla="*/ 861855 w 2666048"/>
                      <a:gd name="connsiteY35" fmla="*/ 1407337 h 1407337"/>
                      <a:gd name="connsiteX36" fmla="*/ 643097 w 2666048"/>
                      <a:gd name="connsiteY36" fmla="*/ 1407337 h 1407337"/>
                      <a:gd name="connsiteX37" fmla="*/ 424340 w 2666048"/>
                      <a:gd name="connsiteY37" fmla="*/ 1407337 h 1407337"/>
                      <a:gd name="connsiteX38" fmla="*/ 230825 w 2666048"/>
                      <a:gd name="connsiteY38" fmla="*/ 1407337 h 1407337"/>
                      <a:gd name="connsiteX39" fmla="*/ 70964 w 2666048"/>
                      <a:gd name="connsiteY39" fmla="*/ 1407337 h 1407337"/>
                      <a:gd name="connsiteX40" fmla="*/ 0 w 2666048"/>
                      <a:gd name="connsiteY40" fmla="*/ 1247153 h 1407337"/>
                      <a:gd name="connsiteX41" fmla="*/ 0 w 2666048"/>
                      <a:gd name="connsiteY41" fmla="*/ 873960 h 1407337"/>
                      <a:gd name="connsiteX42" fmla="*/ 0 w 2666048"/>
                      <a:gd name="connsiteY42" fmla="*/ 500767 h 1407337"/>
                      <a:gd name="connsiteX43" fmla="*/ 0 w 2666048"/>
                      <a:gd name="connsiteY43" fmla="*/ 160183 h 14073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</a:cxnLst>
                    <a:rect l="l" t="t" r="r" b="b"/>
                    <a:pathLst>
                      <a:path w="2666048" h="1407337" fill="none" extrusionOk="0">
                        <a:moveTo>
                          <a:pt x="0" y="160183"/>
                        </a:moveTo>
                        <a:cubicBezTo>
                          <a:pt x="-503" y="54977"/>
                          <a:pt x="16299" y="-6729"/>
                          <a:pt x="70964" y="0"/>
                        </a:cubicBezTo>
                        <a:cubicBezTo>
                          <a:pt x="121706" y="4002"/>
                          <a:pt x="145336" y="15878"/>
                          <a:pt x="213997" y="0"/>
                        </a:cubicBezTo>
                        <a:cubicBezTo>
                          <a:pt x="281947" y="-10706"/>
                          <a:pt x="291491" y="-3703"/>
                          <a:pt x="331789" y="0"/>
                        </a:cubicBezTo>
                        <a:cubicBezTo>
                          <a:pt x="364645" y="4462"/>
                          <a:pt x="463033" y="7265"/>
                          <a:pt x="525305" y="0"/>
                        </a:cubicBezTo>
                        <a:cubicBezTo>
                          <a:pt x="573089" y="-18196"/>
                          <a:pt x="633707" y="19021"/>
                          <a:pt x="744062" y="0"/>
                        </a:cubicBezTo>
                        <a:cubicBezTo>
                          <a:pt x="852001" y="-14086"/>
                          <a:pt x="867897" y="-22208"/>
                          <a:pt x="912337" y="0"/>
                        </a:cubicBezTo>
                        <a:cubicBezTo>
                          <a:pt x="956765" y="24927"/>
                          <a:pt x="990415" y="-8532"/>
                          <a:pt x="1055370" y="0"/>
                        </a:cubicBezTo>
                        <a:cubicBezTo>
                          <a:pt x="1124115" y="-24"/>
                          <a:pt x="1133219" y="11782"/>
                          <a:pt x="1198404" y="0"/>
                        </a:cubicBezTo>
                        <a:cubicBezTo>
                          <a:pt x="1265511" y="-12335"/>
                          <a:pt x="1277848" y="6275"/>
                          <a:pt x="1316196" y="0"/>
                        </a:cubicBezTo>
                        <a:cubicBezTo>
                          <a:pt x="1356345" y="-6511"/>
                          <a:pt x="1404266" y="8751"/>
                          <a:pt x="1433988" y="0"/>
                        </a:cubicBezTo>
                        <a:cubicBezTo>
                          <a:pt x="1468153" y="-10581"/>
                          <a:pt x="1515393" y="-4159"/>
                          <a:pt x="1551781" y="0"/>
                        </a:cubicBezTo>
                        <a:cubicBezTo>
                          <a:pt x="1592613" y="15191"/>
                          <a:pt x="1632588" y="-7793"/>
                          <a:pt x="1669573" y="0"/>
                        </a:cubicBezTo>
                        <a:cubicBezTo>
                          <a:pt x="1706457" y="12867"/>
                          <a:pt x="1829428" y="13242"/>
                          <a:pt x="1888330" y="0"/>
                        </a:cubicBezTo>
                        <a:cubicBezTo>
                          <a:pt x="1944969" y="-11937"/>
                          <a:pt x="1999869" y="13420"/>
                          <a:pt x="2056604" y="0"/>
                        </a:cubicBezTo>
                        <a:cubicBezTo>
                          <a:pt x="2101839" y="-10494"/>
                          <a:pt x="2192731" y="-30544"/>
                          <a:pt x="2275361" y="0"/>
                        </a:cubicBezTo>
                        <a:cubicBezTo>
                          <a:pt x="2367339" y="10818"/>
                          <a:pt x="2459239" y="-14301"/>
                          <a:pt x="2595083" y="0"/>
                        </a:cubicBezTo>
                        <a:cubicBezTo>
                          <a:pt x="2623496" y="-5577"/>
                          <a:pt x="2679855" y="66754"/>
                          <a:pt x="2666048" y="160183"/>
                        </a:cubicBezTo>
                        <a:cubicBezTo>
                          <a:pt x="2667404" y="237231"/>
                          <a:pt x="2674795" y="372562"/>
                          <a:pt x="2666048" y="500767"/>
                        </a:cubicBezTo>
                        <a:cubicBezTo>
                          <a:pt x="2677032" y="622438"/>
                          <a:pt x="2673508" y="711231"/>
                          <a:pt x="2666048" y="852221"/>
                        </a:cubicBezTo>
                        <a:cubicBezTo>
                          <a:pt x="2677902" y="982787"/>
                          <a:pt x="2663124" y="1117478"/>
                          <a:pt x="2666048" y="1247153"/>
                        </a:cubicBezTo>
                        <a:cubicBezTo>
                          <a:pt x="2671726" y="1343519"/>
                          <a:pt x="2642141" y="1413095"/>
                          <a:pt x="2595083" y="1407337"/>
                        </a:cubicBezTo>
                        <a:cubicBezTo>
                          <a:pt x="2559021" y="1394373"/>
                          <a:pt x="2489612" y="1401315"/>
                          <a:pt x="2452050" y="1407337"/>
                        </a:cubicBezTo>
                        <a:cubicBezTo>
                          <a:pt x="2407986" y="1418707"/>
                          <a:pt x="2365027" y="1399301"/>
                          <a:pt x="2334258" y="1407337"/>
                        </a:cubicBezTo>
                        <a:cubicBezTo>
                          <a:pt x="2318557" y="1407828"/>
                          <a:pt x="2210651" y="1388880"/>
                          <a:pt x="2140742" y="1407337"/>
                        </a:cubicBezTo>
                        <a:cubicBezTo>
                          <a:pt x="2063869" y="1416793"/>
                          <a:pt x="2052207" y="1411893"/>
                          <a:pt x="1997708" y="1407337"/>
                        </a:cubicBezTo>
                        <a:cubicBezTo>
                          <a:pt x="1939822" y="1401126"/>
                          <a:pt x="1924461" y="1400283"/>
                          <a:pt x="1854675" y="1407337"/>
                        </a:cubicBezTo>
                        <a:cubicBezTo>
                          <a:pt x="1796680" y="1418816"/>
                          <a:pt x="1716450" y="1402849"/>
                          <a:pt x="1661159" y="1407337"/>
                        </a:cubicBezTo>
                        <a:cubicBezTo>
                          <a:pt x="1602166" y="1409334"/>
                          <a:pt x="1536893" y="1406230"/>
                          <a:pt x="1442402" y="1407337"/>
                        </a:cubicBezTo>
                        <a:cubicBezTo>
                          <a:pt x="1341565" y="1397692"/>
                          <a:pt x="1320991" y="1414622"/>
                          <a:pt x="1223645" y="1407337"/>
                        </a:cubicBezTo>
                        <a:cubicBezTo>
                          <a:pt x="1129695" y="1406634"/>
                          <a:pt x="1097880" y="1398875"/>
                          <a:pt x="1055370" y="1407337"/>
                        </a:cubicBezTo>
                        <a:cubicBezTo>
                          <a:pt x="1005075" y="1416402"/>
                          <a:pt x="978410" y="1390803"/>
                          <a:pt x="937578" y="1407337"/>
                        </a:cubicBezTo>
                        <a:cubicBezTo>
                          <a:pt x="905213" y="1419270"/>
                          <a:pt x="864337" y="1412191"/>
                          <a:pt x="819786" y="1407337"/>
                        </a:cubicBezTo>
                        <a:cubicBezTo>
                          <a:pt x="774796" y="1395236"/>
                          <a:pt x="730207" y="1406211"/>
                          <a:pt x="651511" y="1407337"/>
                        </a:cubicBezTo>
                        <a:cubicBezTo>
                          <a:pt x="572261" y="1406822"/>
                          <a:pt x="568694" y="1397195"/>
                          <a:pt x="533719" y="1407337"/>
                        </a:cubicBezTo>
                        <a:cubicBezTo>
                          <a:pt x="500278" y="1410231"/>
                          <a:pt x="424320" y="1393221"/>
                          <a:pt x="390686" y="1407337"/>
                        </a:cubicBezTo>
                        <a:cubicBezTo>
                          <a:pt x="352582" y="1423790"/>
                          <a:pt x="275438" y="1420089"/>
                          <a:pt x="222411" y="1407337"/>
                        </a:cubicBezTo>
                        <a:cubicBezTo>
                          <a:pt x="178781" y="1393297"/>
                          <a:pt x="112187" y="1389179"/>
                          <a:pt x="70964" y="1407337"/>
                        </a:cubicBezTo>
                        <a:cubicBezTo>
                          <a:pt x="38746" y="1430478"/>
                          <a:pt x="-5741" y="1345227"/>
                          <a:pt x="0" y="1247153"/>
                        </a:cubicBezTo>
                        <a:cubicBezTo>
                          <a:pt x="9849" y="1131060"/>
                          <a:pt x="930" y="1065597"/>
                          <a:pt x="0" y="884830"/>
                        </a:cubicBezTo>
                        <a:cubicBezTo>
                          <a:pt x="1158" y="709546"/>
                          <a:pt x="287" y="701439"/>
                          <a:pt x="0" y="555115"/>
                        </a:cubicBezTo>
                        <a:cubicBezTo>
                          <a:pt x="1959" y="404493"/>
                          <a:pt x="-5263" y="280645"/>
                          <a:pt x="0" y="160183"/>
                        </a:cubicBezTo>
                        <a:close/>
                      </a:path>
                      <a:path w="2666048" h="1407337" stroke="0" extrusionOk="0">
                        <a:moveTo>
                          <a:pt x="0" y="160183"/>
                        </a:moveTo>
                        <a:cubicBezTo>
                          <a:pt x="3523" y="79507"/>
                          <a:pt x="40015" y="-2074"/>
                          <a:pt x="70964" y="0"/>
                        </a:cubicBezTo>
                        <a:cubicBezTo>
                          <a:pt x="166611" y="-8688"/>
                          <a:pt x="196873" y="2481"/>
                          <a:pt x="264479" y="0"/>
                        </a:cubicBezTo>
                        <a:cubicBezTo>
                          <a:pt x="329811" y="3157"/>
                          <a:pt x="373576" y="-11925"/>
                          <a:pt x="407513" y="0"/>
                        </a:cubicBezTo>
                        <a:cubicBezTo>
                          <a:pt x="444047" y="9782"/>
                          <a:pt x="483317" y="-2897"/>
                          <a:pt x="500064" y="0"/>
                        </a:cubicBezTo>
                        <a:cubicBezTo>
                          <a:pt x="513402" y="5080"/>
                          <a:pt x="587382" y="-273"/>
                          <a:pt x="643097" y="0"/>
                        </a:cubicBezTo>
                        <a:cubicBezTo>
                          <a:pt x="692387" y="-5270"/>
                          <a:pt x="707002" y="1080"/>
                          <a:pt x="735648" y="0"/>
                        </a:cubicBezTo>
                        <a:cubicBezTo>
                          <a:pt x="762971" y="-3926"/>
                          <a:pt x="899119" y="-13312"/>
                          <a:pt x="954406" y="0"/>
                        </a:cubicBezTo>
                        <a:cubicBezTo>
                          <a:pt x="1005202" y="15453"/>
                          <a:pt x="1024397" y="3379"/>
                          <a:pt x="1072198" y="0"/>
                        </a:cubicBezTo>
                        <a:cubicBezTo>
                          <a:pt x="1107071" y="10297"/>
                          <a:pt x="1174441" y="1885"/>
                          <a:pt x="1265714" y="0"/>
                        </a:cubicBezTo>
                        <a:cubicBezTo>
                          <a:pt x="1352256" y="-12834"/>
                          <a:pt x="1356118" y="-12087"/>
                          <a:pt x="1383506" y="0"/>
                        </a:cubicBezTo>
                        <a:cubicBezTo>
                          <a:pt x="1406948" y="11329"/>
                          <a:pt x="1551407" y="12617"/>
                          <a:pt x="1602263" y="0"/>
                        </a:cubicBezTo>
                        <a:cubicBezTo>
                          <a:pt x="1670386" y="-20454"/>
                          <a:pt x="1661953" y="8346"/>
                          <a:pt x="1720055" y="0"/>
                        </a:cubicBezTo>
                        <a:cubicBezTo>
                          <a:pt x="1765148" y="-10695"/>
                          <a:pt x="1853446" y="14384"/>
                          <a:pt x="1888330" y="0"/>
                        </a:cubicBezTo>
                        <a:cubicBezTo>
                          <a:pt x="1920903" y="-18426"/>
                          <a:pt x="2057661" y="-1977"/>
                          <a:pt x="2107087" y="0"/>
                        </a:cubicBezTo>
                        <a:cubicBezTo>
                          <a:pt x="2137485" y="56"/>
                          <a:pt x="2180326" y="6876"/>
                          <a:pt x="2250120" y="0"/>
                        </a:cubicBezTo>
                        <a:cubicBezTo>
                          <a:pt x="2288617" y="-567"/>
                          <a:pt x="2330274" y="1110"/>
                          <a:pt x="2393154" y="0"/>
                        </a:cubicBezTo>
                        <a:cubicBezTo>
                          <a:pt x="2454934" y="5079"/>
                          <a:pt x="2533362" y="-5225"/>
                          <a:pt x="2595083" y="0"/>
                        </a:cubicBezTo>
                        <a:cubicBezTo>
                          <a:pt x="2642658" y="-2055"/>
                          <a:pt x="2675874" y="68815"/>
                          <a:pt x="2666048" y="160183"/>
                        </a:cubicBezTo>
                        <a:cubicBezTo>
                          <a:pt x="2650941" y="286115"/>
                          <a:pt x="2648078" y="370392"/>
                          <a:pt x="2666048" y="511636"/>
                        </a:cubicBezTo>
                        <a:cubicBezTo>
                          <a:pt x="2665396" y="660084"/>
                          <a:pt x="2671586" y="684902"/>
                          <a:pt x="2666048" y="841351"/>
                        </a:cubicBezTo>
                        <a:cubicBezTo>
                          <a:pt x="2659817" y="994829"/>
                          <a:pt x="2665194" y="1050045"/>
                          <a:pt x="2666048" y="1247153"/>
                        </a:cubicBezTo>
                        <a:cubicBezTo>
                          <a:pt x="2668978" y="1346987"/>
                          <a:pt x="2644919" y="1426256"/>
                          <a:pt x="2595083" y="1407337"/>
                        </a:cubicBezTo>
                        <a:cubicBezTo>
                          <a:pt x="2537826" y="1420237"/>
                          <a:pt x="2492635" y="1421530"/>
                          <a:pt x="2426809" y="1407337"/>
                        </a:cubicBezTo>
                        <a:cubicBezTo>
                          <a:pt x="2364767" y="1393250"/>
                          <a:pt x="2348767" y="1410264"/>
                          <a:pt x="2309016" y="1407337"/>
                        </a:cubicBezTo>
                        <a:cubicBezTo>
                          <a:pt x="2262004" y="1404633"/>
                          <a:pt x="2215616" y="1431435"/>
                          <a:pt x="2165983" y="1407337"/>
                        </a:cubicBezTo>
                        <a:cubicBezTo>
                          <a:pt x="2115856" y="1382782"/>
                          <a:pt x="2029056" y="1401963"/>
                          <a:pt x="1972467" y="1407337"/>
                        </a:cubicBezTo>
                        <a:cubicBezTo>
                          <a:pt x="1924441" y="1411028"/>
                          <a:pt x="1899410" y="1404878"/>
                          <a:pt x="1854675" y="1407337"/>
                        </a:cubicBezTo>
                        <a:cubicBezTo>
                          <a:pt x="1803288" y="1411397"/>
                          <a:pt x="1792823" y="1402019"/>
                          <a:pt x="1762124" y="1407337"/>
                        </a:cubicBezTo>
                        <a:cubicBezTo>
                          <a:pt x="1729779" y="1410397"/>
                          <a:pt x="1632482" y="1404651"/>
                          <a:pt x="1593849" y="1407337"/>
                        </a:cubicBezTo>
                        <a:cubicBezTo>
                          <a:pt x="1554268" y="1405677"/>
                          <a:pt x="1534255" y="1398602"/>
                          <a:pt x="1501298" y="1407337"/>
                        </a:cubicBezTo>
                        <a:cubicBezTo>
                          <a:pt x="1472135" y="1411453"/>
                          <a:pt x="1400428" y="1403515"/>
                          <a:pt x="1358265" y="1407337"/>
                        </a:cubicBezTo>
                        <a:cubicBezTo>
                          <a:pt x="1323902" y="1418337"/>
                          <a:pt x="1284048" y="1410092"/>
                          <a:pt x="1240472" y="1407337"/>
                        </a:cubicBezTo>
                        <a:cubicBezTo>
                          <a:pt x="1208539" y="1400582"/>
                          <a:pt x="1115853" y="1418289"/>
                          <a:pt x="1072198" y="1407337"/>
                        </a:cubicBezTo>
                        <a:cubicBezTo>
                          <a:pt x="1030645" y="1406446"/>
                          <a:pt x="998594" y="1407600"/>
                          <a:pt x="954406" y="1407337"/>
                        </a:cubicBezTo>
                        <a:cubicBezTo>
                          <a:pt x="912328" y="1408641"/>
                          <a:pt x="900280" y="1411009"/>
                          <a:pt x="861855" y="1407337"/>
                        </a:cubicBezTo>
                        <a:cubicBezTo>
                          <a:pt x="823171" y="1410774"/>
                          <a:pt x="731221" y="1380986"/>
                          <a:pt x="643097" y="1407337"/>
                        </a:cubicBezTo>
                        <a:cubicBezTo>
                          <a:pt x="560190" y="1417416"/>
                          <a:pt x="492364" y="1389852"/>
                          <a:pt x="424340" y="1407337"/>
                        </a:cubicBezTo>
                        <a:cubicBezTo>
                          <a:pt x="363196" y="1428616"/>
                          <a:pt x="285420" y="1410178"/>
                          <a:pt x="230825" y="1407337"/>
                        </a:cubicBezTo>
                        <a:cubicBezTo>
                          <a:pt x="185262" y="1401910"/>
                          <a:pt x="111113" y="1421621"/>
                          <a:pt x="70964" y="1407337"/>
                        </a:cubicBezTo>
                        <a:cubicBezTo>
                          <a:pt x="35274" y="1427432"/>
                          <a:pt x="-3959" y="1320299"/>
                          <a:pt x="0" y="1247153"/>
                        </a:cubicBezTo>
                        <a:cubicBezTo>
                          <a:pt x="-6094" y="1104466"/>
                          <a:pt x="2772" y="1040879"/>
                          <a:pt x="0" y="873960"/>
                        </a:cubicBezTo>
                        <a:cubicBezTo>
                          <a:pt x="19128" y="704339"/>
                          <a:pt x="671" y="623076"/>
                          <a:pt x="0" y="500767"/>
                        </a:cubicBezTo>
                        <a:cubicBezTo>
                          <a:pt x="-387" y="402191"/>
                          <a:pt x="-2415" y="254397"/>
                          <a:pt x="0" y="160183"/>
                        </a:cubicBezTo>
                        <a:close/>
                      </a:path>
                      <a:path w="2666048" h="1407337" fill="none" stroke="0" extrusionOk="0">
                        <a:moveTo>
                          <a:pt x="0" y="160183"/>
                        </a:moveTo>
                        <a:cubicBezTo>
                          <a:pt x="8267" y="64520"/>
                          <a:pt x="26985" y="-13583"/>
                          <a:pt x="70964" y="0"/>
                        </a:cubicBezTo>
                        <a:cubicBezTo>
                          <a:pt x="123538" y="9706"/>
                          <a:pt x="148440" y="13039"/>
                          <a:pt x="213997" y="0"/>
                        </a:cubicBezTo>
                        <a:cubicBezTo>
                          <a:pt x="282384" y="-12042"/>
                          <a:pt x="290562" y="-2766"/>
                          <a:pt x="331789" y="0"/>
                        </a:cubicBezTo>
                        <a:cubicBezTo>
                          <a:pt x="377171" y="-9525"/>
                          <a:pt x="468486" y="16570"/>
                          <a:pt x="525305" y="0"/>
                        </a:cubicBezTo>
                        <a:cubicBezTo>
                          <a:pt x="577687" y="-4663"/>
                          <a:pt x="639543" y="20705"/>
                          <a:pt x="744062" y="0"/>
                        </a:cubicBezTo>
                        <a:cubicBezTo>
                          <a:pt x="850505" y="-12336"/>
                          <a:pt x="869785" y="-18289"/>
                          <a:pt x="912337" y="0"/>
                        </a:cubicBezTo>
                        <a:cubicBezTo>
                          <a:pt x="956634" y="19053"/>
                          <a:pt x="987153" y="3519"/>
                          <a:pt x="1055370" y="0"/>
                        </a:cubicBezTo>
                        <a:cubicBezTo>
                          <a:pt x="1126332" y="1846"/>
                          <a:pt x="1134759" y="14114"/>
                          <a:pt x="1198404" y="0"/>
                        </a:cubicBezTo>
                        <a:cubicBezTo>
                          <a:pt x="1266251" y="-8579"/>
                          <a:pt x="1283616" y="3916"/>
                          <a:pt x="1316196" y="0"/>
                        </a:cubicBezTo>
                        <a:cubicBezTo>
                          <a:pt x="1358694" y="-5757"/>
                          <a:pt x="1405738" y="7095"/>
                          <a:pt x="1433988" y="0"/>
                        </a:cubicBezTo>
                        <a:cubicBezTo>
                          <a:pt x="1458549" y="-5109"/>
                          <a:pt x="1515593" y="-8878"/>
                          <a:pt x="1551781" y="0"/>
                        </a:cubicBezTo>
                        <a:cubicBezTo>
                          <a:pt x="1591887" y="9082"/>
                          <a:pt x="1626680" y="-10948"/>
                          <a:pt x="1669573" y="0"/>
                        </a:cubicBezTo>
                        <a:cubicBezTo>
                          <a:pt x="1704128" y="10103"/>
                          <a:pt x="1835268" y="13337"/>
                          <a:pt x="1888330" y="0"/>
                        </a:cubicBezTo>
                        <a:cubicBezTo>
                          <a:pt x="1937085" y="-12635"/>
                          <a:pt x="2000947" y="4880"/>
                          <a:pt x="2056604" y="0"/>
                        </a:cubicBezTo>
                        <a:cubicBezTo>
                          <a:pt x="2128425" y="-2326"/>
                          <a:pt x="2201716" y="-23557"/>
                          <a:pt x="2275361" y="0"/>
                        </a:cubicBezTo>
                        <a:cubicBezTo>
                          <a:pt x="2370431" y="28954"/>
                          <a:pt x="2456552" y="600"/>
                          <a:pt x="2595083" y="0"/>
                        </a:cubicBezTo>
                        <a:cubicBezTo>
                          <a:pt x="2622152" y="-25276"/>
                          <a:pt x="2665582" y="51280"/>
                          <a:pt x="2666048" y="160183"/>
                        </a:cubicBezTo>
                        <a:cubicBezTo>
                          <a:pt x="2691521" y="214805"/>
                          <a:pt x="2641835" y="379312"/>
                          <a:pt x="2666048" y="500767"/>
                        </a:cubicBezTo>
                        <a:cubicBezTo>
                          <a:pt x="2681260" y="636962"/>
                          <a:pt x="2648774" y="716096"/>
                          <a:pt x="2666048" y="852221"/>
                        </a:cubicBezTo>
                        <a:cubicBezTo>
                          <a:pt x="2660434" y="977966"/>
                          <a:pt x="2663027" y="1139212"/>
                          <a:pt x="2666048" y="1247153"/>
                        </a:cubicBezTo>
                        <a:cubicBezTo>
                          <a:pt x="2667600" y="1353703"/>
                          <a:pt x="2637446" y="1417409"/>
                          <a:pt x="2595083" y="1407337"/>
                        </a:cubicBezTo>
                        <a:cubicBezTo>
                          <a:pt x="2549122" y="1401669"/>
                          <a:pt x="2495591" y="1406813"/>
                          <a:pt x="2452050" y="1407337"/>
                        </a:cubicBezTo>
                        <a:cubicBezTo>
                          <a:pt x="2406606" y="1417144"/>
                          <a:pt x="2361857" y="1404468"/>
                          <a:pt x="2334258" y="1407337"/>
                        </a:cubicBezTo>
                        <a:cubicBezTo>
                          <a:pt x="2316145" y="1411869"/>
                          <a:pt x="2208994" y="1394134"/>
                          <a:pt x="2140742" y="1407337"/>
                        </a:cubicBezTo>
                        <a:cubicBezTo>
                          <a:pt x="2065124" y="1415113"/>
                          <a:pt x="2051044" y="1410605"/>
                          <a:pt x="1997708" y="1407337"/>
                        </a:cubicBezTo>
                        <a:cubicBezTo>
                          <a:pt x="1943655" y="1404778"/>
                          <a:pt x="1923062" y="1400123"/>
                          <a:pt x="1854675" y="1407337"/>
                        </a:cubicBezTo>
                        <a:cubicBezTo>
                          <a:pt x="1779308" y="1419988"/>
                          <a:pt x="1725234" y="1395695"/>
                          <a:pt x="1661159" y="1407337"/>
                        </a:cubicBezTo>
                        <a:cubicBezTo>
                          <a:pt x="1610214" y="1400758"/>
                          <a:pt x="1551397" y="1413351"/>
                          <a:pt x="1442402" y="1407337"/>
                        </a:cubicBezTo>
                        <a:cubicBezTo>
                          <a:pt x="1351049" y="1405349"/>
                          <a:pt x="1311981" y="1406660"/>
                          <a:pt x="1223645" y="1407337"/>
                        </a:cubicBezTo>
                        <a:cubicBezTo>
                          <a:pt x="1133598" y="1409620"/>
                          <a:pt x="1101614" y="1398687"/>
                          <a:pt x="1055370" y="1407337"/>
                        </a:cubicBezTo>
                        <a:cubicBezTo>
                          <a:pt x="1008257" y="1411506"/>
                          <a:pt x="974003" y="1393713"/>
                          <a:pt x="937578" y="1407337"/>
                        </a:cubicBezTo>
                        <a:cubicBezTo>
                          <a:pt x="895930" y="1412766"/>
                          <a:pt x="868218" y="1410650"/>
                          <a:pt x="819786" y="1407337"/>
                        </a:cubicBezTo>
                        <a:cubicBezTo>
                          <a:pt x="767861" y="1399122"/>
                          <a:pt x="730401" y="1406536"/>
                          <a:pt x="651511" y="1407337"/>
                        </a:cubicBezTo>
                        <a:cubicBezTo>
                          <a:pt x="574766" y="1408639"/>
                          <a:pt x="569269" y="1398101"/>
                          <a:pt x="533719" y="1407337"/>
                        </a:cubicBezTo>
                        <a:cubicBezTo>
                          <a:pt x="496312" y="1414805"/>
                          <a:pt x="425858" y="1400671"/>
                          <a:pt x="390686" y="1407337"/>
                        </a:cubicBezTo>
                        <a:cubicBezTo>
                          <a:pt x="361329" y="1419660"/>
                          <a:pt x="265691" y="1415722"/>
                          <a:pt x="222411" y="1407337"/>
                        </a:cubicBezTo>
                        <a:cubicBezTo>
                          <a:pt x="171978" y="1413684"/>
                          <a:pt x="120458" y="1386233"/>
                          <a:pt x="70964" y="1407337"/>
                        </a:cubicBezTo>
                        <a:cubicBezTo>
                          <a:pt x="37577" y="1433997"/>
                          <a:pt x="1204" y="1352760"/>
                          <a:pt x="0" y="1247153"/>
                        </a:cubicBezTo>
                        <a:cubicBezTo>
                          <a:pt x="6196" y="1122096"/>
                          <a:pt x="-14184" y="1057726"/>
                          <a:pt x="0" y="884830"/>
                        </a:cubicBezTo>
                        <a:cubicBezTo>
                          <a:pt x="1520" y="710060"/>
                          <a:pt x="1453" y="704011"/>
                          <a:pt x="0" y="555115"/>
                        </a:cubicBezTo>
                        <a:cubicBezTo>
                          <a:pt x="-11663" y="401069"/>
                          <a:pt x="-9838" y="256781"/>
                          <a:pt x="0" y="160183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83508"/>
            <a:endParaRPr lang="th-TH" sz="3284" dirty="0">
              <a:solidFill>
                <a:prstClr val="white"/>
              </a:solidFill>
              <a:latin typeface="MN ONIGIRI" pitchFamily="2" charset="0"/>
              <a:cs typeface="MN ONIGIRI" pitchFamily="2" charset="0"/>
            </a:endParaRPr>
          </a:p>
        </p:txBody>
      </p:sp>
      <p:pic>
        <p:nvPicPr>
          <p:cNvPr id="1030" name="Picture 6" descr="พระกำแพงสามขา เนื้อสัมฤทธิ์ หน้าตัก 3 นิ้ว | Amulet24.com">
            <a:extLst>
              <a:ext uri="{FF2B5EF4-FFF2-40B4-BE49-F238E27FC236}">
                <a16:creationId xmlns:a16="http://schemas.microsoft.com/office/drawing/2014/main" id="{CA1D1B04-F70E-86E1-AE2A-14DAB028E2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79" b="6869"/>
          <a:stretch/>
        </p:blipFill>
        <p:spPr bwMode="auto">
          <a:xfrm>
            <a:off x="5406029" y="2938600"/>
            <a:ext cx="1500160" cy="1278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สี่เหลี่ยมผืนผ้ามุมมน 4">
            <a:extLst>
              <a:ext uri="{FF2B5EF4-FFF2-40B4-BE49-F238E27FC236}">
                <a16:creationId xmlns:a16="http://schemas.microsoft.com/office/drawing/2014/main" id="{1B2B05BA-B1AE-AF5B-9DA5-498A3FFD9397}"/>
              </a:ext>
            </a:extLst>
          </p:cNvPr>
          <p:cNvSpPr/>
          <p:nvPr/>
        </p:nvSpPr>
        <p:spPr>
          <a:xfrm>
            <a:off x="4762976" y="4483722"/>
            <a:ext cx="2666048" cy="1407337"/>
          </a:xfrm>
          <a:custGeom>
            <a:avLst/>
            <a:gdLst>
              <a:gd name="connsiteX0" fmla="*/ 0 w 2666048"/>
              <a:gd name="connsiteY0" fmla="*/ 160183 h 1407337"/>
              <a:gd name="connsiteX1" fmla="*/ 70964 w 2666048"/>
              <a:gd name="connsiteY1" fmla="*/ 0 h 1407337"/>
              <a:gd name="connsiteX2" fmla="*/ 213997 w 2666048"/>
              <a:gd name="connsiteY2" fmla="*/ 0 h 1407337"/>
              <a:gd name="connsiteX3" fmla="*/ 331789 w 2666048"/>
              <a:gd name="connsiteY3" fmla="*/ 0 h 1407337"/>
              <a:gd name="connsiteX4" fmla="*/ 525305 w 2666048"/>
              <a:gd name="connsiteY4" fmla="*/ 0 h 1407337"/>
              <a:gd name="connsiteX5" fmla="*/ 744062 w 2666048"/>
              <a:gd name="connsiteY5" fmla="*/ 0 h 1407337"/>
              <a:gd name="connsiteX6" fmla="*/ 912337 w 2666048"/>
              <a:gd name="connsiteY6" fmla="*/ 0 h 1407337"/>
              <a:gd name="connsiteX7" fmla="*/ 1055370 w 2666048"/>
              <a:gd name="connsiteY7" fmla="*/ 0 h 1407337"/>
              <a:gd name="connsiteX8" fmla="*/ 1198404 w 2666048"/>
              <a:gd name="connsiteY8" fmla="*/ 0 h 1407337"/>
              <a:gd name="connsiteX9" fmla="*/ 1316196 w 2666048"/>
              <a:gd name="connsiteY9" fmla="*/ 0 h 1407337"/>
              <a:gd name="connsiteX10" fmla="*/ 1433988 w 2666048"/>
              <a:gd name="connsiteY10" fmla="*/ 0 h 1407337"/>
              <a:gd name="connsiteX11" fmla="*/ 1551781 w 2666048"/>
              <a:gd name="connsiteY11" fmla="*/ 0 h 1407337"/>
              <a:gd name="connsiteX12" fmla="*/ 1669573 w 2666048"/>
              <a:gd name="connsiteY12" fmla="*/ 0 h 1407337"/>
              <a:gd name="connsiteX13" fmla="*/ 1888330 w 2666048"/>
              <a:gd name="connsiteY13" fmla="*/ 0 h 1407337"/>
              <a:gd name="connsiteX14" fmla="*/ 2056604 w 2666048"/>
              <a:gd name="connsiteY14" fmla="*/ 0 h 1407337"/>
              <a:gd name="connsiteX15" fmla="*/ 2275361 w 2666048"/>
              <a:gd name="connsiteY15" fmla="*/ 0 h 1407337"/>
              <a:gd name="connsiteX16" fmla="*/ 2595083 w 2666048"/>
              <a:gd name="connsiteY16" fmla="*/ 0 h 1407337"/>
              <a:gd name="connsiteX17" fmla="*/ 2666048 w 2666048"/>
              <a:gd name="connsiteY17" fmla="*/ 160183 h 1407337"/>
              <a:gd name="connsiteX18" fmla="*/ 2666048 w 2666048"/>
              <a:gd name="connsiteY18" fmla="*/ 500767 h 1407337"/>
              <a:gd name="connsiteX19" fmla="*/ 2666048 w 2666048"/>
              <a:gd name="connsiteY19" fmla="*/ 852221 h 1407337"/>
              <a:gd name="connsiteX20" fmla="*/ 2666048 w 2666048"/>
              <a:gd name="connsiteY20" fmla="*/ 1247153 h 1407337"/>
              <a:gd name="connsiteX21" fmla="*/ 2595083 w 2666048"/>
              <a:gd name="connsiteY21" fmla="*/ 1407337 h 1407337"/>
              <a:gd name="connsiteX22" fmla="*/ 2452050 w 2666048"/>
              <a:gd name="connsiteY22" fmla="*/ 1407337 h 1407337"/>
              <a:gd name="connsiteX23" fmla="*/ 2334258 w 2666048"/>
              <a:gd name="connsiteY23" fmla="*/ 1407337 h 1407337"/>
              <a:gd name="connsiteX24" fmla="*/ 2140742 w 2666048"/>
              <a:gd name="connsiteY24" fmla="*/ 1407337 h 1407337"/>
              <a:gd name="connsiteX25" fmla="*/ 1997708 w 2666048"/>
              <a:gd name="connsiteY25" fmla="*/ 1407337 h 1407337"/>
              <a:gd name="connsiteX26" fmla="*/ 1854675 w 2666048"/>
              <a:gd name="connsiteY26" fmla="*/ 1407337 h 1407337"/>
              <a:gd name="connsiteX27" fmla="*/ 1661159 w 2666048"/>
              <a:gd name="connsiteY27" fmla="*/ 1407337 h 1407337"/>
              <a:gd name="connsiteX28" fmla="*/ 1442402 w 2666048"/>
              <a:gd name="connsiteY28" fmla="*/ 1407337 h 1407337"/>
              <a:gd name="connsiteX29" fmla="*/ 1223645 w 2666048"/>
              <a:gd name="connsiteY29" fmla="*/ 1407337 h 1407337"/>
              <a:gd name="connsiteX30" fmla="*/ 1055370 w 2666048"/>
              <a:gd name="connsiteY30" fmla="*/ 1407337 h 1407337"/>
              <a:gd name="connsiteX31" fmla="*/ 937578 w 2666048"/>
              <a:gd name="connsiteY31" fmla="*/ 1407337 h 1407337"/>
              <a:gd name="connsiteX32" fmla="*/ 819786 w 2666048"/>
              <a:gd name="connsiteY32" fmla="*/ 1407337 h 1407337"/>
              <a:gd name="connsiteX33" fmla="*/ 651511 w 2666048"/>
              <a:gd name="connsiteY33" fmla="*/ 1407337 h 1407337"/>
              <a:gd name="connsiteX34" fmla="*/ 533719 w 2666048"/>
              <a:gd name="connsiteY34" fmla="*/ 1407337 h 1407337"/>
              <a:gd name="connsiteX35" fmla="*/ 390686 w 2666048"/>
              <a:gd name="connsiteY35" fmla="*/ 1407337 h 1407337"/>
              <a:gd name="connsiteX36" fmla="*/ 222411 w 2666048"/>
              <a:gd name="connsiteY36" fmla="*/ 1407337 h 1407337"/>
              <a:gd name="connsiteX37" fmla="*/ 70964 w 2666048"/>
              <a:gd name="connsiteY37" fmla="*/ 1407337 h 1407337"/>
              <a:gd name="connsiteX38" fmla="*/ 0 w 2666048"/>
              <a:gd name="connsiteY38" fmla="*/ 1247153 h 1407337"/>
              <a:gd name="connsiteX39" fmla="*/ 0 w 2666048"/>
              <a:gd name="connsiteY39" fmla="*/ 884830 h 1407337"/>
              <a:gd name="connsiteX40" fmla="*/ 0 w 2666048"/>
              <a:gd name="connsiteY40" fmla="*/ 555115 h 1407337"/>
              <a:gd name="connsiteX41" fmla="*/ 0 w 2666048"/>
              <a:gd name="connsiteY41" fmla="*/ 160183 h 1407337"/>
              <a:gd name="connsiteX0" fmla="*/ 0 w 2666048"/>
              <a:gd name="connsiteY0" fmla="*/ 160183 h 1407337"/>
              <a:gd name="connsiteX1" fmla="*/ 70964 w 2666048"/>
              <a:gd name="connsiteY1" fmla="*/ 0 h 1407337"/>
              <a:gd name="connsiteX2" fmla="*/ 264479 w 2666048"/>
              <a:gd name="connsiteY2" fmla="*/ 0 h 1407337"/>
              <a:gd name="connsiteX3" fmla="*/ 407513 w 2666048"/>
              <a:gd name="connsiteY3" fmla="*/ 0 h 1407337"/>
              <a:gd name="connsiteX4" fmla="*/ 500064 w 2666048"/>
              <a:gd name="connsiteY4" fmla="*/ 0 h 1407337"/>
              <a:gd name="connsiteX5" fmla="*/ 643097 w 2666048"/>
              <a:gd name="connsiteY5" fmla="*/ 0 h 1407337"/>
              <a:gd name="connsiteX6" fmla="*/ 735648 w 2666048"/>
              <a:gd name="connsiteY6" fmla="*/ 0 h 1407337"/>
              <a:gd name="connsiteX7" fmla="*/ 954406 w 2666048"/>
              <a:gd name="connsiteY7" fmla="*/ 0 h 1407337"/>
              <a:gd name="connsiteX8" fmla="*/ 1072198 w 2666048"/>
              <a:gd name="connsiteY8" fmla="*/ 0 h 1407337"/>
              <a:gd name="connsiteX9" fmla="*/ 1265714 w 2666048"/>
              <a:gd name="connsiteY9" fmla="*/ 0 h 1407337"/>
              <a:gd name="connsiteX10" fmla="*/ 1383506 w 2666048"/>
              <a:gd name="connsiteY10" fmla="*/ 0 h 1407337"/>
              <a:gd name="connsiteX11" fmla="*/ 1602263 w 2666048"/>
              <a:gd name="connsiteY11" fmla="*/ 0 h 1407337"/>
              <a:gd name="connsiteX12" fmla="*/ 1720055 w 2666048"/>
              <a:gd name="connsiteY12" fmla="*/ 0 h 1407337"/>
              <a:gd name="connsiteX13" fmla="*/ 1888330 w 2666048"/>
              <a:gd name="connsiteY13" fmla="*/ 0 h 1407337"/>
              <a:gd name="connsiteX14" fmla="*/ 2107087 w 2666048"/>
              <a:gd name="connsiteY14" fmla="*/ 0 h 1407337"/>
              <a:gd name="connsiteX15" fmla="*/ 2250120 w 2666048"/>
              <a:gd name="connsiteY15" fmla="*/ 0 h 1407337"/>
              <a:gd name="connsiteX16" fmla="*/ 2393154 w 2666048"/>
              <a:gd name="connsiteY16" fmla="*/ 0 h 1407337"/>
              <a:gd name="connsiteX17" fmla="*/ 2595083 w 2666048"/>
              <a:gd name="connsiteY17" fmla="*/ 0 h 1407337"/>
              <a:gd name="connsiteX18" fmla="*/ 2666048 w 2666048"/>
              <a:gd name="connsiteY18" fmla="*/ 160183 h 1407337"/>
              <a:gd name="connsiteX19" fmla="*/ 2666048 w 2666048"/>
              <a:gd name="connsiteY19" fmla="*/ 511636 h 1407337"/>
              <a:gd name="connsiteX20" fmla="*/ 2666048 w 2666048"/>
              <a:gd name="connsiteY20" fmla="*/ 841351 h 1407337"/>
              <a:gd name="connsiteX21" fmla="*/ 2666048 w 2666048"/>
              <a:gd name="connsiteY21" fmla="*/ 1247153 h 1407337"/>
              <a:gd name="connsiteX22" fmla="*/ 2595083 w 2666048"/>
              <a:gd name="connsiteY22" fmla="*/ 1407337 h 1407337"/>
              <a:gd name="connsiteX23" fmla="*/ 2426809 w 2666048"/>
              <a:gd name="connsiteY23" fmla="*/ 1407337 h 1407337"/>
              <a:gd name="connsiteX24" fmla="*/ 2309016 w 2666048"/>
              <a:gd name="connsiteY24" fmla="*/ 1407337 h 1407337"/>
              <a:gd name="connsiteX25" fmla="*/ 2165983 w 2666048"/>
              <a:gd name="connsiteY25" fmla="*/ 1407337 h 1407337"/>
              <a:gd name="connsiteX26" fmla="*/ 1972467 w 2666048"/>
              <a:gd name="connsiteY26" fmla="*/ 1407337 h 1407337"/>
              <a:gd name="connsiteX27" fmla="*/ 1854675 w 2666048"/>
              <a:gd name="connsiteY27" fmla="*/ 1407337 h 1407337"/>
              <a:gd name="connsiteX28" fmla="*/ 1762124 w 2666048"/>
              <a:gd name="connsiteY28" fmla="*/ 1407337 h 1407337"/>
              <a:gd name="connsiteX29" fmla="*/ 1593849 w 2666048"/>
              <a:gd name="connsiteY29" fmla="*/ 1407337 h 1407337"/>
              <a:gd name="connsiteX30" fmla="*/ 1501298 w 2666048"/>
              <a:gd name="connsiteY30" fmla="*/ 1407337 h 1407337"/>
              <a:gd name="connsiteX31" fmla="*/ 1358265 w 2666048"/>
              <a:gd name="connsiteY31" fmla="*/ 1407337 h 1407337"/>
              <a:gd name="connsiteX32" fmla="*/ 1240472 w 2666048"/>
              <a:gd name="connsiteY32" fmla="*/ 1407337 h 1407337"/>
              <a:gd name="connsiteX33" fmla="*/ 1072198 w 2666048"/>
              <a:gd name="connsiteY33" fmla="*/ 1407337 h 1407337"/>
              <a:gd name="connsiteX34" fmla="*/ 954406 w 2666048"/>
              <a:gd name="connsiteY34" fmla="*/ 1407337 h 1407337"/>
              <a:gd name="connsiteX35" fmla="*/ 861855 w 2666048"/>
              <a:gd name="connsiteY35" fmla="*/ 1407337 h 1407337"/>
              <a:gd name="connsiteX36" fmla="*/ 643097 w 2666048"/>
              <a:gd name="connsiteY36" fmla="*/ 1407337 h 1407337"/>
              <a:gd name="connsiteX37" fmla="*/ 424340 w 2666048"/>
              <a:gd name="connsiteY37" fmla="*/ 1407337 h 1407337"/>
              <a:gd name="connsiteX38" fmla="*/ 230825 w 2666048"/>
              <a:gd name="connsiteY38" fmla="*/ 1407337 h 1407337"/>
              <a:gd name="connsiteX39" fmla="*/ 70964 w 2666048"/>
              <a:gd name="connsiteY39" fmla="*/ 1407337 h 1407337"/>
              <a:gd name="connsiteX40" fmla="*/ 0 w 2666048"/>
              <a:gd name="connsiteY40" fmla="*/ 1247153 h 1407337"/>
              <a:gd name="connsiteX41" fmla="*/ 0 w 2666048"/>
              <a:gd name="connsiteY41" fmla="*/ 873960 h 1407337"/>
              <a:gd name="connsiteX42" fmla="*/ 0 w 2666048"/>
              <a:gd name="connsiteY42" fmla="*/ 500767 h 1407337"/>
              <a:gd name="connsiteX43" fmla="*/ 0 w 2666048"/>
              <a:gd name="connsiteY43" fmla="*/ 160183 h 1407337"/>
              <a:gd name="connsiteX0" fmla="*/ 0 w 2666048"/>
              <a:gd name="connsiteY0" fmla="*/ 160183 h 1407337"/>
              <a:gd name="connsiteX1" fmla="*/ 70964 w 2666048"/>
              <a:gd name="connsiteY1" fmla="*/ 0 h 1407337"/>
              <a:gd name="connsiteX2" fmla="*/ 213997 w 2666048"/>
              <a:gd name="connsiteY2" fmla="*/ 0 h 1407337"/>
              <a:gd name="connsiteX3" fmla="*/ 331789 w 2666048"/>
              <a:gd name="connsiteY3" fmla="*/ 0 h 1407337"/>
              <a:gd name="connsiteX4" fmla="*/ 525305 w 2666048"/>
              <a:gd name="connsiteY4" fmla="*/ 0 h 1407337"/>
              <a:gd name="connsiteX5" fmla="*/ 744062 w 2666048"/>
              <a:gd name="connsiteY5" fmla="*/ 0 h 1407337"/>
              <a:gd name="connsiteX6" fmla="*/ 912337 w 2666048"/>
              <a:gd name="connsiteY6" fmla="*/ 0 h 1407337"/>
              <a:gd name="connsiteX7" fmla="*/ 1055370 w 2666048"/>
              <a:gd name="connsiteY7" fmla="*/ 0 h 1407337"/>
              <a:gd name="connsiteX8" fmla="*/ 1198404 w 2666048"/>
              <a:gd name="connsiteY8" fmla="*/ 0 h 1407337"/>
              <a:gd name="connsiteX9" fmla="*/ 1316196 w 2666048"/>
              <a:gd name="connsiteY9" fmla="*/ 0 h 1407337"/>
              <a:gd name="connsiteX10" fmla="*/ 1433988 w 2666048"/>
              <a:gd name="connsiteY10" fmla="*/ 0 h 1407337"/>
              <a:gd name="connsiteX11" fmla="*/ 1551781 w 2666048"/>
              <a:gd name="connsiteY11" fmla="*/ 0 h 1407337"/>
              <a:gd name="connsiteX12" fmla="*/ 1669573 w 2666048"/>
              <a:gd name="connsiteY12" fmla="*/ 0 h 1407337"/>
              <a:gd name="connsiteX13" fmla="*/ 1888330 w 2666048"/>
              <a:gd name="connsiteY13" fmla="*/ 0 h 1407337"/>
              <a:gd name="connsiteX14" fmla="*/ 2056604 w 2666048"/>
              <a:gd name="connsiteY14" fmla="*/ 0 h 1407337"/>
              <a:gd name="connsiteX15" fmla="*/ 2275361 w 2666048"/>
              <a:gd name="connsiteY15" fmla="*/ 0 h 1407337"/>
              <a:gd name="connsiteX16" fmla="*/ 2595083 w 2666048"/>
              <a:gd name="connsiteY16" fmla="*/ 0 h 1407337"/>
              <a:gd name="connsiteX17" fmla="*/ 2666048 w 2666048"/>
              <a:gd name="connsiteY17" fmla="*/ 160183 h 1407337"/>
              <a:gd name="connsiteX18" fmla="*/ 2666048 w 2666048"/>
              <a:gd name="connsiteY18" fmla="*/ 500767 h 1407337"/>
              <a:gd name="connsiteX19" fmla="*/ 2666048 w 2666048"/>
              <a:gd name="connsiteY19" fmla="*/ 852221 h 1407337"/>
              <a:gd name="connsiteX20" fmla="*/ 2666048 w 2666048"/>
              <a:gd name="connsiteY20" fmla="*/ 1247153 h 1407337"/>
              <a:gd name="connsiteX21" fmla="*/ 2595083 w 2666048"/>
              <a:gd name="connsiteY21" fmla="*/ 1407337 h 1407337"/>
              <a:gd name="connsiteX22" fmla="*/ 2452050 w 2666048"/>
              <a:gd name="connsiteY22" fmla="*/ 1407337 h 1407337"/>
              <a:gd name="connsiteX23" fmla="*/ 2334258 w 2666048"/>
              <a:gd name="connsiteY23" fmla="*/ 1407337 h 1407337"/>
              <a:gd name="connsiteX24" fmla="*/ 2140742 w 2666048"/>
              <a:gd name="connsiteY24" fmla="*/ 1407337 h 1407337"/>
              <a:gd name="connsiteX25" fmla="*/ 1997708 w 2666048"/>
              <a:gd name="connsiteY25" fmla="*/ 1407337 h 1407337"/>
              <a:gd name="connsiteX26" fmla="*/ 1854675 w 2666048"/>
              <a:gd name="connsiteY26" fmla="*/ 1407337 h 1407337"/>
              <a:gd name="connsiteX27" fmla="*/ 1661159 w 2666048"/>
              <a:gd name="connsiteY27" fmla="*/ 1407337 h 1407337"/>
              <a:gd name="connsiteX28" fmla="*/ 1442402 w 2666048"/>
              <a:gd name="connsiteY28" fmla="*/ 1407337 h 1407337"/>
              <a:gd name="connsiteX29" fmla="*/ 1223645 w 2666048"/>
              <a:gd name="connsiteY29" fmla="*/ 1407337 h 1407337"/>
              <a:gd name="connsiteX30" fmla="*/ 1055370 w 2666048"/>
              <a:gd name="connsiteY30" fmla="*/ 1407337 h 1407337"/>
              <a:gd name="connsiteX31" fmla="*/ 937578 w 2666048"/>
              <a:gd name="connsiteY31" fmla="*/ 1407337 h 1407337"/>
              <a:gd name="connsiteX32" fmla="*/ 819786 w 2666048"/>
              <a:gd name="connsiteY32" fmla="*/ 1407337 h 1407337"/>
              <a:gd name="connsiteX33" fmla="*/ 651511 w 2666048"/>
              <a:gd name="connsiteY33" fmla="*/ 1407337 h 1407337"/>
              <a:gd name="connsiteX34" fmla="*/ 533719 w 2666048"/>
              <a:gd name="connsiteY34" fmla="*/ 1407337 h 1407337"/>
              <a:gd name="connsiteX35" fmla="*/ 390686 w 2666048"/>
              <a:gd name="connsiteY35" fmla="*/ 1407337 h 1407337"/>
              <a:gd name="connsiteX36" fmla="*/ 222411 w 2666048"/>
              <a:gd name="connsiteY36" fmla="*/ 1407337 h 1407337"/>
              <a:gd name="connsiteX37" fmla="*/ 70964 w 2666048"/>
              <a:gd name="connsiteY37" fmla="*/ 1407337 h 1407337"/>
              <a:gd name="connsiteX38" fmla="*/ 0 w 2666048"/>
              <a:gd name="connsiteY38" fmla="*/ 1247153 h 1407337"/>
              <a:gd name="connsiteX39" fmla="*/ 0 w 2666048"/>
              <a:gd name="connsiteY39" fmla="*/ 884830 h 1407337"/>
              <a:gd name="connsiteX40" fmla="*/ 0 w 2666048"/>
              <a:gd name="connsiteY40" fmla="*/ 555115 h 1407337"/>
              <a:gd name="connsiteX41" fmla="*/ 0 w 2666048"/>
              <a:gd name="connsiteY41" fmla="*/ 160183 h 1407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2666048" h="1407337" fill="none" extrusionOk="0">
                <a:moveTo>
                  <a:pt x="0" y="160183"/>
                </a:moveTo>
                <a:cubicBezTo>
                  <a:pt x="-5800" y="52547"/>
                  <a:pt x="15248" y="-5961"/>
                  <a:pt x="70964" y="0"/>
                </a:cubicBezTo>
                <a:cubicBezTo>
                  <a:pt x="121280" y="-2147"/>
                  <a:pt x="142998" y="21544"/>
                  <a:pt x="213997" y="0"/>
                </a:cubicBezTo>
                <a:cubicBezTo>
                  <a:pt x="282131" y="-9792"/>
                  <a:pt x="293140" y="-4677"/>
                  <a:pt x="331789" y="0"/>
                </a:cubicBezTo>
                <a:cubicBezTo>
                  <a:pt x="349381" y="7415"/>
                  <a:pt x="460009" y="6270"/>
                  <a:pt x="525305" y="0"/>
                </a:cubicBezTo>
                <a:cubicBezTo>
                  <a:pt x="565941" y="-32542"/>
                  <a:pt x="623589" y="31100"/>
                  <a:pt x="744062" y="0"/>
                </a:cubicBezTo>
                <a:cubicBezTo>
                  <a:pt x="853685" y="-15154"/>
                  <a:pt x="866957" y="-26146"/>
                  <a:pt x="912337" y="0"/>
                </a:cubicBezTo>
                <a:cubicBezTo>
                  <a:pt x="957934" y="33175"/>
                  <a:pt x="993678" y="-13280"/>
                  <a:pt x="1055370" y="0"/>
                </a:cubicBezTo>
                <a:cubicBezTo>
                  <a:pt x="1123490" y="-3662"/>
                  <a:pt x="1132851" y="10904"/>
                  <a:pt x="1198404" y="0"/>
                </a:cubicBezTo>
                <a:cubicBezTo>
                  <a:pt x="1266596" y="-12357"/>
                  <a:pt x="1276551" y="7692"/>
                  <a:pt x="1316196" y="0"/>
                </a:cubicBezTo>
                <a:cubicBezTo>
                  <a:pt x="1361305" y="-9232"/>
                  <a:pt x="1398030" y="8699"/>
                  <a:pt x="1433988" y="0"/>
                </a:cubicBezTo>
                <a:cubicBezTo>
                  <a:pt x="1472396" y="-11527"/>
                  <a:pt x="1515543" y="-2276"/>
                  <a:pt x="1551781" y="0"/>
                </a:cubicBezTo>
                <a:cubicBezTo>
                  <a:pt x="1594846" y="18269"/>
                  <a:pt x="1633559" y="-8844"/>
                  <a:pt x="1669573" y="0"/>
                </a:cubicBezTo>
                <a:cubicBezTo>
                  <a:pt x="1703487" y="23480"/>
                  <a:pt x="1820102" y="9125"/>
                  <a:pt x="1888330" y="0"/>
                </a:cubicBezTo>
                <a:cubicBezTo>
                  <a:pt x="1948874" y="-1464"/>
                  <a:pt x="2000816" y="21829"/>
                  <a:pt x="2056604" y="0"/>
                </a:cubicBezTo>
                <a:cubicBezTo>
                  <a:pt x="2087633" y="-16078"/>
                  <a:pt x="2197593" y="-35161"/>
                  <a:pt x="2275361" y="0"/>
                </a:cubicBezTo>
                <a:cubicBezTo>
                  <a:pt x="2369543" y="-9728"/>
                  <a:pt x="2464191" y="-34803"/>
                  <a:pt x="2595083" y="0"/>
                </a:cubicBezTo>
                <a:cubicBezTo>
                  <a:pt x="2611649" y="5850"/>
                  <a:pt x="2701273" y="66860"/>
                  <a:pt x="2666048" y="160183"/>
                </a:cubicBezTo>
                <a:cubicBezTo>
                  <a:pt x="2645688" y="229062"/>
                  <a:pt x="2677815" y="372128"/>
                  <a:pt x="2666048" y="500767"/>
                </a:cubicBezTo>
                <a:cubicBezTo>
                  <a:pt x="2678868" y="621280"/>
                  <a:pt x="2686522" y="698989"/>
                  <a:pt x="2666048" y="852221"/>
                </a:cubicBezTo>
                <a:cubicBezTo>
                  <a:pt x="2693067" y="996457"/>
                  <a:pt x="2664161" y="1110284"/>
                  <a:pt x="2666048" y="1247153"/>
                </a:cubicBezTo>
                <a:cubicBezTo>
                  <a:pt x="2673417" y="1339504"/>
                  <a:pt x="2649588" y="1408456"/>
                  <a:pt x="2595083" y="1407337"/>
                </a:cubicBezTo>
                <a:cubicBezTo>
                  <a:pt x="2563711" y="1390155"/>
                  <a:pt x="2484392" y="1402290"/>
                  <a:pt x="2452050" y="1407337"/>
                </a:cubicBezTo>
                <a:cubicBezTo>
                  <a:pt x="2405942" y="1421107"/>
                  <a:pt x="2368044" y="1393170"/>
                  <a:pt x="2334258" y="1407337"/>
                </a:cubicBezTo>
                <a:cubicBezTo>
                  <a:pt x="2323796" y="1406462"/>
                  <a:pt x="2205686" y="1382015"/>
                  <a:pt x="2140742" y="1407337"/>
                </a:cubicBezTo>
                <a:cubicBezTo>
                  <a:pt x="2062008" y="1417471"/>
                  <a:pt x="2053374" y="1414287"/>
                  <a:pt x="1997708" y="1407337"/>
                </a:cubicBezTo>
                <a:cubicBezTo>
                  <a:pt x="1938940" y="1400580"/>
                  <a:pt x="1923878" y="1399173"/>
                  <a:pt x="1854675" y="1407337"/>
                </a:cubicBezTo>
                <a:cubicBezTo>
                  <a:pt x="1802951" y="1421557"/>
                  <a:pt x="1710885" y="1412839"/>
                  <a:pt x="1661159" y="1407337"/>
                </a:cubicBezTo>
                <a:cubicBezTo>
                  <a:pt x="1598973" y="1404648"/>
                  <a:pt x="1535031" y="1391171"/>
                  <a:pt x="1442402" y="1407337"/>
                </a:cubicBezTo>
                <a:cubicBezTo>
                  <a:pt x="1339716" y="1396450"/>
                  <a:pt x="1321376" y="1415088"/>
                  <a:pt x="1223645" y="1407337"/>
                </a:cubicBezTo>
                <a:cubicBezTo>
                  <a:pt x="1128255" y="1407217"/>
                  <a:pt x="1095105" y="1397904"/>
                  <a:pt x="1055370" y="1407337"/>
                </a:cubicBezTo>
                <a:cubicBezTo>
                  <a:pt x="1000247" y="1417836"/>
                  <a:pt x="979965" y="1383350"/>
                  <a:pt x="937578" y="1407337"/>
                </a:cubicBezTo>
                <a:cubicBezTo>
                  <a:pt x="911808" y="1418308"/>
                  <a:pt x="863223" y="1412767"/>
                  <a:pt x="819786" y="1407337"/>
                </a:cubicBezTo>
                <a:cubicBezTo>
                  <a:pt x="777238" y="1387049"/>
                  <a:pt x="734419" y="1404595"/>
                  <a:pt x="651511" y="1407337"/>
                </a:cubicBezTo>
                <a:cubicBezTo>
                  <a:pt x="571144" y="1406093"/>
                  <a:pt x="568504" y="1396992"/>
                  <a:pt x="533719" y="1407337"/>
                </a:cubicBezTo>
                <a:cubicBezTo>
                  <a:pt x="504229" y="1402776"/>
                  <a:pt x="428418" y="1390747"/>
                  <a:pt x="390686" y="1407337"/>
                </a:cubicBezTo>
                <a:cubicBezTo>
                  <a:pt x="341932" y="1429712"/>
                  <a:pt x="278700" y="1426345"/>
                  <a:pt x="222411" y="1407337"/>
                </a:cubicBezTo>
                <a:cubicBezTo>
                  <a:pt x="181797" y="1384273"/>
                  <a:pt x="108734" y="1388519"/>
                  <a:pt x="70964" y="1407337"/>
                </a:cubicBezTo>
                <a:cubicBezTo>
                  <a:pt x="59230" y="1442211"/>
                  <a:pt x="-12554" y="1340773"/>
                  <a:pt x="0" y="1247153"/>
                </a:cubicBezTo>
                <a:cubicBezTo>
                  <a:pt x="16039" y="1139009"/>
                  <a:pt x="7370" y="1078815"/>
                  <a:pt x="0" y="884830"/>
                </a:cubicBezTo>
                <a:cubicBezTo>
                  <a:pt x="221" y="710418"/>
                  <a:pt x="-240" y="700139"/>
                  <a:pt x="0" y="555115"/>
                </a:cubicBezTo>
                <a:cubicBezTo>
                  <a:pt x="4721" y="401477"/>
                  <a:pt x="-13389" y="283910"/>
                  <a:pt x="0" y="160183"/>
                </a:cubicBezTo>
                <a:close/>
              </a:path>
              <a:path w="2666048" h="1407337" stroke="0" extrusionOk="0">
                <a:moveTo>
                  <a:pt x="0" y="160183"/>
                </a:moveTo>
                <a:cubicBezTo>
                  <a:pt x="3133" y="76419"/>
                  <a:pt x="38399" y="-4779"/>
                  <a:pt x="70964" y="0"/>
                </a:cubicBezTo>
                <a:cubicBezTo>
                  <a:pt x="169865" y="-5481"/>
                  <a:pt x="196060" y="4043"/>
                  <a:pt x="264479" y="0"/>
                </a:cubicBezTo>
                <a:cubicBezTo>
                  <a:pt x="337680" y="396"/>
                  <a:pt x="378463" y="-16397"/>
                  <a:pt x="407513" y="0"/>
                </a:cubicBezTo>
                <a:cubicBezTo>
                  <a:pt x="447149" y="7522"/>
                  <a:pt x="486017" y="-1895"/>
                  <a:pt x="500064" y="0"/>
                </a:cubicBezTo>
                <a:cubicBezTo>
                  <a:pt x="507692" y="6723"/>
                  <a:pt x="579214" y="-7987"/>
                  <a:pt x="643097" y="0"/>
                </a:cubicBezTo>
                <a:cubicBezTo>
                  <a:pt x="691841" y="-2374"/>
                  <a:pt x="706854" y="47"/>
                  <a:pt x="735648" y="0"/>
                </a:cubicBezTo>
                <a:cubicBezTo>
                  <a:pt x="761362" y="-6715"/>
                  <a:pt x="892524" y="-11127"/>
                  <a:pt x="954406" y="0"/>
                </a:cubicBezTo>
                <a:cubicBezTo>
                  <a:pt x="1010271" y="17959"/>
                  <a:pt x="1023513" y="3687"/>
                  <a:pt x="1072198" y="0"/>
                </a:cubicBezTo>
                <a:cubicBezTo>
                  <a:pt x="1104169" y="14217"/>
                  <a:pt x="1171490" y="-4545"/>
                  <a:pt x="1265714" y="0"/>
                </a:cubicBezTo>
                <a:cubicBezTo>
                  <a:pt x="1352382" y="-12922"/>
                  <a:pt x="1356440" y="-11897"/>
                  <a:pt x="1383506" y="0"/>
                </a:cubicBezTo>
                <a:cubicBezTo>
                  <a:pt x="1400141" y="9927"/>
                  <a:pt x="1562335" y="8731"/>
                  <a:pt x="1602263" y="0"/>
                </a:cubicBezTo>
                <a:cubicBezTo>
                  <a:pt x="1673227" y="-24522"/>
                  <a:pt x="1658932" y="6568"/>
                  <a:pt x="1720055" y="0"/>
                </a:cubicBezTo>
                <a:cubicBezTo>
                  <a:pt x="1760313" y="-10904"/>
                  <a:pt x="1860194" y="18153"/>
                  <a:pt x="1888330" y="0"/>
                </a:cubicBezTo>
                <a:cubicBezTo>
                  <a:pt x="1912474" y="-26157"/>
                  <a:pt x="2060270" y="-7730"/>
                  <a:pt x="2107087" y="0"/>
                </a:cubicBezTo>
                <a:cubicBezTo>
                  <a:pt x="2138848" y="-7"/>
                  <a:pt x="2181596" y="-1481"/>
                  <a:pt x="2250120" y="0"/>
                </a:cubicBezTo>
                <a:cubicBezTo>
                  <a:pt x="2287815" y="-1369"/>
                  <a:pt x="2333545" y="-7751"/>
                  <a:pt x="2393154" y="0"/>
                </a:cubicBezTo>
                <a:cubicBezTo>
                  <a:pt x="2453747" y="-1205"/>
                  <a:pt x="2528389" y="-868"/>
                  <a:pt x="2595083" y="0"/>
                </a:cubicBezTo>
                <a:cubicBezTo>
                  <a:pt x="2648713" y="-8926"/>
                  <a:pt x="2669712" y="64114"/>
                  <a:pt x="2666048" y="160183"/>
                </a:cubicBezTo>
                <a:cubicBezTo>
                  <a:pt x="2649141" y="287847"/>
                  <a:pt x="2635792" y="356435"/>
                  <a:pt x="2666048" y="511636"/>
                </a:cubicBezTo>
                <a:cubicBezTo>
                  <a:pt x="2665315" y="654395"/>
                  <a:pt x="2670216" y="686798"/>
                  <a:pt x="2666048" y="841351"/>
                </a:cubicBezTo>
                <a:cubicBezTo>
                  <a:pt x="2657662" y="994692"/>
                  <a:pt x="2657279" y="1042210"/>
                  <a:pt x="2666048" y="1247153"/>
                </a:cubicBezTo>
                <a:cubicBezTo>
                  <a:pt x="2671010" y="1340695"/>
                  <a:pt x="2647296" y="1430803"/>
                  <a:pt x="2595083" y="1407337"/>
                </a:cubicBezTo>
                <a:cubicBezTo>
                  <a:pt x="2529161" y="1415370"/>
                  <a:pt x="2490138" y="1410929"/>
                  <a:pt x="2426809" y="1407337"/>
                </a:cubicBezTo>
                <a:cubicBezTo>
                  <a:pt x="2363956" y="1388458"/>
                  <a:pt x="2346876" y="1410094"/>
                  <a:pt x="2309016" y="1407337"/>
                </a:cubicBezTo>
                <a:cubicBezTo>
                  <a:pt x="2271689" y="1409651"/>
                  <a:pt x="2219041" y="1433524"/>
                  <a:pt x="2165983" y="1407337"/>
                </a:cubicBezTo>
                <a:cubicBezTo>
                  <a:pt x="2112508" y="1385116"/>
                  <a:pt x="2034049" y="1395809"/>
                  <a:pt x="1972467" y="1407337"/>
                </a:cubicBezTo>
                <a:cubicBezTo>
                  <a:pt x="1927312" y="1416292"/>
                  <a:pt x="1903234" y="1401859"/>
                  <a:pt x="1854675" y="1407337"/>
                </a:cubicBezTo>
                <a:cubicBezTo>
                  <a:pt x="1804418" y="1414172"/>
                  <a:pt x="1791969" y="1401976"/>
                  <a:pt x="1762124" y="1407337"/>
                </a:cubicBezTo>
                <a:cubicBezTo>
                  <a:pt x="1733152" y="1407122"/>
                  <a:pt x="1633899" y="1407560"/>
                  <a:pt x="1593849" y="1407337"/>
                </a:cubicBezTo>
                <a:cubicBezTo>
                  <a:pt x="1557934" y="1408550"/>
                  <a:pt x="1538696" y="1396538"/>
                  <a:pt x="1501298" y="1407337"/>
                </a:cubicBezTo>
                <a:cubicBezTo>
                  <a:pt x="1474770" y="1402798"/>
                  <a:pt x="1406169" y="1404623"/>
                  <a:pt x="1358265" y="1407337"/>
                </a:cubicBezTo>
                <a:cubicBezTo>
                  <a:pt x="1331256" y="1424810"/>
                  <a:pt x="1281203" y="1404752"/>
                  <a:pt x="1240472" y="1407337"/>
                </a:cubicBezTo>
                <a:cubicBezTo>
                  <a:pt x="1214394" y="1398448"/>
                  <a:pt x="1114345" y="1419910"/>
                  <a:pt x="1072198" y="1407337"/>
                </a:cubicBezTo>
                <a:cubicBezTo>
                  <a:pt x="1036657" y="1408721"/>
                  <a:pt x="999993" y="1407814"/>
                  <a:pt x="954406" y="1407337"/>
                </a:cubicBezTo>
                <a:cubicBezTo>
                  <a:pt x="912493" y="1409700"/>
                  <a:pt x="901061" y="1413907"/>
                  <a:pt x="861855" y="1407337"/>
                </a:cubicBezTo>
                <a:cubicBezTo>
                  <a:pt x="827464" y="1412463"/>
                  <a:pt x="724602" y="1381109"/>
                  <a:pt x="643097" y="1407337"/>
                </a:cubicBezTo>
                <a:cubicBezTo>
                  <a:pt x="549099" y="1422745"/>
                  <a:pt x="480603" y="1399978"/>
                  <a:pt x="424340" y="1407337"/>
                </a:cubicBezTo>
                <a:cubicBezTo>
                  <a:pt x="361930" y="1423819"/>
                  <a:pt x="284459" y="1411377"/>
                  <a:pt x="230825" y="1407337"/>
                </a:cubicBezTo>
                <a:cubicBezTo>
                  <a:pt x="186710" y="1402507"/>
                  <a:pt x="105315" y="1416963"/>
                  <a:pt x="70964" y="1407337"/>
                </a:cubicBezTo>
                <a:cubicBezTo>
                  <a:pt x="26292" y="1442811"/>
                  <a:pt x="-7119" y="1308667"/>
                  <a:pt x="0" y="1247153"/>
                </a:cubicBezTo>
                <a:cubicBezTo>
                  <a:pt x="-9680" y="1089305"/>
                  <a:pt x="800" y="1051785"/>
                  <a:pt x="0" y="873960"/>
                </a:cubicBezTo>
                <a:cubicBezTo>
                  <a:pt x="4616" y="711065"/>
                  <a:pt x="554" y="616749"/>
                  <a:pt x="0" y="500767"/>
                </a:cubicBezTo>
                <a:cubicBezTo>
                  <a:pt x="-2734" y="403049"/>
                  <a:pt x="-10814" y="265600"/>
                  <a:pt x="0" y="160183"/>
                </a:cubicBezTo>
                <a:close/>
              </a:path>
              <a:path w="2666048" h="1407337" fill="none" stroke="0" extrusionOk="0">
                <a:moveTo>
                  <a:pt x="0" y="160183"/>
                </a:moveTo>
                <a:cubicBezTo>
                  <a:pt x="6935" y="63360"/>
                  <a:pt x="33222" y="-16026"/>
                  <a:pt x="70964" y="0"/>
                </a:cubicBezTo>
                <a:cubicBezTo>
                  <a:pt x="122485" y="14492"/>
                  <a:pt x="153264" y="11298"/>
                  <a:pt x="213997" y="0"/>
                </a:cubicBezTo>
                <a:cubicBezTo>
                  <a:pt x="282699" y="-12788"/>
                  <a:pt x="291375" y="-1163"/>
                  <a:pt x="331789" y="0"/>
                </a:cubicBezTo>
                <a:cubicBezTo>
                  <a:pt x="379663" y="-983"/>
                  <a:pt x="467545" y="21888"/>
                  <a:pt x="525305" y="0"/>
                </a:cubicBezTo>
                <a:cubicBezTo>
                  <a:pt x="570895" y="-15751"/>
                  <a:pt x="642414" y="17818"/>
                  <a:pt x="744062" y="0"/>
                </a:cubicBezTo>
                <a:cubicBezTo>
                  <a:pt x="854283" y="-14325"/>
                  <a:pt x="870756" y="-21468"/>
                  <a:pt x="912337" y="0"/>
                </a:cubicBezTo>
                <a:cubicBezTo>
                  <a:pt x="958305" y="16392"/>
                  <a:pt x="989653" y="9223"/>
                  <a:pt x="1055370" y="0"/>
                </a:cubicBezTo>
                <a:cubicBezTo>
                  <a:pt x="1125454" y="2050"/>
                  <a:pt x="1136075" y="13840"/>
                  <a:pt x="1198404" y="0"/>
                </a:cubicBezTo>
                <a:cubicBezTo>
                  <a:pt x="1263897" y="-8273"/>
                  <a:pt x="1282513" y="-75"/>
                  <a:pt x="1316196" y="0"/>
                </a:cubicBezTo>
                <a:cubicBezTo>
                  <a:pt x="1357948" y="-3568"/>
                  <a:pt x="1404890" y="3981"/>
                  <a:pt x="1433988" y="0"/>
                </a:cubicBezTo>
                <a:cubicBezTo>
                  <a:pt x="1458902" y="-7977"/>
                  <a:pt x="1516364" y="-4380"/>
                  <a:pt x="1551781" y="0"/>
                </a:cubicBezTo>
                <a:cubicBezTo>
                  <a:pt x="1590667" y="16380"/>
                  <a:pt x="1625704" y="-10098"/>
                  <a:pt x="1669573" y="0"/>
                </a:cubicBezTo>
                <a:cubicBezTo>
                  <a:pt x="1708134" y="15640"/>
                  <a:pt x="1845279" y="8716"/>
                  <a:pt x="1888330" y="0"/>
                </a:cubicBezTo>
                <a:cubicBezTo>
                  <a:pt x="1943055" y="-7426"/>
                  <a:pt x="2000063" y="16822"/>
                  <a:pt x="2056604" y="0"/>
                </a:cubicBezTo>
                <a:cubicBezTo>
                  <a:pt x="2134492" y="13582"/>
                  <a:pt x="2216370" y="-16683"/>
                  <a:pt x="2275361" y="0"/>
                </a:cubicBezTo>
                <a:cubicBezTo>
                  <a:pt x="2380162" y="23310"/>
                  <a:pt x="2472409" y="-2143"/>
                  <a:pt x="2595083" y="0"/>
                </a:cubicBezTo>
                <a:cubicBezTo>
                  <a:pt x="2618166" y="-7399"/>
                  <a:pt x="2650138" y="64969"/>
                  <a:pt x="2666048" y="160183"/>
                </a:cubicBezTo>
                <a:cubicBezTo>
                  <a:pt x="2666857" y="218946"/>
                  <a:pt x="2649601" y="404193"/>
                  <a:pt x="2666048" y="500767"/>
                </a:cubicBezTo>
                <a:cubicBezTo>
                  <a:pt x="2698476" y="627007"/>
                  <a:pt x="2646896" y="709322"/>
                  <a:pt x="2666048" y="852221"/>
                </a:cubicBezTo>
                <a:cubicBezTo>
                  <a:pt x="2666796" y="986695"/>
                  <a:pt x="2662129" y="1136525"/>
                  <a:pt x="2666048" y="1247153"/>
                </a:cubicBezTo>
                <a:cubicBezTo>
                  <a:pt x="2663671" y="1348430"/>
                  <a:pt x="2648129" y="1417414"/>
                  <a:pt x="2595083" y="1407337"/>
                </a:cubicBezTo>
                <a:cubicBezTo>
                  <a:pt x="2548205" y="1400812"/>
                  <a:pt x="2494786" y="1410062"/>
                  <a:pt x="2452050" y="1407337"/>
                </a:cubicBezTo>
                <a:cubicBezTo>
                  <a:pt x="2403629" y="1419114"/>
                  <a:pt x="2357626" y="1404047"/>
                  <a:pt x="2334258" y="1407337"/>
                </a:cubicBezTo>
                <a:cubicBezTo>
                  <a:pt x="2315992" y="1403898"/>
                  <a:pt x="2213685" y="1402131"/>
                  <a:pt x="2140742" y="1407337"/>
                </a:cubicBezTo>
                <a:cubicBezTo>
                  <a:pt x="2066684" y="1413876"/>
                  <a:pt x="2051406" y="1412030"/>
                  <a:pt x="1997708" y="1407337"/>
                </a:cubicBezTo>
                <a:cubicBezTo>
                  <a:pt x="1943063" y="1405645"/>
                  <a:pt x="1920391" y="1398648"/>
                  <a:pt x="1854675" y="1407337"/>
                </a:cubicBezTo>
                <a:cubicBezTo>
                  <a:pt x="1788454" y="1423383"/>
                  <a:pt x="1725925" y="1392560"/>
                  <a:pt x="1661159" y="1407337"/>
                </a:cubicBezTo>
                <a:cubicBezTo>
                  <a:pt x="1608342" y="1404599"/>
                  <a:pt x="1561976" y="1410844"/>
                  <a:pt x="1442402" y="1407337"/>
                </a:cubicBezTo>
                <a:cubicBezTo>
                  <a:pt x="1346313" y="1397706"/>
                  <a:pt x="1307264" y="1407978"/>
                  <a:pt x="1223645" y="1407337"/>
                </a:cubicBezTo>
                <a:cubicBezTo>
                  <a:pt x="1136048" y="1403447"/>
                  <a:pt x="1095175" y="1395116"/>
                  <a:pt x="1055370" y="1407337"/>
                </a:cubicBezTo>
                <a:cubicBezTo>
                  <a:pt x="1008464" y="1412468"/>
                  <a:pt x="972492" y="1397300"/>
                  <a:pt x="937578" y="1407337"/>
                </a:cubicBezTo>
                <a:cubicBezTo>
                  <a:pt x="900296" y="1409750"/>
                  <a:pt x="868665" y="1407564"/>
                  <a:pt x="819786" y="1407337"/>
                </a:cubicBezTo>
                <a:cubicBezTo>
                  <a:pt x="765620" y="1398337"/>
                  <a:pt x="729604" y="1405541"/>
                  <a:pt x="651511" y="1407337"/>
                </a:cubicBezTo>
                <a:cubicBezTo>
                  <a:pt x="573316" y="1409997"/>
                  <a:pt x="569500" y="1396447"/>
                  <a:pt x="533719" y="1407337"/>
                </a:cubicBezTo>
                <a:cubicBezTo>
                  <a:pt x="489875" y="1414229"/>
                  <a:pt x="434342" y="1402031"/>
                  <a:pt x="390686" y="1407337"/>
                </a:cubicBezTo>
                <a:cubicBezTo>
                  <a:pt x="356754" y="1413249"/>
                  <a:pt x="270168" y="1418282"/>
                  <a:pt x="222411" y="1407337"/>
                </a:cubicBezTo>
                <a:cubicBezTo>
                  <a:pt x="173033" y="1401624"/>
                  <a:pt x="125806" y="1393710"/>
                  <a:pt x="70964" y="1407337"/>
                </a:cubicBezTo>
                <a:cubicBezTo>
                  <a:pt x="40561" y="1428385"/>
                  <a:pt x="-5862" y="1344477"/>
                  <a:pt x="0" y="1247153"/>
                </a:cubicBezTo>
                <a:cubicBezTo>
                  <a:pt x="17219" y="1131670"/>
                  <a:pt x="-1774" y="1055950"/>
                  <a:pt x="0" y="884830"/>
                </a:cubicBezTo>
                <a:cubicBezTo>
                  <a:pt x="1343" y="710175"/>
                  <a:pt x="1573" y="703794"/>
                  <a:pt x="0" y="555115"/>
                </a:cubicBezTo>
                <a:cubicBezTo>
                  <a:pt x="-7430" y="420086"/>
                  <a:pt x="3350" y="275896"/>
                  <a:pt x="0" y="160183"/>
                </a:cubicBezTo>
                <a:close/>
              </a:path>
              <a:path w="2666048" h="1407337" fill="none" stroke="0" extrusionOk="0">
                <a:moveTo>
                  <a:pt x="0" y="160183"/>
                </a:moveTo>
                <a:cubicBezTo>
                  <a:pt x="3085" y="60169"/>
                  <a:pt x="19313" y="-6858"/>
                  <a:pt x="70964" y="0"/>
                </a:cubicBezTo>
                <a:cubicBezTo>
                  <a:pt x="123551" y="5310"/>
                  <a:pt x="146164" y="15886"/>
                  <a:pt x="213997" y="0"/>
                </a:cubicBezTo>
                <a:cubicBezTo>
                  <a:pt x="282668" y="-9925"/>
                  <a:pt x="294019" y="-3943"/>
                  <a:pt x="331789" y="0"/>
                </a:cubicBezTo>
                <a:cubicBezTo>
                  <a:pt x="365165" y="2577"/>
                  <a:pt x="455212" y="15643"/>
                  <a:pt x="525305" y="0"/>
                </a:cubicBezTo>
                <a:cubicBezTo>
                  <a:pt x="574433" y="-9245"/>
                  <a:pt x="633272" y="34796"/>
                  <a:pt x="744062" y="0"/>
                </a:cubicBezTo>
                <a:cubicBezTo>
                  <a:pt x="854345" y="-14708"/>
                  <a:pt x="870668" y="-22762"/>
                  <a:pt x="912337" y="0"/>
                </a:cubicBezTo>
                <a:cubicBezTo>
                  <a:pt x="960782" y="29480"/>
                  <a:pt x="991828" y="334"/>
                  <a:pt x="1055370" y="0"/>
                </a:cubicBezTo>
                <a:cubicBezTo>
                  <a:pt x="1124441" y="-126"/>
                  <a:pt x="1135085" y="14346"/>
                  <a:pt x="1198404" y="0"/>
                </a:cubicBezTo>
                <a:cubicBezTo>
                  <a:pt x="1267413" y="-9880"/>
                  <a:pt x="1281598" y="5549"/>
                  <a:pt x="1316196" y="0"/>
                </a:cubicBezTo>
                <a:cubicBezTo>
                  <a:pt x="1359190" y="-7021"/>
                  <a:pt x="1403068" y="7812"/>
                  <a:pt x="1433988" y="0"/>
                </a:cubicBezTo>
                <a:cubicBezTo>
                  <a:pt x="1466429" y="-6463"/>
                  <a:pt x="1518647" y="-129"/>
                  <a:pt x="1551781" y="0"/>
                </a:cubicBezTo>
                <a:cubicBezTo>
                  <a:pt x="1596295" y="14532"/>
                  <a:pt x="1631484" y="-9224"/>
                  <a:pt x="1669573" y="0"/>
                </a:cubicBezTo>
                <a:cubicBezTo>
                  <a:pt x="1697422" y="21982"/>
                  <a:pt x="1832620" y="11541"/>
                  <a:pt x="1888330" y="0"/>
                </a:cubicBezTo>
                <a:cubicBezTo>
                  <a:pt x="1933920" y="-8615"/>
                  <a:pt x="2001724" y="12711"/>
                  <a:pt x="2056604" y="0"/>
                </a:cubicBezTo>
                <a:cubicBezTo>
                  <a:pt x="2122148" y="-5774"/>
                  <a:pt x="2205378" y="-31032"/>
                  <a:pt x="2275361" y="0"/>
                </a:cubicBezTo>
                <a:cubicBezTo>
                  <a:pt x="2377654" y="25054"/>
                  <a:pt x="2455918" y="9031"/>
                  <a:pt x="2595083" y="0"/>
                </a:cubicBezTo>
                <a:cubicBezTo>
                  <a:pt x="2619269" y="-9575"/>
                  <a:pt x="2680482" y="46202"/>
                  <a:pt x="2666048" y="160183"/>
                </a:cubicBezTo>
                <a:cubicBezTo>
                  <a:pt x="2685955" y="214358"/>
                  <a:pt x="2643656" y="380046"/>
                  <a:pt x="2666048" y="500767"/>
                </a:cubicBezTo>
                <a:cubicBezTo>
                  <a:pt x="2687663" y="631198"/>
                  <a:pt x="2657944" y="696114"/>
                  <a:pt x="2666048" y="852221"/>
                </a:cubicBezTo>
                <a:cubicBezTo>
                  <a:pt x="2650685" y="980673"/>
                  <a:pt x="2677778" y="1146238"/>
                  <a:pt x="2666048" y="1247153"/>
                </a:cubicBezTo>
                <a:cubicBezTo>
                  <a:pt x="2667668" y="1353908"/>
                  <a:pt x="2651863" y="1411528"/>
                  <a:pt x="2595083" y="1407337"/>
                </a:cubicBezTo>
                <a:cubicBezTo>
                  <a:pt x="2552606" y="1396593"/>
                  <a:pt x="2490653" y="1403001"/>
                  <a:pt x="2452050" y="1407337"/>
                </a:cubicBezTo>
                <a:cubicBezTo>
                  <a:pt x="2402515" y="1422004"/>
                  <a:pt x="2361247" y="1402713"/>
                  <a:pt x="2334258" y="1407337"/>
                </a:cubicBezTo>
                <a:cubicBezTo>
                  <a:pt x="2327660" y="1408382"/>
                  <a:pt x="2198346" y="1383104"/>
                  <a:pt x="2140742" y="1407337"/>
                </a:cubicBezTo>
                <a:cubicBezTo>
                  <a:pt x="2064226" y="1416176"/>
                  <a:pt x="2049923" y="1410145"/>
                  <a:pt x="1997708" y="1407337"/>
                </a:cubicBezTo>
                <a:cubicBezTo>
                  <a:pt x="1939961" y="1402515"/>
                  <a:pt x="1922070" y="1398887"/>
                  <a:pt x="1854675" y="1407337"/>
                </a:cubicBezTo>
                <a:cubicBezTo>
                  <a:pt x="1792615" y="1424050"/>
                  <a:pt x="1721755" y="1399124"/>
                  <a:pt x="1661159" y="1407337"/>
                </a:cubicBezTo>
                <a:cubicBezTo>
                  <a:pt x="1606205" y="1399570"/>
                  <a:pt x="1551570" y="1406277"/>
                  <a:pt x="1442402" y="1407337"/>
                </a:cubicBezTo>
                <a:cubicBezTo>
                  <a:pt x="1343948" y="1400057"/>
                  <a:pt x="1319508" y="1413894"/>
                  <a:pt x="1223645" y="1407337"/>
                </a:cubicBezTo>
                <a:cubicBezTo>
                  <a:pt x="1132560" y="1411004"/>
                  <a:pt x="1103567" y="1393084"/>
                  <a:pt x="1055370" y="1407337"/>
                </a:cubicBezTo>
                <a:cubicBezTo>
                  <a:pt x="1001206" y="1409761"/>
                  <a:pt x="976527" y="1390516"/>
                  <a:pt x="937578" y="1407337"/>
                </a:cubicBezTo>
                <a:cubicBezTo>
                  <a:pt x="903616" y="1411351"/>
                  <a:pt x="873384" y="1412724"/>
                  <a:pt x="819786" y="1407337"/>
                </a:cubicBezTo>
                <a:cubicBezTo>
                  <a:pt x="768639" y="1388149"/>
                  <a:pt x="735521" y="1405658"/>
                  <a:pt x="651511" y="1407337"/>
                </a:cubicBezTo>
                <a:cubicBezTo>
                  <a:pt x="573007" y="1407500"/>
                  <a:pt x="566658" y="1395680"/>
                  <a:pt x="533719" y="1407337"/>
                </a:cubicBezTo>
                <a:cubicBezTo>
                  <a:pt x="498445" y="1408131"/>
                  <a:pt x="427942" y="1397607"/>
                  <a:pt x="390686" y="1407337"/>
                </a:cubicBezTo>
                <a:cubicBezTo>
                  <a:pt x="363356" y="1424389"/>
                  <a:pt x="272563" y="1424193"/>
                  <a:pt x="222411" y="1407337"/>
                </a:cubicBezTo>
                <a:cubicBezTo>
                  <a:pt x="175598" y="1402855"/>
                  <a:pt x="111246" y="1379929"/>
                  <a:pt x="70964" y="1407337"/>
                </a:cubicBezTo>
                <a:cubicBezTo>
                  <a:pt x="53314" y="1448464"/>
                  <a:pt x="-7236" y="1362789"/>
                  <a:pt x="0" y="1247153"/>
                </a:cubicBezTo>
                <a:cubicBezTo>
                  <a:pt x="23268" y="1132836"/>
                  <a:pt x="-8721" y="1063487"/>
                  <a:pt x="0" y="884830"/>
                </a:cubicBezTo>
                <a:cubicBezTo>
                  <a:pt x="1128" y="710222"/>
                  <a:pt x="879" y="702620"/>
                  <a:pt x="0" y="555115"/>
                </a:cubicBezTo>
                <a:cubicBezTo>
                  <a:pt x="-14082" y="394972"/>
                  <a:pt x="-8086" y="276768"/>
                  <a:pt x="0" y="160183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4236762247">
                  <a:custGeom>
                    <a:avLst/>
                    <a:gdLst>
                      <a:gd name="connsiteX0" fmla="*/ 0 w 2666048"/>
                      <a:gd name="connsiteY0" fmla="*/ 160183 h 1407337"/>
                      <a:gd name="connsiteX1" fmla="*/ 70964 w 2666048"/>
                      <a:gd name="connsiteY1" fmla="*/ 0 h 1407337"/>
                      <a:gd name="connsiteX2" fmla="*/ 213997 w 2666048"/>
                      <a:gd name="connsiteY2" fmla="*/ 0 h 1407337"/>
                      <a:gd name="connsiteX3" fmla="*/ 331789 w 2666048"/>
                      <a:gd name="connsiteY3" fmla="*/ 0 h 1407337"/>
                      <a:gd name="connsiteX4" fmla="*/ 525305 w 2666048"/>
                      <a:gd name="connsiteY4" fmla="*/ 0 h 1407337"/>
                      <a:gd name="connsiteX5" fmla="*/ 744062 w 2666048"/>
                      <a:gd name="connsiteY5" fmla="*/ 0 h 1407337"/>
                      <a:gd name="connsiteX6" fmla="*/ 912337 w 2666048"/>
                      <a:gd name="connsiteY6" fmla="*/ 0 h 1407337"/>
                      <a:gd name="connsiteX7" fmla="*/ 1055370 w 2666048"/>
                      <a:gd name="connsiteY7" fmla="*/ 0 h 1407337"/>
                      <a:gd name="connsiteX8" fmla="*/ 1198404 w 2666048"/>
                      <a:gd name="connsiteY8" fmla="*/ 0 h 1407337"/>
                      <a:gd name="connsiteX9" fmla="*/ 1316196 w 2666048"/>
                      <a:gd name="connsiteY9" fmla="*/ 0 h 1407337"/>
                      <a:gd name="connsiteX10" fmla="*/ 1433988 w 2666048"/>
                      <a:gd name="connsiteY10" fmla="*/ 0 h 1407337"/>
                      <a:gd name="connsiteX11" fmla="*/ 1551781 w 2666048"/>
                      <a:gd name="connsiteY11" fmla="*/ 0 h 1407337"/>
                      <a:gd name="connsiteX12" fmla="*/ 1669573 w 2666048"/>
                      <a:gd name="connsiteY12" fmla="*/ 0 h 1407337"/>
                      <a:gd name="connsiteX13" fmla="*/ 1888330 w 2666048"/>
                      <a:gd name="connsiteY13" fmla="*/ 0 h 1407337"/>
                      <a:gd name="connsiteX14" fmla="*/ 2056604 w 2666048"/>
                      <a:gd name="connsiteY14" fmla="*/ 0 h 1407337"/>
                      <a:gd name="connsiteX15" fmla="*/ 2275361 w 2666048"/>
                      <a:gd name="connsiteY15" fmla="*/ 0 h 1407337"/>
                      <a:gd name="connsiteX16" fmla="*/ 2595083 w 2666048"/>
                      <a:gd name="connsiteY16" fmla="*/ 0 h 1407337"/>
                      <a:gd name="connsiteX17" fmla="*/ 2666048 w 2666048"/>
                      <a:gd name="connsiteY17" fmla="*/ 160183 h 1407337"/>
                      <a:gd name="connsiteX18" fmla="*/ 2666048 w 2666048"/>
                      <a:gd name="connsiteY18" fmla="*/ 500767 h 1407337"/>
                      <a:gd name="connsiteX19" fmla="*/ 2666048 w 2666048"/>
                      <a:gd name="connsiteY19" fmla="*/ 852221 h 1407337"/>
                      <a:gd name="connsiteX20" fmla="*/ 2666048 w 2666048"/>
                      <a:gd name="connsiteY20" fmla="*/ 1247153 h 1407337"/>
                      <a:gd name="connsiteX21" fmla="*/ 2595083 w 2666048"/>
                      <a:gd name="connsiteY21" fmla="*/ 1407337 h 1407337"/>
                      <a:gd name="connsiteX22" fmla="*/ 2452050 w 2666048"/>
                      <a:gd name="connsiteY22" fmla="*/ 1407337 h 1407337"/>
                      <a:gd name="connsiteX23" fmla="*/ 2334258 w 2666048"/>
                      <a:gd name="connsiteY23" fmla="*/ 1407337 h 1407337"/>
                      <a:gd name="connsiteX24" fmla="*/ 2140742 w 2666048"/>
                      <a:gd name="connsiteY24" fmla="*/ 1407337 h 1407337"/>
                      <a:gd name="connsiteX25" fmla="*/ 1997708 w 2666048"/>
                      <a:gd name="connsiteY25" fmla="*/ 1407337 h 1407337"/>
                      <a:gd name="connsiteX26" fmla="*/ 1854675 w 2666048"/>
                      <a:gd name="connsiteY26" fmla="*/ 1407337 h 1407337"/>
                      <a:gd name="connsiteX27" fmla="*/ 1661159 w 2666048"/>
                      <a:gd name="connsiteY27" fmla="*/ 1407337 h 1407337"/>
                      <a:gd name="connsiteX28" fmla="*/ 1442402 w 2666048"/>
                      <a:gd name="connsiteY28" fmla="*/ 1407337 h 1407337"/>
                      <a:gd name="connsiteX29" fmla="*/ 1223645 w 2666048"/>
                      <a:gd name="connsiteY29" fmla="*/ 1407337 h 1407337"/>
                      <a:gd name="connsiteX30" fmla="*/ 1055370 w 2666048"/>
                      <a:gd name="connsiteY30" fmla="*/ 1407337 h 1407337"/>
                      <a:gd name="connsiteX31" fmla="*/ 937578 w 2666048"/>
                      <a:gd name="connsiteY31" fmla="*/ 1407337 h 1407337"/>
                      <a:gd name="connsiteX32" fmla="*/ 819786 w 2666048"/>
                      <a:gd name="connsiteY32" fmla="*/ 1407337 h 1407337"/>
                      <a:gd name="connsiteX33" fmla="*/ 651511 w 2666048"/>
                      <a:gd name="connsiteY33" fmla="*/ 1407337 h 1407337"/>
                      <a:gd name="connsiteX34" fmla="*/ 533719 w 2666048"/>
                      <a:gd name="connsiteY34" fmla="*/ 1407337 h 1407337"/>
                      <a:gd name="connsiteX35" fmla="*/ 390686 w 2666048"/>
                      <a:gd name="connsiteY35" fmla="*/ 1407337 h 1407337"/>
                      <a:gd name="connsiteX36" fmla="*/ 222411 w 2666048"/>
                      <a:gd name="connsiteY36" fmla="*/ 1407337 h 1407337"/>
                      <a:gd name="connsiteX37" fmla="*/ 70964 w 2666048"/>
                      <a:gd name="connsiteY37" fmla="*/ 1407337 h 1407337"/>
                      <a:gd name="connsiteX38" fmla="*/ 0 w 2666048"/>
                      <a:gd name="connsiteY38" fmla="*/ 1247153 h 1407337"/>
                      <a:gd name="connsiteX39" fmla="*/ 0 w 2666048"/>
                      <a:gd name="connsiteY39" fmla="*/ 884830 h 1407337"/>
                      <a:gd name="connsiteX40" fmla="*/ 0 w 2666048"/>
                      <a:gd name="connsiteY40" fmla="*/ 555115 h 1407337"/>
                      <a:gd name="connsiteX41" fmla="*/ 0 w 2666048"/>
                      <a:gd name="connsiteY41" fmla="*/ 160183 h 1407337"/>
                      <a:gd name="connsiteX0" fmla="*/ 0 w 2666048"/>
                      <a:gd name="connsiteY0" fmla="*/ 160183 h 1407337"/>
                      <a:gd name="connsiteX1" fmla="*/ 70964 w 2666048"/>
                      <a:gd name="connsiteY1" fmla="*/ 0 h 1407337"/>
                      <a:gd name="connsiteX2" fmla="*/ 264479 w 2666048"/>
                      <a:gd name="connsiteY2" fmla="*/ 0 h 1407337"/>
                      <a:gd name="connsiteX3" fmla="*/ 407513 w 2666048"/>
                      <a:gd name="connsiteY3" fmla="*/ 0 h 1407337"/>
                      <a:gd name="connsiteX4" fmla="*/ 500064 w 2666048"/>
                      <a:gd name="connsiteY4" fmla="*/ 0 h 1407337"/>
                      <a:gd name="connsiteX5" fmla="*/ 643097 w 2666048"/>
                      <a:gd name="connsiteY5" fmla="*/ 0 h 1407337"/>
                      <a:gd name="connsiteX6" fmla="*/ 735648 w 2666048"/>
                      <a:gd name="connsiteY6" fmla="*/ 0 h 1407337"/>
                      <a:gd name="connsiteX7" fmla="*/ 954406 w 2666048"/>
                      <a:gd name="connsiteY7" fmla="*/ 0 h 1407337"/>
                      <a:gd name="connsiteX8" fmla="*/ 1072198 w 2666048"/>
                      <a:gd name="connsiteY8" fmla="*/ 0 h 1407337"/>
                      <a:gd name="connsiteX9" fmla="*/ 1265714 w 2666048"/>
                      <a:gd name="connsiteY9" fmla="*/ 0 h 1407337"/>
                      <a:gd name="connsiteX10" fmla="*/ 1383506 w 2666048"/>
                      <a:gd name="connsiteY10" fmla="*/ 0 h 1407337"/>
                      <a:gd name="connsiteX11" fmla="*/ 1602263 w 2666048"/>
                      <a:gd name="connsiteY11" fmla="*/ 0 h 1407337"/>
                      <a:gd name="connsiteX12" fmla="*/ 1720055 w 2666048"/>
                      <a:gd name="connsiteY12" fmla="*/ 0 h 1407337"/>
                      <a:gd name="connsiteX13" fmla="*/ 1888330 w 2666048"/>
                      <a:gd name="connsiteY13" fmla="*/ 0 h 1407337"/>
                      <a:gd name="connsiteX14" fmla="*/ 2107087 w 2666048"/>
                      <a:gd name="connsiteY14" fmla="*/ 0 h 1407337"/>
                      <a:gd name="connsiteX15" fmla="*/ 2250120 w 2666048"/>
                      <a:gd name="connsiteY15" fmla="*/ 0 h 1407337"/>
                      <a:gd name="connsiteX16" fmla="*/ 2393154 w 2666048"/>
                      <a:gd name="connsiteY16" fmla="*/ 0 h 1407337"/>
                      <a:gd name="connsiteX17" fmla="*/ 2595083 w 2666048"/>
                      <a:gd name="connsiteY17" fmla="*/ 0 h 1407337"/>
                      <a:gd name="connsiteX18" fmla="*/ 2666048 w 2666048"/>
                      <a:gd name="connsiteY18" fmla="*/ 160183 h 1407337"/>
                      <a:gd name="connsiteX19" fmla="*/ 2666048 w 2666048"/>
                      <a:gd name="connsiteY19" fmla="*/ 511636 h 1407337"/>
                      <a:gd name="connsiteX20" fmla="*/ 2666048 w 2666048"/>
                      <a:gd name="connsiteY20" fmla="*/ 841351 h 1407337"/>
                      <a:gd name="connsiteX21" fmla="*/ 2666048 w 2666048"/>
                      <a:gd name="connsiteY21" fmla="*/ 1247153 h 1407337"/>
                      <a:gd name="connsiteX22" fmla="*/ 2595083 w 2666048"/>
                      <a:gd name="connsiteY22" fmla="*/ 1407337 h 1407337"/>
                      <a:gd name="connsiteX23" fmla="*/ 2426809 w 2666048"/>
                      <a:gd name="connsiteY23" fmla="*/ 1407337 h 1407337"/>
                      <a:gd name="connsiteX24" fmla="*/ 2309016 w 2666048"/>
                      <a:gd name="connsiteY24" fmla="*/ 1407337 h 1407337"/>
                      <a:gd name="connsiteX25" fmla="*/ 2165983 w 2666048"/>
                      <a:gd name="connsiteY25" fmla="*/ 1407337 h 1407337"/>
                      <a:gd name="connsiteX26" fmla="*/ 1972467 w 2666048"/>
                      <a:gd name="connsiteY26" fmla="*/ 1407337 h 1407337"/>
                      <a:gd name="connsiteX27" fmla="*/ 1854675 w 2666048"/>
                      <a:gd name="connsiteY27" fmla="*/ 1407337 h 1407337"/>
                      <a:gd name="connsiteX28" fmla="*/ 1762124 w 2666048"/>
                      <a:gd name="connsiteY28" fmla="*/ 1407337 h 1407337"/>
                      <a:gd name="connsiteX29" fmla="*/ 1593849 w 2666048"/>
                      <a:gd name="connsiteY29" fmla="*/ 1407337 h 1407337"/>
                      <a:gd name="connsiteX30" fmla="*/ 1501298 w 2666048"/>
                      <a:gd name="connsiteY30" fmla="*/ 1407337 h 1407337"/>
                      <a:gd name="connsiteX31" fmla="*/ 1358265 w 2666048"/>
                      <a:gd name="connsiteY31" fmla="*/ 1407337 h 1407337"/>
                      <a:gd name="connsiteX32" fmla="*/ 1240472 w 2666048"/>
                      <a:gd name="connsiteY32" fmla="*/ 1407337 h 1407337"/>
                      <a:gd name="connsiteX33" fmla="*/ 1072198 w 2666048"/>
                      <a:gd name="connsiteY33" fmla="*/ 1407337 h 1407337"/>
                      <a:gd name="connsiteX34" fmla="*/ 954406 w 2666048"/>
                      <a:gd name="connsiteY34" fmla="*/ 1407337 h 1407337"/>
                      <a:gd name="connsiteX35" fmla="*/ 861855 w 2666048"/>
                      <a:gd name="connsiteY35" fmla="*/ 1407337 h 1407337"/>
                      <a:gd name="connsiteX36" fmla="*/ 643097 w 2666048"/>
                      <a:gd name="connsiteY36" fmla="*/ 1407337 h 1407337"/>
                      <a:gd name="connsiteX37" fmla="*/ 424340 w 2666048"/>
                      <a:gd name="connsiteY37" fmla="*/ 1407337 h 1407337"/>
                      <a:gd name="connsiteX38" fmla="*/ 230825 w 2666048"/>
                      <a:gd name="connsiteY38" fmla="*/ 1407337 h 1407337"/>
                      <a:gd name="connsiteX39" fmla="*/ 70964 w 2666048"/>
                      <a:gd name="connsiteY39" fmla="*/ 1407337 h 1407337"/>
                      <a:gd name="connsiteX40" fmla="*/ 0 w 2666048"/>
                      <a:gd name="connsiteY40" fmla="*/ 1247153 h 1407337"/>
                      <a:gd name="connsiteX41" fmla="*/ 0 w 2666048"/>
                      <a:gd name="connsiteY41" fmla="*/ 873960 h 1407337"/>
                      <a:gd name="connsiteX42" fmla="*/ 0 w 2666048"/>
                      <a:gd name="connsiteY42" fmla="*/ 500767 h 1407337"/>
                      <a:gd name="connsiteX43" fmla="*/ 0 w 2666048"/>
                      <a:gd name="connsiteY43" fmla="*/ 160183 h 14073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</a:cxnLst>
                    <a:rect l="l" t="t" r="r" b="b"/>
                    <a:pathLst>
                      <a:path w="2666048" h="1407337" fill="none" extrusionOk="0">
                        <a:moveTo>
                          <a:pt x="0" y="160183"/>
                        </a:moveTo>
                        <a:cubicBezTo>
                          <a:pt x="-503" y="54977"/>
                          <a:pt x="16299" y="-6729"/>
                          <a:pt x="70964" y="0"/>
                        </a:cubicBezTo>
                        <a:cubicBezTo>
                          <a:pt x="121706" y="4002"/>
                          <a:pt x="145336" y="15878"/>
                          <a:pt x="213997" y="0"/>
                        </a:cubicBezTo>
                        <a:cubicBezTo>
                          <a:pt x="281947" y="-10706"/>
                          <a:pt x="291491" y="-3703"/>
                          <a:pt x="331789" y="0"/>
                        </a:cubicBezTo>
                        <a:cubicBezTo>
                          <a:pt x="364645" y="4462"/>
                          <a:pt x="463033" y="7265"/>
                          <a:pt x="525305" y="0"/>
                        </a:cubicBezTo>
                        <a:cubicBezTo>
                          <a:pt x="573089" y="-18196"/>
                          <a:pt x="633707" y="19021"/>
                          <a:pt x="744062" y="0"/>
                        </a:cubicBezTo>
                        <a:cubicBezTo>
                          <a:pt x="852001" y="-14086"/>
                          <a:pt x="867897" y="-22208"/>
                          <a:pt x="912337" y="0"/>
                        </a:cubicBezTo>
                        <a:cubicBezTo>
                          <a:pt x="956765" y="24927"/>
                          <a:pt x="990415" y="-8532"/>
                          <a:pt x="1055370" y="0"/>
                        </a:cubicBezTo>
                        <a:cubicBezTo>
                          <a:pt x="1124115" y="-24"/>
                          <a:pt x="1133219" y="11782"/>
                          <a:pt x="1198404" y="0"/>
                        </a:cubicBezTo>
                        <a:cubicBezTo>
                          <a:pt x="1265511" y="-12335"/>
                          <a:pt x="1277848" y="6275"/>
                          <a:pt x="1316196" y="0"/>
                        </a:cubicBezTo>
                        <a:cubicBezTo>
                          <a:pt x="1356345" y="-6511"/>
                          <a:pt x="1404266" y="8751"/>
                          <a:pt x="1433988" y="0"/>
                        </a:cubicBezTo>
                        <a:cubicBezTo>
                          <a:pt x="1468153" y="-10581"/>
                          <a:pt x="1515393" y="-4159"/>
                          <a:pt x="1551781" y="0"/>
                        </a:cubicBezTo>
                        <a:cubicBezTo>
                          <a:pt x="1592613" y="15191"/>
                          <a:pt x="1632588" y="-7793"/>
                          <a:pt x="1669573" y="0"/>
                        </a:cubicBezTo>
                        <a:cubicBezTo>
                          <a:pt x="1706457" y="12867"/>
                          <a:pt x="1829428" y="13242"/>
                          <a:pt x="1888330" y="0"/>
                        </a:cubicBezTo>
                        <a:cubicBezTo>
                          <a:pt x="1944969" y="-11937"/>
                          <a:pt x="1999869" y="13420"/>
                          <a:pt x="2056604" y="0"/>
                        </a:cubicBezTo>
                        <a:cubicBezTo>
                          <a:pt x="2101839" y="-10494"/>
                          <a:pt x="2192731" y="-30544"/>
                          <a:pt x="2275361" y="0"/>
                        </a:cubicBezTo>
                        <a:cubicBezTo>
                          <a:pt x="2367339" y="10818"/>
                          <a:pt x="2459239" y="-14301"/>
                          <a:pt x="2595083" y="0"/>
                        </a:cubicBezTo>
                        <a:cubicBezTo>
                          <a:pt x="2623496" y="-5577"/>
                          <a:pt x="2679855" y="66754"/>
                          <a:pt x="2666048" y="160183"/>
                        </a:cubicBezTo>
                        <a:cubicBezTo>
                          <a:pt x="2667404" y="237231"/>
                          <a:pt x="2674795" y="372562"/>
                          <a:pt x="2666048" y="500767"/>
                        </a:cubicBezTo>
                        <a:cubicBezTo>
                          <a:pt x="2677032" y="622438"/>
                          <a:pt x="2673508" y="711231"/>
                          <a:pt x="2666048" y="852221"/>
                        </a:cubicBezTo>
                        <a:cubicBezTo>
                          <a:pt x="2677902" y="982787"/>
                          <a:pt x="2663124" y="1117478"/>
                          <a:pt x="2666048" y="1247153"/>
                        </a:cubicBezTo>
                        <a:cubicBezTo>
                          <a:pt x="2671726" y="1343519"/>
                          <a:pt x="2642141" y="1413095"/>
                          <a:pt x="2595083" y="1407337"/>
                        </a:cubicBezTo>
                        <a:cubicBezTo>
                          <a:pt x="2559021" y="1394373"/>
                          <a:pt x="2489612" y="1401315"/>
                          <a:pt x="2452050" y="1407337"/>
                        </a:cubicBezTo>
                        <a:cubicBezTo>
                          <a:pt x="2407986" y="1418707"/>
                          <a:pt x="2365027" y="1399301"/>
                          <a:pt x="2334258" y="1407337"/>
                        </a:cubicBezTo>
                        <a:cubicBezTo>
                          <a:pt x="2318557" y="1407828"/>
                          <a:pt x="2210651" y="1388880"/>
                          <a:pt x="2140742" y="1407337"/>
                        </a:cubicBezTo>
                        <a:cubicBezTo>
                          <a:pt x="2063869" y="1416793"/>
                          <a:pt x="2052207" y="1411893"/>
                          <a:pt x="1997708" y="1407337"/>
                        </a:cubicBezTo>
                        <a:cubicBezTo>
                          <a:pt x="1939822" y="1401126"/>
                          <a:pt x="1924461" y="1400283"/>
                          <a:pt x="1854675" y="1407337"/>
                        </a:cubicBezTo>
                        <a:cubicBezTo>
                          <a:pt x="1796680" y="1418816"/>
                          <a:pt x="1716450" y="1402849"/>
                          <a:pt x="1661159" y="1407337"/>
                        </a:cubicBezTo>
                        <a:cubicBezTo>
                          <a:pt x="1602166" y="1409334"/>
                          <a:pt x="1536893" y="1406230"/>
                          <a:pt x="1442402" y="1407337"/>
                        </a:cubicBezTo>
                        <a:cubicBezTo>
                          <a:pt x="1341565" y="1397692"/>
                          <a:pt x="1320991" y="1414622"/>
                          <a:pt x="1223645" y="1407337"/>
                        </a:cubicBezTo>
                        <a:cubicBezTo>
                          <a:pt x="1129695" y="1406634"/>
                          <a:pt x="1097880" y="1398875"/>
                          <a:pt x="1055370" y="1407337"/>
                        </a:cubicBezTo>
                        <a:cubicBezTo>
                          <a:pt x="1005075" y="1416402"/>
                          <a:pt x="978410" y="1390803"/>
                          <a:pt x="937578" y="1407337"/>
                        </a:cubicBezTo>
                        <a:cubicBezTo>
                          <a:pt x="905213" y="1419270"/>
                          <a:pt x="864337" y="1412191"/>
                          <a:pt x="819786" y="1407337"/>
                        </a:cubicBezTo>
                        <a:cubicBezTo>
                          <a:pt x="774796" y="1395236"/>
                          <a:pt x="730207" y="1406211"/>
                          <a:pt x="651511" y="1407337"/>
                        </a:cubicBezTo>
                        <a:cubicBezTo>
                          <a:pt x="572261" y="1406822"/>
                          <a:pt x="568694" y="1397195"/>
                          <a:pt x="533719" y="1407337"/>
                        </a:cubicBezTo>
                        <a:cubicBezTo>
                          <a:pt x="500278" y="1410231"/>
                          <a:pt x="424320" y="1393221"/>
                          <a:pt x="390686" y="1407337"/>
                        </a:cubicBezTo>
                        <a:cubicBezTo>
                          <a:pt x="352582" y="1423790"/>
                          <a:pt x="275438" y="1420089"/>
                          <a:pt x="222411" y="1407337"/>
                        </a:cubicBezTo>
                        <a:cubicBezTo>
                          <a:pt x="178781" y="1393297"/>
                          <a:pt x="112187" y="1389179"/>
                          <a:pt x="70964" y="1407337"/>
                        </a:cubicBezTo>
                        <a:cubicBezTo>
                          <a:pt x="38746" y="1430478"/>
                          <a:pt x="-5741" y="1345227"/>
                          <a:pt x="0" y="1247153"/>
                        </a:cubicBezTo>
                        <a:cubicBezTo>
                          <a:pt x="9849" y="1131060"/>
                          <a:pt x="930" y="1065597"/>
                          <a:pt x="0" y="884830"/>
                        </a:cubicBezTo>
                        <a:cubicBezTo>
                          <a:pt x="1158" y="709546"/>
                          <a:pt x="287" y="701439"/>
                          <a:pt x="0" y="555115"/>
                        </a:cubicBezTo>
                        <a:cubicBezTo>
                          <a:pt x="1959" y="404493"/>
                          <a:pt x="-5263" y="280645"/>
                          <a:pt x="0" y="160183"/>
                        </a:cubicBezTo>
                        <a:close/>
                      </a:path>
                      <a:path w="2666048" h="1407337" stroke="0" extrusionOk="0">
                        <a:moveTo>
                          <a:pt x="0" y="160183"/>
                        </a:moveTo>
                        <a:cubicBezTo>
                          <a:pt x="3523" y="79507"/>
                          <a:pt x="40015" y="-2074"/>
                          <a:pt x="70964" y="0"/>
                        </a:cubicBezTo>
                        <a:cubicBezTo>
                          <a:pt x="166611" y="-8688"/>
                          <a:pt x="196873" y="2481"/>
                          <a:pt x="264479" y="0"/>
                        </a:cubicBezTo>
                        <a:cubicBezTo>
                          <a:pt x="329811" y="3157"/>
                          <a:pt x="373576" y="-11925"/>
                          <a:pt x="407513" y="0"/>
                        </a:cubicBezTo>
                        <a:cubicBezTo>
                          <a:pt x="444047" y="9782"/>
                          <a:pt x="483317" y="-2897"/>
                          <a:pt x="500064" y="0"/>
                        </a:cubicBezTo>
                        <a:cubicBezTo>
                          <a:pt x="513402" y="5080"/>
                          <a:pt x="587382" y="-273"/>
                          <a:pt x="643097" y="0"/>
                        </a:cubicBezTo>
                        <a:cubicBezTo>
                          <a:pt x="692387" y="-5270"/>
                          <a:pt x="707002" y="1080"/>
                          <a:pt x="735648" y="0"/>
                        </a:cubicBezTo>
                        <a:cubicBezTo>
                          <a:pt x="762971" y="-3926"/>
                          <a:pt x="899119" y="-13312"/>
                          <a:pt x="954406" y="0"/>
                        </a:cubicBezTo>
                        <a:cubicBezTo>
                          <a:pt x="1005202" y="15453"/>
                          <a:pt x="1024397" y="3379"/>
                          <a:pt x="1072198" y="0"/>
                        </a:cubicBezTo>
                        <a:cubicBezTo>
                          <a:pt x="1107071" y="10297"/>
                          <a:pt x="1174441" y="1885"/>
                          <a:pt x="1265714" y="0"/>
                        </a:cubicBezTo>
                        <a:cubicBezTo>
                          <a:pt x="1352256" y="-12834"/>
                          <a:pt x="1356118" y="-12087"/>
                          <a:pt x="1383506" y="0"/>
                        </a:cubicBezTo>
                        <a:cubicBezTo>
                          <a:pt x="1406948" y="11329"/>
                          <a:pt x="1551407" y="12617"/>
                          <a:pt x="1602263" y="0"/>
                        </a:cubicBezTo>
                        <a:cubicBezTo>
                          <a:pt x="1670386" y="-20454"/>
                          <a:pt x="1661953" y="8346"/>
                          <a:pt x="1720055" y="0"/>
                        </a:cubicBezTo>
                        <a:cubicBezTo>
                          <a:pt x="1765148" y="-10695"/>
                          <a:pt x="1853446" y="14384"/>
                          <a:pt x="1888330" y="0"/>
                        </a:cubicBezTo>
                        <a:cubicBezTo>
                          <a:pt x="1920903" y="-18426"/>
                          <a:pt x="2057661" y="-1977"/>
                          <a:pt x="2107087" y="0"/>
                        </a:cubicBezTo>
                        <a:cubicBezTo>
                          <a:pt x="2137485" y="56"/>
                          <a:pt x="2180326" y="6876"/>
                          <a:pt x="2250120" y="0"/>
                        </a:cubicBezTo>
                        <a:cubicBezTo>
                          <a:pt x="2288617" y="-567"/>
                          <a:pt x="2330274" y="1110"/>
                          <a:pt x="2393154" y="0"/>
                        </a:cubicBezTo>
                        <a:cubicBezTo>
                          <a:pt x="2454934" y="5079"/>
                          <a:pt x="2533362" y="-5225"/>
                          <a:pt x="2595083" y="0"/>
                        </a:cubicBezTo>
                        <a:cubicBezTo>
                          <a:pt x="2642658" y="-2055"/>
                          <a:pt x="2675874" y="68815"/>
                          <a:pt x="2666048" y="160183"/>
                        </a:cubicBezTo>
                        <a:cubicBezTo>
                          <a:pt x="2650941" y="286115"/>
                          <a:pt x="2648078" y="370392"/>
                          <a:pt x="2666048" y="511636"/>
                        </a:cubicBezTo>
                        <a:cubicBezTo>
                          <a:pt x="2665396" y="660084"/>
                          <a:pt x="2671586" y="684902"/>
                          <a:pt x="2666048" y="841351"/>
                        </a:cubicBezTo>
                        <a:cubicBezTo>
                          <a:pt x="2659817" y="994829"/>
                          <a:pt x="2665194" y="1050045"/>
                          <a:pt x="2666048" y="1247153"/>
                        </a:cubicBezTo>
                        <a:cubicBezTo>
                          <a:pt x="2668978" y="1346987"/>
                          <a:pt x="2644919" y="1426256"/>
                          <a:pt x="2595083" y="1407337"/>
                        </a:cubicBezTo>
                        <a:cubicBezTo>
                          <a:pt x="2537826" y="1420237"/>
                          <a:pt x="2492635" y="1421530"/>
                          <a:pt x="2426809" y="1407337"/>
                        </a:cubicBezTo>
                        <a:cubicBezTo>
                          <a:pt x="2364767" y="1393250"/>
                          <a:pt x="2348767" y="1410264"/>
                          <a:pt x="2309016" y="1407337"/>
                        </a:cubicBezTo>
                        <a:cubicBezTo>
                          <a:pt x="2262004" y="1404633"/>
                          <a:pt x="2215616" y="1431435"/>
                          <a:pt x="2165983" y="1407337"/>
                        </a:cubicBezTo>
                        <a:cubicBezTo>
                          <a:pt x="2115856" y="1382782"/>
                          <a:pt x="2029056" y="1401963"/>
                          <a:pt x="1972467" y="1407337"/>
                        </a:cubicBezTo>
                        <a:cubicBezTo>
                          <a:pt x="1924441" y="1411028"/>
                          <a:pt x="1899410" y="1404878"/>
                          <a:pt x="1854675" y="1407337"/>
                        </a:cubicBezTo>
                        <a:cubicBezTo>
                          <a:pt x="1803288" y="1411397"/>
                          <a:pt x="1792823" y="1402019"/>
                          <a:pt x="1762124" y="1407337"/>
                        </a:cubicBezTo>
                        <a:cubicBezTo>
                          <a:pt x="1729779" y="1410397"/>
                          <a:pt x="1632482" y="1404651"/>
                          <a:pt x="1593849" y="1407337"/>
                        </a:cubicBezTo>
                        <a:cubicBezTo>
                          <a:pt x="1554268" y="1405677"/>
                          <a:pt x="1534255" y="1398602"/>
                          <a:pt x="1501298" y="1407337"/>
                        </a:cubicBezTo>
                        <a:cubicBezTo>
                          <a:pt x="1472135" y="1411453"/>
                          <a:pt x="1400428" y="1403515"/>
                          <a:pt x="1358265" y="1407337"/>
                        </a:cubicBezTo>
                        <a:cubicBezTo>
                          <a:pt x="1323902" y="1418337"/>
                          <a:pt x="1284048" y="1410092"/>
                          <a:pt x="1240472" y="1407337"/>
                        </a:cubicBezTo>
                        <a:cubicBezTo>
                          <a:pt x="1208539" y="1400582"/>
                          <a:pt x="1115853" y="1418289"/>
                          <a:pt x="1072198" y="1407337"/>
                        </a:cubicBezTo>
                        <a:cubicBezTo>
                          <a:pt x="1030645" y="1406446"/>
                          <a:pt x="998594" y="1407600"/>
                          <a:pt x="954406" y="1407337"/>
                        </a:cubicBezTo>
                        <a:cubicBezTo>
                          <a:pt x="912328" y="1408641"/>
                          <a:pt x="900280" y="1411009"/>
                          <a:pt x="861855" y="1407337"/>
                        </a:cubicBezTo>
                        <a:cubicBezTo>
                          <a:pt x="823171" y="1410774"/>
                          <a:pt x="731221" y="1380986"/>
                          <a:pt x="643097" y="1407337"/>
                        </a:cubicBezTo>
                        <a:cubicBezTo>
                          <a:pt x="560190" y="1417416"/>
                          <a:pt x="492364" y="1389852"/>
                          <a:pt x="424340" y="1407337"/>
                        </a:cubicBezTo>
                        <a:cubicBezTo>
                          <a:pt x="363196" y="1428616"/>
                          <a:pt x="285420" y="1410178"/>
                          <a:pt x="230825" y="1407337"/>
                        </a:cubicBezTo>
                        <a:cubicBezTo>
                          <a:pt x="185262" y="1401910"/>
                          <a:pt x="111113" y="1421621"/>
                          <a:pt x="70964" y="1407337"/>
                        </a:cubicBezTo>
                        <a:cubicBezTo>
                          <a:pt x="35274" y="1427432"/>
                          <a:pt x="-3959" y="1320299"/>
                          <a:pt x="0" y="1247153"/>
                        </a:cubicBezTo>
                        <a:cubicBezTo>
                          <a:pt x="-6094" y="1104466"/>
                          <a:pt x="2772" y="1040879"/>
                          <a:pt x="0" y="873960"/>
                        </a:cubicBezTo>
                        <a:cubicBezTo>
                          <a:pt x="19128" y="704339"/>
                          <a:pt x="671" y="623076"/>
                          <a:pt x="0" y="500767"/>
                        </a:cubicBezTo>
                        <a:cubicBezTo>
                          <a:pt x="-387" y="402191"/>
                          <a:pt x="-2415" y="254397"/>
                          <a:pt x="0" y="160183"/>
                        </a:cubicBezTo>
                        <a:close/>
                      </a:path>
                      <a:path w="2666048" h="1407337" fill="none" stroke="0" extrusionOk="0">
                        <a:moveTo>
                          <a:pt x="0" y="160183"/>
                        </a:moveTo>
                        <a:cubicBezTo>
                          <a:pt x="8267" y="64520"/>
                          <a:pt x="26985" y="-13583"/>
                          <a:pt x="70964" y="0"/>
                        </a:cubicBezTo>
                        <a:cubicBezTo>
                          <a:pt x="123538" y="9706"/>
                          <a:pt x="148440" y="13039"/>
                          <a:pt x="213997" y="0"/>
                        </a:cubicBezTo>
                        <a:cubicBezTo>
                          <a:pt x="282384" y="-12042"/>
                          <a:pt x="290562" y="-2766"/>
                          <a:pt x="331789" y="0"/>
                        </a:cubicBezTo>
                        <a:cubicBezTo>
                          <a:pt x="377171" y="-9525"/>
                          <a:pt x="468486" y="16570"/>
                          <a:pt x="525305" y="0"/>
                        </a:cubicBezTo>
                        <a:cubicBezTo>
                          <a:pt x="577687" y="-4663"/>
                          <a:pt x="639543" y="20705"/>
                          <a:pt x="744062" y="0"/>
                        </a:cubicBezTo>
                        <a:cubicBezTo>
                          <a:pt x="850505" y="-12336"/>
                          <a:pt x="869785" y="-18289"/>
                          <a:pt x="912337" y="0"/>
                        </a:cubicBezTo>
                        <a:cubicBezTo>
                          <a:pt x="956634" y="19053"/>
                          <a:pt x="987153" y="3519"/>
                          <a:pt x="1055370" y="0"/>
                        </a:cubicBezTo>
                        <a:cubicBezTo>
                          <a:pt x="1126332" y="1846"/>
                          <a:pt x="1134759" y="14114"/>
                          <a:pt x="1198404" y="0"/>
                        </a:cubicBezTo>
                        <a:cubicBezTo>
                          <a:pt x="1266251" y="-8579"/>
                          <a:pt x="1283616" y="3916"/>
                          <a:pt x="1316196" y="0"/>
                        </a:cubicBezTo>
                        <a:cubicBezTo>
                          <a:pt x="1358694" y="-5757"/>
                          <a:pt x="1405738" y="7095"/>
                          <a:pt x="1433988" y="0"/>
                        </a:cubicBezTo>
                        <a:cubicBezTo>
                          <a:pt x="1458549" y="-5109"/>
                          <a:pt x="1515593" y="-8878"/>
                          <a:pt x="1551781" y="0"/>
                        </a:cubicBezTo>
                        <a:cubicBezTo>
                          <a:pt x="1591887" y="9082"/>
                          <a:pt x="1626680" y="-10948"/>
                          <a:pt x="1669573" y="0"/>
                        </a:cubicBezTo>
                        <a:cubicBezTo>
                          <a:pt x="1704128" y="10103"/>
                          <a:pt x="1835268" y="13337"/>
                          <a:pt x="1888330" y="0"/>
                        </a:cubicBezTo>
                        <a:cubicBezTo>
                          <a:pt x="1937085" y="-12635"/>
                          <a:pt x="2000947" y="4880"/>
                          <a:pt x="2056604" y="0"/>
                        </a:cubicBezTo>
                        <a:cubicBezTo>
                          <a:pt x="2128425" y="-2326"/>
                          <a:pt x="2201716" y="-23557"/>
                          <a:pt x="2275361" y="0"/>
                        </a:cubicBezTo>
                        <a:cubicBezTo>
                          <a:pt x="2370431" y="28954"/>
                          <a:pt x="2456552" y="600"/>
                          <a:pt x="2595083" y="0"/>
                        </a:cubicBezTo>
                        <a:cubicBezTo>
                          <a:pt x="2622152" y="-25276"/>
                          <a:pt x="2665582" y="51280"/>
                          <a:pt x="2666048" y="160183"/>
                        </a:cubicBezTo>
                        <a:cubicBezTo>
                          <a:pt x="2691521" y="214805"/>
                          <a:pt x="2641835" y="379312"/>
                          <a:pt x="2666048" y="500767"/>
                        </a:cubicBezTo>
                        <a:cubicBezTo>
                          <a:pt x="2681260" y="636962"/>
                          <a:pt x="2648774" y="716096"/>
                          <a:pt x="2666048" y="852221"/>
                        </a:cubicBezTo>
                        <a:cubicBezTo>
                          <a:pt x="2660434" y="977966"/>
                          <a:pt x="2663027" y="1139212"/>
                          <a:pt x="2666048" y="1247153"/>
                        </a:cubicBezTo>
                        <a:cubicBezTo>
                          <a:pt x="2667600" y="1353703"/>
                          <a:pt x="2637446" y="1417409"/>
                          <a:pt x="2595083" y="1407337"/>
                        </a:cubicBezTo>
                        <a:cubicBezTo>
                          <a:pt x="2549122" y="1401669"/>
                          <a:pt x="2495591" y="1406813"/>
                          <a:pt x="2452050" y="1407337"/>
                        </a:cubicBezTo>
                        <a:cubicBezTo>
                          <a:pt x="2406606" y="1417144"/>
                          <a:pt x="2361857" y="1404468"/>
                          <a:pt x="2334258" y="1407337"/>
                        </a:cubicBezTo>
                        <a:cubicBezTo>
                          <a:pt x="2316145" y="1411869"/>
                          <a:pt x="2208994" y="1394134"/>
                          <a:pt x="2140742" y="1407337"/>
                        </a:cubicBezTo>
                        <a:cubicBezTo>
                          <a:pt x="2065124" y="1415113"/>
                          <a:pt x="2051044" y="1410605"/>
                          <a:pt x="1997708" y="1407337"/>
                        </a:cubicBezTo>
                        <a:cubicBezTo>
                          <a:pt x="1943655" y="1404778"/>
                          <a:pt x="1923062" y="1400123"/>
                          <a:pt x="1854675" y="1407337"/>
                        </a:cubicBezTo>
                        <a:cubicBezTo>
                          <a:pt x="1779308" y="1419988"/>
                          <a:pt x="1725234" y="1395695"/>
                          <a:pt x="1661159" y="1407337"/>
                        </a:cubicBezTo>
                        <a:cubicBezTo>
                          <a:pt x="1610214" y="1400758"/>
                          <a:pt x="1551397" y="1413351"/>
                          <a:pt x="1442402" y="1407337"/>
                        </a:cubicBezTo>
                        <a:cubicBezTo>
                          <a:pt x="1351049" y="1405349"/>
                          <a:pt x="1311981" y="1406660"/>
                          <a:pt x="1223645" y="1407337"/>
                        </a:cubicBezTo>
                        <a:cubicBezTo>
                          <a:pt x="1133598" y="1409620"/>
                          <a:pt x="1101614" y="1398687"/>
                          <a:pt x="1055370" y="1407337"/>
                        </a:cubicBezTo>
                        <a:cubicBezTo>
                          <a:pt x="1008257" y="1411506"/>
                          <a:pt x="974003" y="1393713"/>
                          <a:pt x="937578" y="1407337"/>
                        </a:cubicBezTo>
                        <a:cubicBezTo>
                          <a:pt x="895930" y="1412766"/>
                          <a:pt x="868218" y="1410650"/>
                          <a:pt x="819786" y="1407337"/>
                        </a:cubicBezTo>
                        <a:cubicBezTo>
                          <a:pt x="767861" y="1399122"/>
                          <a:pt x="730401" y="1406536"/>
                          <a:pt x="651511" y="1407337"/>
                        </a:cubicBezTo>
                        <a:cubicBezTo>
                          <a:pt x="574766" y="1408639"/>
                          <a:pt x="569269" y="1398101"/>
                          <a:pt x="533719" y="1407337"/>
                        </a:cubicBezTo>
                        <a:cubicBezTo>
                          <a:pt x="496312" y="1414805"/>
                          <a:pt x="425858" y="1400671"/>
                          <a:pt x="390686" y="1407337"/>
                        </a:cubicBezTo>
                        <a:cubicBezTo>
                          <a:pt x="361329" y="1419660"/>
                          <a:pt x="265691" y="1415722"/>
                          <a:pt x="222411" y="1407337"/>
                        </a:cubicBezTo>
                        <a:cubicBezTo>
                          <a:pt x="171978" y="1413684"/>
                          <a:pt x="120458" y="1386233"/>
                          <a:pt x="70964" y="1407337"/>
                        </a:cubicBezTo>
                        <a:cubicBezTo>
                          <a:pt x="37577" y="1433997"/>
                          <a:pt x="1204" y="1352760"/>
                          <a:pt x="0" y="1247153"/>
                        </a:cubicBezTo>
                        <a:cubicBezTo>
                          <a:pt x="6196" y="1122096"/>
                          <a:pt x="-14184" y="1057726"/>
                          <a:pt x="0" y="884830"/>
                        </a:cubicBezTo>
                        <a:cubicBezTo>
                          <a:pt x="1520" y="710060"/>
                          <a:pt x="1453" y="704011"/>
                          <a:pt x="0" y="555115"/>
                        </a:cubicBezTo>
                        <a:cubicBezTo>
                          <a:pt x="-11663" y="401069"/>
                          <a:pt x="-9838" y="256781"/>
                          <a:pt x="0" y="160183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83508"/>
            <a:endParaRPr lang="th-TH" sz="3284" dirty="0">
              <a:solidFill>
                <a:prstClr val="white"/>
              </a:solidFill>
              <a:latin typeface="MN ONIGIRI" pitchFamily="2" charset="0"/>
              <a:cs typeface="MN ONIGIRI" pitchFamily="2" charset="0"/>
            </a:endParaRPr>
          </a:p>
        </p:txBody>
      </p:sp>
      <p:pic>
        <p:nvPicPr>
          <p:cNvPr id="1032" name="Picture 8" descr="ตะกั่วแท่ง ตะกั่วบัดกรี ตะกั่ว (ราคาต่อ 1 แท่ง)​ | Shopee Thailand">
            <a:extLst>
              <a:ext uri="{FF2B5EF4-FFF2-40B4-BE49-F238E27FC236}">
                <a16:creationId xmlns:a16="http://schemas.microsoft.com/office/drawing/2014/main" id="{168263E4-03D1-6AF5-F889-86F2659872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829" b="25858"/>
          <a:stretch/>
        </p:blipFill>
        <p:spPr bwMode="auto">
          <a:xfrm>
            <a:off x="4858373" y="4565736"/>
            <a:ext cx="2475253" cy="1270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สี่เหลี่ยมผืนผ้ามุมมน 4">
            <a:extLst>
              <a:ext uri="{FF2B5EF4-FFF2-40B4-BE49-F238E27FC236}">
                <a16:creationId xmlns:a16="http://schemas.microsoft.com/office/drawing/2014/main" id="{D73EDDA3-58C4-7DE3-C0C3-5E689A351335}"/>
              </a:ext>
            </a:extLst>
          </p:cNvPr>
          <p:cNvSpPr/>
          <p:nvPr/>
        </p:nvSpPr>
        <p:spPr>
          <a:xfrm>
            <a:off x="7962186" y="2874395"/>
            <a:ext cx="2666048" cy="1407337"/>
          </a:xfrm>
          <a:custGeom>
            <a:avLst/>
            <a:gdLst>
              <a:gd name="connsiteX0" fmla="*/ 0 w 2666048"/>
              <a:gd name="connsiteY0" fmla="*/ 160183 h 1407337"/>
              <a:gd name="connsiteX1" fmla="*/ 70964 w 2666048"/>
              <a:gd name="connsiteY1" fmla="*/ 0 h 1407337"/>
              <a:gd name="connsiteX2" fmla="*/ 213997 w 2666048"/>
              <a:gd name="connsiteY2" fmla="*/ 0 h 1407337"/>
              <a:gd name="connsiteX3" fmla="*/ 331789 w 2666048"/>
              <a:gd name="connsiteY3" fmla="*/ 0 h 1407337"/>
              <a:gd name="connsiteX4" fmla="*/ 525305 w 2666048"/>
              <a:gd name="connsiteY4" fmla="*/ 0 h 1407337"/>
              <a:gd name="connsiteX5" fmla="*/ 744062 w 2666048"/>
              <a:gd name="connsiteY5" fmla="*/ 0 h 1407337"/>
              <a:gd name="connsiteX6" fmla="*/ 912337 w 2666048"/>
              <a:gd name="connsiteY6" fmla="*/ 0 h 1407337"/>
              <a:gd name="connsiteX7" fmla="*/ 1055370 w 2666048"/>
              <a:gd name="connsiteY7" fmla="*/ 0 h 1407337"/>
              <a:gd name="connsiteX8" fmla="*/ 1198404 w 2666048"/>
              <a:gd name="connsiteY8" fmla="*/ 0 h 1407337"/>
              <a:gd name="connsiteX9" fmla="*/ 1316196 w 2666048"/>
              <a:gd name="connsiteY9" fmla="*/ 0 h 1407337"/>
              <a:gd name="connsiteX10" fmla="*/ 1433988 w 2666048"/>
              <a:gd name="connsiteY10" fmla="*/ 0 h 1407337"/>
              <a:gd name="connsiteX11" fmla="*/ 1551781 w 2666048"/>
              <a:gd name="connsiteY11" fmla="*/ 0 h 1407337"/>
              <a:gd name="connsiteX12" fmla="*/ 1669573 w 2666048"/>
              <a:gd name="connsiteY12" fmla="*/ 0 h 1407337"/>
              <a:gd name="connsiteX13" fmla="*/ 1888330 w 2666048"/>
              <a:gd name="connsiteY13" fmla="*/ 0 h 1407337"/>
              <a:gd name="connsiteX14" fmla="*/ 2056604 w 2666048"/>
              <a:gd name="connsiteY14" fmla="*/ 0 h 1407337"/>
              <a:gd name="connsiteX15" fmla="*/ 2275361 w 2666048"/>
              <a:gd name="connsiteY15" fmla="*/ 0 h 1407337"/>
              <a:gd name="connsiteX16" fmla="*/ 2595083 w 2666048"/>
              <a:gd name="connsiteY16" fmla="*/ 0 h 1407337"/>
              <a:gd name="connsiteX17" fmla="*/ 2666048 w 2666048"/>
              <a:gd name="connsiteY17" fmla="*/ 160183 h 1407337"/>
              <a:gd name="connsiteX18" fmla="*/ 2666048 w 2666048"/>
              <a:gd name="connsiteY18" fmla="*/ 500767 h 1407337"/>
              <a:gd name="connsiteX19" fmla="*/ 2666048 w 2666048"/>
              <a:gd name="connsiteY19" fmla="*/ 852221 h 1407337"/>
              <a:gd name="connsiteX20" fmla="*/ 2666048 w 2666048"/>
              <a:gd name="connsiteY20" fmla="*/ 1247153 h 1407337"/>
              <a:gd name="connsiteX21" fmla="*/ 2595083 w 2666048"/>
              <a:gd name="connsiteY21" fmla="*/ 1407337 h 1407337"/>
              <a:gd name="connsiteX22" fmla="*/ 2452050 w 2666048"/>
              <a:gd name="connsiteY22" fmla="*/ 1407337 h 1407337"/>
              <a:gd name="connsiteX23" fmla="*/ 2334258 w 2666048"/>
              <a:gd name="connsiteY23" fmla="*/ 1407337 h 1407337"/>
              <a:gd name="connsiteX24" fmla="*/ 2140742 w 2666048"/>
              <a:gd name="connsiteY24" fmla="*/ 1407337 h 1407337"/>
              <a:gd name="connsiteX25" fmla="*/ 1997708 w 2666048"/>
              <a:gd name="connsiteY25" fmla="*/ 1407337 h 1407337"/>
              <a:gd name="connsiteX26" fmla="*/ 1854675 w 2666048"/>
              <a:gd name="connsiteY26" fmla="*/ 1407337 h 1407337"/>
              <a:gd name="connsiteX27" fmla="*/ 1661159 w 2666048"/>
              <a:gd name="connsiteY27" fmla="*/ 1407337 h 1407337"/>
              <a:gd name="connsiteX28" fmla="*/ 1442402 w 2666048"/>
              <a:gd name="connsiteY28" fmla="*/ 1407337 h 1407337"/>
              <a:gd name="connsiteX29" fmla="*/ 1223645 w 2666048"/>
              <a:gd name="connsiteY29" fmla="*/ 1407337 h 1407337"/>
              <a:gd name="connsiteX30" fmla="*/ 1055370 w 2666048"/>
              <a:gd name="connsiteY30" fmla="*/ 1407337 h 1407337"/>
              <a:gd name="connsiteX31" fmla="*/ 937578 w 2666048"/>
              <a:gd name="connsiteY31" fmla="*/ 1407337 h 1407337"/>
              <a:gd name="connsiteX32" fmla="*/ 819786 w 2666048"/>
              <a:gd name="connsiteY32" fmla="*/ 1407337 h 1407337"/>
              <a:gd name="connsiteX33" fmla="*/ 651511 w 2666048"/>
              <a:gd name="connsiteY33" fmla="*/ 1407337 h 1407337"/>
              <a:gd name="connsiteX34" fmla="*/ 533719 w 2666048"/>
              <a:gd name="connsiteY34" fmla="*/ 1407337 h 1407337"/>
              <a:gd name="connsiteX35" fmla="*/ 390686 w 2666048"/>
              <a:gd name="connsiteY35" fmla="*/ 1407337 h 1407337"/>
              <a:gd name="connsiteX36" fmla="*/ 222411 w 2666048"/>
              <a:gd name="connsiteY36" fmla="*/ 1407337 h 1407337"/>
              <a:gd name="connsiteX37" fmla="*/ 70964 w 2666048"/>
              <a:gd name="connsiteY37" fmla="*/ 1407337 h 1407337"/>
              <a:gd name="connsiteX38" fmla="*/ 0 w 2666048"/>
              <a:gd name="connsiteY38" fmla="*/ 1247153 h 1407337"/>
              <a:gd name="connsiteX39" fmla="*/ 0 w 2666048"/>
              <a:gd name="connsiteY39" fmla="*/ 884830 h 1407337"/>
              <a:gd name="connsiteX40" fmla="*/ 0 w 2666048"/>
              <a:gd name="connsiteY40" fmla="*/ 555115 h 1407337"/>
              <a:gd name="connsiteX41" fmla="*/ 0 w 2666048"/>
              <a:gd name="connsiteY41" fmla="*/ 160183 h 1407337"/>
              <a:gd name="connsiteX0" fmla="*/ 0 w 2666048"/>
              <a:gd name="connsiteY0" fmla="*/ 160183 h 1407337"/>
              <a:gd name="connsiteX1" fmla="*/ 70964 w 2666048"/>
              <a:gd name="connsiteY1" fmla="*/ 0 h 1407337"/>
              <a:gd name="connsiteX2" fmla="*/ 264479 w 2666048"/>
              <a:gd name="connsiteY2" fmla="*/ 0 h 1407337"/>
              <a:gd name="connsiteX3" fmla="*/ 407513 w 2666048"/>
              <a:gd name="connsiteY3" fmla="*/ 0 h 1407337"/>
              <a:gd name="connsiteX4" fmla="*/ 500064 w 2666048"/>
              <a:gd name="connsiteY4" fmla="*/ 0 h 1407337"/>
              <a:gd name="connsiteX5" fmla="*/ 643097 w 2666048"/>
              <a:gd name="connsiteY5" fmla="*/ 0 h 1407337"/>
              <a:gd name="connsiteX6" fmla="*/ 735648 w 2666048"/>
              <a:gd name="connsiteY6" fmla="*/ 0 h 1407337"/>
              <a:gd name="connsiteX7" fmla="*/ 954406 w 2666048"/>
              <a:gd name="connsiteY7" fmla="*/ 0 h 1407337"/>
              <a:gd name="connsiteX8" fmla="*/ 1072198 w 2666048"/>
              <a:gd name="connsiteY8" fmla="*/ 0 h 1407337"/>
              <a:gd name="connsiteX9" fmla="*/ 1265714 w 2666048"/>
              <a:gd name="connsiteY9" fmla="*/ 0 h 1407337"/>
              <a:gd name="connsiteX10" fmla="*/ 1383506 w 2666048"/>
              <a:gd name="connsiteY10" fmla="*/ 0 h 1407337"/>
              <a:gd name="connsiteX11" fmla="*/ 1602263 w 2666048"/>
              <a:gd name="connsiteY11" fmla="*/ 0 h 1407337"/>
              <a:gd name="connsiteX12" fmla="*/ 1720055 w 2666048"/>
              <a:gd name="connsiteY12" fmla="*/ 0 h 1407337"/>
              <a:gd name="connsiteX13" fmla="*/ 1888330 w 2666048"/>
              <a:gd name="connsiteY13" fmla="*/ 0 h 1407337"/>
              <a:gd name="connsiteX14" fmla="*/ 2107087 w 2666048"/>
              <a:gd name="connsiteY14" fmla="*/ 0 h 1407337"/>
              <a:gd name="connsiteX15" fmla="*/ 2250120 w 2666048"/>
              <a:gd name="connsiteY15" fmla="*/ 0 h 1407337"/>
              <a:gd name="connsiteX16" fmla="*/ 2393154 w 2666048"/>
              <a:gd name="connsiteY16" fmla="*/ 0 h 1407337"/>
              <a:gd name="connsiteX17" fmla="*/ 2595083 w 2666048"/>
              <a:gd name="connsiteY17" fmla="*/ 0 h 1407337"/>
              <a:gd name="connsiteX18" fmla="*/ 2666048 w 2666048"/>
              <a:gd name="connsiteY18" fmla="*/ 160183 h 1407337"/>
              <a:gd name="connsiteX19" fmla="*/ 2666048 w 2666048"/>
              <a:gd name="connsiteY19" fmla="*/ 511636 h 1407337"/>
              <a:gd name="connsiteX20" fmla="*/ 2666048 w 2666048"/>
              <a:gd name="connsiteY20" fmla="*/ 841351 h 1407337"/>
              <a:gd name="connsiteX21" fmla="*/ 2666048 w 2666048"/>
              <a:gd name="connsiteY21" fmla="*/ 1247153 h 1407337"/>
              <a:gd name="connsiteX22" fmla="*/ 2595083 w 2666048"/>
              <a:gd name="connsiteY22" fmla="*/ 1407337 h 1407337"/>
              <a:gd name="connsiteX23" fmla="*/ 2426809 w 2666048"/>
              <a:gd name="connsiteY23" fmla="*/ 1407337 h 1407337"/>
              <a:gd name="connsiteX24" fmla="*/ 2309016 w 2666048"/>
              <a:gd name="connsiteY24" fmla="*/ 1407337 h 1407337"/>
              <a:gd name="connsiteX25" fmla="*/ 2165983 w 2666048"/>
              <a:gd name="connsiteY25" fmla="*/ 1407337 h 1407337"/>
              <a:gd name="connsiteX26" fmla="*/ 1972467 w 2666048"/>
              <a:gd name="connsiteY26" fmla="*/ 1407337 h 1407337"/>
              <a:gd name="connsiteX27" fmla="*/ 1854675 w 2666048"/>
              <a:gd name="connsiteY27" fmla="*/ 1407337 h 1407337"/>
              <a:gd name="connsiteX28" fmla="*/ 1762124 w 2666048"/>
              <a:gd name="connsiteY28" fmla="*/ 1407337 h 1407337"/>
              <a:gd name="connsiteX29" fmla="*/ 1593849 w 2666048"/>
              <a:gd name="connsiteY29" fmla="*/ 1407337 h 1407337"/>
              <a:gd name="connsiteX30" fmla="*/ 1501298 w 2666048"/>
              <a:gd name="connsiteY30" fmla="*/ 1407337 h 1407337"/>
              <a:gd name="connsiteX31" fmla="*/ 1358265 w 2666048"/>
              <a:gd name="connsiteY31" fmla="*/ 1407337 h 1407337"/>
              <a:gd name="connsiteX32" fmla="*/ 1240472 w 2666048"/>
              <a:gd name="connsiteY32" fmla="*/ 1407337 h 1407337"/>
              <a:gd name="connsiteX33" fmla="*/ 1072198 w 2666048"/>
              <a:gd name="connsiteY33" fmla="*/ 1407337 h 1407337"/>
              <a:gd name="connsiteX34" fmla="*/ 954406 w 2666048"/>
              <a:gd name="connsiteY34" fmla="*/ 1407337 h 1407337"/>
              <a:gd name="connsiteX35" fmla="*/ 861855 w 2666048"/>
              <a:gd name="connsiteY35" fmla="*/ 1407337 h 1407337"/>
              <a:gd name="connsiteX36" fmla="*/ 643097 w 2666048"/>
              <a:gd name="connsiteY36" fmla="*/ 1407337 h 1407337"/>
              <a:gd name="connsiteX37" fmla="*/ 424340 w 2666048"/>
              <a:gd name="connsiteY37" fmla="*/ 1407337 h 1407337"/>
              <a:gd name="connsiteX38" fmla="*/ 230825 w 2666048"/>
              <a:gd name="connsiteY38" fmla="*/ 1407337 h 1407337"/>
              <a:gd name="connsiteX39" fmla="*/ 70964 w 2666048"/>
              <a:gd name="connsiteY39" fmla="*/ 1407337 h 1407337"/>
              <a:gd name="connsiteX40" fmla="*/ 0 w 2666048"/>
              <a:gd name="connsiteY40" fmla="*/ 1247153 h 1407337"/>
              <a:gd name="connsiteX41" fmla="*/ 0 w 2666048"/>
              <a:gd name="connsiteY41" fmla="*/ 873960 h 1407337"/>
              <a:gd name="connsiteX42" fmla="*/ 0 w 2666048"/>
              <a:gd name="connsiteY42" fmla="*/ 500767 h 1407337"/>
              <a:gd name="connsiteX43" fmla="*/ 0 w 2666048"/>
              <a:gd name="connsiteY43" fmla="*/ 160183 h 1407337"/>
              <a:gd name="connsiteX0" fmla="*/ 0 w 2666048"/>
              <a:gd name="connsiteY0" fmla="*/ 160183 h 1407337"/>
              <a:gd name="connsiteX1" fmla="*/ 70964 w 2666048"/>
              <a:gd name="connsiteY1" fmla="*/ 0 h 1407337"/>
              <a:gd name="connsiteX2" fmla="*/ 213997 w 2666048"/>
              <a:gd name="connsiteY2" fmla="*/ 0 h 1407337"/>
              <a:gd name="connsiteX3" fmla="*/ 331789 w 2666048"/>
              <a:gd name="connsiteY3" fmla="*/ 0 h 1407337"/>
              <a:gd name="connsiteX4" fmla="*/ 525305 w 2666048"/>
              <a:gd name="connsiteY4" fmla="*/ 0 h 1407337"/>
              <a:gd name="connsiteX5" fmla="*/ 744062 w 2666048"/>
              <a:gd name="connsiteY5" fmla="*/ 0 h 1407337"/>
              <a:gd name="connsiteX6" fmla="*/ 912337 w 2666048"/>
              <a:gd name="connsiteY6" fmla="*/ 0 h 1407337"/>
              <a:gd name="connsiteX7" fmla="*/ 1055370 w 2666048"/>
              <a:gd name="connsiteY7" fmla="*/ 0 h 1407337"/>
              <a:gd name="connsiteX8" fmla="*/ 1198404 w 2666048"/>
              <a:gd name="connsiteY8" fmla="*/ 0 h 1407337"/>
              <a:gd name="connsiteX9" fmla="*/ 1316196 w 2666048"/>
              <a:gd name="connsiteY9" fmla="*/ 0 h 1407337"/>
              <a:gd name="connsiteX10" fmla="*/ 1433988 w 2666048"/>
              <a:gd name="connsiteY10" fmla="*/ 0 h 1407337"/>
              <a:gd name="connsiteX11" fmla="*/ 1551781 w 2666048"/>
              <a:gd name="connsiteY11" fmla="*/ 0 h 1407337"/>
              <a:gd name="connsiteX12" fmla="*/ 1669573 w 2666048"/>
              <a:gd name="connsiteY12" fmla="*/ 0 h 1407337"/>
              <a:gd name="connsiteX13" fmla="*/ 1888330 w 2666048"/>
              <a:gd name="connsiteY13" fmla="*/ 0 h 1407337"/>
              <a:gd name="connsiteX14" fmla="*/ 2056604 w 2666048"/>
              <a:gd name="connsiteY14" fmla="*/ 0 h 1407337"/>
              <a:gd name="connsiteX15" fmla="*/ 2275361 w 2666048"/>
              <a:gd name="connsiteY15" fmla="*/ 0 h 1407337"/>
              <a:gd name="connsiteX16" fmla="*/ 2595083 w 2666048"/>
              <a:gd name="connsiteY16" fmla="*/ 0 h 1407337"/>
              <a:gd name="connsiteX17" fmla="*/ 2666048 w 2666048"/>
              <a:gd name="connsiteY17" fmla="*/ 160183 h 1407337"/>
              <a:gd name="connsiteX18" fmla="*/ 2666048 w 2666048"/>
              <a:gd name="connsiteY18" fmla="*/ 500767 h 1407337"/>
              <a:gd name="connsiteX19" fmla="*/ 2666048 w 2666048"/>
              <a:gd name="connsiteY19" fmla="*/ 852221 h 1407337"/>
              <a:gd name="connsiteX20" fmla="*/ 2666048 w 2666048"/>
              <a:gd name="connsiteY20" fmla="*/ 1247153 h 1407337"/>
              <a:gd name="connsiteX21" fmla="*/ 2595083 w 2666048"/>
              <a:gd name="connsiteY21" fmla="*/ 1407337 h 1407337"/>
              <a:gd name="connsiteX22" fmla="*/ 2452050 w 2666048"/>
              <a:gd name="connsiteY22" fmla="*/ 1407337 h 1407337"/>
              <a:gd name="connsiteX23" fmla="*/ 2334258 w 2666048"/>
              <a:gd name="connsiteY23" fmla="*/ 1407337 h 1407337"/>
              <a:gd name="connsiteX24" fmla="*/ 2140742 w 2666048"/>
              <a:gd name="connsiteY24" fmla="*/ 1407337 h 1407337"/>
              <a:gd name="connsiteX25" fmla="*/ 1997708 w 2666048"/>
              <a:gd name="connsiteY25" fmla="*/ 1407337 h 1407337"/>
              <a:gd name="connsiteX26" fmla="*/ 1854675 w 2666048"/>
              <a:gd name="connsiteY26" fmla="*/ 1407337 h 1407337"/>
              <a:gd name="connsiteX27" fmla="*/ 1661159 w 2666048"/>
              <a:gd name="connsiteY27" fmla="*/ 1407337 h 1407337"/>
              <a:gd name="connsiteX28" fmla="*/ 1442402 w 2666048"/>
              <a:gd name="connsiteY28" fmla="*/ 1407337 h 1407337"/>
              <a:gd name="connsiteX29" fmla="*/ 1223645 w 2666048"/>
              <a:gd name="connsiteY29" fmla="*/ 1407337 h 1407337"/>
              <a:gd name="connsiteX30" fmla="*/ 1055370 w 2666048"/>
              <a:gd name="connsiteY30" fmla="*/ 1407337 h 1407337"/>
              <a:gd name="connsiteX31" fmla="*/ 937578 w 2666048"/>
              <a:gd name="connsiteY31" fmla="*/ 1407337 h 1407337"/>
              <a:gd name="connsiteX32" fmla="*/ 819786 w 2666048"/>
              <a:gd name="connsiteY32" fmla="*/ 1407337 h 1407337"/>
              <a:gd name="connsiteX33" fmla="*/ 651511 w 2666048"/>
              <a:gd name="connsiteY33" fmla="*/ 1407337 h 1407337"/>
              <a:gd name="connsiteX34" fmla="*/ 533719 w 2666048"/>
              <a:gd name="connsiteY34" fmla="*/ 1407337 h 1407337"/>
              <a:gd name="connsiteX35" fmla="*/ 390686 w 2666048"/>
              <a:gd name="connsiteY35" fmla="*/ 1407337 h 1407337"/>
              <a:gd name="connsiteX36" fmla="*/ 222411 w 2666048"/>
              <a:gd name="connsiteY36" fmla="*/ 1407337 h 1407337"/>
              <a:gd name="connsiteX37" fmla="*/ 70964 w 2666048"/>
              <a:gd name="connsiteY37" fmla="*/ 1407337 h 1407337"/>
              <a:gd name="connsiteX38" fmla="*/ 0 w 2666048"/>
              <a:gd name="connsiteY38" fmla="*/ 1247153 h 1407337"/>
              <a:gd name="connsiteX39" fmla="*/ 0 w 2666048"/>
              <a:gd name="connsiteY39" fmla="*/ 884830 h 1407337"/>
              <a:gd name="connsiteX40" fmla="*/ 0 w 2666048"/>
              <a:gd name="connsiteY40" fmla="*/ 555115 h 1407337"/>
              <a:gd name="connsiteX41" fmla="*/ 0 w 2666048"/>
              <a:gd name="connsiteY41" fmla="*/ 160183 h 1407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2666048" h="1407337" fill="none" extrusionOk="0">
                <a:moveTo>
                  <a:pt x="0" y="160183"/>
                </a:moveTo>
                <a:cubicBezTo>
                  <a:pt x="-5800" y="52547"/>
                  <a:pt x="15248" y="-5961"/>
                  <a:pt x="70964" y="0"/>
                </a:cubicBezTo>
                <a:cubicBezTo>
                  <a:pt x="121280" y="-2147"/>
                  <a:pt x="142998" y="21544"/>
                  <a:pt x="213997" y="0"/>
                </a:cubicBezTo>
                <a:cubicBezTo>
                  <a:pt x="282131" y="-9792"/>
                  <a:pt x="293140" y="-4677"/>
                  <a:pt x="331789" y="0"/>
                </a:cubicBezTo>
                <a:cubicBezTo>
                  <a:pt x="349381" y="7415"/>
                  <a:pt x="460009" y="6270"/>
                  <a:pt x="525305" y="0"/>
                </a:cubicBezTo>
                <a:cubicBezTo>
                  <a:pt x="565941" y="-32542"/>
                  <a:pt x="623589" y="31100"/>
                  <a:pt x="744062" y="0"/>
                </a:cubicBezTo>
                <a:cubicBezTo>
                  <a:pt x="853685" y="-15154"/>
                  <a:pt x="866957" y="-26146"/>
                  <a:pt x="912337" y="0"/>
                </a:cubicBezTo>
                <a:cubicBezTo>
                  <a:pt x="957934" y="33175"/>
                  <a:pt x="993678" y="-13280"/>
                  <a:pt x="1055370" y="0"/>
                </a:cubicBezTo>
                <a:cubicBezTo>
                  <a:pt x="1123490" y="-3662"/>
                  <a:pt x="1132851" y="10904"/>
                  <a:pt x="1198404" y="0"/>
                </a:cubicBezTo>
                <a:cubicBezTo>
                  <a:pt x="1266596" y="-12357"/>
                  <a:pt x="1276551" y="7692"/>
                  <a:pt x="1316196" y="0"/>
                </a:cubicBezTo>
                <a:cubicBezTo>
                  <a:pt x="1361305" y="-9232"/>
                  <a:pt x="1398030" y="8699"/>
                  <a:pt x="1433988" y="0"/>
                </a:cubicBezTo>
                <a:cubicBezTo>
                  <a:pt x="1472396" y="-11527"/>
                  <a:pt x="1515543" y="-2276"/>
                  <a:pt x="1551781" y="0"/>
                </a:cubicBezTo>
                <a:cubicBezTo>
                  <a:pt x="1594846" y="18269"/>
                  <a:pt x="1633559" y="-8844"/>
                  <a:pt x="1669573" y="0"/>
                </a:cubicBezTo>
                <a:cubicBezTo>
                  <a:pt x="1703487" y="23480"/>
                  <a:pt x="1820102" y="9125"/>
                  <a:pt x="1888330" y="0"/>
                </a:cubicBezTo>
                <a:cubicBezTo>
                  <a:pt x="1948874" y="-1464"/>
                  <a:pt x="2000816" y="21829"/>
                  <a:pt x="2056604" y="0"/>
                </a:cubicBezTo>
                <a:cubicBezTo>
                  <a:pt x="2087633" y="-16078"/>
                  <a:pt x="2197593" y="-35161"/>
                  <a:pt x="2275361" y="0"/>
                </a:cubicBezTo>
                <a:cubicBezTo>
                  <a:pt x="2369543" y="-9728"/>
                  <a:pt x="2464191" y="-34803"/>
                  <a:pt x="2595083" y="0"/>
                </a:cubicBezTo>
                <a:cubicBezTo>
                  <a:pt x="2611649" y="5850"/>
                  <a:pt x="2701273" y="66860"/>
                  <a:pt x="2666048" y="160183"/>
                </a:cubicBezTo>
                <a:cubicBezTo>
                  <a:pt x="2645688" y="229062"/>
                  <a:pt x="2677815" y="372128"/>
                  <a:pt x="2666048" y="500767"/>
                </a:cubicBezTo>
                <a:cubicBezTo>
                  <a:pt x="2678868" y="621280"/>
                  <a:pt x="2686522" y="698989"/>
                  <a:pt x="2666048" y="852221"/>
                </a:cubicBezTo>
                <a:cubicBezTo>
                  <a:pt x="2693067" y="996457"/>
                  <a:pt x="2664161" y="1110284"/>
                  <a:pt x="2666048" y="1247153"/>
                </a:cubicBezTo>
                <a:cubicBezTo>
                  <a:pt x="2673417" y="1339504"/>
                  <a:pt x="2649588" y="1408456"/>
                  <a:pt x="2595083" y="1407337"/>
                </a:cubicBezTo>
                <a:cubicBezTo>
                  <a:pt x="2563711" y="1390155"/>
                  <a:pt x="2484392" y="1402290"/>
                  <a:pt x="2452050" y="1407337"/>
                </a:cubicBezTo>
                <a:cubicBezTo>
                  <a:pt x="2405942" y="1421107"/>
                  <a:pt x="2368044" y="1393170"/>
                  <a:pt x="2334258" y="1407337"/>
                </a:cubicBezTo>
                <a:cubicBezTo>
                  <a:pt x="2323796" y="1406462"/>
                  <a:pt x="2205686" y="1382015"/>
                  <a:pt x="2140742" y="1407337"/>
                </a:cubicBezTo>
                <a:cubicBezTo>
                  <a:pt x="2062008" y="1417471"/>
                  <a:pt x="2053374" y="1414287"/>
                  <a:pt x="1997708" y="1407337"/>
                </a:cubicBezTo>
                <a:cubicBezTo>
                  <a:pt x="1938940" y="1400580"/>
                  <a:pt x="1923878" y="1399173"/>
                  <a:pt x="1854675" y="1407337"/>
                </a:cubicBezTo>
                <a:cubicBezTo>
                  <a:pt x="1802951" y="1421557"/>
                  <a:pt x="1710885" y="1412839"/>
                  <a:pt x="1661159" y="1407337"/>
                </a:cubicBezTo>
                <a:cubicBezTo>
                  <a:pt x="1598973" y="1404648"/>
                  <a:pt x="1535031" y="1391171"/>
                  <a:pt x="1442402" y="1407337"/>
                </a:cubicBezTo>
                <a:cubicBezTo>
                  <a:pt x="1339716" y="1396450"/>
                  <a:pt x="1321376" y="1415088"/>
                  <a:pt x="1223645" y="1407337"/>
                </a:cubicBezTo>
                <a:cubicBezTo>
                  <a:pt x="1128255" y="1407217"/>
                  <a:pt x="1095105" y="1397904"/>
                  <a:pt x="1055370" y="1407337"/>
                </a:cubicBezTo>
                <a:cubicBezTo>
                  <a:pt x="1000247" y="1417836"/>
                  <a:pt x="979965" y="1383350"/>
                  <a:pt x="937578" y="1407337"/>
                </a:cubicBezTo>
                <a:cubicBezTo>
                  <a:pt x="911808" y="1418308"/>
                  <a:pt x="863223" y="1412767"/>
                  <a:pt x="819786" y="1407337"/>
                </a:cubicBezTo>
                <a:cubicBezTo>
                  <a:pt x="777238" y="1387049"/>
                  <a:pt x="734419" y="1404595"/>
                  <a:pt x="651511" y="1407337"/>
                </a:cubicBezTo>
                <a:cubicBezTo>
                  <a:pt x="571144" y="1406093"/>
                  <a:pt x="568504" y="1396992"/>
                  <a:pt x="533719" y="1407337"/>
                </a:cubicBezTo>
                <a:cubicBezTo>
                  <a:pt x="504229" y="1402776"/>
                  <a:pt x="428418" y="1390747"/>
                  <a:pt x="390686" y="1407337"/>
                </a:cubicBezTo>
                <a:cubicBezTo>
                  <a:pt x="341932" y="1429712"/>
                  <a:pt x="278700" y="1426345"/>
                  <a:pt x="222411" y="1407337"/>
                </a:cubicBezTo>
                <a:cubicBezTo>
                  <a:pt x="181797" y="1384273"/>
                  <a:pt x="108734" y="1388519"/>
                  <a:pt x="70964" y="1407337"/>
                </a:cubicBezTo>
                <a:cubicBezTo>
                  <a:pt x="59230" y="1442211"/>
                  <a:pt x="-12554" y="1340773"/>
                  <a:pt x="0" y="1247153"/>
                </a:cubicBezTo>
                <a:cubicBezTo>
                  <a:pt x="16039" y="1139009"/>
                  <a:pt x="7370" y="1078815"/>
                  <a:pt x="0" y="884830"/>
                </a:cubicBezTo>
                <a:cubicBezTo>
                  <a:pt x="221" y="710418"/>
                  <a:pt x="-240" y="700139"/>
                  <a:pt x="0" y="555115"/>
                </a:cubicBezTo>
                <a:cubicBezTo>
                  <a:pt x="4721" y="401477"/>
                  <a:pt x="-13389" y="283910"/>
                  <a:pt x="0" y="160183"/>
                </a:cubicBezTo>
                <a:close/>
              </a:path>
              <a:path w="2666048" h="1407337" stroke="0" extrusionOk="0">
                <a:moveTo>
                  <a:pt x="0" y="160183"/>
                </a:moveTo>
                <a:cubicBezTo>
                  <a:pt x="3133" y="76419"/>
                  <a:pt x="38399" y="-4779"/>
                  <a:pt x="70964" y="0"/>
                </a:cubicBezTo>
                <a:cubicBezTo>
                  <a:pt x="169865" y="-5481"/>
                  <a:pt x="196060" y="4043"/>
                  <a:pt x="264479" y="0"/>
                </a:cubicBezTo>
                <a:cubicBezTo>
                  <a:pt x="337680" y="396"/>
                  <a:pt x="378463" y="-16397"/>
                  <a:pt x="407513" y="0"/>
                </a:cubicBezTo>
                <a:cubicBezTo>
                  <a:pt x="447149" y="7522"/>
                  <a:pt x="486017" y="-1895"/>
                  <a:pt x="500064" y="0"/>
                </a:cubicBezTo>
                <a:cubicBezTo>
                  <a:pt x="507692" y="6723"/>
                  <a:pt x="579214" y="-7987"/>
                  <a:pt x="643097" y="0"/>
                </a:cubicBezTo>
                <a:cubicBezTo>
                  <a:pt x="691841" y="-2374"/>
                  <a:pt x="706854" y="47"/>
                  <a:pt x="735648" y="0"/>
                </a:cubicBezTo>
                <a:cubicBezTo>
                  <a:pt x="761362" y="-6715"/>
                  <a:pt x="892524" y="-11127"/>
                  <a:pt x="954406" y="0"/>
                </a:cubicBezTo>
                <a:cubicBezTo>
                  <a:pt x="1010271" y="17959"/>
                  <a:pt x="1023513" y="3687"/>
                  <a:pt x="1072198" y="0"/>
                </a:cubicBezTo>
                <a:cubicBezTo>
                  <a:pt x="1104169" y="14217"/>
                  <a:pt x="1171490" y="-4545"/>
                  <a:pt x="1265714" y="0"/>
                </a:cubicBezTo>
                <a:cubicBezTo>
                  <a:pt x="1352382" y="-12922"/>
                  <a:pt x="1356440" y="-11897"/>
                  <a:pt x="1383506" y="0"/>
                </a:cubicBezTo>
                <a:cubicBezTo>
                  <a:pt x="1400141" y="9927"/>
                  <a:pt x="1562335" y="8731"/>
                  <a:pt x="1602263" y="0"/>
                </a:cubicBezTo>
                <a:cubicBezTo>
                  <a:pt x="1673227" y="-24522"/>
                  <a:pt x="1658932" y="6568"/>
                  <a:pt x="1720055" y="0"/>
                </a:cubicBezTo>
                <a:cubicBezTo>
                  <a:pt x="1760313" y="-10904"/>
                  <a:pt x="1860194" y="18153"/>
                  <a:pt x="1888330" y="0"/>
                </a:cubicBezTo>
                <a:cubicBezTo>
                  <a:pt x="1912474" y="-26157"/>
                  <a:pt x="2060270" y="-7730"/>
                  <a:pt x="2107087" y="0"/>
                </a:cubicBezTo>
                <a:cubicBezTo>
                  <a:pt x="2138848" y="-7"/>
                  <a:pt x="2181596" y="-1481"/>
                  <a:pt x="2250120" y="0"/>
                </a:cubicBezTo>
                <a:cubicBezTo>
                  <a:pt x="2287815" y="-1369"/>
                  <a:pt x="2333545" y="-7751"/>
                  <a:pt x="2393154" y="0"/>
                </a:cubicBezTo>
                <a:cubicBezTo>
                  <a:pt x="2453747" y="-1205"/>
                  <a:pt x="2528389" y="-868"/>
                  <a:pt x="2595083" y="0"/>
                </a:cubicBezTo>
                <a:cubicBezTo>
                  <a:pt x="2648713" y="-8926"/>
                  <a:pt x="2669712" y="64114"/>
                  <a:pt x="2666048" y="160183"/>
                </a:cubicBezTo>
                <a:cubicBezTo>
                  <a:pt x="2649141" y="287847"/>
                  <a:pt x="2635792" y="356435"/>
                  <a:pt x="2666048" y="511636"/>
                </a:cubicBezTo>
                <a:cubicBezTo>
                  <a:pt x="2665315" y="654395"/>
                  <a:pt x="2670216" y="686798"/>
                  <a:pt x="2666048" y="841351"/>
                </a:cubicBezTo>
                <a:cubicBezTo>
                  <a:pt x="2657662" y="994692"/>
                  <a:pt x="2657279" y="1042210"/>
                  <a:pt x="2666048" y="1247153"/>
                </a:cubicBezTo>
                <a:cubicBezTo>
                  <a:pt x="2671010" y="1340695"/>
                  <a:pt x="2647296" y="1430803"/>
                  <a:pt x="2595083" y="1407337"/>
                </a:cubicBezTo>
                <a:cubicBezTo>
                  <a:pt x="2529161" y="1415370"/>
                  <a:pt x="2490138" y="1410929"/>
                  <a:pt x="2426809" y="1407337"/>
                </a:cubicBezTo>
                <a:cubicBezTo>
                  <a:pt x="2363956" y="1388458"/>
                  <a:pt x="2346876" y="1410094"/>
                  <a:pt x="2309016" y="1407337"/>
                </a:cubicBezTo>
                <a:cubicBezTo>
                  <a:pt x="2271689" y="1409651"/>
                  <a:pt x="2219041" y="1433524"/>
                  <a:pt x="2165983" y="1407337"/>
                </a:cubicBezTo>
                <a:cubicBezTo>
                  <a:pt x="2112508" y="1385116"/>
                  <a:pt x="2034049" y="1395809"/>
                  <a:pt x="1972467" y="1407337"/>
                </a:cubicBezTo>
                <a:cubicBezTo>
                  <a:pt x="1927312" y="1416292"/>
                  <a:pt x="1903234" y="1401859"/>
                  <a:pt x="1854675" y="1407337"/>
                </a:cubicBezTo>
                <a:cubicBezTo>
                  <a:pt x="1804418" y="1414172"/>
                  <a:pt x="1791969" y="1401976"/>
                  <a:pt x="1762124" y="1407337"/>
                </a:cubicBezTo>
                <a:cubicBezTo>
                  <a:pt x="1733152" y="1407122"/>
                  <a:pt x="1633899" y="1407560"/>
                  <a:pt x="1593849" y="1407337"/>
                </a:cubicBezTo>
                <a:cubicBezTo>
                  <a:pt x="1557934" y="1408550"/>
                  <a:pt x="1538696" y="1396538"/>
                  <a:pt x="1501298" y="1407337"/>
                </a:cubicBezTo>
                <a:cubicBezTo>
                  <a:pt x="1474770" y="1402798"/>
                  <a:pt x="1406169" y="1404623"/>
                  <a:pt x="1358265" y="1407337"/>
                </a:cubicBezTo>
                <a:cubicBezTo>
                  <a:pt x="1331256" y="1424810"/>
                  <a:pt x="1281203" y="1404752"/>
                  <a:pt x="1240472" y="1407337"/>
                </a:cubicBezTo>
                <a:cubicBezTo>
                  <a:pt x="1214394" y="1398448"/>
                  <a:pt x="1114345" y="1419910"/>
                  <a:pt x="1072198" y="1407337"/>
                </a:cubicBezTo>
                <a:cubicBezTo>
                  <a:pt x="1036657" y="1408721"/>
                  <a:pt x="999993" y="1407814"/>
                  <a:pt x="954406" y="1407337"/>
                </a:cubicBezTo>
                <a:cubicBezTo>
                  <a:pt x="912493" y="1409700"/>
                  <a:pt x="901061" y="1413907"/>
                  <a:pt x="861855" y="1407337"/>
                </a:cubicBezTo>
                <a:cubicBezTo>
                  <a:pt x="827464" y="1412463"/>
                  <a:pt x="724602" y="1381109"/>
                  <a:pt x="643097" y="1407337"/>
                </a:cubicBezTo>
                <a:cubicBezTo>
                  <a:pt x="549099" y="1422745"/>
                  <a:pt x="480603" y="1399978"/>
                  <a:pt x="424340" y="1407337"/>
                </a:cubicBezTo>
                <a:cubicBezTo>
                  <a:pt x="361930" y="1423819"/>
                  <a:pt x="284459" y="1411377"/>
                  <a:pt x="230825" y="1407337"/>
                </a:cubicBezTo>
                <a:cubicBezTo>
                  <a:pt x="186710" y="1402507"/>
                  <a:pt x="105315" y="1416963"/>
                  <a:pt x="70964" y="1407337"/>
                </a:cubicBezTo>
                <a:cubicBezTo>
                  <a:pt x="26292" y="1442811"/>
                  <a:pt x="-7119" y="1308667"/>
                  <a:pt x="0" y="1247153"/>
                </a:cubicBezTo>
                <a:cubicBezTo>
                  <a:pt x="-9680" y="1089305"/>
                  <a:pt x="800" y="1051785"/>
                  <a:pt x="0" y="873960"/>
                </a:cubicBezTo>
                <a:cubicBezTo>
                  <a:pt x="4616" y="711065"/>
                  <a:pt x="554" y="616749"/>
                  <a:pt x="0" y="500767"/>
                </a:cubicBezTo>
                <a:cubicBezTo>
                  <a:pt x="-2734" y="403049"/>
                  <a:pt x="-10814" y="265600"/>
                  <a:pt x="0" y="160183"/>
                </a:cubicBezTo>
                <a:close/>
              </a:path>
              <a:path w="2666048" h="1407337" fill="none" stroke="0" extrusionOk="0">
                <a:moveTo>
                  <a:pt x="0" y="160183"/>
                </a:moveTo>
                <a:cubicBezTo>
                  <a:pt x="6935" y="63360"/>
                  <a:pt x="33222" y="-16026"/>
                  <a:pt x="70964" y="0"/>
                </a:cubicBezTo>
                <a:cubicBezTo>
                  <a:pt x="122485" y="14492"/>
                  <a:pt x="153264" y="11298"/>
                  <a:pt x="213997" y="0"/>
                </a:cubicBezTo>
                <a:cubicBezTo>
                  <a:pt x="282699" y="-12788"/>
                  <a:pt x="291375" y="-1163"/>
                  <a:pt x="331789" y="0"/>
                </a:cubicBezTo>
                <a:cubicBezTo>
                  <a:pt x="379663" y="-983"/>
                  <a:pt x="467545" y="21888"/>
                  <a:pt x="525305" y="0"/>
                </a:cubicBezTo>
                <a:cubicBezTo>
                  <a:pt x="570895" y="-15751"/>
                  <a:pt x="642414" y="17818"/>
                  <a:pt x="744062" y="0"/>
                </a:cubicBezTo>
                <a:cubicBezTo>
                  <a:pt x="854283" y="-14325"/>
                  <a:pt x="870756" y="-21468"/>
                  <a:pt x="912337" y="0"/>
                </a:cubicBezTo>
                <a:cubicBezTo>
                  <a:pt x="958305" y="16392"/>
                  <a:pt x="989653" y="9223"/>
                  <a:pt x="1055370" y="0"/>
                </a:cubicBezTo>
                <a:cubicBezTo>
                  <a:pt x="1125454" y="2050"/>
                  <a:pt x="1136075" y="13840"/>
                  <a:pt x="1198404" y="0"/>
                </a:cubicBezTo>
                <a:cubicBezTo>
                  <a:pt x="1263897" y="-8273"/>
                  <a:pt x="1282513" y="-75"/>
                  <a:pt x="1316196" y="0"/>
                </a:cubicBezTo>
                <a:cubicBezTo>
                  <a:pt x="1357948" y="-3568"/>
                  <a:pt x="1404890" y="3981"/>
                  <a:pt x="1433988" y="0"/>
                </a:cubicBezTo>
                <a:cubicBezTo>
                  <a:pt x="1458902" y="-7977"/>
                  <a:pt x="1516364" y="-4380"/>
                  <a:pt x="1551781" y="0"/>
                </a:cubicBezTo>
                <a:cubicBezTo>
                  <a:pt x="1590667" y="16380"/>
                  <a:pt x="1625704" y="-10098"/>
                  <a:pt x="1669573" y="0"/>
                </a:cubicBezTo>
                <a:cubicBezTo>
                  <a:pt x="1708134" y="15640"/>
                  <a:pt x="1845279" y="8716"/>
                  <a:pt x="1888330" y="0"/>
                </a:cubicBezTo>
                <a:cubicBezTo>
                  <a:pt x="1943055" y="-7426"/>
                  <a:pt x="2000063" y="16822"/>
                  <a:pt x="2056604" y="0"/>
                </a:cubicBezTo>
                <a:cubicBezTo>
                  <a:pt x="2134492" y="13582"/>
                  <a:pt x="2216370" y="-16683"/>
                  <a:pt x="2275361" y="0"/>
                </a:cubicBezTo>
                <a:cubicBezTo>
                  <a:pt x="2380162" y="23310"/>
                  <a:pt x="2472409" y="-2143"/>
                  <a:pt x="2595083" y="0"/>
                </a:cubicBezTo>
                <a:cubicBezTo>
                  <a:pt x="2618166" y="-7399"/>
                  <a:pt x="2650138" y="64969"/>
                  <a:pt x="2666048" y="160183"/>
                </a:cubicBezTo>
                <a:cubicBezTo>
                  <a:pt x="2666857" y="218946"/>
                  <a:pt x="2649601" y="404193"/>
                  <a:pt x="2666048" y="500767"/>
                </a:cubicBezTo>
                <a:cubicBezTo>
                  <a:pt x="2698476" y="627007"/>
                  <a:pt x="2646896" y="709322"/>
                  <a:pt x="2666048" y="852221"/>
                </a:cubicBezTo>
                <a:cubicBezTo>
                  <a:pt x="2666796" y="986695"/>
                  <a:pt x="2662129" y="1136525"/>
                  <a:pt x="2666048" y="1247153"/>
                </a:cubicBezTo>
                <a:cubicBezTo>
                  <a:pt x="2663671" y="1348430"/>
                  <a:pt x="2648129" y="1417414"/>
                  <a:pt x="2595083" y="1407337"/>
                </a:cubicBezTo>
                <a:cubicBezTo>
                  <a:pt x="2548205" y="1400812"/>
                  <a:pt x="2494786" y="1410062"/>
                  <a:pt x="2452050" y="1407337"/>
                </a:cubicBezTo>
                <a:cubicBezTo>
                  <a:pt x="2403629" y="1419114"/>
                  <a:pt x="2357626" y="1404047"/>
                  <a:pt x="2334258" y="1407337"/>
                </a:cubicBezTo>
                <a:cubicBezTo>
                  <a:pt x="2315992" y="1403898"/>
                  <a:pt x="2213685" y="1402131"/>
                  <a:pt x="2140742" y="1407337"/>
                </a:cubicBezTo>
                <a:cubicBezTo>
                  <a:pt x="2066684" y="1413876"/>
                  <a:pt x="2051406" y="1412030"/>
                  <a:pt x="1997708" y="1407337"/>
                </a:cubicBezTo>
                <a:cubicBezTo>
                  <a:pt x="1943063" y="1405645"/>
                  <a:pt x="1920391" y="1398648"/>
                  <a:pt x="1854675" y="1407337"/>
                </a:cubicBezTo>
                <a:cubicBezTo>
                  <a:pt x="1788454" y="1423383"/>
                  <a:pt x="1725925" y="1392560"/>
                  <a:pt x="1661159" y="1407337"/>
                </a:cubicBezTo>
                <a:cubicBezTo>
                  <a:pt x="1608342" y="1404599"/>
                  <a:pt x="1561976" y="1410844"/>
                  <a:pt x="1442402" y="1407337"/>
                </a:cubicBezTo>
                <a:cubicBezTo>
                  <a:pt x="1346313" y="1397706"/>
                  <a:pt x="1307264" y="1407978"/>
                  <a:pt x="1223645" y="1407337"/>
                </a:cubicBezTo>
                <a:cubicBezTo>
                  <a:pt x="1136048" y="1403447"/>
                  <a:pt x="1095175" y="1395116"/>
                  <a:pt x="1055370" y="1407337"/>
                </a:cubicBezTo>
                <a:cubicBezTo>
                  <a:pt x="1008464" y="1412468"/>
                  <a:pt x="972492" y="1397300"/>
                  <a:pt x="937578" y="1407337"/>
                </a:cubicBezTo>
                <a:cubicBezTo>
                  <a:pt x="900296" y="1409750"/>
                  <a:pt x="868665" y="1407564"/>
                  <a:pt x="819786" y="1407337"/>
                </a:cubicBezTo>
                <a:cubicBezTo>
                  <a:pt x="765620" y="1398337"/>
                  <a:pt x="729604" y="1405541"/>
                  <a:pt x="651511" y="1407337"/>
                </a:cubicBezTo>
                <a:cubicBezTo>
                  <a:pt x="573316" y="1409997"/>
                  <a:pt x="569500" y="1396447"/>
                  <a:pt x="533719" y="1407337"/>
                </a:cubicBezTo>
                <a:cubicBezTo>
                  <a:pt x="489875" y="1414229"/>
                  <a:pt x="434342" y="1402031"/>
                  <a:pt x="390686" y="1407337"/>
                </a:cubicBezTo>
                <a:cubicBezTo>
                  <a:pt x="356754" y="1413249"/>
                  <a:pt x="270168" y="1418282"/>
                  <a:pt x="222411" y="1407337"/>
                </a:cubicBezTo>
                <a:cubicBezTo>
                  <a:pt x="173033" y="1401624"/>
                  <a:pt x="125806" y="1393710"/>
                  <a:pt x="70964" y="1407337"/>
                </a:cubicBezTo>
                <a:cubicBezTo>
                  <a:pt x="40561" y="1428385"/>
                  <a:pt x="-5862" y="1344477"/>
                  <a:pt x="0" y="1247153"/>
                </a:cubicBezTo>
                <a:cubicBezTo>
                  <a:pt x="17219" y="1131670"/>
                  <a:pt x="-1774" y="1055950"/>
                  <a:pt x="0" y="884830"/>
                </a:cubicBezTo>
                <a:cubicBezTo>
                  <a:pt x="1343" y="710175"/>
                  <a:pt x="1573" y="703794"/>
                  <a:pt x="0" y="555115"/>
                </a:cubicBezTo>
                <a:cubicBezTo>
                  <a:pt x="-7430" y="420086"/>
                  <a:pt x="3350" y="275896"/>
                  <a:pt x="0" y="160183"/>
                </a:cubicBezTo>
                <a:close/>
              </a:path>
              <a:path w="2666048" h="1407337" fill="none" stroke="0" extrusionOk="0">
                <a:moveTo>
                  <a:pt x="0" y="160183"/>
                </a:moveTo>
                <a:cubicBezTo>
                  <a:pt x="3085" y="60169"/>
                  <a:pt x="19313" y="-6858"/>
                  <a:pt x="70964" y="0"/>
                </a:cubicBezTo>
                <a:cubicBezTo>
                  <a:pt x="123551" y="5310"/>
                  <a:pt x="146164" y="15886"/>
                  <a:pt x="213997" y="0"/>
                </a:cubicBezTo>
                <a:cubicBezTo>
                  <a:pt x="282668" y="-9925"/>
                  <a:pt x="294019" y="-3943"/>
                  <a:pt x="331789" y="0"/>
                </a:cubicBezTo>
                <a:cubicBezTo>
                  <a:pt x="365165" y="2577"/>
                  <a:pt x="455212" y="15643"/>
                  <a:pt x="525305" y="0"/>
                </a:cubicBezTo>
                <a:cubicBezTo>
                  <a:pt x="574433" y="-9245"/>
                  <a:pt x="633272" y="34796"/>
                  <a:pt x="744062" y="0"/>
                </a:cubicBezTo>
                <a:cubicBezTo>
                  <a:pt x="854345" y="-14708"/>
                  <a:pt x="870668" y="-22762"/>
                  <a:pt x="912337" y="0"/>
                </a:cubicBezTo>
                <a:cubicBezTo>
                  <a:pt x="960782" y="29480"/>
                  <a:pt x="991828" y="334"/>
                  <a:pt x="1055370" y="0"/>
                </a:cubicBezTo>
                <a:cubicBezTo>
                  <a:pt x="1124441" y="-126"/>
                  <a:pt x="1135085" y="14346"/>
                  <a:pt x="1198404" y="0"/>
                </a:cubicBezTo>
                <a:cubicBezTo>
                  <a:pt x="1267413" y="-9880"/>
                  <a:pt x="1281598" y="5549"/>
                  <a:pt x="1316196" y="0"/>
                </a:cubicBezTo>
                <a:cubicBezTo>
                  <a:pt x="1359190" y="-7021"/>
                  <a:pt x="1403068" y="7812"/>
                  <a:pt x="1433988" y="0"/>
                </a:cubicBezTo>
                <a:cubicBezTo>
                  <a:pt x="1466429" y="-6463"/>
                  <a:pt x="1518647" y="-129"/>
                  <a:pt x="1551781" y="0"/>
                </a:cubicBezTo>
                <a:cubicBezTo>
                  <a:pt x="1596295" y="14532"/>
                  <a:pt x="1631484" y="-9224"/>
                  <a:pt x="1669573" y="0"/>
                </a:cubicBezTo>
                <a:cubicBezTo>
                  <a:pt x="1697422" y="21982"/>
                  <a:pt x="1832620" y="11541"/>
                  <a:pt x="1888330" y="0"/>
                </a:cubicBezTo>
                <a:cubicBezTo>
                  <a:pt x="1933920" y="-8615"/>
                  <a:pt x="2001724" y="12711"/>
                  <a:pt x="2056604" y="0"/>
                </a:cubicBezTo>
                <a:cubicBezTo>
                  <a:pt x="2122148" y="-5774"/>
                  <a:pt x="2205378" y="-31032"/>
                  <a:pt x="2275361" y="0"/>
                </a:cubicBezTo>
                <a:cubicBezTo>
                  <a:pt x="2377654" y="25054"/>
                  <a:pt x="2455918" y="9031"/>
                  <a:pt x="2595083" y="0"/>
                </a:cubicBezTo>
                <a:cubicBezTo>
                  <a:pt x="2619269" y="-9575"/>
                  <a:pt x="2680482" y="46202"/>
                  <a:pt x="2666048" y="160183"/>
                </a:cubicBezTo>
                <a:cubicBezTo>
                  <a:pt x="2685955" y="214358"/>
                  <a:pt x="2643656" y="380046"/>
                  <a:pt x="2666048" y="500767"/>
                </a:cubicBezTo>
                <a:cubicBezTo>
                  <a:pt x="2687663" y="631198"/>
                  <a:pt x="2657944" y="696114"/>
                  <a:pt x="2666048" y="852221"/>
                </a:cubicBezTo>
                <a:cubicBezTo>
                  <a:pt x="2650685" y="980673"/>
                  <a:pt x="2677778" y="1146238"/>
                  <a:pt x="2666048" y="1247153"/>
                </a:cubicBezTo>
                <a:cubicBezTo>
                  <a:pt x="2667668" y="1353908"/>
                  <a:pt x="2651863" y="1411528"/>
                  <a:pt x="2595083" y="1407337"/>
                </a:cubicBezTo>
                <a:cubicBezTo>
                  <a:pt x="2552606" y="1396593"/>
                  <a:pt x="2490653" y="1403001"/>
                  <a:pt x="2452050" y="1407337"/>
                </a:cubicBezTo>
                <a:cubicBezTo>
                  <a:pt x="2402515" y="1422004"/>
                  <a:pt x="2361247" y="1402713"/>
                  <a:pt x="2334258" y="1407337"/>
                </a:cubicBezTo>
                <a:cubicBezTo>
                  <a:pt x="2327660" y="1408382"/>
                  <a:pt x="2198346" y="1383104"/>
                  <a:pt x="2140742" y="1407337"/>
                </a:cubicBezTo>
                <a:cubicBezTo>
                  <a:pt x="2064226" y="1416176"/>
                  <a:pt x="2049923" y="1410145"/>
                  <a:pt x="1997708" y="1407337"/>
                </a:cubicBezTo>
                <a:cubicBezTo>
                  <a:pt x="1939961" y="1402515"/>
                  <a:pt x="1922070" y="1398887"/>
                  <a:pt x="1854675" y="1407337"/>
                </a:cubicBezTo>
                <a:cubicBezTo>
                  <a:pt x="1792615" y="1424050"/>
                  <a:pt x="1721755" y="1399124"/>
                  <a:pt x="1661159" y="1407337"/>
                </a:cubicBezTo>
                <a:cubicBezTo>
                  <a:pt x="1606205" y="1399570"/>
                  <a:pt x="1551570" y="1406277"/>
                  <a:pt x="1442402" y="1407337"/>
                </a:cubicBezTo>
                <a:cubicBezTo>
                  <a:pt x="1343948" y="1400057"/>
                  <a:pt x="1319508" y="1413894"/>
                  <a:pt x="1223645" y="1407337"/>
                </a:cubicBezTo>
                <a:cubicBezTo>
                  <a:pt x="1132560" y="1411004"/>
                  <a:pt x="1103567" y="1393084"/>
                  <a:pt x="1055370" y="1407337"/>
                </a:cubicBezTo>
                <a:cubicBezTo>
                  <a:pt x="1001206" y="1409761"/>
                  <a:pt x="976527" y="1390516"/>
                  <a:pt x="937578" y="1407337"/>
                </a:cubicBezTo>
                <a:cubicBezTo>
                  <a:pt x="903616" y="1411351"/>
                  <a:pt x="873384" y="1412724"/>
                  <a:pt x="819786" y="1407337"/>
                </a:cubicBezTo>
                <a:cubicBezTo>
                  <a:pt x="768639" y="1388149"/>
                  <a:pt x="735521" y="1405658"/>
                  <a:pt x="651511" y="1407337"/>
                </a:cubicBezTo>
                <a:cubicBezTo>
                  <a:pt x="573007" y="1407500"/>
                  <a:pt x="566658" y="1395680"/>
                  <a:pt x="533719" y="1407337"/>
                </a:cubicBezTo>
                <a:cubicBezTo>
                  <a:pt x="498445" y="1408131"/>
                  <a:pt x="427942" y="1397607"/>
                  <a:pt x="390686" y="1407337"/>
                </a:cubicBezTo>
                <a:cubicBezTo>
                  <a:pt x="363356" y="1424389"/>
                  <a:pt x="272563" y="1424193"/>
                  <a:pt x="222411" y="1407337"/>
                </a:cubicBezTo>
                <a:cubicBezTo>
                  <a:pt x="175598" y="1402855"/>
                  <a:pt x="111246" y="1379929"/>
                  <a:pt x="70964" y="1407337"/>
                </a:cubicBezTo>
                <a:cubicBezTo>
                  <a:pt x="53314" y="1448464"/>
                  <a:pt x="-7236" y="1362789"/>
                  <a:pt x="0" y="1247153"/>
                </a:cubicBezTo>
                <a:cubicBezTo>
                  <a:pt x="23268" y="1132836"/>
                  <a:pt x="-8721" y="1063487"/>
                  <a:pt x="0" y="884830"/>
                </a:cubicBezTo>
                <a:cubicBezTo>
                  <a:pt x="1128" y="710222"/>
                  <a:pt x="879" y="702620"/>
                  <a:pt x="0" y="555115"/>
                </a:cubicBezTo>
                <a:cubicBezTo>
                  <a:pt x="-14082" y="394972"/>
                  <a:pt x="-8086" y="276768"/>
                  <a:pt x="0" y="160183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4236762247">
                  <a:custGeom>
                    <a:avLst/>
                    <a:gdLst>
                      <a:gd name="connsiteX0" fmla="*/ 0 w 2666048"/>
                      <a:gd name="connsiteY0" fmla="*/ 160183 h 1407337"/>
                      <a:gd name="connsiteX1" fmla="*/ 70964 w 2666048"/>
                      <a:gd name="connsiteY1" fmla="*/ 0 h 1407337"/>
                      <a:gd name="connsiteX2" fmla="*/ 213997 w 2666048"/>
                      <a:gd name="connsiteY2" fmla="*/ 0 h 1407337"/>
                      <a:gd name="connsiteX3" fmla="*/ 331789 w 2666048"/>
                      <a:gd name="connsiteY3" fmla="*/ 0 h 1407337"/>
                      <a:gd name="connsiteX4" fmla="*/ 525305 w 2666048"/>
                      <a:gd name="connsiteY4" fmla="*/ 0 h 1407337"/>
                      <a:gd name="connsiteX5" fmla="*/ 744062 w 2666048"/>
                      <a:gd name="connsiteY5" fmla="*/ 0 h 1407337"/>
                      <a:gd name="connsiteX6" fmla="*/ 912337 w 2666048"/>
                      <a:gd name="connsiteY6" fmla="*/ 0 h 1407337"/>
                      <a:gd name="connsiteX7" fmla="*/ 1055370 w 2666048"/>
                      <a:gd name="connsiteY7" fmla="*/ 0 h 1407337"/>
                      <a:gd name="connsiteX8" fmla="*/ 1198404 w 2666048"/>
                      <a:gd name="connsiteY8" fmla="*/ 0 h 1407337"/>
                      <a:gd name="connsiteX9" fmla="*/ 1316196 w 2666048"/>
                      <a:gd name="connsiteY9" fmla="*/ 0 h 1407337"/>
                      <a:gd name="connsiteX10" fmla="*/ 1433988 w 2666048"/>
                      <a:gd name="connsiteY10" fmla="*/ 0 h 1407337"/>
                      <a:gd name="connsiteX11" fmla="*/ 1551781 w 2666048"/>
                      <a:gd name="connsiteY11" fmla="*/ 0 h 1407337"/>
                      <a:gd name="connsiteX12" fmla="*/ 1669573 w 2666048"/>
                      <a:gd name="connsiteY12" fmla="*/ 0 h 1407337"/>
                      <a:gd name="connsiteX13" fmla="*/ 1888330 w 2666048"/>
                      <a:gd name="connsiteY13" fmla="*/ 0 h 1407337"/>
                      <a:gd name="connsiteX14" fmla="*/ 2056604 w 2666048"/>
                      <a:gd name="connsiteY14" fmla="*/ 0 h 1407337"/>
                      <a:gd name="connsiteX15" fmla="*/ 2275361 w 2666048"/>
                      <a:gd name="connsiteY15" fmla="*/ 0 h 1407337"/>
                      <a:gd name="connsiteX16" fmla="*/ 2595083 w 2666048"/>
                      <a:gd name="connsiteY16" fmla="*/ 0 h 1407337"/>
                      <a:gd name="connsiteX17" fmla="*/ 2666048 w 2666048"/>
                      <a:gd name="connsiteY17" fmla="*/ 160183 h 1407337"/>
                      <a:gd name="connsiteX18" fmla="*/ 2666048 w 2666048"/>
                      <a:gd name="connsiteY18" fmla="*/ 500767 h 1407337"/>
                      <a:gd name="connsiteX19" fmla="*/ 2666048 w 2666048"/>
                      <a:gd name="connsiteY19" fmla="*/ 852221 h 1407337"/>
                      <a:gd name="connsiteX20" fmla="*/ 2666048 w 2666048"/>
                      <a:gd name="connsiteY20" fmla="*/ 1247153 h 1407337"/>
                      <a:gd name="connsiteX21" fmla="*/ 2595083 w 2666048"/>
                      <a:gd name="connsiteY21" fmla="*/ 1407337 h 1407337"/>
                      <a:gd name="connsiteX22" fmla="*/ 2452050 w 2666048"/>
                      <a:gd name="connsiteY22" fmla="*/ 1407337 h 1407337"/>
                      <a:gd name="connsiteX23" fmla="*/ 2334258 w 2666048"/>
                      <a:gd name="connsiteY23" fmla="*/ 1407337 h 1407337"/>
                      <a:gd name="connsiteX24" fmla="*/ 2140742 w 2666048"/>
                      <a:gd name="connsiteY24" fmla="*/ 1407337 h 1407337"/>
                      <a:gd name="connsiteX25" fmla="*/ 1997708 w 2666048"/>
                      <a:gd name="connsiteY25" fmla="*/ 1407337 h 1407337"/>
                      <a:gd name="connsiteX26" fmla="*/ 1854675 w 2666048"/>
                      <a:gd name="connsiteY26" fmla="*/ 1407337 h 1407337"/>
                      <a:gd name="connsiteX27" fmla="*/ 1661159 w 2666048"/>
                      <a:gd name="connsiteY27" fmla="*/ 1407337 h 1407337"/>
                      <a:gd name="connsiteX28" fmla="*/ 1442402 w 2666048"/>
                      <a:gd name="connsiteY28" fmla="*/ 1407337 h 1407337"/>
                      <a:gd name="connsiteX29" fmla="*/ 1223645 w 2666048"/>
                      <a:gd name="connsiteY29" fmla="*/ 1407337 h 1407337"/>
                      <a:gd name="connsiteX30" fmla="*/ 1055370 w 2666048"/>
                      <a:gd name="connsiteY30" fmla="*/ 1407337 h 1407337"/>
                      <a:gd name="connsiteX31" fmla="*/ 937578 w 2666048"/>
                      <a:gd name="connsiteY31" fmla="*/ 1407337 h 1407337"/>
                      <a:gd name="connsiteX32" fmla="*/ 819786 w 2666048"/>
                      <a:gd name="connsiteY32" fmla="*/ 1407337 h 1407337"/>
                      <a:gd name="connsiteX33" fmla="*/ 651511 w 2666048"/>
                      <a:gd name="connsiteY33" fmla="*/ 1407337 h 1407337"/>
                      <a:gd name="connsiteX34" fmla="*/ 533719 w 2666048"/>
                      <a:gd name="connsiteY34" fmla="*/ 1407337 h 1407337"/>
                      <a:gd name="connsiteX35" fmla="*/ 390686 w 2666048"/>
                      <a:gd name="connsiteY35" fmla="*/ 1407337 h 1407337"/>
                      <a:gd name="connsiteX36" fmla="*/ 222411 w 2666048"/>
                      <a:gd name="connsiteY36" fmla="*/ 1407337 h 1407337"/>
                      <a:gd name="connsiteX37" fmla="*/ 70964 w 2666048"/>
                      <a:gd name="connsiteY37" fmla="*/ 1407337 h 1407337"/>
                      <a:gd name="connsiteX38" fmla="*/ 0 w 2666048"/>
                      <a:gd name="connsiteY38" fmla="*/ 1247153 h 1407337"/>
                      <a:gd name="connsiteX39" fmla="*/ 0 w 2666048"/>
                      <a:gd name="connsiteY39" fmla="*/ 884830 h 1407337"/>
                      <a:gd name="connsiteX40" fmla="*/ 0 w 2666048"/>
                      <a:gd name="connsiteY40" fmla="*/ 555115 h 1407337"/>
                      <a:gd name="connsiteX41" fmla="*/ 0 w 2666048"/>
                      <a:gd name="connsiteY41" fmla="*/ 160183 h 1407337"/>
                      <a:gd name="connsiteX0" fmla="*/ 0 w 2666048"/>
                      <a:gd name="connsiteY0" fmla="*/ 160183 h 1407337"/>
                      <a:gd name="connsiteX1" fmla="*/ 70964 w 2666048"/>
                      <a:gd name="connsiteY1" fmla="*/ 0 h 1407337"/>
                      <a:gd name="connsiteX2" fmla="*/ 264479 w 2666048"/>
                      <a:gd name="connsiteY2" fmla="*/ 0 h 1407337"/>
                      <a:gd name="connsiteX3" fmla="*/ 407513 w 2666048"/>
                      <a:gd name="connsiteY3" fmla="*/ 0 h 1407337"/>
                      <a:gd name="connsiteX4" fmla="*/ 500064 w 2666048"/>
                      <a:gd name="connsiteY4" fmla="*/ 0 h 1407337"/>
                      <a:gd name="connsiteX5" fmla="*/ 643097 w 2666048"/>
                      <a:gd name="connsiteY5" fmla="*/ 0 h 1407337"/>
                      <a:gd name="connsiteX6" fmla="*/ 735648 w 2666048"/>
                      <a:gd name="connsiteY6" fmla="*/ 0 h 1407337"/>
                      <a:gd name="connsiteX7" fmla="*/ 954406 w 2666048"/>
                      <a:gd name="connsiteY7" fmla="*/ 0 h 1407337"/>
                      <a:gd name="connsiteX8" fmla="*/ 1072198 w 2666048"/>
                      <a:gd name="connsiteY8" fmla="*/ 0 h 1407337"/>
                      <a:gd name="connsiteX9" fmla="*/ 1265714 w 2666048"/>
                      <a:gd name="connsiteY9" fmla="*/ 0 h 1407337"/>
                      <a:gd name="connsiteX10" fmla="*/ 1383506 w 2666048"/>
                      <a:gd name="connsiteY10" fmla="*/ 0 h 1407337"/>
                      <a:gd name="connsiteX11" fmla="*/ 1602263 w 2666048"/>
                      <a:gd name="connsiteY11" fmla="*/ 0 h 1407337"/>
                      <a:gd name="connsiteX12" fmla="*/ 1720055 w 2666048"/>
                      <a:gd name="connsiteY12" fmla="*/ 0 h 1407337"/>
                      <a:gd name="connsiteX13" fmla="*/ 1888330 w 2666048"/>
                      <a:gd name="connsiteY13" fmla="*/ 0 h 1407337"/>
                      <a:gd name="connsiteX14" fmla="*/ 2107087 w 2666048"/>
                      <a:gd name="connsiteY14" fmla="*/ 0 h 1407337"/>
                      <a:gd name="connsiteX15" fmla="*/ 2250120 w 2666048"/>
                      <a:gd name="connsiteY15" fmla="*/ 0 h 1407337"/>
                      <a:gd name="connsiteX16" fmla="*/ 2393154 w 2666048"/>
                      <a:gd name="connsiteY16" fmla="*/ 0 h 1407337"/>
                      <a:gd name="connsiteX17" fmla="*/ 2595083 w 2666048"/>
                      <a:gd name="connsiteY17" fmla="*/ 0 h 1407337"/>
                      <a:gd name="connsiteX18" fmla="*/ 2666048 w 2666048"/>
                      <a:gd name="connsiteY18" fmla="*/ 160183 h 1407337"/>
                      <a:gd name="connsiteX19" fmla="*/ 2666048 w 2666048"/>
                      <a:gd name="connsiteY19" fmla="*/ 511636 h 1407337"/>
                      <a:gd name="connsiteX20" fmla="*/ 2666048 w 2666048"/>
                      <a:gd name="connsiteY20" fmla="*/ 841351 h 1407337"/>
                      <a:gd name="connsiteX21" fmla="*/ 2666048 w 2666048"/>
                      <a:gd name="connsiteY21" fmla="*/ 1247153 h 1407337"/>
                      <a:gd name="connsiteX22" fmla="*/ 2595083 w 2666048"/>
                      <a:gd name="connsiteY22" fmla="*/ 1407337 h 1407337"/>
                      <a:gd name="connsiteX23" fmla="*/ 2426809 w 2666048"/>
                      <a:gd name="connsiteY23" fmla="*/ 1407337 h 1407337"/>
                      <a:gd name="connsiteX24" fmla="*/ 2309016 w 2666048"/>
                      <a:gd name="connsiteY24" fmla="*/ 1407337 h 1407337"/>
                      <a:gd name="connsiteX25" fmla="*/ 2165983 w 2666048"/>
                      <a:gd name="connsiteY25" fmla="*/ 1407337 h 1407337"/>
                      <a:gd name="connsiteX26" fmla="*/ 1972467 w 2666048"/>
                      <a:gd name="connsiteY26" fmla="*/ 1407337 h 1407337"/>
                      <a:gd name="connsiteX27" fmla="*/ 1854675 w 2666048"/>
                      <a:gd name="connsiteY27" fmla="*/ 1407337 h 1407337"/>
                      <a:gd name="connsiteX28" fmla="*/ 1762124 w 2666048"/>
                      <a:gd name="connsiteY28" fmla="*/ 1407337 h 1407337"/>
                      <a:gd name="connsiteX29" fmla="*/ 1593849 w 2666048"/>
                      <a:gd name="connsiteY29" fmla="*/ 1407337 h 1407337"/>
                      <a:gd name="connsiteX30" fmla="*/ 1501298 w 2666048"/>
                      <a:gd name="connsiteY30" fmla="*/ 1407337 h 1407337"/>
                      <a:gd name="connsiteX31" fmla="*/ 1358265 w 2666048"/>
                      <a:gd name="connsiteY31" fmla="*/ 1407337 h 1407337"/>
                      <a:gd name="connsiteX32" fmla="*/ 1240472 w 2666048"/>
                      <a:gd name="connsiteY32" fmla="*/ 1407337 h 1407337"/>
                      <a:gd name="connsiteX33" fmla="*/ 1072198 w 2666048"/>
                      <a:gd name="connsiteY33" fmla="*/ 1407337 h 1407337"/>
                      <a:gd name="connsiteX34" fmla="*/ 954406 w 2666048"/>
                      <a:gd name="connsiteY34" fmla="*/ 1407337 h 1407337"/>
                      <a:gd name="connsiteX35" fmla="*/ 861855 w 2666048"/>
                      <a:gd name="connsiteY35" fmla="*/ 1407337 h 1407337"/>
                      <a:gd name="connsiteX36" fmla="*/ 643097 w 2666048"/>
                      <a:gd name="connsiteY36" fmla="*/ 1407337 h 1407337"/>
                      <a:gd name="connsiteX37" fmla="*/ 424340 w 2666048"/>
                      <a:gd name="connsiteY37" fmla="*/ 1407337 h 1407337"/>
                      <a:gd name="connsiteX38" fmla="*/ 230825 w 2666048"/>
                      <a:gd name="connsiteY38" fmla="*/ 1407337 h 1407337"/>
                      <a:gd name="connsiteX39" fmla="*/ 70964 w 2666048"/>
                      <a:gd name="connsiteY39" fmla="*/ 1407337 h 1407337"/>
                      <a:gd name="connsiteX40" fmla="*/ 0 w 2666048"/>
                      <a:gd name="connsiteY40" fmla="*/ 1247153 h 1407337"/>
                      <a:gd name="connsiteX41" fmla="*/ 0 w 2666048"/>
                      <a:gd name="connsiteY41" fmla="*/ 873960 h 1407337"/>
                      <a:gd name="connsiteX42" fmla="*/ 0 w 2666048"/>
                      <a:gd name="connsiteY42" fmla="*/ 500767 h 1407337"/>
                      <a:gd name="connsiteX43" fmla="*/ 0 w 2666048"/>
                      <a:gd name="connsiteY43" fmla="*/ 160183 h 14073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</a:cxnLst>
                    <a:rect l="l" t="t" r="r" b="b"/>
                    <a:pathLst>
                      <a:path w="2666048" h="1407337" fill="none" extrusionOk="0">
                        <a:moveTo>
                          <a:pt x="0" y="160183"/>
                        </a:moveTo>
                        <a:cubicBezTo>
                          <a:pt x="-503" y="54977"/>
                          <a:pt x="16299" y="-6729"/>
                          <a:pt x="70964" y="0"/>
                        </a:cubicBezTo>
                        <a:cubicBezTo>
                          <a:pt x="121706" y="4002"/>
                          <a:pt x="145336" y="15878"/>
                          <a:pt x="213997" y="0"/>
                        </a:cubicBezTo>
                        <a:cubicBezTo>
                          <a:pt x="281947" y="-10706"/>
                          <a:pt x="291491" y="-3703"/>
                          <a:pt x="331789" y="0"/>
                        </a:cubicBezTo>
                        <a:cubicBezTo>
                          <a:pt x="364645" y="4462"/>
                          <a:pt x="463033" y="7265"/>
                          <a:pt x="525305" y="0"/>
                        </a:cubicBezTo>
                        <a:cubicBezTo>
                          <a:pt x="573089" y="-18196"/>
                          <a:pt x="633707" y="19021"/>
                          <a:pt x="744062" y="0"/>
                        </a:cubicBezTo>
                        <a:cubicBezTo>
                          <a:pt x="852001" y="-14086"/>
                          <a:pt x="867897" y="-22208"/>
                          <a:pt x="912337" y="0"/>
                        </a:cubicBezTo>
                        <a:cubicBezTo>
                          <a:pt x="956765" y="24927"/>
                          <a:pt x="990415" y="-8532"/>
                          <a:pt x="1055370" y="0"/>
                        </a:cubicBezTo>
                        <a:cubicBezTo>
                          <a:pt x="1124115" y="-24"/>
                          <a:pt x="1133219" y="11782"/>
                          <a:pt x="1198404" y="0"/>
                        </a:cubicBezTo>
                        <a:cubicBezTo>
                          <a:pt x="1265511" y="-12335"/>
                          <a:pt x="1277848" y="6275"/>
                          <a:pt x="1316196" y="0"/>
                        </a:cubicBezTo>
                        <a:cubicBezTo>
                          <a:pt x="1356345" y="-6511"/>
                          <a:pt x="1404266" y="8751"/>
                          <a:pt x="1433988" y="0"/>
                        </a:cubicBezTo>
                        <a:cubicBezTo>
                          <a:pt x="1468153" y="-10581"/>
                          <a:pt x="1515393" y="-4159"/>
                          <a:pt x="1551781" y="0"/>
                        </a:cubicBezTo>
                        <a:cubicBezTo>
                          <a:pt x="1592613" y="15191"/>
                          <a:pt x="1632588" y="-7793"/>
                          <a:pt x="1669573" y="0"/>
                        </a:cubicBezTo>
                        <a:cubicBezTo>
                          <a:pt x="1706457" y="12867"/>
                          <a:pt x="1829428" y="13242"/>
                          <a:pt x="1888330" y="0"/>
                        </a:cubicBezTo>
                        <a:cubicBezTo>
                          <a:pt x="1944969" y="-11937"/>
                          <a:pt x="1999869" y="13420"/>
                          <a:pt x="2056604" y="0"/>
                        </a:cubicBezTo>
                        <a:cubicBezTo>
                          <a:pt x="2101839" y="-10494"/>
                          <a:pt x="2192731" y="-30544"/>
                          <a:pt x="2275361" y="0"/>
                        </a:cubicBezTo>
                        <a:cubicBezTo>
                          <a:pt x="2367339" y="10818"/>
                          <a:pt x="2459239" y="-14301"/>
                          <a:pt x="2595083" y="0"/>
                        </a:cubicBezTo>
                        <a:cubicBezTo>
                          <a:pt x="2623496" y="-5577"/>
                          <a:pt x="2679855" y="66754"/>
                          <a:pt x="2666048" y="160183"/>
                        </a:cubicBezTo>
                        <a:cubicBezTo>
                          <a:pt x="2667404" y="237231"/>
                          <a:pt x="2674795" y="372562"/>
                          <a:pt x="2666048" y="500767"/>
                        </a:cubicBezTo>
                        <a:cubicBezTo>
                          <a:pt x="2677032" y="622438"/>
                          <a:pt x="2673508" y="711231"/>
                          <a:pt x="2666048" y="852221"/>
                        </a:cubicBezTo>
                        <a:cubicBezTo>
                          <a:pt x="2677902" y="982787"/>
                          <a:pt x="2663124" y="1117478"/>
                          <a:pt x="2666048" y="1247153"/>
                        </a:cubicBezTo>
                        <a:cubicBezTo>
                          <a:pt x="2671726" y="1343519"/>
                          <a:pt x="2642141" y="1413095"/>
                          <a:pt x="2595083" y="1407337"/>
                        </a:cubicBezTo>
                        <a:cubicBezTo>
                          <a:pt x="2559021" y="1394373"/>
                          <a:pt x="2489612" y="1401315"/>
                          <a:pt x="2452050" y="1407337"/>
                        </a:cubicBezTo>
                        <a:cubicBezTo>
                          <a:pt x="2407986" y="1418707"/>
                          <a:pt x="2365027" y="1399301"/>
                          <a:pt x="2334258" y="1407337"/>
                        </a:cubicBezTo>
                        <a:cubicBezTo>
                          <a:pt x="2318557" y="1407828"/>
                          <a:pt x="2210651" y="1388880"/>
                          <a:pt x="2140742" y="1407337"/>
                        </a:cubicBezTo>
                        <a:cubicBezTo>
                          <a:pt x="2063869" y="1416793"/>
                          <a:pt x="2052207" y="1411893"/>
                          <a:pt x="1997708" y="1407337"/>
                        </a:cubicBezTo>
                        <a:cubicBezTo>
                          <a:pt x="1939822" y="1401126"/>
                          <a:pt x="1924461" y="1400283"/>
                          <a:pt x="1854675" y="1407337"/>
                        </a:cubicBezTo>
                        <a:cubicBezTo>
                          <a:pt x="1796680" y="1418816"/>
                          <a:pt x="1716450" y="1402849"/>
                          <a:pt x="1661159" y="1407337"/>
                        </a:cubicBezTo>
                        <a:cubicBezTo>
                          <a:pt x="1602166" y="1409334"/>
                          <a:pt x="1536893" y="1406230"/>
                          <a:pt x="1442402" y="1407337"/>
                        </a:cubicBezTo>
                        <a:cubicBezTo>
                          <a:pt x="1341565" y="1397692"/>
                          <a:pt x="1320991" y="1414622"/>
                          <a:pt x="1223645" y="1407337"/>
                        </a:cubicBezTo>
                        <a:cubicBezTo>
                          <a:pt x="1129695" y="1406634"/>
                          <a:pt x="1097880" y="1398875"/>
                          <a:pt x="1055370" y="1407337"/>
                        </a:cubicBezTo>
                        <a:cubicBezTo>
                          <a:pt x="1005075" y="1416402"/>
                          <a:pt x="978410" y="1390803"/>
                          <a:pt x="937578" y="1407337"/>
                        </a:cubicBezTo>
                        <a:cubicBezTo>
                          <a:pt x="905213" y="1419270"/>
                          <a:pt x="864337" y="1412191"/>
                          <a:pt x="819786" y="1407337"/>
                        </a:cubicBezTo>
                        <a:cubicBezTo>
                          <a:pt x="774796" y="1395236"/>
                          <a:pt x="730207" y="1406211"/>
                          <a:pt x="651511" y="1407337"/>
                        </a:cubicBezTo>
                        <a:cubicBezTo>
                          <a:pt x="572261" y="1406822"/>
                          <a:pt x="568694" y="1397195"/>
                          <a:pt x="533719" y="1407337"/>
                        </a:cubicBezTo>
                        <a:cubicBezTo>
                          <a:pt x="500278" y="1410231"/>
                          <a:pt x="424320" y="1393221"/>
                          <a:pt x="390686" y="1407337"/>
                        </a:cubicBezTo>
                        <a:cubicBezTo>
                          <a:pt x="352582" y="1423790"/>
                          <a:pt x="275438" y="1420089"/>
                          <a:pt x="222411" y="1407337"/>
                        </a:cubicBezTo>
                        <a:cubicBezTo>
                          <a:pt x="178781" y="1393297"/>
                          <a:pt x="112187" y="1389179"/>
                          <a:pt x="70964" y="1407337"/>
                        </a:cubicBezTo>
                        <a:cubicBezTo>
                          <a:pt x="38746" y="1430478"/>
                          <a:pt x="-5741" y="1345227"/>
                          <a:pt x="0" y="1247153"/>
                        </a:cubicBezTo>
                        <a:cubicBezTo>
                          <a:pt x="9849" y="1131060"/>
                          <a:pt x="930" y="1065597"/>
                          <a:pt x="0" y="884830"/>
                        </a:cubicBezTo>
                        <a:cubicBezTo>
                          <a:pt x="1158" y="709546"/>
                          <a:pt x="287" y="701439"/>
                          <a:pt x="0" y="555115"/>
                        </a:cubicBezTo>
                        <a:cubicBezTo>
                          <a:pt x="1959" y="404493"/>
                          <a:pt x="-5263" y="280645"/>
                          <a:pt x="0" y="160183"/>
                        </a:cubicBezTo>
                        <a:close/>
                      </a:path>
                      <a:path w="2666048" h="1407337" stroke="0" extrusionOk="0">
                        <a:moveTo>
                          <a:pt x="0" y="160183"/>
                        </a:moveTo>
                        <a:cubicBezTo>
                          <a:pt x="3523" y="79507"/>
                          <a:pt x="40015" y="-2074"/>
                          <a:pt x="70964" y="0"/>
                        </a:cubicBezTo>
                        <a:cubicBezTo>
                          <a:pt x="166611" y="-8688"/>
                          <a:pt x="196873" y="2481"/>
                          <a:pt x="264479" y="0"/>
                        </a:cubicBezTo>
                        <a:cubicBezTo>
                          <a:pt x="329811" y="3157"/>
                          <a:pt x="373576" y="-11925"/>
                          <a:pt x="407513" y="0"/>
                        </a:cubicBezTo>
                        <a:cubicBezTo>
                          <a:pt x="444047" y="9782"/>
                          <a:pt x="483317" y="-2897"/>
                          <a:pt x="500064" y="0"/>
                        </a:cubicBezTo>
                        <a:cubicBezTo>
                          <a:pt x="513402" y="5080"/>
                          <a:pt x="587382" y="-273"/>
                          <a:pt x="643097" y="0"/>
                        </a:cubicBezTo>
                        <a:cubicBezTo>
                          <a:pt x="692387" y="-5270"/>
                          <a:pt x="707002" y="1080"/>
                          <a:pt x="735648" y="0"/>
                        </a:cubicBezTo>
                        <a:cubicBezTo>
                          <a:pt x="762971" y="-3926"/>
                          <a:pt x="899119" y="-13312"/>
                          <a:pt x="954406" y="0"/>
                        </a:cubicBezTo>
                        <a:cubicBezTo>
                          <a:pt x="1005202" y="15453"/>
                          <a:pt x="1024397" y="3379"/>
                          <a:pt x="1072198" y="0"/>
                        </a:cubicBezTo>
                        <a:cubicBezTo>
                          <a:pt x="1107071" y="10297"/>
                          <a:pt x="1174441" y="1885"/>
                          <a:pt x="1265714" y="0"/>
                        </a:cubicBezTo>
                        <a:cubicBezTo>
                          <a:pt x="1352256" y="-12834"/>
                          <a:pt x="1356118" y="-12087"/>
                          <a:pt x="1383506" y="0"/>
                        </a:cubicBezTo>
                        <a:cubicBezTo>
                          <a:pt x="1406948" y="11329"/>
                          <a:pt x="1551407" y="12617"/>
                          <a:pt x="1602263" y="0"/>
                        </a:cubicBezTo>
                        <a:cubicBezTo>
                          <a:pt x="1670386" y="-20454"/>
                          <a:pt x="1661953" y="8346"/>
                          <a:pt x="1720055" y="0"/>
                        </a:cubicBezTo>
                        <a:cubicBezTo>
                          <a:pt x="1765148" y="-10695"/>
                          <a:pt x="1853446" y="14384"/>
                          <a:pt x="1888330" y="0"/>
                        </a:cubicBezTo>
                        <a:cubicBezTo>
                          <a:pt x="1920903" y="-18426"/>
                          <a:pt x="2057661" y="-1977"/>
                          <a:pt x="2107087" y="0"/>
                        </a:cubicBezTo>
                        <a:cubicBezTo>
                          <a:pt x="2137485" y="56"/>
                          <a:pt x="2180326" y="6876"/>
                          <a:pt x="2250120" y="0"/>
                        </a:cubicBezTo>
                        <a:cubicBezTo>
                          <a:pt x="2288617" y="-567"/>
                          <a:pt x="2330274" y="1110"/>
                          <a:pt x="2393154" y="0"/>
                        </a:cubicBezTo>
                        <a:cubicBezTo>
                          <a:pt x="2454934" y="5079"/>
                          <a:pt x="2533362" y="-5225"/>
                          <a:pt x="2595083" y="0"/>
                        </a:cubicBezTo>
                        <a:cubicBezTo>
                          <a:pt x="2642658" y="-2055"/>
                          <a:pt x="2675874" y="68815"/>
                          <a:pt x="2666048" y="160183"/>
                        </a:cubicBezTo>
                        <a:cubicBezTo>
                          <a:pt x="2650941" y="286115"/>
                          <a:pt x="2648078" y="370392"/>
                          <a:pt x="2666048" y="511636"/>
                        </a:cubicBezTo>
                        <a:cubicBezTo>
                          <a:pt x="2665396" y="660084"/>
                          <a:pt x="2671586" y="684902"/>
                          <a:pt x="2666048" y="841351"/>
                        </a:cubicBezTo>
                        <a:cubicBezTo>
                          <a:pt x="2659817" y="994829"/>
                          <a:pt x="2665194" y="1050045"/>
                          <a:pt x="2666048" y="1247153"/>
                        </a:cubicBezTo>
                        <a:cubicBezTo>
                          <a:pt x="2668978" y="1346987"/>
                          <a:pt x="2644919" y="1426256"/>
                          <a:pt x="2595083" y="1407337"/>
                        </a:cubicBezTo>
                        <a:cubicBezTo>
                          <a:pt x="2537826" y="1420237"/>
                          <a:pt x="2492635" y="1421530"/>
                          <a:pt x="2426809" y="1407337"/>
                        </a:cubicBezTo>
                        <a:cubicBezTo>
                          <a:pt x="2364767" y="1393250"/>
                          <a:pt x="2348767" y="1410264"/>
                          <a:pt x="2309016" y="1407337"/>
                        </a:cubicBezTo>
                        <a:cubicBezTo>
                          <a:pt x="2262004" y="1404633"/>
                          <a:pt x="2215616" y="1431435"/>
                          <a:pt x="2165983" y="1407337"/>
                        </a:cubicBezTo>
                        <a:cubicBezTo>
                          <a:pt x="2115856" y="1382782"/>
                          <a:pt x="2029056" y="1401963"/>
                          <a:pt x="1972467" y="1407337"/>
                        </a:cubicBezTo>
                        <a:cubicBezTo>
                          <a:pt x="1924441" y="1411028"/>
                          <a:pt x="1899410" y="1404878"/>
                          <a:pt x="1854675" y="1407337"/>
                        </a:cubicBezTo>
                        <a:cubicBezTo>
                          <a:pt x="1803288" y="1411397"/>
                          <a:pt x="1792823" y="1402019"/>
                          <a:pt x="1762124" y="1407337"/>
                        </a:cubicBezTo>
                        <a:cubicBezTo>
                          <a:pt x="1729779" y="1410397"/>
                          <a:pt x="1632482" y="1404651"/>
                          <a:pt x="1593849" y="1407337"/>
                        </a:cubicBezTo>
                        <a:cubicBezTo>
                          <a:pt x="1554268" y="1405677"/>
                          <a:pt x="1534255" y="1398602"/>
                          <a:pt x="1501298" y="1407337"/>
                        </a:cubicBezTo>
                        <a:cubicBezTo>
                          <a:pt x="1472135" y="1411453"/>
                          <a:pt x="1400428" y="1403515"/>
                          <a:pt x="1358265" y="1407337"/>
                        </a:cubicBezTo>
                        <a:cubicBezTo>
                          <a:pt x="1323902" y="1418337"/>
                          <a:pt x="1284048" y="1410092"/>
                          <a:pt x="1240472" y="1407337"/>
                        </a:cubicBezTo>
                        <a:cubicBezTo>
                          <a:pt x="1208539" y="1400582"/>
                          <a:pt x="1115853" y="1418289"/>
                          <a:pt x="1072198" y="1407337"/>
                        </a:cubicBezTo>
                        <a:cubicBezTo>
                          <a:pt x="1030645" y="1406446"/>
                          <a:pt x="998594" y="1407600"/>
                          <a:pt x="954406" y="1407337"/>
                        </a:cubicBezTo>
                        <a:cubicBezTo>
                          <a:pt x="912328" y="1408641"/>
                          <a:pt x="900280" y="1411009"/>
                          <a:pt x="861855" y="1407337"/>
                        </a:cubicBezTo>
                        <a:cubicBezTo>
                          <a:pt x="823171" y="1410774"/>
                          <a:pt x="731221" y="1380986"/>
                          <a:pt x="643097" y="1407337"/>
                        </a:cubicBezTo>
                        <a:cubicBezTo>
                          <a:pt x="560190" y="1417416"/>
                          <a:pt x="492364" y="1389852"/>
                          <a:pt x="424340" y="1407337"/>
                        </a:cubicBezTo>
                        <a:cubicBezTo>
                          <a:pt x="363196" y="1428616"/>
                          <a:pt x="285420" y="1410178"/>
                          <a:pt x="230825" y="1407337"/>
                        </a:cubicBezTo>
                        <a:cubicBezTo>
                          <a:pt x="185262" y="1401910"/>
                          <a:pt x="111113" y="1421621"/>
                          <a:pt x="70964" y="1407337"/>
                        </a:cubicBezTo>
                        <a:cubicBezTo>
                          <a:pt x="35274" y="1427432"/>
                          <a:pt x="-3959" y="1320299"/>
                          <a:pt x="0" y="1247153"/>
                        </a:cubicBezTo>
                        <a:cubicBezTo>
                          <a:pt x="-6094" y="1104466"/>
                          <a:pt x="2772" y="1040879"/>
                          <a:pt x="0" y="873960"/>
                        </a:cubicBezTo>
                        <a:cubicBezTo>
                          <a:pt x="19128" y="704339"/>
                          <a:pt x="671" y="623076"/>
                          <a:pt x="0" y="500767"/>
                        </a:cubicBezTo>
                        <a:cubicBezTo>
                          <a:pt x="-387" y="402191"/>
                          <a:pt x="-2415" y="254397"/>
                          <a:pt x="0" y="160183"/>
                        </a:cubicBezTo>
                        <a:close/>
                      </a:path>
                      <a:path w="2666048" h="1407337" fill="none" stroke="0" extrusionOk="0">
                        <a:moveTo>
                          <a:pt x="0" y="160183"/>
                        </a:moveTo>
                        <a:cubicBezTo>
                          <a:pt x="8267" y="64520"/>
                          <a:pt x="26985" y="-13583"/>
                          <a:pt x="70964" y="0"/>
                        </a:cubicBezTo>
                        <a:cubicBezTo>
                          <a:pt x="123538" y="9706"/>
                          <a:pt x="148440" y="13039"/>
                          <a:pt x="213997" y="0"/>
                        </a:cubicBezTo>
                        <a:cubicBezTo>
                          <a:pt x="282384" y="-12042"/>
                          <a:pt x="290562" y="-2766"/>
                          <a:pt x="331789" y="0"/>
                        </a:cubicBezTo>
                        <a:cubicBezTo>
                          <a:pt x="377171" y="-9525"/>
                          <a:pt x="468486" y="16570"/>
                          <a:pt x="525305" y="0"/>
                        </a:cubicBezTo>
                        <a:cubicBezTo>
                          <a:pt x="577687" y="-4663"/>
                          <a:pt x="639543" y="20705"/>
                          <a:pt x="744062" y="0"/>
                        </a:cubicBezTo>
                        <a:cubicBezTo>
                          <a:pt x="850505" y="-12336"/>
                          <a:pt x="869785" y="-18289"/>
                          <a:pt x="912337" y="0"/>
                        </a:cubicBezTo>
                        <a:cubicBezTo>
                          <a:pt x="956634" y="19053"/>
                          <a:pt x="987153" y="3519"/>
                          <a:pt x="1055370" y="0"/>
                        </a:cubicBezTo>
                        <a:cubicBezTo>
                          <a:pt x="1126332" y="1846"/>
                          <a:pt x="1134759" y="14114"/>
                          <a:pt x="1198404" y="0"/>
                        </a:cubicBezTo>
                        <a:cubicBezTo>
                          <a:pt x="1266251" y="-8579"/>
                          <a:pt x="1283616" y="3916"/>
                          <a:pt x="1316196" y="0"/>
                        </a:cubicBezTo>
                        <a:cubicBezTo>
                          <a:pt x="1358694" y="-5757"/>
                          <a:pt x="1405738" y="7095"/>
                          <a:pt x="1433988" y="0"/>
                        </a:cubicBezTo>
                        <a:cubicBezTo>
                          <a:pt x="1458549" y="-5109"/>
                          <a:pt x="1515593" y="-8878"/>
                          <a:pt x="1551781" y="0"/>
                        </a:cubicBezTo>
                        <a:cubicBezTo>
                          <a:pt x="1591887" y="9082"/>
                          <a:pt x="1626680" y="-10948"/>
                          <a:pt x="1669573" y="0"/>
                        </a:cubicBezTo>
                        <a:cubicBezTo>
                          <a:pt x="1704128" y="10103"/>
                          <a:pt x="1835268" y="13337"/>
                          <a:pt x="1888330" y="0"/>
                        </a:cubicBezTo>
                        <a:cubicBezTo>
                          <a:pt x="1937085" y="-12635"/>
                          <a:pt x="2000947" y="4880"/>
                          <a:pt x="2056604" y="0"/>
                        </a:cubicBezTo>
                        <a:cubicBezTo>
                          <a:pt x="2128425" y="-2326"/>
                          <a:pt x="2201716" y="-23557"/>
                          <a:pt x="2275361" y="0"/>
                        </a:cubicBezTo>
                        <a:cubicBezTo>
                          <a:pt x="2370431" y="28954"/>
                          <a:pt x="2456552" y="600"/>
                          <a:pt x="2595083" y="0"/>
                        </a:cubicBezTo>
                        <a:cubicBezTo>
                          <a:pt x="2622152" y="-25276"/>
                          <a:pt x="2665582" y="51280"/>
                          <a:pt x="2666048" y="160183"/>
                        </a:cubicBezTo>
                        <a:cubicBezTo>
                          <a:pt x="2691521" y="214805"/>
                          <a:pt x="2641835" y="379312"/>
                          <a:pt x="2666048" y="500767"/>
                        </a:cubicBezTo>
                        <a:cubicBezTo>
                          <a:pt x="2681260" y="636962"/>
                          <a:pt x="2648774" y="716096"/>
                          <a:pt x="2666048" y="852221"/>
                        </a:cubicBezTo>
                        <a:cubicBezTo>
                          <a:pt x="2660434" y="977966"/>
                          <a:pt x="2663027" y="1139212"/>
                          <a:pt x="2666048" y="1247153"/>
                        </a:cubicBezTo>
                        <a:cubicBezTo>
                          <a:pt x="2667600" y="1353703"/>
                          <a:pt x="2637446" y="1417409"/>
                          <a:pt x="2595083" y="1407337"/>
                        </a:cubicBezTo>
                        <a:cubicBezTo>
                          <a:pt x="2549122" y="1401669"/>
                          <a:pt x="2495591" y="1406813"/>
                          <a:pt x="2452050" y="1407337"/>
                        </a:cubicBezTo>
                        <a:cubicBezTo>
                          <a:pt x="2406606" y="1417144"/>
                          <a:pt x="2361857" y="1404468"/>
                          <a:pt x="2334258" y="1407337"/>
                        </a:cubicBezTo>
                        <a:cubicBezTo>
                          <a:pt x="2316145" y="1411869"/>
                          <a:pt x="2208994" y="1394134"/>
                          <a:pt x="2140742" y="1407337"/>
                        </a:cubicBezTo>
                        <a:cubicBezTo>
                          <a:pt x="2065124" y="1415113"/>
                          <a:pt x="2051044" y="1410605"/>
                          <a:pt x="1997708" y="1407337"/>
                        </a:cubicBezTo>
                        <a:cubicBezTo>
                          <a:pt x="1943655" y="1404778"/>
                          <a:pt x="1923062" y="1400123"/>
                          <a:pt x="1854675" y="1407337"/>
                        </a:cubicBezTo>
                        <a:cubicBezTo>
                          <a:pt x="1779308" y="1419988"/>
                          <a:pt x="1725234" y="1395695"/>
                          <a:pt x="1661159" y="1407337"/>
                        </a:cubicBezTo>
                        <a:cubicBezTo>
                          <a:pt x="1610214" y="1400758"/>
                          <a:pt x="1551397" y="1413351"/>
                          <a:pt x="1442402" y="1407337"/>
                        </a:cubicBezTo>
                        <a:cubicBezTo>
                          <a:pt x="1351049" y="1405349"/>
                          <a:pt x="1311981" y="1406660"/>
                          <a:pt x="1223645" y="1407337"/>
                        </a:cubicBezTo>
                        <a:cubicBezTo>
                          <a:pt x="1133598" y="1409620"/>
                          <a:pt x="1101614" y="1398687"/>
                          <a:pt x="1055370" y="1407337"/>
                        </a:cubicBezTo>
                        <a:cubicBezTo>
                          <a:pt x="1008257" y="1411506"/>
                          <a:pt x="974003" y="1393713"/>
                          <a:pt x="937578" y="1407337"/>
                        </a:cubicBezTo>
                        <a:cubicBezTo>
                          <a:pt x="895930" y="1412766"/>
                          <a:pt x="868218" y="1410650"/>
                          <a:pt x="819786" y="1407337"/>
                        </a:cubicBezTo>
                        <a:cubicBezTo>
                          <a:pt x="767861" y="1399122"/>
                          <a:pt x="730401" y="1406536"/>
                          <a:pt x="651511" y="1407337"/>
                        </a:cubicBezTo>
                        <a:cubicBezTo>
                          <a:pt x="574766" y="1408639"/>
                          <a:pt x="569269" y="1398101"/>
                          <a:pt x="533719" y="1407337"/>
                        </a:cubicBezTo>
                        <a:cubicBezTo>
                          <a:pt x="496312" y="1414805"/>
                          <a:pt x="425858" y="1400671"/>
                          <a:pt x="390686" y="1407337"/>
                        </a:cubicBezTo>
                        <a:cubicBezTo>
                          <a:pt x="361329" y="1419660"/>
                          <a:pt x="265691" y="1415722"/>
                          <a:pt x="222411" y="1407337"/>
                        </a:cubicBezTo>
                        <a:cubicBezTo>
                          <a:pt x="171978" y="1413684"/>
                          <a:pt x="120458" y="1386233"/>
                          <a:pt x="70964" y="1407337"/>
                        </a:cubicBezTo>
                        <a:cubicBezTo>
                          <a:pt x="37577" y="1433997"/>
                          <a:pt x="1204" y="1352760"/>
                          <a:pt x="0" y="1247153"/>
                        </a:cubicBezTo>
                        <a:cubicBezTo>
                          <a:pt x="6196" y="1122096"/>
                          <a:pt x="-14184" y="1057726"/>
                          <a:pt x="0" y="884830"/>
                        </a:cubicBezTo>
                        <a:cubicBezTo>
                          <a:pt x="1520" y="710060"/>
                          <a:pt x="1453" y="704011"/>
                          <a:pt x="0" y="555115"/>
                        </a:cubicBezTo>
                        <a:cubicBezTo>
                          <a:pt x="-11663" y="401069"/>
                          <a:pt x="-9838" y="256781"/>
                          <a:pt x="0" y="160183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83508"/>
            <a:endParaRPr lang="th-TH" sz="3284" dirty="0">
              <a:solidFill>
                <a:prstClr val="white"/>
              </a:solidFill>
              <a:latin typeface="MN ONIGIRI" pitchFamily="2" charset="0"/>
              <a:cs typeface="MN ONIGIRI" pitchFamily="2" charset="0"/>
            </a:endParaRPr>
          </a:p>
        </p:txBody>
      </p:sp>
      <p:pic>
        <p:nvPicPr>
          <p:cNvPr id="1034" name="Picture 10" descr="เหรียญ 1 บาท - เหรียญสวย เหรียญกษาปณ์ เหรียญสะสม เหรียญที่ระลึก ธนบัตร :  Inspired by LnwShop.com">
            <a:extLst>
              <a:ext uri="{FF2B5EF4-FFF2-40B4-BE49-F238E27FC236}">
                <a16:creationId xmlns:a16="http://schemas.microsoft.com/office/drawing/2014/main" id="{D49CB795-20C6-27B0-24A3-8574ECB4D4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9919" y="2962822"/>
            <a:ext cx="2230582" cy="1254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สี่เหลี่ยมผืนผ้ามุมมน 4">
            <a:extLst>
              <a:ext uri="{FF2B5EF4-FFF2-40B4-BE49-F238E27FC236}">
                <a16:creationId xmlns:a16="http://schemas.microsoft.com/office/drawing/2014/main" id="{9445F5F7-87BB-DF2B-7E6E-CD6B00B62BF8}"/>
              </a:ext>
            </a:extLst>
          </p:cNvPr>
          <p:cNvSpPr/>
          <p:nvPr/>
        </p:nvSpPr>
        <p:spPr>
          <a:xfrm>
            <a:off x="7962186" y="4497132"/>
            <a:ext cx="2666048" cy="1407337"/>
          </a:xfrm>
          <a:custGeom>
            <a:avLst/>
            <a:gdLst>
              <a:gd name="connsiteX0" fmla="*/ 0 w 2666048"/>
              <a:gd name="connsiteY0" fmla="*/ 160183 h 1407337"/>
              <a:gd name="connsiteX1" fmla="*/ 70964 w 2666048"/>
              <a:gd name="connsiteY1" fmla="*/ 0 h 1407337"/>
              <a:gd name="connsiteX2" fmla="*/ 213997 w 2666048"/>
              <a:gd name="connsiteY2" fmla="*/ 0 h 1407337"/>
              <a:gd name="connsiteX3" fmla="*/ 331789 w 2666048"/>
              <a:gd name="connsiteY3" fmla="*/ 0 h 1407337"/>
              <a:gd name="connsiteX4" fmla="*/ 525305 w 2666048"/>
              <a:gd name="connsiteY4" fmla="*/ 0 h 1407337"/>
              <a:gd name="connsiteX5" fmla="*/ 744062 w 2666048"/>
              <a:gd name="connsiteY5" fmla="*/ 0 h 1407337"/>
              <a:gd name="connsiteX6" fmla="*/ 912337 w 2666048"/>
              <a:gd name="connsiteY6" fmla="*/ 0 h 1407337"/>
              <a:gd name="connsiteX7" fmla="*/ 1055370 w 2666048"/>
              <a:gd name="connsiteY7" fmla="*/ 0 h 1407337"/>
              <a:gd name="connsiteX8" fmla="*/ 1198404 w 2666048"/>
              <a:gd name="connsiteY8" fmla="*/ 0 h 1407337"/>
              <a:gd name="connsiteX9" fmla="*/ 1316196 w 2666048"/>
              <a:gd name="connsiteY9" fmla="*/ 0 h 1407337"/>
              <a:gd name="connsiteX10" fmla="*/ 1433988 w 2666048"/>
              <a:gd name="connsiteY10" fmla="*/ 0 h 1407337"/>
              <a:gd name="connsiteX11" fmla="*/ 1551781 w 2666048"/>
              <a:gd name="connsiteY11" fmla="*/ 0 h 1407337"/>
              <a:gd name="connsiteX12" fmla="*/ 1669573 w 2666048"/>
              <a:gd name="connsiteY12" fmla="*/ 0 h 1407337"/>
              <a:gd name="connsiteX13" fmla="*/ 1888330 w 2666048"/>
              <a:gd name="connsiteY13" fmla="*/ 0 h 1407337"/>
              <a:gd name="connsiteX14" fmla="*/ 2056604 w 2666048"/>
              <a:gd name="connsiteY14" fmla="*/ 0 h 1407337"/>
              <a:gd name="connsiteX15" fmla="*/ 2275361 w 2666048"/>
              <a:gd name="connsiteY15" fmla="*/ 0 h 1407337"/>
              <a:gd name="connsiteX16" fmla="*/ 2595083 w 2666048"/>
              <a:gd name="connsiteY16" fmla="*/ 0 h 1407337"/>
              <a:gd name="connsiteX17" fmla="*/ 2666048 w 2666048"/>
              <a:gd name="connsiteY17" fmla="*/ 160183 h 1407337"/>
              <a:gd name="connsiteX18" fmla="*/ 2666048 w 2666048"/>
              <a:gd name="connsiteY18" fmla="*/ 500767 h 1407337"/>
              <a:gd name="connsiteX19" fmla="*/ 2666048 w 2666048"/>
              <a:gd name="connsiteY19" fmla="*/ 852221 h 1407337"/>
              <a:gd name="connsiteX20" fmla="*/ 2666048 w 2666048"/>
              <a:gd name="connsiteY20" fmla="*/ 1247153 h 1407337"/>
              <a:gd name="connsiteX21" fmla="*/ 2595083 w 2666048"/>
              <a:gd name="connsiteY21" fmla="*/ 1407337 h 1407337"/>
              <a:gd name="connsiteX22" fmla="*/ 2452050 w 2666048"/>
              <a:gd name="connsiteY22" fmla="*/ 1407337 h 1407337"/>
              <a:gd name="connsiteX23" fmla="*/ 2334258 w 2666048"/>
              <a:gd name="connsiteY23" fmla="*/ 1407337 h 1407337"/>
              <a:gd name="connsiteX24" fmla="*/ 2140742 w 2666048"/>
              <a:gd name="connsiteY24" fmla="*/ 1407337 h 1407337"/>
              <a:gd name="connsiteX25" fmla="*/ 1997708 w 2666048"/>
              <a:gd name="connsiteY25" fmla="*/ 1407337 h 1407337"/>
              <a:gd name="connsiteX26" fmla="*/ 1854675 w 2666048"/>
              <a:gd name="connsiteY26" fmla="*/ 1407337 h 1407337"/>
              <a:gd name="connsiteX27" fmla="*/ 1661159 w 2666048"/>
              <a:gd name="connsiteY27" fmla="*/ 1407337 h 1407337"/>
              <a:gd name="connsiteX28" fmla="*/ 1442402 w 2666048"/>
              <a:gd name="connsiteY28" fmla="*/ 1407337 h 1407337"/>
              <a:gd name="connsiteX29" fmla="*/ 1223645 w 2666048"/>
              <a:gd name="connsiteY29" fmla="*/ 1407337 h 1407337"/>
              <a:gd name="connsiteX30" fmla="*/ 1055370 w 2666048"/>
              <a:gd name="connsiteY30" fmla="*/ 1407337 h 1407337"/>
              <a:gd name="connsiteX31" fmla="*/ 937578 w 2666048"/>
              <a:gd name="connsiteY31" fmla="*/ 1407337 h 1407337"/>
              <a:gd name="connsiteX32" fmla="*/ 819786 w 2666048"/>
              <a:gd name="connsiteY32" fmla="*/ 1407337 h 1407337"/>
              <a:gd name="connsiteX33" fmla="*/ 651511 w 2666048"/>
              <a:gd name="connsiteY33" fmla="*/ 1407337 h 1407337"/>
              <a:gd name="connsiteX34" fmla="*/ 533719 w 2666048"/>
              <a:gd name="connsiteY34" fmla="*/ 1407337 h 1407337"/>
              <a:gd name="connsiteX35" fmla="*/ 390686 w 2666048"/>
              <a:gd name="connsiteY35" fmla="*/ 1407337 h 1407337"/>
              <a:gd name="connsiteX36" fmla="*/ 222411 w 2666048"/>
              <a:gd name="connsiteY36" fmla="*/ 1407337 h 1407337"/>
              <a:gd name="connsiteX37" fmla="*/ 70964 w 2666048"/>
              <a:gd name="connsiteY37" fmla="*/ 1407337 h 1407337"/>
              <a:gd name="connsiteX38" fmla="*/ 0 w 2666048"/>
              <a:gd name="connsiteY38" fmla="*/ 1247153 h 1407337"/>
              <a:gd name="connsiteX39" fmla="*/ 0 w 2666048"/>
              <a:gd name="connsiteY39" fmla="*/ 884830 h 1407337"/>
              <a:gd name="connsiteX40" fmla="*/ 0 w 2666048"/>
              <a:gd name="connsiteY40" fmla="*/ 555115 h 1407337"/>
              <a:gd name="connsiteX41" fmla="*/ 0 w 2666048"/>
              <a:gd name="connsiteY41" fmla="*/ 160183 h 1407337"/>
              <a:gd name="connsiteX0" fmla="*/ 0 w 2666048"/>
              <a:gd name="connsiteY0" fmla="*/ 160183 h 1407337"/>
              <a:gd name="connsiteX1" fmla="*/ 70964 w 2666048"/>
              <a:gd name="connsiteY1" fmla="*/ 0 h 1407337"/>
              <a:gd name="connsiteX2" fmla="*/ 264479 w 2666048"/>
              <a:gd name="connsiteY2" fmla="*/ 0 h 1407337"/>
              <a:gd name="connsiteX3" fmla="*/ 407513 w 2666048"/>
              <a:gd name="connsiteY3" fmla="*/ 0 h 1407337"/>
              <a:gd name="connsiteX4" fmla="*/ 500064 w 2666048"/>
              <a:gd name="connsiteY4" fmla="*/ 0 h 1407337"/>
              <a:gd name="connsiteX5" fmla="*/ 643097 w 2666048"/>
              <a:gd name="connsiteY5" fmla="*/ 0 h 1407337"/>
              <a:gd name="connsiteX6" fmla="*/ 735648 w 2666048"/>
              <a:gd name="connsiteY6" fmla="*/ 0 h 1407337"/>
              <a:gd name="connsiteX7" fmla="*/ 954406 w 2666048"/>
              <a:gd name="connsiteY7" fmla="*/ 0 h 1407337"/>
              <a:gd name="connsiteX8" fmla="*/ 1072198 w 2666048"/>
              <a:gd name="connsiteY8" fmla="*/ 0 h 1407337"/>
              <a:gd name="connsiteX9" fmla="*/ 1265714 w 2666048"/>
              <a:gd name="connsiteY9" fmla="*/ 0 h 1407337"/>
              <a:gd name="connsiteX10" fmla="*/ 1383506 w 2666048"/>
              <a:gd name="connsiteY10" fmla="*/ 0 h 1407337"/>
              <a:gd name="connsiteX11" fmla="*/ 1602263 w 2666048"/>
              <a:gd name="connsiteY11" fmla="*/ 0 h 1407337"/>
              <a:gd name="connsiteX12" fmla="*/ 1720055 w 2666048"/>
              <a:gd name="connsiteY12" fmla="*/ 0 h 1407337"/>
              <a:gd name="connsiteX13" fmla="*/ 1888330 w 2666048"/>
              <a:gd name="connsiteY13" fmla="*/ 0 h 1407337"/>
              <a:gd name="connsiteX14" fmla="*/ 2107087 w 2666048"/>
              <a:gd name="connsiteY14" fmla="*/ 0 h 1407337"/>
              <a:gd name="connsiteX15" fmla="*/ 2250120 w 2666048"/>
              <a:gd name="connsiteY15" fmla="*/ 0 h 1407337"/>
              <a:gd name="connsiteX16" fmla="*/ 2393154 w 2666048"/>
              <a:gd name="connsiteY16" fmla="*/ 0 h 1407337"/>
              <a:gd name="connsiteX17" fmla="*/ 2595083 w 2666048"/>
              <a:gd name="connsiteY17" fmla="*/ 0 h 1407337"/>
              <a:gd name="connsiteX18" fmla="*/ 2666048 w 2666048"/>
              <a:gd name="connsiteY18" fmla="*/ 160183 h 1407337"/>
              <a:gd name="connsiteX19" fmla="*/ 2666048 w 2666048"/>
              <a:gd name="connsiteY19" fmla="*/ 511636 h 1407337"/>
              <a:gd name="connsiteX20" fmla="*/ 2666048 w 2666048"/>
              <a:gd name="connsiteY20" fmla="*/ 841351 h 1407337"/>
              <a:gd name="connsiteX21" fmla="*/ 2666048 w 2666048"/>
              <a:gd name="connsiteY21" fmla="*/ 1247153 h 1407337"/>
              <a:gd name="connsiteX22" fmla="*/ 2595083 w 2666048"/>
              <a:gd name="connsiteY22" fmla="*/ 1407337 h 1407337"/>
              <a:gd name="connsiteX23" fmla="*/ 2426809 w 2666048"/>
              <a:gd name="connsiteY23" fmla="*/ 1407337 h 1407337"/>
              <a:gd name="connsiteX24" fmla="*/ 2309016 w 2666048"/>
              <a:gd name="connsiteY24" fmla="*/ 1407337 h 1407337"/>
              <a:gd name="connsiteX25" fmla="*/ 2165983 w 2666048"/>
              <a:gd name="connsiteY25" fmla="*/ 1407337 h 1407337"/>
              <a:gd name="connsiteX26" fmla="*/ 1972467 w 2666048"/>
              <a:gd name="connsiteY26" fmla="*/ 1407337 h 1407337"/>
              <a:gd name="connsiteX27" fmla="*/ 1854675 w 2666048"/>
              <a:gd name="connsiteY27" fmla="*/ 1407337 h 1407337"/>
              <a:gd name="connsiteX28" fmla="*/ 1762124 w 2666048"/>
              <a:gd name="connsiteY28" fmla="*/ 1407337 h 1407337"/>
              <a:gd name="connsiteX29" fmla="*/ 1593849 w 2666048"/>
              <a:gd name="connsiteY29" fmla="*/ 1407337 h 1407337"/>
              <a:gd name="connsiteX30" fmla="*/ 1501298 w 2666048"/>
              <a:gd name="connsiteY30" fmla="*/ 1407337 h 1407337"/>
              <a:gd name="connsiteX31" fmla="*/ 1358265 w 2666048"/>
              <a:gd name="connsiteY31" fmla="*/ 1407337 h 1407337"/>
              <a:gd name="connsiteX32" fmla="*/ 1240472 w 2666048"/>
              <a:gd name="connsiteY32" fmla="*/ 1407337 h 1407337"/>
              <a:gd name="connsiteX33" fmla="*/ 1072198 w 2666048"/>
              <a:gd name="connsiteY33" fmla="*/ 1407337 h 1407337"/>
              <a:gd name="connsiteX34" fmla="*/ 954406 w 2666048"/>
              <a:gd name="connsiteY34" fmla="*/ 1407337 h 1407337"/>
              <a:gd name="connsiteX35" fmla="*/ 861855 w 2666048"/>
              <a:gd name="connsiteY35" fmla="*/ 1407337 h 1407337"/>
              <a:gd name="connsiteX36" fmla="*/ 643097 w 2666048"/>
              <a:gd name="connsiteY36" fmla="*/ 1407337 h 1407337"/>
              <a:gd name="connsiteX37" fmla="*/ 424340 w 2666048"/>
              <a:gd name="connsiteY37" fmla="*/ 1407337 h 1407337"/>
              <a:gd name="connsiteX38" fmla="*/ 230825 w 2666048"/>
              <a:gd name="connsiteY38" fmla="*/ 1407337 h 1407337"/>
              <a:gd name="connsiteX39" fmla="*/ 70964 w 2666048"/>
              <a:gd name="connsiteY39" fmla="*/ 1407337 h 1407337"/>
              <a:gd name="connsiteX40" fmla="*/ 0 w 2666048"/>
              <a:gd name="connsiteY40" fmla="*/ 1247153 h 1407337"/>
              <a:gd name="connsiteX41" fmla="*/ 0 w 2666048"/>
              <a:gd name="connsiteY41" fmla="*/ 873960 h 1407337"/>
              <a:gd name="connsiteX42" fmla="*/ 0 w 2666048"/>
              <a:gd name="connsiteY42" fmla="*/ 500767 h 1407337"/>
              <a:gd name="connsiteX43" fmla="*/ 0 w 2666048"/>
              <a:gd name="connsiteY43" fmla="*/ 160183 h 1407337"/>
              <a:gd name="connsiteX0" fmla="*/ 0 w 2666048"/>
              <a:gd name="connsiteY0" fmla="*/ 160183 h 1407337"/>
              <a:gd name="connsiteX1" fmla="*/ 70964 w 2666048"/>
              <a:gd name="connsiteY1" fmla="*/ 0 h 1407337"/>
              <a:gd name="connsiteX2" fmla="*/ 213997 w 2666048"/>
              <a:gd name="connsiteY2" fmla="*/ 0 h 1407337"/>
              <a:gd name="connsiteX3" fmla="*/ 331789 w 2666048"/>
              <a:gd name="connsiteY3" fmla="*/ 0 h 1407337"/>
              <a:gd name="connsiteX4" fmla="*/ 525305 w 2666048"/>
              <a:gd name="connsiteY4" fmla="*/ 0 h 1407337"/>
              <a:gd name="connsiteX5" fmla="*/ 744062 w 2666048"/>
              <a:gd name="connsiteY5" fmla="*/ 0 h 1407337"/>
              <a:gd name="connsiteX6" fmla="*/ 912337 w 2666048"/>
              <a:gd name="connsiteY6" fmla="*/ 0 h 1407337"/>
              <a:gd name="connsiteX7" fmla="*/ 1055370 w 2666048"/>
              <a:gd name="connsiteY7" fmla="*/ 0 h 1407337"/>
              <a:gd name="connsiteX8" fmla="*/ 1198404 w 2666048"/>
              <a:gd name="connsiteY8" fmla="*/ 0 h 1407337"/>
              <a:gd name="connsiteX9" fmla="*/ 1316196 w 2666048"/>
              <a:gd name="connsiteY9" fmla="*/ 0 h 1407337"/>
              <a:gd name="connsiteX10" fmla="*/ 1433988 w 2666048"/>
              <a:gd name="connsiteY10" fmla="*/ 0 h 1407337"/>
              <a:gd name="connsiteX11" fmla="*/ 1551781 w 2666048"/>
              <a:gd name="connsiteY11" fmla="*/ 0 h 1407337"/>
              <a:gd name="connsiteX12" fmla="*/ 1669573 w 2666048"/>
              <a:gd name="connsiteY12" fmla="*/ 0 h 1407337"/>
              <a:gd name="connsiteX13" fmla="*/ 1888330 w 2666048"/>
              <a:gd name="connsiteY13" fmla="*/ 0 h 1407337"/>
              <a:gd name="connsiteX14" fmla="*/ 2056604 w 2666048"/>
              <a:gd name="connsiteY14" fmla="*/ 0 h 1407337"/>
              <a:gd name="connsiteX15" fmla="*/ 2275361 w 2666048"/>
              <a:gd name="connsiteY15" fmla="*/ 0 h 1407337"/>
              <a:gd name="connsiteX16" fmla="*/ 2595083 w 2666048"/>
              <a:gd name="connsiteY16" fmla="*/ 0 h 1407337"/>
              <a:gd name="connsiteX17" fmla="*/ 2666048 w 2666048"/>
              <a:gd name="connsiteY17" fmla="*/ 160183 h 1407337"/>
              <a:gd name="connsiteX18" fmla="*/ 2666048 w 2666048"/>
              <a:gd name="connsiteY18" fmla="*/ 500767 h 1407337"/>
              <a:gd name="connsiteX19" fmla="*/ 2666048 w 2666048"/>
              <a:gd name="connsiteY19" fmla="*/ 852221 h 1407337"/>
              <a:gd name="connsiteX20" fmla="*/ 2666048 w 2666048"/>
              <a:gd name="connsiteY20" fmla="*/ 1247153 h 1407337"/>
              <a:gd name="connsiteX21" fmla="*/ 2595083 w 2666048"/>
              <a:gd name="connsiteY21" fmla="*/ 1407337 h 1407337"/>
              <a:gd name="connsiteX22" fmla="*/ 2452050 w 2666048"/>
              <a:gd name="connsiteY22" fmla="*/ 1407337 h 1407337"/>
              <a:gd name="connsiteX23" fmla="*/ 2334258 w 2666048"/>
              <a:gd name="connsiteY23" fmla="*/ 1407337 h 1407337"/>
              <a:gd name="connsiteX24" fmla="*/ 2140742 w 2666048"/>
              <a:gd name="connsiteY24" fmla="*/ 1407337 h 1407337"/>
              <a:gd name="connsiteX25" fmla="*/ 1997708 w 2666048"/>
              <a:gd name="connsiteY25" fmla="*/ 1407337 h 1407337"/>
              <a:gd name="connsiteX26" fmla="*/ 1854675 w 2666048"/>
              <a:gd name="connsiteY26" fmla="*/ 1407337 h 1407337"/>
              <a:gd name="connsiteX27" fmla="*/ 1661159 w 2666048"/>
              <a:gd name="connsiteY27" fmla="*/ 1407337 h 1407337"/>
              <a:gd name="connsiteX28" fmla="*/ 1442402 w 2666048"/>
              <a:gd name="connsiteY28" fmla="*/ 1407337 h 1407337"/>
              <a:gd name="connsiteX29" fmla="*/ 1223645 w 2666048"/>
              <a:gd name="connsiteY29" fmla="*/ 1407337 h 1407337"/>
              <a:gd name="connsiteX30" fmla="*/ 1055370 w 2666048"/>
              <a:gd name="connsiteY30" fmla="*/ 1407337 h 1407337"/>
              <a:gd name="connsiteX31" fmla="*/ 937578 w 2666048"/>
              <a:gd name="connsiteY31" fmla="*/ 1407337 h 1407337"/>
              <a:gd name="connsiteX32" fmla="*/ 819786 w 2666048"/>
              <a:gd name="connsiteY32" fmla="*/ 1407337 h 1407337"/>
              <a:gd name="connsiteX33" fmla="*/ 651511 w 2666048"/>
              <a:gd name="connsiteY33" fmla="*/ 1407337 h 1407337"/>
              <a:gd name="connsiteX34" fmla="*/ 533719 w 2666048"/>
              <a:gd name="connsiteY34" fmla="*/ 1407337 h 1407337"/>
              <a:gd name="connsiteX35" fmla="*/ 390686 w 2666048"/>
              <a:gd name="connsiteY35" fmla="*/ 1407337 h 1407337"/>
              <a:gd name="connsiteX36" fmla="*/ 222411 w 2666048"/>
              <a:gd name="connsiteY36" fmla="*/ 1407337 h 1407337"/>
              <a:gd name="connsiteX37" fmla="*/ 70964 w 2666048"/>
              <a:gd name="connsiteY37" fmla="*/ 1407337 h 1407337"/>
              <a:gd name="connsiteX38" fmla="*/ 0 w 2666048"/>
              <a:gd name="connsiteY38" fmla="*/ 1247153 h 1407337"/>
              <a:gd name="connsiteX39" fmla="*/ 0 w 2666048"/>
              <a:gd name="connsiteY39" fmla="*/ 884830 h 1407337"/>
              <a:gd name="connsiteX40" fmla="*/ 0 w 2666048"/>
              <a:gd name="connsiteY40" fmla="*/ 555115 h 1407337"/>
              <a:gd name="connsiteX41" fmla="*/ 0 w 2666048"/>
              <a:gd name="connsiteY41" fmla="*/ 160183 h 1407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2666048" h="1407337" fill="none" extrusionOk="0">
                <a:moveTo>
                  <a:pt x="0" y="160183"/>
                </a:moveTo>
                <a:cubicBezTo>
                  <a:pt x="-5800" y="52547"/>
                  <a:pt x="15248" y="-5961"/>
                  <a:pt x="70964" y="0"/>
                </a:cubicBezTo>
                <a:cubicBezTo>
                  <a:pt x="121280" y="-2147"/>
                  <a:pt x="142998" y="21544"/>
                  <a:pt x="213997" y="0"/>
                </a:cubicBezTo>
                <a:cubicBezTo>
                  <a:pt x="282131" y="-9792"/>
                  <a:pt x="293140" y="-4677"/>
                  <a:pt x="331789" y="0"/>
                </a:cubicBezTo>
                <a:cubicBezTo>
                  <a:pt x="349381" y="7415"/>
                  <a:pt x="460009" y="6270"/>
                  <a:pt x="525305" y="0"/>
                </a:cubicBezTo>
                <a:cubicBezTo>
                  <a:pt x="565941" y="-32542"/>
                  <a:pt x="623589" y="31100"/>
                  <a:pt x="744062" y="0"/>
                </a:cubicBezTo>
                <a:cubicBezTo>
                  <a:pt x="853685" y="-15154"/>
                  <a:pt x="866957" y="-26146"/>
                  <a:pt x="912337" y="0"/>
                </a:cubicBezTo>
                <a:cubicBezTo>
                  <a:pt x="957934" y="33175"/>
                  <a:pt x="993678" y="-13280"/>
                  <a:pt x="1055370" y="0"/>
                </a:cubicBezTo>
                <a:cubicBezTo>
                  <a:pt x="1123490" y="-3662"/>
                  <a:pt x="1132851" y="10904"/>
                  <a:pt x="1198404" y="0"/>
                </a:cubicBezTo>
                <a:cubicBezTo>
                  <a:pt x="1266596" y="-12357"/>
                  <a:pt x="1276551" y="7692"/>
                  <a:pt x="1316196" y="0"/>
                </a:cubicBezTo>
                <a:cubicBezTo>
                  <a:pt x="1361305" y="-9232"/>
                  <a:pt x="1398030" y="8699"/>
                  <a:pt x="1433988" y="0"/>
                </a:cubicBezTo>
                <a:cubicBezTo>
                  <a:pt x="1472396" y="-11527"/>
                  <a:pt x="1515543" y="-2276"/>
                  <a:pt x="1551781" y="0"/>
                </a:cubicBezTo>
                <a:cubicBezTo>
                  <a:pt x="1594846" y="18269"/>
                  <a:pt x="1633559" y="-8844"/>
                  <a:pt x="1669573" y="0"/>
                </a:cubicBezTo>
                <a:cubicBezTo>
                  <a:pt x="1703487" y="23480"/>
                  <a:pt x="1820102" y="9125"/>
                  <a:pt x="1888330" y="0"/>
                </a:cubicBezTo>
                <a:cubicBezTo>
                  <a:pt x="1948874" y="-1464"/>
                  <a:pt x="2000816" y="21829"/>
                  <a:pt x="2056604" y="0"/>
                </a:cubicBezTo>
                <a:cubicBezTo>
                  <a:pt x="2087633" y="-16078"/>
                  <a:pt x="2197593" y="-35161"/>
                  <a:pt x="2275361" y="0"/>
                </a:cubicBezTo>
                <a:cubicBezTo>
                  <a:pt x="2369543" y="-9728"/>
                  <a:pt x="2464191" y="-34803"/>
                  <a:pt x="2595083" y="0"/>
                </a:cubicBezTo>
                <a:cubicBezTo>
                  <a:pt x="2611649" y="5850"/>
                  <a:pt x="2701273" y="66860"/>
                  <a:pt x="2666048" y="160183"/>
                </a:cubicBezTo>
                <a:cubicBezTo>
                  <a:pt x="2645688" y="229062"/>
                  <a:pt x="2677815" y="372128"/>
                  <a:pt x="2666048" y="500767"/>
                </a:cubicBezTo>
                <a:cubicBezTo>
                  <a:pt x="2678868" y="621280"/>
                  <a:pt x="2686522" y="698989"/>
                  <a:pt x="2666048" y="852221"/>
                </a:cubicBezTo>
                <a:cubicBezTo>
                  <a:pt x="2693067" y="996457"/>
                  <a:pt x="2664161" y="1110284"/>
                  <a:pt x="2666048" y="1247153"/>
                </a:cubicBezTo>
                <a:cubicBezTo>
                  <a:pt x="2673417" y="1339504"/>
                  <a:pt x="2649588" y="1408456"/>
                  <a:pt x="2595083" y="1407337"/>
                </a:cubicBezTo>
                <a:cubicBezTo>
                  <a:pt x="2563711" y="1390155"/>
                  <a:pt x="2484392" y="1402290"/>
                  <a:pt x="2452050" y="1407337"/>
                </a:cubicBezTo>
                <a:cubicBezTo>
                  <a:pt x="2405942" y="1421107"/>
                  <a:pt x="2368044" y="1393170"/>
                  <a:pt x="2334258" y="1407337"/>
                </a:cubicBezTo>
                <a:cubicBezTo>
                  <a:pt x="2323796" y="1406462"/>
                  <a:pt x="2205686" y="1382015"/>
                  <a:pt x="2140742" y="1407337"/>
                </a:cubicBezTo>
                <a:cubicBezTo>
                  <a:pt x="2062008" y="1417471"/>
                  <a:pt x="2053374" y="1414287"/>
                  <a:pt x="1997708" y="1407337"/>
                </a:cubicBezTo>
                <a:cubicBezTo>
                  <a:pt x="1938940" y="1400580"/>
                  <a:pt x="1923878" y="1399173"/>
                  <a:pt x="1854675" y="1407337"/>
                </a:cubicBezTo>
                <a:cubicBezTo>
                  <a:pt x="1802951" y="1421557"/>
                  <a:pt x="1710885" y="1412839"/>
                  <a:pt x="1661159" y="1407337"/>
                </a:cubicBezTo>
                <a:cubicBezTo>
                  <a:pt x="1598973" y="1404648"/>
                  <a:pt x="1535031" y="1391171"/>
                  <a:pt x="1442402" y="1407337"/>
                </a:cubicBezTo>
                <a:cubicBezTo>
                  <a:pt x="1339716" y="1396450"/>
                  <a:pt x="1321376" y="1415088"/>
                  <a:pt x="1223645" y="1407337"/>
                </a:cubicBezTo>
                <a:cubicBezTo>
                  <a:pt x="1128255" y="1407217"/>
                  <a:pt x="1095105" y="1397904"/>
                  <a:pt x="1055370" y="1407337"/>
                </a:cubicBezTo>
                <a:cubicBezTo>
                  <a:pt x="1000247" y="1417836"/>
                  <a:pt x="979965" y="1383350"/>
                  <a:pt x="937578" y="1407337"/>
                </a:cubicBezTo>
                <a:cubicBezTo>
                  <a:pt x="911808" y="1418308"/>
                  <a:pt x="863223" y="1412767"/>
                  <a:pt x="819786" y="1407337"/>
                </a:cubicBezTo>
                <a:cubicBezTo>
                  <a:pt x="777238" y="1387049"/>
                  <a:pt x="734419" y="1404595"/>
                  <a:pt x="651511" y="1407337"/>
                </a:cubicBezTo>
                <a:cubicBezTo>
                  <a:pt x="571144" y="1406093"/>
                  <a:pt x="568504" y="1396992"/>
                  <a:pt x="533719" y="1407337"/>
                </a:cubicBezTo>
                <a:cubicBezTo>
                  <a:pt x="504229" y="1402776"/>
                  <a:pt x="428418" y="1390747"/>
                  <a:pt x="390686" y="1407337"/>
                </a:cubicBezTo>
                <a:cubicBezTo>
                  <a:pt x="341932" y="1429712"/>
                  <a:pt x="278700" y="1426345"/>
                  <a:pt x="222411" y="1407337"/>
                </a:cubicBezTo>
                <a:cubicBezTo>
                  <a:pt x="181797" y="1384273"/>
                  <a:pt x="108734" y="1388519"/>
                  <a:pt x="70964" y="1407337"/>
                </a:cubicBezTo>
                <a:cubicBezTo>
                  <a:pt x="59230" y="1442211"/>
                  <a:pt x="-12554" y="1340773"/>
                  <a:pt x="0" y="1247153"/>
                </a:cubicBezTo>
                <a:cubicBezTo>
                  <a:pt x="16039" y="1139009"/>
                  <a:pt x="7370" y="1078815"/>
                  <a:pt x="0" y="884830"/>
                </a:cubicBezTo>
                <a:cubicBezTo>
                  <a:pt x="221" y="710418"/>
                  <a:pt x="-240" y="700139"/>
                  <a:pt x="0" y="555115"/>
                </a:cubicBezTo>
                <a:cubicBezTo>
                  <a:pt x="4721" y="401477"/>
                  <a:pt x="-13389" y="283910"/>
                  <a:pt x="0" y="160183"/>
                </a:cubicBezTo>
                <a:close/>
              </a:path>
              <a:path w="2666048" h="1407337" stroke="0" extrusionOk="0">
                <a:moveTo>
                  <a:pt x="0" y="160183"/>
                </a:moveTo>
                <a:cubicBezTo>
                  <a:pt x="3133" y="76419"/>
                  <a:pt x="38399" y="-4779"/>
                  <a:pt x="70964" y="0"/>
                </a:cubicBezTo>
                <a:cubicBezTo>
                  <a:pt x="169865" y="-5481"/>
                  <a:pt x="196060" y="4043"/>
                  <a:pt x="264479" y="0"/>
                </a:cubicBezTo>
                <a:cubicBezTo>
                  <a:pt x="337680" y="396"/>
                  <a:pt x="378463" y="-16397"/>
                  <a:pt x="407513" y="0"/>
                </a:cubicBezTo>
                <a:cubicBezTo>
                  <a:pt x="447149" y="7522"/>
                  <a:pt x="486017" y="-1895"/>
                  <a:pt x="500064" y="0"/>
                </a:cubicBezTo>
                <a:cubicBezTo>
                  <a:pt x="507692" y="6723"/>
                  <a:pt x="579214" y="-7987"/>
                  <a:pt x="643097" y="0"/>
                </a:cubicBezTo>
                <a:cubicBezTo>
                  <a:pt x="691841" y="-2374"/>
                  <a:pt x="706854" y="47"/>
                  <a:pt x="735648" y="0"/>
                </a:cubicBezTo>
                <a:cubicBezTo>
                  <a:pt x="761362" y="-6715"/>
                  <a:pt x="892524" y="-11127"/>
                  <a:pt x="954406" y="0"/>
                </a:cubicBezTo>
                <a:cubicBezTo>
                  <a:pt x="1010271" y="17959"/>
                  <a:pt x="1023513" y="3687"/>
                  <a:pt x="1072198" y="0"/>
                </a:cubicBezTo>
                <a:cubicBezTo>
                  <a:pt x="1104169" y="14217"/>
                  <a:pt x="1171490" y="-4545"/>
                  <a:pt x="1265714" y="0"/>
                </a:cubicBezTo>
                <a:cubicBezTo>
                  <a:pt x="1352382" y="-12922"/>
                  <a:pt x="1356440" y="-11897"/>
                  <a:pt x="1383506" y="0"/>
                </a:cubicBezTo>
                <a:cubicBezTo>
                  <a:pt x="1400141" y="9927"/>
                  <a:pt x="1562335" y="8731"/>
                  <a:pt x="1602263" y="0"/>
                </a:cubicBezTo>
                <a:cubicBezTo>
                  <a:pt x="1673227" y="-24522"/>
                  <a:pt x="1658932" y="6568"/>
                  <a:pt x="1720055" y="0"/>
                </a:cubicBezTo>
                <a:cubicBezTo>
                  <a:pt x="1760313" y="-10904"/>
                  <a:pt x="1860194" y="18153"/>
                  <a:pt x="1888330" y="0"/>
                </a:cubicBezTo>
                <a:cubicBezTo>
                  <a:pt x="1912474" y="-26157"/>
                  <a:pt x="2060270" y="-7730"/>
                  <a:pt x="2107087" y="0"/>
                </a:cubicBezTo>
                <a:cubicBezTo>
                  <a:pt x="2138848" y="-7"/>
                  <a:pt x="2181596" y="-1481"/>
                  <a:pt x="2250120" y="0"/>
                </a:cubicBezTo>
                <a:cubicBezTo>
                  <a:pt x="2287815" y="-1369"/>
                  <a:pt x="2333545" y="-7751"/>
                  <a:pt x="2393154" y="0"/>
                </a:cubicBezTo>
                <a:cubicBezTo>
                  <a:pt x="2453747" y="-1205"/>
                  <a:pt x="2528389" y="-868"/>
                  <a:pt x="2595083" y="0"/>
                </a:cubicBezTo>
                <a:cubicBezTo>
                  <a:pt x="2648713" y="-8926"/>
                  <a:pt x="2669712" y="64114"/>
                  <a:pt x="2666048" y="160183"/>
                </a:cubicBezTo>
                <a:cubicBezTo>
                  <a:pt x="2649141" y="287847"/>
                  <a:pt x="2635792" y="356435"/>
                  <a:pt x="2666048" y="511636"/>
                </a:cubicBezTo>
                <a:cubicBezTo>
                  <a:pt x="2665315" y="654395"/>
                  <a:pt x="2670216" y="686798"/>
                  <a:pt x="2666048" y="841351"/>
                </a:cubicBezTo>
                <a:cubicBezTo>
                  <a:pt x="2657662" y="994692"/>
                  <a:pt x="2657279" y="1042210"/>
                  <a:pt x="2666048" y="1247153"/>
                </a:cubicBezTo>
                <a:cubicBezTo>
                  <a:pt x="2671010" y="1340695"/>
                  <a:pt x="2647296" y="1430803"/>
                  <a:pt x="2595083" y="1407337"/>
                </a:cubicBezTo>
                <a:cubicBezTo>
                  <a:pt x="2529161" y="1415370"/>
                  <a:pt x="2490138" y="1410929"/>
                  <a:pt x="2426809" y="1407337"/>
                </a:cubicBezTo>
                <a:cubicBezTo>
                  <a:pt x="2363956" y="1388458"/>
                  <a:pt x="2346876" y="1410094"/>
                  <a:pt x="2309016" y="1407337"/>
                </a:cubicBezTo>
                <a:cubicBezTo>
                  <a:pt x="2271689" y="1409651"/>
                  <a:pt x="2219041" y="1433524"/>
                  <a:pt x="2165983" y="1407337"/>
                </a:cubicBezTo>
                <a:cubicBezTo>
                  <a:pt x="2112508" y="1385116"/>
                  <a:pt x="2034049" y="1395809"/>
                  <a:pt x="1972467" y="1407337"/>
                </a:cubicBezTo>
                <a:cubicBezTo>
                  <a:pt x="1927312" y="1416292"/>
                  <a:pt x="1903234" y="1401859"/>
                  <a:pt x="1854675" y="1407337"/>
                </a:cubicBezTo>
                <a:cubicBezTo>
                  <a:pt x="1804418" y="1414172"/>
                  <a:pt x="1791969" y="1401976"/>
                  <a:pt x="1762124" y="1407337"/>
                </a:cubicBezTo>
                <a:cubicBezTo>
                  <a:pt x="1733152" y="1407122"/>
                  <a:pt x="1633899" y="1407560"/>
                  <a:pt x="1593849" y="1407337"/>
                </a:cubicBezTo>
                <a:cubicBezTo>
                  <a:pt x="1557934" y="1408550"/>
                  <a:pt x="1538696" y="1396538"/>
                  <a:pt x="1501298" y="1407337"/>
                </a:cubicBezTo>
                <a:cubicBezTo>
                  <a:pt x="1474770" y="1402798"/>
                  <a:pt x="1406169" y="1404623"/>
                  <a:pt x="1358265" y="1407337"/>
                </a:cubicBezTo>
                <a:cubicBezTo>
                  <a:pt x="1331256" y="1424810"/>
                  <a:pt x="1281203" y="1404752"/>
                  <a:pt x="1240472" y="1407337"/>
                </a:cubicBezTo>
                <a:cubicBezTo>
                  <a:pt x="1214394" y="1398448"/>
                  <a:pt x="1114345" y="1419910"/>
                  <a:pt x="1072198" y="1407337"/>
                </a:cubicBezTo>
                <a:cubicBezTo>
                  <a:pt x="1036657" y="1408721"/>
                  <a:pt x="999993" y="1407814"/>
                  <a:pt x="954406" y="1407337"/>
                </a:cubicBezTo>
                <a:cubicBezTo>
                  <a:pt x="912493" y="1409700"/>
                  <a:pt x="901061" y="1413907"/>
                  <a:pt x="861855" y="1407337"/>
                </a:cubicBezTo>
                <a:cubicBezTo>
                  <a:pt x="827464" y="1412463"/>
                  <a:pt x="724602" y="1381109"/>
                  <a:pt x="643097" y="1407337"/>
                </a:cubicBezTo>
                <a:cubicBezTo>
                  <a:pt x="549099" y="1422745"/>
                  <a:pt x="480603" y="1399978"/>
                  <a:pt x="424340" y="1407337"/>
                </a:cubicBezTo>
                <a:cubicBezTo>
                  <a:pt x="361930" y="1423819"/>
                  <a:pt x="284459" y="1411377"/>
                  <a:pt x="230825" y="1407337"/>
                </a:cubicBezTo>
                <a:cubicBezTo>
                  <a:pt x="186710" y="1402507"/>
                  <a:pt x="105315" y="1416963"/>
                  <a:pt x="70964" y="1407337"/>
                </a:cubicBezTo>
                <a:cubicBezTo>
                  <a:pt x="26292" y="1442811"/>
                  <a:pt x="-7119" y="1308667"/>
                  <a:pt x="0" y="1247153"/>
                </a:cubicBezTo>
                <a:cubicBezTo>
                  <a:pt x="-9680" y="1089305"/>
                  <a:pt x="800" y="1051785"/>
                  <a:pt x="0" y="873960"/>
                </a:cubicBezTo>
                <a:cubicBezTo>
                  <a:pt x="4616" y="711065"/>
                  <a:pt x="554" y="616749"/>
                  <a:pt x="0" y="500767"/>
                </a:cubicBezTo>
                <a:cubicBezTo>
                  <a:pt x="-2734" y="403049"/>
                  <a:pt x="-10814" y="265600"/>
                  <a:pt x="0" y="160183"/>
                </a:cubicBezTo>
                <a:close/>
              </a:path>
              <a:path w="2666048" h="1407337" fill="none" stroke="0" extrusionOk="0">
                <a:moveTo>
                  <a:pt x="0" y="160183"/>
                </a:moveTo>
                <a:cubicBezTo>
                  <a:pt x="6935" y="63360"/>
                  <a:pt x="33222" y="-16026"/>
                  <a:pt x="70964" y="0"/>
                </a:cubicBezTo>
                <a:cubicBezTo>
                  <a:pt x="122485" y="14492"/>
                  <a:pt x="153264" y="11298"/>
                  <a:pt x="213997" y="0"/>
                </a:cubicBezTo>
                <a:cubicBezTo>
                  <a:pt x="282699" y="-12788"/>
                  <a:pt x="291375" y="-1163"/>
                  <a:pt x="331789" y="0"/>
                </a:cubicBezTo>
                <a:cubicBezTo>
                  <a:pt x="379663" y="-983"/>
                  <a:pt x="467545" y="21888"/>
                  <a:pt x="525305" y="0"/>
                </a:cubicBezTo>
                <a:cubicBezTo>
                  <a:pt x="570895" y="-15751"/>
                  <a:pt x="642414" y="17818"/>
                  <a:pt x="744062" y="0"/>
                </a:cubicBezTo>
                <a:cubicBezTo>
                  <a:pt x="854283" y="-14325"/>
                  <a:pt x="870756" y="-21468"/>
                  <a:pt x="912337" y="0"/>
                </a:cubicBezTo>
                <a:cubicBezTo>
                  <a:pt x="958305" y="16392"/>
                  <a:pt x="989653" y="9223"/>
                  <a:pt x="1055370" y="0"/>
                </a:cubicBezTo>
                <a:cubicBezTo>
                  <a:pt x="1125454" y="2050"/>
                  <a:pt x="1136075" y="13840"/>
                  <a:pt x="1198404" y="0"/>
                </a:cubicBezTo>
                <a:cubicBezTo>
                  <a:pt x="1263897" y="-8273"/>
                  <a:pt x="1282513" y="-75"/>
                  <a:pt x="1316196" y="0"/>
                </a:cubicBezTo>
                <a:cubicBezTo>
                  <a:pt x="1357948" y="-3568"/>
                  <a:pt x="1404890" y="3981"/>
                  <a:pt x="1433988" y="0"/>
                </a:cubicBezTo>
                <a:cubicBezTo>
                  <a:pt x="1458902" y="-7977"/>
                  <a:pt x="1516364" y="-4380"/>
                  <a:pt x="1551781" y="0"/>
                </a:cubicBezTo>
                <a:cubicBezTo>
                  <a:pt x="1590667" y="16380"/>
                  <a:pt x="1625704" y="-10098"/>
                  <a:pt x="1669573" y="0"/>
                </a:cubicBezTo>
                <a:cubicBezTo>
                  <a:pt x="1708134" y="15640"/>
                  <a:pt x="1845279" y="8716"/>
                  <a:pt x="1888330" y="0"/>
                </a:cubicBezTo>
                <a:cubicBezTo>
                  <a:pt x="1943055" y="-7426"/>
                  <a:pt x="2000063" y="16822"/>
                  <a:pt x="2056604" y="0"/>
                </a:cubicBezTo>
                <a:cubicBezTo>
                  <a:pt x="2134492" y="13582"/>
                  <a:pt x="2216370" y="-16683"/>
                  <a:pt x="2275361" y="0"/>
                </a:cubicBezTo>
                <a:cubicBezTo>
                  <a:pt x="2380162" y="23310"/>
                  <a:pt x="2472409" y="-2143"/>
                  <a:pt x="2595083" y="0"/>
                </a:cubicBezTo>
                <a:cubicBezTo>
                  <a:pt x="2618166" y="-7399"/>
                  <a:pt x="2650138" y="64969"/>
                  <a:pt x="2666048" y="160183"/>
                </a:cubicBezTo>
                <a:cubicBezTo>
                  <a:pt x="2666857" y="218946"/>
                  <a:pt x="2649601" y="404193"/>
                  <a:pt x="2666048" y="500767"/>
                </a:cubicBezTo>
                <a:cubicBezTo>
                  <a:pt x="2698476" y="627007"/>
                  <a:pt x="2646896" y="709322"/>
                  <a:pt x="2666048" y="852221"/>
                </a:cubicBezTo>
                <a:cubicBezTo>
                  <a:pt x="2666796" y="986695"/>
                  <a:pt x="2662129" y="1136525"/>
                  <a:pt x="2666048" y="1247153"/>
                </a:cubicBezTo>
                <a:cubicBezTo>
                  <a:pt x="2663671" y="1348430"/>
                  <a:pt x="2648129" y="1417414"/>
                  <a:pt x="2595083" y="1407337"/>
                </a:cubicBezTo>
                <a:cubicBezTo>
                  <a:pt x="2548205" y="1400812"/>
                  <a:pt x="2494786" y="1410062"/>
                  <a:pt x="2452050" y="1407337"/>
                </a:cubicBezTo>
                <a:cubicBezTo>
                  <a:pt x="2403629" y="1419114"/>
                  <a:pt x="2357626" y="1404047"/>
                  <a:pt x="2334258" y="1407337"/>
                </a:cubicBezTo>
                <a:cubicBezTo>
                  <a:pt x="2315992" y="1403898"/>
                  <a:pt x="2213685" y="1402131"/>
                  <a:pt x="2140742" y="1407337"/>
                </a:cubicBezTo>
                <a:cubicBezTo>
                  <a:pt x="2066684" y="1413876"/>
                  <a:pt x="2051406" y="1412030"/>
                  <a:pt x="1997708" y="1407337"/>
                </a:cubicBezTo>
                <a:cubicBezTo>
                  <a:pt x="1943063" y="1405645"/>
                  <a:pt x="1920391" y="1398648"/>
                  <a:pt x="1854675" y="1407337"/>
                </a:cubicBezTo>
                <a:cubicBezTo>
                  <a:pt x="1788454" y="1423383"/>
                  <a:pt x="1725925" y="1392560"/>
                  <a:pt x="1661159" y="1407337"/>
                </a:cubicBezTo>
                <a:cubicBezTo>
                  <a:pt x="1608342" y="1404599"/>
                  <a:pt x="1561976" y="1410844"/>
                  <a:pt x="1442402" y="1407337"/>
                </a:cubicBezTo>
                <a:cubicBezTo>
                  <a:pt x="1346313" y="1397706"/>
                  <a:pt x="1307264" y="1407978"/>
                  <a:pt x="1223645" y="1407337"/>
                </a:cubicBezTo>
                <a:cubicBezTo>
                  <a:pt x="1136048" y="1403447"/>
                  <a:pt x="1095175" y="1395116"/>
                  <a:pt x="1055370" y="1407337"/>
                </a:cubicBezTo>
                <a:cubicBezTo>
                  <a:pt x="1008464" y="1412468"/>
                  <a:pt x="972492" y="1397300"/>
                  <a:pt x="937578" y="1407337"/>
                </a:cubicBezTo>
                <a:cubicBezTo>
                  <a:pt x="900296" y="1409750"/>
                  <a:pt x="868665" y="1407564"/>
                  <a:pt x="819786" y="1407337"/>
                </a:cubicBezTo>
                <a:cubicBezTo>
                  <a:pt x="765620" y="1398337"/>
                  <a:pt x="729604" y="1405541"/>
                  <a:pt x="651511" y="1407337"/>
                </a:cubicBezTo>
                <a:cubicBezTo>
                  <a:pt x="573316" y="1409997"/>
                  <a:pt x="569500" y="1396447"/>
                  <a:pt x="533719" y="1407337"/>
                </a:cubicBezTo>
                <a:cubicBezTo>
                  <a:pt x="489875" y="1414229"/>
                  <a:pt x="434342" y="1402031"/>
                  <a:pt x="390686" y="1407337"/>
                </a:cubicBezTo>
                <a:cubicBezTo>
                  <a:pt x="356754" y="1413249"/>
                  <a:pt x="270168" y="1418282"/>
                  <a:pt x="222411" y="1407337"/>
                </a:cubicBezTo>
                <a:cubicBezTo>
                  <a:pt x="173033" y="1401624"/>
                  <a:pt x="125806" y="1393710"/>
                  <a:pt x="70964" y="1407337"/>
                </a:cubicBezTo>
                <a:cubicBezTo>
                  <a:pt x="40561" y="1428385"/>
                  <a:pt x="-5862" y="1344477"/>
                  <a:pt x="0" y="1247153"/>
                </a:cubicBezTo>
                <a:cubicBezTo>
                  <a:pt x="17219" y="1131670"/>
                  <a:pt x="-1774" y="1055950"/>
                  <a:pt x="0" y="884830"/>
                </a:cubicBezTo>
                <a:cubicBezTo>
                  <a:pt x="1343" y="710175"/>
                  <a:pt x="1573" y="703794"/>
                  <a:pt x="0" y="555115"/>
                </a:cubicBezTo>
                <a:cubicBezTo>
                  <a:pt x="-7430" y="420086"/>
                  <a:pt x="3350" y="275896"/>
                  <a:pt x="0" y="160183"/>
                </a:cubicBezTo>
                <a:close/>
              </a:path>
              <a:path w="2666048" h="1407337" fill="none" stroke="0" extrusionOk="0">
                <a:moveTo>
                  <a:pt x="0" y="160183"/>
                </a:moveTo>
                <a:cubicBezTo>
                  <a:pt x="3085" y="60169"/>
                  <a:pt x="19313" y="-6858"/>
                  <a:pt x="70964" y="0"/>
                </a:cubicBezTo>
                <a:cubicBezTo>
                  <a:pt x="123551" y="5310"/>
                  <a:pt x="146164" y="15886"/>
                  <a:pt x="213997" y="0"/>
                </a:cubicBezTo>
                <a:cubicBezTo>
                  <a:pt x="282668" y="-9925"/>
                  <a:pt x="294019" y="-3943"/>
                  <a:pt x="331789" y="0"/>
                </a:cubicBezTo>
                <a:cubicBezTo>
                  <a:pt x="365165" y="2577"/>
                  <a:pt x="455212" y="15643"/>
                  <a:pt x="525305" y="0"/>
                </a:cubicBezTo>
                <a:cubicBezTo>
                  <a:pt x="574433" y="-9245"/>
                  <a:pt x="633272" y="34796"/>
                  <a:pt x="744062" y="0"/>
                </a:cubicBezTo>
                <a:cubicBezTo>
                  <a:pt x="854345" y="-14708"/>
                  <a:pt x="870668" y="-22762"/>
                  <a:pt x="912337" y="0"/>
                </a:cubicBezTo>
                <a:cubicBezTo>
                  <a:pt x="960782" y="29480"/>
                  <a:pt x="991828" y="334"/>
                  <a:pt x="1055370" y="0"/>
                </a:cubicBezTo>
                <a:cubicBezTo>
                  <a:pt x="1124441" y="-126"/>
                  <a:pt x="1135085" y="14346"/>
                  <a:pt x="1198404" y="0"/>
                </a:cubicBezTo>
                <a:cubicBezTo>
                  <a:pt x="1267413" y="-9880"/>
                  <a:pt x="1281598" y="5549"/>
                  <a:pt x="1316196" y="0"/>
                </a:cubicBezTo>
                <a:cubicBezTo>
                  <a:pt x="1359190" y="-7021"/>
                  <a:pt x="1403068" y="7812"/>
                  <a:pt x="1433988" y="0"/>
                </a:cubicBezTo>
                <a:cubicBezTo>
                  <a:pt x="1466429" y="-6463"/>
                  <a:pt x="1518647" y="-129"/>
                  <a:pt x="1551781" y="0"/>
                </a:cubicBezTo>
                <a:cubicBezTo>
                  <a:pt x="1596295" y="14532"/>
                  <a:pt x="1631484" y="-9224"/>
                  <a:pt x="1669573" y="0"/>
                </a:cubicBezTo>
                <a:cubicBezTo>
                  <a:pt x="1697422" y="21982"/>
                  <a:pt x="1832620" y="11541"/>
                  <a:pt x="1888330" y="0"/>
                </a:cubicBezTo>
                <a:cubicBezTo>
                  <a:pt x="1933920" y="-8615"/>
                  <a:pt x="2001724" y="12711"/>
                  <a:pt x="2056604" y="0"/>
                </a:cubicBezTo>
                <a:cubicBezTo>
                  <a:pt x="2122148" y="-5774"/>
                  <a:pt x="2205378" y="-31032"/>
                  <a:pt x="2275361" y="0"/>
                </a:cubicBezTo>
                <a:cubicBezTo>
                  <a:pt x="2377654" y="25054"/>
                  <a:pt x="2455918" y="9031"/>
                  <a:pt x="2595083" y="0"/>
                </a:cubicBezTo>
                <a:cubicBezTo>
                  <a:pt x="2619269" y="-9575"/>
                  <a:pt x="2680482" y="46202"/>
                  <a:pt x="2666048" y="160183"/>
                </a:cubicBezTo>
                <a:cubicBezTo>
                  <a:pt x="2685955" y="214358"/>
                  <a:pt x="2643656" y="380046"/>
                  <a:pt x="2666048" y="500767"/>
                </a:cubicBezTo>
                <a:cubicBezTo>
                  <a:pt x="2687663" y="631198"/>
                  <a:pt x="2657944" y="696114"/>
                  <a:pt x="2666048" y="852221"/>
                </a:cubicBezTo>
                <a:cubicBezTo>
                  <a:pt x="2650685" y="980673"/>
                  <a:pt x="2677778" y="1146238"/>
                  <a:pt x="2666048" y="1247153"/>
                </a:cubicBezTo>
                <a:cubicBezTo>
                  <a:pt x="2667668" y="1353908"/>
                  <a:pt x="2651863" y="1411528"/>
                  <a:pt x="2595083" y="1407337"/>
                </a:cubicBezTo>
                <a:cubicBezTo>
                  <a:pt x="2552606" y="1396593"/>
                  <a:pt x="2490653" y="1403001"/>
                  <a:pt x="2452050" y="1407337"/>
                </a:cubicBezTo>
                <a:cubicBezTo>
                  <a:pt x="2402515" y="1422004"/>
                  <a:pt x="2361247" y="1402713"/>
                  <a:pt x="2334258" y="1407337"/>
                </a:cubicBezTo>
                <a:cubicBezTo>
                  <a:pt x="2327660" y="1408382"/>
                  <a:pt x="2198346" y="1383104"/>
                  <a:pt x="2140742" y="1407337"/>
                </a:cubicBezTo>
                <a:cubicBezTo>
                  <a:pt x="2064226" y="1416176"/>
                  <a:pt x="2049923" y="1410145"/>
                  <a:pt x="1997708" y="1407337"/>
                </a:cubicBezTo>
                <a:cubicBezTo>
                  <a:pt x="1939961" y="1402515"/>
                  <a:pt x="1922070" y="1398887"/>
                  <a:pt x="1854675" y="1407337"/>
                </a:cubicBezTo>
                <a:cubicBezTo>
                  <a:pt x="1792615" y="1424050"/>
                  <a:pt x="1721755" y="1399124"/>
                  <a:pt x="1661159" y="1407337"/>
                </a:cubicBezTo>
                <a:cubicBezTo>
                  <a:pt x="1606205" y="1399570"/>
                  <a:pt x="1551570" y="1406277"/>
                  <a:pt x="1442402" y="1407337"/>
                </a:cubicBezTo>
                <a:cubicBezTo>
                  <a:pt x="1343948" y="1400057"/>
                  <a:pt x="1319508" y="1413894"/>
                  <a:pt x="1223645" y="1407337"/>
                </a:cubicBezTo>
                <a:cubicBezTo>
                  <a:pt x="1132560" y="1411004"/>
                  <a:pt x="1103567" y="1393084"/>
                  <a:pt x="1055370" y="1407337"/>
                </a:cubicBezTo>
                <a:cubicBezTo>
                  <a:pt x="1001206" y="1409761"/>
                  <a:pt x="976527" y="1390516"/>
                  <a:pt x="937578" y="1407337"/>
                </a:cubicBezTo>
                <a:cubicBezTo>
                  <a:pt x="903616" y="1411351"/>
                  <a:pt x="873384" y="1412724"/>
                  <a:pt x="819786" y="1407337"/>
                </a:cubicBezTo>
                <a:cubicBezTo>
                  <a:pt x="768639" y="1388149"/>
                  <a:pt x="735521" y="1405658"/>
                  <a:pt x="651511" y="1407337"/>
                </a:cubicBezTo>
                <a:cubicBezTo>
                  <a:pt x="573007" y="1407500"/>
                  <a:pt x="566658" y="1395680"/>
                  <a:pt x="533719" y="1407337"/>
                </a:cubicBezTo>
                <a:cubicBezTo>
                  <a:pt x="498445" y="1408131"/>
                  <a:pt x="427942" y="1397607"/>
                  <a:pt x="390686" y="1407337"/>
                </a:cubicBezTo>
                <a:cubicBezTo>
                  <a:pt x="363356" y="1424389"/>
                  <a:pt x="272563" y="1424193"/>
                  <a:pt x="222411" y="1407337"/>
                </a:cubicBezTo>
                <a:cubicBezTo>
                  <a:pt x="175598" y="1402855"/>
                  <a:pt x="111246" y="1379929"/>
                  <a:pt x="70964" y="1407337"/>
                </a:cubicBezTo>
                <a:cubicBezTo>
                  <a:pt x="53314" y="1448464"/>
                  <a:pt x="-7236" y="1362789"/>
                  <a:pt x="0" y="1247153"/>
                </a:cubicBezTo>
                <a:cubicBezTo>
                  <a:pt x="23268" y="1132836"/>
                  <a:pt x="-8721" y="1063487"/>
                  <a:pt x="0" y="884830"/>
                </a:cubicBezTo>
                <a:cubicBezTo>
                  <a:pt x="1128" y="710222"/>
                  <a:pt x="879" y="702620"/>
                  <a:pt x="0" y="555115"/>
                </a:cubicBezTo>
                <a:cubicBezTo>
                  <a:pt x="-14082" y="394972"/>
                  <a:pt x="-8086" y="276768"/>
                  <a:pt x="0" y="160183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4236762247">
                  <a:custGeom>
                    <a:avLst/>
                    <a:gdLst>
                      <a:gd name="connsiteX0" fmla="*/ 0 w 2666048"/>
                      <a:gd name="connsiteY0" fmla="*/ 160183 h 1407337"/>
                      <a:gd name="connsiteX1" fmla="*/ 70964 w 2666048"/>
                      <a:gd name="connsiteY1" fmla="*/ 0 h 1407337"/>
                      <a:gd name="connsiteX2" fmla="*/ 213997 w 2666048"/>
                      <a:gd name="connsiteY2" fmla="*/ 0 h 1407337"/>
                      <a:gd name="connsiteX3" fmla="*/ 331789 w 2666048"/>
                      <a:gd name="connsiteY3" fmla="*/ 0 h 1407337"/>
                      <a:gd name="connsiteX4" fmla="*/ 525305 w 2666048"/>
                      <a:gd name="connsiteY4" fmla="*/ 0 h 1407337"/>
                      <a:gd name="connsiteX5" fmla="*/ 744062 w 2666048"/>
                      <a:gd name="connsiteY5" fmla="*/ 0 h 1407337"/>
                      <a:gd name="connsiteX6" fmla="*/ 912337 w 2666048"/>
                      <a:gd name="connsiteY6" fmla="*/ 0 h 1407337"/>
                      <a:gd name="connsiteX7" fmla="*/ 1055370 w 2666048"/>
                      <a:gd name="connsiteY7" fmla="*/ 0 h 1407337"/>
                      <a:gd name="connsiteX8" fmla="*/ 1198404 w 2666048"/>
                      <a:gd name="connsiteY8" fmla="*/ 0 h 1407337"/>
                      <a:gd name="connsiteX9" fmla="*/ 1316196 w 2666048"/>
                      <a:gd name="connsiteY9" fmla="*/ 0 h 1407337"/>
                      <a:gd name="connsiteX10" fmla="*/ 1433988 w 2666048"/>
                      <a:gd name="connsiteY10" fmla="*/ 0 h 1407337"/>
                      <a:gd name="connsiteX11" fmla="*/ 1551781 w 2666048"/>
                      <a:gd name="connsiteY11" fmla="*/ 0 h 1407337"/>
                      <a:gd name="connsiteX12" fmla="*/ 1669573 w 2666048"/>
                      <a:gd name="connsiteY12" fmla="*/ 0 h 1407337"/>
                      <a:gd name="connsiteX13" fmla="*/ 1888330 w 2666048"/>
                      <a:gd name="connsiteY13" fmla="*/ 0 h 1407337"/>
                      <a:gd name="connsiteX14" fmla="*/ 2056604 w 2666048"/>
                      <a:gd name="connsiteY14" fmla="*/ 0 h 1407337"/>
                      <a:gd name="connsiteX15" fmla="*/ 2275361 w 2666048"/>
                      <a:gd name="connsiteY15" fmla="*/ 0 h 1407337"/>
                      <a:gd name="connsiteX16" fmla="*/ 2595083 w 2666048"/>
                      <a:gd name="connsiteY16" fmla="*/ 0 h 1407337"/>
                      <a:gd name="connsiteX17" fmla="*/ 2666048 w 2666048"/>
                      <a:gd name="connsiteY17" fmla="*/ 160183 h 1407337"/>
                      <a:gd name="connsiteX18" fmla="*/ 2666048 w 2666048"/>
                      <a:gd name="connsiteY18" fmla="*/ 500767 h 1407337"/>
                      <a:gd name="connsiteX19" fmla="*/ 2666048 w 2666048"/>
                      <a:gd name="connsiteY19" fmla="*/ 852221 h 1407337"/>
                      <a:gd name="connsiteX20" fmla="*/ 2666048 w 2666048"/>
                      <a:gd name="connsiteY20" fmla="*/ 1247153 h 1407337"/>
                      <a:gd name="connsiteX21" fmla="*/ 2595083 w 2666048"/>
                      <a:gd name="connsiteY21" fmla="*/ 1407337 h 1407337"/>
                      <a:gd name="connsiteX22" fmla="*/ 2452050 w 2666048"/>
                      <a:gd name="connsiteY22" fmla="*/ 1407337 h 1407337"/>
                      <a:gd name="connsiteX23" fmla="*/ 2334258 w 2666048"/>
                      <a:gd name="connsiteY23" fmla="*/ 1407337 h 1407337"/>
                      <a:gd name="connsiteX24" fmla="*/ 2140742 w 2666048"/>
                      <a:gd name="connsiteY24" fmla="*/ 1407337 h 1407337"/>
                      <a:gd name="connsiteX25" fmla="*/ 1997708 w 2666048"/>
                      <a:gd name="connsiteY25" fmla="*/ 1407337 h 1407337"/>
                      <a:gd name="connsiteX26" fmla="*/ 1854675 w 2666048"/>
                      <a:gd name="connsiteY26" fmla="*/ 1407337 h 1407337"/>
                      <a:gd name="connsiteX27" fmla="*/ 1661159 w 2666048"/>
                      <a:gd name="connsiteY27" fmla="*/ 1407337 h 1407337"/>
                      <a:gd name="connsiteX28" fmla="*/ 1442402 w 2666048"/>
                      <a:gd name="connsiteY28" fmla="*/ 1407337 h 1407337"/>
                      <a:gd name="connsiteX29" fmla="*/ 1223645 w 2666048"/>
                      <a:gd name="connsiteY29" fmla="*/ 1407337 h 1407337"/>
                      <a:gd name="connsiteX30" fmla="*/ 1055370 w 2666048"/>
                      <a:gd name="connsiteY30" fmla="*/ 1407337 h 1407337"/>
                      <a:gd name="connsiteX31" fmla="*/ 937578 w 2666048"/>
                      <a:gd name="connsiteY31" fmla="*/ 1407337 h 1407337"/>
                      <a:gd name="connsiteX32" fmla="*/ 819786 w 2666048"/>
                      <a:gd name="connsiteY32" fmla="*/ 1407337 h 1407337"/>
                      <a:gd name="connsiteX33" fmla="*/ 651511 w 2666048"/>
                      <a:gd name="connsiteY33" fmla="*/ 1407337 h 1407337"/>
                      <a:gd name="connsiteX34" fmla="*/ 533719 w 2666048"/>
                      <a:gd name="connsiteY34" fmla="*/ 1407337 h 1407337"/>
                      <a:gd name="connsiteX35" fmla="*/ 390686 w 2666048"/>
                      <a:gd name="connsiteY35" fmla="*/ 1407337 h 1407337"/>
                      <a:gd name="connsiteX36" fmla="*/ 222411 w 2666048"/>
                      <a:gd name="connsiteY36" fmla="*/ 1407337 h 1407337"/>
                      <a:gd name="connsiteX37" fmla="*/ 70964 w 2666048"/>
                      <a:gd name="connsiteY37" fmla="*/ 1407337 h 1407337"/>
                      <a:gd name="connsiteX38" fmla="*/ 0 w 2666048"/>
                      <a:gd name="connsiteY38" fmla="*/ 1247153 h 1407337"/>
                      <a:gd name="connsiteX39" fmla="*/ 0 w 2666048"/>
                      <a:gd name="connsiteY39" fmla="*/ 884830 h 1407337"/>
                      <a:gd name="connsiteX40" fmla="*/ 0 w 2666048"/>
                      <a:gd name="connsiteY40" fmla="*/ 555115 h 1407337"/>
                      <a:gd name="connsiteX41" fmla="*/ 0 w 2666048"/>
                      <a:gd name="connsiteY41" fmla="*/ 160183 h 1407337"/>
                      <a:gd name="connsiteX0" fmla="*/ 0 w 2666048"/>
                      <a:gd name="connsiteY0" fmla="*/ 160183 h 1407337"/>
                      <a:gd name="connsiteX1" fmla="*/ 70964 w 2666048"/>
                      <a:gd name="connsiteY1" fmla="*/ 0 h 1407337"/>
                      <a:gd name="connsiteX2" fmla="*/ 264479 w 2666048"/>
                      <a:gd name="connsiteY2" fmla="*/ 0 h 1407337"/>
                      <a:gd name="connsiteX3" fmla="*/ 407513 w 2666048"/>
                      <a:gd name="connsiteY3" fmla="*/ 0 h 1407337"/>
                      <a:gd name="connsiteX4" fmla="*/ 500064 w 2666048"/>
                      <a:gd name="connsiteY4" fmla="*/ 0 h 1407337"/>
                      <a:gd name="connsiteX5" fmla="*/ 643097 w 2666048"/>
                      <a:gd name="connsiteY5" fmla="*/ 0 h 1407337"/>
                      <a:gd name="connsiteX6" fmla="*/ 735648 w 2666048"/>
                      <a:gd name="connsiteY6" fmla="*/ 0 h 1407337"/>
                      <a:gd name="connsiteX7" fmla="*/ 954406 w 2666048"/>
                      <a:gd name="connsiteY7" fmla="*/ 0 h 1407337"/>
                      <a:gd name="connsiteX8" fmla="*/ 1072198 w 2666048"/>
                      <a:gd name="connsiteY8" fmla="*/ 0 h 1407337"/>
                      <a:gd name="connsiteX9" fmla="*/ 1265714 w 2666048"/>
                      <a:gd name="connsiteY9" fmla="*/ 0 h 1407337"/>
                      <a:gd name="connsiteX10" fmla="*/ 1383506 w 2666048"/>
                      <a:gd name="connsiteY10" fmla="*/ 0 h 1407337"/>
                      <a:gd name="connsiteX11" fmla="*/ 1602263 w 2666048"/>
                      <a:gd name="connsiteY11" fmla="*/ 0 h 1407337"/>
                      <a:gd name="connsiteX12" fmla="*/ 1720055 w 2666048"/>
                      <a:gd name="connsiteY12" fmla="*/ 0 h 1407337"/>
                      <a:gd name="connsiteX13" fmla="*/ 1888330 w 2666048"/>
                      <a:gd name="connsiteY13" fmla="*/ 0 h 1407337"/>
                      <a:gd name="connsiteX14" fmla="*/ 2107087 w 2666048"/>
                      <a:gd name="connsiteY14" fmla="*/ 0 h 1407337"/>
                      <a:gd name="connsiteX15" fmla="*/ 2250120 w 2666048"/>
                      <a:gd name="connsiteY15" fmla="*/ 0 h 1407337"/>
                      <a:gd name="connsiteX16" fmla="*/ 2393154 w 2666048"/>
                      <a:gd name="connsiteY16" fmla="*/ 0 h 1407337"/>
                      <a:gd name="connsiteX17" fmla="*/ 2595083 w 2666048"/>
                      <a:gd name="connsiteY17" fmla="*/ 0 h 1407337"/>
                      <a:gd name="connsiteX18" fmla="*/ 2666048 w 2666048"/>
                      <a:gd name="connsiteY18" fmla="*/ 160183 h 1407337"/>
                      <a:gd name="connsiteX19" fmla="*/ 2666048 w 2666048"/>
                      <a:gd name="connsiteY19" fmla="*/ 511636 h 1407337"/>
                      <a:gd name="connsiteX20" fmla="*/ 2666048 w 2666048"/>
                      <a:gd name="connsiteY20" fmla="*/ 841351 h 1407337"/>
                      <a:gd name="connsiteX21" fmla="*/ 2666048 w 2666048"/>
                      <a:gd name="connsiteY21" fmla="*/ 1247153 h 1407337"/>
                      <a:gd name="connsiteX22" fmla="*/ 2595083 w 2666048"/>
                      <a:gd name="connsiteY22" fmla="*/ 1407337 h 1407337"/>
                      <a:gd name="connsiteX23" fmla="*/ 2426809 w 2666048"/>
                      <a:gd name="connsiteY23" fmla="*/ 1407337 h 1407337"/>
                      <a:gd name="connsiteX24" fmla="*/ 2309016 w 2666048"/>
                      <a:gd name="connsiteY24" fmla="*/ 1407337 h 1407337"/>
                      <a:gd name="connsiteX25" fmla="*/ 2165983 w 2666048"/>
                      <a:gd name="connsiteY25" fmla="*/ 1407337 h 1407337"/>
                      <a:gd name="connsiteX26" fmla="*/ 1972467 w 2666048"/>
                      <a:gd name="connsiteY26" fmla="*/ 1407337 h 1407337"/>
                      <a:gd name="connsiteX27" fmla="*/ 1854675 w 2666048"/>
                      <a:gd name="connsiteY27" fmla="*/ 1407337 h 1407337"/>
                      <a:gd name="connsiteX28" fmla="*/ 1762124 w 2666048"/>
                      <a:gd name="connsiteY28" fmla="*/ 1407337 h 1407337"/>
                      <a:gd name="connsiteX29" fmla="*/ 1593849 w 2666048"/>
                      <a:gd name="connsiteY29" fmla="*/ 1407337 h 1407337"/>
                      <a:gd name="connsiteX30" fmla="*/ 1501298 w 2666048"/>
                      <a:gd name="connsiteY30" fmla="*/ 1407337 h 1407337"/>
                      <a:gd name="connsiteX31" fmla="*/ 1358265 w 2666048"/>
                      <a:gd name="connsiteY31" fmla="*/ 1407337 h 1407337"/>
                      <a:gd name="connsiteX32" fmla="*/ 1240472 w 2666048"/>
                      <a:gd name="connsiteY32" fmla="*/ 1407337 h 1407337"/>
                      <a:gd name="connsiteX33" fmla="*/ 1072198 w 2666048"/>
                      <a:gd name="connsiteY33" fmla="*/ 1407337 h 1407337"/>
                      <a:gd name="connsiteX34" fmla="*/ 954406 w 2666048"/>
                      <a:gd name="connsiteY34" fmla="*/ 1407337 h 1407337"/>
                      <a:gd name="connsiteX35" fmla="*/ 861855 w 2666048"/>
                      <a:gd name="connsiteY35" fmla="*/ 1407337 h 1407337"/>
                      <a:gd name="connsiteX36" fmla="*/ 643097 w 2666048"/>
                      <a:gd name="connsiteY36" fmla="*/ 1407337 h 1407337"/>
                      <a:gd name="connsiteX37" fmla="*/ 424340 w 2666048"/>
                      <a:gd name="connsiteY37" fmla="*/ 1407337 h 1407337"/>
                      <a:gd name="connsiteX38" fmla="*/ 230825 w 2666048"/>
                      <a:gd name="connsiteY38" fmla="*/ 1407337 h 1407337"/>
                      <a:gd name="connsiteX39" fmla="*/ 70964 w 2666048"/>
                      <a:gd name="connsiteY39" fmla="*/ 1407337 h 1407337"/>
                      <a:gd name="connsiteX40" fmla="*/ 0 w 2666048"/>
                      <a:gd name="connsiteY40" fmla="*/ 1247153 h 1407337"/>
                      <a:gd name="connsiteX41" fmla="*/ 0 w 2666048"/>
                      <a:gd name="connsiteY41" fmla="*/ 873960 h 1407337"/>
                      <a:gd name="connsiteX42" fmla="*/ 0 w 2666048"/>
                      <a:gd name="connsiteY42" fmla="*/ 500767 h 1407337"/>
                      <a:gd name="connsiteX43" fmla="*/ 0 w 2666048"/>
                      <a:gd name="connsiteY43" fmla="*/ 160183 h 14073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</a:cxnLst>
                    <a:rect l="l" t="t" r="r" b="b"/>
                    <a:pathLst>
                      <a:path w="2666048" h="1407337" fill="none" extrusionOk="0">
                        <a:moveTo>
                          <a:pt x="0" y="160183"/>
                        </a:moveTo>
                        <a:cubicBezTo>
                          <a:pt x="-503" y="54977"/>
                          <a:pt x="16299" y="-6729"/>
                          <a:pt x="70964" y="0"/>
                        </a:cubicBezTo>
                        <a:cubicBezTo>
                          <a:pt x="121706" y="4002"/>
                          <a:pt x="145336" y="15878"/>
                          <a:pt x="213997" y="0"/>
                        </a:cubicBezTo>
                        <a:cubicBezTo>
                          <a:pt x="281947" y="-10706"/>
                          <a:pt x="291491" y="-3703"/>
                          <a:pt x="331789" y="0"/>
                        </a:cubicBezTo>
                        <a:cubicBezTo>
                          <a:pt x="364645" y="4462"/>
                          <a:pt x="463033" y="7265"/>
                          <a:pt x="525305" y="0"/>
                        </a:cubicBezTo>
                        <a:cubicBezTo>
                          <a:pt x="573089" y="-18196"/>
                          <a:pt x="633707" y="19021"/>
                          <a:pt x="744062" y="0"/>
                        </a:cubicBezTo>
                        <a:cubicBezTo>
                          <a:pt x="852001" y="-14086"/>
                          <a:pt x="867897" y="-22208"/>
                          <a:pt x="912337" y="0"/>
                        </a:cubicBezTo>
                        <a:cubicBezTo>
                          <a:pt x="956765" y="24927"/>
                          <a:pt x="990415" y="-8532"/>
                          <a:pt x="1055370" y="0"/>
                        </a:cubicBezTo>
                        <a:cubicBezTo>
                          <a:pt x="1124115" y="-24"/>
                          <a:pt x="1133219" y="11782"/>
                          <a:pt x="1198404" y="0"/>
                        </a:cubicBezTo>
                        <a:cubicBezTo>
                          <a:pt x="1265511" y="-12335"/>
                          <a:pt x="1277848" y="6275"/>
                          <a:pt x="1316196" y="0"/>
                        </a:cubicBezTo>
                        <a:cubicBezTo>
                          <a:pt x="1356345" y="-6511"/>
                          <a:pt x="1404266" y="8751"/>
                          <a:pt x="1433988" y="0"/>
                        </a:cubicBezTo>
                        <a:cubicBezTo>
                          <a:pt x="1468153" y="-10581"/>
                          <a:pt x="1515393" y="-4159"/>
                          <a:pt x="1551781" y="0"/>
                        </a:cubicBezTo>
                        <a:cubicBezTo>
                          <a:pt x="1592613" y="15191"/>
                          <a:pt x="1632588" y="-7793"/>
                          <a:pt x="1669573" y="0"/>
                        </a:cubicBezTo>
                        <a:cubicBezTo>
                          <a:pt x="1706457" y="12867"/>
                          <a:pt x="1829428" y="13242"/>
                          <a:pt x="1888330" y="0"/>
                        </a:cubicBezTo>
                        <a:cubicBezTo>
                          <a:pt x="1944969" y="-11937"/>
                          <a:pt x="1999869" y="13420"/>
                          <a:pt x="2056604" y="0"/>
                        </a:cubicBezTo>
                        <a:cubicBezTo>
                          <a:pt x="2101839" y="-10494"/>
                          <a:pt x="2192731" y="-30544"/>
                          <a:pt x="2275361" y="0"/>
                        </a:cubicBezTo>
                        <a:cubicBezTo>
                          <a:pt x="2367339" y="10818"/>
                          <a:pt x="2459239" y="-14301"/>
                          <a:pt x="2595083" y="0"/>
                        </a:cubicBezTo>
                        <a:cubicBezTo>
                          <a:pt x="2623496" y="-5577"/>
                          <a:pt x="2679855" y="66754"/>
                          <a:pt x="2666048" y="160183"/>
                        </a:cubicBezTo>
                        <a:cubicBezTo>
                          <a:pt x="2667404" y="237231"/>
                          <a:pt x="2674795" y="372562"/>
                          <a:pt x="2666048" y="500767"/>
                        </a:cubicBezTo>
                        <a:cubicBezTo>
                          <a:pt x="2677032" y="622438"/>
                          <a:pt x="2673508" y="711231"/>
                          <a:pt x="2666048" y="852221"/>
                        </a:cubicBezTo>
                        <a:cubicBezTo>
                          <a:pt x="2677902" y="982787"/>
                          <a:pt x="2663124" y="1117478"/>
                          <a:pt x="2666048" y="1247153"/>
                        </a:cubicBezTo>
                        <a:cubicBezTo>
                          <a:pt x="2671726" y="1343519"/>
                          <a:pt x="2642141" y="1413095"/>
                          <a:pt x="2595083" y="1407337"/>
                        </a:cubicBezTo>
                        <a:cubicBezTo>
                          <a:pt x="2559021" y="1394373"/>
                          <a:pt x="2489612" y="1401315"/>
                          <a:pt x="2452050" y="1407337"/>
                        </a:cubicBezTo>
                        <a:cubicBezTo>
                          <a:pt x="2407986" y="1418707"/>
                          <a:pt x="2365027" y="1399301"/>
                          <a:pt x="2334258" y="1407337"/>
                        </a:cubicBezTo>
                        <a:cubicBezTo>
                          <a:pt x="2318557" y="1407828"/>
                          <a:pt x="2210651" y="1388880"/>
                          <a:pt x="2140742" y="1407337"/>
                        </a:cubicBezTo>
                        <a:cubicBezTo>
                          <a:pt x="2063869" y="1416793"/>
                          <a:pt x="2052207" y="1411893"/>
                          <a:pt x="1997708" y="1407337"/>
                        </a:cubicBezTo>
                        <a:cubicBezTo>
                          <a:pt x="1939822" y="1401126"/>
                          <a:pt x="1924461" y="1400283"/>
                          <a:pt x="1854675" y="1407337"/>
                        </a:cubicBezTo>
                        <a:cubicBezTo>
                          <a:pt x="1796680" y="1418816"/>
                          <a:pt x="1716450" y="1402849"/>
                          <a:pt x="1661159" y="1407337"/>
                        </a:cubicBezTo>
                        <a:cubicBezTo>
                          <a:pt x="1602166" y="1409334"/>
                          <a:pt x="1536893" y="1406230"/>
                          <a:pt x="1442402" y="1407337"/>
                        </a:cubicBezTo>
                        <a:cubicBezTo>
                          <a:pt x="1341565" y="1397692"/>
                          <a:pt x="1320991" y="1414622"/>
                          <a:pt x="1223645" y="1407337"/>
                        </a:cubicBezTo>
                        <a:cubicBezTo>
                          <a:pt x="1129695" y="1406634"/>
                          <a:pt x="1097880" y="1398875"/>
                          <a:pt x="1055370" y="1407337"/>
                        </a:cubicBezTo>
                        <a:cubicBezTo>
                          <a:pt x="1005075" y="1416402"/>
                          <a:pt x="978410" y="1390803"/>
                          <a:pt x="937578" y="1407337"/>
                        </a:cubicBezTo>
                        <a:cubicBezTo>
                          <a:pt x="905213" y="1419270"/>
                          <a:pt x="864337" y="1412191"/>
                          <a:pt x="819786" y="1407337"/>
                        </a:cubicBezTo>
                        <a:cubicBezTo>
                          <a:pt x="774796" y="1395236"/>
                          <a:pt x="730207" y="1406211"/>
                          <a:pt x="651511" y="1407337"/>
                        </a:cubicBezTo>
                        <a:cubicBezTo>
                          <a:pt x="572261" y="1406822"/>
                          <a:pt x="568694" y="1397195"/>
                          <a:pt x="533719" y="1407337"/>
                        </a:cubicBezTo>
                        <a:cubicBezTo>
                          <a:pt x="500278" y="1410231"/>
                          <a:pt x="424320" y="1393221"/>
                          <a:pt x="390686" y="1407337"/>
                        </a:cubicBezTo>
                        <a:cubicBezTo>
                          <a:pt x="352582" y="1423790"/>
                          <a:pt x="275438" y="1420089"/>
                          <a:pt x="222411" y="1407337"/>
                        </a:cubicBezTo>
                        <a:cubicBezTo>
                          <a:pt x="178781" y="1393297"/>
                          <a:pt x="112187" y="1389179"/>
                          <a:pt x="70964" y="1407337"/>
                        </a:cubicBezTo>
                        <a:cubicBezTo>
                          <a:pt x="38746" y="1430478"/>
                          <a:pt x="-5741" y="1345227"/>
                          <a:pt x="0" y="1247153"/>
                        </a:cubicBezTo>
                        <a:cubicBezTo>
                          <a:pt x="9849" y="1131060"/>
                          <a:pt x="930" y="1065597"/>
                          <a:pt x="0" y="884830"/>
                        </a:cubicBezTo>
                        <a:cubicBezTo>
                          <a:pt x="1158" y="709546"/>
                          <a:pt x="287" y="701439"/>
                          <a:pt x="0" y="555115"/>
                        </a:cubicBezTo>
                        <a:cubicBezTo>
                          <a:pt x="1959" y="404493"/>
                          <a:pt x="-5263" y="280645"/>
                          <a:pt x="0" y="160183"/>
                        </a:cubicBezTo>
                        <a:close/>
                      </a:path>
                      <a:path w="2666048" h="1407337" stroke="0" extrusionOk="0">
                        <a:moveTo>
                          <a:pt x="0" y="160183"/>
                        </a:moveTo>
                        <a:cubicBezTo>
                          <a:pt x="3523" y="79507"/>
                          <a:pt x="40015" y="-2074"/>
                          <a:pt x="70964" y="0"/>
                        </a:cubicBezTo>
                        <a:cubicBezTo>
                          <a:pt x="166611" y="-8688"/>
                          <a:pt x="196873" y="2481"/>
                          <a:pt x="264479" y="0"/>
                        </a:cubicBezTo>
                        <a:cubicBezTo>
                          <a:pt x="329811" y="3157"/>
                          <a:pt x="373576" y="-11925"/>
                          <a:pt x="407513" y="0"/>
                        </a:cubicBezTo>
                        <a:cubicBezTo>
                          <a:pt x="444047" y="9782"/>
                          <a:pt x="483317" y="-2897"/>
                          <a:pt x="500064" y="0"/>
                        </a:cubicBezTo>
                        <a:cubicBezTo>
                          <a:pt x="513402" y="5080"/>
                          <a:pt x="587382" y="-273"/>
                          <a:pt x="643097" y="0"/>
                        </a:cubicBezTo>
                        <a:cubicBezTo>
                          <a:pt x="692387" y="-5270"/>
                          <a:pt x="707002" y="1080"/>
                          <a:pt x="735648" y="0"/>
                        </a:cubicBezTo>
                        <a:cubicBezTo>
                          <a:pt x="762971" y="-3926"/>
                          <a:pt x="899119" y="-13312"/>
                          <a:pt x="954406" y="0"/>
                        </a:cubicBezTo>
                        <a:cubicBezTo>
                          <a:pt x="1005202" y="15453"/>
                          <a:pt x="1024397" y="3379"/>
                          <a:pt x="1072198" y="0"/>
                        </a:cubicBezTo>
                        <a:cubicBezTo>
                          <a:pt x="1107071" y="10297"/>
                          <a:pt x="1174441" y="1885"/>
                          <a:pt x="1265714" y="0"/>
                        </a:cubicBezTo>
                        <a:cubicBezTo>
                          <a:pt x="1352256" y="-12834"/>
                          <a:pt x="1356118" y="-12087"/>
                          <a:pt x="1383506" y="0"/>
                        </a:cubicBezTo>
                        <a:cubicBezTo>
                          <a:pt x="1406948" y="11329"/>
                          <a:pt x="1551407" y="12617"/>
                          <a:pt x="1602263" y="0"/>
                        </a:cubicBezTo>
                        <a:cubicBezTo>
                          <a:pt x="1670386" y="-20454"/>
                          <a:pt x="1661953" y="8346"/>
                          <a:pt x="1720055" y="0"/>
                        </a:cubicBezTo>
                        <a:cubicBezTo>
                          <a:pt x="1765148" y="-10695"/>
                          <a:pt x="1853446" y="14384"/>
                          <a:pt x="1888330" y="0"/>
                        </a:cubicBezTo>
                        <a:cubicBezTo>
                          <a:pt x="1920903" y="-18426"/>
                          <a:pt x="2057661" y="-1977"/>
                          <a:pt x="2107087" y="0"/>
                        </a:cubicBezTo>
                        <a:cubicBezTo>
                          <a:pt x="2137485" y="56"/>
                          <a:pt x="2180326" y="6876"/>
                          <a:pt x="2250120" y="0"/>
                        </a:cubicBezTo>
                        <a:cubicBezTo>
                          <a:pt x="2288617" y="-567"/>
                          <a:pt x="2330274" y="1110"/>
                          <a:pt x="2393154" y="0"/>
                        </a:cubicBezTo>
                        <a:cubicBezTo>
                          <a:pt x="2454934" y="5079"/>
                          <a:pt x="2533362" y="-5225"/>
                          <a:pt x="2595083" y="0"/>
                        </a:cubicBezTo>
                        <a:cubicBezTo>
                          <a:pt x="2642658" y="-2055"/>
                          <a:pt x="2675874" y="68815"/>
                          <a:pt x="2666048" y="160183"/>
                        </a:cubicBezTo>
                        <a:cubicBezTo>
                          <a:pt x="2650941" y="286115"/>
                          <a:pt x="2648078" y="370392"/>
                          <a:pt x="2666048" y="511636"/>
                        </a:cubicBezTo>
                        <a:cubicBezTo>
                          <a:pt x="2665396" y="660084"/>
                          <a:pt x="2671586" y="684902"/>
                          <a:pt x="2666048" y="841351"/>
                        </a:cubicBezTo>
                        <a:cubicBezTo>
                          <a:pt x="2659817" y="994829"/>
                          <a:pt x="2665194" y="1050045"/>
                          <a:pt x="2666048" y="1247153"/>
                        </a:cubicBezTo>
                        <a:cubicBezTo>
                          <a:pt x="2668978" y="1346987"/>
                          <a:pt x="2644919" y="1426256"/>
                          <a:pt x="2595083" y="1407337"/>
                        </a:cubicBezTo>
                        <a:cubicBezTo>
                          <a:pt x="2537826" y="1420237"/>
                          <a:pt x="2492635" y="1421530"/>
                          <a:pt x="2426809" y="1407337"/>
                        </a:cubicBezTo>
                        <a:cubicBezTo>
                          <a:pt x="2364767" y="1393250"/>
                          <a:pt x="2348767" y="1410264"/>
                          <a:pt x="2309016" y="1407337"/>
                        </a:cubicBezTo>
                        <a:cubicBezTo>
                          <a:pt x="2262004" y="1404633"/>
                          <a:pt x="2215616" y="1431435"/>
                          <a:pt x="2165983" y="1407337"/>
                        </a:cubicBezTo>
                        <a:cubicBezTo>
                          <a:pt x="2115856" y="1382782"/>
                          <a:pt x="2029056" y="1401963"/>
                          <a:pt x="1972467" y="1407337"/>
                        </a:cubicBezTo>
                        <a:cubicBezTo>
                          <a:pt x="1924441" y="1411028"/>
                          <a:pt x="1899410" y="1404878"/>
                          <a:pt x="1854675" y="1407337"/>
                        </a:cubicBezTo>
                        <a:cubicBezTo>
                          <a:pt x="1803288" y="1411397"/>
                          <a:pt x="1792823" y="1402019"/>
                          <a:pt x="1762124" y="1407337"/>
                        </a:cubicBezTo>
                        <a:cubicBezTo>
                          <a:pt x="1729779" y="1410397"/>
                          <a:pt x="1632482" y="1404651"/>
                          <a:pt x="1593849" y="1407337"/>
                        </a:cubicBezTo>
                        <a:cubicBezTo>
                          <a:pt x="1554268" y="1405677"/>
                          <a:pt x="1534255" y="1398602"/>
                          <a:pt x="1501298" y="1407337"/>
                        </a:cubicBezTo>
                        <a:cubicBezTo>
                          <a:pt x="1472135" y="1411453"/>
                          <a:pt x="1400428" y="1403515"/>
                          <a:pt x="1358265" y="1407337"/>
                        </a:cubicBezTo>
                        <a:cubicBezTo>
                          <a:pt x="1323902" y="1418337"/>
                          <a:pt x="1284048" y="1410092"/>
                          <a:pt x="1240472" y="1407337"/>
                        </a:cubicBezTo>
                        <a:cubicBezTo>
                          <a:pt x="1208539" y="1400582"/>
                          <a:pt x="1115853" y="1418289"/>
                          <a:pt x="1072198" y="1407337"/>
                        </a:cubicBezTo>
                        <a:cubicBezTo>
                          <a:pt x="1030645" y="1406446"/>
                          <a:pt x="998594" y="1407600"/>
                          <a:pt x="954406" y="1407337"/>
                        </a:cubicBezTo>
                        <a:cubicBezTo>
                          <a:pt x="912328" y="1408641"/>
                          <a:pt x="900280" y="1411009"/>
                          <a:pt x="861855" y="1407337"/>
                        </a:cubicBezTo>
                        <a:cubicBezTo>
                          <a:pt x="823171" y="1410774"/>
                          <a:pt x="731221" y="1380986"/>
                          <a:pt x="643097" y="1407337"/>
                        </a:cubicBezTo>
                        <a:cubicBezTo>
                          <a:pt x="560190" y="1417416"/>
                          <a:pt x="492364" y="1389852"/>
                          <a:pt x="424340" y="1407337"/>
                        </a:cubicBezTo>
                        <a:cubicBezTo>
                          <a:pt x="363196" y="1428616"/>
                          <a:pt x="285420" y="1410178"/>
                          <a:pt x="230825" y="1407337"/>
                        </a:cubicBezTo>
                        <a:cubicBezTo>
                          <a:pt x="185262" y="1401910"/>
                          <a:pt x="111113" y="1421621"/>
                          <a:pt x="70964" y="1407337"/>
                        </a:cubicBezTo>
                        <a:cubicBezTo>
                          <a:pt x="35274" y="1427432"/>
                          <a:pt x="-3959" y="1320299"/>
                          <a:pt x="0" y="1247153"/>
                        </a:cubicBezTo>
                        <a:cubicBezTo>
                          <a:pt x="-6094" y="1104466"/>
                          <a:pt x="2772" y="1040879"/>
                          <a:pt x="0" y="873960"/>
                        </a:cubicBezTo>
                        <a:cubicBezTo>
                          <a:pt x="19128" y="704339"/>
                          <a:pt x="671" y="623076"/>
                          <a:pt x="0" y="500767"/>
                        </a:cubicBezTo>
                        <a:cubicBezTo>
                          <a:pt x="-387" y="402191"/>
                          <a:pt x="-2415" y="254397"/>
                          <a:pt x="0" y="160183"/>
                        </a:cubicBezTo>
                        <a:close/>
                      </a:path>
                      <a:path w="2666048" h="1407337" fill="none" stroke="0" extrusionOk="0">
                        <a:moveTo>
                          <a:pt x="0" y="160183"/>
                        </a:moveTo>
                        <a:cubicBezTo>
                          <a:pt x="8267" y="64520"/>
                          <a:pt x="26985" y="-13583"/>
                          <a:pt x="70964" y="0"/>
                        </a:cubicBezTo>
                        <a:cubicBezTo>
                          <a:pt x="123538" y="9706"/>
                          <a:pt x="148440" y="13039"/>
                          <a:pt x="213997" y="0"/>
                        </a:cubicBezTo>
                        <a:cubicBezTo>
                          <a:pt x="282384" y="-12042"/>
                          <a:pt x="290562" y="-2766"/>
                          <a:pt x="331789" y="0"/>
                        </a:cubicBezTo>
                        <a:cubicBezTo>
                          <a:pt x="377171" y="-9525"/>
                          <a:pt x="468486" y="16570"/>
                          <a:pt x="525305" y="0"/>
                        </a:cubicBezTo>
                        <a:cubicBezTo>
                          <a:pt x="577687" y="-4663"/>
                          <a:pt x="639543" y="20705"/>
                          <a:pt x="744062" y="0"/>
                        </a:cubicBezTo>
                        <a:cubicBezTo>
                          <a:pt x="850505" y="-12336"/>
                          <a:pt x="869785" y="-18289"/>
                          <a:pt x="912337" y="0"/>
                        </a:cubicBezTo>
                        <a:cubicBezTo>
                          <a:pt x="956634" y="19053"/>
                          <a:pt x="987153" y="3519"/>
                          <a:pt x="1055370" y="0"/>
                        </a:cubicBezTo>
                        <a:cubicBezTo>
                          <a:pt x="1126332" y="1846"/>
                          <a:pt x="1134759" y="14114"/>
                          <a:pt x="1198404" y="0"/>
                        </a:cubicBezTo>
                        <a:cubicBezTo>
                          <a:pt x="1266251" y="-8579"/>
                          <a:pt x="1283616" y="3916"/>
                          <a:pt x="1316196" y="0"/>
                        </a:cubicBezTo>
                        <a:cubicBezTo>
                          <a:pt x="1358694" y="-5757"/>
                          <a:pt x="1405738" y="7095"/>
                          <a:pt x="1433988" y="0"/>
                        </a:cubicBezTo>
                        <a:cubicBezTo>
                          <a:pt x="1458549" y="-5109"/>
                          <a:pt x="1515593" y="-8878"/>
                          <a:pt x="1551781" y="0"/>
                        </a:cubicBezTo>
                        <a:cubicBezTo>
                          <a:pt x="1591887" y="9082"/>
                          <a:pt x="1626680" y="-10948"/>
                          <a:pt x="1669573" y="0"/>
                        </a:cubicBezTo>
                        <a:cubicBezTo>
                          <a:pt x="1704128" y="10103"/>
                          <a:pt x="1835268" y="13337"/>
                          <a:pt x="1888330" y="0"/>
                        </a:cubicBezTo>
                        <a:cubicBezTo>
                          <a:pt x="1937085" y="-12635"/>
                          <a:pt x="2000947" y="4880"/>
                          <a:pt x="2056604" y="0"/>
                        </a:cubicBezTo>
                        <a:cubicBezTo>
                          <a:pt x="2128425" y="-2326"/>
                          <a:pt x="2201716" y="-23557"/>
                          <a:pt x="2275361" y="0"/>
                        </a:cubicBezTo>
                        <a:cubicBezTo>
                          <a:pt x="2370431" y="28954"/>
                          <a:pt x="2456552" y="600"/>
                          <a:pt x="2595083" y="0"/>
                        </a:cubicBezTo>
                        <a:cubicBezTo>
                          <a:pt x="2622152" y="-25276"/>
                          <a:pt x="2665582" y="51280"/>
                          <a:pt x="2666048" y="160183"/>
                        </a:cubicBezTo>
                        <a:cubicBezTo>
                          <a:pt x="2691521" y="214805"/>
                          <a:pt x="2641835" y="379312"/>
                          <a:pt x="2666048" y="500767"/>
                        </a:cubicBezTo>
                        <a:cubicBezTo>
                          <a:pt x="2681260" y="636962"/>
                          <a:pt x="2648774" y="716096"/>
                          <a:pt x="2666048" y="852221"/>
                        </a:cubicBezTo>
                        <a:cubicBezTo>
                          <a:pt x="2660434" y="977966"/>
                          <a:pt x="2663027" y="1139212"/>
                          <a:pt x="2666048" y="1247153"/>
                        </a:cubicBezTo>
                        <a:cubicBezTo>
                          <a:pt x="2667600" y="1353703"/>
                          <a:pt x="2637446" y="1417409"/>
                          <a:pt x="2595083" y="1407337"/>
                        </a:cubicBezTo>
                        <a:cubicBezTo>
                          <a:pt x="2549122" y="1401669"/>
                          <a:pt x="2495591" y="1406813"/>
                          <a:pt x="2452050" y="1407337"/>
                        </a:cubicBezTo>
                        <a:cubicBezTo>
                          <a:pt x="2406606" y="1417144"/>
                          <a:pt x="2361857" y="1404468"/>
                          <a:pt x="2334258" y="1407337"/>
                        </a:cubicBezTo>
                        <a:cubicBezTo>
                          <a:pt x="2316145" y="1411869"/>
                          <a:pt x="2208994" y="1394134"/>
                          <a:pt x="2140742" y="1407337"/>
                        </a:cubicBezTo>
                        <a:cubicBezTo>
                          <a:pt x="2065124" y="1415113"/>
                          <a:pt x="2051044" y="1410605"/>
                          <a:pt x="1997708" y="1407337"/>
                        </a:cubicBezTo>
                        <a:cubicBezTo>
                          <a:pt x="1943655" y="1404778"/>
                          <a:pt x="1923062" y="1400123"/>
                          <a:pt x="1854675" y="1407337"/>
                        </a:cubicBezTo>
                        <a:cubicBezTo>
                          <a:pt x="1779308" y="1419988"/>
                          <a:pt x="1725234" y="1395695"/>
                          <a:pt x="1661159" y="1407337"/>
                        </a:cubicBezTo>
                        <a:cubicBezTo>
                          <a:pt x="1610214" y="1400758"/>
                          <a:pt x="1551397" y="1413351"/>
                          <a:pt x="1442402" y="1407337"/>
                        </a:cubicBezTo>
                        <a:cubicBezTo>
                          <a:pt x="1351049" y="1405349"/>
                          <a:pt x="1311981" y="1406660"/>
                          <a:pt x="1223645" y="1407337"/>
                        </a:cubicBezTo>
                        <a:cubicBezTo>
                          <a:pt x="1133598" y="1409620"/>
                          <a:pt x="1101614" y="1398687"/>
                          <a:pt x="1055370" y="1407337"/>
                        </a:cubicBezTo>
                        <a:cubicBezTo>
                          <a:pt x="1008257" y="1411506"/>
                          <a:pt x="974003" y="1393713"/>
                          <a:pt x="937578" y="1407337"/>
                        </a:cubicBezTo>
                        <a:cubicBezTo>
                          <a:pt x="895930" y="1412766"/>
                          <a:pt x="868218" y="1410650"/>
                          <a:pt x="819786" y="1407337"/>
                        </a:cubicBezTo>
                        <a:cubicBezTo>
                          <a:pt x="767861" y="1399122"/>
                          <a:pt x="730401" y="1406536"/>
                          <a:pt x="651511" y="1407337"/>
                        </a:cubicBezTo>
                        <a:cubicBezTo>
                          <a:pt x="574766" y="1408639"/>
                          <a:pt x="569269" y="1398101"/>
                          <a:pt x="533719" y="1407337"/>
                        </a:cubicBezTo>
                        <a:cubicBezTo>
                          <a:pt x="496312" y="1414805"/>
                          <a:pt x="425858" y="1400671"/>
                          <a:pt x="390686" y="1407337"/>
                        </a:cubicBezTo>
                        <a:cubicBezTo>
                          <a:pt x="361329" y="1419660"/>
                          <a:pt x="265691" y="1415722"/>
                          <a:pt x="222411" y="1407337"/>
                        </a:cubicBezTo>
                        <a:cubicBezTo>
                          <a:pt x="171978" y="1413684"/>
                          <a:pt x="120458" y="1386233"/>
                          <a:pt x="70964" y="1407337"/>
                        </a:cubicBezTo>
                        <a:cubicBezTo>
                          <a:pt x="37577" y="1433997"/>
                          <a:pt x="1204" y="1352760"/>
                          <a:pt x="0" y="1247153"/>
                        </a:cubicBezTo>
                        <a:cubicBezTo>
                          <a:pt x="6196" y="1122096"/>
                          <a:pt x="-14184" y="1057726"/>
                          <a:pt x="0" y="884830"/>
                        </a:cubicBezTo>
                        <a:cubicBezTo>
                          <a:pt x="1520" y="710060"/>
                          <a:pt x="1453" y="704011"/>
                          <a:pt x="0" y="555115"/>
                        </a:cubicBezTo>
                        <a:cubicBezTo>
                          <a:pt x="-11663" y="401069"/>
                          <a:pt x="-9838" y="256781"/>
                          <a:pt x="0" y="160183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83508"/>
            <a:endParaRPr lang="th-TH" sz="3284" dirty="0">
              <a:solidFill>
                <a:prstClr val="white"/>
              </a:solidFill>
              <a:latin typeface="MN ONIGIRI" pitchFamily="2" charset="0"/>
              <a:cs typeface="MN ONIGIRI" pitchFamily="2" charset="0"/>
            </a:endParaRPr>
          </a:p>
        </p:txBody>
      </p:sp>
      <p:pic>
        <p:nvPicPr>
          <p:cNvPr id="16" name="Picture 2" descr="Nichrome wire 30 AWG ลวดนิโครม - อิเล็กทรอนิกส์/ไฟฟ้า">
            <a:extLst>
              <a:ext uri="{FF2B5EF4-FFF2-40B4-BE49-F238E27FC236}">
                <a16:creationId xmlns:a16="http://schemas.microsoft.com/office/drawing/2014/main" id="{355064ED-24FA-8F85-1144-2DA0C316B6B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6500" r="92667">
                        <a14:foregroundMark x1="6500" y1="39667" x2="21500" y2="40833"/>
                        <a14:foregroundMark x1="91667" y1="56833" x2="83500" y2="56833"/>
                        <a14:foregroundMark x1="92667" y1="40000" x2="78667" y2="42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8503" b="31534"/>
          <a:stretch/>
        </p:blipFill>
        <p:spPr bwMode="auto">
          <a:xfrm>
            <a:off x="8015458" y="4680035"/>
            <a:ext cx="2559504" cy="1022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53478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2.96296E-6 L 0 0.00023 " pathEditMode="relative" rAng="0" ptsTypes="AA">
                                      <p:cBhvr>
                                        <p:cTn id="6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  <p:animRot by="1500000">
                                      <p:cBhvr>
                                        <p:cTn id="7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0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0" dur="1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 animBg="1"/>
      <p:bldP spid="9" grpId="0" animBg="1"/>
      <p:bldP spid="10" grpId="0" animBg="1"/>
      <p:bldP spid="12" grpId="0" animBg="1"/>
      <p:bldP spid="14" grpId="0" animBg="1"/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สี่เหลี่ยมผืนผ้า 4">
            <a:extLst>
              <a:ext uri="{FF2B5EF4-FFF2-40B4-BE49-F238E27FC236}">
                <a16:creationId xmlns:a16="http://schemas.microsoft.com/office/drawing/2014/main" id="{2BA30E2B-3A40-40CB-1D68-C828C95DBAF6}"/>
              </a:ext>
            </a:extLst>
          </p:cNvPr>
          <p:cNvSpPr/>
          <p:nvPr/>
        </p:nvSpPr>
        <p:spPr>
          <a:xfrm>
            <a:off x="2047456" y="267945"/>
            <a:ext cx="8097088" cy="178510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h-TH" sz="8000" b="1" dirty="0">
                <a:ln>
                  <a:solidFill>
                    <a:schemeClr val="tx1"/>
                  </a:solidFill>
                </a:ln>
                <a:solidFill>
                  <a:srgbClr val="F896CA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ส</a:t>
            </a:r>
            <a:r>
              <a:rPr lang="th-TH" sz="8000" b="1" dirty="0">
                <a:ln>
                  <a:solidFill>
                    <a:schemeClr val="tx1"/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า</a:t>
            </a:r>
            <a:r>
              <a:rPr lang="th-TH" sz="8000" b="1" dirty="0">
                <a:ln>
                  <a:solidFill>
                    <a:schemeClr val="tx1"/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ร</a:t>
            </a:r>
            <a:r>
              <a:rPr lang="th-TH" sz="8000" b="1" dirty="0">
                <a:ln>
                  <a:solidFill>
                    <a:schemeClr val="tx1"/>
                  </a:solidFill>
                </a:ln>
                <a:solidFill>
                  <a:srgbClr val="F1BBA9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ล</a:t>
            </a:r>
            <a:r>
              <a:rPr lang="th-TH" sz="8000" b="1" dirty="0">
                <a:ln>
                  <a:solidFill>
                    <a:schemeClr val="tx1"/>
                  </a:solidFill>
                </a:ln>
                <a:solidFill>
                  <a:srgbClr val="FFEE93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ะ</a:t>
            </a:r>
            <a:r>
              <a:rPr lang="th-TH" sz="8000" b="1" dirty="0">
                <a:ln>
                  <a:solidFill>
                    <a:schemeClr val="tx1"/>
                  </a:solidFill>
                </a:ln>
                <a:solidFill>
                  <a:srgbClr val="D3D5FF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ล</a:t>
            </a:r>
            <a:r>
              <a:rPr lang="th-TH" sz="8000" b="1" dirty="0">
                <a:ln>
                  <a:solidFill>
                    <a:schemeClr val="tx1"/>
                  </a:solidFill>
                </a:ln>
                <a:solidFill>
                  <a:schemeClr val="accent5">
                    <a:lumMod val="40000"/>
                    <a:lumOff val="60000"/>
                  </a:schemeClr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า</a:t>
            </a:r>
            <a:r>
              <a:rPr lang="th-TH" sz="8000" b="1" dirty="0">
                <a:ln>
                  <a:solidFill>
                    <a:schemeClr val="tx1"/>
                  </a:solidFill>
                </a:ln>
                <a:solidFill>
                  <a:srgbClr val="FBC5C6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ย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FBC5C6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 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F897CB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(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F5B183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s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A9D18E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o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F2BBA9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l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FFEF94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u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D3D5FF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t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BDD7EF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i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FBC5C6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o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F897CB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n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F5B183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)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FBC5C6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 </a:t>
            </a:r>
            <a:endParaRPr lang="th-TH" sz="8000" dirty="0">
              <a:ln>
                <a:solidFill>
                  <a:schemeClr val="tx1"/>
                </a:solidFill>
              </a:ln>
              <a:solidFill>
                <a:srgbClr val="FBC5C6"/>
              </a:solidFill>
              <a:latin typeface="FC Crayon [Non-commercial] Reg" pitchFamily="2" charset="-34"/>
              <a:ea typeface="NURA-ANAYA-V1" panose="02000503000000000000" pitchFamily="2" charset="-34"/>
              <a:cs typeface="FC Crayon [Non-commercial] Reg" pitchFamily="2" charset="-34"/>
            </a:endParaRPr>
          </a:p>
        </p:txBody>
      </p:sp>
      <p:sp>
        <p:nvSpPr>
          <p:cNvPr id="7" name="กล่องข้อความ 6">
            <a:extLst>
              <a:ext uri="{FF2B5EF4-FFF2-40B4-BE49-F238E27FC236}">
                <a16:creationId xmlns:a16="http://schemas.microsoft.com/office/drawing/2014/main" id="{2DB8936F-07DA-3BE8-BE47-E8C02C707817}"/>
              </a:ext>
            </a:extLst>
          </p:cNvPr>
          <p:cNvSpPr txBox="1"/>
          <p:nvPr/>
        </p:nvSpPr>
        <p:spPr>
          <a:xfrm>
            <a:off x="982252" y="2053049"/>
            <a:ext cx="1064837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chemeClr val="accent2"/>
                </a:solidFill>
                <a:effectLst/>
                <a:latin typeface="FC Crayon [Non-commercial] Reg" pitchFamily="2" charset="-34"/>
                <a:cs typeface="FC Crayon [Non-commercial] Reg" pitchFamily="2" charset="-34"/>
              </a:rPr>
              <a:t>Ex.</a:t>
            </a:r>
            <a:r>
              <a:rPr lang="th-TH" sz="2800" dirty="0">
                <a:solidFill>
                  <a:schemeClr val="accent2"/>
                </a:solidFill>
                <a:effectLst/>
                <a:latin typeface="FC Crayon [Non-commercial] Reg" pitchFamily="2" charset="-34"/>
                <a:cs typeface="FC Crayon [Non-commercial] Reg" pitchFamily="2" charset="-34"/>
              </a:rPr>
              <a:t> </a:t>
            </a:r>
            <a:r>
              <a:rPr lang="th-TH" sz="2800" dirty="0">
                <a:effectLst/>
                <a:latin typeface="FC Crayon [Non-commercial] Reg" pitchFamily="2" charset="-34"/>
                <a:cs typeface="FC Crayon [Non-commercial] Reg" pitchFamily="2" charset="-34"/>
              </a:rPr>
              <a:t>สารละลายของเหลว</a:t>
            </a:r>
            <a:r>
              <a:rPr lang="en-US" sz="2800" dirty="0">
                <a:effectLst/>
                <a:latin typeface="FC Crayon [Non-commercial] Reg" pitchFamily="2" charset="-34"/>
                <a:cs typeface="FC Crayon [Non-commercial] Reg" pitchFamily="2" charset="-34"/>
              </a:rPr>
              <a:t> </a:t>
            </a:r>
            <a:r>
              <a:rPr lang="th-TH" sz="2800" dirty="0">
                <a:effectLst/>
                <a:latin typeface="FC Crayon [Non-commercial] Reg" pitchFamily="2" charset="-34"/>
                <a:cs typeface="FC Crayon [Non-commercial] Reg" pitchFamily="2" charset="-34"/>
              </a:rPr>
              <a:t>น้ำอัดลม น้ำหวาน น้ำ</a:t>
            </a:r>
            <a:r>
              <a:rPr lang="th-TH" dirty="0">
                <a:latin typeface="FC Crayon [Non-commercial] Reg" pitchFamily="2" charset="-34"/>
                <a:cs typeface="FC Crayon [Non-commercial] Reg" pitchFamily="2" charset="-34"/>
              </a:rPr>
              <a:t>ส้มสายชู เอทานอล </a:t>
            </a:r>
            <a:r>
              <a:rPr lang="th-TH" sz="2800" dirty="0">
                <a:effectLst/>
                <a:latin typeface="FC Crayon [Non-commercial] Reg" pitchFamily="2" charset="-34"/>
                <a:cs typeface="FC Crayon [Non-commercial] Reg" pitchFamily="2" charset="-34"/>
              </a:rPr>
              <a:t>เป</a:t>
            </a:r>
            <a:r>
              <a:rPr lang="th-TH" dirty="0">
                <a:latin typeface="FC Crayon [Non-commercial] Reg" pitchFamily="2" charset="-34"/>
                <a:cs typeface="FC Crayon [Non-commercial] Reg" pitchFamily="2" charset="-34"/>
              </a:rPr>
              <a:t>็น</a:t>
            </a:r>
            <a:r>
              <a:rPr lang="th-TH" sz="2800" dirty="0">
                <a:effectLst/>
                <a:latin typeface="FC Crayon [Non-commercial] Reg" pitchFamily="2" charset="-34"/>
                <a:cs typeface="FC Crayon [Non-commercial] Reg" pitchFamily="2" charset="-34"/>
              </a:rPr>
              <a:t>ต</a:t>
            </a:r>
            <a:r>
              <a:rPr lang="th-TH" dirty="0">
                <a:latin typeface="FC Crayon [Non-commercial] Reg" pitchFamily="2" charset="-34"/>
                <a:cs typeface="FC Crayon [Non-commercial] Reg" pitchFamily="2" charset="-34"/>
              </a:rPr>
              <a:t>้</a:t>
            </a:r>
            <a:r>
              <a:rPr lang="th-TH" sz="2800" dirty="0">
                <a:effectLst/>
                <a:latin typeface="FC Crayon [Non-commercial] Reg" pitchFamily="2" charset="-34"/>
                <a:cs typeface="FC Crayon [Non-commercial] Reg" pitchFamily="2" charset="-34"/>
              </a:rPr>
              <a:t>น</a:t>
            </a:r>
            <a:endParaRPr lang="th-TH" dirty="0">
              <a:effectLst/>
              <a:latin typeface="FC Crayon [Non-commercial] Reg" pitchFamily="2" charset="-34"/>
              <a:cs typeface="FC Crayon [Non-commercial] Reg" pitchFamily="2" charset="-34"/>
            </a:endParaRPr>
          </a:p>
        </p:txBody>
      </p:sp>
      <p:sp>
        <p:nvSpPr>
          <p:cNvPr id="8" name="สี่เหลี่ยมผืนผ้ามุมมน 4">
            <a:extLst>
              <a:ext uri="{FF2B5EF4-FFF2-40B4-BE49-F238E27FC236}">
                <a16:creationId xmlns:a16="http://schemas.microsoft.com/office/drawing/2014/main" id="{01358871-0BAB-2CC5-6416-0C01B581086F}"/>
              </a:ext>
            </a:extLst>
          </p:cNvPr>
          <p:cNvSpPr/>
          <p:nvPr/>
        </p:nvSpPr>
        <p:spPr>
          <a:xfrm>
            <a:off x="3129330" y="2932247"/>
            <a:ext cx="2666048" cy="1407337"/>
          </a:xfrm>
          <a:custGeom>
            <a:avLst/>
            <a:gdLst>
              <a:gd name="connsiteX0" fmla="*/ 0 w 2666048"/>
              <a:gd name="connsiteY0" fmla="*/ 160183 h 1407337"/>
              <a:gd name="connsiteX1" fmla="*/ 70964 w 2666048"/>
              <a:gd name="connsiteY1" fmla="*/ 0 h 1407337"/>
              <a:gd name="connsiteX2" fmla="*/ 213997 w 2666048"/>
              <a:gd name="connsiteY2" fmla="*/ 0 h 1407337"/>
              <a:gd name="connsiteX3" fmla="*/ 331789 w 2666048"/>
              <a:gd name="connsiteY3" fmla="*/ 0 h 1407337"/>
              <a:gd name="connsiteX4" fmla="*/ 525305 w 2666048"/>
              <a:gd name="connsiteY4" fmla="*/ 0 h 1407337"/>
              <a:gd name="connsiteX5" fmla="*/ 744062 w 2666048"/>
              <a:gd name="connsiteY5" fmla="*/ 0 h 1407337"/>
              <a:gd name="connsiteX6" fmla="*/ 912337 w 2666048"/>
              <a:gd name="connsiteY6" fmla="*/ 0 h 1407337"/>
              <a:gd name="connsiteX7" fmla="*/ 1055370 w 2666048"/>
              <a:gd name="connsiteY7" fmla="*/ 0 h 1407337"/>
              <a:gd name="connsiteX8" fmla="*/ 1198404 w 2666048"/>
              <a:gd name="connsiteY8" fmla="*/ 0 h 1407337"/>
              <a:gd name="connsiteX9" fmla="*/ 1316196 w 2666048"/>
              <a:gd name="connsiteY9" fmla="*/ 0 h 1407337"/>
              <a:gd name="connsiteX10" fmla="*/ 1433988 w 2666048"/>
              <a:gd name="connsiteY10" fmla="*/ 0 h 1407337"/>
              <a:gd name="connsiteX11" fmla="*/ 1551781 w 2666048"/>
              <a:gd name="connsiteY11" fmla="*/ 0 h 1407337"/>
              <a:gd name="connsiteX12" fmla="*/ 1669573 w 2666048"/>
              <a:gd name="connsiteY12" fmla="*/ 0 h 1407337"/>
              <a:gd name="connsiteX13" fmla="*/ 1888330 w 2666048"/>
              <a:gd name="connsiteY13" fmla="*/ 0 h 1407337"/>
              <a:gd name="connsiteX14" fmla="*/ 2056604 w 2666048"/>
              <a:gd name="connsiteY14" fmla="*/ 0 h 1407337"/>
              <a:gd name="connsiteX15" fmla="*/ 2275361 w 2666048"/>
              <a:gd name="connsiteY15" fmla="*/ 0 h 1407337"/>
              <a:gd name="connsiteX16" fmla="*/ 2595083 w 2666048"/>
              <a:gd name="connsiteY16" fmla="*/ 0 h 1407337"/>
              <a:gd name="connsiteX17" fmla="*/ 2666048 w 2666048"/>
              <a:gd name="connsiteY17" fmla="*/ 160183 h 1407337"/>
              <a:gd name="connsiteX18" fmla="*/ 2666048 w 2666048"/>
              <a:gd name="connsiteY18" fmla="*/ 500767 h 1407337"/>
              <a:gd name="connsiteX19" fmla="*/ 2666048 w 2666048"/>
              <a:gd name="connsiteY19" fmla="*/ 852221 h 1407337"/>
              <a:gd name="connsiteX20" fmla="*/ 2666048 w 2666048"/>
              <a:gd name="connsiteY20" fmla="*/ 1247153 h 1407337"/>
              <a:gd name="connsiteX21" fmla="*/ 2595083 w 2666048"/>
              <a:gd name="connsiteY21" fmla="*/ 1407337 h 1407337"/>
              <a:gd name="connsiteX22" fmla="*/ 2452050 w 2666048"/>
              <a:gd name="connsiteY22" fmla="*/ 1407337 h 1407337"/>
              <a:gd name="connsiteX23" fmla="*/ 2334258 w 2666048"/>
              <a:gd name="connsiteY23" fmla="*/ 1407337 h 1407337"/>
              <a:gd name="connsiteX24" fmla="*/ 2140742 w 2666048"/>
              <a:gd name="connsiteY24" fmla="*/ 1407337 h 1407337"/>
              <a:gd name="connsiteX25" fmla="*/ 1997708 w 2666048"/>
              <a:gd name="connsiteY25" fmla="*/ 1407337 h 1407337"/>
              <a:gd name="connsiteX26" fmla="*/ 1854675 w 2666048"/>
              <a:gd name="connsiteY26" fmla="*/ 1407337 h 1407337"/>
              <a:gd name="connsiteX27" fmla="*/ 1661159 w 2666048"/>
              <a:gd name="connsiteY27" fmla="*/ 1407337 h 1407337"/>
              <a:gd name="connsiteX28" fmla="*/ 1442402 w 2666048"/>
              <a:gd name="connsiteY28" fmla="*/ 1407337 h 1407337"/>
              <a:gd name="connsiteX29" fmla="*/ 1223645 w 2666048"/>
              <a:gd name="connsiteY29" fmla="*/ 1407337 h 1407337"/>
              <a:gd name="connsiteX30" fmla="*/ 1055370 w 2666048"/>
              <a:gd name="connsiteY30" fmla="*/ 1407337 h 1407337"/>
              <a:gd name="connsiteX31" fmla="*/ 937578 w 2666048"/>
              <a:gd name="connsiteY31" fmla="*/ 1407337 h 1407337"/>
              <a:gd name="connsiteX32" fmla="*/ 819786 w 2666048"/>
              <a:gd name="connsiteY32" fmla="*/ 1407337 h 1407337"/>
              <a:gd name="connsiteX33" fmla="*/ 651511 w 2666048"/>
              <a:gd name="connsiteY33" fmla="*/ 1407337 h 1407337"/>
              <a:gd name="connsiteX34" fmla="*/ 533719 w 2666048"/>
              <a:gd name="connsiteY34" fmla="*/ 1407337 h 1407337"/>
              <a:gd name="connsiteX35" fmla="*/ 390686 w 2666048"/>
              <a:gd name="connsiteY35" fmla="*/ 1407337 h 1407337"/>
              <a:gd name="connsiteX36" fmla="*/ 222411 w 2666048"/>
              <a:gd name="connsiteY36" fmla="*/ 1407337 h 1407337"/>
              <a:gd name="connsiteX37" fmla="*/ 70964 w 2666048"/>
              <a:gd name="connsiteY37" fmla="*/ 1407337 h 1407337"/>
              <a:gd name="connsiteX38" fmla="*/ 0 w 2666048"/>
              <a:gd name="connsiteY38" fmla="*/ 1247153 h 1407337"/>
              <a:gd name="connsiteX39" fmla="*/ 0 w 2666048"/>
              <a:gd name="connsiteY39" fmla="*/ 884830 h 1407337"/>
              <a:gd name="connsiteX40" fmla="*/ 0 w 2666048"/>
              <a:gd name="connsiteY40" fmla="*/ 555115 h 1407337"/>
              <a:gd name="connsiteX41" fmla="*/ 0 w 2666048"/>
              <a:gd name="connsiteY41" fmla="*/ 160183 h 1407337"/>
              <a:gd name="connsiteX0" fmla="*/ 0 w 2666048"/>
              <a:gd name="connsiteY0" fmla="*/ 160183 h 1407337"/>
              <a:gd name="connsiteX1" fmla="*/ 70964 w 2666048"/>
              <a:gd name="connsiteY1" fmla="*/ 0 h 1407337"/>
              <a:gd name="connsiteX2" fmla="*/ 264479 w 2666048"/>
              <a:gd name="connsiteY2" fmla="*/ 0 h 1407337"/>
              <a:gd name="connsiteX3" fmla="*/ 407513 w 2666048"/>
              <a:gd name="connsiteY3" fmla="*/ 0 h 1407337"/>
              <a:gd name="connsiteX4" fmla="*/ 500064 w 2666048"/>
              <a:gd name="connsiteY4" fmla="*/ 0 h 1407337"/>
              <a:gd name="connsiteX5" fmla="*/ 643097 w 2666048"/>
              <a:gd name="connsiteY5" fmla="*/ 0 h 1407337"/>
              <a:gd name="connsiteX6" fmla="*/ 735648 w 2666048"/>
              <a:gd name="connsiteY6" fmla="*/ 0 h 1407337"/>
              <a:gd name="connsiteX7" fmla="*/ 954406 w 2666048"/>
              <a:gd name="connsiteY7" fmla="*/ 0 h 1407337"/>
              <a:gd name="connsiteX8" fmla="*/ 1072198 w 2666048"/>
              <a:gd name="connsiteY8" fmla="*/ 0 h 1407337"/>
              <a:gd name="connsiteX9" fmla="*/ 1265714 w 2666048"/>
              <a:gd name="connsiteY9" fmla="*/ 0 h 1407337"/>
              <a:gd name="connsiteX10" fmla="*/ 1383506 w 2666048"/>
              <a:gd name="connsiteY10" fmla="*/ 0 h 1407337"/>
              <a:gd name="connsiteX11" fmla="*/ 1602263 w 2666048"/>
              <a:gd name="connsiteY11" fmla="*/ 0 h 1407337"/>
              <a:gd name="connsiteX12" fmla="*/ 1720055 w 2666048"/>
              <a:gd name="connsiteY12" fmla="*/ 0 h 1407337"/>
              <a:gd name="connsiteX13" fmla="*/ 1888330 w 2666048"/>
              <a:gd name="connsiteY13" fmla="*/ 0 h 1407337"/>
              <a:gd name="connsiteX14" fmla="*/ 2107087 w 2666048"/>
              <a:gd name="connsiteY14" fmla="*/ 0 h 1407337"/>
              <a:gd name="connsiteX15" fmla="*/ 2250120 w 2666048"/>
              <a:gd name="connsiteY15" fmla="*/ 0 h 1407337"/>
              <a:gd name="connsiteX16" fmla="*/ 2393154 w 2666048"/>
              <a:gd name="connsiteY16" fmla="*/ 0 h 1407337"/>
              <a:gd name="connsiteX17" fmla="*/ 2595083 w 2666048"/>
              <a:gd name="connsiteY17" fmla="*/ 0 h 1407337"/>
              <a:gd name="connsiteX18" fmla="*/ 2666048 w 2666048"/>
              <a:gd name="connsiteY18" fmla="*/ 160183 h 1407337"/>
              <a:gd name="connsiteX19" fmla="*/ 2666048 w 2666048"/>
              <a:gd name="connsiteY19" fmla="*/ 511636 h 1407337"/>
              <a:gd name="connsiteX20" fmla="*/ 2666048 w 2666048"/>
              <a:gd name="connsiteY20" fmla="*/ 841351 h 1407337"/>
              <a:gd name="connsiteX21" fmla="*/ 2666048 w 2666048"/>
              <a:gd name="connsiteY21" fmla="*/ 1247153 h 1407337"/>
              <a:gd name="connsiteX22" fmla="*/ 2595083 w 2666048"/>
              <a:gd name="connsiteY22" fmla="*/ 1407337 h 1407337"/>
              <a:gd name="connsiteX23" fmla="*/ 2426809 w 2666048"/>
              <a:gd name="connsiteY23" fmla="*/ 1407337 h 1407337"/>
              <a:gd name="connsiteX24" fmla="*/ 2309016 w 2666048"/>
              <a:gd name="connsiteY24" fmla="*/ 1407337 h 1407337"/>
              <a:gd name="connsiteX25" fmla="*/ 2165983 w 2666048"/>
              <a:gd name="connsiteY25" fmla="*/ 1407337 h 1407337"/>
              <a:gd name="connsiteX26" fmla="*/ 1972467 w 2666048"/>
              <a:gd name="connsiteY26" fmla="*/ 1407337 h 1407337"/>
              <a:gd name="connsiteX27" fmla="*/ 1854675 w 2666048"/>
              <a:gd name="connsiteY27" fmla="*/ 1407337 h 1407337"/>
              <a:gd name="connsiteX28" fmla="*/ 1762124 w 2666048"/>
              <a:gd name="connsiteY28" fmla="*/ 1407337 h 1407337"/>
              <a:gd name="connsiteX29" fmla="*/ 1593849 w 2666048"/>
              <a:gd name="connsiteY29" fmla="*/ 1407337 h 1407337"/>
              <a:gd name="connsiteX30" fmla="*/ 1501298 w 2666048"/>
              <a:gd name="connsiteY30" fmla="*/ 1407337 h 1407337"/>
              <a:gd name="connsiteX31" fmla="*/ 1358265 w 2666048"/>
              <a:gd name="connsiteY31" fmla="*/ 1407337 h 1407337"/>
              <a:gd name="connsiteX32" fmla="*/ 1240472 w 2666048"/>
              <a:gd name="connsiteY32" fmla="*/ 1407337 h 1407337"/>
              <a:gd name="connsiteX33" fmla="*/ 1072198 w 2666048"/>
              <a:gd name="connsiteY33" fmla="*/ 1407337 h 1407337"/>
              <a:gd name="connsiteX34" fmla="*/ 954406 w 2666048"/>
              <a:gd name="connsiteY34" fmla="*/ 1407337 h 1407337"/>
              <a:gd name="connsiteX35" fmla="*/ 861855 w 2666048"/>
              <a:gd name="connsiteY35" fmla="*/ 1407337 h 1407337"/>
              <a:gd name="connsiteX36" fmla="*/ 643097 w 2666048"/>
              <a:gd name="connsiteY36" fmla="*/ 1407337 h 1407337"/>
              <a:gd name="connsiteX37" fmla="*/ 424340 w 2666048"/>
              <a:gd name="connsiteY37" fmla="*/ 1407337 h 1407337"/>
              <a:gd name="connsiteX38" fmla="*/ 230825 w 2666048"/>
              <a:gd name="connsiteY38" fmla="*/ 1407337 h 1407337"/>
              <a:gd name="connsiteX39" fmla="*/ 70964 w 2666048"/>
              <a:gd name="connsiteY39" fmla="*/ 1407337 h 1407337"/>
              <a:gd name="connsiteX40" fmla="*/ 0 w 2666048"/>
              <a:gd name="connsiteY40" fmla="*/ 1247153 h 1407337"/>
              <a:gd name="connsiteX41" fmla="*/ 0 w 2666048"/>
              <a:gd name="connsiteY41" fmla="*/ 873960 h 1407337"/>
              <a:gd name="connsiteX42" fmla="*/ 0 w 2666048"/>
              <a:gd name="connsiteY42" fmla="*/ 500767 h 1407337"/>
              <a:gd name="connsiteX43" fmla="*/ 0 w 2666048"/>
              <a:gd name="connsiteY43" fmla="*/ 160183 h 1407337"/>
              <a:gd name="connsiteX0" fmla="*/ 0 w 2666048"/>
              <a:gd name="connsiteY0" fmla="*/ 160183 h 1407337"/>
              <a:gd name="connsiteX1" fmla="*/ 70964 w 2666048"/>
              <a:gd name="connsiteY1" fmla="*/ 0 h 1407337"/>
              <a:gd name="connsiteX2" fmla="*/ 213997 w 2666048"/>
              <a:gd name="connsiteY2" fmla="*/ 0 h 1407337"/>
              <a:gd name="connsiteX3" fmla="*/ 331789 w 2666048"/>
              <a:gd name="connsiteY3" fmla="*/ 0 h 1407337"/>
              <a:gd name="connsiteX4" fmla="*/ 525305 w 2666048"/>
              <a:gd name="connsiteY4" fmla="*/ 0 h 1407337"/>
              <a:gd name="connsiteX5" fmla="*/ 744062 w 2666048"/>
              <a:gd name="connsiteY5" fmla="*/ 0 h 1407337"/>
              <a:gd name="connsiteX6" fmla="*/ 912337 w 2666048"/>
              <a:gd name="connsiteY6" fmla="*/ 0 h 1407337"/>
              <a:gd name="connsiteX7" fmla="*/ 1055370 w 2666048"/>
              <a:gd name="connsiteY7" fmla="*/ 0 h 1407337"/>
              <a:gd name="connsiteX8" fmla="*/ 1198404 w 2666048"/>
              <a:gd name="connsiteY8" fmla="*/ 0 h 1407337"/>
              <a:gd name="connsiteX9" fmla="*/ 1316196 w 2666048"/>
              <a:gd name="connsiteY9" fmla="*/ 0 h 1407337"/>
              <a:gd name="connsiteX10" fmla="*/ 1433988 w 2666048"/>
              <a:gd name="connsiteY10" fmla="*/ 0 h 1407337"/>
              <a:gd name="connsiteX11" fmla="*/ 1551781 w 2666048"/>
              <a:gd name="connsiteY11" fmla="*/ 0 h 1407337"/>
              <a:gd name="connsiteX12" fmla="*/ 1669573 w 2666048"/>
              <a:gd name="connsiteY12" fmla="*/ 0 h 1407337"/>
              <a:gd name="connsiteX13" fmla="*/ 1888330 w 2666048"/>
              <a:gd name="connsiteY13" fmla="*/ 0 h 1407337"/>
              <a:gd name="connsiteX14" fmla="*/ 2056604 w 2666048"/>
              <a:gd name="connsiteY14" fmla="*/ 0 h 1407337"/>
              <a:gd name="connsiteX15" fmla="*/ 2275361 w 2666048"/>
              <a:gd name="connsiteY15" fmla="*/ 0 h 1407337"/>
              <a:gd name="connsiteX16" fmla="*/ 2595083 w 2666048"/>
              <a:gd name="connsiteY16" fmla="*/ 0 h 1407337"/>
              <a:gd name="connsiteX17" fmla="*/ 2666048 w 2666048"/>
              <a:gd name="connsiteY17" fmla="*/ 160183 h 1407337"/>
              <a:gd name="connsiteX18" fmla="*/ 2666048 w 2666048"/>
              <a:gd name="connsiteY18" fmla="*/ 500767 h 1407337"/>
              <a:gd name="connsiteX19" fmla="*/ 2666048 w 2666048"/>
              <a:gd name="connsiteY19" fmla="*/ 852221 h 1407337"/>
              <a:gd name="connsiteX20" fmla="*/ 2666048 w 2666048"/>
              <a:gd name="connsiteY20" fmla="*/ 1247153 h 1407337"/>
              <a:gd name="connsiteX21" fmla="*/ 2595083 w 2666048"/>
              <a:gd name="connsiteY21" fmla="*/ 1407337 h 1407337"/>
              <a:gd name="connsiteX22" fmla="*/ 2452050 w 2666048"/>
              <a:gd name="connsiteY22" fmla="*/ 1407337 h 1407337"/>
              <a:gd name="connsiteX23" fmla="*/ 2334258 w 2666048"/>
              <a:gd name="connsiteY23" fmla="*/ 1407337 h 1407337"/>
              <a:gd name="connsiteX24" fmla="*/ 2140742 w 2666048"/>
              <a:gd name="connsiteY24" fmla="*/ 1407337 h 1407337"/>
              <a:gd name="connsiteX25" fmla="*/ 1997708 w 2666048"/>
              <a:gd name="connsiteY25" fmla="*/ 1407337 h 1407337"/>
              <a:gd name="connsiteX26" fmla="*/ 1854675 w 2666048"/>
              <a:gd name="connsiteY26" fmla="*/ 1407337 h 1407337"/>
              <a:gd name="connsiteX27" fmla="*/ 1661159 w 2666048"/>
              <a:gd name="connsiteY27" fmla="*/ 1407337 h 1407337"/>
              <a:gd name="connsiteX28" fmla="*/ 1442402 w 2666048"/>
              <a:gd name="connsiteY28" fmla="*/ 1407337 h 1407337"/>
              <a:gd name="connsiteX29" fmla="*/ 1223645 w 2666048"/>
              <a:gd name="connsiteY29" fmla="*/ 1407337 h 1407337"/>
              <a:gd name="connsiteX30" fmla="*/ 1055370 w 2666048"/>
              <a:gd name="connsiteY30" fmla="*/ 1407337 h 1407337"/>
              <a:gd name="connsiteX31" fmla="*/ 937578 w 2666048"/>
              <a:gd name="connsiteY31" fmla="*/ 1407337 h 1407337"/>
              <a:gd name="connsiteX32" fmla="*/ 819786 w 2666048"/>
              <a:gd name="connsiteY32" fmla="*/ 1407337 h 1407337"/>
              <a:gd name="connsiteX33" fmla="*/ 651511 w 2666048"/>
              <a:gd name="connsiteY33" fmla="*/ 1407337 h 1407337"/>
              <a:gd name="connsiteX34" fmla="*/ 533719 w 2666048"/>
              <a:gd name="connsiteY34" fmla="*/ 1407337 h 1407337"/>
              <a:gd name="connsiteX35" fmla="*/ 390686 w 2666048"/>
              <a:gd name="connsiteY35" fmla="*/ 1407337 h 1407337"/>
              <a:gd name="connsiteX36" fmla="*/ 222411 w 2666048"/>
              <a:gd name="connsiteY36" fmla="*/ 1407337 h 1407337"/>
              <a:gd name="connsiteX37" fmla="*/ 70964 w 2666048"/>
              <a:gd name="connsiteY37" fmla="*/ 1407337 h 1407337"/>
              <a:gd name="connsiteX38" fmla="*/ 0 w 2666048"/>
              <a:gd name="connsiteY38" fmla="*/ 1247153 h 1407337"/>
              <a:gd name="connsiteX39" fmla="*/ 0 w 2666048"/>
              <a:gd name="connsiteY39" fmla="*/ 884830 h 1407337"/>
              <a:gd name="connsiteX40" fmla="*/ 0 w 2666048"/>
              <a:gd name="connsiteY40" fmla="*/ 555115 h 1407337"/>
              <a:gd name="connsiteX41" fmla="*/ 0 w 2666048"/>
              <a:gd name="connsiteY41" fmla="*/ 160183 h 1407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2666048" h="1407337" fill="none" extrusionOk="0">
                <a:moveTo>
                  <a:pt x="0" y="160183"/>
                </a:moveTo>
                <a:cubicBezTo>
                  <a:pt x="-5800" y="52547"/>
                  <a:pt x="15248" y="-5961"/>
                  <a:pt x="70964" y="0"/>
                </a:cubicBezTo>
                <a:cubicBezTo>
                  <a:pt x="121280" y="-2147"/>
                  <a:pt x="142998" y="21544"/>
                  <a:pt x="213997" y="0"/>
                </a:cubicBezTo>
                <a:cubicBezTo>
                  <a:pt x="282131" y="-9792"/>
                  <a:pt x="293140" y="-4677"/>
                  <a:pt x="331789" y="0"/>
                </a:cubicBezTo>
                <a:cubicBezTo>
                  <a:pt x="349381" y="7415"/>
                  <a:pt x="460009" y="6270"/>
                  <a:pt x="525305" y="0"/>
                </a:cubicBezTo>
                <a:cubicBezTo>
                  <a:pt x="565941" y="-32542"/>
                  <a:pt x="623589" y="31100"/>
                  <a:pt x="744062" y="0"/>
                </a:cubicBezTo>
                <a:cubicBezTo>
                  <a:pt x="853685" y="-15154"/>
                  <a:pt x="866957" y="-26146"/>
                  <a:pt x="912337" y="0"/>
                </a:cubicBezTo>
                <a:cubicBezTo>
                  <a:pt x="957934" y="33175"/>
                  <a:pt x="993678" y="-13280"/>
                  <a:pt x="1055370" y="0"/>
                </a:cubicBezTo>
                <a:cubicBezTo>
                  <a:pt x="1123490" y="-3662"/>
                  <a:pt x="1132851" y="10904"/>
                  <a:pt x="1198404" y="0"/>
                </a:cubicBezTo>
                <a:cubicBezTo>
                  <a:pt x="1266596" y="-12357"/>
                  <a:pt x="1276551" y="7692"/>
                  <a:pt x="1316196" y="0"/>
                </a:cubicBezTo>
                <a:cubicBezTo>
                  <a:pt x="1361305" y="-9232"/>
                  <a:pt x="1398030" y="8699"/>
                  <a:pt x="1433988" y="0"/>
                </a:cubicBezTo>
                <a:cubicBezTo>
                  <a:pt x="1472396" y="-11527"/>
                  <a:pt x="1515543" y="-2276"/>
                  <a:pt x="1551781" y="0"/>
                </a:cubicBezTo>
                <a:cubicBezTo>
                  <a:pt x="1594846" y="18269"/>
                  <a:pt x="1633559" y="-8844"/>
                  <a:pt x="1669573" y="0"/>
                </a:cubicBezTo>
                <a:cubicBezTo>
                  <a:pt x="1703487" y="23480"/>
                  <a:pt x="1820102" y="9125"/>
                  <a:pt x="1888330" y="0"/>
                </a:cubicBezTo>
                <a:cubicBezTo>
                  <a:pt x="1948874" y="-1464"/>
                  <a:pt x="2000816" y="21829"/>
                  <a:pt x="2056604" y="0"/>
                </a:cubicBezTo>
                <a:cubicBezTo>
                  <a:pt x="2087633" y="-16078"/>
                  <a:pt x="2197593" y="-35161"/>
                  <a:pt x="2275361" y="0"/>
                </a:cubicBezTo>
                <a:cubicBezTo>
                  <a:pt x="2369543" y="-9728"/>
                  <a:pt x="2464191" y="-34803"/>
                  <a:pt x="2595083" y="0"/>
                </a:cubicBezTo>
                <a:cubicBezTo>
                  <a:pt x="2611649" y="5850"/>
                  <a:pt x="2701273" y="66860"/>
                  <a:pt x="2666048" y="160183"/>
                </a:cubicBezTo>
                <a:cubicBezTo>
                  <a:pt x="2645688" y="229062"/>
                  <a:pt x="2677815" y="372128"/>
                  <a:pt x="2666048" y="500767"/>
                </a:cubicBezTo>
                <a:cubicBezTo>
                  <a:pt x="2678868" y="621280"/>
                  <a:pt x="2686522" y="698989"/>
                  <a:pt x="2666048" y="852221"/>
                </a:cubicBezTo>
                <a:cubicBezTo>
                  <a:pt x="2693067" y="996457"/>
                  <a:pt x="2664161" y="1110284"/>
                  <a:pt x="2666048" y="1247153"/>
                </a:cubicBezTo>
                <a:cubicBezTo>
                  <a:pt x="2673417" y="1339504"/>
                  <a:pt x="2649588" y="1408456"/>
                  <a:pt x="2595083" y="1407337"/>
                </a:cubicBezTo>
                <a:cubicBezTo>
                  <a:pt x="2563711" y="1390155"/>
                  <a:pt x="2484392" y="1402290"/>
                  <a:pt x="2452050" y="1407337"/>
                </a:cubicBezTo>
                <a:cubicBezTo>
                  <a:pt x="2405942" y="1421107"/>
                  <a:pt x="2368044" y="1393170"/>
                  <a:pt x="2334258" y="1407337"/>
                </a:cubicBezTo>
                <a:cubicBezTo>
                  <a:pt x="2323796" y="1406462"/>
                  <a:pt x="2205686" y="1382015"/>
                  <a:pt x="2140742" y="1407337"/>
                </a:cubicBezTo>
                <a:cubicBezTo>
                  <a:pt x="2062008" y="1417471"/>
                  <a:pt x="2053374" y="1414287"/>
                  <a:pt x="1997708" y="1407337"/>
                </a:cubicBezTo>
                <a:cubicBezTo>
                  <a:pt x="1938940" y="1400580"/>
                  <a:pt x="1923878" y="1399173"/>
                  <a:pt x="1854675" y="1407337"/>
                </a:cubicBezTo>
                <a:cubicBezTo>
                  <a:pt x="1802951" y="1421557"/>
                  <a:pt x="1710885" y="1412839"/>
                  <a:pt x="1661159" y="1407337"/>
                </a:cubicBezTo>
                <a:cubicBezTo>
                  <a:pt x="1598973" y="1404648"/>
                  <a:pt x="1535031" y="1391171"/>
                  <a:pt x="1442402" y="1407337"/>
                </a:cubicBezTo>
                <a:cubicBezTo>
                  <a:pt x="1339716" y="1396450"/>
                  <a:pt x="1321376" y="1415088"/>
                  <a:pt x="1223645" y="1407337"/>
                </a:cubicBezTo>
                <a:cubicBezTo>
                  <a:pt x="1128255" y="1407217"/>
                  <a:pt x="1095105" y="1397904"/>
                  <a:pt x="1055370" y="1407337"/>
                </a:cubicBezTo>
                <a:cubicBezTo>
                  <a:pt x="1000247" y="1417836"/>
                  <a:pt x="979965" y="1383350"/>
                  <a:pt x="937578" y="1407337"/>
                </a:cubicBezTo>
                <a:cubicBezTo>
                  <a:pt x="911808" y="1418308"/>
                  <a:pt x="863223" y="1412767"/>
                  <a:pt x="819786" y="1407337"/>
                </a:cubicBezTo>
                <a:cubicBezTo>
                  <a:pt x="777238" y="1387049"/>
                  <a:pt x="734419" y="1404595"/>
                  <a:pt x="651511" y="1407337"/>
                </a:cubicBezTo>
                <a:cubicBezTo>
                  <a:pt x="571144" y="1406093"/>
                  <a:pt x="568504" y="1396992"/>
                  <a:pt x="533719" y="1407337"/>
                </a:cubicBezTo>
                <a:cubicBezTo>
                  <a:pt x="504229" y="1402776"/>
                  <a:pt x="428418" y="1390747"/>
                  <a:pt x="390686" y="1407337"/>
                </a:cubicBezTo>
                <a:cubicBezTo>
                  <a:pt x="341932" y="1429712"/>
                  <a:pt x="278700" y="1426345"/>
                  <a:pt x="222411" y="1407337"/>
                </a:cubicBezTo>
                <a:cubicBezTo>
                  <a:pt x="181797" y="1384273"/>
                  <a:pt x="108734" y="1388519"/>
                  <a:pt x="70964" y="1407337"/>
                </a:cubicBezTo>
                <a:cubicBezTo>
                  <a:pt x="59230" y="1442211"/>
                  <a:pt x="-12554" y="1340773"/>
                  <a:pt x="0" y="1247153"/>
                </a:cubicBezTo>
                <a:cubicBezTo>
                  <a:pt x="16039" y="1139009"/>
                  <a:pt x="7370" y="1078815"/>
                  <a:pt x="0" y="884830"/>
                </a:cubicBezTo>
                <a:cubicBezTo>
                  <a:pt x="221" y="710418"/>
                  <a:pt x="-240" y="700139"/>
                  <a:pt x="0" y="555115"/>
                </a:cubicBezTo>
                <a:cubicBezTo>
                  <a:pt x="4721" y="401477"/>
                  <a:pt x="-13389" y="283910"/>
                  <a:pt x="0" y="160183"/>
                </a:cubicBezTo>
                <a:close/>
              </a:path>
              <a:path w="2666048" h="1407337" stroke="0" extrusionOk="0">
                <a:moveTo>
                  <a:pt x="0" y="160183"/>
                </a:moveTo>
                <a:cubicBezTo>
                  <a:pt x="3133" y="76419"/>
                  <a:pt x="38399" y="-4779"/>
                  <a:pt x="70964" y="0"/>
                </a:cubicBezTo>
                <a:cubicBezTo>
                  <a:pt x="169865" y="-5481"/>
                  <a:pt x="196060" y="4043"/>
                  <a:pt x="264479" y="0"/>
                </a:cubicBezTo>
                <a:cubicBezTo>
                  <a:pt x="337680" y="396"/>
                  <a:pt x="378463" y="-16397"/>
                  <a:pt x="407513" y="0"/>
                </a:cubicBezTo>
                <a:cubicBezTo>
                  <a:pt x="447149" y="7522"/>
                  <a:pt x="486017" y="-1895"/>
                  <a:pt x="500064" y="0"/>
                </a:cubicBezTo>
                <a:cubicBezTo>
                  <a:pt x="507692" y="6723"/>
                  <a:pt x="579214" y="-7987"/>
                  <a:pt x="643097" y="0"/>
                </a:cubicBezTo>
                <a:cubicBezTo>
                  <a:pt x="691841" y="-2374"/>
                  <a:pt x="706854" y="47"/>
                  <a:pt x="735648" y="0"/>
                </a:cubicBezTo>
                <a:cubicBezTo>
                  <a:pt x="761362" y="-6715"/>
                  <a:pt x="892524" y="-11127"/>
                  <a:pt x="954406" y="0"/>
                </a:cubicBezTo>
                <a:cubicBezTo>
                  <a:pt x="1010271" y="17959"/>
                  <a:pt x="1023513" y="3687"/>
                  <a:pt x="1072198" y="0"/>
                </a:cubicBezTo>
                <a:cubicBezTo>
                  <a:pt x="1104169" y="14217"/>
                  <a:pt x="1171490" y="-4545"/>
                  <a:pt x="1265714" y="0"/>
                </a:cubicBezTo>
                <a:cubicBezTo>
                  <a:pt x="1352382" y="-12922"/>
                  <a:pt x="1356440" y="-11897"/>
                  <a:pt x="1383506" y="0"/>
                </a:cubicBezTo>
                <a:cubicBezTo>
                  <a:pt x="1400141" y="9927"/>
                  <a:pt x="1562335" y="8731"/>
                  <a:pt x="1602263" y="0"/>
                </a:cubicBezTo>
                <a:cubicBezTo>
                  <a:pt x="1673227" y="-24522"/>
                  <a:pt x="1658932" y="6568"/>
                  <a:pt x="1720055" y="0"/>
                </a:cubicBezTo>
                <a:cubicBezTo>
                  <a:pt x="1760313" y="-10904"/>
                  <a:pt x="1860194" y="18153"/>
                  <a:pt x="1888330" y="0"/>
                </a:cubicBezTo>
                <a:cubicBezTo>
                  <a:pt x="1912474" y="-26157"/>
                  <a:pt x="2060270" y="-7730"/>
                  <a:pt x="2107087" y="0"/>
                </a:cubicBezTo>
                <a:cubicBezTo>
                  <a:pt x="2138848" y="-7"/>
                  <a:pt x="2181596" y="-1481"/>
                  <a:pt x="2250120" y="0"/>
                </a:cubicBezTo>
                <a:cubicBezTo>
                  <a:pt x="2287815" y="-1369"/>
                  <a:pt x="2333545" y="-7751"/>
                  <a:pt x="2393154" y="0"/>
                </a:cubicBezTo>
                <a:cubicBezTo>
                  <a:pt x="2453747" y="-1205"/>
                  <a:pt x="2528389" y="-868"/>
                  <a:pt x="2595083" y="0"/>
                </a:cubicBezTo>
                <a:cubicBezTo>
                  <a:pt x="2648713" y="-8926"/>
                  <a:pt x="2669712" y="64114"/>
                  <a:pt x="2666048" y="160183"/>
                </a:cubicBezTo>
                <a:cubicBezTo>
                  <a:pt x="2649141" y="287847"/>
                  <a:pt x="2635792" y="356435"/>
                  <a:pt x="2666048" y="511636"/>
                </a:cubicBezTo>
                <a:cubicBezTo>
                  <a:pt x="2665315" y="654395"/>
                  <a:pt x="2670216" y="686798"/>
                  <a:pt x="2666048" y="841351"/>
                </a:cubicBezTo>
                <a:cubicBezTo>
                  <a:pt x="2657662" y="994692"/>
                  <a:pt x="2657279" y="1042210"/>
                  <a:pt x="2666048" y="1247153"/>
                </a:cubicBezTo>
                <a:cubicBezTo>
                  <a:pt x="2671010" y="1340695"/>
                  <a:pt x="2647296" y="1430803"/>
                  <a:pt x="2595083" y="1407337"/>
                </a:cubicBezTo>
                <a:cubicBezTo>
                  <a:pt x="2529161" y="1415370"/>
                  <a:pt x="2490138" y="1410929"/>
                  <a:pt x="2426809" y="1407337"/>
                </a:cubicBezTo>
                <a:cubicBezTo>
                  <a:pt x="2363956" y="1388458"/>
                  <a:pt x="2346876" y="1410094"/>
                  <a:pt x="2309016" y="1407337"/>
                </a:cubicBezTo>
                <a:cubicBezTo>
                  <a:pt x="2271689" y="1409651"/>
                  <a:pt x="2219041" y="1433524"/>
                  <a:pt x="2165983" y="1407337"/>
                </a:cubicBezTo>
                <a:cubicBezTo>
                  <a:pt x="2112508" y="1385116"/>
                  <a:pt x="2034049" y="1395809"/>
                  <a:pt x="1972467" y="1407337"/>
                </a:cubicBezTo>
                <a:cubicBezTo>
                  <a:pt x="1927312" y="1416292"/>
                  <a:pt x="1903234" y="1401859"/>
                  <a:pt x="1854675" y="1407337"/>
                </a:cubicBezTo>
                <a:cubicBezTo>
                  <a:pt x="1804418" y="1414172"/>
                  <a:pt x="1791969" y="1401976"/>
                  <a:pt x="1762124" y="1407337"/>
                </a:cubicBezTo>
                <a:cubicBezTo>
                  <a:pt x="1733152" y="1407122"/>
                  <a:pt x="1633899" y="1407560"/>
                  <a:pt x="1593849" y="1407337"/>
                </a:cubicBezTo>
                <a:cubicBezTo>
                  <a:pt x="1557934" y="1408550"/>
                  <a:pt x="1538696" y="1396538"/>
                  <a:pt x="1501298" y="1407337"/>
                </a:cubicBezTo>
                <a:cubicBezTo>
                  <a:pt x="1474770" y="1402798"/>
                  <a:pt x="1406169" y="1404623"/>
                  <a:pt x="1358265" y="1407337"/>
                </a:cubicBezTo>
                <a:cubicBezTo>
                  <a:pt x="1331256" y="1424810"/>
                  <a:pt x="1281203" y="1404752"/>
                  <a:pt x="1240472" y="1407337"/>
                </a:cubicBezTo>
                <a:cubicBezTo>
                  <a:pt x="1214394" y="1398448"/>
                  <a:pt x="1114345" y="1419910"/>
                  <a:pt x="1072198" y="1407337"/>
                </a:cubicBezTo>
                <a:cubicBezTo>
                  <a:pt x="1036657" y="1408721"/>
                  <a:pt x="999993" y="1407814"/>
                  <a:pt x="954406" y="1407337"/>
                </a:cubicBezTo>
                <a:cubicBezTo>
                  <a:pt x="912493" y="1409700"/>
                  <a:pt x="901061" y="1413907"/>
                  <a:pt x="861855" y="1407337"/>
                </a:cubicBezTo>
                <a:cubicBezTo>
                  <a:pt x="827464" y="1412463"/>
                  <a:pt x="724602" y="1381109"/>
                  <a:pt x="643097" y="1407337"/>
                </a:cubicBezTo>
                <a:cubicBezTo>
                  <a:pt x="549099" y="1422745"/>
                  <a:pt x="480603" y="1399978"/>
                  <a:pt x="424340" y="1407337"/>
                </a:cubicBezTo>
                <a:cubicBezTo>
                  <a:pt x="361930" y="1423819"/>
                  <a:pt x="284459" y="1411377"/>
                  <a:pt x="230825" y="1407337"/>
                </a:cubicBezTo>
                <a:cubicBezTo>
                  <a:pt x="186710" y="1402507"/>
                  <a:pt x="105315" y="1416963"/>
                  <a:pt x="70964" y="1407337"/>
                </a:cubicBezTo>
                <a:cubicBezTo>
                  <a:pt x="26292" y="1442811"/>
                  <a:pt x="-7119" y="1308667"/>
                  <a:pt x="0" y="1247153"/>
                </a:cubicBezTo>
                <a:cubicBezTo>
                  <a:pt x="-9680" y="1089305"/>
                  <a:pt x="800" y="1051785"/>
                  <a:pt x="0" y="873960"/>
                </a:cubicBezTo>
                <a:cubicBezTo>
                  <a:pt x="4616" y="711065"/>
                  <a:pt x="554" y="616749"/>
                  <a:pt x="0" y="500767"/>
                </a:cubicBezTo>
                <a:cubicBezTo>
                  <a:pt x="-2734" y="403049"/>
                  <a:pt x="-10814" y="265600"/>
                  <a:pt x="0" y="160183"/>
                </a:cubicBezTo>
                <a:close/>
              </a:path>
              <a:path w="2666048" h="1407337" fill="none" stroke="0" extrusionOk="0">
                <a:moveTo>
                  <a:pt x="0" y="160183"/>
                </a:moveTo>
                <a:cubicBezTo>
                  <a:pt x="6935" y="63360"/>
                  <a:pt x="33222" y="-16026"/>
                  <a:pt x="70964" y="0"/>
                </a:cubicBezTo>
                <a:cubicBezTo>
                  <a:pt x="122485" y="14492"/>
                  <a:pt x="153264" y="11298"/>
                  <a:pt x="213997" y="0"/>
                </a:cubicBezTo>
                <a:cubicBezTo>
                  <a:pt x="282699" y="-12788"/>
                  <a:pt x="291375" y="-1163"/>
                  <a:pt x="331789" y="0"/>
                </a:cubicBezTo>
                <a:cubicBezTo>
                  <a:pt x="379663" y="-983"/>
                  <a:pt x="467545" y="21888"/>
                  <a:pt x="525305" y="0"/>
                </a:cubicBezTo>
                <a:cubicBezTo>
                  <a:pt x="570895" y="-15751"/>
                  <a:pt x="642414" y="17818"/>
                  <a:pt x="744062" y="0"/>
                </a:cubicBezTo>
                <a:cubicBezTo>
                  <a:pt x="854283" y="-14325"/>
                  <a:pt x="870756" y="-21468"/>
                  <a:pt x="912337" y="0"/>
                </a:cubicBezTo>
                <a:cubicBezTo>
                  <a:pt x="958305" y="16392"/>
                  <a:pt x="989653" y="9223"/>
                  <a:pt x="1055370" y="0"/>
                </a:cubicBezTo>
                <a:cubicBezTo>
                  <a:pt x="1125454" y="2050"/>
                  <a:pt x="1136075" y="13840"/>
                  <a:pt x="1198404" y="0"/>
                </a:cubicBezTo>
                <a:cubicBezTo>
                  <a:pt x="1263897" y="-8273"/>
                  <a:pt x="1282513" y="-75"/>
                  <a:pt x="1316196" y="0"/>
                </a:cubicBezTo>
                <a:cubicBezTo>
                  <a:pt x="1357948" y="-3568"/>
                  <a:pt x="1404890" y="3981"/>
                  <a:pt x="1433988" y="0"/>
                </a:cubicBezTo>
                <a:cubicBezTo>
                  <a:pt x="1458902" y="-7977"/>
                  <a:pt x="1516364" y="-4380"/>
                  <a:pt x="1551781" y="0"/>
                </a:cubicBezTo>
                <a:cubicBezTo>
                  <a:pt x="1590667" y="16380"/>
                  <a:pt x="1625704" y="-10098"/>
                  <a:pt x="1669573" y="0"/>
                </a:cubicBezTo>
                <a:cubicBezTo>
                  <a:pt x="1708134" y="15640"/>
                  <a:pt x="1845279" y="8716"/>
                  <a:pt x="1888330" y="0"/>
                </a:cubicBezTo>
                <a:cubicBezTo>
                  <a:pt x="1943055" y="-7426"/>
                  <a:pt x="2000063" y="16822"/>
                  <a:pt x="2056604" y="0"/>
                </a:cubicBezTo>
                <a:cubicBezTo>
                  <a:pt x="2134492" y="13582"/>
                  <a:pt x="2216370" y="-16683"/>
                  <a:pt x="2275361" y="0"/>
                </a:cubicBezTo>
                <a:cubicBezTo>
                  <a:pt x="2380162" y="23310"/>
                  <a:pt x="2472409" y="-2143"/>
                  <a:pt x="2595083" y="0"/>
                </a:cubicBezTo>
                <a:cubicBezTo>
                  <a:pt x="2618166" y="-7399"/>
                  <a:pt x="2650138" y="64969"/>
                  <a:pt x="2666048" y="160183"/>
                </a:cubicBezTo>
                <a:cubicBezTo>
                  <a:pt x="2666857" y="218946"/>
                  <a:pt x="2649601" y="404193"/>
                  <a:pt x="2666048" y="500767"/>
                </a:cubicBezTo>
                <a:cubicBezTo>
                  <a:pt x="2698476" y="627007"/>
                  <a:pt x="2646896" y="709322"/>
                  <a:pt x="2666048" y="852221"/>
                </a:cubicBezTo>
                <a:cubicBezTo>
                  <a:pt x="2666796" y="986695"/>
                  <a:pt x="2662129" y="1136525"/>
                  <a:pt x="2666048" y="1247153"/>
                </a:cubicBezTo>
                <a:cubicBezTo>
                  <a:pt x="2663671" y="1348430"/>
                  <a:pt x="2648129" y="1417414"/>
                  <a:pt x="2595083" y="1407337"/>
                </a:cubicBezTo>
                <a:cubicBezTo>
                  <a:pt x="2548205" y="1400812"/>
                  <a:pt x="2494786" y="1410062"/>
                  <a:pt x="2452050" y="1407337"/>
                </a:cubicBezTo>
                <a:cubicBezTo>
                  <a:pt x="2403629" y="1419114"/>
                  <a:pt x="2357626" y="1404047"/>
                  <a:pt x="2334258" y="1407337"/>
                </a:cubicBezTo>
                <a:cubicBezTo>
                  <a:pt x="2315992" y="1403898"/>
                  <a:pt x="2213685" y="1402131"/>
                  <a:pt x="2140742" y="1407337"/>
                </a:cubicBezTo>
                <a:cubicBezTo>
                  <a:pt x="2066684" y="1413876"/>
                  <a:pt x="2051406" y="1412030"/>
                  <a:pt x="1997708" y="1407337"/>
                </a:cubicBezTo>
                <a:cubicBezTo>
                  <a:pt x="1943063" y="1405645"/>
                  <a:pt x="1920391" y="1398648"/>
                  <a:pt x="1854675" y="1407337"/>
                </a:cubicBezTo>
                <a:cubicBezTo>
                  <a:pt x="1788454" y="1423383"/>
                  <a:pt x="1725925" y="1392560"/>
                  <a:pt x="1661159" y="1407337"/>
                </a:cubicBezTo>
                <a:cubicBezTo>
                  <a:pt x="1608342" y="1404599"/>
                  <a:pt x="1561976" y="1410844"/>
                  <a:pt x="1442402" y="1407337"/>
                </a:cubicBezTo>
                <a:cubicBezTo>
                  <a:pt x="1346313" y="1397706"/>
                  <a:pt x="1307264" y="1407978"/>
                  <a:pt x="1223645" y="1407337"/>
                </a:cubicBezTo>
                <a:cubicBezTo>
                  <a:pt x="1136048" y="1403447"/>
                  <a:pt x="1095175" y="1395116"/>
                  <a:pt x="1055370" y="1407337"/>
                </a:cubicBezTo>
                <a:cubicBezTo>
                  <a:pt x="1008464" y="1412468"/>
                  <a:pt x="972492" y="1397300"/>
                  <a:pt x="937578" y="1407337"/>
                </a:cubicBezTo>
                <a:cubicBezTo>
                  <a:pt x="900296" y="1409750"/>
                  <a:pt x="868665" y="1407564"/>
                  <a:pt x="819786" y="1407337"/>
                </a:cubicBezTo>
                <a:cubicBezTo>
                  <a:pt x="765620" y="1398337"/>
                  <a:pt x="729604" y="1405541"/>
                  <a:pt x="651511" y="1407337"/>
                </a:cubicBezTo>
                <a:cubicBezTo>
                  <a:pt x="573316" y="1409997"/>
                  <a:pt x="569500" y="1396447"/>
                  <a:pt x="533719" y="1407337"/>
                </a:cubicBezTo>
                <a:cubicBezTo>
                  <a:pt x="489875" y="1414229"/>
                  <a:pt x="434342" y="1402031"/>
                  <a:pt x="390686" y="1407337"/>
                </a:cubicBezTo>
                <a:cubicBezTo>
                  <a:pt x="356754" y="1413249"/>
                  <a:pt x="270168" y="1418282"/>
                  <a:pt x="222411" y="1407337"/>
                </a:cubicBezTo>
                <a:cubicBezTo>
                  <a:pt x="173033" y="1401624"/>
                  <a:pt x="125806" y="1393710"/>
                  <a:pt x="70964" y="1407337"/>
                </a:cubicBezTo>
                <a:cubicBezTo>
                  <a:pt x="40561" y="1428385"/>
                  <a:pt x="-5862" y="1344477"/>
                  <a:pt x="0" y="1247153"/>
                </a:cubicBezTo>
                <a:cubicBezTo>
                  <a:pt x="17219" y="1131670"/>
                  <a:pt x="-1774" y="1055950"/>
                  <a:pt x="0" y="884830"/>
                </a:cubicBezTo>
                <a:cubicBezTo>
                  <a:pt x="1343" y="710175"/>
                  <a:pt x="1573" y="703794"/>
                  <a:pt x="0" y="555115"/>
                </a:cubicBezTo>
                <a:cubicBezTo>
                  <a:pt x="-7430" y="420086"/>
                  <a:pt x="3350" y="275896"/>
                  <a:pt x="0" y="160183"/>
                </a:cubicBezTo>
                <a:close/>
              </a:path>
              <a:path w="2666048" h="1407337" fill="none" stroke="0" extrusionOk="0">
                <a:moveTo>
                  <a:pt x="0" y="160183"/>
                </a:moveTo>
                <a:cubicBezTo>
                  <a:pt x="3085" y="60169"/>
                  <a:pt x="19313" y="-6858"/>
                  <a:pt x="70964" y="0"/>
                </a:cubicBezTo>
                <a:cubicBezTo>
                  <a:pt x="123551" y="5310"/>
                  <a:pt x="146164" y="15886"/>
                  <a:pt x="213997" y="0"/>
                </a:cubicBezTo>
                <a:cubicBezTo>
                  <a:pt x="282668" y="-9925"/>
                  <a:pt x="294019" y="-3943"/>
                  <a:pt x="331789" y="0"/>
                </a:cubicBezTo>
                <a:cubicBezTo>
                  <a:pt x="365165" y="2577"/>
                  <a:pt x="455212" y="15643"/>
                  <a:pt x="525305" y="0"/>
                </a:cubicBezTo>
                <a:cubicBezTo>
                  <a:pt x="574433" y="-9245"/>
                  <a:pt x="633272" y="34796"/>
                  <a:pt x="744062" y="0"/>
                </a:cubicBezTo>
                <a:cubicBezTo>
                  <a:pt x="854345" y="-14708"/>
                  <a:pt x="870668" y="-22762"/>
                  <a:pt x="912337" y="0"/>
                </a:cubicBezTo>
                <a:cubicBezTo>
                  <a:pt x="960782" y="29480"/>
                  <a:pt x="991828" y="334"/>
                  <a:pt x="1055370" y="0"/>
                </a:cubicBezTo>
                <a:cubicBezTo>
                  <a:pt x="1124441" y="-126"/>
                  <a:pt x="1135085" y="14346"/>
                  <a:pt x="1198404" y="0"/>
                </a:cubicBezTo>
                <a:cubicBezTo>
                  <a:pt x="1267413" y="-9880"/>
                  <a:pt x="1281598" y="5549"/>
                  <a:pt x="1316196" y="0"/>
                </a:cubicBezTo>
                <a:cubicBezTo>
                  <a:pt x="1359190" y="-7021"/>
                  <a:pt x="1403068" y="7812"/>
                  <a:pt x="1433988" y="0"/>
                </a:cubicBezTo>
                <a:cubicBezTo>
                  <a:pt x="1466429" y="-6463"/>
                  <a:pt x="1518647" y="-129"/>
                  <a:pt x="1551781" y="0"/>
                </a:cubicBezTo>
                <a:cubicBezTo>
                  <a:pt x="1596295" y="14532"/>
                  <a:pt x="1631484" y="-9224"/>
                  <a:pt x="1669573" y="0"/>
                </a:cubicBezTo>
                <a:cubicBezTo>
                  <a:pt x="1697422" y="21982"/>
                  <a:pt x="1832620" y="11541"/>
                  <a:pt x="1888330" y="0"/>
                </a:cubicBezTo>
                <a:cubicBezTo>
                  <a:pt x="1933920" y="-8615"/>
                  <a:pt x="2001724" y="12711"/>
                  <a:pt x="2056604" y="0"/>
                </a:cubicBezTo>
                <a:cubicBezTo>
                  <a:pt x="2122148" y="-5774"/>
                  <a:pt x="2205378" y="-31032"/>
                  <a:pt x="2275361" y="0"/>
                </a:cubicBezTo>
                <a:cubicBezTo>
                  <a:pt x="2377654" y="25054"/>
                  <a:pt x="2455918" y="9031"/>
                  <a:pt x="2595083" y="0"/>
                </a:cubicBezTo>
                <a:cubicBezTo>
                  <a:pt x="2619269" y="-9575"/>
                  <a:pt x="2680482" y="46202"/>
                  <a:pt x="2666048" y="160183"/>
                </a:cubicBezTo>
                <a:cubicBezTo>
                  <a:pt x="2685955" y="214358"/>
                  <a:pt x="2643656" y="380046"/>
                  <a:pt x="2666048" y="500767"/>
                </a:cubicBezTo>
                <a:cubicBezTo>
                  <a:pt x="2687663" y="631198"/>
                  <a:pt x="2657944" y="696114"/>
                  <a:pt x="2666048" y="852221"/>
                </a:cubicBezTo>
                <a:cubicBezTo>
                  <a:pt x="2650685" y="980673"/>
                  <a:pt x="2677778" y="1146238"/>
                  <a:pt x="2666048" y="1247153"/>
                </a:cubicBezTo>
                <a:cubicBezTo>
                  <a:pt x="2667668" y="1353908"/>
                  <a:pt x="2651863" y="1411528"/>
                  <a:pt x="2595083" y="1407337"/>
                </a:cubicBezTo>
                <a:cubicBezTo>
                  <a:pt x="2552606" y="1396593"/>
                  <a:pt x="2490653" y="1403001"/>
                  <a:pt x="2452050" y="1407337"/>
                </a:cubicBezTo>
                <a:cubicBezTo>
                  <a:pt x="2402515" y="1422004"/>
                  <a:pt x="2361247" y="1402713"/>
                  <a:pt x="2334258" y="1407337"/>
                </a:cubicBezTo>
                <a:cubicBezTo>
                  <a:pt x="2327660" y="1408382"/>
                  <a:pt x="2198346" y="1383104"/>
                  <a:pt x="2140742" y="1407337"/>
                </a:cubicBezTo>
                <a:cubicBezTo>
                  <a:pt x="2064226" y="1416176"/>
                  <a:pt x="2049923" y="1410145"/>
                  <a:pt x="1997708" y="1407337"/>
                </a:cubicBezTo>
                <a:cubicBezTo>
                  <a:pt x="1939961" y="1402515"/>
                  <a:pt x="1922070" y="1398887"/>
                  <a:pt x="1854675" y="1407337"/>
                </a:cubicBezTo>
                <a:cubicBezTo>
                  <a:pt x="1792615" y="1424050"/>
                  <a:pt x="1721755" y="1399124"/>
                  <a:pt x="1661159" y="1407337"/>
                </a:cubicBezTo>
                <a:cubicBezTo>
                  <a:pt x="1606205" y="1399570"/>
                  <a:pt x="1551570" y="1406277"/>
                  <a:pt x="1442402" y="1407337"/>
                </a:cubicBezTo>
                <a:cubicBezTo>
                  <a:pt x="1343948" y="1400057"/>
                  <a:pt x="1319508" y="1413894"/>
                  <a:pt x="1223645" y="1407337"/>
                </a:cubicBezTo>
                <a:cubicBezTo>
                  <a:pt x="1132560" y="1411004"/>
                  <a:pt x="1103567" y="1393084"/>
                  <a:pt x="1055370" y="1407337"/>
                </a:cubicBezTo>
                <a:cubicBezTo>
                  <a:pt x="1001206" y="1409761"/>
                  <a:pt x="976527" y="1390516"/>
                  <a:pt x="937578" y="1407337"/>
                </a:cubicBezTo>
                <a:cubicBezTo>
                  <a:pt x="903616" y="1411351"/>
                  <a:pt x="873384" y="1412724"/>
                  <a:pt x="819786" y="1407337"/>
                </a:cubicBezTo>
                <a:cubicBezTo>
                  <a:pt x="768639" y="1388149"/>
                  <a:pt x="735521" y="1405658"/>
                  <a:pt x="651511" y="1407337"/>
                </a:cubicBezTo>
                <a:cubicBezTo>
                  <a:pt x="573007" y="1407500"/>
                  <a:pt x="566658" y="1395680"/>
                  <a:pt x="533719" y="1407337"/>
                </a:cubicBezTo>
                <a:cubicBezTo>
                  <a:pt x="498445" y="1408131"/>
                  <a:pt x="427942" y="1397607"/>
                  <a:pt x="390686" y="1407337"/>
                </a:cubicBezTo>
                <a:cubicBezTo>
                  <a:pt x="363356" y="1424389"/>
                  <a:pt x="272563" y="1424193"/>
                  <a:pt x="222411" y="1407337"/>
                </a:cubicBezTo>
                <a:cubicBezTo>
                  <a:pt x="175598" y="1402855"/>
                  <a:pt x="111246" y="1379929"/>
                  <a:pt x="70964" y="1407337"/>
                </a:cubicBezTo>
                <a:cubicBezTo>
                  <a:pt x="53314" y="1448464"/>
                  <a:pt x="-7236" y="1362789"/>
                  <a:pt x="0" y="1247153"/>
                </a:cubicBezTo>
                <a:cubicBezTo>
                  <a:pt x="23268" y="1132836"/>
                  <a:pt x="-8721" y="1063487"/>
                  <a:pt x="0" y="884830"/>
                </a:cubicBezTo>
                <a:cubicBezTo>
                  <a:pt x="1128" y="710222"/>
                  <a:pt x="879" y="702620"/>
                  <a:pt x="0" y="555115"/>
                </a:cubicBezTo>
                <a:cubicBezTo>
                  <a:pt x="-14082" y="394972"/>
                  <a:pt x="-8086" y="276768"/>
                  <a:pt x="0" y="160183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4236762247">
                  <a:custGeom>
                    <a:avLst/>
                    <a:gdLst>
                      <a:gd name="connsiteX0" fmla="*/ 0 w 2666048"/>
                      <a:gd name="connsiteY0" fmla="*/ 160183 h 1407337"/>
                      <a:gd name="connsiteX1" fmla="*/ 70964 w 2666048"/>
                      <a:gd name="connsiteY1" fmla="*/ 0 h 1407337"/>
                      <a:gd name="connsiteX2" fmla="*/ 213997 w 2666048"/>
                      <a:gd name="connsiteY2" fmla="*/ 0 h 1407337"/>
                      <a:gd name="connsiteX3" fmla="*/ 331789 w 2666048"/>
                      <a:gd name="connsiteY3" fmla="*/ 0 h 1407337"/>
                      <a:gd name="connsiteX4" fmla="*/ 525305 w 2666048"/>
                      <a:gd name="connsiteY4" fmla="*/ 0 h 1407337"/>
                      <a:gd name="connsiteX5" fmla="*/ 744062 w 2666048"/>
                      <a:gd name="connsiteY5" fmla="*/ 0 h 1407337"/>
                      <a:gd name="connsiteX6" fmla="*/ 912337 w 2666048"/>
                      <a:gd name="connsiteY6" fmla="*/ 0 h 1407337"/>
                      <a:gd name="connsiteX7" fmla="*/ 1055370 w 2666048"/>
                      <a:gd name="connsiteY7" fmla="*/ 0 h 1407337"/>
                      <a:gd name="connsiteX8" fmla="*/ 1198404 w 2666048"/>
                      <a:gd name="connsiteY8" fmla="*/ 0 h 1407337"/>
                      <a:gd name="connsiteX9" fmla="*/ 1316196 w 2666048"/>
                      <a:gd name="connsiteY9" fmla="*/ 0 h 1407337"/>
                      <a:gd name="connsiteX10" fmla="*/ 1433988 w 2666048"/>
                      <a:gd name="connsiteY10" fmla="*/ 0 h 1407337"/>
                      <a:gd name="connsiteX11" fmla="*/ 1551781 w 2666048"/>
                      <a:gd name="connsiteY11" fmla="*/ 0 h 1407337"/>
                      <a:gd name="connsiteX12" fmla="*/ 1669573 w 2666048"/>
                      <a:gd name="connsiteY12" fmla="*/ 0 h 1407337"/>
                      <a:gd name="connsiteX13" fmla="*/ 1888330 w 2666048"/>
                      <a:gd name="connsiteY13" fmla="*/ 0 h 1407337"/>
                      <a:gd name="connsiteX14" fmla="*/ 2056604 w 2666048"/>
                      <a:gd name="connsiteY14" fmla="*/ 0 h 1407337"/>
                      <a:gd name="connsiteX15" fmla="*/ 2275361 w 2666048"/>
                      <a:gd name="connsiteY15" fmla="*/ 0 h 1407337"/>
                      <a:gd name="connsiteX16" fmla="*/ 2595083 w 2666048"/>
                      <a:gd name="connsiteY16" fmla="*/ 0 h 1407337"/>
                      <a:gd name="connsiteX17" fmla="*/ 2666048 w 2666048"/>
                      <a:gd name="connsiteY17" fmla="*/ 160183 h 1407337"/>
                      <a:gd name="connsiteX18" fmla="*/ 2666048 w 2666048"/>
                      <a:gd name="connsiteY18" fmla="*/ 500767 h 1407337"/>
                      <a:gd name="connsiteX19" fmla="*/ 2666048 w 2666048"/>
                      <a:gd name="connsiteY19" fmla="*/ 852221 h 1407337"/>
                      <a:gd name="connsiteX20" fmla="*/ 2666048 w 2666048"/>
                      <a:gd name="connsiteY20" fmla="*/ 1247153 h 1407337"/>
                      <a:gd name="connsiteX21" fmla="*/ 2595083 w 2666048"/>
                      <a:gd name="connsiteY21" fmla="*/ 1407337 h 1407337"/>
                      <a:gd name="connsiteX22" fmla="*/ 2452050 w 2666048"/>
                      <a:gd name="connsiteY22" fmla="*/ 1407337 h 1407337"/>
                      <a:gd name="connsiteX23" fmla="*/ 2334258 w 2666048"/>
                      <a:gd name="connsiteY23" fmla="*/ 1407337 h 1407337"/>
                      <a:gd name="connsiteX24" fmla="*/ 2140742 w 2666048"/>
                      <a:gd name="connsiteY24" fmla="*/ 1407337 h 1407337"/>
                      <a:gd name="connsiteX25" fmla="*/ 1997708 w 2666048"/>
                      <a:gd name="connsiteY25" fmla="*/ 1407337 h 1407337"/>
                      <a:gd name="connsiteX26" fmla="*/ 1854675 w 2666048"/>
                      <a:gd name="connsiteY26" fmla="*/ 1407337 h 1407337"/>
                      <a:gd name="connsiteX27" fmla="*/ 1661159 w 2666048"/>
                      <a:gd name="connsiteY27" fmla="*/ 1407337 h 1407337"/>
                      <a:gd name="connsiteX28" fmla="*/ 1442402 w 2666048"/>
                      <a:gd name="connsiteY28" fmla="*/ 1407337 h 1407337"/>
                      <a:gd name="connsiteX29" fmla="*/ 1223645 w 2666048"/>
                      <a:gd name="connsiteY29" fmla="*/ 1407337 h 1407337"/>
                      <a:gd name="connsiteX30" fmla="*/ 1055370 w 2666048"/>
                      <a:gd name="connsiteY30" fmla="*/ 1407337 h 1407337"/>
                      <a:gd name="connsiteX31" fmla="*/ 937578 w 2666048"/>
                      <a:gd name="connsiteY31" fmla="*/ 1407337 h 1407337"/>
                      <a:gd name="connsiteX32" fmla="*/ 819786 w 2666048"/>
                      <a:gd name="connsiteY32" fmla="*/ 1407337 h 1407337"/>
                      <a:gd name="connsiteX33" fmla="*/ 651511 w 2666048"/>
                      <a:gd name="connsiteY33" fmla="*/ 1407337 h 1407337"/>
                      <a:gd name="connsiteX34" fmla="*/ 533719 w 2666048"/>
                      <a:gd name="connsiteY34" fmla="*/ 1407337 h 1407337"/>
                      <a:gd name="connsiteX35" fmla="*/ 390686 w 2666048"/>
                      <a:gd name="connsiteY35" fmla="*/ 1407337 h 1407337"/>
                      <a:gd name="connsiteX36" fmla="*/ 222411 w 2666048"/>
                      <a:gd name="connsiteY36" fmla="*/ 1407337 h 1407337"/>
                      <a:gd name="connsiteX37" fmla="*/ 70964 w 2666048"/>
                      <a:gd name="connsiteY37" fmla="*/ 1407337 h 1407337"/>
                      <a:gd name="connsiteX38" fmla="*/ 0 w 2666048"/>
                      <a:gd name="connsiteY38" fmla="*/ 1247153 h 1407337"/>
                      <a:gd name="connsiteX39" fmla="*/ 0 w 2666048"/>
                      <a:gd name="connsiteY39" fmla="*/ 884830 h 1407337"/>
                      <a:gd name="connsiteX40" fmla="*/ 0 w 2666048"/>
                      <a:gd name="connsiteY40" fmla="*/ 555115 h 1407337"/>
                      <a:gd name="connsiteX41" fmla="*/ 0 w 2666048"/>
                      <a:gd name="connsiteY41" fmla="*/ 160183 h 1407337"/>
                      <a:gd name="connsiteX0" fmla="*/ 0 w 2666048"/>
                      <a:gd name="connsiteY0" fmla="*/ 160183 h 1407337"/>
                      <a:gd name="connsiteX1" fmla="*/ 70964 w 2666048"/>
                      <a:gd name="connsiteY1" fmla="*/ 0 h 1407337"/>
                      <a:gd name="connsiteX2" fmla="*/ 264479 w 2666048"/>
                      <a:gd name="connsiteY2" fmla="*/ 0 h 1407337"/>
                      <a:gd name="connsiteX3" fmla="*/ 407513 w 2666048"/>
                      <a:gd name="connsiteY3" fmla="*/ 0 h 1407337"/>
                      <a:gd name="connsiteX4" fmla="*/ 500064 w 2666048"/>
                      <a:gd name="connsiteY4" fmla="*/ 0 h 1407337"/>
                      <a:gd name="connsiteX5" fmla="*/ 643097 w 2666048"/>
                      <a:gd name="connsiteY5" fmla="*/ 0 h 1407337"/>
                      <a:gd name="connsiteX6" fmla="*/ 735648 w 2666048"/>
                      <a:gd name="connsiteY6" fmla="*/ 0 h 1407337"/>
                      <a:gd name="connsiteX7" fmla="*/ 954406 w 2666048"/>
                      <a:gd name="connsiteY7" fmla="*/ 0 h 1407337"/>
                      <a:gd name="connsiteX8" fmla="*/ 1072198 w 2666048"/>
                      <a:gd name="connsiteY8" fmla="*/ 0 h 1407337"/>
                      <a:gd name="connsiteX9" fmla="*/ 1265714 w 2666048"/>
                      <a:gd name="connsiteY9" fmla="*/ 0 h 1407337"/>
                      <a:gd name="connsiteX10" fmla="*/ 1383506 w 2666048"/>
                      <a:gd name="connsiteY10" fmla="*/ 0 h 1407337"/>
                      <a:gd name="connsiteX11" fmla="*/ 1602263 w 2666048"/>
                      <a:gd name="connsiteY11" fmla="*/ 0 h 1407337"/>
                      <a:gd name="connsiteX12" fmla="*/ 1720055 w 2666048"/>
                      <a:gd name="connsiteY12" fmla="*/ 0 h 1407337"/>
                      <a:gd name="connsiteX13" fmla="*/ 1888330 w 2666048"/>
                      <a:gd name="connsiteY13" fmla="*/ 0 h 1407337"/>
                      <a:gd name="connsiteX14" fmla="*/ 2107087 w 2666048"/>
                      <a:gd name="connsiteY14" fmla="*/ 0 h 1407337"/>
                      <a:gd name="connsiteX15" fmla="*/ 2250120 w 2666048"/>
                      <a:gd name="connsiteY15" fmla="*/ 0 h 1407337"/>
                      <a:gd name="connsiteX16" fmla="*/ 2393154 w 2666048"/>
                      <a:gd name="connsiteY16" fmla="*/ 0 h 1407337"/>
                      <a:gd name="connsiteX17" fmla="*/ 2595083 w 2666048"/>
                      <a:gd name="connsiteY17" fmla="*/ 0 h 1407337"/>
                      <a:gd name="connsiteX18" fmla="*/ 2666048 w 2666048"/>
                      <a:gd name="connsiteY18" fmla="*/ 160183 h 1407337"/>
                      <a:gd name="connsiteX19" fmla="*/ 2666048 w 2666048"/>
                      <a:gd name="connsiteY19" fmla="*/ 511636 h 1407337"/>
                      <a:gd name="connsiteX20" fmla="*/ 2666048 w 2666048"/>
                      <a:gd name="connsiteY20" fmla="*/ 841351 h 1407337"/>
                      <a:gd name="connsiteX21" fmla="*/ 2666048 w 2666048"/>
                      <a:gd name="connsiteY21" fmla="*/ 1247153 h 1407337"/>
                      <a:gd name="connsiteX22" fmla="*/ 2595083 w 2666048"/>
                      <a:gd name="connsiteY22" fmla="*/ 1407337 h 1407337"/>
                      <a:gd name="connsiteX23" fmla="*/ 2426809 w 2666048"/>
                      <a:gd name="connsiteY23" fmla="*/ 1407337 h 1407337"/>
                      <a:gd name="connsiteX24" fmla="*/ 2309016 w 2666048"/>
                      <a:gd name="connsiteY24" fmla="*/ 1407337 h 1407337"/>
                      <a:gd name="connsiteX25" fmla="*/ 2165983 w 2666048"/>
                      <a:gd name="connsiteY25" fmla="*/ 1407337 h 1407337"/>
                      <a:gd name="connsiteX26" fmla="*/ 1972467 w 2666048"/>
                      <a:gd name="connsiteY26" fmla="*/ 1407337 h 1407337"/>
                      <a:gd name="connsiteX27" fmla="*/ 1854675 w 2666048"/>
                      <a:gd name="connsiteY27" fmla="*/ 1407337 h 1407337"/>
                      <a:gd name="connsiteX28" fmla="*/ 1762124 w 2666048"/>
                      <a:gd name="connsiteY28" fmla="*/ 1407337 h 1407337"/>
                      <a:gd name="connsiteX29" fmla="*/ 1593849 w 2666048"/>
                      <a:gd name="connsiteY29" fmla="*/ 1407337 h 1407337"/>
                      <a:gd name="connsiteX30" fmla="*/ 1501298 w 2666048"/>
                      <a:gd name="connsiteY30" fmla="*/ 1407337 h 1407337"/>
                      <a:gd name="connsiteX31" fmla="*/ 1358265 w 2666048"/>
                      <a:gd name="connsiteY31" fmla="*/ 1407337 h 1407337"/>
                      <a:gd name="connsiteX32" fmla="*/ 1240472 w 2666048"/>
                      <a:gd name="connsiteY32" fmla="*/ 1407337 h 1407337"/>
                      <a:gd name="connsiteX33" fmla="*/ 1072198 w 2666048"/>
                      <a:gd name="connsiteY33" fmla="*/ 1407337 h 1407337"/>
                      <a:gd name="connsiteX34" fmla="*/ 954406 w 2666048"/>
                      <a:gd name="connsiteY34" fmla="*/ 1407337 h 1407337"/>
                      <a:gd name="connsiteX35" fmla="*/ 861855 w 2666048"/>
                      <a:gd name="connsiteY35" fmla="*/ 1407337 h 1407337"/>
                      <a:gd name="connsiteX36" fmla="*/ 643097 w 2666048"/>
                      <a:gd name="connsiteY36" fmla="*/ 1407337 h 1407337"/>
                      <a:gd name="connsiteX37" fmla="*/ 424340 w 2666048"/>
                      <a:gd name="connsiteY37" fmla="*/ 1407337 h 1407337"/>
                      <a:gd name="connsiteX38" fmla="*/ 230825 w 2666048"/>
                      <a:gd name="connsiteY38" fmla="*/ 1407337 h 1407337"/>
                      <a:gd name="connsiteX39" fmla="*/ 70964 w 2666048"/>
                      <a:gd name="connsiteY39" fmla="*/ 1407337 h 1407337"/>
                      <a:gd name="connsiteX40" fmla="*/ 0 w 2666048"/>
                      <a:gd name="connsiteY40" fmla="*/ 1247153 h 1407337"/>
                      <a:gd name="connsiteX41" fmla="*/ 0 w 2666048"/>
                      <a:gd name="connsiteY41" fmla="*/ 873960 h 1407337"/>
                      <a:gd name="connsiteX42" fmla="*/ 0 w 2666048"/>
                      <a:gd name="connsiteY42" fmla="*/ 500767 h 1407337"/>
                      <a:gd name="connsiteX43" fmla="*/ 0 w 2666048"/>
                      <a:gd name="connsiteY43" fmla="*/ 160183 h 14073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</a:cxnLst>
                    <a:rect l="l" t="t" r="r" b="b"/>
                    <a:pathLst>
                      <a:path w="2666048" h="1407337" fill="none" extrusionOk="0">
                        <a:moveTo>
                          <a:pt x="0" y="160183"/>
                        </a:moveTo>
                        <a:cubicBezTo>
                          <a:pt x="-503" y="54977"/>
                          <a:pt x="16299" y="-6729"/>
                          <a:pt x="70964" y="0"/>
                        </a:cubicBezTo>
                        <a:cubicBezTo>
                          <a:pt x="121706" y="4002"/>
                          <a:pt x="145336" y="15878"/>
                          <a:pt x="213997" y="0"/>
                        </a:cubicBezTo>
                        <a:cubicBezTo>
                          <a:pt x="281947" y="-10706"/>
                          <a:pt x="291491" y="-3703"/>
                          <a:pt x="331789" y="0"/>
                        </a:cubicBezTo>
                        <a:cubicBezTo>
                          <a:pt x="364645" y="4462"/>
                          <a:pt x="463033" y="7265"/>
                          <a:pt x="525305" y="0"/>
                        </a:cubicBezTo>
                        <a:cubicBezTo>
                          <a:pt x="573089" y="-18196"/>
                          <a:pt x="633707" y="19021"/>
                          <a:pt x="744062" y="0"/>
                        </a:cubicBezTo>
                        <a:cubicBezTo>
                          <a:pt x="852001" y="-14086"/>
                          <a:pt x="867897" y="-22208"/>
                          <a:pt x="912337" y="0"/>
                        </a:cubicBezTo>
                        <a:cubicBezTo>
                          <a:pt x="956765" y="24927"/>
                          <a:pt x="990415" y="-8532"/>
                          <a:pt x="1055370" y="0"/>
                        </a:cubicBezTo>
                        <a:cubicBezTo>
                          <a:pt x="1124115" y="-24"/>
                          <a:pt x="1133219" y="11782"/>
                          <a:pt x="1198404" y="0"/>
                        </a:cubicBezTo>
                        <a:cubicBezTo>
                          <a:pt x="1265511" y="-12335"/>
                          <a:pt x="1277848" y="6275"/>
                          <a:pt x="1316196" y="0"/>
                        </a:cubicBezTo>
                        <a:cubicBezTo>
                          <a:pt x="1356345" y="-6511"/>
                          <a:pt x="1404266" y="8751"/>
                          <a:pt x="1433988" y="0"/>
                        </a:cubicBezTo>
                        <a:cubicBezTo>
                          <a:pt x="1468153" y="-10581"/>
                          <a:pt x="1515393" y="-4159"/>
                          <a:pt x="1551781" y="0"/>
                        </a:cubicBezTo>
                        <a:cubicBezTo>
                          <a:pt x="1592613" y="15191"/>
                          <a:pt x="1632588" y="-7793"/>
                          <a:pt x="1669573" y="0"/>
                        </a:cubicBezTo>
                        <a:cubicBezTo>
                          <a:pt x="1706457" y="12867"/>
                          <a:pt x="1829428" y="13242"/>
                          <a:pt x="1888330" y="0"/>
                        </a:cubicBezTo>
                        <a:cubicBezTo>
                          <a:pt x="1944969" y="-11937"/>
                          <a:pt x="1999869" y="13420"/>
                          <a:pt x="2056604" y="0"/>
                        </a:cubicBezTo>
                        <a:cubicBezTo>
                          <a:pt x="2101839" y="-10494"/>
                          <a:pt x="2192731" y="-30544"/>
                          <a:pt x="2275361" y="0"/>
                        </a:cubicBezTo>
                        <a:cubicBezTo>
                          <a:pt x="2367339" y="10818"/>
                          <a:pt x="2459239" y="-14301"/>
                          <a:pt x="2595083" y="0"/>
                        </a:cubicBezTo>
                        <a:cubicBezTo>
                          <a:pt x="2623496" y="-5577"/>
                          <a:pt x="2679855" y="66754"/>
                          <a:pt x="2666048" y="160183"/>
                        </a:cubicBezTo>
                        <a:cubicBezTo>
                          <a:pt x="2667404" y="237231"/>
                          <a:pt x="2674795" y="372562"/>
                          <a:pt x="2666048" y="500767"/>
                        </a:cubicBezTo>
                        <a:cubicBezTo>
                          <a:pt x="2677032" y="622438"/>
                          <a:pt x="2673508" y="711231"/>
                          <a:pt x="2666048" y="852221"/>
                        </a:cubicBezTo>
                        <a:cubicBezTo>
                          <a:pt x="2677902" y="982787"/>
                          <a:pt x="2663124" y="1117478"/>
                          <a:pt x="2666048" y="1247153"/>
                        </a:cubicBezTo>
                        <a:cubicBezTo>
                          <a:pt x="2671726" y="1343519"/>
                          <a:pt x="2642141" y="1413095"/>
                          <a:pt x="2595083" y="1407337"/>
                        </a:cubicBezTo>
                        <a:cubicBezTo>
                          <a:pt x="2559021" y="1394373"/>
                          <a:pt x="2489612" y="1401315"/>
                          <a:pt x="2452050" y="1407337"/>
                        </a:cubicBezTo>
                        <a:cubicBezTo>
                          <a:pt x="2407986" y="1418707"/>
                          <a:pt x="2365027" y="1399301"/>
                          <a:pt x="2334258" y="1407337"/>
                        </a:cubicBezTo>
                        <a:cubicBezTo>
                          <a:pt x="2318557" y="1407828"/>
                          <a:pt x="2210651" y="1388880"/>
                          <a:pt x="2140742" y="1407337"/>
                        </a:cubicBezTo>
                        <a:cubicBezTo>
                          <a:pt x="2063869" y="1416793"/>
                          <a:pt x="2052207" y="1411893"/>
                          <a:pt x="1997708" y="1407337"/>
                        </a:cubicBezTo>
                        <a:cubicBezTo>
                          <a:pt x="1939822" y="1401126"/>
                          <a:pt x="1924461" y="1400283"/>
                          <a:pt x="1854675" y="1407337"/>
                        </a:cubicBezTo>
                        <a:cubicBezTo>
                          <a:pt x="1796680" y="1418816"/>
                          <a:pt x="1716450" y="1402849"/>
                          <a:pt x="1661159" y="1407337"/>
                        </a:cubicBezTo>
                        <a:cubicBezTo>
                          <a:pt x="1602166" y="1409334"/>
                          <a:pt x="1536893" y="1406230"/>
                          <a:pt x="1442402" y="1407337"/>
                        </a:cubicBezTo>
                        <a:cubicBezTo>
                          <a:pt x="1341565" y="1397692"/>
                          <a:pt x="1320991" y="1414622"/>
                          <a:pt x="1223645" y="1407337"/>
                        </a:cubicBezTo>
                        <a:cubicBezTo>
                          <a:pt x="1129695" y="1406634"/>
                          <a:pt x="1097880" y="1398875"/>
                          <a:pt x="1055370" y="1407337"/>
                        </a:cubicBezTo>
                        <a:cubicBezTo>
                          <a:pt x="1005075" y="1416402"/>
                          <a:pt x="978410" y="1390803"/>
                          <a:pt x="937578" y="1407337"/>
                        </a:cubicBezTo>
                        <a:cubicBezTo>
                          <a:pt x="905213" y="1419270"/>
                          <a:pt x="864337" y="1412191"/>
                          <a:pt x="819786" y="1407337"/>
                        </a:cubicBezTo>
                        <a:cubicBezTo>
                          <a:pt x="774796" y="1395236"/>
                          <a:pt x="730207" y="1406211"/>
                          <a:pt x="651511" y="1407337"/>
                        </a:cubicBezTo>
                        <a:cubicBezTo>
                          <a:pt x="572261" y="1406822"/>
                          <a:pt x="568694" y="1397195"/>
                          <a:pt x="533719" y="1407337"/>
                        </a:cubicBezTo>
                        <a:cubicBezTo>
                          <a:pt x="500278" y="1410231"/>
                          <a:pt x="424320" y="1393221"/>
                          <a:pt x="390686" y="1407337"/>
                        </a:cubicBezTo>
                        <a:cubicBezTo>
                          <a:pt x="352582" y="1423790"/>
                          <a:pt x="275438" y="1420089"/>
                          <a:pt x="222411" y="1407337"/>
                        </a:cubicBezTo>
                        <a:cubicBezTo>
                          <a:pt x="178781" y="1393297"/>
                          <a:pt x="112187" y="1389179"/>
                          <a:pt x="70964" y="1407337"/>
                        </a:cubicBezTo>
                        <a:cubicBezTo>
                          <a:pt x="38746" y="1430478"/>
                          <a:pt x="-5741" y="1345227"/>
                          <a:pt x="0" y="1247153"/>
                        </a:cubicBezTo>
                        <a:cubicBezTo>
                          <a:pt x="9849" y="1131060"/>
                          <a:pt x="930" y="1065597"/>
                          <a:pt x="0" y="884830"/>
                        </a:cubicBezTo>
                        <a:cubicBezTo>
                          <a:pt x="1158" y="709546"/>
                          <a:pt x="287" y="701439"/>
                          <a:pt x="0" y="555115"/>
                        </a:cubicBezTo>
                        <a:cubicBezTo>
                          <a:pt x="1959" y="404493"/>
                          <a:pt x="-5263" y="280645"/>
                          <a:pt x="0" y="160183"/>
                        </a:cubicBezTo>
                        <a:close/>
                      </a:path>
                      <a:path w="2666048" h="1407337" stroke="0" extrusionOk="0">
                        <a:moveTo>
                          <a:pt x="0" y="160183"/>
                        </a:moveTo>
                        <a:cubicBezTo>
                          <a:pt x="3523" y="79507"/>
                          <a:pt x="40015" y="-2074"/>
                          <a:pt x="70964" y="0"/>
                        </a:cubicBezTo>
                        <a:cubicBezTo>
                          <a:pt x="166611" y="-8688"/>
                          <a:pt x="196873" y="2481"/>
                          <a:pt x="264479" y="0"/>
                        </a:cubicBezTo>
                        <a:cubicBezTo>
                          <a:pt x="329811" y="3157"/>
                          <a:pt x="373576" y="-11925"/>
                          <a:pt x="407513" y="0"/>
                        </a:cubicBezTo>
                        <a:cubicBezTo>
                          <a:pt x="444047" y="9782"/>
                          <a:pt x="483317" y="-2897"/>
                          <a:pt x="500064" y="0"/>
                        </a:cubicBezTo>
                        <a:cubicBezTo>
                          <a:pt x="513402" y="5080"/>
                          <a:pt x="587382" y="-273"/>
                          <a:pt x="643097" y="0"/>
                        </a:cubicBezTo>
                        <a:cubicBezTo>
                          <a:pt x="692387" y="-5270"/>
                          <a:pt x="707002" y="1080"/>
                          <a:pt x="735648" y="0"/>
                        </a:cubicBezTo>
                        <a:cubicBezTo>
                          <a:pt x="762971" y="-3926"/>
                          <a:pt x="899119" y="-13312"/>
                          <a:pt x="954406" y="0"/>
                        </a:cubicBezTo>
                        <a:cubicBezTo>
                          <a:pt x="1005202" y="15453"/>
                          <a:pt x="1024397" y="3379"/>
                          <a:pt x="1072198" y="0"/>
                        </a:cubicBezTo>
                        <a:cubicBezTo>
                          <a:pt x="1107071" y="10297"/>
                          <a:pt x="1174441" y="1885"/>
                          <a:pt x="1265714" y="0"/>
                        </a:cubicBezTo>
                        <a:cubicBezTo>
                          <a:pt x="1352256" y="-12834"/>
                          <a:pt x="1356118" y="-12087"/>
                          <a:pt x="1383506" y="0"/>
                        </a:cubicBezTo>
                        <a:cubicBezTo>
                          <a:pt x="1406948" y="11329"/>
                          <a:pt x="1551407" y="12617"/>
                          <a:pt x="1602263" y="0"/>
                        </a:cubicBezTo>
                        <a:cubicBezTo>
                          <a:pt x="1670386" y="-20454"/>
                          <a:pt x="1661953" y="8346"/>
                          <a:pt x="1720055" y="0"/>
                        </a:cubicBezTo>
                        <a:cubicBezTo>
                          <a:pt x="1765148" y="-10695"/>
                          <a:pt x="1853446" y="14384"/>
                          <a:pt x="1888330" y="0"/>
                        </a:cubicBezTo>
                        <a:cubicBezTo>
                          <a:pt x="1920903" y="-18426"/>
                          <a:pt x="2057661" y="-1977"/>
                          <a:pt x="2107087" y="0"/>
                        </a:cubicBezTo>
                        <a:cubicBezTo>
                          <a:pt x="2137485" y="56"/>
                          <a:pt x="2180326" y="6876"/>
                          <a:pt x="2250120" y="0"/>
                        </a:cubicBezTo>
                        <a:cubicBezTo>
                          <a:pt x="2288617" y="-567"/>
                          <a:pt x="2330274" y="1110"/>
                          <a:pt x="2393154" y="0"/>
                        </a:cubicBezTo>
                        <a:cubicBezTo>
                          <a:pt x="2454934" y="5079"/>
                          <a:pt x="2533362" y="-5225"/>
                          <a:pt x="2595083" y="0"/>
                        </a:cubicBezTo>
                        <a:cubicBezTo>
                          <a:pt x="2642658" y="-2055"/>
                          <a:pt x="2675874" y="68815"/>
                          <a:pt x="2666048" y="160183"/>
                        </a:cubicBezTo>
                        <a:cubicBezTo>
                          <a:pt x="2650941" y="286115"/>
                          <a:pt x="2648078" y="370392"/>
                          <a:pt x="2666048" y="511636"/>
                        </a:cubicBezTo>
                        <a:cubicBezTo>
                          <a:pt x="2665396" y="660084"/>
                          <a:pt x="2671586" y="684902"/>
                          <a:pt x="2666048" y="841351"/>
                        </a:cubicBezTo>
                        <a:cubicBezTo>
                          <a:pt x="2659817" y="994829"/>
                          <a:pt x="2665194" y="1050045"/>
                          <a:pt x="2666048" y="1247153"/>
                        </a:cubicBezTo>
                        <a:cubicBezTo>
                          <a:pt x="2668978" y="1346987"/>
                          <a:pt x="2644919" y="1426256"/>
                          <a:pt x="2595083" y="1407337"/>
                        </a:cubicBezTo>
                        <a:cubicBezTo>
                          <a:pt x="2537826" y="1420237"/>
                          <a:pt x="2492635" y="1421530"/>
                          <a:pt x="2426809" y="1407337"/>
                        </a:cubicBezTo>
                        <a:cubicBezTo>
                          <a:pt x="2364767" y="1393250"/>
                          <a:pt x="2348767" y="1410264"/>
                          <a:pt x="2309016" y="1407337"/>
                        </a:cubicBezTo>
                        <a:cubicBezTo>
                          <a:pt x="2262004" y="1404633"/>
                          <a:pt x="2215616" y="1431435"/>
                          <a:pt x="2165983" y="1407337"/>
                        </a:cubicBezTo>
                        <a:cubicBezTo>
                          <a:pt x="2115856" y="1382782"/>
                          <a:pt x="2029056" y="1401963"/>
                          <a:pt x="1972467" y="1407337"/>
                        </a:cubicBezTo>
                        <a:cubicBezTo>
                          <a:pt x="1924441" y="1411028"/>
                          <a:pt x="1899410" y="1404878"/>
                          <a:pt x="1854675" y="1407337"/>
                        </a:cubicBezTo>
                        <a:cubicBezTo>
                          <a:pt x="1803288" y="1411397"/>
                          <a:pt x="1792823" y="1402019"/>
                          <a:pt x="1762124" y="1407337"/>
                        </a:cubicBezTo>
                        <a:cubicBezTo>
                          <a:pt x="1729779" y="1410397"/>
                          <a:pt x="1632482" y="1404651"/>
                          <a:pt x="1593849" y="1407337"/>
                        </a:cubicBezTo>
                        <a:cubicBezTo>
                          <a:pt x="1554268" y="1405677"/>
                          <a:pt x="1534255" y="1398602"/>
                          <a:pt x="1501298" y="1407337"/>
                        </a:cubicBezTo>
                        <a:cubicBezTo>
                          <a:pt x="1472135" y="1411453"/>
                          <a:pt x="1400428" y="1403515"/>
                          <a:pt x="1358265" y="1407337"/>
                        </a:cubicBezTo>
                        <a:cubicBezTo>
                          <a:pt x="1323902" y="1418337"/>
                          <a:pt x="1284048" y="1410092"/>
                          <a:pt x="1240472" y="1407337"/>
                        </a:cubicBezTo>
                        <a:cubicBezTo>
                          <a:pt x="1208539" y="1400582"/>
                          <a:pt x="1115853" y="1418289"/>
                          <a:pt x="1072198" y="1407337"/>
                        </a:cubicBezTo>
                        <a:cubicBezTo>
                          <a:pt x="1030645" y="1406446"/>
                          <a:pt x="998594" y="1407600"/>
                          <a:pt x="954406" y="1407337"/>
                        </a:cubicBezTo>
                        <a:cubicBezTo>
                          <a:pt x="912328" y="1408641"/>
                          <a:pt x="900280" y="1411009"/>
                          <a:pt x="861855" y="1407337"/>
                        </a:cubicBezTo>
                        <a:cubicBezTo>
                          <a:pt x="823171" y="1410774"/>
                          <a:pt x="731221" y="1380986"/>
                          <a:pt x="643097" y="1407337"/>
                        </a:cubicBezTo>
                        <a:cubicBezTo>
                          <a:pt x="560190" y="1417416"/>
                          <a:pt x="492364" y="1389852"/>
                          <a:pt x="424340" y="1407337"/>
                        </a:cubicBezTo>
                        <a:cubicBezTo>
                          <a:pt x="363196" y="1428616"/>
                          <a:pt x="285420" y="1410178"/>
                          <a:pt x="230825" y="1407337"/>
                        </a:cubicBezTo>
                        <a:cubicBezTo>
                          <a:pt x="185262" y="1401910"/>
                          <a:pt x="111113" y="1421621"/>
                          <a:pt x="70964" y="1407337"/>
                        </a:cubicBezTo>
                        <a:cubicBezTo>
                          <a:pt x="35274" y="1427432"/>
                          <a:pt x="-3959" y="1320299"/>
                          <a:pt x="0" y="1247153"/>
                        </a:cubicBezTo>
                        <a:cubicBezTo>
                          <a:pt x="-6094" y="1104466"/>
                          <a:pt x="2772" y="1040879"/>
                          <a:pt x="0" y="873960"/>
                        </a:cubicBezTo>
                        <a:cubicBezTo>
                          <a:pt x="19128" y="704339"/>
                          <a:pt x="671" y="623076"/>
                          <a:pt x="0" y="500767"/>
                        </a:cubicBezTo>
                        <a:cubicBezTo>
                          <a:pt x="-387" y="402191"/>
                          <a:pt x="-2415" y="254397"/>
                          <a:pt x="0" y="160183"/>
                        </a:cubicBezTo>
                        <a:close/>
                      </a:path>
                      <a:path w="2666048" h="1407337" fill="none" stroke="0" extrusionOk="0">
                        <a:moveTo>
                          <a:pt x="0" y="160183"/>
                        </a:moveTo>
                        <a:cubicBezTo>
                          <a:pt x="8267" y="64520"/>
                          <a:pt x="26985" y="-13583"/>
                          <a:pt x="70964" y="0"/>
                        </a:cubicBezTo>
                        <a:cubicBezTo>
                          <a:pt x="123538" y="9706"/>
                          <a:pt x="148440" y="13039"/>
                          <a:pt x="213997" y="0"/>
                        </a:cubicBezTo>
                        <a:cubicBezTo>
                          <a:pt x="282384" y="-12042"/>
                          <a:pt x="290562" y="-2766"/>
                          <a:pt x="331789" y="0"/>
                        </a:cubicBezTo>
                        <a:cubicBezTo>
                          <a:pt x="377171" y="-9525"/>
                          <a:pt x="468486" y="16570"/>
                          <a:pt x="525305" y="0"/>
                        </a:cubicBezTo>
                        <a:cubicBezTo>
                          <a:pt x="577687" y="-4663"/>
                          <a:pt x="639543" y="20705"/>
                          <a:pt x="744062" y="0"/>
                        </a:cubicBezTo>
                        <a:cubicBezTo>
                          <a:pt x="850505" y="-12336"/>
                          <a:pt x="869785" y="-18289"/>
                          <a:pt x="912337" y="0"/>
                        </a:cubicBezTo>
                        <a:cubicBezTo>
                          <a:pt x="956634" y="19053"/>
                          <a:pt x="987153" y="3519"/>
                          <a:pt x="1055370" y="0"/>
                        </a:cubicBezTo>
                        <a:cubicBezTo>
                          <a:pt x="1126332" y="1846"/>
                          <a:pt x="1134759" y="14114"/>
                          <a:pt x="1198404" y="0"/>
                        </a:cubicBezTo>
                        <a:cubicBezTo>
                          <a:pt x="1266251" y="-8579"/>
                          <a:pt x="1283616" y="3916"/>
                          <a:pt x="1316196" y="0"/>
                        </a:cubicBezTo>
                        <a:cubicBezTo>
                          <a:pt x="1358694" y="-5757"/>
                          <a:pt x="1405738" y="7095"/>
                          <a:pt x="1433988" y="0"/>
                        </a:cubicBezTo>
                        <a:cubicBezTo>
                          <a:pt x="1458549" y="-5109"/>
                          <a:pt x="1515593" y="-8878"/>
                          <a:pt x="1551781" y="0"/>
                        </a:cubicBezTo>
                        <a:cubicBezTo>
                          <a:pt x="1591887" y="9082"/>
                          <a:pt x="1626680" y="-10948"/>
                          <a:pt x="1669573" y="0"/>
                        </a:cubicBezTo>
                        <a:cubicBezTo>
                          <a:pt x="1704128" y="10103"/>
                          <a:pt x="1835268" y="13337"/>
                          <a:pt x="1888330" y="0"/>
                        </a:cubicBezTo>
                        <a:cubicBezTo>
                          <a:pt x="1937085" y="-12635"/>
                          <a:pt x="2000947" y="4880"/>
                          <a:pt x="2056604" y="0"/>
                        </a:cubicBezTo>
                        <a:cubicBezTo>
                          <a:pt x="2128425" y="-2326"/>
                          <a:pt x="2201716" y="-23557"/>
                          <a:pt x="2275361" y="0"/>
                        </a:cubicBezTo>
                        <a:cubicBezTo>
                          <a:pt x="2370431" y="28954"/>
                          <a:pt x="2456552" y="600"/>
                          <a:pt x="2595083" y="0"/>
                        </a:cubicBezTo>
                        <a:cubicBezTo>
                          <a:pt x="2622152" y="-25276"/>
                          <a:pt x="2665582" y="51280"/>
                          <a:pt x="2666048" y="160183"/>
                        </a:cubicBezTo>
                        <a:cubicBezTo>
                          <a:pt x="2691521" y="214805"/>
                          <a:pt x="2641835" y="379312"/>
                          <a:pt x="2666048" y="500767"/>
                        </a:cubicBezTo>
                        <a:cubicBezTo>
                          <a:pt x="2681260" y="636962"/>
                          <a:pt x="2648774" y="716096"/>
                          <a:pt x="2666048" y="852221"/>
                        </a:cubicBezTo>
                        <a:cubicBezTo>
                          <a:pt x="2660434" y="977966"/>
                          <a:pt x="2663027" y="1139212"/>
                          <a:pt x="2666048" y="1247153"/>
                        </a:cubicBezTo>
                        <a:cubicBezTo>
                          <a:pt x="2667600" y="1353703"/>
                          <a:pt x="2637446" y="1417409"/>
                          <a:pt x="2595083" y="1407337"/>
                        </a:cubicBezTo>
                        <a:cubicBezTo>
                          <a:pt x="2549122" y="1401669"/>
                          <a:pt x="2495591" y="1406813"/>
                          <a:pt x="2452050" y="1407337"/>
                        </a:cubicBezTo>
                        <a:cubicBezTo>
                          <a:pt x="2406606" y="1417144"/>
                          <a:pt x="2361857" y="1404468"/>
                          <a:pt x="2334258" y="1407337"/>
                        </a:cubicBezTo>
                        <a:cubicBezTo>
                          <a:pt x="2316145" y="1411869"/>
                          <a:pt x="2208994" y="1394134"/>
                          <a:pt x="2140742" y="1407337"/>
                        </a:cubicBezTo>
                        <a:cubicBezTo>
                          <a:pt x="2065124" y="1415113"/>
                          <a:pt x="2051044" y="1410605"/>
                          <a:pt x="1997708" y="1407337"/>
                        </a:cubicBezTo>
                        <a:cubicBezTo>
                          <a:pt x="1943655" y="1404778"/>
                          <a:pt x="1923062" y="1400123"/>
                          <a:pt x="1854675" y="1407337"/>
                        </a:cubicBezTo>
                        <a:cubicBezTo>
                          <a:pt x="1779308" y="1419988"/>
                          <a:pt x="1725234" y="1395695"/>
                          <a:pt x="1661159" y="1407337"/>
                        </a:cubicBezTo>
                        <a:cubicBezTo>
                          <a:pt x="1610214" y="1400758"/>
                          <a:pt x="1551397" y="1413351"/>
                          <a:pt x="1442402" y="1407337"/>
                        </a:cubicBezTo>
                        <a:cubicBezTo>
                          <a:pt x="1351049" y="1405349"/>
                          <a:pt x="1311981" y="1406660"/>
                          <a:pt x="1223645" y="1407337"/>
                        </a:cubicBezTo>
                        <a:cubicBezTo>
                          <a:pt x="1133598" y="1409620"/>
                          <a:pt x="1101614" y="1398687"/>
                          <a:pt x="1055370" y="1407337"/>
                        </a:cubicBezTo>
                        <a:cubicBezTo>
                          <a:pt x="1008257" y="1411506"/>
                          <a:pt x="974003" y="1393713"/>
                          <a:pt x="937578" y="1407337"/>
                        </a:cubicBezTo>
                        <a:cubicBezTo>
                          <a:pt x="895930" y="1412766"/>
                          <a:pt x="868218" y="1410650"/>
                          <a:pt x="819786" y="1407337"/>
                        </a:cubicBezTo>
                        <a:cubicBezTo>
                          <a:pt x="767861" y="1399122"/>
                          <a:pt x="730401" y="1406536"/>
                          <a:pt x="651511" y="1407337"/>
                        </a:cubicBezTo>
                        <a:cubicBezTo>
                          <a:pt x="574766" y="1408639"/>
                          <a:pt x="569269" y="1398101"/>
                          <a:pt x="533719" y="1407337"/>
                        </a:cubicBezTo>
                        <a:cubicBezTo>
                          <a:pt x="496312" y="1414805"/>
                          <a:pt x="425858" y="1400671"/>
                          <a:pt x="390686" y="1407337"/>
                        </a:cubicBezTo>
                        <a:cubicBezTo>
                          <a:pt x="361329" y="1419660"/>
                          <a:pt x="265691" y="1415722"/>
                          <a:pt x="222411" y="1407337"/>
                        </a:cubicBezTo>
                        <a:cubicBezTo>
                          <a:pt x="171978" y="1413684"/>
                          <a:pt x="120458" y="1386233"/>
                          <a:pt x="70964" y="1407337"/>
                        </a:cubicBezTo>
                        <a:cubicBezTo>
                          <a:pt x="37577" y="1433997"/>
                          <a:pt x="1204" y="1352760"/>
                          <a:pt x="0" y="1247153"/>
                        </a:cubicBezTo>
                        <a:cubicBezTo>
                          <a:pt x="6196" y="1122096"/>
                          <a:pt x="-14184" y="1057726"/>
                          <a:pt x="0" y="884830"/>
                        </a:cubicBezTo>
                        <a:cubicBezTo>
                          <a:pt x="1520" y="710060"/>
                          <a:pt x="1453" y="704011"/>
                          <a:pt x="0" y="555115"/>
                        </a:cubicBezTo>
                        <a:cubicBezTo>
                          <a:pt x="-11663" y="401069"/>
                          <a:pt x="-9838" y="256781"/>
                          <a:pt x="0" y="160183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83508"/>
            <a:endParaRPr lang="th-TH" sz="3284" dirty="0">
              <a:solidFill>
                <a:prstClr val="white"/>
              </a:solidFill>
              <a:latin typeface="MN ONIGIRI" pitchFamily="2" charset="0"/>
              <a:cs typeface="MN ONIGIRI" pitchFamily="2" charset="0"/>
            </a:endParaRPr>
          </a:p>
        </p:txBody>
      </p:sp>
      <p:sp>
        <p:nvSpPr>
          <p:cNvPr id="9" name="สี่เหลี่ยมผืนผ้ามุมมน 4">
            <a:extLst>
              <a:ext uri="{FF2B5EF4-FFF2-40B4-BE49-F238E27FC236}">
                <a16:creationId xmlns:a16="http://schemas.microsoft.com/office/drawing/2014/main" id="{24E01C1A-BCC8-886C-640F-48BD1A87F535}"/>
              </a:ext>
            </a:extLst>
          </p:cNvPr>
          <p:cNvSpPr/>
          <p:nvPr/>
        </p:nvSpPr>
        <p:spPr>
          <a:xfrm>
            <a:off x="3129330" y="4554985"/>
            <a:ext cx="2666048" cy="1407337"/>
          </a:xfrm>
          <a:custGeom>
            <a:avLst/>
            <a:gdLst>
              <a:gd name="connsiteX0" fmla="*/ 0 w 2666048"/>
              <a:gd name="connsiteY0" fmla="*/ 160183 h 1407337"/>
              <a:gd name="connsiteX1" fmla="*/ 70964 w 2666048"/>
              <a:gd name="connsiteY1" fmla="*/ 0 h 1407337"/>
              <a:gd name="connsiteX2" fmla="*/ 213997 w 2666048"/>
              <a:gd name="connsiteY2" fmla="*/ 0 h 1407337"/>
              <a:gd name="connsiteX3" fmla="*/ 331789 w 2666048"/>
              <a:gd name="connsiteY3" fmla="*/ 0 h 1407337"/>
              <a:gd name="connsiteX4" fmla="*/ 525305 w 2666048"/>
              <a:gd name="connsiteY4" fmla="*/ 0 h 1407337"/>
              <a:gd name="connsiteX5" fmla="*/ 744062 w 2666048"/>
              <a:gd name="connsiteY5" fmla="*/ 0 h 1407337"/>
              <a:gd name="connsiteX6" fmla="*/ 912337 w 2666048"/>
              <a:gd name="connsiteY6" fmla="*/ 0 h 1407337"/>
              <a:gd name="connsiteX7" fmla="*/ 1055370 w 2666048"/>
              <a:gd name="connsiteY7" fmla="*/ 0 h 1407337"/>
              <a:gd name="connsiteX8" fmla="*/ 1198404 w 2666048"/>
              <a:gd name="connsiteY8" fmla="*/ 0 h 1407337"/>
              <a:gd name="connsiteX9" fmla="*/ 1316196 w 2666048"/>
              <a:gd name="connsiteY9" fmla="*/ 0 h 1407337"/>
              <a:gd name="connsiteX10" fmla="*/ 1433988 w 2666048"/>
              <a:gd name="connsiteY10" fmla="*/ 0 h 1407337"/>
              <a:gd name="connsiteX11" fmla="*/ 1551781 w 2666048"/>
              <a:gd name="connsiteY11" fmla="*/ 0 h 1407337"/>
              <a:gd name="connsiteX12" fmla="*/ 1669573 w 2666048"/>
              <a:gd name="connsiteY12" fmla="*/ 0 h 1407337"/>
              <a:gd name="connsiteX13" fmla="*/ 1888330 w 2666048"/>
              <a:gd name="connsiteY13" fmla="*/ 0 h 1407337"/>
              <a:gd name="connsiteX14" fmla="*/ 2056604 w 2666048"/>
              <a:gd name="connsiteY14" fmla="*/ 0 h 1407337"/>
              <a:gd name="connsiteX15" fmla="*/ 2275361 w 2666048"/>
              <a:gd name="connsiteY15" fmla="*/ 0 h 1407337"/>
              <a:gd name="connsiteX16" fmla="*/ 2595083 w 2666048"/>
              <a:gd name="connsiteY16" fmla="*/ 0 h 1407337"/>
              <a:gd name="connsiteX17" fmla="*/ 2666048 w 2666048"/>
              <a:gd name="connsiteY17" fmla="*/ 160183 h 1407337"/>
              <a:gd name="connsiteX18" fmla="*/ 2666048 w 2666048"/>
              <a:gd name="connsiteY18" fmla="*/ 500767 h 1407337"/>
              <a:gd name="connsiteX19" fmla="*/ 2666048 w 2666048"/>
              <a:gd name="connsiteY19" fmla="*/ 852221 h 1407337"/>
              <a:gd name="connsiteX20" fmla="*/ 2666048 w 2666048"/>
              <a:gd name="connsiteY20" fmla="*/ 1247153 h 1407337"/>
              <a:gd name="connsiteX21" fmla="*/ 2595083 w 2666048"/>
              <a:gd name="connsiteY21" fmla="*/ 1407337 h 1407337"/>
              <a:gd name="connsiteX22" fmla="*/ 2452050 w 2666048"/>
              <a:gd name="connsiteY22" fmla="*/ 1407337 h 1407337"/>
              <a:gd name="connsiteX23" fmla="*/ 2334258 w 2666048"/>
              <a:gd name="connsiteY23" fmla="*/ 1407337 h 1407337"/>
              <a:gd name="connsiteX24" fmla="*/ 2140742 w 2666048"/>
              <a:gd name="connsiteY24" fmla="*/ 1407337 h 1407337"/>
              <a:gd name="connsiteX25" fmla="*/ 1997708 w 2666048"/>
              <a:gd name="connsiteY25" fmla="*/ 1407337 h 1407337"/>
              <a:gd name="connsiteX26" fmla="*/ 1854675 w 2666048"/>
              <a:gd name="connsiteY26" fmla="*/ 1407337 h 1407337"/>
              <a:gd name="connsiteX27" fmla="*/ 1661159 w 2666048"/>
              <a:gd name="connsiteY27" fmla="*/ 1407337 h 1407337"/>
              <a:gd name="connsiteX28" fmla="*/ 1442402 w 2666048"/>
              <a:gd name="connsiteY28" fmla="*/ 1407337 h 1407337"/>
              <a:gd name="connsiteX29" fmla="*/ 1223645 w 2666048"/>
              <a:gd name="connsiteY29" fmla="*/ 1407337 h 1407337"/>
              <a:gd name="connsiteX30" fmla="*/ 1055370 w 2666048"/>
              <a:gd name="connsiteY30" fmla="*/ 1407337 h 1407337"/>
              <a:gd name="connsiteX31" fmla="*/ 937578 w 2666048"/>
              <a:gd name="connsiteY31" fmla="*/ 1407337 h 1407337"/>
              <a:gd name="connsiteX32" fmla="*/ 819786 w 2666048"/>
              <a:gd name="connsiteY32" fmla="*/ 1407337 h 1407337"/>
              <a:gd name="connsiteX33" fmla="*/ 651511 w 2666048"/>
              <a:gd name="connsiteY33" fmla="*/ 1407337 h 1407337"/>
              <a:gd name="connsiteX34" fmla="*/ 533719 w 2666048"/>
              <a:gd name="connsiteY34" fmla="*/ 1407337 h 1407337"/>
              <a:gd name="connsiteX35" fmla="*/ 390686 w 2666048"/>
              <a:gd name="connsiteY35" fmla="*/ 1407337 h 1407337"/>
              <a:gd name="connsiteX36" fmla="*/ 222411 w 2666048"/>
              <a:gd name="connsiteY36" fmla="*/ 1407337 h 1407337"/>
              <a:gd name="connsiteX37" fmla="*/ 70964 w 2666048"/>
              <a:gd name="connsiteY37" fmla="*/ 1407337 h 1407337"/>
              <a:gd name="connsiteX38" fmla="*/ 0 w 2666048"/>
              <a:gd name="connsiteY38" fmla="*/ 1247153 h 1407337"/>
              <a:gd name="connsiteX39" fmla="*/ 0 w 2666048"/>
              <a:gd name="connsiteY39" fmla="*/ 884830 h 1407337"/>
              <a:gd name="connsiteX40" fmla="*/ 0 w 2666048"/>
              <a:gd name="connsiteY40" fmla="*/ 555115 h 1407337"/>
              <a:gd name="connsiteX41" fmla="*/ 0 w 2666048"/>
              <a:gd name="connsiteY41" fmla="*/ 160183 h 1407337"/>
              <a:gd name="connsiteX0" fmla="*/ 0 w 2666048"/>
              <a:gd name="connsiteY0" fmla="*/ 160183 h 1407337"/>
              <a:gd name="connsiteX1" fmla="*/ 70964 w 2666048"/>
              <a:gd name="connsiteY1" fmla="*/ 0 h 1407337"/>
              <a:gd name="connsiteX2" fmla="*/ 264479 w 2666048"/>
              <a:gd name="connsiteY2" fmla="*/ 0 h 1407337"/>
              <a:gd name="connsiteX3" fmla="*/ 407513 w 2666048"/>
              <a:gd name="connsiteY3" fmla="*/ 0 h 1407337"/>
              <a:gd name="connsiteX4" fmla="*/ 500064 w 2666048"/>
              <a:gd name="connsiteY4" fmla="*/ 0 h 1407337"/>
              <a:gd name="connsiteX5" fmla="*/ 643097 w 2666048"/>
              <a:gd name="connsiteY5" fmla="*/ 0 h 1407337"/>
              <a:gd name="connsiteX6" fmla="*/ 735648 w 2666048"/>
              <a:gd name="connsiteY6" fmla="*/ 0 h 1407337"/>
              <a:gd name="connsiteX7" fmla="*/ 954406 w 2666048"/>
              <a:gd name="connsiteY7" fmla="*/ 0 h 1407337"/>
              <a:gd name="connsiteX8" fmla="*/ 1072198 w 2666048"/>
              <a:gd name="connsiteY8" fmla="*/ 0 h 1407337"/>
              <a:gd name="connsiteX9" fmla="*/ 1265714 w 2666048"/>
              <a:gd name="connsiteY9" fmla="*/ 0 h 1407337"/>
              <a:gd name="connsiteX10" fmla="*/ 1383506 w 2666048"/>
              <a:gd name="connsiteY10" fmla="*/ 0 h 1407337"/>
              <a:gd name="connsiteX11" fmla="*/ 1602263 w 2666048"/>
              <a:gd name="connsiteY11" fmla="*/ 0 h 1407337"/>
              <a:gd name="connsiteX12" fmla="*/ 1720055 w 2666048"/>
              <a:gd name="connsiteY12" fmla="*/ 0 h 1407337"/>
              <a:gd name="connsiteX13" fmla="*/ 1888330 w 2666048"/>
              <a:gd name="connsiteY13" fmla="*/ 0 h 1407337"/>
              <a:gd name="connsiteX14" fmla="*/ 2107087 w 2666048"/>
              <a:gd name="connsiteY14" fmla="*/ 0 h 1407337"/>
              <a:gd name="connsiteX15" fmla="*/ 2250120 w 2666048"/>
              <a:gd name="connsiteY15" fmla="*/ 0 h 1407337"/>
              <a:gd name="connsiteX16" fmla="*/ 2393154 w 2666048"/>
              <a:gd name="connsiteY16" fmla="*/ 0 h 1407337"/>
              <a:gd name="connsiteX17" fmla="*/ 2595083 w 2666048"/>
              <a:gd name="connsiteY17" fmla="*/ 0 h 1407337"/>
              <a:gd name="connsiteX18" fmla="*/ 2666048 w 2666048"/>
              <a:gd name="connsiteY18" fmla="*/ 160183 h 1407337"/>
              <a:gd name="connsiteX19" fmla="*/ 2666048 w 2666048"/>
              <a:gd name="connsiteY19" fmla="*/ 511636 h 1407337"/>
              <a:gd name="connsiteX20" fmla="*/ 2666048 w 2666048"/>
              <a:gd name="connsiteY20" fmla="*/ 841351 h 1407337"/>
              <a:gd name="connsiteX21" fmla="*/ 2666048 w 2666048"/>
              <a:gd name="connsiteY21" fmla="*/ 1247153 h 1407337"/>
              <a:gd name="connsiteX22" fmla="*/ 2595083 w 2666048"/>
              <a:gd name="connsiteY22" fmla="*/ 1407337 h 1407337"/>
              <a:gd name="connsiteX23" fmla="*/ 2426809 w 2666048"/>
              <a:gd name="connsiteY23" fmla="*/ 1407337 h 1407337"/>
              <a:gd name="connsiteX24" fmla="*/ 2309016 w 2666048"/>
              <a:gd name="connsiteY24" fmla="*/ 1407337 h 1407337"/>
              <a:gd name="connsiteX25" fmla="*/ 2165983 w 2666048"/>
              <a:gd name="connsiteY25" fmla="*/ 1407337 h 1407337"/>
              <a:gd name="connsiteX26" fmla="*/ 1972467 w 2666048"/>
              <a:gd name="connsiteY26" fmla="*/ 1407337 h 1407337"/>
              <a:gd name="connsiteX27" fmla="*/ 1854675 w 2666048"/>
              <a:gd name="connsiteY27" fmla="*/ 1407337 h 1407337"/>
              <a:gd name="connsiteX28" fmla="*/ 1762124 w 2666048"/>
              <a:gd name="connsiteY28" fmla="*/ 1407337 h 1407337"/>
              <a:gd name="connsiteX29" fmla="*/ 1593849 w 2666048"/>
              <a:gd name="connsiteY29" fmla="*/ 1407337 h 1407337"/>
              <a:gd name="connsiteX30" fmla="*/ 1501298 w 2666048"/>
              <a:gd name="connsiteY30" fmla="*/ 1407337 h 1407337"/>
              <a:gd name="connsiteX31" fmla="*/ 1358265 w 2666048"/>
              <a:gd name="connsiteY31" fmla="*/ 1407337 h 1407337"/>
              <a:gd name="connsiteX32" fmla="*/ 1240472 w 2666048"/>
              <a:gd name="connsiteY32" fmla="*/ 1407337 h 1407337"/>
              <a:gd name="connsiteX33" fmla="*/ 1072198 w 2666048"/>
              <a:gd name="connsiteY33" fmla="*/ 1407337 h 1407337"/>
              <a:gd name="connsiteX34" fmla="*/ 954406 w 2666048"/>
              <a:gd name="connsiteY34" fmla="*/ 1407337 h 1407337"/>
              <a:gd name="connsiteX35" fmla="*/ 861855 w 2666048"/>
              <a:gd name="connsiteY35" fmla="*/ 1407337 h 1407337"/>
              <a:gd name="connsiteX36" fmla="*/ 643097 w 2666048"/>
              <a:gd name="connsiteY36" fmla="*/ 1407337 h 1407337"/>
              <a:gd name="connsiteX37" fmla="*/ 424340 w 2666048"/>
              <a:gd name="connsiteY37" fmla="*/ 1407337 h 1407337"/>
              <a:gd name="connsiteX38" fmla="*/ 230825 w 2666048"/>
              <a:gd name="connsiteY38" fmla="*/ 1407337 h 1407337"/>
              <a:gd name="connsiteX39" fmla="*/ 70964 w 2666048"/>
              <a:gd name="connsiteY39" fmla="*/ 1407337 h 1407337"/>
              <a:gd name="connsiteX40" fmla="*/ 0 w 2666048"/>
              <a:gd name="connsiteY40" fmla="*/ 1247153 h 1407337"/>
              <a:gd name="connsiteX41" fmla="*/ 0 w 2666048"/>
              <a:gd name="connsiteY41" fmla="*/ 873960 h 1407337"/>
              <a:gd name="connsiteX42" fmla="*/ 0 w 2666048"/>
              <a:gd name="connsiteY42" fmla="*/ 500767 h 1407337"/>
              <a:gd name="connsiteX43" fmla="*/ 0 w 2666048"/>
              <a:gd name="connsiteY43" fmla="*/ 160183 h 1407337"/>
              <a:gd name="connsiteX0" fmla="*/ 0 w 2666048"/>
              <a:gd name="connsiteY0" fmla="*/ 160183 h 1407337"/>
              <a:gd name="connsiteX1" fmla="*/ 70964 w 2666048"/>
              <a:gd name="connsiteY1" fmla="*/ 0 h 1407337"/>
              <a:gd name="connsiteX2" fmla="*/ 213997 w 2666048"/>
              <a:gd name="connsiteY2" fmla="*/ 0 h 1407337"/>
              <a:gd name="connsiteX3" fmla="*/ 331789 w 2666048"/>
              <a:gd name="connsiteY3" fmla="*/ 0 h 1407337"/>
              <a:gd name="connsiteX4" fmla="*/ 525305 w 2666048"/>
              <a:gd name="connsiteY4" fmla="*/ 0 h 1407337"/>
              <a:gd name="connsiteX5" fmla="*/ 744062 w 2666048"/>
              <a:gd name="connsiteY5" fmla="*/ 0 h 1407337"/>
              <a:gd name="connsiteX6" fmla="*/ 912337 w 2666048"/>
              <a:gd name="connsiteY6" fmla="*/ 0 h 1407337"/>
              <a:gd name="connsiteX7" fmla="*/ 1055370 w 2666048"/>
              <a:gd name="connsiteY7" fmla="*/ 0 h 1407337"/>
              <a:gd name="connsiteX8" fmla="*/ 1198404 w 2666048"/>
              <a:gd name="connsiteY8" fmla="*/ 0 h 1407337"/>
              <a:gd name="connsiteX9" fmla="*/ 1316196 w 2666048"/>
              <a:gd name="connsiteY9" fmla="*/ 0 h 1407337"/>
              <a:gd name="connsiteX10" fmla="*/ 1433988 w 2666048"/>
              <a:gd name="connsiteY10" fmla="*/ 0 h 1407337"/>
              <a:gd name="connsiteX11" fmla="*/ 1551781 w 2666048"/>
              <a:gd name="connsiteY11" fmla="*/ 0 h 1407337"/>
              <a:gd name="connsiteX12" fmla="*/ 1669573 w 2666048"/>
              <a:gd name="connsiteY12" fmla="*/ 0 h 1407337"/>
              <a:gd name="connsiteX13" fmla="*/ 1888330 w 2666048"/>
              <a:gd name="connsiteY13" fmla="*/ 0 h 1407337"/>
              <a:gd name="connsiteX14" fmla="*/ 2056604 w 2666048"/>
              <a:gd name="connsiteY14" fmla="*/ 0 h 1407337"/>
              <a:gd name="connsiteX15" fmla="*/ 2275361 w 2666048"/>
              <a:gd name="connsiteY15" fmla="*/ 0 h 1407337"/>
              <a:gd name="connsiteX16" fmla="*/ 2595083 w 2666048"/>
              <a:gd name="connsiteY16" fmla="*/ 0 h 1407337"/>
              <a:gd name="connsiteX17" fmla="*/ 2666048 w 2666048"/>
              <a:gd name="connsiteY17" fmla="*/ 160183 h 1407337"/>
              <a:gd name="connsiteX18" fmla="*/ 2666048 w 2666048"/>
              <a:gd name="connsiteY18" fmla="*/ 500767 h 1407337"/>
              <a:gd name="connsiteX19" fmla="*/ 2666048 w 2666048"/>
              <a:gd name="connsiteY19" fmla="*/ 852221 h 1407337"/>
              <a:gd name="connsiteX20" fmla="*/ 2666048 w 2666048"/>
              <a:gd name="connsiteY20" fmla="*/ 1247153 h 1407337"/>
              <a:gd name="connsiteX21" fmla="*/ 2595083 w 2666048"/>
              <a:gd name="connsiteY21" fmla="*/ 1407337 h 1407337"/>
              <a:gd name="connsiteX22" fmla="*/ 2452050 w 2666048"/>
              <a:gd name="connsiteY22" fmla="*/ 1407337 h 1407337"/>
              <a:gd name="connsiteX23" fmla="*/ 2334258 w 2666048"/>
              <a:gd name="connsiteY23" fmla="*/ 1407337 h 1407337"/>
              <a:gd name="connsiteX24" fmla="*/ 2140742 w 2666048"/>
              <a:gd name="connsiteY24" fmla="*/ 1407337 h 1407337"/>
              <a:gd name="connsiteX25" fmla="*/ 1997708 w 2666048"/>
              <a:gd name="connsiteY25" fmla="*/ 1407337 h 1407337"/>
              <a:gd name="connsiteX26" fmla="*/ 1854675 w 2666048"/>
              <a:gd name="connsiteY26" fmla="*/ 1407337 h 1407337"/>
              <a:gd name="connsiteX27" fmla="*/ 1661159 w 2666048"/>
              <a:gd name="connsiteY27" fmla="*/ 1407337 h 1407337"/>
              <a:gd name="connsiteX28" fmla="*/ 1442402 w 2666048"/>
              <a:gd name="connsiteY28" fmla="*/ 1407337 h 1407337"/>
              <a:gd name="connsiteX29" fmla="*/ 1223645 w 2666048"/>
              <a:gd name="connsiteY29" fmla="*/ 1407337 h 1407337"/>
              <a:gd name="connsiteX30" fmla="*/ 1055370 w 2666048"/>
              <a:gd name="connsiteY30" fmla="*/ 1407337 h 1407337"/>
              <a:gd name="connsiteX31" fmla="*/ 937578 w 2666048"/>
              <a:gd name="connsiteY31" fmla="*/ 1407337 h 1407337"/>
              <a:gd name="connsiteX32" fmla="*/ 819786 w 2666048"/>
              <a:gd name="connsiteY32" fmla="*/ 1407337 h 1407337"/>
              <a:gd name="connsiteX33" fmla="*/ 651511 w 2666048"/>
              <a:gd name="connsiteY33" fmla="*/ 1407337 h 1407337"/>
              <a:gd name="connsiteX34" fmla="*/ 533719 w 2666048"/>
              <a:gd name="connsiteY34" fmla="*/ 1407337 h 1407337"/>
              <a:gd name="connsiteX35" fmla="*/ 390686 w 2666048"/>
              <a:gd name="connsiteY35" fmla="*/ 1407337 h 1407337"/>
              <a:gd name="connsiteX36" fmla="*/ 222411 w 2666048"/>
              <a:gd name="connsiteY36" fmla="*/ 1407337 h 1407337"/>
              <a:gd name="connsiteX37" fmla="*/ 70964 w 2666048"/>
              <a:gd name="connsiteY37" fmla="*/ 1407337 h 1407337"/>
              <a:gd name="connsiteX38" fmla="*/ 0 w 2666048"/>
              <a:gd name="connsiteY38" fmla="*/ 1247153 h 1407337"/>
              <a:gd name="connsiteX39" fmla="*/ 0 w 2666048"/>
              <a:gd name="connsiteY39" fmla="*/ 884830 h 1407337"/>
              <a:gd name="connsiteX40" fmla="*/ 0 w 2666048"/>
              <a:gd name="connsiteY40" fmla="*/ 555115 h 1407337"/>
              <a:gd name="connsiteX41" fmla="*/ 0 w 2666048"/>
              <a:gd name="connsiteY41" fmla="*/ 160183 h 1407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2666048" h="1407337" fill="none" extrusionOk="0">
                <a:moveTo>
                  <a:pt x="0" y="160183"/>
                </a:moveTo>
                <a:cubicBezTo>
                  <a:pt x="-5800" y="52547"/>
                  <a:pt x="15248" y="-5961"/>
                  <a:pt x="70964" y="0"/>
                </a:cubicBezTo>
                <a:cubicBezTo>
                  <a:pt x="121280" y="-2147"/>
                  <a:pt x="142998" y="21544"/>
                  <a:pt x="213997" y="0"/>
                </a:cubicBezTo>
                <a:cubicBezTo>
                  <a:pt x="282131" y="-9792"/>
                  <a:pt x="293140" y="-4677"/>
                  <a:pt x="331789" y="0"/>
                </a:cubicBezTo>
                <a:cubicBezTo>
                  <a:pt x="349381" y="7415"/>
                  <a:pt x="460009" y="6270"/>
                  <a:pt x="525305" y="0"/>
                </a:cubicBezTo>
                <a:cubicBezTo>
                  <a:pt x="565941" y="-32542"/>
                  <a:pt x="623589" y="31100"/>
                  <a:pt x="744062" y="0"/>
                </a:cubicBezTo>
                <a:cubicBezTo>
                  <a:pt x="853685" y="-15154"/>
                  <a:pt x="866957" y="-26146"/>
                  <a:pt x="912337" y="0"/>
                </a:cubicBezTo>
                <a:cubicBezTo>
                  <a:pt x="957934" y="33175"/>
                  <a:pt x="993678" y="-13280"/>
                  <a:pt x="1055370" y="0"/>
                </a:cubicBezTo>
                <a:cubicBezTo>
                  <a:pt x="1123490" y="-3662"/>
                  <a:pt x="1132851" y="10904"/>
                  <a:pt x="1198404" y="0"/>
                </a:cubicBezTo>
                <a:cubicBezTo>
                  <a:pt x="1266596" y="-12357"/>
                  <a:pt x="1276551" y="7692"/>
                  <a:pt x="1316196" y="0"/>
                </a:cubicBezTo>
                <a:cubicBezTo>
                  <a:pt x="1361305" y="-9232"/>
                  <a:pt x="1398030" y="8699"/>
                  <a:pt x="1433988" y="0"/>
                </a:cubicBezTo>
                <a:cubicBezTo>
                  <a:pt x="1472396" y="-11527"/>
                  <a:pt x="1515543" y="-2276"/>
                  <a:pt x="1551781" y="0"/>
                </a:cubicBezTo>
                <a:cubicBezTo>
                  <a:pt x="1594846" y="18269"/>
                  <a:pt x="1633559" y="-8844"/>
                  <a:pt x="1669573" y="0"/>
                </a:cubicBezTo>
                <a:cubicBezTo>
                  <a:pt x="1703487" y="23480"/>
                  <a:pt x="1820102" y="9125"/>
                  <a:pt x="1888330" y="0"/>
                </a:cubicBezTo>
                <a:cubicBezTo>
                  <a:pt x="1948874" y="-1464"/>
                  <a:pt x="2000816" y="21829"/>
                  <a:pt x="2056604" y="0"/>
                </a:cubicBezTo>
                <a:cubicBezTo>
                  <a:pt x="2087633" y="-16078"/>
                  <a:pt x="2197593" y="-35161"/>
                  <a:pt x="2275361" y="0"/>
                </a:cubicBezTo>
                <a:cubicBezTo>
                  <a:pt x="2369543" y="-9728"/>
                  <a:pt x="2464191" y="-34803"/>
                  <a:pt x="2595083" y="0"/>
                </a:cubicBezTo>
                <a:cubicBezTo>
                  <a:pt x="2611649" y="5850"/>
                  <a:pt x="2701273" y="66860"/>
                  <a:pt x="2666048" y="160183"/>
                </a:cubicBezTo>
                <a:cubicBezTo>
                  <a:pt x="2645688" y="229062"/>
                  <a:pt x="2677815" y="372128"/>
                  <a:pt x="2666048" y="500767"/>
                </a:cubicBezTo>
                <a:cubicBezTo>
                  <a:pt x="2678868" y="621280"/>
                  <a:pt x="2686522" y="698989"/>
                  <a:pt x="2666048" y="852221"/>
                </a:cubicBezTo>
                <a:cubicBezTo>
                  <a:pt x="2693067" y="996457"/>
                  <a:pt x="2664161" y="1110284"/>
                  <a:pt x="2666048" y="1247153"/>
                </a:cubicBezTo>
                <a:cubicBezTo>
                  <a:pt x="2673417" y="1339504"/>
                  <a:pt x="2649588" y="1408456"/>
                  <a:pt x="2595083" y="1407337"/>
                </a:cubicBezTo>
                <a:cubicBezTo>
                  <a:pt x="2563711" y="1390155"/>
                  <a:pt x="2484392" y="1402290"/>
                  <a:pt x="2452050" y="1407337"/>
                </a:cubicBezTo>
                <a:cubicBezTo>
                  <a:pt x="2405942" y="1421107"/>
                  <a:pt x="2368044" y="1393170"/>
                  <a:pt x="2334258" y="1407337"/>
                </a:cubicBezTo>
                <a:cubicBezTo>
                  <a:pt x="2323796" y="1406462"/>
                  <a:pt x="2205686" y="1382015"/>
                  <a:pt x="2140742" y="1407337"/>
                </a:cubicBezTo>
                <a:cubicBezTo>
                  <a:pt x="2062008" y="1417471"/>
                  <a:pt x="2053374" y="1414287"/>
                  <a:pt x="1997708" y="1407337"/>
                </a:cubicBezTo>
                <a:cubicBezTo>
                  <a:pt x="1938940" y="1400580"/>
                  <a:pt x="1923878" y="1399173"/>
                  <a:pt x="1854675" y="1407337"/>
                </a:cubicBezTo>
                <a:cubicBezTo>
                  <a:pt x="1802951" y="1421557"/>
                  <a:pt x="1710885" y="1412839"/>
                  <a:pt x="1661159" y="1407337"/>
                </a:cubicBezTo>
                <a:cubicBezTo>
                  <a:pt x="1598973" y="1404648"/>
                  <a:pt x="1535031" y="1391171"/>
                  <a:pt x="1442402" y="1407337"/>
                </a:cubicBezTo>
                <a:cubicBezTo>
                  <a:pt x="1339716" y="1396450"/>
                  <a:pt x="1321376" y="1415088"/>
                  <a:pt x="1223645" y="1407337"/>
                </a:cubicBezTo>
                <a:cubicBezTo>
                  <a:pt x="1128255" y="1407217"/>
                  <a:pt x="1095105" y="1397904"/>
                  <a:pt x="1055370" y="1407337"/>
                </a:cubicBezTo>
                <a:cubicBezTo>
                  <a:pt x="1000247" y="1417836"/>
                  <a:pt x="979965" y="1383350"/>
                  <a:pt x="937578" y="1407337"/>
                </a:cubicBezTo>
                <a:cubicBezTo>
                  <a:pt x="911808" y="1418308"/>
                  <a:pt x="863223" y="1412767"/>
                  <a:pt x="819786" y="1407337"/>
                </a:cubicBezTo>
                <a:cubicBezTo>
                  <a:pt x="777238" y="1387049"/>
                  <a:pt x="734419" y="1404595"/>
                  <a:pt x="651511" y="1407337"/>
                </a:cubicBezTo>
                <a:cubicBezTo>
                  <a:pt x="571144" y="1406093"/>
                  <a:pt x="568504" y="1396992"/>
                  <a:pt x="533719" y="1407337"/>
                </a:cubicBezTo>
                <a:cubicBezTo>
                  <a:pt x="504229" y="1402776"/>
                  <a:pt x="428418" y="1390747"/>
                  <a:pt x="390686" y="1407337"/>
                </a:cubicBezTo>
                <a:cubicBezTo>
                  <a:pt x="341932" y="1429712"/>
                  <a:pt x="278700" y="1426345"/>
                  <a:pt x="222411" y="1407337"/>
                </a:cubicBezTo>
                <a:cubicBezTo>
                  <a:pt x="181797" y="1384273"/>
                  <a:pt x="108734" y="1388519"/>
                  <a:pt x="70964" y="1407337"/>
                </a:cubicBezTo>
                <a:cubicBezTo>
                  <a:pt x="59230" y="1442211"/>
                  <a:pt x="-12554" y="1340773"/>
                  <a:pt x="0" y="1247153"/>
                </a:cubicBezTo>
                <a:cubicBezTo>
                  <a:pt x="16039" y="1139009"/>
                  <a:pt x="7370" y="1078815"/>
                  <a:pt x="0" y="884830"/>
                </a:cubicBezTo>
                <a:cubicBezTo>
                  <a:pt x="221" y="710418"/>
                  <a:pt x="-240" y="700139"/>
                  <a:pt x="0" y="555115"/>
                </a:cubicBezTo>
                <a:cubicBezTo>
                  <a:pt x="4721" y="401477"/>
                  <a:pt x="-13389" y="283910"/>
                  <a:pt x="0" y="160183"/>
                </a:cubicBezTo>
                <a:close/>
              </a:path>
              <a:path w="2666048" h="1407337" stroke="0" extrusionOk="0">
                <a:moveTo>
                  <a:pt x="0" y="160183"/>
                </a:moveTo>
                <a:cubicBezTo>
                  <a:pt x="3133" y="76419"/>
                  <a:pt x="38399" y="-4779"/>
                  <a:pt x="70964" y="0"/>
                </a:cubicBezTo>
                <a:cubicBezTo>
                  <a:pt x="169865" y="-5481"/>
                  <a:pt x="196060" y="4043"/>
                  <a:pt x="264479" y="0"/>
                </a:cubicBezTo>
                <a:cubicBezTo>
                  <a:pt x="337680" y="396"/>
                  <a:pt x="378463" y="-16397"/>
                  <a:pt x="407513" y="0"/>
                </a:cubicBezTo>
                <a:cubicBezTo>
                  <a:pt x="447149" y="7522"/>
                  <a:pt x="486017" y="-1895"/>
                  <a:pt x="500064" y="0"/>
                </a:cubicBezTo>
                <a:cubicBezTo>
                  <a:pt x="507692" y="6723"/>
                  <a:pt x="579214" y="-7987"/>
                  <a:pt x="643097" y="0"/>
                </a:cubicBezTo>
                <a:cubicBezTo>
                  <a:pt x="691841" y="-2374"/>
                  <a:pt x="706854" y="47"/>
                  <a:pt x="735648" y="0"/>
                </a:cubicBezTo>
                <a:cubicBezTo>
                  <a:pt x="761362" y="-6715"/>
                  <a:pt x="892524" y="-11127"/>
                  <a:pt x="954406" y="0"/>
                </a:cubicBezTo>
                <a:cubicBezTo>
                  <a:pt x="1010271" y="17959"/>
                  <a:pt x="1023513" y="3687"/>
                  <a:pt x="1072198" y="0"/>
                </a:cubicBezTo>
                <a:cubicBezTo>
                  <a:pt x="1104169" y="14217"/>
                  <a:pt x="1171490" y="-4545"/>
                  <a:pt x="1265714" y="0"/>
                </a:cubicBezTo>
                <a:cubicBezTo>
                  <a:pt x="1352382" y="-12922"/>
                  <a:pt x="1356440" y="-11897"/>
                  <a:pt x="1383506" y="0"/>
                </a:cubicBezTo>
                <a:cubicBezTo>
                  <a:pt x="1400141" y="9927"/>
                  <a:pt x="1562335" y="8731"/>
                  <a:pt x="1602263" y="0"/>
                </a:cubicBezTo>
                <a:cubicBezTo>
                  <a:pt x="1673227" y="-24522"/>
                  <a:pt x="1658932" y="6568"/>
                  <a:pt x="1720055" y="0"/>
                </a:cubicBezTo>
                <a:cubicBezTo>
                  <a:pt x="1760313" y="-10904"/>
                  <a:pt x="1860194" y="18153"/>
                  <a:pt x="1888330" y="0"/>
                </a:cubicBezTo>
                <a:cubicBezTo>
                  <a:pt x="1912474" y="-26157"/>
                  <a:pt x="2060270" y="-7730"/>
                  <a:pt x="2107087" y="0"/>
                </a:cubicBezTo>
                <a:cubicBezTo>
                  <a:pt x="2138848" y="-7"/>
                  <a:pt x="2181596" y="-1481"/>
                  <a:pt x="2250120" y="0"/>
                </a:cubicBezTo>
                <a:cubicBezTo>
                  <a:pt x="2287815" y="-1369"/>
                  <a:pt x="2333545" y="-7751"/>
                  <a:pt x="2393154" y="0"/>
                </a:cubicBezTo>
                <a:cubicBezTo>
                  <a:pt x="2453747" y="-1205"/>
                  <a:pt x="2528389" y="-868"/>
                  <a:pt x="2595083" y="0"/>
                </a:cubicBezTo>
                <a:cubicBezTo>
                  <a:pt x="2648713" y="-8926"/>
                  <a:pt x="2669712" y="64114"/>
                  <a:pt x="2666048" y="160183"/>
                </a:cubicBezTo>
                <a:cubicBezTo>
                  <a:pt x="2649141" y="287847"/>
                  <a:pt x="2635792" y="356435"/>
                  <a:pt x="2666048" y="511636"/>
                </a:cubicBezTo>
                <a:cubicBezTo>
                  <a:pt x="2665315" y="654395"/>
                  <a:pt x="2670216" y="686798"/>
                  <a:pt x="2666048" y="841351"/>
                </a:cubicBezTo>
                <a:cubicBezTo>
                  <a:pt x="2657662" y="994692"/>
                  <a:pt x="2657279" y="1042210"/>
                  <a:pt x="2666048" y="1247153"/>
                </a:cubicBezTo>
                <a:cubicBezTo>
                  <a:pt x="2671010" y="1340695"/>
                  <a:pt x="2647296" y="1430803"/>
                  <a:pt x="2595083" y="1407337"/>
                </a:cubicBezTo>
                <a:cubicBezTo>
                  <a:pt x="2529161" y="1415370"/>
                  <a:pt x="2490138" y="1410929"/>
                  <a:pt x="2426809" y="1407337"/>
                </a:cubicBezTo>
                <a:cubicBezTo>
                  <a:pt x="2363956" y="1388458"/>
                  <a:pt x="2346876" y="1410094"/>
                  <a:pt x="2309016" y="1407337"/>
                </a:cubicBezTo>
                <a:cubicBezTo>
                  <a:pt x="2271689" y="1409651"/>
                  <a:pt x="2219041" y="1433524"/>
                  <a:pt x="2165983" y="1407337"/>
                </a:cubicBezTo>
                <a:cubicBezTo>
                  <a:pt x="2112508" y="1385116"/>
                  <a:pt x="2034049" y="1395809"/>
                  <a:pt x="1972467" y="1407337"/>
                </a:cubicBezTo>
                <a:cubicBezTo>
                  <a:pt x="1927312" y="1416292"/>
                  <a:pt x="1903234" y="1401859"/>
                  <a:pt x="1854675" y="1407337"/>
                </a:cubicBezTo>
                <a:cubicBezTo>
                  <a:pt x="1804418" y="1414172"/>
                  <a:pt x="1791969" y="1401976"/>
                  <a:pt x="1762124" y="1407337"/>
                </a:cubicBezTo>
                <a:cubicBezTo>
                  <a:pt x="1733152" y="1407122"/>
                  <a:pt x="1633899" y="1407560"/>
                  <a:pt x="1593849" y="1407337"/>
                </a:cubicBezTo>
                <a:cubicBezTo>
                  <a:pt x="1557934" y="1408550"/>
                  <a:pt x="1538696" y="1396538"/>
                  <a:pt x="1501298" y="1407337"/>
                </a:cubicBezTo>
                <a:cubicBezTo>
                  <a:pt x="1474770" y="1402798"/>
                  <a:pt x="1406169" y="1404623"/>
                  <a:pt x="1358265" y="1407337"/>
                </a:cubicBezTo>
                <a:cubicBezTo>
                  <a:pt x="1331256" y="1424810"/>
                  <a:pt x="1281203" y="1404752"/>
                  <a:pt x="1240472" y="1407337"/>
                </a:cubicBezTo>
                <a:cubicBezTo>
                  <a:pt x="1214394" y="1398448"/>
                  <a:pt x="1114345" y="1419910"/>
                  <a:pt x="1072198" y="1407337"/>
                </a:cubicBezTo>
                <a:cubicBezTo>
                  <a:pt x="1036657" y="1408721"/>
                  <a:pt x="999993" y="1407814"/>
                  <a:pt x="954406" y="1407337"/>
                </a:cubicBezTo>
                <a:cubicBezTo>
                  <a:pt x="912493" y="1409700"/>
                  <a:pt x="901061" y="1413907"/>
                  <a:pt x="861855" y="1407337"/>
                </a:cubicBezTo>
                <a:cubicBezTo>
                  <a:pt x="827464" y="1412463"/>
                  <a:pt x="724602" y="1381109"/>
                  <a:pt x="643097" y="1407337"/>
                </a:cubicBezTo>
                <a:cubicBezTo>
                  <a:pt x="549099" y="1422745"/>
                  <a:pt x="480603" y="1399978"/>
                  <a:pt x="424340" y="1407337"/>
                </a:cubicBezTo>
                <a:cubicBezTo>
                  <a:pt x="361930" y="1423819"/>
                  <a:pt x="284459" y="1411377"/>
                  <a:pt x="230825" y="1407337"/>
                </a:cubicBezTo>
                <a:cubicBezTo>
                  <a:pt x="186710" y="1402507"/>
                  <a:pt x="105315" y="1416963"/>
                  <a:pt x="70964" y="1407337"/>
                </a:cubicBezTo>
                <a:cubicBezTo>
                  <a:pt x="26292" y="1442811"/>
                  <a:pt x="-7119" y="1308667"/>
                  <a:pt x="0" y="1247153"/>
                </a:cubicBezTo>
                <a:cubicBezTo>
                  <a:pt x="-9680" y="1089305"/>
                  <a:pt x="800" y="1051785"/>
                  <a:pt x="0" y="873960"/>
                </a:cubicBezTo>
                <a:cubicBezTo>
                  <a:pt x="4616" y="711065"/>
                  <a:pt x="554" y="616749"/>
                  <a:pt x="0" y="500767"/>
                </a:cubicBezTo>
                <a:cubicBezTo>
                  <a:pt x="-2734" y="403049"/>
                  <a:pt x="-10814" y="265600"/>
                  <a:pt x="0" y="160183"/>
                </a:cubicBezTo>
                <a:close/>
              </a:path>
              <a:path w="2666048" h="1407337" fill="none" stroke="0" extrusionOk="0">
                <a:moveTo>
                  <a:pt x="0" y="160183"/>
                </a:moveTo>
                <a:cubicBezTo>
                  <a:pt x="6935" y="63360"/>
                  <a:pt x="33222" y="-16026"/>
                  <a:pt x="70964" y="0"/>
                </a:cubicBezTo>
                <a:cubicBezTo>
                  <a:pt x="122485" y="14492"/>
                  <a:pt x="153264" y="11298"/>
                  <a:pt x="213997" y="0"/>
                </a:cubicBezTo>
                <a:cubicBezTo>
                  <a:pt x="282699" y="-12788"/>
                  <a:pt x="291375" y="-1163"/>
                  <a:pt x="331789" y="0"/>
                </a:cubicBezTo>
                <a:cubicBezTo>
                  <a:pt x="379663" y="-983"/>
                  <a:pt x="467545" y="21888"/>
                  <a:pt x="525305" y="0"/>
                </a:cubicBezTo>
                <a:cubicBezTo>
                  <a:pt x="570895" y="-15751"/>
                  <a:pt x="642414" y="17818"/>
                  <a:pt x="744062" y="0"/>
                </a:cubicBezTo>
                <a:cubicBezTo>
                  <a:pt x="854283" y="-14325"/>
                  <a:pt x="870756" y="-21468"/>
                  <a:pt x="912337" y="0"/>
                </a:cubicBezTo>
                <a:cubicBezTo>
                  <a:pt x="958305" y="16392"/>
                  <a:pt x="989653" y="9223"/>
                  <a:pt x="1055370" y="0"/>
                </a:cubicBezTo>
                <a:cubicBezTo>
                  <a:pt x="1125454" y="2050"/>
                  <a:pt x="1136075" y="13840"/>
                  <a:pt x="1198404" y="0"/>
                </a:cubicBezTo>
                <a:cubicBezTo>
                  <a:pt x="1263897" y="-8273"/>
                  <a:pt x="1282513" y="-75"/>
                  <a:pt x="1316196" y="0"/>
                </a:cubicBezTo>
                <a:cubicBezTo>
                  <a:pt x="1357948" y="-3568"/>
                  <a:pt x="1404890" y="3981"/>
                  <a:pt x="1433988" y="0"/>
                </a:cubicBezTo>
                <a:cubicBezTo>
                  <a:pt x="1458902" y="-7977"/>
                  <a:pt x="1516364" y="-4380"/>
                  <a:pt x="1551781" y="0"/>
                </a:cubicBezTo>
                <a:cubicBezTo>
                  <a:pt x="1590667" y="16380"/>
                  <a:pt x="1625704" y="-10098"/>
                  <a:pt x="1669573" y="0"/>
                </a:cubicBezTo>
                <a:cubicBezTo>
                  <a:pt x="1708134" y="15640"/>
                  <a:pt x="1845279" y="8716"/>
                  <a:pt x="1888330" y="0"/>
                </a:cubicBezTo>
                <a:cubicBezTo>
                  <a:pt x="1943055" y="-7426"/>
                  <a:pt x="2000063" y="16822"/>
                  <a:pt x="2056604" y="0"/>
                </a:cubicBezTo>
                <a:cubicBezTo>
                  <a:pt x="2134492" y="13582"/>
                  <a:pt x="2216370" y="-16683"/>
                  <a:pt x="2275361" y="0"/>
                </a:cubicBezTo>
                <a:cubicBezTo>
                  <a:pt x="2380162" y="23310"/>
                  <a:pt x="2472409" y="-2143"/>
                  <a:pt x="2595083" y="0"/>
                </a:cubicBezTo>
                <a:cubicBezTo>
                  <a:pt x="2618166" y="-7399"/>
                  <a:pt x="2650138" y="64969"/>
                  <a:pt x="2666048" y="160183"/>
                </a:cubicBezTo>
                <a:cubicBezTo>
                  <a:pt x="2666857" y="218946"/>
                  <a:pt x="2649601" y="404193"/>
                  <a:pt x="2666048" y="500767"/>
                </a:cubicBezTo>
                <a:cubicBezTo>
                  <a:pt x="2698476" y="627007"/>
                  <a:pt x="2646896" y="709322"/>
                  <a:pt x="2666048" y="852221"/>
                </a:cubicBezTo>
                <a:cubicBezTo>
                  <a:pt x="2666796" y="986695"/>
                  <a:pt x="2662129" y="1136525"/>
                  <a:pt x="2666048" y="1247153"/>
                </a:cubicBezTo>
                <a:cubicBezTo>
                  <a:pt x="2663671" y="1348430"/>
                  <a:pt x="2648129" y="1417414"/>
                  <a:pt x="2595083" y="1407337"/>
                </a:cubicBezTo>
                <a:cubicBezTo>
                  <a:pt x="2548205" y="1400812"/>
                  <a:pt x="2494786" y="1410062"/>
                  <a:pt x="2452050" y="1407337"/>
                </a:cubicBezTo>
                <a:cubicBezTo>
                  <a:pt x="2403629" y="1419114"/>
                  <a:pt x="2357626" y="1404047"/>
                  <a:pt x="2334258" y="1407337"/>
                </a:cubicBezTo>
                <a:cubicBezTo>
                  <a:pt x="2315992" y="1403898"/>
                  <a:pt x="2213685" y="1402131"/>
                  <a:pt x="2140742" y="1407337"/>
                </a:cubicBezTo>
                <a:cubicBezTo>
                  <a:pt x="2066684" y="1413876"/>
                  <a:pt x="2051406" y="1412030"/>
                  <a:pt x="1997708" y="1407337"/>
                </a:cubicBezTo>
                <a:cubicBezTo>
                  <a:pt x="1943063" y="1405645"/>
                  <a:pt x="1920391" y="1398648"/>
                  <a:pt x="1854675" y="1407337"/>
                </a:cubicBezTo>
                <a:cubicBezTo>
                  <a:pt x="1788454" y="1423383"/>
                  <a:pt x="1725925" y="1392560"/>
                  <a:pt x="1661159" y="1407337"/>
                </a:cubicBezTo>
                <a:cubicBezTo>
                  <a:pt x="1608342" y="1404599"/>
                  <a:pt x="1561976" y="1410844"/>
                  <a:pt x="1442402" y="1407337"/>
                </a:cubicBezTo>
                <a:cubicBezTo>
                  <a:pt x="1346313" y="1397706"/>
                  <a:pt x="1307264" y="1407978"/>
                  <a:pt x="1223645" y="1407337"/>
                </a:cubicBezTo>
                <a:cubicBezTo>
                  <a:pt x="1136048" y="1403447"/>
                  <a:pt x="1095175" y="1395116"/>
                  <a:pt x="1055370" y="1407337"/>
                </a:cubicBezTo>
                <a:cubicBezTo>
                  <a:pt x="1008464" y="1412468"/>
                  <a:pt x="972492" y="1397300"/>
                  <a:pt x="937578" y="1407337"/>
                </a:cubicBezTo>
                <a:cubicBezTo>
                  <a:pt x="900296" y="1409750"/>
                  <a:pt x="868665" y="1407564"/>
                  <a:pt x="819786" y="1407337"/>
                </a:cubicBezTo>
                <a:cubicBezTo>
                  <a:pt x="765620" y="1398337"/>
                  <a:pt x="729604" y="1405541"/>
                  <a:pt x="651511" y="1407337"/>
                </a:cubicBezTo>
                <a:cubicBezTo>
                  <a:pt x="573316" y="1409997"/>
                  <a:pt x="569500" y="1396447"/>
                  <a:pt x="533719" y="1407337"/>
                </a:cubicBezTo>
                <a:cubicBezTo>
                  <a:pt x="489875" y="1414229"/>
                  <a:pt x="434342" y="1402031"/>
                  <a:pt x="390686" y="1407337"/>
                </a:cubicBezTo>
                <a:cubicBezTo>
                  <a:pt x="356754" y="1413249"/>
                  <a:pt x="270168" y="1418282"/>
                  <a:pt x="222411" y="1407337"/>
                </a:cubicBezTo>
                <a:cubicBezTo>
                  <a:pt x="173033" y="1401624"/>
                  <a:pt x="125806" y="1393710"/>
                  <a:pt x="70964" y="1407337"/>
                </a:cubicBezTo>
                <a:cubicBezTo>
                  <a:pt x="40561" y="1428385"/>
                  <a:pt x="-5862" y="1344477"/>
                  <a:pt x="0" y="1247153"/>
                </a:cubicBezTo>
                <a:cubicBezTo>
                  <a:pt x="17219" y="1131670"/>
                  <a:pt x="-1774" y="1055950"/>
                  <a:pt x="0" y="884830"/>
                </a:cubicBezTo>
                <a:cubicBezTo>
                  <a:pt x="1343" y="710175"/>
                  <a:pt x="1573" y="703794"/>
                  <a:pt x="0" y="555115"/>
                </a:cubicBezTo>
                <a:cubicBezTo>
                  <a:pt x="-7430" y="420086"/>
                  <a:pt x="3350" y="275896"/>
                  <a:pt x="0" y="160183"/>
                </a:cubicBezTo>
                <a:close/>
              </a:path>
              <a:path w="2666048" h="1407337" fill="none" stroke="0" extrusionOk="0">
                <a:moveTo>
                  <a:pt x="0" y="160183"/>
                </a:moveTo>
                <a:cubicBezTo>
                  <a:pt x="3085" y="60169"/>
                  <a:pt x="19313" y="-6858"/>
                  <a:pt x="70964" y="0"/>
                </a:cubicBezTo>
                <a:cubicBezTo>
                  <a:pt x="123551" y="5310"/>
                  <a:pt x="146164" y="15886"/>
                  <a:pt x="213997" y="0"/>
                </a:cubicBezTo>
                <a:cubicBezTo>
                  <a:pt x="282668" y="-9925"/>
                  <a:pt x="294019" y="-3943"/>
                  <a:pt x="331789" y="0"/>
                </a:cubicBezTo>
                <a:cubicBezTo>
                  <a:pt x="365165" y="2577"/>
                  <a:pt x="455212" y="15643"/>
                  <a:pt x="525305" y="0"/>
                </a:cubicBezTo>
                <a:cubicBezTo>
                  <a:pt x="574433" y="-9245"/>
                  <a:pt x="633272" y="34796"/>
                  <a:pt x="744062" y="0"/>
                </a:cubicBezTo>
                <a:cubicBezTo>
                  <a:pt x="854345" y="-14708"/>
                  <a:pt x="870668" y="-22762"/>
                  <a:pt x="912337" y="0"/>
                </a:cubicBezTo>
                <a:cubicBezTo>
                  <a:pt x="960782" y="29480"/>
                  <a:pt x="991828" y="334"/>
                  <a:pt x="1055370" y="0"/>
                </a:cubicBezTo>
                <a:cubicBezTo>
                  <a:pt x="1124441" y="-126"/>
                  <a:pt x="1135085" y="14346"/>
                  <a:pt x="1198404" y="0"/>
                </a:cubicBezTo>
                <a:cubicBezTo>
                  <a:pt x="1267413" y="-9880"/>
                  <a:pt x="1281598" y="5549"/>
                  <a:pt x="1316196" y="0"/>
                </a:cubicBezTo>
                <a:cubicBezTo>
                  <a:pt x="1359190" y="-7021"/>
                  <a:pt x="1403068" y="7812"/>
                  <a:pt x="1433988" y="0"/>
                </a:cubicBezTo>
                <a:cubicBezTo>
                  <a:pt x="1466429" y="-6463"/>
                  <a:pt x="1518647" y="-129"/>
                  <a:pt x="1551781" y="0"/>
                </a:cubicBezTo>
                <a:cubicBezTo>
                  <a:pt x="1596295" y="14532"/>
                  <a:pt x="1631484" y="-9224"/>
                  <a:pt x="1669573" y="0"/>
                </a:cubicBezTo>
                <a:cubicBezTo>
                  <a:pt x="1697422" y="21982"/>
                  <a:pt x="1832620" y="11541"/>
                  <a:pt x="1888330" y="0"/>
                </a:cubicBezTo>
                <a:cubicBezTo>
                  <a:pt x="1933920" y="-8615"/>
                  <a:pt x="2001724" y="12711"/>
                  <a:pt x="2056604" y="0"/>
                </a:cubicBezTo>
                <a:cubicBezTo>
                  <a:pt x="2122148" y="-5774"/>
                  <a:pt x="2205378" y="-31032"/>
                  <a:pt x="2275361" y="0"/>
                </a:cubicBezTo>
                <a:cubicBezTo>
                  <a:pt x="2377654" y="25054"/>
                  <a:pt x="2455918" y="9031"/>
                  <a:pt x="2595083" y="0"/>
                </a:cubicBezTo>
                <a:cubicBezTo>
                  <a:pt x="2619269" y="-9575"/>
                  <a:pt x="2680482" y="46202"/>
                  <a:pt x="2666048" y="160183"/>
                </a:cubicBezTo>
                <a:cubicBezTo>
                  <a:pt x="2685955" y="214358"/>
                  <a:pt x="2643656" y="380046"/>
                  <a:pt x="2666048" y="500767"/>
                </a:cubicBezTo>
                <a:cubicBezTo>
                  <a:pt x="2687663" y="631198"/>
                  <a:pt x="2657944" y="696114"/>
                  <a:pt x="2666048" y="852221"/>
                </a:cubicBezTo>
                <a:cubicBezTo>
                  <a:pt x="2650685" y="980673"/>
                  <a:pt x="2677778" y="1146238"/>
                  <a:pt x="2666048" y="1247153"/>
                </a:cubicBezTo>
                <a:cubicBezTo>
                  <a:pt x="2667668" y="1353908"/>
                  <a:pt x="2651863" y="1411528"/>
                  <a:pt x="2595083" y="1407337"/>
                </a:cubicBezTo>
                <a:cubicBezTo>
                  <a:pt x="2552606" y="1396593"/>
                  <a:pt x="2490653" y="1403001"/>
                  <a:pt x="2452050" y="1407337"/>
                </a:cubicBezTo>
                <a:cubicBezTo>
                  <a:pt x="2402515" y="1422004"/>
                  <a:pt x="2361247" y="1402713"/>
                  <a:pt x="2334258" y="1407337"/>
                </a:cubicBezTo>
                <a:cubicBezTo>
                  <a:pt x="2327660" y="1408382"/>
                  <a:pt x="2198346" y="1383104"/>
                  <a:pt x="2140742" y="1407337"/>
                </a:cubicBezTo>
                <a:cubicBezTo>
                  <a:pt x="2064226" y="1416176"/>
                  <a:pt x="2049923" y="1410145"/>
                  <a:pt x="1997708" y="1407337"/>
                </a:cubicBezTo>
                <a:cubicBezTo>
                  <a:pt x="1939961" y="1402515"/>
                  <a:pt x="1922070" y="1398887"/>
                  <a:pt x="1854675" y="1407337"/>
                </a:cubicBezTo>
                <a:cubicBezTo>
                  <a:pt x="1792615" y="1424050"/>
                  <a:pt x="1721755" y="1399124"/>
                  <a:pt x="1661159" y="1407337"/>
                </a:cubicBezTo>
                <a:cubicBezTo>
                  <a:pt x="1606205" y="1399570"/>
                  <a:pt x="1551570" y="1406277"/>
                  <a:pt x="1442402" y="1407337"/>
                </a:cubicBezTo>
                <a:cubicBezTo>
                  <a:pt x="1343948" y="1400057"/>
                  <a:pt x="1319508" y="1413894"/>
                  <a:pt x="1223645" y="1407337"/>
                </a:cubicBezTo>
                <a:cubicBezTo>
                  <a:pt x="1132560" y="1411004"/>
                  <a:pt x="1103567" y="1393084"/>
                  <a:pt x="1055370" y="1407337"/>
                </a:cubicBezTo>
                <a:cubicBezTo>
                  <a:pt x="1001206" y="1409761"/>
                  <a:pt x="976527" y="1390516"/>
                  <a:pt x="937578" y="1407337"/>
                </a:cubicBezTo>
                <a:cubicBezTo>
                  <a:pt x="903616" y="1411351"/>
                  <a:pt x="873384" y="1412724"/>
                  <a:pt x="819786" y="1407337"/>
                </a:cubicBezTo>
                <a:cubicBezTo>
                  <a:pt x="768639" y="1388149"/>
                  <a:pt x="735521" y="1405658"/>
                  <a:pt x="651511" y="1407337"/>
                </a:cubicBezTo>
                <a:cubicBezTo>
                  <a:pt x="573007" y="1407500"/>
                  <a:pt x="566658" y="1395680"/>
                  <a:pt x="533719" y="1407337"/>
                </a:cubicBezTo>
                <a:cubicBezTo>
                  <a:pt x="498445" y="1408131"/>
                  <a:pt x="427942" y="1397607"/>
                  <a:pt x="390686" y="1407337"/>
                </a:cubicBezTo>
                <a:cubicBezTo>
                  <a:pt x="363356" y="1424389"/>
                  <a:pt x="272563" y="1424193"/>
                  <a:pt x="222411" y="1407337"/>
                </a:cubicBezTo>
                <a:cubicBezTo>
                  <a:pt x="175598" y="1402855"/>
                  <a:pt x="111246" y="1379929"/>
                  <a:pt x="70964" y="1407337"/>
                </a:cubicBezTo>
                <a:cubicBezTo>
                  <a:pt x="53314" y="1448464"/>
                  <a:pt x="-7236" y="1362789"/>
                  <a:pt x="0" y="1247153"/>
                </a:cubicBezTo>
                <a:cubicBezTo>
                  <a:pt x="23268" y="1132836"/>
                  <a:pt x="-8721" y="1063487"/>
                  <a:pt x="0" y="884830"/>
                </a:cubicBezTo>
                <a:cubicBezTo>
                  <a:pt x="1128" y="710222"/>
                  <a:pt x="879" y="702620"/>
                  <a:pt x="0" y="555115"/>
                </a:cubicBezTo>
                <a:cubicBezTo>
                  <a:pt x="-14082" y="394972"/>
                  <a:pt x="-8086" y="276768"/>
                  <a:pt x="0" y="160183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4236762247">
                  <a:custGeom>
                    <a:avLst/>
                    <a:gdLst>
                      <a:gd name="connsiteX0" fmla="*/ 0 w 2666048"/>
                      <a:gd name="connsiteY0" fmla="*/ 160183 h 1407337"/>
                      <a:gd name="connsiteX1" fmla="*/ 70964 w 2666048"/>
                      <a:gd name="connsiteY1" fmla="*/ 0 h 1407337"/>
                      <a:gd name="connsiteX2" fmla="*/ 213997 w 2666048"/>
                      <a:gd name="connsiteY2" fmla="*/ 0 h 1407337"/>
                      <a:gd name="connsiteX3" fmla="*/ 331789 w 2666048"/>
                      <a:gd name="connsiteY3" fmla="*/ 0 h 1407337"/>
                      <a:gd name="connsiteX4" fmla="*/ 525305 w 2666048"/>
                      <a:gd name="connsiteY4" fmla="*/ 0 h 1407337"/>
                      <a:gd name="connsiteX5" fmla="*/ 744062 w 2666048"/>
                      <a:gd name="connsiteY5" fmla="*/ 0 h 1407337"/>
                      <a:gd name="connsiteX6" fmla="*/ 912337 w 2666048"/>
                      <a:gd name="connsiteY6" fmla="*/ 0 h 1407337"/>
                      <a:gd name="connsiteX7" fmla="*/ 1055370 w 2666048"/>
                      <a:gd name="connsiteY7" fmla="*/ 0 h 1407337"/>
                      <a:gd name="connsiteX8" fmla="*/ 1198404 w 2666048"/>
                      <a:gd name="connsiteY8" fmla="*/ 0 h 1407337"/>
                      <a:gd name="connsiteX9" fmla="*/ 1316196 w 2666048"/>
                      <a:gd name="connsiteY9" fmla="*/ 0 h 1407337"/>
                      <a:gd name="connsiteX10" fmla="*/ 1433988 w 2666048"/>
                      <a:gd name="connsiteY10" fmla="*/ 0 h 1407337"/>
                      <a:gd name="connsiteX11" fmla="*/ 1551781 w 2666048"/>
                      <a:gd name="connsiteY11" fmla="*/ 0 h 1407337"/>
                      <a:gd name="connsiteX12" fmla="*/ 1669573 w 2666048"/>
                      <a:gd name="connsiteY12" fmla="*/ 0 h 1407337"/>
                      <a:gd name="connsiteX13" fmla="*/ 1888330 w 2666048"/>
                      <a:gd name="connsiteY13" fmla="*/ 0 h 1407337"/>
                      <a:gd name="connsiteX14" fmla="*/ 2056604 w 2666048"/>
                      <a:gd name="connsiteY14" fmla="*/ 0 h 1407337"/>
                      <a:gd name="connsiteX15" fmla="*/ 2275361 w 2666048"/>
                      <a:gd name="connsiteY15" fmla="*/ 0 h 1407337"/>
                      <a:gd name="connsiteX16" fmla="*/ 2595083 w 2666048"/>
                      <a:gd name="connsiteY16" fmla="*/ 0 h 1407337"/>
                      <a:gd name="connsiteX17" fmla="*/ 2666048 w 2666048"/>
                      <a:gd name="connsiteY17" fmla="*/ 160183 h 1407337"/>
                      <a:gd name="connsiteX18" fmla="*/ 2666048 w 2666048"/>
                      <a:gd name="connsiteY18" fmla="*/ 500767 h 1407337"/>
                      <a:gd name="connsiteX19" fmla="*/ 2666048 w 2666048"/>
                      <a:gd name="connsiteY19" fmla="*/ 852221 h 1407337"/>
                      <a:gd name="connsiteX20" fmla="*/ 2666048 w 2666048"/>
                      <a:gd name="connsiteY20" fmla="*/ 1247153 h 1407337"/>
                      <a:gd name="connsiteX21" fmla="*/ 2595083 w 2666048"/>
                      <a:gd name="connsiteY21" fmla="*/ 1407337 h 1407337"/>
                      <a:gd name="connsiteX22" fmla="*/ 2452050 w 2666048"/>
                      <a:gd name="connsiteY22" fmla="*/ 1407337 h 1407337"/>
                      <a:gd name="connsiteX23" fmla="*/ 2334258 w 2666048"/>
                      <a:gd name="connsiteY23" fmla="*/ 1407337 h 1407337"/>
                      <a:gd name="connsiteX24" fmla="*/ 2140742 w 2666048"/>
                      <a:gd name="connsiteY24" fmla="*/ 1407337 h 1407337"/>
                      <a:gd name="connsiteX25" fmla="*/ 1997708 w 2666048"/>
                      <a:gd name="connsiteY25" fmla="*/ 1407337 h 1407337"/>
                      <a:gd name="connsiteX26" fmla="*/ 1854675 w 2666048"/>
                      <a:gd name="connsiteY26" fmla="*/ 1407337 h 1407337"/>
                      <a:gd name="connsiteX27" fmla="*/ 1661159 w 2666048"/>
                      <a:gd name="connsiteY27" fmla="*/ 1407337 h 1407337"/>
                      <a:gd name="connsiteX28" fmla="*/ 1442402 w 2666048"/>
                      <a:gd name="connsiteY28" fmla="*/ 1407337 h 1407337"/>
                      <a:gd name="connsiteX29" fmla="*/ 1223645 w 2666048"/>
                      <a:gd name="connsiteY29" fmla="*/ 1407337 h 1407337"/>
                      <a:gd name="connsiteX30" fmla="*/ 1055370 w 2666048"/>
                      <a:gd name="connsiteY30" fmla="*/ 1407337 h 1407337"/>
                      <a:gd name="connsiteX31" fmla="*/ 937578 w 2666048"/>
                      <a:gd name="connsiteY31" fmla="*/ 1407337 h 1407337"/>
                      <a:gd name="connsiteX32" fmla="*/ 819786 w 2666048"/>
                      <a:gd name="connsiteY32" fmla="*/ 1407337 h 1407337"/>
                      <a:gd name="connsiteX33" fmla="*/ 651511 w 2666048"/>
                      <a:gd name="connsiteY33" fmla="*/ 1407337 h 1407337"/>
                      <a:gd name="connsiteX34" fmla="*/ 533719 w 2666048"/>
                      <a:gd name="connsiteY34" fmla="*/ 1407337 h 1407337"/>
                      <a:gd name="connsiteX35" fmla="*/ 390686 w 2666048"/>
                      <a:gd name="connsiteY35" fmla="*/ 1407337 h 1407337"/>
                      <a:gd name="connsiteX36" fmla="*/ 222411 w 2666048"/>
                      <a:gd name="connsiteY36" fmla="*/ 1407337 h 1407337"/>
                      <a:gd name="connsiteX37" fmla="*/ 70964 w 2666048"/>
                      <a:gd name="connsiteY37" fmla="*/ 1407337 h 1407337"/>
                      <a:gd name="connsiteX38" fmla="*/ 0 w 2666048"/>
                      <a:gd name="connsiteY38" fmla="*/ 1247153 h 1407337"/>
                      <a:gd name="connsiteX39" fmla="*/ 0 w 2666048"/>
                      <a:gd name="connsiteY39" fmla="*/ 884830 h 1407337"/>
                      <a:gd name="connsiteX40" fmla="*/ 0 w 2666048"/>
                      <a:gd name="connsiteY40" fmla="*/ 555115 h 1407337"/>
                      <a:gd name="connsiteX41" fmla="*/ 0 w 2666048"/>
                      <a:gd name="connsiteY41" fmla="*/ 160183 h 1407337"/>
                      <a:gd name="connsiteX0" fmla="*/ 0 w 2666048"/>
                      <a:gd name="connsiteY0" fmla="*/ 160183 h 1407337"/>
                      <a:gd name="connsiteX1" fmla="*/ 70964 w 2666048"/>
                      <a:gd name="connsiteY1" fmla="*/ 0 h 1407337"/>
                      <a:gd name="connsiteX2" fmla="*/ 264479 w 2666048"/>
                      <a:gd name="connsiteY2" fmla="*/ 0 h 1407337"/>
                      <a:gd name="connsiteX3" fmla="*/ 407513 w 2666048"/>
                      <a:gd name="connsiteY3" fmla="*/ 0 h 1407337"/>
                      <a:gd name="connsiteX4" fmla="*/ 500064 w 2666048"/>
                      <a:gd name="connsiteY4" fmla="*/ 0 h 1407337"/>
                      <a:gd name="connsiteX5" fmla="*/ 643097 w 2666048"/>
                      <a:gd name="connsiteY5" fmla="*/ 0 h 1407337"/>
                      <a:gd name="connsiteX6" fmla="*/ 735648 w 2666048"/>
                      <a:gd name="connsiteY6" fmla="*/ 0 h 1407337"/>
                      <a:gd name="connsiteX7" fmla="*/ 954406 w 2666048"/>
                      <a:gd name="connsiteY7" fmla="*/ 0 h 1407337"/>
                      <a:gd name="connsiteX8" fmla="*/ 1072198 w 2666048"/>
                      <a:gd name="connsiteY8" fmla="*/ 0 h 1407337"/>
                      <a:gd name="connsiteX9" fmla="*/ 1265714 w 2666048"/>
                      <a:gd name="connsiteY9" fmla="*/ 0 h 1407337"/>
                      <a:gd name="connsiteX10" fmla="*/ 1383506 w 2666048"/>
                      <a:gd name="connsiteY10" fmla="*/ 0 h 1407337"/>
                      <a:gd name="connsiteX11" fmla="*/ 1602263 w 2666048"/>
                      <a:gd name="connsiteY11" fmla="*/ 0 h 1407337"/>
                      <a:gd name="connsiteX12" fmla="*/ 1720055 w 2666048"/>
                      <a:gd name="connsiteY12" fmla="*/ 0 h 1407337"/>
                      <a:gd name="connsiteX13" fmla="*/ 1888330 w 2666048"/>
                      <a:gd name="connsiteY13" fmla="*/ 0 h 1407337"/>
                      <a:gd name="connsiteX14" fmla="*/ 2107087 w 2666048"/>
                      <a:gd name="connsiteY14" fmla="*/ 0 h 1407337"/>
                      <a:gd name="connsiteX15" fmla="*/ 2250120 w 2666048"/>
                      <a:gd name="connsiteY15" fmla="*/ 0 h 1407337"/>
                      <a:gd name="connsiteX16" fmla="*/ 2393154 w 2666048"/>
                      <a:gd name="connsiteY16" fmla="*/ 0 h 1407337"/>
                      <a:gd name="connsiteX17" fmla="*/ 2595083 w 2666048"/>
                      <a:gd name="connsiteY17" fmla="*/ 0 h 1407337"/>
                      <a:gd name="connsiteX18" fmla="*/ 2666048 w 2666048"/>
                      <a:gd name="connsiteY18" fmla="*/ 160183 h 1407337"/>
                      <a:gd name="connsiteX19" fmla="*/ 2666048 w 2666048"/>
                      <a:gd name="connsiteY19" fmla="*/ 511636 h 1407337"/>
                      <a:gd name="connsiteX20" fmla="*/ 2666048 w 2666048"/>
                      <a:gd name="connsiteY20" fmla="*/ 841351 h 1407337"/>
                      <a:gd name="connsiteX21" fmla="*/ 2666048 w 2666048"/>
                      <a:gd name="connsiteY21" fmla="*/ 1247153 h 1407337"/>
                      <a:gd name="connsiteX22" fmla="*/ 2595083 w 2666048"/>
                      <a:gd name="connsiteY22" fmla="*/ 1407337 h 1407337"/>
                      <a:gd name="connsiteX23" fmla="*/ 2426809 w 2666048"/>
                      <a:gd name="connsiteY23" fmla="*/ 1407337 h 1407337"/>
                      <a:gd name="connsiteX24" fmla="*/ 2309016 w 2666048"/>
                      <a:gd name="connsiteY24" fmla="*/ 1407337 h 1407337"/>
                      <a:gd name="connsiteX25" fmla="*/ 2165983 w 2666048"/>
                      <a:gd name="connsiteY25" fmla="*/ 1407337 h 1407337"/>
                      <a:gd name="connsiteX26" fmla="*/ 1972467 w 2666048"/>
                      <a:gd name="connsiteY26" fmla="*/ 1407337 h 1407337"/>
                      <a:gd name="connsiteX27" fmla="*/ 1854675 w 2666048"/>
                      <a:gd name="connsiteY27" fmla="*/ 1407337 h 1407337"/>
                      <a:gd name="connsiteX28" fmla="*/ 1762124 w 2666048"/>
                      <a:gd name="connsiteY28" fmla="*/ 1407337 h 1407337"/>
                      <a:gd name="connsiteX29" fmla="*/ 1593849 w 2666048"/>
                      <a:gd name="connsiteY29" fmla="*/ 1407337 h 1407337"/>
                      <a:gd name="connsiteX30" fmla="*/ 1501298 w 2666048"/>
                      <a:gd name="connsiteY30" fmla="*/ 1407337 h 1407337"/>
                      <a:gd name="connsiteX31" fmla="*/ 1358265 w 2666048"/>
                      <a:gd name="connsiteY31" fmla="*/ 1407337 h 1407337"/>
                      <a:gd name="connsiteX32" fmla="*/ 1240472 w 2666048"/>
                      <a:gd name="connsiteY32" fmla="*/ 1407337 h 1407337"/>
                      <a:gd name="connsiteX33" fmla="*/ 1072198 w 2666048"/>
                      <a:gd name="connsiteY33" fmla="*/ 1407337 h 1407337"/>
                      <a:gd name="connsiteX34" fmla="*/ 954406 w 2666048"/>
                      <a:gd name="connsiteY34" fmla="*/ 1407337 h 1407337"/>
                      <a:gd name="connsiteX35" fmla="*/ 861855 w 2666048"/>
                      <a:gd name="connsiteY35" fmla="*/ 1407337 h 1407337"/>
                      <a:gd name="connsiteX36" fmla="*/ 643097 w 2666048"/>
                      <a:gd name="connsiteY36" fmla="*/ 1407337 h 1407337"/>
                      <a:gd name="connsiteX37" fmla="*/ 424340 w 2666048"/>
                      <a:gd name="connsiteY37" fmla="*/ 1407337 h 1407337"/>
                      <a:gd name="connsiteX38" fmla="*/ 230825 w 2666048"/>
                      <a:gd name="connsiteY38" fmla="*/ 1407337 h 1407337"/>
                      <a:gd name="connsiteX39" fmla="*/ 70964 w 2666048"/>
                      <a:gd name="connsiteY39" fmla="*/ 1407337 h 1407337"/>
                      <a:gd name="connsiteX40" fmla="*/ 0 w 2666048"/>
                      <a:gd name="connsiteY40" fmla="*/ 1247153 h 1407337"/>
                      <a:gd name="connsiteX41" fmla="*/ 0 w 2666048"/>
                      <a:gd name="connsiteY41" fmla="*/ 873960 h 1407337"/>
                      <a:gd name="connsiteX42" fmla="*/ 0 w 2666048"/>
                      <a:gd name="connsiteY42" fmla="*/ 500767 h 1407337"/>
                      <a:gd name="connsiteX43" fmla="*/ 0 w 2666048"/>
                      <a:gd name="connsiteY43" fmla="*/ 160183 h 14073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</a:cxnLst>
                    <a:rect l="l" t="t" r="r" b="b"/>
                    <a:pathLst>
                      <a:path w="2666048" h="1407337" fill="none" extrusionOk="0">
                        <a:moveTo>
                          <a:pt x="0" y="160183"/>
                        </a:moveTo>
                        <a:cubicBezTo>
                          <a:pt x="-503" y="54977"/>
                          <a:pt x="16299" y="-6729"/>
                          <a:pt x="70964" y="0"/>
                        </a:cubicBezTo>
                        <a:cubicBezTo>
                          <a:pt x="121706" y="4002"/>
                          <a:pt x="145336" y="15878"/>
                          <a:pt x="213997" y="0"/>
                        </a:cubicBezTo>
                        <a:cubicBezTo>
                          <a:pt x="281947" y="-10706"/>
                          <a:pt x="291491" y="-3703"/>
                          <a:pt x="331789" y="0"/>
                        </a:cubicBezTo>
                        <a:cubicBezTo>
                          <a:pt x="364645" y="4462"/>
                          <a:pt x="463033" y="7265"/>
                          <a:pt x="525305" y="0"/>
                        </a:cubicBezTo>
                        <a:cubicBezTo>
                          <a:pt x="573089" y="-18196"/>
                          <a:pt x="633707" y="19021"/>
                          <a:pt x="744062" y="0"/>
                        </a:cubicBezTo>
                        <a:cubicBezTo>
                          <a:pt x="852001" y="-14086"/>
                          <a:pt x="867897" y="-22208"/>
                          <a:pt x="912337" y="0"/>
                        </a:cubicBezTo>
                        <a:cubicBezTo>
                          <a:pt x="956765" y="24927"/>
                          <a:pt x="990415" y="-8532"/>
                          <a:pt x="1055370" y="0"/>
                        </a:cubicBezTo>
                        <a:cubicBezTo>
                          <a:pt x="1124115" y="-24"/>
                          <a:pt x="1133219" y="11782"/>
                          <a:pt x="1198404" y="0"/>
                        </a:cubicBezTo>
                        <a:cubicBezTo>
                          <a:pt x="1265511" y="-12335"/>
                          <a:pt x="1277848" y="6275"/>
                          <a:pt x="1316196" y="0"/>
                        </a:cubicBezTo>
                        <a:cubicBezTo>
                          <a:pt x="1356345" y="-6511"/>
                          <a:pt x="1404266" y="8751"/>
                          <a:pt x="1433988" y="0"/>
                        </a:cubicBezTo>
                        <a:cubicBezTo>
                          <a:pt x="1468153" y="-10581"/>
                          <a:pt x="1515393" y="-4159"/>
                          <a:pt x="1551781" y="0"/>
                        </a:cubicBezTo>
                        <a:cubicBezTo>
                          <a:pt x="1592613" y="15191"/>
                          <a:pt x="1632588" y="-7793"/>
                          <a:pt x="1669573" y="0"/>
                        </a:cubicBezTo>
                        <a:cubicBezTo>
                          <a:pt x="1706457" y="12867"/>
                          <a:pt x="1829428" y="13242"/>
                          <a:pt x="1888330" y="0"/>
                        </a:cubicBezTo>
                        <a:cubicBezTo>
                          <a:pt x="1944969" y="-11937"/>
                          <a:pt x="1999869" y="13420"/>
                          <a:pt x="2056604" y="0"/>
                        </a:cubicBezTo>
                        <a:cubicBezTo>
                          <a:pt x="2101839" y="-10494"/>
                          <a:pt x="2192731" y="-30544"/>
                          <a:pt x="2275361" y="0"/>
                        </a:cubicBezTo>
                        <a:cubicBezTo>
                          <a:pt x="2367339" y="10818"/>
                          <a:pt x="2459239" y="-14301"/>
                          <a:pt x="2595083" y="0"/>
                        </a:cubicBezTo>
                        <a:cubicBezTo>
                          <a:pt x="2623496" y="-5577"/>
                          <a:pt x="2679855" y="66754"/>
                          <a:pt x="2666048" y="160183"/>
                        </a:cubicBezTo>
                        <a:cubicBezTo>
                          <a:pt x="2667404" y="237231"/>
                          <a:pt x="2674795" y="372562"/>
                          <a:pt x="2666048" y="500767"/>
                        </a:cubicBezTo>
                        <a:cubicBezTo>
                          <a:pt x="2677032" y="622438"/>
                          <a:pt x="2673508" y="711231"/>
                          <a:pt x="2666048" y="852221"/>
                        </a:cubicBezTo>
                        <a:cubicBezTo>
                          <a:pt x="2677902" y="982787"/>
                          <a:pt x="2663124" y="1117478"/>
                          <a:pt x="2666048" y="1247153"/>
                        </a:cubicBezTo>
                        <a:cubicBezTo>
                          <a:pt x="2671726" y="1343519"/>
                          <a:pt x="2642141" y="1413095"/>
                          <a:pt x="2595083" y="1407337"/>
                        </a:cubicBezTo>
                        <a:cubicBezTo>
                          <a:pt x="2559021" y="1394373"/>
                          <a:pt x="2489612" y="1401315"/>
                          <a:pt x="2452050" y="1407337"/>
                        </a:cubicBezTo>
                        <a:cubicBezTo>
                          <a:pt x="2407986" y="1418707"/>
                          <a:pt x="2365027" y="1399301"/>
                          <a:pt x="2334258" y="1407337"/>
                        </a:cubicBezTo>
                        <a:cubicBezTo>
                          <a:pt x="2318557" y="1407828"/>
                          <a:pt x="2210651" y="1388880"/>
                          <a:pt x="2140742" y="1407337"/>
                        </a:cubicBezTo>
                        <a:cubicBezTo>
                          <a:pt x="2063869" y="1416793"/>
                          <a:pt x="2052207" y="1411893"/>
                          <a:pt x="1997708" y="1407337"/>
                        </a:cubicBezTo>
                        <a:cubicBezTo>
                          <a:pt x="1939822" y="1401126"/>
                          <a:pt x="1924461" y="1400283"/>
                          <a:pt x="1854675" y="1407337"/>
                        </a:cubicBezTo>
                        <a:cubicBezTo>
                          <a:pt x="1796680" y="1418816"/>
                          <a:pt x="1716450" y="1402849"/>
                          <a:pt x="1661159" y="1407337"/>
                        </a:cubicBezTo>
                        <a:cubicBezTo>
                          <a:pt x="1602166" y="1409334"/>
                          <a:pt x="1536893" y="1406230"/>
                          <a:pt x="1442402" y="1407337"/>
                        </a:cubicBezTo>
                        <a:cubicBezTo>
                          <a:pt x="1341565" y="1397692"/>
                          <a:pt x="1320991" y="1414622"/>
                          <a:pt x="1223645" y="1407337"/>
                        </a:cubicBezTo>
                        <a:cubicBezTo>
                          <a:pt x="1129695" y="1406634"/>
                          <a:pt x="1097880" y="1398875"/>
                          <a:pt x="1055370" y="1407337"/>
                        </a:cubicBezTo>
                        <a:cubicBezTo>
                          <a:pt x="1005075" y="1416402"/>
                          <a:pt x="978410" y="1390803"/>
                          <a:pt x="937578" y="1407337"/>
                        </a:cubicBezTo>
                        <a:cubicBezTo>
                          <a:pt x="905213" y="1419270"/>
                          <a:pt x="864337" y="1412191"/>
                          <a:pt x="819786" y="1407337"/>
                        </a:cubicBezTo>
                        <a:cubicBezTo>
                          <a:pt x="774796" y="1395236"/>
                          <a:pt x="730207" y="1406211"/>
                          <a:pt x="651511" y="1407337"/>
                        </a:cubicBezTo>
                        <a:cubicBezTo>
                          <a:pt x="572261" y="1406822"/>
                          <a:pt x="568694" y="1397195"/>
                          <a:pt x="533719" y="1407337"/>
                        </a:cubicBezTo>
                        <a:cubicBezTo>
                          <a:pt x="500278" y="1410231"/>
                          <a:pt x="424320" y="1393221"/>
                          <a:pt x="390686" y="1407337"/>
                        </a:cubicBezTo>
                        <a:cubicBezTo>
                          <a:pt x="352582" y="1423790"/>
                          <a:pt x="275438" y="1420089"/>
                          <a:pt x="222411" y="1407337"/>
                        </a:cubicBezTo>
                        <a:cubicBezTo>
                          <a:pt x="178781" y="1393297"/>
                          <a:pt x="112187" y="1389179"/>
                          <a:pt x="70964" y="1407337"/>
                        </a:cubicBezTo>
                        <a:cubicBezTo>
                          <a:pt x="38746" y="1430478"/>
                          <a:pt x="-5741" y="1345227"/>
                          <a:pt x="0" y="1247153"/>
                        </a:cubicBezTo>
                        <a:cubicBezTo>
                          <a:pt x="9849" y="1131060"/>
                          <a:pt x="930" y="1065597"/>
                          <a:pt x="0" y="884830"/>
                        </a:cubicBezTo>
                        <a:cubicBezTo>
                          <a:pt x="1158" y="709546"/>
                          <a:pt x="287" y="701439"/>
                          <a:pt x="0" y="555115"/>
                        </a:cubicBezTo>
                        <a:cubicBezTo>
                          <a:pt x="1959" y="404493"/>
                          <a:pt x="-5263" y="280645"/>
                          <a:pt x="0" y="160183"/>
                        </a:cubicBezTo>
                        <a:close/>
                      </a:path>
                      <a:path w="2666048" h="1407337" stroke="0" extrusionOk="0">
                        <a:moveTo>
                          <a:pt x="0" y="160183"/>
                        </a:moveTo>
                        <a:cubicBezTo>
                          <a:pt x="3523" y="79507"/>
                          <a:pt x="40015" y="-2074"/>
                          <a:pt x="70964" y="0"/>
                        </a:cubicBezTo>
                        <a:cubicBezTo>
                          <a:pt x="166611" y="-8688"/>
                          <a:pt x="196873" y="2481"/>
                          <a:pt x="264479" y="0"/>
                        </a:cubicBezTo>
                        <a:cubicBezTo>
                          <a:pt x="329811" y="3157"/>
                          <a:pt x="373576" y="-11925"/>
                          <a:pt x="407513" y="0"/>
                        </a:cubicBezTo>
                        <a:cubicBezTo>
                          <a:pt x="444047" y="9782"/>
                          <a:pt x="483317" y="-2897"/>
                          <a:pt x="500064" y="0"/>
                        </a:cubicBezTo>
                        <a:cubicBezTo>
                          <a:pt x="513402" y="5080"/>
                          <a:pt x="587382" y="-273"/>
                          <a:pt x="643097" y="0"/>
                        </a:cubicBezTo>
                        <a:cubicBezTo>
                          <a:pt x="692387" y="-5270"/>
                          <a:pt x="707002" y="1080"/>
                          <a:pt x="735648" y="0"/>
                        </a:cubicBezTo>
                        <a:cubicBezTo>
                          <a:pt x="762971" y="-3926"/>
                          <a:pt x="899119" y="-13312"/>
                          <a:pt x="954406" y="0"/>
                        </a:cubicBezTo>
                        <a:cubicBezTo>
                          <a:pt x="1005202" y="15453"/>
                          <a:pt x="1024397" y="3379"/>
                          <a:pt x="1072198" y="0"/>
                        </a:cubicBezTo>
                        <a:cubicBezTo>
                          <a:pt x="1107071" y="10297"/>
                          <a:pt x="1174441" y="1885"/>
                          <a:pt x="1265714" y="0"/>
                        </a:cubicBezTo>
                        <a:cubicBezTo>
                          <a:pt x="1352256" y="-12834"/>
                          <a:pt x="1356118" y="-12087"/>
                          <a:pt x="1383506" y="0"/>
                        </a:cubicBezTo>
                        <a:cubicBezTo>
                          <a:pt x="1406948" y="11329"/>
                          <a:pt x="1551407" y="12617"/>
                          <a:pt x="1602263" y="0"/>
                        </a:cubicBezTo>
                        <a:cubicBezTo>
                          <a:pt x="1670386" y="-20454"/>
                          <a:pt x="1661953" y="8346"/>
                          <a:pt x="1720055" y="0"/>
                        </a:cubicBezTo>
                        <a:cubicBezTo>
                          <a:pt x="1765148" y="-10695"/>
                          <a:pt x="1853446" y="14384"/>
                          <a:pt x="1888330" y="0"/>
                        </a:cubicBezTo>
                        <a:cubicBezTo>
                          <a:pt x="1920903" y="-18426"/>
                          <a:pt x="2057661" y="-1977"/>
                          <a:pt x="2107087" y="0"/>
                        </a:cubicBezTo>
                        <a:cubicBezTo>
                          <a:pt x="2137485" y="56"/>
                          <a:pt x="2180326" y="6876"/>
                          <a:pt x="2250120" y="0"/>
                        </a:cubicBezTo>
                        <a:cubicBezTo>
                          <a:pt x="2288617" y="-567"/>
                          <a:pt x="2330274" y="1110"/>
                          <a:pt x="2393154" y="0"/>
                        </a:cubicBezTo>
                        <a:cubicBezTo>
                          <a:pt x="2454934" y="5079"/>
                          <a:pt x="2533362" y="-5225"/>
                          <a:pt x="2595083" y="0"/>
                        </a:cubicBezTo>
                        <a:cubicBezTo>
                          <a:pt x="2642658" y="-2055"/>
                          <a:pt x="2675874" y="68815"/>
                          <a:pt x="2666048" y="160183"/>
                        </a:cubicBezTo>
                        <a:cubicBezTo>
                          <a:pt x="2650941" y="286115"/>
                          <a:pt x="2648078" y="370392"/>
                          <a:pt x="2666048" y="511636"/>
                        </a:cubicBezTo>
                        <a:cubicBezTo>
                          <a:pt x="2665396" y="660084"/>
                          <a:pt x="2671586" y="684902"/>
                          <a:pt x="2666048" y="841351"/>
                        </a:cubicBezTo>
                        <a:cubicBezTo>
                          <a:pt x="2659817" y="994829"/>
                          <a:pt x="2665194" y="1050045"/>
                          <a:pt x="2666048" y="1247153"/>
                        </a:cubicBezTo>
                        <a:cubicBezTo>
                          <a:pt x="2668978" y="1346987"/>
                          <a:pt x="2644919" y="1426256"/>
                          <a:pt x="2595083" y="1407337"/>
                        </a:cubicBezTo>
                        <a:cubicBezTo>
                          <a:pt x="2537826" y="1420237"/>
                          <a:pt x="2492635" y="1421530"/>
                          <a:pt x="2426809" y="1407337"/>
                        </a:cubicBezTo>
                        <a:cubicBezTo>
                          <a:pt x="2364767" y="1393250"/>
                          <a:pt x="2348767" y="1410264"/>
                          <a:pt x="2309016" y="1407337"/>
                        </a:cubicBezTo>
                        <a:cubicBezTo>
                          <a:pt x="2262004" y="1404633"/>
                          <a:pt x="2215616" y="1431435"/>
                          <a:pt x="2165983" y="1407337"/>
                        </a:cubicBezTo>
                        <a:cubicBezTo>
                          <a:pt x="2115856" y="1382782"/>
                          <a:pt x="2029056" y="1401963"/>
                          <a:pt x="1972467" y="1407337"/>
                        </a:cubicBezTo>
                        <a:cubicBezTo>
                          <a:pt x="1924441" y="1411028"/>
                          <a:pt x="1899410" y="1404878"/>
                          <a:pt x="1854675" y="1407337"/>
                        </a:cubicBezTo>
                        <a:cubicBezTo>
                          <a:pt x="1803288" y="1411397"/>
                          <a:pt x="1792823" y="1402019"/>
                          <a:pt x="1762124" y="1407337"/>
                        </a:cubicBezTo>
                        <a:cubicBezTo>
                          <a:pt x="1729779" y="1410397"/>
                          <a:pt x="1632482" y="1404651"/>
                          <a:pt x="1593849" y="1407337"/>
                        </a:cubicBezTo>
                        <a:cubicBezTo>
                          <a:pt x="1554268" y="1405677"/>
                          <a:pt x="1534255" y="1398602"/>
                          <a:pt x="1501298" y="1407337"/>
                        </a:cubicBezTo>
                        <a:cubicBezTo>
                          <a:pt x="1472135" y="1411453"/>
                          <a:pt x="1400428" y="1403515"/>
                          <a:pt x="1358265" y="1407337"/>
                        </a:cubicBezTo>
                        <a:cubicBezTo>
                          <a:pt x="1323902" y="1418337"/>
                          <a:pt x="1284048" y="1410092"/>
                          <a:pt x="1240472" y="1407337"/>
                        </a:cubicBezTo>
                        <a:cubicBezTo>
                          <a:pt x="1208539" y="1400582"/>
                          <a:pt x="1115853" y="1418289"/>
                          <a:pt x="1072198" y="1407337"/>
                        </a:cubicBezTo>
                        <a:cubicBezTo>
                          <a:pt x="1030645" y="1406446"/>
                          <a:pt x="998594" y="1407600"/>
                          <a:pt x="954406" y="1407337"/>
                        </a:cubicBezTo>
                        <a:cubicBezTo>
                          <a:pt x="912328" y="1408641"/>
                          <a:pt x="900280" y="1411009"/>
                          <a:pt x="861855" y="1407337"/>
                        </a:cubicBezTo>
                        <a:cubicBezTo>
                          <a:pt x="823171" y="1410774"/>
                          <a:pt x="731221" y="1380986"/>
                          <a:pt x="643097" y="1407337"/>
                        </a:cubicBezTo>
                        <a:cubicBezTo>
                          <a:pt x="560190" y="1417416"/>
                          <a:pt x="492364" y="1389852"/>
                          <a:pt x="424340" y="1407337"/>
                        </a:cubicBezTo>
                        <a:cubicBezTo>
                          <a:pt x="363196" y="1428616"/>
                          <a:pt x="285420" y="1410178"/>
                          <a:pt x="230825" y="1407337"/>
                        </a:cubicBezTo>
                        <a:cubicBezTo>
                          <a:pt x="185262" y="1401910"/>
                          <a:pt x="111113" y="1421621"/>
                          <a:pt x="70964" y="1407337"/>
                        </a:cubicBezTo>
                        <a:cubicBezTo>
                          <a:pt x="35274" y="1427432"/>
                          <a:pt x="-3959" y="1320299"/>
                          <a:pt x="0" y="1247153"/>
                        </a:cubicBezTo>
                        <a:cubicBezTo>
                          <a:pt x="-6094" y="1104466"/>
                          <a:pt x="2772" y="1040879"/>
                          <a:pt x="0" y="873960"/>
                        </a:cubicBezTo>
                        <a:cubicBezTo>
                          <a:pt x="19128" y="704339"/>
                          <a:pt x="671" y="623076"/>
                          <a:pt x="0" y="500767"/>
                        </a:cubicBezTo>
                        <a:cubicBezTo>
                          <a:pt x="-387" y="402191"/>
                          <a:pt x="-2415" y="254397"/>
                          <a:pt x="0" y="160183"/>
                        </a:cubicBezTo>
                        <a:close/>
                      </a:path>
                      <a:path w="2666048" h="1407337" fill="none" stroke="0" extrusionOk="0">
                        <a:moveTo>
                          <a:pt x="0" y="160183"/>
                        </a:moveTo>
                        <a:cubicBezTo>
                          <a:pt x="8267" y="64520"/>
                          <a:pt x="26985" y="-13583"/>
                          <a:pt x="70964" y="0"/>
                        </a:cubicBezTo>
                        <a:cubicBezTo>
                          <a:pt x="123538" y="9706"/>
                          <a:pt x="148440" y="13039"/>
                          <a:pt x="213997" y="0"/>
                        </a:cubicBezTo>
                        <a:cubicBezTo>
                          <a:pt x="282384" y="-12042"/>
                          <a:pt x="290562" y="-2766"/>
                          <a:pt x="331789" y="0"/>
                        </a:cubicBezTo>
                        <a:cubicBezTo>
                          <a:pt x="377171" y="-9525"/>
                          <a:pt x="468486" y="16570"/>
                          <a:pt x="525305" y="0"/>
                        </a:cubicBezTo>
                        <a:cubicBezTo>
                          <a:pt x="577687" y="-4663"/>
                          <a:pt x="639543" y="20705"/>
                          <a:pt x="744062" y="0"/>
                        </a:cubicBezTo>
                        <a:cubicBezTo>
                          <a:pt x="850505" y="-12336"/>
                          <a:pt x="869785" y="-18289"/>
                          <a:pt x="912337" y="0"/>
                        </a:cubicBezTo>
                        <a:cubicBezTo>
                          <a:pt x="956634" y="19053"/>
                          <a:pt x="987153" y="3519"/>
                          <a:pt x="1055370" y="0"/>
                        </a:cubicBezTo>
                        <a:cubicBezTo>
                          <a:pt x="1126332" y="1846"/>
                          <a:pt x="1134759" y="14114"/>
                          <a:pt x="1198404" y="0"/>
                        </a:cubicBezTo>
                        <a:cubicBezTo>
                          <a:pt x="1266251" y="-8579"/>
                          <a:pt x="1283616" y="3916"/>
                          <a:pt x="1316196" y="0"/>
                        </a:cubicBezTo>
                        <a:cubicBezTo>
                          <a:pt x="1358694" y="-5757"/>
                          <a:pt x="1405738" y="7095"/>
                          <a:pt x="1433988" y="0"/>
                        </a:cubicBezTo>
                        <a:cubicBezTo>
                          <a:pt x="1458549" y="-5109"/>
                          <a:pt x="1515593" y="-8878"/>
                          <a:pt x="1551781" y="0"/>
                        </a:cubicBezTo>
                        <a:cubicBezTo>
                          <a:pt x="1591887" y="9082"/>
                          <a:pt x="1626680" y="-10948"/>
                          <a:pt x="1669573" y="0"/>
                        </a:cubicBezTo>
                        <a:cubicBezTo>
                          <a:pt x="1704128" y="10103"/>
                          <a:pt x="1835268" y="13337"/>
                          <a:pt x="1888330" y="0"/>
                        </a:cubicBezTo>
                        <a:cubicBezTo>
                          <a:pt x="1937085" y="-12635"/>
                          <a:pt x="2000947" y="4880"/>
                          <a:pt x="2056604" y="0"/>
                        </a:cubicBezTo>
                        <a:cubicBezTo>
                          <a:pt x="2128425" y="-2326"/>
                          <a:pt x="2201716" y="-23557"/>
                          <a:pt x="2275361" y="0"/>
                        </a:cubicBezTo>
                        <a:cubicBezTo>
                          <a:pt x="2370431" y="28954"/>
                          <a:pt x="2456552" y="600"/>
                          <a:pt x="2595083" y="0"/>
                        </a:cubicBezTo>
                        <a:cubicBezTo>
                          <a:pt x="2622152" y="-25276"/>
                          <a:pt x="2665582" y="51280"/>
                          <a:pt x="2666048" y="160183"/>
                        </a:cubicBezTo>
                        <a:cubicBezTo>
                          <a:pt x="2691521" y="214805"/>
                          <a:pt x="2641835" y="379312"/>
                          <a:pt x="2666048" y="500767"/>
                        </a:cubicBezTo>
                        <a:cubicBezTo>
                          <a:pt x="2681260" y="636962"/>
                          <a:pt x="2648774" y="716096"/>
                          <a:pt x="2666048" y="852221"/>
                        </a:cubicBezTo>
                        <a:cubicBezTo>
                          <a:pt x="2660434" y="977966"/>
                          <a:pt x="2663027" y="1139212"/>
                          <a:pt x="2666048" y="1247153"/>
                        </a:cubicBezTo>
                        <a:cubicBezTo>
                          <a:pt x="2667600" y="1353703"/>
                          <a:pt x="2637446" y="1417409"/>
                          <a:pt x="2595083" y="1407337"/>
                        </a:cubicBezTo>
                        <a:cubicBezTo>
                          <a:pt x="2549122" y="1401669"/>
                          <a:pt x="2495591" y="1406813"/>
                          <a:pt x="2452050" y="1407337"/>
                        </a:cubicBezTo>
                        <a:cubicBezTo>
                          <a:pt x="2406606" y="1417144"/>
                          <a:pt x="2361857" y="1404468"/>
                          <a:pt x="2334258" y="1407337"/>
                        </a:cubicBezTo>
                        <a:cubicBezTo>
                          <a:pt x="2316145" y="1411869"/>
                          <a:pt x="2208994" y="1394134"/>
                          <a:pt x="2140742" y="1407337"/>
                        </a:cubicBezTo>
                        <a:cubicBezTo>
                          <a:pt x="2065124" y="1415113"/>
                          <a:pt x="2051044" y="1410605"/>
                          <a:pt x="1997708" y="1407337"/>
                        </a:cubicBezTo>
                        <a:cubicBezTo>
                          <a:pt x="1943655" y="1404778"/>
                          <a:pt x="1923062" y="1400123"/>
                          <a:pt x="1854675" y="1407337"/>
                        </a:cubicBezTo>
                        <a:cubicBezTo>
                          <a:pt x="1779308" y="1419988"/>
                          <a:pt x="1725234" y="1395695"/>
                          <a:pt x="1661159" y="1407337"/>
                        </a:cubicBezTo>
                        <a:cubicBezTo>
                          <a:pt x="1610214" y="1400758"/>
                          <a:pt x="1551397" y="1413351"/>
                          <a:pt x="1442402" y="1407337"/>
                        </a:cubicBezTo>
                        <a:cubicBezTo>
                          <a:pt x="1351049" y="1405349"/>
                          <a:pt x="1311981" y="1406660"/>
                          <a:pt x="1223645" y="1407337"/>
                        </a:cubicBezTo>
                        <a:cubicBezTo>
                          <a:pt x="1133598" y="1409620"/>
                          <a:pt x="1101614" y="1398687"/>
                          <a:pt x="1055370" y="1407337"/>
                        </a:cubicBezTo>
                        <a:cubicBezTo>
                          <a:pt x="1008257" y="1411506"/>
                          <a:pt x="974003" y="1393713"/>
                          <a:pt x="937578" y="1407337"/>
                        </a:cubicBezTo>
                        <a:cubicBezTo>
                          <a:pt x="895930" y="1412766"/>
                          <a:pt x="868218" y="1410650"/>
                          <a:pt x="819786" y="1407337"/>
                        </a:cubicBezTo>
                        <a:cubicBezTo>
                          <a:pt x="767861" y="1399122"/>
                          <a:pt x="730401" y="1406536"/>
                          <a:pt x="651511" y="1407337"/>
                        </a:cubicBezTo>
                        <a:cubicBezTo>
                          <a:pt x="574766" y="1408639"/>
                          <a:pt x="569269" y="1398101"/>
                          <a:pt x="533719" y="1407337"/>
                        </a:cubicBezTo>
                        <a:cubicBezTo>
                          <a:pt x="496312" y="1414805"/>
                          <a:pt x="425858" y="1400671"/>
                          <a:pt x="390686" y="1407337"/>
                        </a:cubicBezTo>
                        <a:cubicBezTo>
                          <a:pt x="361329" y="1419660"/>
                          <a:pt x="265691" y="1415722"/>
                          <a:pt x="222411" y="1407337"/>
                        </a:cubicBezTo>
                        <a:cubicBezTo>
                          <a:pt x="171978" y="1413684"/>
                          <a:pt x="120458" y="1386233"/>
                          <a:pt x="70964" y="1407337"/>
                        </a:cubicBezTo>
                        <a:cubicBezTo>
                          <a:pt x="37577" y="1433997"/>
                          <a:pt x="1204" y="1352760"/>
                          <a:pt x="0" y="1247153"/>
                        </a:cubicBezTo>
                        <a:cubicBezTo>
                          <a:pt x="6196" y="1122096"/>
                          <a:pt x="-14184" y="1057726"/>
                          <a:pt x="0" y="884830"/>
                        </a:cubicBezTo>
                        <a:cubicBezTo>
                          <a:pt x="1520" y="710060"/>
                          <a:pt x="1453" y="704011"/>
                          <a:pt x="0" y="555115"/>
                        </a:cubicBezTo>
                        <a:cubicBezTo>
                          <a:pt x="-11663" y="401069"/>
                          <a:pt x="-9838" y="256781"/>
                          <a:pt x="0" y="160183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83508"/>
            <a:endParaRPr lang="th-TH" sz="3284" dirty="0">
              <a:solidFill>
                <a:prstClr val="white"/>
              </a:solidFill>
              <a:latin typeface="MN ONIGIRI" pitchFamily="2" charset="0"/>
              <a:cs typeface="MN ONIGIRI" pitchFamily="2" charset="0"/>
            </a:endParaRPr>
          </a:p>
        </p:txBody>
      </p:sp>
      <p:sp>
        <p:nvSpPr>
          <p:cNvPr id="10" name="สี่เหลี่ยมผืนผ้ามุมมน 4">
            <a:extLst>
              <a:ext uri="{FF2B5EF4-FFF2-40B4-BE49-F238E27FC236}">
                <a16:creationId xmlns:a16="http://schemas.microsoft.com/office/drawing/2014/main" id="{440242BB-C4EA-36AD-2EBE-C5C69ABDE0E6}"/>
              </a:ext>
            </a:extLst>
          </p:cNvPr>
          <p:cNvSpPr/>
          <p:nvPr/>
        </p:nvSpPr>
        <p:spPr>
          <a:xfrm>
            <a:off x="6328540" y="2932247"/>
            <a:ext cx="2666048" cy="1407337"/>
          </a:xfrm>
          <a:custGeom>
            <a:avLst/>
            <a:gdLst>
              <a:gd name="connsiteX0" fmla="*/ 0 w 2666048"/>
              <a:gd name="connsiteY0" fmla="*/ 160183 h 1407337"/>
              <a:gd name="connsiteX1" fmla="*/ 70964 w 2666048"/>
              <a:gd name="connsiteY1" fmla="*/ 0 h 1407337"/>
              <a:gd name="connsiteX2" fmla="*/ 213997 w 2666048"/>
              <a:gd name="connsiteY2" fmla="*/ 0 h 1407337"/>
              <a:gd name="connsiteX3" fmla="*/ 331789 w 2666048"/>
              <a:gd name="connsiteY3" fmla="*/ 0 h 1407337"/>
              <a:gd name="connsiteX4" fmla="*/ 525305 w 2666048"/>
              <a:gd name="connsiteY4" fmla="*/ 0 h 1407337"/>
              <a:gd name="connsiteX5" fmla="*/ 744062 w 2666048"/>
              <a:gd name="connsiteY5" fmla="*/ 0 h 1407337"/>
              <a:gd name="connsiteX6" fmla="*/ 912337 w 2666048"/>
              <a:gd name="connsiteY6" fmla="*/ 0 h 1407337"/>
              <a:gd name="connsiteX7" fmla="*/ 1055370 w 2666048"/>
              <a:gd name="connsiteY7" fmla="*/ 0 h 1407337"/>
              <a:gd name="connsiteX8" fmla="*/ 1198404 w 2666048"/>
              <a:gd name="connsiteY8" fmla="*/ 0 h 1407337"/>
              <a:gd name="connsiteX9" fmla="*/ 1316196 w 2666048"/>
              <a:gd name="connsiteY9" fmla="*/ 0 h 1407337"/>
              <a:gd name="connsiteX10" fmla="*/ 1433988 w 2666048"/>
              <a:gd name="connsiteY10" fmla="*/ 0 h 1407337"/>
              <a:gd name="connsiteX11" fmla="*/ 1551781 w 2666048"/>
              <a:gd name="connsiteY11" fmla="*/ 0 h 1407337"/>
              <a:gd name="connsiteX12" fmla="*/ 1669573 w 2666048"/>
              <a:gd name="connsiteY12" fmla="*/ 0 h 1407337"/>
              <a:gd name="connsiteX13" fmla="*/ 1888330 w 2666048"/>
              <a:gd name="connsiteY13" fmla="*/ 0 h 1407337"/>
              <a:gd name="connsiteX14" fmla="*/ 2056604 w 2666048"/>
              <a:gd name="connsiteY14" fmla="*/ 0 h 1407337"/>
              <a:gd name="connsiteX15" fmla="*/ 2275361 w 2666048"/>
              <a:gd name="connsiteY15" fmla="*/ 0 h 1407337"/>
              <a:gd name="connsiteX16" fmla="*/ 2595083 w 2666048"/>
              <a:gd name="connsiteY16" fmla="*/ 0 h 1407337"/>
              <a:gd name="connsiteX17" fmla="*/ 2666048 w 2666048"/>
              <a:gd name="connsiteY17" fmla="*/ 160183 h 1407337"/>
              <a:gd name="connsiteX18" fmla="*/ 2666048 w 2666048"/>
              <a:gd name="connsiteY18" fmla="*/ 500767 h 1407337"/>
              <a:gd name="connsiteX19" fmla="*/ 2666048 w 2666048"/>
              <a:gd name="connsiteY19" fmla="*/ 852221 h 1407337"/>
              <a:gd name="connsiteX20" fmla="*/ 2666048 w 2666048"/>
              <a:gd name="connsiteY20" fmla="*/ 1247153 h 1407337"/>
              <a:gd name="connsiteX21" fmla="*/ 2595083 w 2666048"/>
              <a:gd name="connsiteY21" fmla="*/ 1407337 h 1407337"/>
              <a:gd name="connsiteX22" fmla="*/ 2452050 w 2666048"/>
              <a:gd name="connsiteY22" fmla="*/ 1407337 h 1407337"/>
              <a:gd name="connsiteX23" fmla="*/ 2334258 w 2666048"/>
              <a:gd name="connsiteY23" fmla="*/ 1407337 h 1407337"/>
              <a:gd name="connsiteX24" fmla="*/ 2140742 w 2666048"/>
              <a:gd name="connsiteY24" fmla="*/ 1407337 h 1407337"/>
              <a:gd name="connsiteX25" fmla="*/ 1997708 w 2666048"/>
              <a:gd name="connsiteY25" fmla="*/ 1407337 h 1407337"/>
              <a:gd name="connsiteX26" fmla="*/ 1854675 w 2666048"/>
              <a:gd name="connsiteY26" fmla="*/ 1407337 h 1407337"/>
              <a:gd name="connsiteX27" fmla="*/ 1661159 w 2666048"/>
              <a:gd name="connsiteY27" fmla="*/ 1407337 h 1407337"/>
              <a:gd name="connsiteX28" fmla="*/ 1442402 w 2666048"/>
              <a:gd name="connsiteY28" fmla="*/ 1407337 h 1407337"/>
              <a:gd name="connsiteX29" fmla="*/ 1223645 w 2666048"/>
              <a:gd name="connsiteY29" fmla="*/ 1407337 h 1407337"/>
              <a:gd name="connsiteX30" fmla="*/ 1055370 w 2666048"/>
              <a:gd name="connsiteY30" fmla="*/ 1407337 h 1407337"/>
              <a:gd name="connsiteX31" fmla="*/ 937578 w 2666048"/>
              <a:gd name="connsiteY31" fmla="*/ 1407337 h 1407337"/>
              <a:gd name="connsiteX32" fmla="*/ 819786 w 2666048"/>
              <a:gd name="connsiteY32" fmla="*/ 1407337 h 1407337"/>
              <a:gd name="connsiteX33" fmla="*/ 651511 w 2666048"/>
              <a:gd name="connsiteY33" fmla="*/ 1407337 h 1407337"/>
              <a:gd name="connsiteX34" fmla="*/ 533719 w 2666048"/>
              <a:gd name="connsiteY34" fmla="*/ 1407337 h 1407337"/>
              <a:gd name="connsiteX35" fmla="*/ 390686 w 2666048"/>
              <a:gd name="connsiteY35" fmla="*/ 1407337 h 1407337"/>
              <a:gd name="connsiteX36" fmla="*/ 222411 w 2666048"/>
              <a:gd name="connsiteY36" fmla="*/ 1407337 h 1407337"/>
              <a:gd name="connsiteX37" fmla="*/ 70964 w 2666048"/>
              <a:gd name="connsiteY37" fmla="*/ 1407337 h 1407337"/>
              <a:gd name="connsiteX38" fmla="*/ 0 w 2666048"/>
              <a:gd name="connsiteY38" fmla="*/ 1247153 h 1407337"/>
              <a:gd name="connsiteX39" fmla="*/ 0 w 2666048"/>
              <a:gd name="connsiteY39" fmla="*/ 884830 h 1407337"/>
              <a:gd name="connsiteX40" fmla="*/ 0 w 2666048"/>
              <a:gd name="connsiteY40" fmla="*/ 555115 h 1407337"/>
              <a:gd name="connsiteX41" fmla="*/ 0 w 2666048"/>
              <a:gd name="connsiteY41" fmla="*/ 160183 h 1407337"/>
              <a:gd name="connsiteX0" fmla="*/ 0 w 2666048"/>
              <a:gd name="connsiteY0" fmla="*/ 160183 h 1407337"/>
              <a:gd name="connsiteX1" fmla="*/ 70964 w 2666048"/>
              <a:gd name="connsiteY1" fmla="*/ 0 h 1407337"/>
              <a:gd name="connsiteX2" fmla="*/ 264479 w 2666048"/>
              <a:gd name="connsiteY2" fmla="*/ 0 h 1407337"/>
              <a:gd name="connsiteX3" fmla="*/ 407513 w 2666048"/>
              <a:gd name="connsiteY3" fmla="*/ 0 h 1407337"/>
              <a:gd name="connsiteX4" fmla="*/ 500064 w 2666048"/>
              <a:gd name="connsiteY4" fmla="*/ 0 h 1407337"/>
              <a:gd name="connsiteX5" fmla="*/ 643097 w 2666048"/>
              <a:gd name="connsiteY5" fmla="*/ 0 h 1407337"/>
              <a:gd name="connsiteX6" fmla="*/ 735648 w 2666048"/>
              <a:gd name="connsiteY6" fmla="*/ 0 h 1407337"/>
              <a:gd name="connsiteX7" fmla="*/ 954406 w 2666048"/>
              <a:gd name="connsiteY7" fmla="*/ 0 h 1407337"/>
              <a:gd name="connsiteX8" fmla="*/ 1072198 w 2666048"/>
              <a:gd name="connsiteY8" fmla="*/ 0 h 1407337"/>
              <a:gd name="connsiteX9" fmla="*/ 1265714 w 2666048"/>
              <a:gd name="connsiteY9" fmla="*/ 0 h 1407337"/>
              <a:gd name="connsiteX10" fmla="*/ 1383506 w 2666048"/>
              <a:gd name="connsiteY10" fmla="*/ 0 h 1407337"/>
              <a:gd name="connsiteX11" fmla="*/ 1602263 w 2666048"/>
              <a:gd name="connsiteY11" fmla="*/ 0 h 1407337"/>
              <a:gd name="connsiteX12" fmla="*/ 1720055 w 2666048"/>
              <a:gd name="connsiteY12" fmla="*/ 0 h 1407337"/>
              <a:gd name="connsiteX13" fmla="*/ 1888330 w 2666048"/>
              <a:gd name="connsiteY13" fmla="*/ 0 h 1407337"/>
              <a:gd name="connsiteX14" fmla="*/ 2107087 w 2666048"/>
              <a:gd name="connsiteY14" fmla="*/ 0 h 1407337"/>
              <a:gd name="connsiteX15" fmla="*/ 2250120 w 2666048"/>
              <a:gd name="connsiteY15" fmla="*/ 0 h 1407337"/>
              <a:gd name="connsiteX16" fmla="*/ 2393154 w 2666048"/>
              <a:gd name="connsiteY16" fmla="*/ 0 h 1407337"/>
              <a:gd name="connsiteX17" fmla="*/ 2595083 w 2666048"/>
              <a:gd name="connsiteY17" fmla="*/ 0 h 1407337"/>
              <a:gd name="connsiteX18" fmla="*/ 2666048 w 2666048"/>
              <a:gd name="connsiteY18" fmla="*/ 160183 h 1407337"/>
              <a:gd name="connsiteX19" fmla="*/ 2666048 w 2666048"/>
              <a:gd name="connsiteY19" fmla="*/ 511636 h 1407337"/>
              <a:gd name="connsiteX20" fmla="*/ 2666048 w 2666048"/>
              <a:gd name="connsiteY20" fmla="*/ 841351 h 1407337"/>
              <a:gd name="connsiteX21" fmla="*/ 2666048 w 2666048"/>
              <a:gd name="connsiteY21" fmla="*/ 1247153 h 1407337"/>
              <a:gd name="connsiteX22" fmla="*/ 2595083 w 2666048"/>
              <a:gd name="connsiteY22" fmla="*/ 1407337 h 1407337"/>
              <a:gd name="connsiteX23" fmla="*/ 2426809 w 2666048"/>
              <a:gd name="connsiteY23" fmla="*/ 1407337 h 1407337"/>
              <a:gd name="connsiteX24" fmla="*/ 2309016 w 2666048"/>
              <a:gd name="connsiteY24" fmla="*/ 1407337 h 1407337"/>
              <a:gd name="connsiteX25" fmla="*/ 2165983 w 2666048"/>
              <a:gd name="connsiteY25" fmla="*/ 1407337 h 1407337"/>
              <a:gd name="connsiteX26" fmla="*/ 1972467 w 2666048"/>
              <a:gd name="connsiteY26" fmla="*/ 1407337 h 1407337"/>
              <a:gd name="connsiteX27" fmla="*/ 1854675 w 2666048"/>
              <a:gd name="connsiteY27" fmla="*/ 1407337 h 1407337"/>
              <a:gd name="connsiteX28" fmla="*/ 1762124 w 2666048"/>
              <a:gd name="connsiteY28" fmla="*/ 1407337 h 1407337"/>
              <a:gd name="connsiteX29" fmla="*/ 1593849 w 2666048"/>
              <a:gd name="connsiteY29" fmla="*/ 1407337 h 1407337"/>
              <a:gd name="connsiteX30" fmla="*/ 1501298 w 2666048"/>
              <a:gd name="connsiteY30" fmla="*/ 1407337 h 1407337"/>
              <a:gd name="connsiteX31" fmla="*/ 1358265 w 2666048"/>
              <a:gd name="connsiteY31" fmla="*/ 1407337 h 1407337"/>
              <a:gd name="connsiteX32" fmla="*/ 1240472 w 2666048"/>
              <a:gd name="connsiteY32" fmla="*/ 1407337 h 1407337"/>
              <a:gd name="connsiteX33" fmla="*/ 1072198 w 2666048"/>
              <a:gd name="connsiteY33" fmla="*/ 1407337 h 1407337"/>
              <a:gd name="connsiteX34" fmla="*/ 954406 w 2666048"/>
              <a:gd name="connsiteY34" fmla="*/ 1407337 h 1407337"/>
              <a:gd name="connsiteX35" fmla="*/ 861855 w 2666048"/>
              <a:gd name="connsiteY35" fmla="*/ 1407337 h 1407337"/>
              <a:gd name="connsiteX36" fmla="*/ 643097 w 2666048"/>
              <a:gd name="connsiteY36" fmla="*/ 1407337 h 1407337"/>
              <a:gd name="connsiteX37" fmla="*/ 424340 w 2666048"/>
              <a:gd name="connsiteY37" fmla="*/ 1407337 h 1407337"/>
              <a:gd name="connsiteX38" fmla="*/ 230825 w 2666048"/>
              <a:gd name="connsiteY38" fmla="*/ 1407337 h 1407337"/>
              <a:gd name="connsiteX39" fmla="*/ 70964 w 2666048"/>
              <a:gd name="connsiteY39" fmla="*/ 1407337 h 1407337"/>
              <a:gd name="connsiteX40" fmla="*/ 0 w 2666048"/>
              <a:gd name="connsiteY40" fmla="*/ 1247153 h 1407337"/>
              <a:gd name="connsiteX41" fmla="*/ 0 w 2666048"/>
              <a:gd name="connsiteY41" fmla="*/ 873960 h 1407337"/>
              <a:gd name="connsiteX42" fmla="*/ 0 w 2666048"/>
              <a:gd name="connsiteY42" fmla="*/ 500767 h 1407337"/>
              <a:gd name="connsiteX43" fmla="*/ 0 w 2666048"/>
              <a:gd name="connsiteY43" fmla="*/ 160183 h 1407337"/>
              <a:gd name="connsiteX0" fmla="*/ 0 w 2666048"/>
              <a:gd name="connsiteY0" fmla="*/ 160183 h 1407337"/>
              <a:gd name="connsiteX1" fmla="*/ 70964 w 2666048"/>
              <a:gd name="connsiteY1" fmla="*/ 0 h 1407337"/>
              <a:gd name="connsiteX2" fmla="*/ 213997 w 2666048"/>
              <a:gd name="connsiteY2" fmla="*/ 0 h 1407337"/>
              <a:gd name="connsiteX3" fmla="*/ 331789 w 2666048"/>
              <a:gd name="connsiteY3" fmla="*/ 0 h 1407337"/>
              <a:gd name="connsiteX4" fmla="*/ 525305 w 2666048"/>
              <a:gd name="connsiteY4" fmla="*/ 0 h 1407337"/>
              <a:gd name="connsiteX5" fmla="*/ 744062 w 2666048"/>
              <a:gd name="connsiteY5" fmla="*/ 0 h 1407337"/>
              <a:gd name="connsiteX6" fmla="*/ 912337 w 2666048"/>
              <a:gd name="connsiteY6" fmla="*/ 0 h 1407337"/>
              <a:gd name="connsiteX7" fmla="*/ 1055370 w 2666048"/>
              <a:gd name="connsiteY7" fmla="*/ 0 h 1407337"/>
              <a:gd name="connsiteX8" fmla="*/ 1198404 w 2666048"/>
              <a:gd name="connsiteY8" fmla="*/ 0 h 1407337"/>
              <a:gd name="connsiteX9" fmla="*/ 1316196 w 2666048"/>
              <a:gd name="connsiteY9" fmla="*/ 0 h 1407337"/>
              <a:gd name="connsiteX10" fmla="*/ 1433988 w 2666048"/>
              <a:gd name="connsiteY10" fmla="*/ 0 h 1407337"/>
              <a:gd name="connsiteX11" fmla="*/ 1551781 w 2666048"/>
              <a:gd name="connsiteY11" fmla="*/ 0 h 1407337"/>
              <a:gd name="connsiteX12" fmla="*/ 1669573 w 2666048"/>
              <a:gd name="connsiteY12" fmla="*/ 0 h 1407337"/>
              <a:gd name="connsiteX13" fmla="*/ 1888330 w 2666048"/>
              <a:gd name="connsiteY13" fmla="*/ 0 h 1407337"/>
              <a:gd name="connsiteX14" fmla="*/ 2056604 w 2666048"/>
              <a:gd name="connsiteY14" fmla="*/ 0 h 1407337"/>
              <a:gd name="connsiteX15" fmla="*/ 2275361 w 2666048"/>
              <a:gd name="connsiteY15" fmla="*/ 0 h 1407337"/>
              <a:gd name="connsiteX16" fmla="*/ 2595083 w 2666048"/>
              <a:gd name="connsiteY16" fmla="*/ 0 h 1407337"/>
              <a:gd name="connsiteX17" fmla="*/ 2666048 w 2666048"/>
              <a:gd name="connsiteY17" fmla="*/ 160183 h 1407337"/>
              <a:gd name="connsiteX18" fmla="*/ 2666048 w 2666048"/>
              <a:gd name="connsiteY18" fmla="*/ 500767 h 1407337"/>
              <a:gd name="connsiteX19" fmla="*/ 2666048 w 2666048"/>
              <a:gd name="connsiteY19" fmla="*/ 852221 h 1407337"/>
              <a:gd name="connsiteX20" fmla="*/ 2666048 w 2666048"/>
              <a:gd name="connsiteY20" fmla="*/ 1247153 h 1407337"/>
              <a:gd name="connsiteX21" fmla="*/ 2595083 w 2666048"/>
              <a:gd name="connsiteY21" fmla="*/ 1407337 h 1407337"/>
              <a:gd name="connsiteX22" fmla="*/ 2452050 w 2666048"/>
              <a:gd name="connsiteY22" fmla="*/ 1407337 h 1407337"/>
              <a:gd name="connsiteX23" fmla="*/ 2334258 w 2666048"/>
              <a:gd name="connsiteY23" fmla="*/ 1407337 h 1407337"/>
              <a:gd name="connsiteX24" fmla="*/ 2140742 w 2666048"/>
              <a:gd name="connsiteY24" fmla="*/ 1407337 h 1407337"/>
              <a:gd name="connsiteX25" fmla="*/ 1997708 w 2666048"/>
              <a:gd name="connsiteY25" fmla="*/ 1407337 h 1407337"/>
              <a:gd name="connsiteX26" fmla="*/ 1854675 w 2666048"/>
              <a:gd name="connsiteY26" fmla="*/ 1407337 h 1407337"/>
              <a:gd name="connsiteX27" fmla="*/ 1661159 w 2666048"/>
              <a:gd name="connsiteY27" fmla="*/ 1407337 h 1407337"/>
              <a:gd name="connsiteX28" fmla="*/ 1442402 w 2666048"/>
              <a:gd name="connsiteY28" fmla="*/ 1407337 h 1407337"/>
              <a:gd name="connsiteX29" fmla="*/ 1223645 w 2666048"/>
              <a:gd name="connsiteY29" fmla="*/ 1407337 h 1407337"/>
              <a:gd name="connsiteX30" fmla="*/ 1055370 w 2666048"/>
              <a:gd name="connsiteY30" fmla="*/ 1407337 h 1407337"/>
              <a:gd name="connsiteX31" fmla="*/ 937578 w 2666048"/>
              <a:gd name="connsiteY31" fmla="*/ 1407337 h 1407337"/>
              <a:gd name="connsiteX32" fmla="*/ 819786 w 2666048"/>
              <a:gd name="connsiteY32" fmla="*/ 1407337 h 1407337"/>
              <a:gd name="connsiteX33" fmla="*/ 651511 w 2666048"/>
              <a:gd name="connsiteY33" fmla="*/ 1407337 h 1407337"/>
              <a:gd name="connsiteX34" fmla="*/ 533719 w 2666048"/>
              <a:gd name="connsiteY34" fmla="*/ 1407337 h 1407337"/>
              <a:gd name="connsiteX35" fmla="*/ 390686 w 2666048"/>
              <a:gd name="connsiteY35" fmla="*/ 1407337 h 1407337"/>
              <a:gd name="connsiteX36" fmla="*/ 222411 w 2666048"/>
              <a:gd name="connsiteY36" fmla="*/ 1407337 h 1407337"/>
              <a:gd name="connsiteX37" fmla="*/ 70964 w 2666048"/>
              <a:gd name="connsiteY37" fmla="*/ 1407337 h 1407337"/>
              <a:gd name="connsiteX38" fmla="*/ 0 w 2666048"/>
              <a:gd name="connsiteY38" fmla="*/ 1247153 h 1407337"/>
              <a:gd name="connsiteX39" fmla="*/ 0 w 2666048"/>
              <a:gd name="connsiteY39" fmla="*/ 884830 h 1407337"/>
              <a:gd name="connsiteX40" fmla="*/ 0 w 2666048"/>
              <a:gd name="connsiteY40" fmla="*/ 555115 h 1407337"/>
              <a:gd name="connsiteX41" fmla="*/ 0 w 2666048"/>
              <a:gd name="connsiteY41" fmla="*/ 160183 h 1407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2666048" h="1407337" fill="none" extrusionOk="0">
                <a:moveTo>
                  <a:pt x="0" y="160183"/>
                </a:moveTo>
                <a:cubicBezTo>
                  <a:pt x="-5800" y="52547"/>
                  <a:pt x="15248" y="-5961"/>
                  <a:pt x="70964" y="0"/>
                </a:cubicBezTo>
                <a:cubicBezTo>
                  <a:pt x="121280" y="-2147"/>
                  <a:pt x="142998" y="21544"/>
                  <a:pt x="213997" y="0"/>
                </a:cubicBezTo>
                <a:cubicBezTo>
                  <a:pt x="282131" y="-9792"/>
                  <a:pt x="293140" y="-4677"/>
                  <a:pt x="331789" y="0"/>
                </a:cubicBezTo>
                <a:cubicBezTo>
                  <a:pt x="349381" y="7415"/>
                  <a:pt x="460009" y="6270"/>
                  <a:pt x="525305" y="0"/>
                </a:cubicBezTo>
                <a:cubicBezTo>
                  <a:pt x="565941" y="-32542"/>
                  <a:pt x="623589" y="31100"/>
                  <a:pt x="744062" y="0"/>
                </a:cubicBezTo>
                <a:cubicBezTo>
                  <a:pt x="853685" y="-15154"/>
                  <a:pt x="866957" y="-26146"/>
                  <a:pt x="912337" y="0"/>
                </a:cubicBezTo>
                <a:cubicBezTo>
                  <a:pt x="957934" y="33175"/>
                  <a:pt x="993678" y="-13280"/>
                  <a:pt x="1055370" y="0"/>
                </a:cubicBezTo>
                <a:cubicBezTo>
                  <a:pt x="1123490" y="-3662"/>
                  <a:pt x="1132851" y="10904"/>
                  <a:pt x="1198404" y="0"/>
                </a:cubicBezTo>
                <a:cubicBezTo>
                  <a:pt x="1266596" y="-12357"/>
                  <a:pt x="1276551" y="7692"/>
                  <a:pt x="1316196" y="0"/>
                </a:cubicBezTo>
                <a:cubicBezTo>
                  <a:pt x="1361305" y="-9232"/>
                  <a:pt x="1398030" y="8699"/>
                  <a:pt x="1433988" y="0"/>
                </a:cubicBezTo>
                <a:cubicBezTo>
                  <a:pt x="1472396" y="-11527"/>
                  <a:pt x="1515543" y="-2276"/>
                  <a:pt x="1551781" y="0"/>
                </a:cubicBezTo>
                <a:cubicBezTo>
                  <a:pt x="1594846" y="18269"/>
                  <a:pt x="1633559" y="-8844"/>
                  <a:pt x="1669573" y="0"/>
                </a:cubicBezTo>
                <a:cubicBezTo>
                  <a:pt x="1703487" y="23480"/>
                  <a:pt x="1820102" y="9125"/>
                  <a:pt x="1888330" y="0"/>
                </a:cubicBezTo>
                <a:cubicBezTo>
                  <a:pt x="1948874" y="-1464"/>
                  <a:pt x="2000816" y="21829"/>
                  <a:pt x="2056604" y="0"/>
                </a:cubicBezTo>
                <a:cubicBezTo>
                  <a:pt x="2087633" y="-16078"/>
                  <a:pt x="2197593" y="-35161"/>
                  <a:pt x="2275361" y="0"/>
                </a:cubicBezTo>
                <a:cubicBezTo>
                  <a:pt x="2369543" y="-9728"/>
                  <a:pt x="2464191" y="-34803"/>
                  <a:pt x="2595083" y="0"/>
                </a:cubicBezTo>
                <a:cubicBezTo>
                  <a:pt x="2611649" y="5850"/>
                  <a:pt x="2701273" y="66860"/>
                  <a:pt x="2666048" y="160183"/>
                </a:cubicBezTo>
                <a:cubicBezTo>
                  <a:pt x="2645688" y="229062"/>
                  <a:pt x="2677815" y="372128"/>
                  <a:pt x="2666048" y="500767"/>
                </a:cubicBezTo>
                <a:cubicBezTo>
                  <a:pt x="2678868" y="621280"/>
                  <a:pt x="2686522" y="698989"/>
                  <a:pt x="2666048" y="852221"/>
                </a:cubicBezTo>
                <a:cubicBezTo>
                  <a:pt x="2693067" y="996457"/>
                  <a:pt x="2664161" y="1110284"/>
                  <a:pt x="2666048" y="1247153"/>
                </a:cubicBezTo>
                <a:cubicBezTo>
                  <a:pt x="2673417" y="1339504"/>
                  <a:pt x="2649588" y="1408456"/>
                  <a:pt x="2595083" y="1407337"/>
                </a:cubicBezTo>
                <a:cubicBezTo>
                  <a:pt x="2563711" y="1390155"/>
                  <a:pt x="2484392" y="1402290"/>
                  <a:pt x="2452050" y="1407337"/>
                </a:cubicBezTo>
                <a:cubicBezTo>
                  <a:pt x="2405942" y="1421107"/>
                  <a:pt x="2368044" y="1393170"/>
                  <a:pt x="2334258" y="1407337"/>
                </a:cubicBezTo>
                <a:cubicBezTo>
                  <a:pt x="2323796" y="1406462"/>
                  <a:pt x="2205686" y="1382015"/>
                  <a:pt x="2140742" y="1407337"/>
                </a:cubicBezTo>
                <a:cubicBezTo>
                  <a:pt x="2062008" y="1417471"/>
                  <a:pt x="2053374" y="1414287"/>
                  <a:pt x="1997708" y="1407337"/>
                </a:cubicBezTo>
                <a:cubicBezTo>
                  <a:pt x="1938940" y="1400580"/>
                  <a:pt x="1923878" y="1399173"/>
                  <a:pt x="1854675" y="1407337"/>
                </a:cubicBezTo>
                <a:cubicBezTo>
                  <a:pt x="1802951" y="1421557"/>
                  <a:pt x="1710885" y="1412839"/>
                  <a:pt x="1661159" y="1407337"/>
                </a:cubicBezTo>
                <a:cubicBezTo>
                  <a:pt x="1598973" y="1404648"/>
                  <a:pt x="1535031" y="1391171"/>
                  <a:pt x="1442402" y="1407337"/>
                </a:cubicBezTo>
                <a:cubicBezTo>
                  <a:pt x="1339716" y="1396450"/>
                  <a:pt x="1321376" y="1415088"/>
                  <a:pt x="1223645" y="1407337"/>
                </a:cubicBezTo>
                <a:cubicBezTo>
                  <a:pt x="1128255" y="1407217"/>
                  <a:pt x="1095105" y="1397904"/>
                  <a:pt x="1055370" y="1407337"/>
                </a:cubicBezTo>
                <a:cubicBezTo>
                  <a:pt x="1000247" y="1417836"/>
                  <a:pt x="979965" y="1383350"/>
                  <a:pt x="937578" y="1407337"/>
                </a:cubicBezTo>
                <a:cubicBezTo>
                  <a:pt x="911808" y="1418308"/>
                  <a:pt x="863223" y="1412767"/>
                  <a:pt x="819786" y="1407337"/>
                </a:cubicBezTo>
                <a:cubicBezTo>
                  <a:pt x="777238" y="1387049"/>
                  <a:pt x="734419" y="1404595"/>
                  <a:pt x="651511" y="1407337"/>
                </a:cubicBezTo>
                <a:cubicBezTo>
                  <a:pt x="571144" y="1406093"/>
                  <a:pt x="568504" y="1396992"/>
                  <a:pt x="533719" y="1407337"/>
                </a:cubicBezTo>
                <a:cubicBezTo>
                  <a:pt x="504229" y="1402776"/>
                  <a:pt x="428418" y="1390747"/>
                  <a:pt x="390686" y="1407337"/>
                </a:cubicBezTo>
                <a:cubicBezTo>
                  <a:pt x="341932" y="1429712"/>
                  <a:pt x="278700" y="1426345"/>
                  <a:pt x="222411" y="1407337"/>
                </a:cubicBezTo>
                <a:cubicBezTo>
                  <a:pt x="181797" y="1384273"/>
                  <a:pt x="108734" y="1388519"/>
                  <a:pt x="70964" y="1407337"/>
                </a:cubicBezTo>
                <a:cubicBezTo>
                  <a:pt x="59230" y="1442211"/>
                  <a:pt x="-12554" y="1340773"/>
                  <a:pt x="0" y="1247153"/>
                </a:cubicBezTo>
                <a:cubicBezTo>
                  <a:pt x="16039" y="1139009"/>
                  <a:pt x="7370" y="1078815"/>
                  <a:pt x="0" y="884830"/>
                </a:cubicBezTo>
                <a:cubicBezTo>
                  <a:pt x="221" y="710418"/>
                  <a:pt x="-240" y="700139"/>
                  <a:pt x="0" y="555115"/>
                </a:cubicBezTo>
                <a:cubicBezTo>
                  <a:pt x="4721" y="401477"/>
                  <a:pt x="-13389" y="283910"/>
                  <a:pt x="0" y="160183"/>
                </a:cubicBezTo>
                <a:close/>
              </a:path>
              <a:path w="2666048" h="1407337" stroke="0" extrusionOk="0">
                <a:moveTo>
                  <a:pt x="0" y="160183"/>
                </a:moveTo>
                <a:cubicBezTo>
                  <a:pt x="3133" y="76419"/>
                  <a:pt x="38399" y="-4779"/>
                  <a:pt x="70964" y="0"/>
                </a:cubicBezTo>
                <a:cubicBezTo>
                  <a:pt x="169865" y="-5481"/>
                  <a:pt x="196060" y="4043"/>
                  <a:pt x="264479" y="0"/>
                </a:cubicBezTo>
                <a:cubicBezTo>
                  <a:pt x="337680" y="396"/>
                  <a:pt x="378463" y="-16397"/>
                  <a:pt x="407513" y="0"/>
                </a:cubicBezTo>
                <a:cubicBezTo>
                  <a:pt x="447149" y="7522"/>
                  <a:pt x="486017" y="-1895"/>
                  <a:pt x="500064" y="0"/>
                </a:cubicBezTo>
                <a:cubicBezTo>
                  <a:pt x="507692" y="6723"/>
                  <a:pt x="579214" y="-7987"/>
                  <a:pt x="643097" y="0"/>
                </a:cubicBezTo>
                <a:cubicBezTo>
                  <a:pt x="691841" y="-2374"/>
                  <a:pt x="706854" y="47"/>
                  <a:pt x="735648" y="0"/>
                </a:cubicBezTo>
                <a:cubicBezTo>
                  <a:pt x="761362" y="-6715"/>
                  <a:pt x="892524" y="-11127"/>
                  <a:pt x="954406" y="0"/>
                </a:cubicBezTo>
                <a:cubicBezTo>
                  <a:pt x="1010271" y="17959"/>
                  <a:pt x="1023513" y="3687"/>
                  <a:pt x="1072198" y="0"/>
                </a:cubicBezTo>
                <a:cubicBezTo>
                  <a:pt x="1104169" y="14217"/>
                  <a:pt x="1171490" y="-4545"/>
                  <a:pt x="1265714" y="0"/>
                </a:cubicBezTo>
                <a:cubicBezTo>
                  <a:pt x="1352382" y="-12922"/>
                  <a:pt x="1356440" y="-11897"/>
                  <a:pt x="1383506" y="0"/>
                </a:cubicBezTo>
                <a:cubicBezTo>
                  <a:pt x="1400141" y="9927"/>
                  <a:pt x="1562335" y="8731"/>
                  <a:pt x="1602263" y="0"/>
                </a:cubicBezTo>
                <a:cubicBezTo>
                  <a:pt x="1673227" y="-24522"/>
                  <a:pt x="1658932" y="6568"/>
                  <a:pt x="1720055" y="0"/>
                </a:cubicBezTo>
                <a:cubicBezTo>
                  <a:pt x="1760313" y="-10904"/>
                  <a:pt x="1860194" y="18153"/>
                  <a:pt x="1888330" y="0"/>
                </a:cubicBezTo>
                <a:cubicBezTo>
                  <a:pt x="1912474" y="-26157"/>
                  <a:pt x="2060270" y="-7730"/>
                  <a:pt x="2107087" y="0"/>
                </a:cubicBezTo>
                <a:cubicBezTo>
                  <a:pt x="2138848" y="-7"/>
                  <a:pt x="2181596" y="-1481"/>
                  <a:pt x="2250120" y="0"/>
                </a:cubicBezTo>
                <a:cubicBezTo>
                  <a:pt x="2287815" y="-1369"/>
                  <a:pt x="2333545" y="-7751"/>
                  <a:pt x="2393154" y="0"/>
                </a:cubicBezTo>
                <a:cubicBezTo>
                  <a:pt x="2453747" y="-1205"/>
                  <a:pt x="2528389" y="-868"/>
                  <a:pt x="2595083" y="0"/>
                </a:cubicBezTo>
                <a:cubicBezTo>
                  <a:pt x="2648713" y="-8926"/>
                  <a:pt x="2669712" y="64114"/>
                  <a:pt x="2666048" y="160183"/>
                </a:cubicBezTo>
                <a:cubicBezTo>
                  <a:pt x="2649141" y="287847"/>
                  <a:pt x="2635792" y="356435"/>
                  <a:pt x="2666048" y="511636"/>
                </a:cubicBezTo>
                <a:cubicBezTo>
                  <a:pt x="2665315" y="654395"/>
                  <a:pt x="2670216" y="686798"/>
                  <a:pt x="2666048" y="841351"/>
                </a:cubicBezTo>
                <a:cubicBezTo>
                  <a:pt x="2657662" y="994692"/>
                  <a:pt x="2657279" y="1042210"/>
                  <a:pt x="2666048" y="1247153"/>
                </a:cubicBezTo>
                <a:cubicBezTo>
                  <a:pt x="2671010" y="1340695"/>
                  <a:pt x="2647296" y="1430803"/>
                  <a:pt x="2595083" y="1407337"/>
                </a:cubicBezTo>
                <a:cubicBezTo>
                  <a:pt x="2529161" y="1415370"/>
                  <a:pt x="2490138" y="1410929"/>
                  <a:pt x="2426809" y="1407337"/>
                </a:cubicBezTo>
                <a:cubicBezTo>
                  <a:pt x="2363956" y="1388458"/>
                  <a:pt x="2346876" y="1410094"/>
                  <a:pt x="2309016" y="1407337"/>
                </a:cubicBezTo>
                <a:cubicBezTo>
                  <a:pt x="2271689" y="1409651"/>
                  <a:pt x="2219041" y="1433524"/>
                  <a:pt x="2165983" y="1407337"/>
                </a:cubicBezTo>
                <a:cubicBezTo>
                  <a:pt x="2112508" y="1385116"/>
                  <a:pt x="2034049" y="1395809"/>
                  <a:pt x="1972467" y="1407337"/>
                </a:cubicBezTo>
                <a:cubicBezTo>
                  <a:pt x="1927312" y="1416292"/>
                  <a:pt x="1903234" y="1401859"/>
                  <a:pt x="1854675" y="1407337"/>
                </a:cubicBezTo>
                <a:cubicBezTo>
                  <a:pt x="1804418" y="1414172"/>
                  <a:pt x="1791969" y="1401976"/>
                  <a:pt x="1762124" y="1407337"/>
                </a:cubicBezTo>
                <a:cubicBezTo>
                  <a:pt x="1733152" y="1407122"/>
                  <a:pt x="1633899" y="1407560"/>
                  <a:pt x="1593849" y="1407337"/>
                </a:cubicBezTo>
                <a:cubicBezTo>
                  <a:pt x="1557934" y="1408550"/>
                  <a:pt x="1538696" y="1396538"/>
                  <a:pt x="1501298" y="1407337"/>
                </a:cubicBezTo>
                <a:cubicBezTo>
                  <a:pt x="1474770" y="1402798"/>
                  <a:pt x="1406169" y="1404623"/>
                  <a:pt x="1358265" y="1407337"/>
                </a:cubicBezTo>
                <a:cubicBezTo>
                  <a:pt x="1331256" y="1424810"/>
                  <a:pt x="1281203" y="1404752"/>
                  <a:pt x="1240472" y="1407337"/>
                </a:cubicBezTo>
                <a:cubicBezTo>
                  <a:pt x="1214394" y="1398448"/>
                  <a:pt x="1114345" y="1419910"/>
                  <a:pt x="1072198" y="1407337"/>
                </a:cubicBezTo>
                <a:cubicBezTo>
                  <a:pt x="1036657" y="1408721"/>
                  <a:pt x="999993" y="1407814"/>
                  <a:pt x="954406" y="1407337"/>
                </a:cubicBezTo>
                <a:cubicBezTo>
                  <a:pt x="912493" y="1409700"/>
                  <a:pt x="901061" y="1413907"/>
                  <a:pt x="861855" y="1407337"/>
                </a:cubicBezTo>
                <a:cubicBezTo>
                  <a:pt x="827464" y="1412463"/>
                  <a:pt x="724602" y="1381109"/>
                  <a:pt x="643097" y="1407337"/>
                </a:cubicBezTo>
                <a:cubicBezTo>
                  <a:pt x="549099" y="1422745"/>
                  <a:pt x="480603" y="1399978"/>
                  <a:pt x="424340" y="1407337"/>
                </a:cubicBezTo>
                <a:cubicBezTo>
                  <a:pt x="361930" y="1423819"/>
                  <a:pt x="284459" y="1411377"/>
                  <a:pt x="230825" y="1407337"/>
                </a:cubicBezTo>
                <a:cubicBezTo>
                  <a:pt x="186710" y="1402507"/>
                  <a:pt x="105315" y="1416963"/>
                  <a:pt x="70964" y="1407337"/>
                </a:cubicBezTo>
                <a:cubicBezTo>
                  <a:pt x="26292" y="1442811"/>
                  <a:pt x="-7119" y="1308667"/>
                  <a:pt x="0" y="1247153"/>
                </a:cubicBezTo>
                <a:cubicBezTo>
                  <a:pt x="-9680" y="1089305"/>
                  <a:pt x="800" y="1051785"/>
                  <a:pt x="0" y="873960"/>
                </a:cubicBezTo>
                <a:cubicBezTo>
                  <a:pt x="4616" y="711065"/>
                  <a:pt x="554" y="616749"/>
                  <a:pt x="0" y="500767"/>
                </a:cubicBezTo>
                <a:cubicBezTo>
                  <a:pt x="-2734" y="403049"/>
                  <a:pt x="-10814" y="265600"/>
                  <a:pt x="0" y="160183"/>
                </a:cubicBezTo>
                <a:close/>
              </a:path>
              <a:path w="2666048" h="1407337" fill="none" stroke="0" extrusionOk="0">
                <a:moveTo>
                  <a:pt x="0" y="160183"/>
                </a:moveTo>
                <a:cubicBezTo>
                  <a:pt x="6935" y="63360"/>
                  <a:pt x="33222" y="-16026"/>
                  <a:pt x="70964" y="0"/>
                </a:cubicBezTo>
                <a:cubicBezTo>
                  <a:pt x="122485" y="14492"/>
                  <a:pt x="153264" y="11298"/>
                  <a:pt x="213997" y="0"/>
                </a:cubicBezTo>
                <a:cubicBezTo>
                  <a:pt x="282699" y="-12788"/>
                  <a:pt x="291375" y="-1163"/>
                  <a:pt x="331789" y="0"/>
                </a:cubicBezTo>
                <a:cubicBezTo>
                  <a:pt x="379663" y="-983"/>
                  <a:pt x="467545" y="21888"/>
                  <a:pt x="525305" y="0"/>
                </a:cubicBezTo>
                <a:cubicBezTo>
                  <a:pt x="570895" y="-15751"/>
                  <a:pt x="642414" y="17818"/>
                  <a:pt x="744062" y="0"/>
                </a:cubicBezTo>
                <a:cubicBezTo>
                  <a:pt x="854283" y="-14325"/>
                  <a:pt x="870756" y="-21468"/>
                  <a:pt x="912337" y="0"/>
                </a:cubicBezTo>
                <a:cubicBezTo>
                  <a:pt x="958305" y="16392"/>
                  <a:pt x="989653" y="9223"/>
                  <a:pt x="1055370" y="0"/>
                </a:cubicBezTo>
                <a:cubicBezTo>
                  <a:pt x="1125454" y="2050"/>
                  <a:pt x="1136075" y="13840"/>
                  <a:pt x="1198404" y="0"/>
                </a:cubicBezTo>
                <a:cubicBezTo>
                  <a:pt x="1263897" y="-8273"/>
                  <a:pt x="1282513" y="-75"/>
                  <a:pt x="1316196" y="0"/>
                </a:cubicBezTo>
                <a:cubicBezTo>
                  <a:pt x="1357948" y="-3568"/>
                  <a:pt x="1404890" y="3981"/>
                  <a:pt x="1433988" y="0"/>
                </a:cubicBezTo>
                <a:cubicBezTo>
                  <a:pt x="1458902" y="-7977"/>
                  <a:pt x="1516364" y="-4380"/>
                  <a:pt x="1551781" y="0"/>
                </a:cubicBezTo>
                <a:cubicBezTo>
                  <a:pt x="1590667" y="16380"/>
                  <a:pt x="1625704" y="-10098"/>
                  <a:pt x="1669573" y="0"/>
                </a:cubicBezTo>
                <a:cubicBezTo>
                  <a:pt x="1708134" y="15640"/>
                  <a:pt x="1845279" y="8716"/>
                  <a:pt x="1888330" y="0"/>
                </a:cubicBezTo>
                <a:cubicBezTo>
                  <a:pt x="1943055" y="-7426"/>
                  <a:pt x="2000063" y="16822"/>
                  <a:pt x="2056604" y="0"/>
                </a:cubicBezTo>
                <a:cubicBezTo>
                  <a:pt x="2134492" y="13582"/>
                  <a:pt x="2216370" y="-16683"/>
                  <a:pt x="2275361" y="0"/>
                </a:cubicBezTo>
                <a:cubicBezTo>
                  <a:pt x="2380162" y="23310"/>
                  <a:pt x="2472409" y="-2143"/>
                  <a:pt x="2595083" y="0"/>
                </a:cubicBezTo>
                <a:cubicBezTo>
                  <a:pt x="2618166" y="-7399"/>
                  <a:pt x="2650138" y="64969"/>
                  <a:pt x="2666048" y="160183"/>
                </a:cubicBezTo>
                <a:cubicBezTo>
                  <a:pt x="2666857" y="218946"/>
                  <a:pt x="2649601" y="404193"/>
                  <a:pt x="2666048" y="500767"/>
                </a:cubicBezTo>
                <a:cubicBezTo>
                  <a:pt x="2698476" y="627007"/>
                  <a:pt x="2646896" y="709322"/>
                  <a:pt x="2666048" y="852221"/>
                </a:cubicBezTo>
                <a:cubicBezTo>
                  <a:pt x="2666796" y="986695"/>
                  <a:pt x="2662129" y="1136525"/>
                  <a:pt x="2666048" y="1247153"/>
                </a:cubicBezTo>
                <a:cubicBezTo>
                  <a:pt x="2663671" y="1348430"/>
                  <a:pt x="2648129" y="1417414"/>
                  <a:pt x="2595083" y="1407337"/>
                </a:cubicBezTo>
                <a:cubicBezTo>
                  <a:pt x="2548205" y="1400812"/>
                  <a:pt x="2494786" y="1410062"/>
                  <a:pt x="2452050" y="1407337"/>
                </a:cubicBezTo>
                <a:cubicBezTo>
                  <a:pt x="2403629" y="1419114"/>
                  <a:pt x="2357626" y="1404047"/>
                  <a:pt x="2334258" y="1407337"/>
                </a:cubicBezTo>
                <a:cubicBezTo>
                  <a:pt x="2315992" y="1403898"/>
                  <a:pt x="2213685" y="1402131"/>
                  <a:pt x="2140742" y="1407337"/>
                </a:cubicBezTo>
                <a:cubicBezTo>
                  <a:pt x="2066684" y="1413876"/>
                  <a:pt x="2051406" y="1412030"/>
                  <a:pt x="1997708" y="1407337"/>
                </a:cubicBezTo>
                <a:cubicBezTo>
                  <a:pt x="1943063" y="1405645"/>
                  <a:pt x="1920391" y="1398648"/>
                  <a:pt x="1854675" y="1407337"/>
                </a:cubicBezTo>
                <a:cubicBezTo>
                  <a:pt x="1788454" y="1423383"/>
                  <a:pt x="1725925" y="1392560"/>
                  <a:pt x="1661159" y="1407337"/>
                </a:cubicBezTo>
                <a:cubicBezTo>
                  <a:pt x="1608342" y="1404599"/>
                  <a:pt x="1561976" y="1410844"/>
                  <a:pt x="1442402" y="1407337"/>
                </a:cubicBezTo>
                <a:cubicBezTo>
                  <a:pt x="1346313" y="1397706"/>
                  <a:pt x="1307264" y="1407978"/>
                  <a:pt x="1223645" y="1407337"/>
                </a:cubicBezTo>
                <a:cubicBezTo>
                  <a:pt x="1136048" y="1403447"/>
                  <a:pt x="1095175" y="1395116"/>
                  <a:pt x="1055370" y="1407337"/>
                </a:cubicBezTo>
                <a:cubicBezTo>
                  <a:pt x="1008464" y="1412468"/>
                  <a:pt x="972492" y="1397300"/>
                  <a:pt x="937578" y="1407337"/>
                </a:cubicBezTo>
                <a:cubicBezTo>
                  <a:pt x="900296" y="1409750"/>
                  <a:pt x="868665" y="1407564"/>
                  <a:pt x="819786" y="1407337"/>
                </a:cubicBezTo>
                <a:cubicBezTo>
                  <a:pt x="765620" y="1398337"/>
                  <a:pt x="729604" y="1405541"/>
                  <a:pt x="651511" y="1407337"/>
                </a:cubicBezTo>
                <a:cubicBezTo>
                  <a:pt x="573316" y="1409997"/>
                  <a:pt x="569500" y="1396447"/>
                  <a:pt x="533719" y="1407337"/>
                </a:cubicBezTo>
                <a:cubicBezTo>
                  <a:pt x="489875" y="1414229"/>
                  <a:pt x="434342" y="1402031"/>
                  <a:pt x="390686" y="1407337"/>
                </a:cubicBezTo>
                <a:cubicBezTo>
                  <a:pt x="356754" y="1413249"/>
                  <a:pt x="270168" y="1418282"/>
                  <a:pt x="222411" y="1407337"/>
                </a:cubicBezTo>
                <a:cubicBezTo>
                  <a:pt x="173033" y="1401624"/>
                  <a:pt x="125806" y="1393710"/>
                  <a:pt x="70964" y="1407337"/>
                </a:cubicBezTo>
                <a:cubicBezTo>
                  <a:pt x="40561" y="1428385"/>
                  <a:pt x="-5862" y="1344477"/>
                  <a:pt x="0" y="1247153"/>
                </a:cubicBezTo>
                <a:cubicBezTo>
                  <a:pt x="17219" y="1131670"/>
                  <a:pt x="-1774" y="1055950"/>
                  <a:pt x="0" y="884830"/>
                </a:cubicBezTo>
                <a:cubicBezTo>
                  <a:pt x="1343" y="710175"/>
                  <a:pt x="1573" y="703794"/>
                  <a:pt x="0" y="555115"/>
                </a:cubicBezTo>
                <a:cubicBezTo>
                  <a:pt x="-7430" y="420086"/>
                  <a:pt x="3350" y="275896"/>
                  <a:pt x="0" y="160183"/>
                </a:cubicBezTo>
                <a:close/>
              </a:path>
              <a:path w="2666048" h="1407337" fill="none" stroke="0" extrusionOk="0">
                <a:moveTo>
                  <a:pt x="0" y="160183"/>
                </a:moveTo>
                <a:cubicBezTo>
                  <a:pt x="3085" y="60169"/>
                  <a:pt x="19313" y="-6858"/>
                  <a:pt x="70964" y="0"/>
                </a:cubicBezTo>
                <a:cubicBezTo>
                  <a:pt x="123551" y="5310"/>
                  <a:pt x="146164" y="15886"/>
                  <a:pt x="213997" y="0"/>
                </a:cubicBezTo>
                <a:cubicBezTo>
                  <a:pt x="282668" y="-9925"/>
                  <a:pt x="294019" y="-3943"/>
                  <a:pt x="331789" y="0"/>
                </a:cubicBezTo>
                <a:cubicBezTo>
                  <a:pt x="365165" y="2577"/>
                  <a:pt x="455212" y="15643"/>
                  <a:pt x="525305" y="0"/>
                </a:cubicBezTo>
                <a:cubicBezTo>
                  <a:pt x="574433" y="-9245"/>
                  <a:pt x="633272" y="34796"/>
                  <a:pt x="744062" y="0"/>
                </a:cubicBezTo>
                <a:cubicBezTo>
                  <a:pt x="854345" y="-14708"/>
                  <a:pt x="870668" y="-22762"/>
                  <a:pt x="912337" y="0"/>
                </a:cubicBezTo>
                <a:cubicBezTo>
                  <a:pt x="960782" y="29480"/>
                  <a:pt x="991828" y="334"/>
                  <a:pt x="1055370" y="0"/>
                </a:cubicBezTo>
                <a:cubicBezTo>
                  <a:pt x="1124441" y="-126"/>
                  <a:pt x="1135085" y="14346"/>
                  <a:pt x="1198404" y="0"/>
                </a:cubicBezTo>
                <a:cubicBezTo>
                  <a:pt x="1267413" y="-9880"/>
                  <a:pt x="1281598" y="5549"/>
                  <a:pt x="1316196" y="0"/>
                </a:cubicBezTo>
                <a:cubicBezTo>
                  <a:pt x="1359190" y="-7021"/>
                  <a:pt x="1403068" y="7812"/>
                  <a:pt x="1433988" y="0"/>
                </a:cubicBezTo>
                <a:cubicBezTo>
                  <a:pt x="1466429" y="-6463"/>
                  <a:pt x="1518647" y="-129"/>
                  <a:pt x="1551781" y="0"/>
                </a:cubicBezTo>
                <a:cubicBezTo>
                  <a:pt x="1596295" y="14532"/>
                  <a:pt x="1631484" y="-9224"/>
                  <a:pt x="1669573" y="0"/>
                </a:cubicBezTo>
                <a:cubicBezTo>
                  <a:pt x="1697422" y="21982"/>
                  <a:pt x="1832620" y="11541"/>
                  <a:pt x="1888330" y="0"/>
                </a:cubicBezTo>
                <a:cubicBezTo>
                  <a:pt x="1933920" y="-8615"/>
                  <a:pt x="2001724" y="12711"/>
                  <a:pt x="2056604" y="0"/>
                </a:cubicBezTo>
                <a:cubicBezTo>
                  <a:pt x="2122148" y="-5774"/>
                  <a:pt x="2205378" y="-31032"/>
                  <a:pt x="2275361" y="0"/>
                </a:cubicBezTo>
                <a:cubicBezTo>
                  <a:pt x="2377654" y="25054"/>
                  <a:pt x="2455918" y="9031"/>
                  <a:pt x="2595083" y="0"/>
                </a:cubicBezTo>
                <a:cubicBezTo>
                  <a:pt x="2619269" y="-9575"/>
                  <a:pt x="2680482" y="46202"/>
                  <a:pt x="2666048" y="160183"/>
                </a:cubicBezTo>
                <a:cubicBezTo>
                  <a:pt x="2685955" y="214358"/>
                  <a:pt x="2643656" y="380046"/>
                  <a:pt x="2666048" y="500767"/>
                </a:cubicBezTo>
                <a:cubicBezTo>
                  <a:pt x="2687663" y="631198"/>
                  <a:pt x="2657944" y="696114"/>
                  <a:pt x="2666048" y="852221"/>
                </a:cubicBezTo>
                <a:cubicBezTo>
                  <a:pt x="2650685" y="980673"/>
                  <a:pt x="2677778" y="1146238"/>
                  <a:pt x="2666048" y="1247153"/>
                </a:cubicBezTo>
                <a:cubicBezTo>
                  <a:pt x="2667668" y="1353908"/>
                  <a:pt x="2651863" y="1411528"/>
                  <a:pt x="2595083" y="1407337"/>
                </a:cubicBezTo>
                <a:cubicBezTo>
                  <a:pt x="2552606" y="1396593"/>
                  <a:pt x="2490653" y="1403001"/>
                  <a:pt x="2452050" y="1407337"/>
                </a:cubicBezTo>
                <a:cubicBezTo>
                  <a:pt x="2402515" y="1422004"/>
                  <a:pt x="2361247" y="1402713"/>
                  <a:pt x="2334258" y="1407337"/>
                </a:cubicBezTo>
                <a:cubicBezTo>
                  <a:pt x="2327660" y="1408382"/>
                  <a:pt x="2198346" y="1383104"/>
                  <a:pt x="2140742" y="1407337"/>
                </a:cubicBezTo>
                <a:cubicBezTo>
                  <a:pt x="2064226" y="1416176"/>
                  <a:pt x="2049923" y="1410145"/>
                  <a:pt x="1997708" y="1407337"/>
                </a:cubicBezTo>
                <a:cubicBezTo>
                  <a:pt x="1939961" y="1402515"/>
                  <a:pt x="1922070" y="1398887"/>
                  <a:pt x="1854675" y="1407337"/>
                </a:cubicBezTo>
                <a:cubicBezTo>
                  <a:pt x="1792615" y="1424050"/>
                  <a:pt x="1721755" y="1399124"/>
                  <a:pt x="1661159" y="1407337"/>
                </a:cubicBezTo>
                <a:cubicBezTo>
                  <a:pt x="1606205" y="1399570"/>
                  <a:pt x="1551570" y="1406277"/>
                  <a:pt x="1442402" y="1407337"/>
                </a:cubicBezTo>
                <a:cubicBezTo>
                  <a:pt x="1343948" y="1400057"/>
                  <a:pt x="1319508" y="1413894"/>
                  <a:pt x="1223645" y="1407337"/>
                </a:cubicBezTo>
                <a:cubicBezTo>
                  <a:pt x="1132560" y="1411004"/>
                  <a:pt x="1103567" y="1393084"/>
                  <a:pt x="1055370" y="1407337"/>
                </a:cubicBezTo>
                <a:cubicBezTo>
                  <a:pt x="1001206" y="1409761"/>
                  <a:pt x="976527" y="1390516"/>
                  <a:pt x="937578" y="1407337"/>
                </a:cubicBezTo>
                <a:cubicBezTo>
                  <a:pt x="903616" y="1411351"/>
                  <a:pt x="873384" y="1412724"/>
                  <a:pt x="819786" y="1407337"/>
                </a:cubicBezTo>
                <a:cubicBezTo>
                  <a:pt x="768639" y="1388149"/>
                  <a:pt x="735521" y="1405658"/>
                  <a:pt x="651511" y="1407337"/>
                </a:cubicBezTo>
                <a:cubicBezTo>
                  <a:pt x="573007" y="1407500"/>
                  <a:pt x="566658" y="1395680"/>
                  <a:pt x="533719" y="1407337"/>
                </a:cubicBezTo>
                <a:cubicBezTo>
                  <a:pt x="498445" y="1408131"/>
                  <a:pt x="427942" y="1397607"/>
                  <a:pt x="390686" y="1407337"/>
                </a:cubicBezTo>
                <a:cubicBezTo>
                  <a:pt x="363356" y="1424389"/>
                  <a:pt x="272563" y="1424193"/>
                  <a:pt x="222411" y="1407337"/>
                </a:cubicBezTo>
                <a:cubicBezTo>
                  <a:pt x="175598" y="1402855"/>
                  <a:pt x="111246" y="1379929"/>
                  <a:pt x="70964" y="1407337"/>
                </a:cubicBezTo>
                <a:cubicBezTo>
                  <a:pt x="53314" y="1448464"/>
                  <a:pt x="-7236" y="1362789"/>
                  <a:pt x="0" y="1247153"/>
                </a:cubicBezTo>
                <a:cubicBezTo>
                  <a:pt x="23268" y="1132836"/>
                  <a:pt x="-8721" y="1063487"/>
                  <a:pt x="0" y="884830"/>
                </a:cubicBezTo>
                <a:cubicBezTo>
                  <a:pt x="1128" y="710222"/>
                  <a:pt x="879" y="702620"/>
                  <a:pt x="0" y="555115"/>
                </a:cubicBezTo>
                <a:cubicBezTo>
                  <a:pt x="-14082" y="394972"/>
                  <a:pt x="-8086" y="276768"/>
                  <a:pt x="0" y="160183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4236762247">
                  <a:custGeom>
                    <a:avLst/>
                    <a:gdLst>
                      <a:gd name="connsiteX0" fmla="*/ 0 w 2666048"/>
                      <a:gd name="connsiteY0" fmla="*/ 160183 h 1407337"/>
                      <a:gd name="connsiteX1" fmla="*/ 70964 w 2666048"/>
                      <a:gd name="connsiteY1" fmla="*/ 0 h 1407337"/>
                      <a:gd name="connsiteX2" fmla="*/ 213997 w 2666048"/>
                      <a:gd name="connsiteY2" fmla="*/ 0 h 1407337"/>
                      <a:gd name="connsiteX3" fmla="*/ 331789 w 2666048"/>
                      <a:gd name="connsiteY3" fmla="*/ 0 h 1407337"/>
                      <a:gd name="connsiteX4" fmla="*/ 525305 w 2666048"/>
                      <a:gd name="connsiteY4" fmla="*/ 0 h 1407337"/>
                      <a:gd name="connsiteX5" fmla="*/ 744062 w 2666048"/>
                      <a:gd name="connsiteY5" fmla="*/ 0 h 1407337"/>
                      <a:gd name="connsiteX6" fmla="*/ 912337 w 2666048"/>
                      <a:gd name="connsiteY6" fmla="*/ 0 h 1407337"/>
                      <a:gd name="connsiteX7" fmla="*/ 1055370 w 2666048"/>
                      <a:gd name="connsiteY7" fmla="*/ 0 h 1407337"/>
                      <a:gd name="connsiteX8" fmla="*/ 1198404 w 2666048"/>
                      <a:gd name="connsiteY8" fmla="*/ 0 h 1407337"/>
                      <a:gd name="connsiteX9" fmla="*/ 1316196 w 2666048"/>
                      <a:gd name="connsiteY9" fmla="*/ 0 h 1407337"/>
                      <a:gd name="connsiteX10" fmla="*/ 1433988 w 2666048"/>
                      <a:gd name="connsiteY10" fmla="*/ 0 h 1407337"/>
                      <a:gd name="connsiteX11" fmla="*/ 1551781 w 2666048"/>
                      <a:gd name="connsiteY11" fmla="*/ 0 h 1407337"/>
                      <a:gd name="connsiteX12" fmla="*/ 1669573 w 2666048"/>
                      <a:gd name="connsiteY12" fmla="*/ 0 h 1407337"/>
                      <a:gd name="connsiteX13" fmla="*/ 1888330 w 2666048"/>
                      <a:gd name="connsiteY13" fmla="*/ 0 h 1407337"/>
                      <a:gd name="connsiteX14" fmla="*/ 2056604 w 2666048"/>
                      <a:gd name="connsiteY14" fmla="*/ 0 h 1407337"/>
                      <a:gd name="connsiteX15" fmla="*/ 2275361 w 2666048"/>
                      <a:gd name="connsiteY15" fmla="*/ 0 h 1407337"/>
                      <a:gd name="connsiteX16" fmla="*/ 2595083 w 2666048"/>
                      <a:gd name="connsiteY16" fmla="*/ 0 h 1407337"/>
                      <a:gd name="connsiteX17" fmla="*/ 2666048 w 2666048"/>
                      <a:gd name="connsiteY17" fmla="*/ 160183 h 1407337"/>
                      <a:gd name="connsiteX18" fmla="*/ 2666048 w 2666048"/>
                      <a:gd name="connsiteY18" fmla="*/ 500767 h 1407337"/>
                      <a:gd name="connsiteX19" fmla="*/ 2666048 w 2666048"/>
                      <a:gd name="connsiteY19" fmla="*/ 852221 h 1407337"/>
                      <a:gd name="connsiteX20" fmla="*/ 2666048 w 2666048"/>
                      <a:gd name="connsiteY20" fmla="*/ 1247153 h 1407337"/>
                      <a:gd name="connsiteX21" fmla="*/ 2595083 w 2666048"/>
                      <a:gd name="connsiteY21" fmla="*/ 1407337 h 1407337"/>
                      <a:gd name="connsiteX22" fmla="*/ 2452050 w 2666048"/>
                      <a:gd name="connsiteY22" fmla="*/ 1407337 h 1407337"/>
                      <a:gd name="connsiteX23" fmla="*/ 2334258 w 2666048"/>
                      <a:gd name="connsiteY23" fmla="*/ 1407337 h 1407337"/>
                      <a:gd name="connsiteX24" fmla="*/ 2140742 w 2666048"/>
                      <a:gd name="connsiteY24" fmla="*/ 1407337 h 1407337"/>
                      <a:gd name="connsiteX25" fmla="*/ 1997708 w 2666048"/>
                      <a:gd name="connsiteY25" fmla="*/ 1407337 h 1407337"/>
                      <a:gd name="connsiteX26" fmla="*/ 1854675 w 2666048"/>
                      <a:gd name="connsiteY26" fmla="*/ 1407337 h 1407337"/>
                      <a:gd name="connsiteX27" fmla="*/ 1661159 w 2666048"/>
                      <a:gd name="connsiteY27" fmla="*/ 1407337 h 1407337"/>
                      <a:gd name="connsiteX28" fmla="*/ 1442402 w 2666048"/>
                      <a:gd name="connsiteY28" fmla="*/ 1407337 h 1407337"/>
                      <a:gd name="connsiteX29" fmla="*/ 1223645 w 2666048"/>
                      <a:gd name="connsiteY29" fmla="*/ 1407337 h 1407337"/>
                      <a:gd name="connsiteX30" fmla="*/ 1055370 w 2666048"/>
                      <a:gd name="connsiteY30" fmla="*/ 1407337 h 1407337"/>
                      <a:gd name="connsiteX31" fmla="*/ 937578 w 2666048"/>
                      <a:gd name="connsiteY31" fmla="*/ 1407337 h 1407337"/>
                      <a:gd name="connsiteX32" fmla="*/ 819786 w 2666048"/>
                      <a:gd name="connsiteY32" fmla="*/ 1407337 h 1407337"/>
                      <a:gd name="connsiteX33" fmla="*/ 651511 w 2666048"/>
                      <a:gd name="connsiteY33" fmla="*/ 1407337 h 1407337"/>
                      <a:gd name="connsiteX34" fmla="*/ 533719 w 2666048"/>
                      <a:gd name="connsiteY34" fmla="*/ 1407337 h 1407337"/>
                      <a:gd name="connsiteX35" fmla="*/ 390686 w 2666048"/>
                      <a:gd name="connsiteY35" fmla="*/ 1407337 h 1407337"/>
                      <a:gd name="connsiteX36" fmla="*/ 222411 w 2666048"/>
                      <a:gd name="connsiteY36" fmla="*/ 1407337 h 1407337"/>
                      <a:gd name="connsiteX37" fmla="*/ 70964 w 2666048"/>
                      <a:gd name="connsiteY37" fmla="*/ 1407337 h 1407337"/>
                      <a:gd name="connsiteX38" fmla="*/ 0 w 2666048"/>
                      <a:gd name="connsiteY38" fmla="*/ 1247153 h 1407337"/>
                      <a:gd name="connsiteX39" fmla="*/ 0 w 2666048"/>
                      <a:gd name="connsiteY39" fmla="*/ 884830 h 1407337"/>
                      <a:gd name="connsiteX40" fmla="*/ 0 w 2666048"/>
                      <a:gd name="connsiteY40" fmla="*/ 555115 h 1407337"/>
                      <a:gd name="connsiteX41" fmla="*/ 0 w 2666048"/>
                      <a:gd name="connsiteY41" fmla="*/ 160183 h 1407337"/>
                      <a:gd name="connsiteX0" fmla="*/ 0 w 2666048"/>
                      <a:gd name="connsiteY0" fmla="*/ 160183 h 1407337"/>
                      <a:gd name="connsiteX1" fmla="*/ 70964 w 2666048"/>
                      <a:gd name="connsiteY1" fmla="*/ 0 h 1407337"/>
                      <a:gd name="connsiteX2" fmla="*/ 264479 w 2666048"/>
                      <a:gd name="connsiteY2" fmla="*/ 0 h 1407337"/>
                      <a:gd name="connsiteX3" fmla="*/ 407513 w 2666048"/>
                      <a:gd name="connsiteY3" fmla="*/ 0 h 1407337"/>
                      <a:gd name="connsiteX4" fmla="*/ 500064 w 2666048"/>
                      <a:gd name="connsiteY4" fmla="*/ 0 h 1407337"/>
                      <a:gd name="connsiteX5" fmla="*/ 643097 w 2666048"/>
                      <a:gd name="connsiteY5" fmla="*/ 0 h 1407337"/>
                      <a:gd name="connsiteX6" fmla="*/ 735648 w 2666048"/>
                      <a:gd name="connsiteY6" fmla="*/ 0 h 1407337"/>
                      <a:gd name="connsiteX7" fmla="*/ 954406 w 2666048"/>
                      <a:gd name="connsiteY7" fmla="*/ 0 h 1407337"/>
                      <a:gd name="connsiteX8" fmla="*/ 1072198 w 2666048"/>
                      <a:gd name="connsiteY8" fmla="*/ 0 h 1407337"/>
                      <a:gd name="connsiteX9" fmla="*/ 1265714 w 2666048"/>
                      <a:gd name="connsiteY9" fmla="*/ 0 h 1407337"/>
                      <a:gd name="connsiteX10" fmla="*/ 1383506 w 2666048"/>
                      <a:gd name="connsiteY10" fmla="*/ 0 h 1407337"/>
                      <a:gd name="connsiteX11" fmla="*/ 1602263 w 2666048"/>
                      <a:gd name="connsiteY11" fmla="*/ 0 h 1407337"/>
                      <a:gd name="connsiteX12" fmla="*/ 1720055 w 2666048"/>
                      <a:gd name="connsiteY12" fmla="*/ 0 h 1407337"/>
                      <a:gd name="connsiteX13" fmla="*/ 1888330 w 2666048"/>
                      <a:gd name="connsiteY13" fmla="*/ 0 h 1407337"/>
                      <a:gd name="connsiteX14" fmla="*/ 2107087 w 2666048"/>
                      <a:gd name="connsiteY14" fmla="*/ 0 h 1407337"/>
                      <a:gd name="connsiteX15" fmla="*/ 2250120 w 2666048"/>
                      <a:gd name="connsiteY15" fmla="*/ 0 h 1407337"/>
                      <a:gd name="connsiteX16" fmla="*/ 2393154 w 2666048"/>
                      <a:gd name="connsiteY16" fmla="*/ 0 h 1407337"/>
                      <a:gd name="connsiteX17" fmla="*/ 2595083 w 2666048"/>
                      <a:gd name="connsiteY17" fmla="*/ 0 h 1407337"/>
                      <a:gd name="connsiteX18" fmla="*/ 2666048 w 2666048"/>
                      <a:gd name="connsiteY18" fmla="*/ 160183 h 1407337"/>
                      <a:gd name="connsiteX19" fmla="*/ 2666048 w 2666048"/>
                      <a:gd name="connsiteY19" fmla="*/ 511636 h 1407337"/>
                      <a:gd name="connsiteX20" fmla="*/ 2666048 w 2666048"/>
                      <a:gd name="connsiteY20" fmla="*/ 841351 h 1407337"/>
                      <a:gd name="connsiteX21" fmla="*/ 2666048 w 2666048"/>
                      <a:gd name="connsiteY21" fmla="*/ 1247153 h 1407337"/>
                      <a:gd name="connsiteX22" fmla="*/ 2595083 w 2666048"/>
                      <a:gd name="connsiteY22" fmla="*/ 1407337 h 1407337"/>
                      <a:gd name="connsiteX23" fmla="*/ 2426809 w 2666048"/>
                      <a:gd name="connsiteY23" fmla="*/ 1407337 h 1407337"/>
                      <a:gd name="connsiteX24" fmla="*/ 2309016 w 2666048"/>
                      <a:gd name="connsiteY24" fmla="*/ 1407337 h 1407337"/>
                      <a:gd name="connsiteX25" fmla="*/ 2165983 w 2666048"/>
                      <a:gd name="connsiteY25" fmla="*/ 1407337 h 1407337"/>
                      <a:gd name="connsiteX26" fmla="*/ 1972467 w 2666048"/>
                      <a:gd name="connsiteY26" fmla="*/ 1407337 h 1407337"/>
                      <a:gd name="connsiteX27" fmla="*/ 1854675 w 2666048"/>
                      <a:gd name="connsiteY27" fmla="*/ 1407337 h 1407337"/>
                      <a:gd name="connsiteX28" fmla="*/ 1762124 w 2666048"/>
                      <a:gd name="connsiteY28" fmla="*/ 1407337 h 1407337"/>
                      <a:gd name="connsiteX29" fmla="*/ 1593849 w 2666048"/>
                      <a:gd name="connsiteY29" fmla="*/ 1407337 h 1407337"/>
                      <a:gd name="connsiteX30" fmla="*/ 1501298 w 2666048"/>
                      <a:gd name="connsiteY30" fmla="*/ 1407337 h 1407337"/>
                      <a:gd name="connsiteX31" fmla="*/ 1358265 w 2666048"/>
                      <a:gd name="connsiteY31" fmla="*/ 1407337 h 1407337"/>
                      <a:gd name="connsiteX32" fmla="*/ 1240472 w 2666048"/>
                      <a:gd name="connsiteY32" fmla="*/ 1407337 h 1407337"/>
                      <a:gd name="connsiteX33" fmla="*/ 1072198 w 2666048"/>
                      <a:gd name="connsiteY33" fmla="*/ 1407337 h 1407337"/>
                      <a:gd name="connsiteX34" fmla="*/ 954406 w 2666048"/>
                      <a:gd name="connsiteY34" fmla="*/ 1407337 h 1407337"/>
                      <a:gd name="connsiteX35" fmla="*/ 861855 w 2666048"/>
                      <a:gd name="connsiteY35" fmla="*/ 1407337 h 1407337"/>
                      <a:gd name="connsiteX36" fmla="*/ 643097 w 2666048"/>
                      <a:gd name="connsiteY36" fmla="*/ 1407337 h 1407337"/>
                      <a:gd name="connsiteX37" fmla="*/ 424340 w 2666048"/>
                      <a:gd name="connsiteY37" fmla="*/ 1407337 h 1407337"/>
                      <a:gd name="connsiteX38" fmla="*/ 230825 w 2666048"/>
                      <a:gd name="connsiteY38" fmla="*/ 1407337 h 1407337"/>
                      <a:gd name="connsiteX39" fmla="*/ 70964 w 2666048"/>
                      <a:gd name="connsiteY39" fmla="*/ 1407337 h 1407337"/>
                      <a:gd name="connsiteX40" fmla="*/ 0 w 2666048"/>
                      <a:gd name="connsiteY40" fmla="*/ 1247153 h 1407337"/>
                      <a:gd name="connsiteX41" fmla="*/ 0 w 2666048"/>
                      <a:gd name="connsiteY41" fmla="*/ 873960 h 1407337"/>
                      <a:gd name="connsiteX42" fmla="*/ 0 w 2666048"/>
                      <a:gd name="connsiteY42" fmla="*/ 500767 h 1407337"/>
                      <a:gd name="connsiteX43" fmla="*/ 0 w 2666048"/>
                      <a:gd name="connsiteY43" fmla="*/ 160183 h 14073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</a:cxnLst>
                    <a:rect l="l" t="t" r="r" b="b"/>
                    <a:pathLst>
                      <a:path w="2666048" h="1407337" fill="none" extrusionOk="0">
                        <a:moveTo>
                          <a:pt x="0" y="160183"/>
                        </a:moveTo>
                        <a:cubicBezTo>
                          <a:pt x="-503" y="54977"/>
                          <a:pt x="16299" y="-6729"/>
                          <a:pt x="70964" y="0"/>
                        </a:cubicBezTo>
                        <a:cubicBezTo>
                          <a:pt x="121706" y="4002"/>
                          <a:pt x="145336" y="15878"/>
                          <a:pt x="213997" y="0"/>
                        </a:cubicBezTo>
                        <a:cubicBezTo>
                          <a:pt x="281947" y="-10706"/>
                          <a:pt x="291491" y="-3703"/>
                          <a:pt x="331789" y="0"/>
                        </a:cubicBezTo>
                        <a:cubicBezTo>
                          <a:pt x="364645" y="4462"/>
                          <a:pt x="463033" y="7265"/>
                          <a:pt x="525305" y="0"/>
                        </a:cubicBezTo>
                        <a:cubicBezTo>
                          <a:pt x="573089" y="-18196"/>
                          <a:pt x="633707" y="19021"/>
                          <a:pt x="744062" y="0"/>
                        </a:cubicBezTo>
                        <a:cubicBezTo>
                          <a:pt x="852001" y="-14086"/>
                          <a:pt x="867897" y="-22208"/>
                          <a:pt x="912337" y="0"/>
                        </a:cubicBezTo>
                        <a:cubicBezTo>
                          <a:pt x="956765" y="24927"/>
                          <a:pt x="990415" y="-8532"/>
                          <a:pt x="1055370" y="0"/>
                        </a:cubicBezTo>
                        <a:cubicBezTo>
                          <a:pt x="1124115" y="-24"/>
                          <a:pt x="1133219" y="11782"/>
                          <a:pt x="1198404" y="0"/>
                        </a:cubicBezTo>
                        <a:cubicBezTo>
                          <a:pt x="1265511" y="-12335"/>
                          <a:pt x="1277848" y="6275"/>
                          <a:pt x="1316196" y="0"/>
                        </a:cubicBezTo>
                        <a:cubicBezTo>
                          <a:pt x="1356345" y="-6511"/>
                          <a:pt x="1404266" y="8751"/>
                          <a:pt x="1433988" y="0"/>
                        </a:cubicBezTo>
                        <a:cubicBezTo>
                          <a:pt x="1468153" y="-10581"/>
                          <a:pt x="1515393" y="-4159"/>
                          <a:pt x="1551781" y="0"/>
                        </a:cubicBezTo>
                        <a:cubicBezTo>
                          <a:pt x="1592613" y="15191"/>
                          <a:pt x="1632588" y="-7793"/>
                          <a:pt x="1669573" y="0"/>
                        </a:cubicBezTo>
                        <a:cubicBezTo>
                          <a:pt x="1706457" y="12867"/>
                          <a:pt x="1829428" y="13242"/>
                          <a:pt x="1888330" y="0"/>
                        </a:cubicBezTo>
                        <a:cubicBezTo>
                          <a:pt x="1944969" y="-11937"/>
                          <a:pt x="1999869" y="13420"/>
                          <a:pt x="2056604" y="0"/>
                        </a:cubicBezTo>
                        <a:cubicBezTo>
                          <a:pt x="2101839" y="-10494"/>
                          <a:pt x="2192731" y="-30544"/>
                          <a:pt x="2275361" y="0"/>
                        </a:cubicBezTo>
                        <a:cubicBezTo>
                          <a:pt x="2367339" y="10818"/>
                          <a:pt x="2459239" y="-14301"/>
                          <a:pt x="2595083" y="0"/>
                        </a:cubicBezTo>
                        <a:cubicBezTo>
                          <a:pt x="2623496" y="-5577"/>
                          <a:pt x="2679855" y="66754"/>
                          <a:pt x="2666048" y="160183"/>
                        </a:cubicBezTo>
                        <a:cubicBezTo>
                          <a:pt x="2667404" y="237231"/>
                          <a:pt x="2674795" y="372562"/>
                          <a:pt x="2666048" y="500767"/>
                        </a:cubicBezTo>
                        <a:cubicBezTo>
                          <a:pt x="2677032" y="622438"/>
                          <a:pt x="2673508" y="711231"/>
                          <a:pt x="2666048" y="852221"/>
                        </a:cubicBezTo>
                        <a:cubicBezTo>
                          <a:pt x="2677902" y="982787"/>
                          <a:pt x="2663124" y="1117478"/>
                          <a:pt x="2666048" y="1247153"/>
                        </a:cubicBezTo>
                        <a:cubicBezTo>
                          <a:pt x="2671726" y="1343519"/>
                          <a:pt x="2642141" y="1413095"/>
                          <a:pt x="2595083" y="1407337"/>
                        </a:cubicBezTo>
                        <a:cubicBezTo>
                          <a:pt x="2559021" y="1394373"/>
                          <a:pt x="2489612" y="1401315"/>
                          <a:pt x="2452050" y="1407337"/>
                        </a:cubicBezTo>
                        <a:cubicBezTo>
                          <a:pt x="2407986" y="1418707"/>
                          <a:pt x="2365027" y="1399301"/>
                          <a:pt x="2334258" y="1407337"/>
                        </a:cubicBezTo>
                        <a:cubicBezTo>
                          <a:pt x="2318557" y="1407828"/>
                          <a:pt x="2210651" y="1388880"/>
                          <a:pt x="2140742" y="1407337"/>
                        </a:cubicBezTo>
                        <a:cubicBezTo>
                          <a:pt x="2063869" y="1416793"/>
                          <a:pt x="2052207" y="1411893"/>
                          <a:pt x="1997708" y="1407337"/>
                        </a:cubicBezTo>
                        <a:cubicBezTo>
                          <a:pt x="1939822" y="1401126"/>
                          <a:pt x="1924461" y="1400283"/>
                          <a:pt x="1854675" y="1407337"/>
                        </a:cubicBezTo>
                        <a:cubicBezTo>
                          <a:pt x="1796680" y="1418816"/>
                          <a:pt x="1716450" y="1402849"/>
                          <a:pt x="1661159" y="1407337"/>
                        </a:cubicBezTo>
                        <a:cubicBezTo>
                          <a:pt x="1602166" y="1409334"/>
                          <a:pt x="1536893" y="1406230"/>
                          <a:pt x="1442402" y="1407337"/>
                        </a:cubicBezTo>
                        <a:cubicBezTo>
                          <a:pt x="1341565" y="1397692"/>
                          <a:pt x="1320991" y="1414622"/>
                          <a:pt x="1223645" y="1407337"/>
                        </a:cubicBezTo>
                        <a:cubicBezTo>
                          <a:pt x="1129695" y="1406634"/>
                          <a:pt x="1097880" y="1398875"/>
                          <a:pt x="1055370" y="1407337"/>
                        </a:cubicBezTo>
                        <a:cubicBezTo>
                          <a:pt x="1005075" y="1416402"/>
                          <a:pt x="978410" y="1390803"/>
                          <a:pt x="937578" y="1407337"/>
                        </a:cubicBezTo>
                        <a:cubicBezTo>
                          <a:pt x="905213" y="1419270"/>
                          <a:pt x="864337" y="1412191"/>
                          <a:pt x="819786" y="1407337"/>
                        </a:cubicBezTo>
                        <a:cubicBezTo>
                          <a:pt x="774796" y="1395236"/>
                          <a:pt x="730207" y="1406211"/>
                          <a:pt x="651511" y="1407337"/>
                        </a:cubicBezTo>
                        <a:cubicBezTo>
                          <a:pt x="572261" y="1406822"/>
                          <a:pt x="568694" y="1397195"/>
                          <a:pt x="533719" y="1407337"/>
                        </a:cubicBezTo>
                        <a:cubicBezTo>
                          <a:pt x="500278" y="1410231"/>
                          <a:pt x="424320" y="1393221"/>
                          <a:pt x="390686" y="1407337"/>
                        </a:cubicBezTo>
                        <a:cubicBezTo>
                          <a:pt x="352582" y="1423790"/>
                          <a:pt x="275438" y="1420089"/>
                          <a:pt x="222411" y="1407337"/>
                        </a:cubicBezTo>
                        <a:cubicBezTo>
                          <a:pt x="178781" y="1393297"/>
                          <a:pt x="112187" y="1389179"/>
                          <a:pt x="70964" y="1407337"/>
                        </a:cubicBezTo>
                        <a:cubicBezTo>
                          <a:pt x="38746" y="1430478"/>
                          <a:pt x="-5741" y="1345227"/>
                          <a:pt x="0" y="1247153"/>
                        </a:cubicBezTo>
                        <a:cubicBezTo>
                          <a:pt x="9849" y="1131060"/>
                          <a:pt x="930" y="1065597"/>
                          <a:pt x="0" y="884830"/>
                        </a:cubicBezTo>
                        <a:cubicBezTo>
                          <a:pt x="1158" y="709546"/>
                          <a:pt x="287" y="701439"/>
                          <a:pt x="0" y="555115"/>
                        </a:cubicBezTo>
                        <a:cubicBezTo>
                          <a:pt x="1959" y="404493"/>
                          <a:pt x="-5263" y="280645"/>
                          <a:pt x="0" y="160183"/>
                        </a:cubicBezTo>
                        <a:close/>
                      </a:path>
                      <a:path w="2666048" h="1407337" stroke="0" extrusionOk="0">
                        <a:moveTo>
                          <a:pt x="0" y="160183"/>
                        </a:moveTo>
                        <a:cubicBezTo>
                          <a:pt x="3523" y="79507"/>
                          <a:pt x="40015" y="-2074"/>
                          <a:pt x="70964" y="0"/>
                        </a:cubicBezTo>
                        <a:cubicBezTo>
                          <a:pt x="166611" y="-8688"/>
                          <a:pt x="196873" y="2481"/>
                          <a:pt x="264479" y="0"/>
                        </a:cubicBezTo>
                        <a:cubicBezTo>
                          <a:pt x="329811" y="3157"/>
                          <a:pt x="373576" y="-11925"/>
                          <a:pt x="407513" y="0"/>
                        </a:cubicBezTo>
                        <a:cubicBezTo>
                          <a:pt x="444047" y="9782"/>
                          <a:pt x="483317" y="-2897"/>
                          <a:pt x="500064" y="0"/>
                        </a:cubicBezTo>
                        <a:cubicBezTo>
                          <a:pt x="513402" y="5080"/>
                          <a:pt x="587382" y="-273"/>
                          <a:pt x="643097" y="0"/>
                        </a:cubicBezTo>
                        <a:cubicBezTo>
                          <a:pt x="692387" y="-5270"/>
                          <a:pt x="707002" y="1080"/>
                          <a:pt x="735648" y="0"/>
                        </a:cubicBezTo>
                        <a:cubicBezTo>
                          <a:pt x="762971" y="-3926"/>
                          <a:pt x="899119" y="-13312"/>
                          <a:pt x="954406" y="0"/>
                        </a:cubicBezTo>
                        <a:cubicBezTo>
                          <a:pt x="1005202" y="15453"/>
                          <a:pt x="1024397" y="3379"/>
                          <a:pt x="1072198" y="0"/>
                        </a:cubicBezTo>
                        <a:cubicBezTo>
                          <a:pt x="1107071" y="10297"/>
                          <a:pt x="1174441" y="1885"/>
                          <a:pt x="1265714" y="0"/>
                        </a:cubicBezTo>
                        <a:cubicBezTo>
                          <a:pt x="1352256" y="-12834"/>
                          <a:pt x="1356118" y="-12087"/>
                          <a:pt x="1383506" y="0"/>
                        </a:cubicBezTo>
                        <a:cubicBezTo>
                          <a:pt x="1406948" y="11329"/>
                          <a:pt x="1551407" y="12617"/>
                          <a:pt x="1602263" y="0"/>
                        </a:cubicBezTo>
                        <a:cubicBezTo>
                          <a:pt x="1670386" y="-20454"/>
                          <a:pt x="1661953" y="8346"/>
                          <a:pt x="1720055" y="0"/>
                        </a:cubicBezTo>
                        <a:cubicBezTo>
                          <a:pt x="1765148" y="-10695"/>
                          <a:pt x="1853446" y="14384"/>
                          <a:pt x="1888330" y="0"/>
                        </a:cubicBezTo>
                        <a:cubicBezTo>
                          <a:pt x="1920903" y="-18426"/>
                          <a:pt x="2057661" y="-1977"/>
                          <a:pt x="2107087" y="0"/>
                        </a:cubicBezTo>
                        <a:cubicBezTo>
                          <a:pt x="2137485" y="56"/>
                          <a:pt x="2180326" y="6876"/>
                          <a:pt x="2250120" y="0"/>
                        </a:cubicBezTo>
                        <a:cubicBezTo>
                          <a:pt x="2288617" y="-567"/>
                          <a:pt x="2330274" y="1110"/>
                          <a:pt x="2393154" y="0"/>
                        </a:cubicBezTo>
                        <a:cubicBezTo>
                          <a:pt x="2454934" y="5079"/>
                          <a:pt x="2533362" y="-5225"/>
                          <a:pt x="2595083" y="0"/>
                        </a:cubicBezTo>
                        <a:cubicBezTo>
                          <a:pt x="2642658" y="-2055"/>
                          <a:pt x="2675874" y="68815"/>
                          <a:pt x="2666048" y="160183"/>
                        </a:cubicBezTo>
                        <a:cubicBezTo>
                          <a:pt x="2650941" y="286115"/>
                          <a:pt x="2648078" y="370392"/>
                          <a:pt x="2666048" y="511636"/>
                        </a:cubicBezTo>
                        <a:cubicBezTo>
                          <a:pt x="2665396" y="660084"/>
                          <a:pt x="2671586" y="684902"/>
                          <a:pt x="2666048" y="841351"/>
                        </a:cubicBezTo>
                        <a:cubicBezTo>
                          <a:pt x="2659817" y="994829"/>
                          <a:pt x="2665194" y="1050045"/>
                          <a:pt x="2666048" y="1247153"/>
                        </a:cubicBezTo>
                        <a:cubicBezTo>
                          <a:pt x="2668978" y="1346987"/>
                          <a:pt x="2644919" y="1426256"/>
                          <a:pt x="2595083" y="1407337"/>
                        </a:cubicBezTo>
                        <a:cubicBezTo>
                          <a:pt x="2537826" y="1420237"/>
                          <a:pt x="2492635" y="1421530"/>
                          <a:pt x="2426809" y="1407337"/>
                        </a:cubicBezTo>
                        <a:cubicBezTo>
                          <a:pt x="2364767" y="1393250"/>
                          <a:pt x="2348767" y="1410264"/>
                          <a:pt x="2309016" y="1407337"/>
                        </a:cubicBezTo>
                        <a:cubicBezTo>
                          <a:pt x="2262004" y="1404633"/>
                          <a:pt x="2215616" y="1431435"/>
                          <a:pt x="2165983" y="1407337"/>
                        </a:cubicBezTo>
                        <a:cubicBezTo>
                          <a:pt x="2115856" y="1382782"/>
                          <a:pt x="2029056" y="1401963"/>
                          <a:pt x="1972467" y="1407337"/>
                        </a:cubicBezTo>
                        <a:cubicBezTo>
                          <a:pt x="1924441" y="1411028"/>
                          <a:pt x="1899410" y="1404878"/>
                          <a:pt x="1854675" y="1407337"/>
                        </a:cubicBezTo>
                        <a:cubicBezTo>
                          <a:pt x="1803288" y="1411397"/>
                          <a:pt x="1792823" y="1402019"/>
                          <a:pt x="1762124" y="1407337"/>
                        </a:cubicBezTo>
                        <a:cubicBezTo>
                          <a:pt x="1729779" y="1410397"/>
                          <a:pt x="1632482" y="1404651"/>
                          <a:pt x="1593849" y="1407337"/>
                        </a:cubicBezTo>
                        <a:cubicBezTo>
                          <a:pt x="1554268" y="1405677"/>
                          <a:pt x="1534255" y="1398602"/>
                          <a:pt x="1501298" y="1407337"/>
                        </a:cubicBezTo>
                        <a:cubicBezTo>
                          <a:pt x="1472135" y="1411453"/>
                          <a:pt x="1400428" y="1403515"/>
                          <a:pt x="1358265" y="1407337"/>
                        </a:cubicBezTo>
                        <a:cubicBezTo>
                          <a:pt x="1323902" y="1418337"/>
                          <a:pt x="1284048" y="1410092"/>
                          <a:pt x="1240472" y="1407337"/>
                        </a:cubicBezTo>
                        <a:cubicBezTo>
                          <a:pt x="1208539" y="1400582"/>
                          <a:pt x="1115853" y="1418289"/>
                          <a:pt x="1072198" y="1407337"/>
                        </a:cubicBezTo>
                        <a:cubicBezTo>
                          <a:pt x="1030645" y="1406446"/>
                          <a:pt x="998594" y="1407600"/>
                          <a:pt x="954406" y="1407337"/>
                        </a:cubicBezTo>
                        <a:cubicBezTo>
                          <a:pt x="912328" y="1408641"/>
                          <a:pt x="900280" y="1411009"/>
                          <a:pt x="861855" y="1407337"/>
                        </a:cubicBezTo>
                        <a:cubicBezTo>
                          <a:pt x="823171" y="1410774"/>
                          <a:pt x="731221" y="1380986"/>
                          <a:pt x="643097" y="1407337"/>
                        </a:cubicBezTo>
                        <a:cubicBezTo>
                          <a:pt x="560190" y="1417416"/>
                          <a:pt x="492364" y="1389852"/>
                          <a:pt x="424340" y="1407337"/>
                        </a:cubicBezTo>
                        <a:cubicBezTo>
                          <a:pt x="363196" y="1428616"/>
                          <a:pt x="285420" y="1410178"/>
                          <a:pt x="230825" y="1407337"/>
                        </a:cubicBezTo>
                        <a:cubicBezTo>
                          <a:pt x="185262" y="1401910"/>
                          <a:pt x="111113" y="1421621"/>
                          <a:pt x="70964" y="1407337"/>
                        </a:cubicBezTo>
                        <a:cubicBezTo>
                          <a:pt x="35274" y="1427432"/>
                          <a:pt x="-3959" y="1320299"/>
                          <a:pt x="0" y="1247153"/>
                        </a:cubicBezTo>
                        <a:cubicBezTo>
                          <a:pt x="-6094" y="1104466"/>
                          <a:pt x="2772" y="1040879"/>
                          <a:pt x="0" y="873960"/>
                        </a:cubicBezTo>
                        <a:cubicBezTo>
                          <a:pt x="19128" y="704339"/>
                          <a:pt x="671" y="623076"/>
                          <a:pt x="0" y="500767"/>
                        </a:cubicBezTo>
                        <a:cubicBezTo>
                          <a:pt x="-387" y="402191"/>
                          <a:pt x="-2415" y="254397"/>
                          <a:pt x="0" y="160183"/>
                        </a:cubicBezTo>
                        <a:close/>
                      </a:path>
                      <a:path w="2666048" h="1407337" fill="none" stroke="0" extrusionOk="0">
                        <a:moveTo>
                          <a:pt x="0" y="160183"/>
                        </a:moveTo>
                        <a:cubicBezTo>
                          <a:pt x="8267" y="64520"/>
                          <a:pt x="26985" y="-13583"/>
                          <a:pt x="70964" y="0"/>
                        </a:cubicBezTo>
                        <a:cubicBezTo>
                          <a:pt x="123538" y="9706"/>
                          <a:pt x="148440" y="13039"/>
                          <a:pt x="213997" y="0"/>
                        </a:cubicBezTo>
                        <a:cubicBezTo>
                          <a:pt x="282384" y="-12042"/>
                          <a:pt x="290562" y="-2766"/>
                          <a:pt x="331789" y="0"/>
                        </a:cubicBezTo>
                        <a:cubicBezTo>
                          <a:pt x="377171" y="-9525"/>
                          <a:pt x="468486" y="16570"/>
                          <a:pt x="525305" y="0"/>
                        </a:cubicBezTo>
                        <a:cubicBezTo>
                          <a:pt x="577687" y="-4663"/>
                          <a:pt x="639543" y="20705"/>
                          <a:pt x="744062" y="0"/>
                        </a:cubicBezTo>
                        <a:cubicBezTo>
                          <a:pt x="850505" y="-12336"/>
                          <a:pt x="869785" y="-18289"/>
                          <a:pt x="912337" y="0"/>
                        </a:cubicBezTo>
                        <a:cubicBezTo>
                          <a:pt x="956634" y="19053"/>
                          <a:pt x="987153" y="3519"/>
                          <a:pt x="1055370" y="0"/>
                        </a:cubicBezTo>
                        <a:cubicBezTo>
                          <a:pt x="1126332" y="1846"/>
                          <a:pt x="1134759" y="14114"/>
                          <a:pt x="1198404" y="0"/>
                        </a:cubicBezTo>
                        <a:cubicBezTo>
                          <a:pt x="1266251" y="-8579"/>
                          <a:pt x="1283616" y="3916"/>
                          <a:pt x="1316196" y="0"/>
                        </a:cubicBezTo>
                        <a:cubicBezTo>
                          <a:pt x="1358694" y="-5757"/>
                          <a:pt x="1405738" y="7095"/>
                          <a:pt x="1433988" y="0"/>
                        </a:cubicBezTo>
                        <a:cubicBezTo>
                          <a:pt x="1458549" y="-5109"/>
                          <a:pt x="1515593" y="-8878"/>
                          <a:pt x="1551781" y="0"/>
                        </a:cubicBezTo>
                        <a:cubicBezTo>
                          <a:pt x="1591887" y="9082"/>
                          <a:pt x="1626680" y="-10948"/>
                          <a:pt x="1669573" y="0"/>
                        </a:cubicBezTo>
                        <a:cubicBezTo>
                          <a:pt x="1704128" y="10103"/>
                          <a:pt x="1835268" y="13337"/>
                          <a:pt x="1888330" y="0"/>
                        </a:cubicBezTo>
                        <a:cubicBezTo>
                          <a:pt x="1937085" y="-12635"/>
                          <a:pt x="2000947" y="4880"/>
                          <a:pt x="2056604" y="0"/>
                        </a:cubicBezTo>
                        <a:cubicBezTo>
                          <a:pt x="2128425" y="-2326"/>
                          <a:pt x="2201716" y="-23557"/>
                          <a:pt x="2275361" y="0"/>
                        </a:cubicBezTo>
                        <a:cubicBezTo>
                          <a:pt x="2370431" y="28954"/>
                          <a:pt x="2456552" y="600"/>
                          <a:pt x="2595083" y="0"/>
                        </a:cubicBezTo>
                        <a:cubicBezTo>
                          <a:pt x="2622152" y="-25276"/>
                          <a:pt x="2665582" y="51280"/>
                          <a:pt x="2666048" y="160183"/>
                        </a:cubicBezTo>
                        <a:cubicBezTo>
                          <a:pt x="2691521" y="214805"/>
                          <a:pt x="2641835" y="379312"/>
                          <a:pt x="2666048" y="500767"/>
                        </a:cubicBezTo>
                        <a:cubicBezTo>
                          <a:pt x="2681260" y="636962"/>
                          <a:pt x="2648774" y="716096"/>
                          <a:pt x="2666048" y="852221"/>
                        </a:cubicBezTo>
                        <a:cubicBezTo>
                          <a:pt x="2660434" y="977966"/>
                          <a:pt x="2663027" y="1139212"/>
                          <a:pt x="2666048" y="1247153"/>
                        </a:cubicBezTo>
                        <a:cubicBezTo>
                          <a:pt x="2667600" y="1353703"/>
                          <a:pt x="2637446" y="1417409"/>
                          <a:pt x="2595083" y="1407337"/>
                        </a:cubicBezTo>
                        <a:cubicBezTo>
                          <a:pt x="2549122" y="1401669"/>
                          <a:pt x="2495591" y="1406813"/>
                          <a:pt x="2452050" y="1407337"/>
                        </a:cubicBezTo>
                        <a:cubicBezTo>
                          <a:pt x="2406606" y="1417144"/>
                          <a:pt x="2361857" y="1404468"/>
                          <a:pt x="2334258" y="1407337"/>
                        </a:cubicBezTo>
                        <a:cubicBezTo>
                          <a:pt x="2316145" y="1411869"/>
                          <a:pt x="2208994" y="1394134"/>
                          <a:pt x="2140742" y="1407337"/>
                        </a:cubicBezTo>
                        <a:cubicBezTo>
                          <a:pt x="2065124" y="1415113"/>
                          <a:pt x="2051044" y="1410605"/>
                          <a:pt x="1997708" y="1407337"/>
                        </a:cubicBezTo>
                        <a:cubicBezTo>
                          <a:pt x="1943655" y="1404778"/>
                          <a:pt x="1923062" y="1400123"/>
                          <a:pt x="1854675" y="1407337"/>
                        </a:cubicBezTo>
                        <a:cubicBezTo>
                          <a:pt x="1779308" y="1419988"/>
                          <a:pt x="1725234" y="1395695"/>
                          <a:pt x="1661159" y="1407337"/>
                        </a:cubicBezTo>
                        <a:cubicBezTo>
                          <a:pt x="1610214" y="1400758"/>
                          <a:pt x="1551397" y="1413351"/>
                          <a:pt x="1442402" y="1407337"/>
                        </a:cubicBezTo>
                        <a:cubicBezTo>
                          <a:pt x="1351049" y="1405349"/>
                          <a:pt x="1311981" y="1406660"/>
                          <a:pt x="1223645" y="1407337"/>
                        </a:cubicBezTo>
                        <a:cubicBezTo>
                          <a:pt x="1133598" y="1409620"/>
                          <a:pt x="1101614" y="1398687"/>
                          <a:pt x="1055370" y="1407337"/>
                        </a:cubicBezTo>
                        <a:cubicBezTo>
                          <a:pt x="1008257" y="1411506"/>
                          <a:pt x="974003" y="1393713"/>
                          <a:pt x="937578" y="1407337"/>
                        </a:cubicBezTo>
                        <a:cubicBezTo>
                          <a:pt x="895930" y="1412766"/>
                          <a:pt x="868218" y="1410650"/>
                          <a:pt x="819786" y="1407337"/>
                        </a:cubicBezTo>
                        <a:cubicBezTo>
                          <a:pt x="767861" y="1399122"/>
                          <a:pt x="730401" y="1406536"/>
                          <a:pt x="651511" y="1407337"/>
                        </a:cubicBezTo>
                        <a:cubicBezTo>
                          <a:pt x="574766" y="1408639"/>
                          <a:pt x="569269" y="1398101"/>
                          <a:pt x="533719" y="1407337"/>
                        </a:cubicBezTo>
                        <a:cubicBezTo>
                          <a:pt x="496312" y="1414805"/>
                          <a:pt x="425858" y="1400671"/>
                          <a:pt x="390686" y="1407337"/>
                        </a:cubicBezTo>
                        <a:cubicBezTo>
                          <a:pt x="361329" y="1419660"/>
                          <a:pt x="265691" y="1415722"/>
                          <a:pt x="222411" y="1407337"/>
                        </a:cubicBezTo>
                        <a:cubicBezTo>
                          <a:pt x="171978" y="1413684"/>
                          <a:pt x="120458" y="1386233"/>
                          <a:pt x="70964" y="1407337"/>
                        </a:cubicBezTo>
                        <a:cubicBezTo>
                          <a:pt x="37577" y="1433997"/>
                          <a:pt x="1204" y="1352760"/>
                          <a:pt x="0" y="1247153"/>
                        </a:cubicBezTo>
                        <a:cubicBezTo>
                          <a:pt x="6196" y="1122096"/>
                          <a:pt x="-14184" y="1057726"/>
                          <a:pt x="0" y="884830"/>
                        </a:cubicBezTo>
                        <a:cubicBezTo>
                          <a:pt x="1520" y="710060"/>
                          <a:pt x="1453" y="704011"/>
                          <a:pt x="0" y="555115"/>
                        </a:cubicBezTo>
                        <a:cubicBezTo>
                          <a:pt x="-11663" y="401069"/>
                          <a:pt x="-9838" y="256781"/>
                          <a:pt x="0" y="160183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83508"/>
            <a:endParaRPr lang="th-TH" sz="3284" dirty="0">
              <a:solidFill>
                <a:prstClr val="white"/>
              </a:solidFill>
              <a:latin typeface="MN ONIGIRI" pitchFamily="2" charset="0"/>
              <a:cs typeface="MN ONIGIRI" pitchFamily="2" charset="0"/>
            </a:endParaRPr>
          </a:p>
        </p:txBody>
      </p:sp>
      <p:sp>
        <p:nvSpPr>
          <p:cNvPr id="12" name="สี่เหลี่ยมผืนผ้ามุมมน 4">
            <a:extLst>
              <a:ext uri="{FF2B5EF4-FFF2-40B4-BE49-F238E27FC236}">
                <a16:creationId xmlns:a16="http://schemas.microsoft.com/office/drawing/2014/main" id="{1B2B05BA-B1AE-AF5B-9DA5-498A3FFD9397}"/>
              </a:ext>
            </a:extLst>
          </p:cNvPr>
          <p:cNvSpPr/>
          <p:nvPr/>
        </p:nvSpPr>
        <p:spPr>
          <a:xfrm>
            <a:off x="6328540" y="4541574"/>
            <a:ext cx="2666048" cy="1407337"/>
          </a:xfrm>
          <a:custGeom>
            <a:avLst/>
            <a:gdLst>
              <a:gd name="connsiteX0" fmla="*/ 0 w 2666048"/>
              <a:gd name="connsiteY0" fmla="*/ 160183 h 1407337"/>
              <a:gd name="connsiteX1" fmla="*/ 70964 w 2666048"/>
              <a:gd name="connsiteY1" fmla="*/ 0 h 1407337"/>
              <a:gd name="connsiteX2" fmla="*/ 213997 w 2666048"/>
              <a:gd name="connsiteY2" fmla="*/ 0 h 1407337"/>
              <a:gd name="connsiteX3" fmla="*/ 331789 w 2666048"/>
              <a:gd name="connsiteY3" fmla="*/ 0 h 1407337"/>
              <a:gd name="connsiteX4" fmla="*/ 525305 w 2666048"/>
              <a:gd name="connsiteY4" fmla="*/ 0 h 1407337"/>
              <a:gd name="connsiteX5" fmla="*/ 744062 w 2666048"/>
              <a:gd name="connsiteY5" fmla="*/ 0 h 1407337"/>
              <a:gd name="connsiteX6" fmla="*/ 912337 w 2666048"/>
              <a:gd name="connsiteY6" fmla="*/ 0 h 1407337"/>
              <a:gd name="connsiteX7" fmla="*/ 1055370 w 2666048"/>
              <a:gd name="connsiteY7" fmla="*/ 0 h 1407337"/>
              <a:gd name="connsiteX8" fmla="*/ 1198404 w 2666048"/>
              <a:gd name="connsiteY8" fmla="*/ 0 h 1407337"/>
              <a:gd name="connsiteX9" fmla="*/ 1316196 w 2666048"/>
              <a:gd name="connsiteY9" fmla="*/ 0 h 1407337"/>
              <a:gd name="connsiteX10" fmla="*/ 1433988 w 2666048"/>
              <a:gd name="connsiteY10" fmla="*/ 0 h 1407337"/>
              <a:gd name="connsiteX11" fmla="*/ 1551781 w 2666048"/>
              <a:gd name="connsiteY11" fmla="*/ 0 h 1407337"/>
              <a:gd name="connsiteX12" fmla="*/ 1669573 w 2666048"/>
              <a:gd name="connsiteY12" fmla="*/ 0 h 1407337"/>
              <a:gd name="connsiteX13" fmla="*/ 1888330 w 2666048"/>
              <a:gd name="connsiteY13" fmla="*/ 0 h 1407337"/>
              <a:gd name="connsiteX14" fmla="*/ 2056604 w 2666048"/>
              <a:gd name="connsiteY14" fmla="*/ 0 h 1407337"/>
              <a:gd name="connsiteX15" fmla="*/ 2275361 w 2666048"/>
              <a:gd name="connsiteY15" fmla="*/ 0 h 1407337"/>
              <a:gd name="connsiteX16" fmla="*/ 2595083 w 2666048"/>
              <a:gd name="connsiteY16" fmla="*/ 0 h 1407337"/>
              <a:gd name="connsiteX17" fmla="*/ 2666048 w 2666048"/>
              <a:gd name="connsiteY17" fmla="*/ 160183 h 1407337"/>
              <a:gd name="connsiteX18" fmla="*/ 2666048 w 2666048"/>
              <a:gd name="connsiteY18" fmla="*/ 500767 h 1407337"/>
              <a:gd name="connsiteX19" fmla="*/ 2666048 w 2666048"/>
              <a:gd name="connsiteY19" fmla="*/ 852221 h 1407337"/>
              <a:gd name="connsiteX20" fmla="*/ 2666048 w 2666048"/>
              <a:gd name="connsiteY20" fmla="*/ 1247153 h 1407337"/>
              <a:gd name="connsiteX21" fmla="*/ 2595083 w 2666048"/>
              <a:gd name="connsiteY21" fmla="*/ 1407337 h 1407337"/>
              <a:gd name="connsiteX22" fmla="*/ 2452050 w 2666048"/>
              <a:gd name="connsiteY22" fmla="*/ 1407337 h 1407337"/>
              <a:gd name="connsiteX23" fmla="*/ 2334258 w 2666048"/>
              <a:gd name="connsiteY23" fmla="*/ 1407337 h 1407337"/>
              <a:gd name="connsiteX24" fmla="*/ 2140742 w 2666048"/>
              <a:gd name="connsiteY24" fmla="*/ 1407337 h 1407337"/>
              <a:gd name="connsiteX25" fmla="*/ 1997708 w 2666048"/>
              <a:gd name="connsiteY25" fmla="*/ 1407337 h 1407337"/>
              <a:gd name="connsiteX26" fmla="*/ 1854675 w 2666048"/>
              <a:gd name="connsiteY26" fmla="*/ 1407337 h 1407337"/>
              <a:gd name="connsiteX27" fmla="*/ 1661159 w 2666048"/>
              <a:gd name="connsiteY27" fmla="*/ 1407337 h 1407337"/>
              <a:gd name="connsiteX28" fmla="*/ 1442402 w 2666048"/>
              <a:gd name="connsiteY28" fmla="*/ 1407337 h 1407337"/>
              <a:gd name="connsiteX29" fmla="*/ 1223645 w 2666048"/>
              <a:gd name="connsiteY29" fmla="*/ 1407337 h 1407337"/>
              <a:gd name="connsiteX30" fmla="*/ 1055370 w 2666048"/>
              <a:gd name="connsiteY30" fmla="*/ 1407337 h 1407337"/>
              <a:gd name="connsiteX31" fmla="*/ 937578 w 2666048"/>
              <a:gd name="connsiteY31" fmla="*/ 1407337 h 1407337"/>
              <a:gd name="connsiteX32" fmla="*/ 819786 w 2666048"/>
              <a:gd name="connsiteY32" fmla="*/ 1407337 h 1407337"/>
              <a:gd name="connsiteX33" fmla="*/ 651511 w 2666048"/>
              <a:gd name="connsiteY33" fmla="*/ 1407337 h 1407337"/>
              <a:gd name="connsiteX34" fmla="*/ 533719 w 2666048"/>
              <a:gd name="connsiteY34" fmla="*/ 1407337 h 1407337"/>
              <a:gd name="connsiteX35" fmla="*/ 390686 w 2666048"/>
              <a:gd name="connsiteY35" fmla="*/ 1407337 h 1407337"/>
              <a:gd name="connsiteX36" fmla="*/ 222411 w 2666048"/>
              <a:gd name="connsiteY36" fmla="*/ 1407337 h 1407337"/>
              <a:gd name="connsiteX37" fmla="*/ 70964 w 2666048"/>
              <a:gd name="connsiteY37" fmla="*/ 1407337 h 1407337"/>
              <a:gd name="connsiteX38" fmla="*/ 0 w 2666048"/>
              <a:gd name="connsiteY38" fmla="*/ 1247153 h 1407337"/>
              <a:gd name="connsiteX39" fmla="*/ 0 w 2666048"/>
              <a:gd name="connsiteY39" fmla="*/ 884830 h 1407337"/>
              <a:gd name="connsiteX40" fmla="*/ 0 w 2666048"/>
              <a:gd name="connsiteY40" fmla="*/ 555115 h 1407337"/>
              <a:gd name="connsiteX41" fmla="*/ 0 w 2666048"/>
              <a:gd name="connsiteY41" fmla="*/ 160183 h 1407337"/>
              <a:gd name="connsiteX0" fmla="*/ 0 w 2666048"/>
              <a:gd name="connsiteY0" fmla="*/ 160183 h 1407337"/>
              <a:gd name="connsiteX1" fmla="*/ 70964 w 2666048"/>
              <a:gd name="connsiteY1" fmla="*/ 0 h 1407337"/>
              <a:gd name="connsiteX2" fmla="*/ 264479 w 2666048"/>
              <a:gd name="connsiteY2" fmla="*/ 0 h 1407337"/>
              <a:gd name="connsiteX3" fmla="*/ 407513 w 2666048"/>
              <a:gd name="connsiteY3" fmla="*/ 0 h 1407337"/>
              <a:gd name="connsiteX4" fmla="*/ 500064 w 2666048"/>
              <a:gd name="connsiteY4" fmla="*/ 0 h 1407337"/>
              <a:gd name="connsiteX5" fmla="*/ 643097 w 2666048"/>
              <a:gd name="connsiteY5" fmla="*/ 0 h 1407337"/>
              <a:gd name="connsiteX6" fmla="*/ 735648 w 2666048"/>
              <a:gd name="connsiteY6" fmla="*/ 0 h 1407337"/>
              <a:gd name="connsiteX7" fmla="*/ 954406 w 2666048"/>
              <a:gd name="connsiteY7" fmla="*/ 0 h 1407337"/>
              <a:gd name="connsiteX8" fmla="*/ 1072198 w 2666048"/>
              <a:gd name="connsiteY8" fmla="*/ 0 h 1407337"/>
              <a:gd name="connsiteX9" fmla="*/ 1265714 w 2666048"/>
              <a:gd name="connsiteY9" fmla="*/ 0 h 1407337"/>
              <a:gd name="connsiteX10" fmla="*/ 1383506 w 2666048"/>
              <a:gd name="connsiteY10" fmla="*/ 0 h 1407337"/>
              <a:gd name="connsiteX11" fmla="*/ 1602263 w 2666048"/>
              <a:gd name="connsiteY11" fmla="*/ 0 h 1407337"/>
              <a:gd name="connsiteX12" fmla="*/ 1720055 w 2666048"/>
              <a:gd name="connsiteY12" fmla="*/ 0 h 1407337"/>
              <a:gd name="connsiteX13" fmla="*/ 1888330 w 2666048"/>
              <a:gd name="connsiteY13" fmla="*/ 0 h 1407337"/>
              <a:gd name="connsiteX14" fmla="*/ 2107087 w 2666048"/>
              <a:gd name="connsiteY14" fmla="*/ 0 h 1407337"/>
              <a:gd name="connsiteX15" fmla="*/ 2250120 w 2666048"/>
              <a:gd name="connsiteY15" fmla="*/ 0 h 1407337"/>
              <a:gd name="connsiteX16" fmla="*/ 2393154 w 2666048"/>
              <a:gd name="connsiteY16" fmla="*/ 0 h 1407337"/>
              <a:gd name="connsiteX17" fmla="*/ 2595083 w 2666048"/>
              <a:gd name="connsiteY17" fmla="*/ 0 h 1407337"/>
              <a:gd name="connsiteX18" fmla="*/ 2666048 w 2666048"/>
              <a:gd name="connsiteY18" fmla="*/ 160183 h 1407337"/>
              <a:gd name="connsiteX19" fmla="*/ 2666048 w 2666048"/>
              <a:gd name="connsiteY19" fmla="*/ 511636 h 1407337"/>
              <a:gd name="connsiteX20" fmla="*/ 2666048 w 2666048"/>
              <a:gd name="connsiteY20" fmla="*/ 841351 h 1407337"/>
              <a:gd name="connsiteX21" fmla="*/ 2666048 w 2666048"/>
              <a:gd name="connsiteY21" fmla="*/ 1247153 h 1407337"/>
              <a:gd name="connsiteX22" fmla="*/ 2595083 w 2666048"/>
              <a:gd name="connsiteY22" fmla="*/ 1407337 h 1407337"/>
              <a:gd name="connsiteX23" fmla="*/ 2426809 w 2666048"/>
              <a:gd name="connsiteY23" fmla="*/ 1407337 h 1407337"/>
              <a:gd name="connsiteX24" fmla="*/ 2309016 w 2666048"/>
              <a:gd name="connsiteY24" fmla="*/ 1407337 h 1407337"/>
              <a:gd name="connsiteX25" fmla="*/ 2165983 w 2666048"/>
              <a:gd name="connsiteY25" fmla="*/ 1407337 h 1407337"/>
              <a:gd name="connsiteX26" fmla="*/ 1972467 w 2666048"/>
              <a:gd name="connsiteY26" fmla="*/ 1407337 h 1407337"/>
              <a:gd name="connsiteX27" fmla="*/ 1854675 w 2666048"/>
              <a:gd name="connsiteY27" fmla="*/ 1407337 h 1407337"/>
              <a:gd name="connsiteX28" fmla="*/ 1762124 w 2666048"/>
              <a:gd name="connsiteY28" fmla="*/ 1407337 h 1407337"/>
              <a:gd name="connsiteX29" fmla="*/ 1593849 w 2666048"/>
              <a:gd name="connsiteY29" fmla="*/ 1407337 h 1407337"/>
              <a:gd name="connsiteX30" fmla="*/ 1501298 w 2666048"/>
              <a:gd name="connsiteY30" fmla="*/ 1407337 h 1407337"/>
              <a:gd name="connsiteX31" fmla="*/ 1358265 w 2666048"/>
              <a:gd name="connsiteY31" fmla="*/ 1407337 h 1407337"/>
              <a:gd name="connsiteX32" fmla="*/ 1240472 w 2666048"/>
              <a:gd name="connsiteY32" fmla="*/ 1407337 h 1407337"/>
              <a:gd name="connsiteX33" fmla="*/ 1072198 w 2666048"/>
              <a:gd name="connsiteY33" fmla="*/ 1407337 h 1407337"/>
              <a:gd name="connsiteX34" fmla="*/ 954406 w 2666048"/>
              <a:gd name="connsiteY34" fmla="*/ 1407337 h 1407337"/>
              <a:gd name="connsiteX35" fmla="*/ 861855 w 2666048"/>
              <a:gd name="connsiteY35" fmla="*/ 1407337 h 1407337"/>
              <a:gd name="connsiteX36" fmla="*/ 643097 w 2666048"/>
              <a:gd name="connsiteY36" fmla="*/ 1407337 h 1407337"/>
              <a:gd name="connsiteX37" fmla="*/ 424340 w 2666048"/>
              <a:gd name="connsiteY37" fmla="*/ 1407337 h 1407337"/>
              <a:gd name="connsiteX38" fmla="*/ 230825 w 2666048"/>
              <a:gd name="connsiteY38" fmla="*/ 1407337 h 1407337"/>
              <a:gd name="connsiteX39" fmla="*/ 70964 w 2666048"/>
              <a:gd name="connsiteY39" fmla="*/ 1407337 h 1407337"/>
              <a:gd name="connsiteX40" fmla="*/ 0 w 2666048"/>
              <a:gd name="connsiteY40" fmla="*/ 1247153 h 1407337"/>
              <a:gd name="connsiteX41" fmla="*/ 0 w 2666048"/>
              <a:gd name="connsiteY41" fmla="*/ 873960 h 1407337"/>
              <a:gd name="connsiteX42" fmla="*/ 0 w 2666048"/>
              <a:gd name="connsiteY42" fmla="*/ 500767 h 1407337"/>
              <a:gd name="connsiteX43" fmla="*/ 0 w 2666048"/>
              <a:gd name="connsiteY43" fmla="*/ 160183 h 1407337"/>
              <a:gd name="connsiteX0" fmla="*/ 0 w 2666048"/>
              <a:gd name="connsiteY0" fmla="*/ 160183 h 1407337"/>
              <a:gd name="connsiteX1" fmla="*/ 70964 w 2666048"/>
              <a:gd name="connsiteY1" fmla="*/ 0 h 1407337"/>
              <a:gd name="connsiteX2" fmla="*/ 213997 w 2666048"/>
              <a:gd name="connsiteY2" fmla="*/ 0 h 1407337"/>
              <a:gd name="connsiteX3" fmla="*/ 331789 w 2666048"/>
              <a:gd name="connsiteY3" fmla="*/ 0 h 1407337"/>
              <a:gd name="connsiteX4" fmla="*/ 525305 w 2666048"/>
              <a:gd name="connsiteY4" fmla="*/ 0 h 1407337"/>
              <a:gd name="connsiteX5" fmla="*/ 744062 w 2666048"/>
              <a:gd name="connsiteY5" fmla="*/ 0 h 1407337"/>
              <a:gd name="connsiteX6" fmla="*/ 912337 w 2666048"/>
              <a:gd name="connsiteY6" fmla="*/ 0 h 1407337"/>
              <a:gd name="connsiteX7" fmla="*/ 1055370 w 2666048"/>
              <a:gd name="connsiteY7" fmla="*/ 0 h 1407337"/>
              <a:gd name="connsiteX8" fmla="*/ 1198404 w 2666048"/>
              <a:gd name="connsiteY8" fmla="*/ 0 h 1407337"/>
              <a:gd name="connsiteX9" fmla="*/ 1316196 w 2666048"/>
              <a:gd name="connsiteY9" fmla="*/ 0 h 1407337"/>
              <a:gd name="connsiteX10" fmla="*/ 1433988 w 2666048"/>
              <a:gd name="connsiteY10" fmla="*/ 0 h 1407337"/>
              <a:gd name="connsiteX11" fmla="*/ 1551781 w 2666048"/>
              <a:gd name="connsiteY11" fmla="*/ 0 h 1407337"/>
              <a:gd name="connsiteX12" fmla="*/ 1669573 w 2666048"/>
              <a:gd name="connsiteY12" fmla="*/ 0 h 1407337"/>
              <a:gd name="connsiteX13" fmla="*/ 1888330 w 2666048"/>
              <a:gd name="connsiteY13" fmla="*/ 0 h 1407337"/>
              <a:gd name="connsiteX14" fmla="*/ 2056604 w 2666048"/>
              <a:gd name="connsiteY14" fmla="*/ 0 h 1407337"/>
              <a:gd name="connsiteX15" fmla="*/ 2275361 w 2666048"/>
              <a:gd name="connsiteY15" fmla="*/ 0 h 1407337"/>
              <a:gd name="connsiteX16" fmla="*/ 2595083 w 2666048"/>
              <a:gd name="connsiteY16" fmla="*/ 0 h 1407337"/>
              <a:gd name="connsiteX17" fmla="*/ 2666048 w 2666048"/>
              <a:gd name="connsiteY17" fmla="*/ 160183 h 1407337"/>
              <a:gd name="connsiteX18" fmla="*/ 2666048 w 2666048"/>
              <a:gd name="connsiteY18" fmla="*/ 500767 h 1407337"/>
              <a:gd name="connsiteX19" fmla="*/ 2666048 w 2666048"/>
              <a:gd name="connsiteY19" fmla="*/ 852221 h 1407337"/>
              <a:gd name="connsiteX20" fmla="*/ 2666048 w 2666048"/>
              <a:gd name="connsiteY20" fmla="*/ 1247153 h 1407337"/>
              <a:gd name="connsiteX21" fmla="*/ 2595083 w 2666048"/>
              <a:gd name="connsiteY21" fmla="*/ 1407337 h 1407337"/>
              <a:gd name="connsiteX22" fmla="*/ 2452050 w 2666048"/>
              <a:gd name="connsiteY22" fmla="*/ 1407337 h 1407337"/>
              <a:gd name="connsiteX23" fmla="*/ 2334258 w 2666048"/>
              <a:gd name="connsiteY23" fmla="*/ 1407337 h 1407337"/>
              <a:gd name="connsiteX24" fmla="*/ 2140742 w 2666048"/>
              <a:gd name="connsiteY24" fmla="*/ 1407337 h 1407337"/>
              <a:gd name="connsiteX25" fmla="*/ 1997708 w 2666048"/>
              <a:gd name="connsiteY25" fmla="*/ 1407337 h 1407337"/>
              <a:gd name="connsiteX26" fmla="*/ 1854675 w 2666048"/>
              <a:gd name="connsiteY26" fmla="*/ 1407337 h 1407337"/>
              <a:gd name="connsiteX27" fmla="*/ 1661159 w 2666048"/>
              <a:gd name="connsiteY27" fmla="*/ 1407337 h 1407337"/>
              <a:gd name="connsiteX28" fmla="*/ 1442402 w 2666048"/>
              <a:gd name="connsiteY28" fmla="*/ 1407337 h 1407337"/>
              <a:gd name="connsiteX29" fmla="*/ 1223645 w 2666048"/>
              <a:gd name="connsiteY29" fmla="*/ 1407337 h 1407337"/>
              <a:gd name="connsiteX30" fmla="*/ 1055370 w 2666048"/>
              <a:gd name="connsiteY30" fmla="*/ 1407337 h 1407337"/>
              <a:gd name="connsiteX31" fmla="*/ 937578 w 2666048"/>
              <a:gd name="connsiteY31" fmla="*/ 1407337 h 1407337"/>
              <a:gd name="connsiteX32" fmla="*/ 819786 w 2666048"/>
              <a:gd name="connsiteY32" fmla="*/ 1407337 h 1407337"/>
              <a:gd name="connsiteX33" fmla="*/ 651511 w 2666048"/>
              <a:gd name="connsiteY33" fmla="*/ 1407337 h 1407337"/>
              <a:gd name="connsiteX34" fmla="*/ 533719 w 2666048"/>
              <a:gd name="connsiteY34" fmla="*/ 1407337 h 1407337"/>
              <a:gd name="connsiteX35" fmla="*/ 390686 w 2666048"/>
              <a:gd name="connsiteY35" fmla="*/ 1407337 h 1407337"/>
              <a:gd name="connsiteX36" fmla="*/ 222411 w 2666048"/>
              <a:gd name="connsiteY36" fmla="*/ 1407337 h 1407337"/>
              <a:gd name="connsiteX37" fmla="*/ 70964 w 2666048"/>
              <a:gd name="connsiteY37" fmla="*/ 1407337 h 1407337"/>
              <a:gd name="connsiteX38" fmla="*/ 0 w 2666048"/>
              <a:gd name="connsiteY38" fmla="*/ 1247153 h 1407337"/>
              <a:gd name="connsiteX39" fmla="*/ 0 w 2666048"/>
              <a:gd name="connsiteY39" fmla="*/ 884830 h 1407337"/>
              <a:gd name="connsiteX40" fmla="*/ 0 w 2666048"/>
              <a:gd name="connsiteY40" fmla="*/ 555115 h 1407337"/>
              <a:gd name="connsiteX41" fmla="*/ 0 w 2666048"/>
              <a:gd name="connsiteY41" fmla="*/ 160183 h 1407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2666048" h="1407337" fill="none" extrusionOk="0">
                <a:moveTo>
                  <a:pt x="0" y="160183"/>
                </a:moveTo>
                <a:cubicBezTo>
                  <a:pt x="-5800" y="52547"/>
                  <a:pt x="15248" y="-5961"/>
                  <a:pt x="70964" y="0"/>
                </a:cubicBezTo>
                <a:cubicBezTo>
                  <a:pt x="121280" y="-2147"/>
                  <a:pt x="142998" y="21544"/>
                  <a:pt x="213997" y="0"/>
                </a:cubicBezTo>
                <a:cubicBezTo>
                  <a:pt x="282131" y="-9792"/>
                  <a:pt x="293140" y="-4677"/>
                  <a:pt x="331789" y="0"/>
                </a:cubicBezTo>
                <a:cubicBezTo>
                  <a:pt x="349381" y="7415"/>
                  <a:pt x="460009" y="6270"/>
                  <a:pt x="525305" y="0"/>
                </a:cubicBezTo>
                <a:cubicBezTo>
                  <a:pt x="565941" y="-32542"/>
                  <a:pt x="623589" y="31100"/>
                  <a:pt x="744062" y="0"/>
                </a:cubicBezTo>
                <a:cubicBezTo>
                  <a:pt x="853685" y="-15154"/>
                  <a:pt x="866957" y="-26146"/>
                  <a:pt x="912337" y="0"/>
                </a:cubicBezTo>
                <a:cubicBezTo>
                  <a:pt x="957934" y="33175"/>
                  <a:pt x="993678" y="-13280"/>
                  <a:pt x="1055370" y="0"/>
                </a:cubicBezTo>
                <a:cubicBezTo>
                  <a:pt x="1123490" y="-3662"/>
                  <a:pt x="1132851" y="10904"/>
                  <a:pt x="1198404" y="0"/>
                </a:cubicBezTo>
                <a:cubicBezTo>
                  <a:pt x="1266596" y="-12357"/>
                  <a:pt x="1276551" y="7692"/>
                  <a:pt x="1316196" y="0"/>
                </a:cubicBezTo>
                <a:cubicBezTo>
                  <a:pt x="1361305" y="-9232"/>
                  <a:pt x="1398030" y="8699"/>
                  <a:pt x="1433988" y="0"/>
                </a:cubicBezTo>
                <a:cubicBezTo>
                  <a:pt x="1472396" y="-11527"/>
                  <a:pt x="1515543" y="-2276"/>
                  <a:pt x="1551781" y="0"/>
                </a:cubicBezTo>
                <a:cubicBezTo>
                  <a:pt x="1594846" y="18269"/>
                  <a:pt x="1633559" y="-8844"/>
                  <a:pt x="1669573" y="0"/>
                </a:cubicBezTo>
                <a:cubicBezTo>
                  <a:pt x="1703487" y="23480"/>
                  <a:pt x="1820102" y="9125"/>
                  <a:pt x="1888330" y="0"/>
                </a:cubicBezTo>
                <a:cubicBezTo>
                  <a:pt x="1948874" y="-1464"/>
                  <a:pt x="2000816" y="21829"/>
                  <a:pt x="2056604" y="0"/>
                </a:cubicBezTo>
                <a:cubicBezTo>
                  <a:pt x="2087633" y="-16078"/>
                  <a:pt x="2197593" y="-35161"/>
                  <a:pt x="2275361" y="0"/>
                </a:cubicBezTo>
                <a:cubicBezTo>
                  <a:pt x="2369543" y="-9728"/>
                  <a:pt x="2464191" y="-34803"/>
                  <a:pt x="2595083" y="0"/>
                </a:cubicBezTo>
                <a:cubicBezTo>
                  <a:pt x="2611649" y="5850"/>
                  <a:pt x="2701273" y="66860"/>
                  <a:pt x="2666048" y="160183"/>
                </a:cubicBezTo>
                <a:cubicBezTo>
                  <a:pt x="2645688" y="229062"/>
                  <a:pt x="2677815" y="372128"/>
                  <a:pt x="2666048" y="500767"/>
                </a:cubicBezTo>
                <a:cubicBezTo>
                  <a:pt x="2678868" y="621280"/>
                  <a:pt x="2686522" y="698989"/>
                  <a:pt x="2666048" y="852221"/>
                </a:cubicBezTo>
                <a:cubicBezTo>
                  <a:pt x="2693067" y="996457"/>
                  <a:pt x="2664161" y="1110284"/>
                  <a:pt x="2666048" y="1247153"/>
                </a:cubicBezTo>
                <a:cubicBezTo>
                  <a:pt x="2673417" y="1339504"/>
                  <a:pt x="2649588" y="1408456"/>
                  <a:pt x="2595083" y="1407337"/>
                </a:cubicBezTo>
                <a:cubicBezTo>
                  <a:pt x="2563711" y="1390155"/>
                  <a:pt x="2484392" y="1402290"/>
                  <a:pt x="2452050" y="1407337"/>
                </a:cubicBezTo>
                <a:cubicBezTo>
                  <a:pt x="2405942" y="1421107"/>
                  <a:pt x="2368044" y="1393170"/>
                  <a:pt x="2334258" y="1407337"/>
                </a:cubicBezTo>
                <a:cubicBezTo>
                  <a:pt x="2323796" y="1406462"/>
                  <a:pt x="2205686" y="1382015"/>
                  <a:pt x="2140742" y="1407337"/>
                </a:cubicBezTo>
                <a:cubicBezTo>
                  <a:pt x="2062008" y="1417471"/>
                  <a:pt x="2053374" y="1414287"/>
                  <a:pt x="1997708" y="1407337"/>
                </a:cubicBezTo>
                <a:cubicBezTo>
                  <a:pt x="1938940" y="1400580"/>
                  <a:pt x="1923878" y="1399173"/>
                  <a:pt x="1854675" y="1407337"/>
                </a:cubicBezTo>
                <a:cubicBezTo>
                  <a:pt x="1802951" y="1421557"/>
                  <a:pt x="1710885" y="1412839"/>
                  <a:pt x="1661159" y="1407337"/>
                </a:cubicBezTo>
                <a:cubicBezTo>
                  <a:pt x="1598973" y="1404648"/>
                  <a:pt x="1535031" y="1391171"/>
                  <a:pt x="1442402" y="1407337"/>
                </a:cubicBezTo>
                <a:cubicBezTo>
                  <a:pt x="1339716" y="1396450"/>
                  <a:pt x="1321376" y="1415088"/>
                  <a:pt x="1223645" y="1407337"/>
                </a:cubicBezTo>
                <a:cubicBezTo>
                  <a:pt x="1128255" y="1407217"/>
                  <a:pt x="1095105" y="1397904"/>
                  <a:pt x="1055370" y="1407337"/>
                </a:cubicBezTo>
                <a:cubicBezTo>
                  <a:pt x="1000247" y="1417836"/>
                  <a:pt x="979965" y="1383350"/>
                  <a:pt x="937578" y="1407337"/>
                </a:cubicBezTo>
                <a:cubicBezTo>
                  <a:pt x="911808" y="1418308"/>
                  <a:pt x="863223" y="1412767"/>
                  <a:pt x="819786" y="1407337"/>
                </a:cubicBezTo>
                <a:cubicBezTo>
                  <a:pt x="777238" y="1387049"/>
                  <a:pt x="734419" y="1404595"/>
                  <a:pt x="651511" y="1407337"/>
                </a:cubicBezTo>
                <a:cubicBezTo>
                  <a:pt x="571144" y="1406093"/>
                  <a:pt x="568504" y="1396992"/>
                  <a:pt x="533719" y="1407337"/>
                </a:cubicBezTo>
                <a:cubicBezTo>
                  <a:pt x="504229" y="1402776"/>
                  <a:pt x="428418" y="1390747"/>
                  <a:pt x="390686" y="1407337"/>
                </a:cubicBezTo>
                <a:cubicBezTo>
                  <a:pt x="341932" y="1429712"/>
                  <a:pt x="278700" y="1426345"/>
                  <a:pt x="222411" y="1407337"/>
                </a:cubicBezTo>
                <a:cubicBezTo>
                  <a:pt x="181797" y="1384273"/>
                  <a:pt x="108734" y="1388519"/>
                  <a:pt x="70964" y="1407337"/>
                </a:cubicBezTo>
                <a:cubicBezTo>
                  <a:pt x="59230" y="1442211"/>
                  <a:pt x="-12554" y="1340773"/>
                  <a:pt x="0" y="1247153"/>
                </a:cubicBezTo>
                <a:cubicBezTo>
                  <a:pt x="16039" y="1139009"/>
                  <a:pt x="7370" y="1078815"/>
                  <a:pt x="0" y="884830"/>
                </a:cubicBezTo>
                <a:cubicBezTo>
                  <a:pt x="221" y="710418"/>
                  <a:pt x="-240" y="700139"/>
                  <a:pt x="0" y="555115"/>
                </a:cubicBezTo>
                <a:cubicBezTo>
                  <a:pt x="4721" y="401477"/>
                  <a:pt x="-13389" y="283910"/>
                  <a:pt x="0" y="160183"/>
                </a:cubicBezTo>
                <a:close/>
              </a:path>
              <a:path w="2666048" h="1407337" stroke="0" extrusionOk="0">
                <a:moveTo>
                  <a:pt x="0" y="160183"/>
                </a:moveTo>
                <a:cubicBezTo>
                  <a:pt x="3133" y="76419"/>
                  <a:pt x="38399" y="-4779"/>
                  <a:pt x="70964" y="0"/>
                </a:cubicBezTo>
                <a:cubicBezTo>
                  <a:pt x="169865" y="-5481"/>
                  <a:pt x="196060" y="4043"/>
                  <a:pt x="264479" y="0"/>
                </a:cubicBezTo>
                <a:cubicBezTo>
                  <a:pt x="337680" y="396"/>
                  <a:pt x="378463" y="-16397"/>
                  <a:pt x="407513" y="0"/>
                </a:cubicBezTo>
                <a:cubicBezTo>
                  <a:pt x="447149" y="7522"/>
                  <a:pt x="486017" y="-1895"/>
                  <a:pt x="500064" y="0"/>
                </a:cubicBezTo>
                <a:cubicBezTo>
                  <a:pt x="507692" y="6723"/>
                  <a:pt x="579214" y="-7987"/>
                  <a:pt x="643097" y="0"/>
                </a:cubicBezTo>
                <a:cubicBezTo>
                  <a:pt x="691841" y="-2374"/>
                  <a:pt x="706854" y="47"/>
                  <a:pt x="735648" y="0"/>
                </a:cubicBezTo>
                <a:cubicBezTo>
                  <a:pt x="761362" y="-6715"/>
                  <a:pt x="892524" y="-11127"/>
                  <a:pt x="954406" y="0"/>
                </a:cubicBezTo>
                <a:cubicBezTo>
                  <a:pt x="1010271" y="17959"/>
                  <a:pt x="1023513" y="3687"/>
                  <a:pt x="1072198" y="0"/>
                </a:cubicBezTo>
                <a:cubicBezTo>
                  <a:pt x="1104169" y="14217"/>
                  <a:pt x="1171490" y="-4545"/>
                  <a:pt x="1265714" y="0"/>
                </a:cubicBezTo>
                <a:cubicBezTo>
                  <a:pt x="1352382" y="-12922"/>
                  <a:pt x="1356440" y="-11897"/>
                  <a:pt x="1383506" y="0"/>
                </a:cubicBezTo>
                <a:cubicBezTo>
                  <a:pt x="1400141" y="9927"/>
                  <a:pt x="1562335" y="8731"/>
                  <a:pt x="1602263" y="0"/>
                </a:cubicBezTo>
                <a:cubicBezTo>
                  <a:pt x="1673227" y="-24522"/>
                  <a:pt x="1658932" y="6568"/>
                  <a:pt x="1720055" y="0"/>
                </a:cubicBezTo>
                <a:cubicBezTo>
                  <a:pt x="1760313" y="-10904"/>
                  <a:pt x="1860194" y="18153"/>
                  <a:pt x="1888330" y="0"/>
                </a:cubicBezTo>
                <a:cubicBezTo>
                  <a:pt x="1912474" y="-26157"/>
                  <a:pt x="2060270" y="-7730"/>
                  <a:pt x="2107087" y="0"/>
                </a:cubicBezTo>
                <a:cubicBezTo>
                  <a:pt x="2138848" y="-7"/>
                  <a:pt x="2181596" y="-1481"/>
                  <a:pt x="2250120" y="0"/>
                </a:cubicBezTo>
                <a:cubicBezTo>
                  <a:pt x="2287815" y="-1369"/>
                  <a:pt x="2333545" y="-7751"/>
                  <a:pt x="2393154" y="0"/>
                </a:cubicBezTo>
                <a:cubicBezTo>
                  <a:pt x="2453747" y="-1205"/>
                  <a:pt x="2528389" y="-868"/>
                  <a:pt x="2595083" y="0"/>
                </a:cubicBezTo>
                <a:cubicBezTo>
                  <a:pt x="2648713" y="-8926"/>
                  <a:pt x="2669712" y="64114"/>
                  <a:pt x="2666048" y="160183"/>
                </a:cubicBezTo>
                <a:cubicBezTo>
                  <a:pt x="2649141" y="287847"/>
                  <a:pt x="2635792" y="356435"/>
                  <a:pt x="2666048" y="511636"/>
                </a:cubicBezTo>
                <a:cubicBezTo>
                  <a:pt x="2665315" y="654395"/>
                  <a:pt x="2670216" y="686798"/>
                  <a:pt x="2666048" y="841351"/>
                </a:cubicBezTo>
                <a:cubicBezTo>
                  <a:pt x="2657662" y="994692"/>
                  <a:pt x="2657279" y="1042210"/>
                  <a:pt x="2666048" y="1247153"/>
                </a:cubicBezTo>
                <a:cubicBezTo>
                  <a:pt x="2671010" y="1340695"/>
                  <a:pt x="2647296" y="1430803"/>
                  <a:pt x="2595083" y="1407337"/>
                </a:cubicBezTo>
                <a:cubicBezTo>
                  <a:pt x="2529161" y="1415370"/>
                  <a:pt x="2490138" y="1410929"/>
                  <a:pt x="2426809" y="1407337"/>
                </a:cubicBezTo>
                <a:cubicBezTo>
                  <a:pt x="2363956" y="1388458"/>
                  <a:pt x="2346876" y="1410094"/>
                  <a:pt x="2309016" y="1407337"/>
                </a:cubicBezTo>
                <a:cubicBezTo>
                  <a:pt x="2271689" y="1409651"/>
                  <a:pt x="2219041" y="1433524"/>
                  <a:pt x="2165983" y="1407337"/>
                </a:cubicBezTo>
                <a:cubicBezTo>
                  <a:pt x="2112508" y="1385116"/>
                  <a:pt x="2034049" y="1395809"/>
                  <a:pt x="1972467" y="1407337"/>
                </a:cubicBezTo>
                <a:cubicBezTo>
                  <a:pt x="1927312" y="1416292"/>
                  <a:pt x="1903234" y="1401859"/>
                  <a:pt x="1854675" y="1407337"/>
                </a:cubicBezTo>
                <a:cubicBezTo>
                  <a:pt x="1804418" y="1414172"/>
                  <a:pt x="1791969" y="1401976"/>
                  <a:pt x="1762124" y="1407337"/>
                </a:cubicBezTo>
                <a:cubicBezTo>
                  <a:pt x="1733152" y="1407122"/>
                  <a:pt x="1633899" y="1407560"/>
                  <a:pt x="1593849" y="1407337"/>
                </a:cubicBezTo>
                <a:cubicBezTo>
                  <a:pt x="1557934" y="1408550"/>
                  <a:pt x="1538696" y="1396538"/>
                  <a:pt x="1501298" y="1407337"/>
                </a:cubicBezTo>
                <a:cubicBezTo>
                  <a:pt x="1474770" y="1402798"/>
                  <a:pt x="1406169" y="1404623"/>
                  <a:pt x="1358265" y="1407337"/>
                </a:cubicBezTo>
                <a:cubicBezTo>
                  <a:pt x="1331256" y="1424810"/>
                  <a:pt x="1281203" y="1404752"/>
                  <a:pt x="1240472" y="1407337"/>
                </a:cubicBezTo>
                <a:cubicBezTo>
                  <a:pt x="1214394" y="1398448"/>
                  <a:pt x="1114345" y="1419910"/>
                  <a:pt x="1072198" y="1407337"/>
                </a:cubicBezTo>
                <a:cubicBezTo>
                  <a:pt x="1036657" y="1408721"/>
                  <a:pt x="999993" y="1407814"/>
                  <a:pt x="954406" y="1407337"/>
                </a:cubicBezTo>
                <a:cubicBezTo>
                  <a:pt x="912493" y="1409700"/>
                  <a:pt x="901061" y="1413907"/>
                  <a:pt x="861855" y="1407337"/>
                </a:cubicBezTo>
                <a:cubicBezTo>
                  <a:pt x="827464" y="1412463"/>
                  <a:pt x="724602" y="1381109"/>
                  <a:pt x="643097" y="1407337"/>
                </a:cubicBezTo>
                <a:cubicBezTo>
                  <a:pt x="549099" y="1422745"/>
                  <a:pt x="480603" y="1399978"/>
                  <a:pt x="424340" y="1407337"/>
                </a:cubicBezTo>
                <a:cubicBezTo>
                  <a:pt x="361930" y="1423819"/>
                  <a:pt x="284459" y="1411377"/>
                  <a:pt x="230825" y="1407337"/>
                </a:cubicBezTo>
                <a:cubicBezTo>
                  <a:pt x="186710" y="1402507"/>
                  <a:pt x="105315" y="1416963"/>
                  <a:pt x="70964" y="1407337"/>
                </a:cubicBezTo>
                <a:cubicBezTo>
                  <a:pt x="26292" y="1442811"/>
                  <a:pt x="-7119" y="1308667"/>
                  <a:pt x="0" y="1247153"/>
                </a:cubicBezTo>
                <a:cubicBezTo>
                  <a:pt x="-9680" y="1089305"/>
                  <a:pt x="800" y="1051785"/>
                  <a:pt x="0" y="873960"/>
                </a:cubicBezTo>
                <a:cubicBezTo>
                  <a:pt x="4616" y="711065"/>
                  <a:pt x="554" y="616749"/>
                  <a:pt x="0" y="500767"/>
                </a:cubicBezTo>
                <a:cubicBezTo>
                  <a:pt x="-2734" y="403049"/>
                  <a:pt x="-10814" y="265600"/>
                  <a:pt x="0" y="160183"/>
                </a:cubicBezTo>
                <a:close/>
              </a:path>
              <a:path w="2666048" h="1407337" fill="none" stroke="0" extrusionOk="0">
                <a:moveTo>
                  <a:pt x="0" y="160183"/>
                </a:moveTo>
                <a:cubicBezTo>
                  <a:pt x="6935" y="63360"/>
                  <a:pt x="33222" y="-16026"/>
                  <a:pt x="70964" y="0"/>
                </a:cubicBezTo>
                <a:cubicBezTo>
                  <a:pt x="122485" y="14492"/>
                  <a:pt x="153264" y="11298"/>
                  <a:pt x="213997" y="0"/>
                </a:cubicBezTo>
                <a:cubicBezTo>
                  <a:pt x="282699" y="-12788"/>
                  <a:pt x="291375" y="-1163"/>
                  <a:pt x="331789" y="0"/>
                </a:cubicBezTo>
                <a:cubicBezTo>
                  <a:pt x="379663" y="-983"/>
                  <a:pt x="467545" y="21888"/>
                  <a:pt x="525305" y="0"/>
                </a:cubicBezTo>
                <a:cubicBezTo>
                  <a:pt x="570895" y="-15751"/>
                  <a:pt x="642414" y="17818"/>
                  <a:pt x="744062" y="0"/>
                </a:cubicBezTo>
                <a:cubicBezTo>
                  <a:pt x="854283" y="-14325"/>
                  <a:pt x="870756" y="-21468"/>
                  <a:pt x="912337" y="0"/>
                </a:cubicBezTo>
                <a:cubicBezTo>
                  <a:pt x="958305" y="16392"/>
                  <a:pt x="989653" y="9223"/>
                  <a:pt x="1055370" y="0"/>
                </a:cubicBezTo>
                <a:cubicBezTo>
                  <a:pt x="1125454" y="2050"/>
                  <a:pt x="1136075" y="13840"/>
                  <a:pt x="1198404" y="0"/>
                </a:cubicBezTo>
                <a:cubicBezTo>
                  <a:pt x="1263897" y="-8273"/>
                  <a:pt x="1282513" y="-75"/>
                  <a:pt x="1316196" y="0"/>
                </a:cubicBezTo>
                <a:cubicBezTo>
                  <a:pt x="1357948" y="-3568"/>
                  <a:pt x="1404890" y="3981"/>
                  <a:pt x="1433988" y="0"/>
                </a:cubicBezTo>
                <a:cubicBezTo>
                  <a:pt x="1458902" y="-7977"/>
                  <a:pt x="1516364" y="-4380"/>
                  <a:pt x="1551781" y="0"/>
                </a:cubicBezTo>
                <a:cubicBezTo>
                  <a:pt x="1590667" y="16380"/>
                  <a:pt x="1625704" y="-10098"/>
                  <a:pt x="1669573" y="0"/>
                </a:cubicBezTo>
                <a:cubicBezTo>
                  <a:pt x="1708134" y="15640"/>
                  <a:pt x="1845279" y="8716"/>
                  <a:pt x="1888330" y="0"/>
                </a:cubicBezTo>
                <a:cubicBezTo>
                  <a:pt x="1943055" y="-7426"/>
                  <a:pt x="2000063" y="16822"/>
                  <a:pt x="2056604" y="0"/>
                </a:cubicBezTo>
                <a:cubicBezTo>
                  <a:pt x="2134492" y="13582"/>
                  <a:pt x="2216370" y="-16683"/>
                  <a:pt x="2275361" y="0"/>
                </a:cubicBezTo>
                <a:cubicBezTo>
                  <a:pt x="2380162" y="23310"/>
                  <a:pt x="2472409" y="-2143"/>
                  <a:pt x="2595083" y="0"/>
                </a:cubicBezTo>
                <a:cubicBezTo>
                  <a:pt x="2618166" y="-7399"/>
                  <a:pt x="2650138" y="64969"/>
                  <a:pt x="2666048" y="160183"/>
                </a:cubicBezTo>
                <a:cubicBezTo>
                  <a:pt x="2666857" y="218946"/>
                  <a:pt x="2649601" y="404193"/>
                  <a:pt x="2666048" y="500767"/>
                </a:cubicBezTo>
                <a:cubicBezTo>
                  <a:pt x="2698476" y="627007"/>
                  <a:pt x="2646896" y="709322"/>
                  <a:pt x="2666048" y="852221"/>
                </a:cubicBezTo>
                <a:cubicBezTo>
                  <a:pt x="2666796" y="986695"/>
                  <a:pt x="2662129" y="1136525"/>
                  <a:pt x="2666048" y="1247153"/>
                </a:cubicBezTo>
                <a:cubicBezTo>
                  <a:pt x="2663671" y="1348430"/>
                  <a:pt x="2648129" y="1417414"/>
                  <a:pt x="2595083" y="1407337"/>
                </a:cubicBezTo>
                <a:cubicBezTo>
                  <a:pt x="2548205" y="1400812"/>
                  <a:pt x="2494786" y="1410062"/>
                  <a:pt x="2452050" y="1407337"/>
                </a:cubicBezTo>
                <a:cubicBezTo>
                  <a:pt x="2403629" y="1419114"/>
                  <a:pt x="2357626" y="1404047"/>
                  <a:pt x="2334258" y="1407337"/>
                </a:cubicBezTo>
                <a:cubicBezTo>
                  <a:pt x="2315992" y="1403898"/>
                  <a:pt x="2213685" y="1402131"/>
                  <a:pt x="2140742" y="1407337"/>
                </a:cubicBezTo>
                <a:cubicBezTo>
                  <a:pt x="2066684" y="1413876"/>
                  <a:pt x="2051406" y="1412030"/>
                  <a:pt x="1997708" y="1407337"/>
                </a:cubicBezTo>
                <a:cubicBezTo>
                  <a:pt x="1943063" y="1405645"/>
                  <a:pt x="1920391" y="1398648"/>
                  <a:pt x="1854675" y="1407337"/>
                </a:cubicBezTo>
                <a:cubicBezTo>
                  <a:pt x="1788454" y="1423383"/>
                  <a:pt x="1725925" y="1392560"/>
                  <a:pt x="1661159" y="1407337"/>
                </a:cubicBezTo>
                <a:cubicBezTo>
                  <a:pt x="1608342" y="1404599"/>
                  <a:pt x="1561976" y="1410844"/>
                  <a:pt x="1442402" y="1407337"/>
                </a:cubicBezTo>
                <a:cubicBezTo>
                  <a:pt x="1346313" y="1397706"/>
                  <a:pt x="1307264" y="1407978"/>
                  <a:pt x="1223645" y="1407337"/>
                </a:cubicBezTo>
                <a:cubicBezTo>
                  <a:pt x="1136048" y="1403447"/>
                  <a:pt x="1095175" y="1395116"/>
                  <a:pt x="1055370" y="1407337"/>
                </a:cubicBezTo>
                <a:cubicBezTo>
                  <a:pt x="1008464" y="1412468"/>
                  <a:pt x="972492" y="1397300"/>
                  <a:pt x="937578" y="1407337"/>
                </a:cubicBezTo>
                <a:cubicBezTo>
                  <a:pt x="900296" y="1409750"/>
                  <a:pt x="868665" y="1407564"/>
                  <a:pt x="819786" y="1407337"/>
                </a:cubicBezTo>
                <a:cubicBezTo>
                  <a:pt x="765620" y="1398337"/>
                  <a:pt x="729604" y="1405541"/>
                  <a:pt x="651511" y="1407337"/>
                </a:cubicBezTo>
                <a:cubicBezTo>
                  <a:pt x="573316" y="1409997"/>
                  <a:pt x="569500" y="1396447"/>
                  <a:pt x="533719" y="1407337"/>
                </a:cubicBezTo>
                <a:cubicBezTo>
                  <a:pt x="489875" y="1414229"/>
                  <a:pt x="434342" y="1402031"/>
                  <a:pt x="390686" y="1407337"/>
                </a:cubicBezTo>
                <a:cubicBezTo>
                  <a:pt x="356754" y="1413249"/>
                  <a:pt x="270168" y="1418282"/>
                  <a:pt x="222411" y="1407337"/>
                </a:cubicBezTo>
                <a:cubicBezTo>
                  <a:pt x="173033" y="1401624"/>
                  <a:pt x="125806" y="1393710"/>
                  <a:pt x="70964" y="1407337"/>
                </a:cubicBezTo>
                <a:cubicBezTo>
                  <a:pt x="40561" y="1428385"/>
                  <a:pt x="-5862" y="1344477"/>
                  <a:pt x="0" y="1247153"/>
                </a:cubicBezTo>
                <a:cubicBezTo>
                  <a:pt x="17219" y="1131670"/>
                  <a:pt x="-1774" y="1055950"/>
                  <a:pt x="0" y="884830"/>
                </a:cubicBezTo>
                <a:cubicBezTo>
                  <a:pt x="1343" y="710175"/>
                  <a:pt x="1573" y="703794"/>
                  <a:pt x="0" y="555115"/>
                </a:cubicBezTo>
                <a:cubicBezTo>
                  <a:pt x="-7430" y="420086"/>
                  <a:pt x="3350" y="275896"/>
                  <a:pt x="0" y="160183"/>
                </a:cubicBezTo>
                <a:close/>
              </a:path>
              <a:path w="2666048" h="1407337" fill="none" stroke="0" extrusionOk="0">
                <a:moveTo>
                  <a:pt x="0" y="160183"/>
                </a:moveTo>
                <a:cubicBezTo>
                  <a:pt x="3085" y="60169"/>
                  <a:pt x="19313" y="-6858"/>
                  <a:pt x="70964" y="0"/>
                </a:cubicBezTo>
                <a:cubicBezTo>
                  <a:pt x="123551" y="5310"/>
                  <a:pt x="146164" y="15886"/>
                  <a:pt x="213997" y="0"/>
                </a:cubicBezTo>
                <a:cubicBezTo>
                  <a:pt x="282668" y="-9925"/>
                  <a:pt x="294019" y="-3943"/>
                  <a:pt x="331789" y="0"/>
                </a:cubicBezTo>
                <a:cubicBezTo>
                  <a:pt x="365165" y="2577"/>
                  <a:pt x="455212" y="15643"/>
                  <a:pt x="525305" y="0"/>
                </a:cubicBezTo>
                <a:cubicBezTo>
                  <a:pt x="574433" y="-9245"/>
                  <a:pt x="633272" y="34796"/>
                  <a:pt x="744062" y="0"/>
                </a:cubicBezTo>
                <a:cubicBezTo>
                  <a:pt x="854345" y="-14708"/>
                  <a:pt x="870668" y="-22762"/>
                  <a:pt x="912337" y="0"/>
                </a:cubicBezTo>
                <a:cubicBezTo>
                  <a:pt x="960782" y="29480"/>
                  <a:pt x="991828" y="334"/>
                  <a:pt x="1055370" y="0"/>
                </a:cubicBezTo>
                <a:cubicBezTo>
                  <a:pt x="1124441" y="-126"/>
                  <a:pt x="1135085" y="14346"/>
                  <a:pt x="1198404" y="0"/>
                </a:cubicBezTo>
                <a:cubicBezTo>
                  <a:pt x="1267413" y="-9880"/>
                  <a:pt x="1281598" y="5549"/>
                  <a:pt x="1316196" y="0"/>
                </a:cubicBezTo>
                <a:cubicBezTo>
                  <a:pt x="1359190" y="-7021"/>
                  <a:pt x="1403068" y="7812"/>
                  <a:pt x="1433988" y="0"/>
                </a:cubicBezTo>
                <a:cubicBezTo>
                  <a:pt x="1466429" y="-6463"/>
                  <a:pt x="1518647" y="-129"/>
                  <a:pt x="1551781" y="0"/>
                </a:cubicBezTo>
                <a:cubicBezTo>
                  <a:pt x="1596295" y="14532"/>
                  <a:pt x="1631484" y="-9224"/>
                  <a:pt x="1669573" y="0"/>
                </a:cubicBezTo>
                <a:cubicBezTo>
                  <a:pt x="1697422" y="21982"/>
                  <a:pt x="1832620" y="11541"/>
                  <a:pt x="1888330" y="0"/>
                </a:cubicBezTo>
                <a:cubicBezTo>
                  <a:pt x="1933920" y="-8615"/>
                  <a:pt x="2001724" y="12711"/>
                  <a:pt x="2056604" y="0"/>
                </a:cubicBezTo>
                <a:cubicBezTo>
                  <a:pt x="2122148" y="-5774"/>
                  <a:pt x="2205378" y="-31032"/>
                  <a:pt x="2275361" y="0"/>
                </a:cubicBezTo>
                <a:cubicBezTo>
                  <a:pt x="2377654" y="25054"/>
                  <a:pt x="2455918" y="9031"/>
                  <a:pt x="2595083" y="0"/>
                </a:cubicBezTo>
                <a:cubicBezTo>
                  <a:pt x="2619269" y="-9575"/>
                  <a:pt x="2680482" y="46202"/>
                  <a:pt x="2666048" y="160183"/>
                </a:cubicBezTo>
                <a:cubicBezTo>
                  <a:pt x="2685955" y="214358"/>
                  <a:pt x="2643656" y="380046"/>
                  <a:pt x="2666048" y="500767"/>
                </a:cubicBezTo>
                <a:cubicBezTo>
                  <a:pt x="2687663" y="631198"/>
                  <a:pt x="2657944" y="696114"/>
                  <a:pt x="2666048" y="852221"/>
                </a:cubicBezTo>
                <a:cubicBezTo>
                  <a:pt x="2650685" y="980673"/>
                  <a:pt x="2677778" y="1146238"/>
                  <a:pt x="2666048" y="1247153"/>
                </a:cubicBezTo>
                <a:cubicBezTo>
                  <a:pt x="2667668" y="1353908"/>
                  <a:pt x="2651863" y="1411528"/>
                  <a:pt x="2595083" y="1407337"/>
                </a:cubicBezTo>
                <a:cubicBezTo>
                  <a:pt x="2552606" y="1396593"/>
                  <a:pt x="2490653" y="1403001"/>
                  <a:pt x="2452050" y="1407337"/>
                </a:cubicBezTo>
                <a:cubicBezTo>
                  <a:pt x="2402515" y="1422004"/>
                  <a:pt x="2361247" y="1402713"/>
                  <a:pt x="2334258" y="1407337"/>
                </a:cubicBezTo>
                <a:cubicBezTo>
                  <a:pt x="2327660" y="1408382"/>
                  <a:pt x="2198346" y="1383104"/>
                  <a:pt x="2140742" y="1407337"/>
                </a:cubicBezTo>
                <a:cubicBezTo>
                  <a:pt x="2064226" y="1416176"/>
                  <a:pt x="2049923" y="1410145"/>
                  <a:pt x="1997708" y="1407337"/>
                </a:cubicBezTo>
                <a:cubicBezTo>
                  <a:pt x="1939961" y="1402515"/>
                  <a:pt x="1922070" y="1398887"/>
                  <a:pt x="1854675" y="1407337"/>
                </a:cubicBezTo>
                <a:cubicBezTo>
                  <a:pt x="1792615" y="1424050"/>
                  <a:pt x="1721755" y="1399124"/>
                  <a:pt x="1661159" y="1407337"/>
                </a:cubicBezTo>
                <a:cubicBezTo>
                  <a:pt x="1606205" y="1399570"/>
                  <a:pt x="1551570" y="1406277"/>
                  <a:pt x="1442402" y="1407337"/>
                </a:cubicBezTo>
                <a:cubicBezTo>
                  <a:pt x="1343948" y="1400057"/>
                  <a:pt x="1319508" y="1413894"/>
                  <a:pt x="1223645" y="1407337"/>
                </a:cubicBezTo>
                <a:cubicBezTo>
                  <a:pt x="1132560" y="1411004"/>
                  <a:pt x="1103567" y="1393084"/>
                  <a:pt x="1055370" y="1407337"/>
                </a:cubicBezTo>
                <a:cubicBezTo>
                  <a:pt x="1001206" y="1409761"/>
                  <a:pt x="976527" y="1390516"/>
                  <a:pt x="937578" y="1407337"/>
                </a:cubicBezTo>
                <a:cubicBezTo>
                  <a:pt x="903616" y="1411351"/>
                  <a:pt x="873384" y="1412724"/>
                  <a:pt x="819786" y="1407337"/>
                </a:cubicBezTo>
                <a:cubicBezTo>
                  <a:pt x="768639" y="1388149"/>
                  <a:pt x="735521" y="1405658"/>
                  <a:pt x="651511" y="1407337"/>
                </a:cubicBezTo>
                <a:cubicBezTo>
                  <a:pt x="573007" y="1407500"/>
                  <a:pt x="566658" y="1395680"/>
                  <a:pt x="533719" y="1407337"/>
                </a:cubicBezTo>
                <a:cubicBezTo>
                  <a:pt x="498445" y="1408131"/>
                  <a:pt x="427942" y="1397607"/>
                  <a:pt x="390686" y="1407337"/>
                </a:cubicBezTo>
                <a:cubicBezTo>
                  <a:pt x="363356" y="1424389"/>
                  <a:pt x="272563" y="1424193"/>
                  <a:pt x="222411" y="1407337"/>
                </a:cubicBezTo>
                <a:cubicBezTo>
                  <a:pt x="175598" y="1402855"/>
                  <a:pt x="111246" y="1379929"/>
                  <a:pt x="70964" y="1407337"/>
                </a:cubicBezTo>
                <a:cubicBezTo>
                  <a:pt x="53314" y="1448464"/>
                  <a:pt x="-7236" y="1362789"/>
                  <a:pt x="0" y="1247153"/>
                </a:cubicBezTo>
                <a:cubicBezTo>
                  <a:pt x="23268" y="1132836"/>
                  <a:pt x="-8721" y="1063487"/>
                  <a:pt x="0" y="884830"/>
                </a:cubicBezTo>
                <a:cubicBezTo>
                  <a:pt x="1128" y="710222"/>
                  <a:pt x="879" y="702620"/>
                  <a:pt x="0" y="555115"/>
                </a:cubicBezTo>
                <a:cubicBezTo>
                  <a:pt x="-14082" y="394972"/>
                  <a:pt x="-8086" y="276768"/>
                  <a:pt x="0" y="160183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4236762247">
                  <a:custGeom>
                    <a:avLst/>
                    <a:gdLst>
                      <a:gd name="connsiteX0" fmla="*/ 0 w 2666048"/>
                      <a:gd name="connsiteY0" fmla="*/ 160183 h 1407337"/>
                      <a:gd name="connsiteX1" fmla="*/ 70964 w 2666048"/>
                      <a:gd name="connsiteY1" fmla="*/ 0 h 1407337"/>
                      <a:gd name="connsiteX2" fmla="*/ 213997 w 2666048"/>
                      <a:gd name="connsiteY2" fmla="*/ 0 h 1407337"/>
                      <a:gd name="connsiteX3" fmla="*/ 331789 w 2666048"/>
                      <a:gd name="connsiteY3" fmla="*/ 0 h 1407337"/>
                      <a:gd name="connsiteX4" fmla="*/ 525305 w 2666048"/>
                      <a:gd name="connsiteY4" fmla="*/ 0 h 1407337"/>
                      <a:gd name="connsiteX5" fmla="*/ 744062 w 2666048"/>
                      <a:gd name="connsiteY5" fmla="*/ 0 h 1407337"/>
                      <a:gd name="connsiteX6" fmla="*/ 912337 w 2666048"/>
                      <a:gd name="connsiteY6" fmla="*/ 0 h 1407337"/>
                      <a:gd name="connsiteX7" fmla="*/ 1055370 w 2666048"/>
                      <a:gd name="connsiteY7" fmla="*/ 0 h 1407337"/>
                      <a:gd name="connsiteX8" fmla="*/ 1198404 w 2666048"/>
                      <a:gd name="connsiteY8" fmla="*/ 0 h 1407337"/>
                      <a:gd name="connsiteX9" fmla="*/ 1316196 w 2666048"/>
                      <a:gd name="connsiteY9" fmla="*/ 0 h 1407337"/>
                      <a:gd name="connsiteX10" fmla="*/ 1433988 w 2666048"/>
                      <a:gd name="connsiteY10" fmla="*/ 0 h 1407337"/>
                      <a:gd name="connsiteX11" fmla="*/ 1551781 w 2666048"/>
                      <a:gd name="connsiteY11" fmla="*/ 0 h 1407337"/>
                      <a:gd name="connsiteX12" fmla="*/ 1669573 w 2666048"/>
                      <a:gd name="connsiteY12" fmla="*/ 0 h 1407337"/>
                      <a:gd name="connsiteX13" fmla="*/ 1888330 w 2666048"/>
                      <a:gd name="connsiteY13" fmla="*/ 0 h 1407337"/>
                      <a:gd name="connsiteX14" fmla="*/ 2056604 w 2666048"/>
                      <a:gd name="connsiteY14" fmla="*/ 0 h 1407337"/>
                      <a:gd name="connsiteX15" fmla="*/ 2275361 w 2666048"/>
                      <a:gd name="connsiteY15" fmla="*/ 0 h 1407337"/>
                      <a:gd name="connsiteX16" fmla="*/ 2595083 w 2666048"/>
                      <a:gd name="connsiteY16" fmla="*/ 0 h 1407337"/>
                      <a:gd name="connsiteX17" fmla="*/ 2666048 w 2666048"/>
                      <a:gd name="connsiteY17" fmla="*/ 160183 h 1407337"/>
                      <a:gd name="connsiteX18" fmla="*/ 2666048 w 2666048"/>
                      <a:gd name="connsiteY18" fmla="*/ 500767 h 1407337"/>
                      <a:gd name="connsiteX19" fmla="*/ 2666048 w 2666048"/>
                      <a:gd name="connsiteY19" fmla="*/ 852221 h 1407337"/>
                      <a:gd name="connsiteX20" fmla="*/ 2666048 w 2666048"/>
                      <a:gd name="connsiteY20" fmla="*/ 1247153 h 1407337"/>
                      <a:gd name="connsiteX21" fmla="*/ 2595083 w 2666048"/>
                      <a:gd name="connsiteY21" fmla="*/ 1407337 h 1407337"/>
                      <a:gd name="connsiteX22" fmla="*/ 2452050 w 2666048"/>
                      <a:gd name="connsiteY22" fmla="*/ 1407337 h 1407337"/>
                      <a:gd name="connsiteX23" fmla="*/ 2334258 w 2666048"/>
                      <a:gd name="connsiteY23" fmla="*/ 1407337 h 1407337"/>
                      <a:gd name="connsiteX24" fmla="*/ 2140742 w 2666048"/>
                      <a:gd name="connsiteY24" fmla="*/ 1407337 h 1407337"/>
                      <a:gd name="connsiteX25" fmla="*/ 1997708 w 2666048"/>
                      <a:gd name="connsiteY25" fmla="*/ 1407337 h 1407337"/>
                      <a:gd name="connsiteX26" fmla="*/ 1854675 w 2666048"/>
                      <a:gd name="connsiteY26" fmla="*/ 1407337 h 1407337"/>
                      <a:gd name="connsiteX27" fmla="*/ 1661159 w 2666048"/>
                      <a:gd name="connsiteY27" fmla="*/ 1407337 h 1407337"/>
                      <a:gd name="connsiteX28" fmla="*/ 1442402 w 2666048"/>
                      <a:gd name="connsiteY28" fmla="*/ 1407337 h 1407337"/>
                      <a:gd name="connsiteX29" fmla="*/ 1223645 w 2666048"/>
                      <a:gd name="connsiteY29" fmla="*/ 1407337 h 1407337"/>
                      <a:gd name="connsiteX30" fmla="*/ 1055370 w 2666048"/>
                      <a:gd name="connsiteY30" fmla="*/ 1407337 h 1407337"/>
                      <a:gd name="connsiteX31" fmla="*/ 937578 w 2666048"/>
                      <a:gd name="connsiteY31" fmla="*/ 1407337 h 1407337"/>
                      <a:gd name="connsiteX32" fmla="*/ 819786 w 2666048"/>
                      <a:gd name="connsiteY32" fmla="*/ 1407337 h 1407337"/>
                      <a:gd name="connsiteX33" fmla="*/ 651511 w 2666048"/>
                      <a:gd name="connsiteY33" fmla="*/ 1407337 h 1407337"/>
                      <a:gd name="connsiteX34" fmla="*/ 533719 w 2666048"/>
                      <a:gd name="connsiteY34" fmla="*/ 1407337 h 1407337"/>
                      <a:gd name="connsiteX35" fmla="*/ 390686 w 2666048"/>
                      <a:gd name="connsiteY35" fmla="*/ 1407337 h 1407337"/>
                      <a:gd name="connsiteX36" fmla="*/ 222411 w 2666048"/>
                      <a:gd name="connsiteY36" fmla="*/ 1407337 h 1407337"/>
                      <a:gd name="connsiteX37" fmla="*/ 70964 w 2666048"/>
                      <a:gd name="connsiteY37" fmla="*/ 1407337 h 1407337"/>
                      <a:gd name="connsiteX38" fmla="*/ 0 w 2666048"/>
                      <a:gd name="connsiteY38" fmla="*/ 1247153 h 1407337"/>
                      <a:gd name="connsiteX39" fmla="*/ 0 w 2666048"/>
                      <a:gd name="connsiteY39" fmla="*/ 884830 h 1407337"/>
                      <a:gd name="connsiteX40" fmla="*/ 0 w 2666048"/>
                      <a:gd name="connsiteY40" fmla="*/ 555115 h 1407337"/>
                      <a:gd name="connsiteX41" fmla="*/ 0 w 2666048"/>
                      <a:gd name="connsiteY41" fmla="*/ 160183 h 1407337"/>
                      <a:gd name="connsiteX0" fmla="*/ 0 w 2666048"/>
                      <a:gd name="connsiteY0" fmla="*/ 160183 h 1407337"/>
                      <a:gd name="connsiteX1" fmla="*/ 70964 w 2666048"/>
                      <a:gd name="connsiteY1" fmla="*/ 0 h 1407337"/>
                      <a:gd name="connsiteX2" fmla="*/ 264479 w 2666048"/>
                      <a:gd name="connsiteY2" fmla="*/ 0 h 1407337"/>
                      <a:gd name="connsiteX3" fmla="*/ 407513 w 2666048"/>
                      <a:gd name="connsiteY3" fmla="*/ 0 h 1407337"/>
                      <a:gd name="connsiteX4" fmla="*/ 500064 w 2666048"/>
                      <a:gd name="connsiteY4" fmla="*/ 0 h 1407337"/>
                      <a:gd name="connsiteX5" fmla="*/ 643097 w 2666048"/>
                      <a:gd name="connsiteY5" fmla="*/ 0 h 1407337"/>
                      <a:gd name="connsiteX6" fmla="*/ 735648 w 2666048"/>
                      <a:gd name="connsiteY6" fmla="*/ 0 h 1407337"/>
                      <a:gd name="connsiteX7" fmla="*/ 954406 w 2666048"/>
                      <a:gd name="connsiteY7" fmla="*/ 0 h 1407337"/>
                      <a:gd name="connsiteX8" fmla="*/ 1072198 w 2666048"/>
                      <a:gd name="connsiteY8" fmla="*/ 0 h 1407337"/>
                      <a:gd name="connsiteX9" fmla="*/ 1265714 w 2666048"/>
                      <a:gd name="connsiteY9" fmla="*/ 0 h 1407337"/>
                      <a:gd name="connsiteX10" fmla="*/ 1383506 w 2666048"/>
                      <a:gd name="connsiteY10" fmla="*/ 0 h 1407337"/>
                      <a:gd name="connsiteX11" fmla="*/ 1602263 w 2666048"/>
                      <a:gd name="connsiteY11" fmla="*/ 0 h 1407337"/>
                      <a:gd name="connsiteX12" fmla="*/ 1720055 w 2666048"/>
                      <a:gd name="connsiteY12" fmla="*/ 0 h 1407337"/>
                      <a:gd name="connsiteX13" fmla="*/ 1888330 w 2666048"/>
                      <a:gd name="connsiteY13" fmla="*/ 0 h 1407337"/>
                      <a:gd name="connsiteX14" fmla="*/ 2107087 w 2666048"/>
                      <a:gd name="connsiteY14" fmla="*/ 0 h 1407337"/>
                      <a:gd name="connsiteX15" fmla="*/ 2250120 w 2666048"/>
                      <a:gd name="connsiteY15" fmla="*/ 0 h 1407337"/>
                      <a:gd name="connsiteX16" fmla="*/ 2393154 w 2666048"/>
                      <a:gd name="connsiteY16" fmla="*/ 0 h 1407337"/>
                      <a:gd name="connsiteX17" fmla="*/ 2595083 w 2666048"/>
                      <a:gd name="connsiteY17" fmla="*/ 0 h 1407337"/>
                      <a:gd name="connsiteX18" fmla="*/ 2666048 w 2666048"/>
                      <a:gd name="connsiteY18" fmla="*/ 160183 h 1407337"/>
                      <a:gd name="connsiteX19" fmla="*/ 2666048 w 2666048"/>
                      <a:gd name="connsiteY19" fmla="*/ 511636 h 1407337"/>
                      <a:gd name="connsiteX20" fmla="*/ 2666048 w 2666048"/>
                      <a:gd name="connsiteY20" fmla="*/ 841351 h 1407337"/>
                      <a:gd name="connsiteX21" fmla="*/ 2666048 w 2666048"/>
                      <a:gd name="connsiteY21" fmla="*/ 1247153 h 1407337"/>
                      <a:gd name="connsiteX22" fmla="*/ 2595083 w 2666048"/>
                      <a:gd name="connsiteY22" fmla="*/ 1407337 h 1407337"/>
                      <a:gd name="connsiteX23" fmla="*/ 2426809 w 2666048"/>
                      <a:gd name="connsiteY23" fmla="*/ 1407337 h 1407337"/>
                      <a:gd name="connsiteX24" fmla="*/ 2309016 w 2666048"/>
                      <a:gd name="connsiteY24" fmla="*/ 1407337 h 1407337"/>
                      <a:gd name="connsiteX25" fmla="*/ 2165983 w 2666048"/>
                      <a:gd name="connsiteY25" fmla="*/ 1407337 h 1407337"/>
                      <a:gd name="connsiteX26" fmla="*/ 1972467 w 2666048"/>
                      <a:gd name="connsiteY26" fmla="*/ 1407337 h 1407337"/>
                      <a:gd name="connsiteX27" fmla="*/ 1854675 w 2666048"/>
                      <a:gd name="connsiteY27" fmla="*/ 1407337 h 1407337"/>
                      <a:gd name="connsiteX28" fmla="*/ 1762124 w 2666048"/>
                      <a:gd name="connsiteY28" fmla="*/ 1407337 h 1407337"/>
                      <a:gd name="connsiteX29" fmla="*/ 1593849 w 2666048"/>
                      <a:gd name="connsiteY29" fmla="*/ 1407337 h 1407337"/>
                      <a:gd name="connsiteX30" fmla="*/ 1501298 w 2666048"/>
                      <a:gd name="connsiteY30" fmla="*/ 1407337 h 1407337"/>
                      <a:gd name="connsiteX31" fmla="*/ 1358265 w 2666048"/>
                      <a:gd name="connsiteY31" fmla="*/ 1407337 h 1407337"/>
                      <a:gd name="connsiteX32" fmla="*/ 1240472 w 2666048"/>
                      <a:gd name="connsiteY32" fmla="*/ 1407337 h 1407337"/>
                      <a:gd name="connsiteX33" fmla="*/ 1072198 w 2666048"/>
                      <a:gd name="connsiteY33" fmla="*/ 1407337 h 1407337"/>
                      <a:gd name="connsiteX34" fmla="*/ 954406 w 2666048"/>
                      <a:gd name="connsiteY34" fmla="*/ 1407337 h 1407337"/>
                      <a:gd name="connsiteX35" fmla="*/ 861855 w 2666048"/>
                      <a:gd name="connsiteY35" fmla="*/ 1407337 h 1407337"/>
                      <a:gd name="connsiteX36" fmla="*/ 643097 w 2666048"/>
                      <a:gd name="connsiteY36" fmla="*/ 1407337 h 1407337"/>
                      <a:gd name="connsiteX37" fmla="*/ 424340 w 2666048"/>
                      <a:gd name="connsiteY37" fmla="*/ 1407337 h 1407337"/>
                      <a:gd name="connsiteX38" fmla="*/ 230825 w 2666048"/>
                      <a:gd name="connsiteY38" fmla="*/ 1407337 h 1407337"/>
                      <a:gd name="connsiteX39" fmla="*/ 70964 w 2666048"/>
                      <a:gd name="connsiteY39" fmla="*/ 1407337 h 1407337"/>
                      <a:gd name="connsiteX40" fmla="*/ 0 w 2666048"/>
                      <a:gd name="connsiteY40" fmla="*/ 1247153 h 1407337"/>
                      <a:gd name="connsiteX41" fmla="*/ 0 w 2666048"/>
                      <a:gd name="connsiteY41" fmla="*/ 873960 h 1407337"/>
                      <a:gd name="connsiteX42" fmla="*/ 0 w 2666048"/>
                      <a:gd name="connsiteY42" fmla="*/ 500767 h 1407337"/>
                      <a:gd name="connsiteX43" fmla="*/ 0 w 2666048"/>
                      <a:gd name="connsiteY43" fmla="*/ 160183 h 14073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</a:cxnLst>
                    <a:rect l="l" t="t" r="r" b="b"/>
                    <a:pathLst>
                      <a:path w="2666048" h="1407337" fill="none" extrusionOk="0">
                        <a:moveTo>
                          <a:pt x="0" y="160183"/>
                        </a:moveTo>
                        <a:cubicBezTo>
                          <a:pt x="-503" y="54977"/>
                          <a:pt x="16299" y="-6729"/>
                          <a:pt x="70964" y="0"/>
                        </a:cubicBezTo>
                        <a:cubicBezTo>
                          <a:pt x="121706" y="4002"/>
                          <a:pt x="145336" y="15878"/>
                          <a:pt x="213997" y="0"/>
                        </a:cubicBezTo>
                        <a:cubicBezTo>
                          <a:pt x="281947" y="-10706"/>
                          <a:pt x="291491" y="-3703"/>
                          <a:pt x="331789" y="0"/>
                        </a:cubicBezTo>
                        <a:cubicBezTo>
                          <a:pt x="364645" y="4462"/>
                          <a:pt x="463033" y="7265"/>
                          <a:pt x="525305" y="0"/>
                        </a:cubicBezTo>
                        <a:cubicBezTo>
                          <a:pt x="573089" y="-18196"/>
                          <a:pt x="633707" y="19021"/>
                          <a:pt x="744062" y="0"/>
                        </a:cubicBezTo>
                        <a:cubicBezTo>
                          <a:pt x="852001" y="-14086"/>
                          <a:pt x="867897" y="-22208"/>
                          <a:pt x="912337" y="0"/>
                        </a:cubicBezTo>
                        <a:cubicBezTo>
                          <a:pt x="956765" y="24927"/>
                          <a:pt x="990415" y="-8532"/>
                          <a:pt x="1055370" y="0"/>
                        </a:cubicBezTo>
                        <a:cubicBezTo>
                          <a:pt x="1124115" y="-24"/>
                          <a:pt x="1133219" y="11782"/>
                          <a:pt x="1198404" y="0"/>
                        </a:cubicBezTo>
                        <a:cubicBezTo>
                          <a:pt x="1265511" y="-12335"/>
                          <a:pt x="1277848" y="6275"/>
                          <a:pt x="1316196" y="0"/>
                        </a:cubicBezTo>
                        <a:cubicBezTo>
                          <a:pt x="1356345" y="-6511"/>
                          <a:pt x="1404266" y="8751"/>
                          <a:pt x="1433988" y="0"/>
                        </a:cubicBezTo>
                        <a:cubicBezTo>
                          <a:pt x="1468153" y="-10581"/>
                          <a:pt x="1515393" y="-4159"/>
                          <a:pt x="1551781" y="0"/>
                        </a:cubicBezTo>
                        <a:cubicBezTo>
                          <a:pt x="1592613" y="15191"/>
                          <a:pt x="1632588" y="-7793"/>
                          <a:pt x="1669573" y="0"/>
                        </a:cubicBezTo>
                        <a:cubicBezTo>
                          <a:pt x="1706457" y="12867"/>
                          <a:pt x="1829428" y="13242"/>
                          <a:pt x="1888330" y="0"/>
                        </a:cubicBezTo>
                        <a:cubicBezTo>
                          <a:pt x="1944969" y="-11937"/>
                          <a:pt x="1999869" y="13420"/>
                          <a:pt x="2056604" y="0"/>
                        </a:cubicBezTo>
                        <a:cubicBezTo>
                          <a:pt x="2101839" y="-10494"/>
                          <a:pt x="2192731" y="-30544"/>
                          <a:pt x="2275361" y="0"/>
                        </a:cubicBezTo>
                        <a:cubicBezTo>
                          <a:pt x="2367339" y="10818"/>
                          <a:pt x="2459239" y="-14301"/>
                          <a:pt x="2595083" y="0"/>
                        </a:cubicBezTo>
                        <a:cubicBezTo>
                          <a:pt x="2623496" y="-5577"/>
                          <a:pt x="2679855" y="66754"/>
                          <a:pt x="2666048" y="160183"/>
                        </a:cubicBezTo>
                        <a:cubicBezTo>
                          <a:pt x="2667404" y="237231"/>
                          <a:pt x="2674795" y="372562"/>
                          <a:pt x="2666048" y="500767"/>
                        </a:cubicBezTo>
                        <a:cubicBezTo>
                          <a:pt x="2677032" y="622438"/>
                          <a:pt x="2673508" y="711231"/>
                          <a:pt x="2666048" y="852221"/>
                        </a:cubicBezTo>
                        <a:cubicBezTo>
                          <a:pt x="2677902" y="982787"/>
                          <a:pt x="2663124" y="1117478"/>
                          <a:pt x="2666048" y="1247153"/>
                        </a:cubicBezTo>
                        <a:cubicBezTo>
                          <a:pt x="2671726" y="1343519"/>
                          <a:pt x="2642141" y="1413095"/>
                          <a:pt x="2595083" y="1407337"/>
                        </a:cubicBezTo>
                        <a:cubicBezTo>
                          <a:pt x="2559021" y="1394373"/>
                          <a:pt x="2489612" y="1401315"/>
                          <a:pt x="2452050" y="1407337"/>
                        </a:cubicBezTo>
                        <a:cubicBezTo>
                          <a:pt x="2407986" y="1418707"/>
                          <a:pt x="2365027" y="1399301"/>
                          <a:pt x="2334258" y="1407337"/>
                        </a:cubicBezTo>
                        <a:cubicBezTo>
                          <a:pt x="2318557" y="1407828"/>
                          <a:pt x="2210651" y="1388880"/>
                          <a:pt x="2140742" y="1407337"/>
                        </a:cubicBezTo>
                        <a:cubicBezTo>
                          <a:pt x="2063869" y="1416793"/>
                          <a:pt x="2052207" y="1411893"/>
                          <a:pt x="1997708" y="1407337"/>
                        </a:cubicBezTo>
                        <a:cubicBezTo>
                          <a:pt x="1939822" y="1401126"/>
                          <a:pt x="1924461" y="1400283"/>
                          <a:pt x="1854675" y="1407337"/>
                        </a:cubicBezTo>
                        <a:cubicBezTo>
                          <a:pt x="1796680" y="1418816"/>
                          <a:pt x="1716450" y="1402849"/>
                          <a:pt x="1661159" y="1407337"/>
                        </a:cubicBezTo>
                        <a:cubicBezTo>
                          <a:pt x="1602166" y="1409334"/>
                          <a:pt x="1536893" y="1406230"/>
                          <a:pt x="1442402" y="1407337"/>
                        </a:cubicBezTo>
                        <a:cubicBezTo>
                          <a:pt x="1341565" y="1397692"/>
                          <a:pt x="1320991" y="1414622"/>
                          <a:pt x="1223645" y="1407337"/>
                        </a:cubicBezTo>
                        <a:cubicBezTo>
                          <a:pt x="1129695" y="1406634"/>
                          <a:pt x="1097880" y="1398875"/>
                          <a:pt x="1055370" y="1407337"/>
                        </a:cubicBezTo>
                        <a:cubicBezTo>
                          <a:pt x="1005075" y="1416402"/>
                          <a:pt x="978410" y="1390803"/>
                          <a:pt x="937578" y="1407337"/>
                        </a:cubicBezTo>
                        <a:cubicBezTo>
                          <a:pt x="905213" y="1419270"/>
                          <a:pt x="864337" y="1412191"/>
                          <a:pt x="819786" y="1407337"/>
                        </a:cubicBezTo>
                        <a:cubicBezTo>
                          <a:pt x="774796" y="1395236"/>
                          <a:pt x="730207" y="1406211"/>
                          <a:pt x="651511" y="1407337"/>
                        </a:cubicBezTo>
                        <a:cubicBezTo>
                          <a:pt x="572261" y="1406822"/>
                          <a:pt x="568694" y="1397195"/>
                          <a:pt x="533719" y="1407337"/>
                        </a:cubicBezTo>
                        <a:cubicBezTo>
                          <a:pt x="500278" y="1410231"/>
                          <a:pt x="424320" y="1393221"/>
                          <a:pt x="390686" y="1407337"/>
                        </a:cubicBezTo>
                        <a:cubicBezTo>
                          <a:pt x="352582" y="1423790"/>
                          <a:pt x="275438" y="1420089"/>
                          <a:pt x="222411" y="1407337"/>
                        </a:cubicBezTo>
                        <a:cubicBezTo>
                          <a:pt x="178781" y="1393297"/>
                          <a:pt x="112187" y="1389179"/>
                          <a:pt x="70964" y="1407337"/>
                        </a:cubicBezTo>
                        <a:cubicBezTo>
                          <a:pt x="38746" y="1430478"/>
                          <a:pt x="-5741" y="1345227"/>
                          <a:pt x="0" y="1247153"/>
                        </a:cubicBezTo>
                        <a:cubicBezTo>
                          <a:pt x="9849" y="1131060"/>
                          <a:pt x="930" y="1065597"/>
                          <a:pt x="0" y="884830"/>
                        </a:cubicBezTo>
                        <a:cubicBezTo>
                          <a:pt x="1158" y="709546"/>
                          <a:pt x="287" y="701439"/>
                          <a:pt x="0" y="555115"/>
                        </a:cubicBezTo>
                        <a:cubicBezTo>
                          <a:pt x="1959" y="404493"/>
                          <a:pt x="-5263" y="280645"/>
                          <a:pt x="0" y="160183"/>
                        </a:cubicBezTo>
                        <a:close/>
                      </a:path>
                      <a:path w="2666048" h="1407337" stroke="0" extrusionOk="0">
                        <a:moveTo>
                          <a:pt x="0" y="160183"/>
                        </a:moveTo>
                        <a:cubicBezTo>
                          <a:pt x="3523" y="79507"/>
                          <a:pt x="40015" y="-2074"/>
                          <a:pt x="70964" y="0"/>
                        </a:cubicBezTo>
                        <a:cubicBezTo>
                          <a:pt x="166611" y="-8688"/>
                          <a:pt x="196873" y="2481"/>
                          <a:pt x="264479" y="0"/>
                        </a:cubicBezTo>
                        <a:cubicBezTo>
                          <a:pt x="329811" y="3157"/>
                          <a:pt x="373576" y="-11925"/>
                          <a:pt x="407513" y="0"/>
                        </a:cubicBezTo>
                        <a:cubicBezTo>
                          <a:pt x="444047" y="9782"/>
                          <a:pt x="483317" y="-2897"/>
                          <a:pt x="500064" y="0"/>
                        </a:cubicBezTo>
                        <a:cubicBezTo>
                          <a:pt x="513402" y="5080"/>
                          <a:pt x="587382" y="-273"/>
                          <a:pt x="643097" y="0"/>
                        </a:cubicBezTo>
                        <a:cubicBezTo>
                          <a:pt x="692387" y="-5270"/>
                          <a:pt x="707002" y="1080"/>
                          <a:pt x="735648" y="0"/>
                        </a:cubicBezTo>
                        <a:cubicBezTo>
                          <a:pt x="762971" y="-3926"/>
                          <a:pt x="899119" y="-13312"/>
                          <a:pt x="954406" y="0"/>
                        </a:cubicBezTo>
                        <a:cubicBezTo>
                          <a:pt x="1005202" y="15453"/>
                          <a:pt x="1024397" y="3379"/>
                          <a:pt x="1072198" y="0"/>
                        </a:cubicBezTo>
                        <a:cubicBezTo>
                          <a:pt x="1107071" y="10297"/>
                          <a:pt x="1174441" y="1885"/>
                          <a:pt x="1265714" y="0"/>
                        </a:cubicBezTo>
                        <a:cubicBezTo>
                          <a:pt x="1352256" y="-12834"/>
                          <a:pt x="1356118" y="-12087"/>
                          <a:pt x="1383506" y="0"/>
                        </a:cubicBezTo>
                        <a:cubicBezTo>
                          <a:pt x="1406948" y="11329"/>
                          <a:pt x="1551407" y="12617"/>
                          <a:pt x="1602263" y="0"/>
                        </a:cubicBezTo>
                        <a:cubicBezTo>
                          <a:pt x="1670386" y="-20454"/>
                          <a:pt x="1661953" y="8346"/>
                          <a:pt x="1720055" y="0"/>
                        </a:cubicBezTo>
                        <a:cubicBezTo>
                          <a:pt x="1765148" y="-10695"/>
                          <a:pt x="1853446" y="14384"/>
                          <a:pt x="1888330" y="0"/>
                        </a:cubicBezTo>
                        <a:cubicBezTo>
                          <a:pt x="1920903" y="-18426"/>
                          <a:pt x="2057661" y="-1977"/>
                          <a:pt x="2107087" y="0"/>
                        </a:cubicBezTo>
                        <a:cubicBezTo>
                          <a:pt x="2137485" y="56"/>
                          <a:pt x="2180326" y="6876"/>
                          <a:pt x="2250120" y="0"/>
                        </a:cubicBezTo>
                        <a:cubicBezTo>
                          <a:pt x="2288617" y="-567"/>
                          <a:pt x="2330274" y="1110"/>
                          <a:pt x="2393154" y="0"/>
                        </a:cubicBezTo>
                        <a:cubicBezTo>
                          <a:pt x="2454934" y="5079"/>
                          <a:pt x="2533362" y="-5225"/>
                          <a:pt x="2595083" y="0"/>
                        </a:cubicBezTo>
                        <a:cubicBezTo>
                          <a:pt x="2642658" y="-2055"/>
                          <a:pt x="2675874" y="68815"/>
                          <a:pt x="2666048" y="160183"/>
                        </a:cubicBezTo>
                        <a:cubicBezTo>
                          <a:pt x="2650941" y="286115"/>
                          <a:pt x="2648078" y="370392"/>
                          <a:pt x="2666048" y="511636"/>
                        </a:cubicBezTo>
                        <a:cubicBezTo>
                          <a:pt x="2665396" y="660084"/>
                          <a:pt x="2671586" y="684902"/>
                          <a:pt x="2666048" y="841351"/>
                        </a:cubicBezTo>
                        <a:cubicBezTo>
                          <a:pt x="2659817" y="994829"/>
                          <a:pt x="2665194" y="1050045"/>
                          <a:pt x="2666048" y="1247153"/>
                        </a:cubicBezTo>
                        <a:cubicBezTo>
                          <a:pt x="2668978" y="1346987"/>
                          <a:pt x="2644919" y="1426256"/>
                          <a:pt x="2595083" y="1407337"/>
                        </a:cubicBezTo>
                        <a:cubicBezTo>
                          <a:pt x="2537826" y="1420237"/>
                          <a:pt x="2492635" y="1421530"/>
                          <a:pt x="2426809" y="1407337"/>
                        </a:cubicBezTo>
                        <a:cubicBezTo>
                          <a:pt x="2364767" y="1393250"/>
                          <a:pt x="2348767" y="1410264"/>
                          <a:pt x="2309016" y="1407337"/>
                        </a:cubicBezTo>
                        <a:cubicBezTo>
                          <a:pt x="2262004" y="1404633"/>
                          <a:pt x="2215616" y="1431435"/>
                          <a:pt x="2165983" y="1407337"/>
                        </a:cubicBezTo>
                        <a:cubicBezTo>
                          <a:pt x="2115856" y="1382782"/>
                          <a:pt x="2029056" y="1401963"/>
                          <a:pt x="1972467" y="1407337"/>
                        </a:cubicBezTo>
                        <a:cubicBezTo>
                          <a:pt x="1924441" y="1411028"/>
                          <a:pt x="1899410" y="1404878"/>
                          <a:pt x="1854675" y="1407337"/>
                        </a:cubicBezTo>
                        <a:cubicBezTo>
                          <a:pt x="1803288" y="1411397"/>
                          <a:pt x="1792823" y="1402019"/>
                          <a:pt x="1762124" y="1407337"/>
                        </a:cubicBezTo>
                        <a:cubicBezTo>
                          <a:pt x="1729779" y="1410397"/>
                          <a:pt x="1632482" y="1404651"/>
                          <a:pt x="1593849" y="1407337"/>
                        </a:cubicBezTo>
                        <a:cubicBezTo>
                          <a:pt x="1554268" y="1405677"/>
                          <a:pt x="1534255" y="1398602"/>
                          <a:pt x="1501298" y="1407337"/>
                        </a:cubicBezTo>
                        <a:cubicBezTo>
                          <a:pt x="1472135" y="1411453"/>
                          <a:pt x="1400428" y="1403515"/>
                          <a:pt x="1358265" y="1407337"/>
                        </a:cubicBezTo>
                        <a:cubicBezTo>
                          <a:pt x="1323902" y="1418337"/>
                          <a:pt x="1284048" y="1410092"/>
                          <a:pt x="1240472" y="1407337"/>
                        </a:cubicBezTo>
                        <a:cubicBezTo>
                          <a:pt x="1208539" y="1400582"/>
                          <a:pt x="1115853" y="1418289"/>
                          <a:pt x="1072198" y="1407337"/>
                        </a:cubicBezTo>
                        <a:cubicBezTo>
                          <a:pt x="1030645" y="1406446"/>
                          <a:pt x="998594" y="1407600"/>
                          <a:pt x="954406" y="1407337"/>
                        </a:cubicBezTo>
                        <a:cubicBezTo>
                          <a:pt x="912328" y="1408641"/>
                          <a:pt x="900280" y="1411009"/>
                          <a:pt x="861855" y="1407337"/>
                        </a:cubicBezTo>
                        <a:cubicBezTo>
                          <a:pt x="823171" y="1410774"/>
                          <a:pt x="731221" y="1380986"/>
                          <a:pt x="643097" y="1407337"/>
                        </a:cubicBezTo>
                        <a:cubicBezTo>
                          <a:pt x="560190" y="1417416"/>
                          <a:pt x="492364" y="1389852"/>
                          <a:pt x="424340" y="1407337"/>
                        </a:cubicBezTo>
                        <a:cubicBezTo>
                          <a:pt x="363196" y="1428616"/>
                          <a:pt x="285420" y="1410178"/>
                          <a:pt x="230825" y="1407337"/>
                        </a:cubicBezTo>
                        <a:cubicBezTo>
                          <a:pt x="185262" y="1401910"/>
                          <a:pt x="111113" y="1421621"/>
                          <a:pt x="70964" y="1407337"/>
                        </a:cubicBezTo>
                        <a:cubicBezTo>
                          <a:pt x="35274" y="1427432"/>
                          <a:pt x="-3959" y="1320299"/>
                          <a:pt x="0" y="1247153"/>
                        </a:cubicBezTo>
                        <a:cubicBezTo>
                          <a:pt x="-6094" y="1104466"/>
                          <a:pt x="2772" y="1040879"/>
                          <a:pt x="0" y="873960"/>
                        </a:cubicBezTo>
                        <a:cubicBezTo>
                          <a:pt x="19128" y="704339"/>
                          <a:pt x="671" y="623076"/>
                          <a:pt x="0" y="500767"/>
                        </a:cubicBezTo>
                        <a:cubicBezTo>
                          <a:pt x="-387" y="402191"/>
                          <a:pt x="-2415" y="254397"/>
                          <a:pt x="0" y="160183"/>
                        </a:cubicBezTo>
                        <a:close/>
                      </a:path>
                      <a:path w="2666048" h="1407337" fill="none" stroke="0" extrusionOk="0">
                        <a:moveTo>
                          <a:pt x="0" y="160183"/>
                        </a:moveTo>
                        <a:cubicBezTo>
                          <a:pt x="8267" y="64520"/>
                          <a:pt x="26985" y="-13583"/>
                          <a:pt x="70964" y="0"/>
                        </a:cubicBezTo>
                        <a:cubicBezTo>
                          <a:pt x="123538" y="9706"/>
                          <a:pt x="148440" y="13039"/>
                          <a:pt x="213997" y="0"/>
                        </a:cubicBezTo>
                        <a:cubicBezTo>
                          <a:pt x="282384" y="-12042"/>
                          <a:pt x="290562" y="-2766"/>
                          <a:pt x="331789" y="0"/>
                        </a:cubicBezTo>
                        <a:cubicBezTo>
                          <a:pt x="377171" y="-9525"/>
                          <a:pt x="468486" y="16570"/>
                          <a:pt x="525305" y="0"/>
                        </a:cubicBezTo>
                        <a:cubicBezTo>
                          <a:pt x="577687" y="-4663"/>
                          <a:pt x="639543" y="20705"/>
                          <a:pt x="744062" y="0"/>
                        </a:cubicBezTo>
                        <a:cubicBezTo>
                          <a:pt x="850505" y="-12336"/>
                          <a:pt x="869785" y="-18289"/>
                          <a:pt x="912337" y="0"/>
                        </a:cubicBezTo>
                        <a:cubicBezTo>
                          <a:pt x="956634" y="19053"/>
                          <a:pt x="987153" y="3519"/>
                          <a:pt x="1055370" y="0"/>
                        </a:cubicBezTo>
                        <a:cubicBezTo>
                          <a:pt x="1126332" y="1846"/>
                          <a:pt x="1134759" y="14114"/>
                          <a:pt x="1198404" y="0"/>
                        </a:cubicBezTo>
                        <a:cubicBezTo>
                          <a:pt x="1266251" y="-8579"/>
                          <a:pt x="1283616" y="3916"/>
                          <a:pt x="1316196" y="0"/>
                        </a:cubicBezTo>
                        <a:cubicBezTo>
                          <a:pt x="1358694" y="-5757"/>
                          <a:pt x="1405738" y="7095"/>
                          <a:pt x="1433988" y="0"/>
                        </a:cubicBezTo>
                        <a:cubicBezTo>
                          <a:pt x="1458549" y="-5109"/>
                          <a:pt x="1515593" y="-8878"/>
                          <a:pt x="1551781" y="0"/>
                        </a:cubicBezTo>
                        <a:cubicBezTo>
                          <a:pt x="1591887" y="9082"/>
                          <a:pt x="1626680" y="-10948"/>
                          <a:pt x="1669573" y="0"/>
                        </a:cubicBezTo>
                        <a:cubicBezTo>
                          <a:pt x="1704128" y="10103"/>
                          <a:pt x="1835268" y="13337"/>
                          <a:pt x="1888330" y="0"/>
                        </a:cubicBezTo>
                        <a:cubicBezTo>
                          <a:pt x="1937085" y="-12635"/>
                          <a:pt x="2000947" y="4880"/>
                          <a:pt x="2056604" y="0"/>
                        </a:cubicBezTo>
                        <a:cubicBezTo>
                          <a:pt x="2128425" y="-2326"/>
                          <a:pt x="2201716" y="-23557"/>
                          <a:pt x="2275361" y="0"/>
                        </a:cubicBezTo>
                        <a:cubicBezTo>
                          <a:pt x="2370431" y="28954"/>
                          <a:pt x="2456552" y="600"/>
                          <a:pt x="2595083" y="0"/>
                        </a:cubicBezTo>
                        <a:cubicBezTo>
                          <a:pt x="2622152" y="-25276"/>
                          <a:pt x="2665582" y="51280"/>
                          <a:pt x="2666048" y="160183"/>
                        </a:cubicBezTo>
                        <a:cubicBezTo>
                          <a:pt x="2691521" y="214805"/>
                          <a:pt x="2641835" y="379312"/>
                          <a:pt x="2666048" y="500767"/>
                        </a:cubicBezTo>
                        <a:cubicBezTo>
                          <a:pt x="2681260" y="636962"/>
                          <a:pt x="2648774" y="716096"/>
                          <a:pt x="2666048" y="852221"/>
                        </a:cubicBezTo>
                        <a:cubicBezTo>
                          <a:pt x="2660434" y="977966"/>
                          <a:pt x="2663027" y="1139212"/>
                          <a:pt x="2666048" y="1247153"/>
                        </a:cubicBezTo>
                        <a:cubicBezTo>
                          <a:pt x="2667600" y="1353703"/>
                          <a:pt x="2637446" y="1417409"/>
                          <a:pt x="2595083" y="1407337"/>
                        </a:cubicBezTo>
                        <a:cubicBezTo>
                          <a:pt x="2549122" y="1401669"/>
                          <a:pt x="2495591" y="1406813"/>
                          <a:pt x="2452050" y="1407337"/>
                        </a:cubicBezTo>
                        <a:cubicBezTo>
                          <a:pt x="2406606" y="1417144"/>
                          <a:pt x="2361857" y="1404468"/>
                          <a:pt x="2334258" y="1407337"/>
                        </a:cubicBezTo>
                        <a:cubicBezTo>
                          <a:pt x="2316145" y="1411869"/>
                          <a:pt x="2208994" y="1394134"/>
                          <a:pt x="2140742" y="1407337"/>
                        </a:cubicBezTo>
                        <a:cubicBezTo>
                          <a:pt x="2065124" y="1415113"/>
                          <a:pt x="2051044" y="1410605"/>
                          <a:pt x="1997708" y="1407337"/>
                        </a:cubicBezTo>
                        <a:cubicBezTo>
                          <a:pt x="1943655" y="1404778"/>
                          <a:pt x="1923062" y="1400123"/>
                          <a:pt x="1854675" y="1407337"/>
                        </a:cubicBezTo>
                        <a:cubicBezTo>
                          <a:pt x="1779308" y="1419988"/>
                          <a:pt x="1725234" y="1395695"/>
                          <a:pt x="1661159" y="1407337"/>
                        </a:cubicBezTo>
                        <a:cubicBezTo>
                          <a:pt x="1610214" y="1400758"/>
                          <a:pt x="1551397" y="1413351"/>
                          <a:pt x="1442402" y="1407337"/>
                        </a:cubicBezTo>
                        <a:cubicBezTo>
                          <a:pt x="1351049" y="1405349"/>
                          <a:pt x="1311981" y="1406660"/>
                          <a:pt x="1223645" y="1407337"/>
                        </a:cubicBezTo>
                        <a:cubicBezTo>
                          <a:pt x="1133598" y="1409620"/>
                          <a:pt x="1101614" y="1398687"/>
                          <a:pt x="1055370" y="1407337"/>
                        </a:cubicBezTo>
                        <a:cubicBezTo>
                          <a:pt x="1008257" y="1411506"/>
                          <a:pt x="974003" y="1393713"/>
                          <a:pt x="937578" y="1407337"/>
                        </a:cubicBezTo>
                        <a:cubicBezTo>
                          <a:pt x="895930" y="1412766"/>
                          <a:pt x="868218" y="1410650"/>
                          <a:pt x="819786" y="1407337"/>
                        </a:cubicBezTo>
                        <a:cubicBezTo>
                          <a:pt x="767861" y="1399122"/>
                          <a:pt x="730401" y="1406536"/>
                          <a:pt x="651511" y="1407337"/>
                        </a:cubicBezTo>
                        <a:cubicBezTo>
                          <a:pt x="574766" y="1408639"/>
                          <a:pt x="569269" y="1398101"/>
                          <a:pt x="533719" y="1407337"/>
                        </a:cubicBezTo>
                        <a:cubicBezTo>
                          <a:pt x="496312" y="1414805"/>
                          <a:pt x="425858" y="1400671"/>
                          <a:pt x="390686" y="1407337"/>
                        </a:cubicBezTo>
                        <a:cubicBezTo>
                          <a:pt x="361329" y="1419660"/>
                          <a:pt x="265691" y="1415722"/>
                          <a:pt x="222411" y="1407337"/>
                        </a:cubicBezTo>
                        <a:cubicBezTo>
                          <a:pt x="171978" y="1413684"/>
                          <a:pt x="120458" y="1386233"/>
                          <a:pt x="70964" y="1407337"/>
                        </a:cubicBezTo>
                        <a:cubicBezTo>
                          <a:pt x="37577" y="1433997"/>
                          <a:pt x="1204" y="1352760"/>
                          <a:pt x="0" y="1247153"/>
                        </a:cubicBezTo>
                        <a:cubicBezTo>
                          <a:pt x="6196" y="1122096"/>
                          <a:pt x="-14184" y="1057726"/>
                          <a:pt x="0" y="884830"/>
                        </a:cubicBezTo>
                        <a:cubicBezTo>
                          <a:pt x="1520" y="710060"/>
                          <a:pt x="1453" y="704011"/>
                          <a:pt x="0" y="555115"/>
                        </a:cubicBezTo>
                        <a:cubicBezTo>
                          <a:pt x="-11663" y="401069"/>
                          <a:pt x="-9838" y="256781"/>
                          <a:pt x="0" y="160183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83508"/>
            <a:endParaRPr lang="th-TH" sz="3284" dirty="0">
              <a:solidFill>
                <a:prstClr val="white"/>
              </a:solidFill>
              <a:latin typeface="MN ONIGIRI" pitchFamily="2" charset="0"/>
              <a:cs typeface="MN ONIGIRI" pitchFamily="2" charset="0"/>
            </a:endParaRPr>
          </a:p>
        </p:txBody>
      </p:sp>
      <p:pic>
        <p:nvPicPr>
          <p:cNvPr id="3074" name="Picture 2" descr="น้ำอัดลม” ดื่มเกิดลิมิตเสี่ยงโรครุมเร้า ร่างพัง อัตราหัวใจล้มเหลวเพิ่ม 23%  : PPTVHD36">
            <a:extLst>
              <a:ext uri="{FF2B5EF4-FFF2-40B4-BE49-F238E27FC236}">
                <a16:creationId xmlns:a16="http://schemas.microsoft.com/office/drawing/2014/main" id="{8CABDDE9-812D-E4F0-D5A5-E164918491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8946" y="3021535"/>
            <a:ext cx="2166816" cy="1218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อาหารบ้านนา: 5 ยี่ห้อน้ำหวานเข้มข้นที่ได้รับความนิยม">
            <a:extLst>
              <a:ext uri="{FF2B5EF4-FFF2-40B4-BE49-F238E27FC236}">
                <a16:creationId xmlns:a16="http://schemas.microsoft.com/office/drawing/2014/main" id="{E0D5781F-6702-1189-8D3E-986CE1EFC3C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9"/>
          <a:stretch/>
        </p:blipFill>
        <p:spPr bwMode="auto">
          <a:xfrm>
            <a:off x="3252877" y="4632569"/>
            <a:ext cx="2418953" cy="1285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>
            <a:extLst>
              <a:ext uri="{FF2B5EF4-FFF2-40B4-BE49-F238E27FC236}">
                <a16:creationId xmlns:a16="http://schemas.microsoft.com/office/drawing/2014/main" id="{7881D6AA-DF67-ED57-C1C5-19D43860F2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8519" y="3021979"/>
            <a:ext cx="1546089" cy="1218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สนพ.เผยราคาและยอดใช้เอทานอลเพิ่มขึ้นจากสถานการณ์ COVID-19 -  ศูนย์ข้อมูล&amp;ข่าวสืบสวนเพื่อสิทธิพลเมือง (TCIJ)">
            <a:extLst>
              <a:ext uri="{FF2B5EF4-FFF2-40B4-BE49-F238E27FC236}">
                <a16:creationId xmlns:a16="http://schemas.microsoft.com/office/drawing/2014/main" id="{0FFBB0E2-AEC4-10B0-DB2E-0F761578470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50" t="6780" r="19818" b="9964"/>
          <a:stretch/>
        </p:blipFill>
        <p:spPr bwMode="auto">
          <a:xfrm>
            <a:off x="6994524" y="4668985"/>
            <a:ext cx="1440084" cy="1141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70048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2.96296E-6 L 0 0.00023 " pathEditMode="relative" rAng="0" ptsTypes="AA">
                                      <p:cBhvr>
                                        <p:cTn id="6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  <p:animRot by="1500000">
                                      <p:cBhvr>
                                        <p:cTn id="7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1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10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0" dur="10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 animBg="1"/>
      <p:bldP spid="9" grpId="0" animBg="1"/>
      <p:bldP spid="10" grpId="0" animBg="1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สี่เหลี่ยมผืนผ้า 4">
            <a:extLst>
              <a:ext uri="{FF2B5EF4-FFF2-40B4-BE49-F238E27FC236}">
                <a16:creationId xmlns:a16="http://schemas.microsoft.com/office/drawing/2014/main" id="{2BA30E2B-3A40-40CB-1D68-C828C95DBAF6}"/>
              </a:ext>
            </a:extLst>
          </p:cNvPr>
          <p:cNvSpPr/>
          <p:nvPr/>
        </p:nvSpPr>
        <p:spPr>
          <a:xfrm>
            <a:off x="2047456" y="267945"/>
            <a:ext cx="8097088" cy="178510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h-TH" sz="8000" b="1" dirty="0">
                <a:ln>
                  <a:solidFill>
                    <a:schemeClr val="tx1"/>
                  </a:solidFill>
                </a:ln>
                <a:solidFill>
                  <a:srgbClr val="F896CA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ส</a:t>
            </a:r>
            <a:r>
              <a:rPr lang="th-TH" sz="8000" b="1" dirty="0">
                <a:ln>
                  <a:solidFill>
                    <a:schemeClr val="tx1"/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า</a:t>
            </a:r>
            <a:r>
              <a:rPr lang="th-TH" sz="8000" b="1" dirty="0">
                <a:ln>
                  <a:solidFill>
                    <a:schemeClr val="tx1"/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ร</a:t>
            </a:r>
            <a:r>
              <a:rPr lang="th-TH" sz="8000" b="1" dirty="0">
                <a:ln>
                  <a:solidFill>
                    <a:schemeClr val="tx1"/>
                  </a:solidFill>
                </a:ln>
                <a:solidFill>
                  <a:srgbClr val="F1BBA9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ล</a:t>
            </a:r>
            <a:r>
              <a:rPr lang="th-TH" sz="8000" b="1" dirty="0">
                <a:ln>
                  <a:solidFill>
                    <a:schemeClr val="tx1"/>
                  </a:solidFill>
                </a:ln>
                <a:solidFill>
                  <a:srgbClr val="FFEE93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ะ</a:t>
            </a:r>
            <a:r>
              <a:rPr lang="th-TH" sz="8000" b="1" dirty="0">
                <a:ln>
                  <a:solidFill>
                    <a:schemeClr val="tx1"/>
                  </a:solidFill>
                </a:ln>
                <a:solidFill>
                  <a:srgbClr val="D3D5FF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ล</a:t>
            </a:r>
            <a:r>
              <a:rPr lang="th-TH" sz="8000" b="1" dirty="0">
                <a:ln>
                  <a:solidFill>
                    <a:schemeClr val="tx1"/>
                  </a:solidFill>
                </a:ln>
                <a:solidFill>
                  <a:schemeClr val="accent5">
                    <a:lumMod val="40000"/>
                    <a:lumOff val="60000"/>
                  </a:schemeClr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า</a:t>
            </a:r>
            <a:r>
              <a:rPr lang="th-TH" sz="8000" b="1" dirty="0">
                <a:ln>
                  <a:solidFill>
                    <a:schemeClr val="tx1"/>
                  </a:solidFill>
                </a:ln>
                <a:solidFill>
                  <a:srgbClr val="FBC5C6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ย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FBC5C6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 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F897CB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(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F5B183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s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A9D18E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o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F2BBA9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l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FFEF94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u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D3D5FF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t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BDD7EF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i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FBC5C6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o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F897CB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n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F5B183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)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FBC5C6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 </a:t>
            </a:r>
            <a:endParaRPr lang="th-TH" sz="8000" dirty="0">
              <a:ln>
                <a:solidFill>
                  <a:schemeClr val="tx1"/>
                </a:solidFill>
              </a:ln>
              <a:solidFill>
                <a:srgbClr val="FBC5C6"/>
              </a:solidFill>
              <a:latin typeface="FC Crayon [Non-commercial] Reg" pitchFamily="2" charset="-34"/>
              <a:ea typeface="NURA-ANAYA-V1" panose="02000503000000000000" pitchFamily="2" charset="-34"/>
              <a:cs typeface="FC Crayon [Non-commercial] Reg" pitchFamily="2" charset="-34"/>
            </a:endParaRPr>
          </a:p>
        </p:txBody>
      </p:sp>
      <p:sp>
        <p:nvSpPr>
          <p:cNvPr id="7" name="กล่องข้อความ 6">
            <a:extLst>
              <a:ext uri="{FF2B5EF4-FFF2-40B4-BE49-F238E27FC236}">
                <a16:creationId xmlns:a16="http://schemas.microsoft.com/office/drawing/2014/main" id="{2DB8936F-07DA-3BE8-BE47-E8C02C707817}"/>
              </a:ext>
            </a:extLst>
          </p:cNvPr>
          <p:cNvSpPr txBox="1"/>
          <p:nvPr/>
        </p:nvSpPr>
        <p:spPr>
          <a:xfrm>
            <a:off x="982252" y="2053049"/>
            <a:ext cx="1064837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chemeClr val="accent2"/>
                </a:solidFill>
                <a:effectLst/>
                <a:latin typeface="FC Crayon [Non-commercial] Reg" pitchFamily="2" charset="-34"/>
                <a:cs typeface="FC Crayon [Non-commercial] Reg" pitchFamily="2" charset="-34"/>
              </a:rPr>
              <a:t>Ex.</a:t>
            </a:r>
            <a:r>
              <a:rPr lang="th-TH" sz="2800" dirty="0">
                <a:solidFill>
                  <a:schemeClr val="accent2"/>
                </a:solidFill>
                <a:effectLst/>
                <a:latin typeface="FC Crayon [Non-commercial] Reg" pitchFamily="2" charset="-34"/>
                <a:cs typeface="FC Crayon [Non-commercial] Reg" pitchFamily="2" charset="-34"/>
              </a:rPr>
              <a:t> </a:t>
            </a:r>
            <a:r>
              <a:rPr lang="th-TH" sz="2800" dirty="0">
                <a:effectLst/>
                <a:latin typeface="FC Crayon [Non-commercial] Reg" pitchFamily="2" charset="-34"/>
                <a:cs typeface="FC Crayon [Non-commercial] Reg" pitchFamily="2" charset="-34"/>
              </a:rPr>
              <a:t>สารละลายแก๊ส อากาศ แก๊สหุงต้ม เป</a:t>
            </a:r>
            <a:r>
              <a:rPr lang="th-TH" dirty="0">
                <a:latin typeface="FC Crayon [Non-commercial] Reg" pitchFamily="2" charset="-34"/>
                <a:cs typeface="FC Crayon [Non-commercial] Reg" pitchFamily="2" charset="-34"/>
              </a:rPr>
              <a:t>็น</a:t>
            </a:r>
            <a:r>
              <a:rPr lang="th-TH" sz="2800" dirty="0">
                <a:effectLst/>
                <a:latin typeface="FC Crayon [Non-commercial] Reg" pitchFamily="2" charset="-34"/>
                <a:cs typeface="FC Crayon [Non-commercial] Reg" pitchFamily="2" charset="-34"/>
              </a:rPr>
              <a:t>ต</a:t>
            </a:r>
            <a:r>
              <a:rPr lang="th-TH" dirty="0">
                <a:latin typeface="FC Crayon [Non-commercial] Reg" pitchFamily="2" charset="-34"/>
                <a:cs typeface="FC Crayon [Non-commercial] Reg" pitchFamily="2" charset="-34"/>
              </a:rPr>
              <a:t>้</a:t>
            </a:r>
            <a:r>
              <a:rPr lang="th-TH" sz="2800" dirty="0">
                <a:effectLst/>
                <a:latin typeface="FC Crayon [Non-commercial] Reg" pitchFamily="2" charset="-34"/>
                <a:cs typeface="FC Crayon [Non-commercial] Reg" pitchFamily="2" charset="-34"/>
              </a:rPr>
              <a:t>น</a:t>
            </a:r>
            <a:endParaRPr lang="th-TH" dirty="0">
              <a:effectLst/>
              <a:latin typeface="FC Crayon [Non-commercial] Reg" pitchFamily="2" charset="-34"/>
              <a:cs typeface="FC Crayon [Non-commercial] Reg" pitchFamily="2" charset="-34"/>
            </a:endParaRPr>
          </a:p>
        </p:txBody>
      </p:sp>
      <p:sp>
        <p:nvSpPr>
          <p:cNvPr id="8" name="สี่เหลี่ยมผืนผ้ามุมมน 4">
            <a:extLst>
              <a:ext uri="{FF2B5EF4-FFF2-40B4-BE49-F238E27FC236}">
                <a16:creationId xmlns:a16="http://schemas.microsoft.com/office/drawing/2014/main" id="{01358871-0BAB-2CC5-6416-0C01B581086F}"/>
              </a:ext>
            </a:extLst>
          </p:cNvPr>
          <p:cNvSpPr/>
          <p:nvPr/>
        </p:nvSpPr>
        <p:spPr>
          <a:xfrm>
            <a:off x="1503971" y="2932244"/>
            <a:ext cx="4266893" cy="2299511"/>
          </a:xfrm>
          <a:custGeom>
            <a:avLst/>
            <a:gdLst>
              <a:gd name="connsiteX0" fmla="*/ 0 w 4266893"/>
              <a:gd name="connsiteY0" fmla="*/ 261730 h 2299511"/>
              <a:gd name="connsiteX1" fmla="*/ 113575 w 4266893"/>
              <a:gd name="connsiteY1" fmla="*/ 0 h 2299511"/>
              <a:gd name="connsiteX2" fmla="*/ 342493 w 4266893"/>
              <a:gd name="connsiteY2" fmla="*/ 0 h 2299511"/>
              <a:gd name="connsiteX3" fmla="*/ 531015 w 4266893"/>
              <a:gd name="connsiteY3" fmla="*/ 0 h 2299511"/>
              <a:gd name="connsiteX4" fmla="*/ 840728 w 4266893"/>
              <a:gd name="connsiteY4" fmla="*/ 0 h 2299511"/>
              <a:gd name="connsiteX5" fmla="*/ 1190840 w 4266893"/>
              <a:gd name="connsiteY5" fmla="*/ 0 h 2299511"/>
              <a:gd name="connsiteX6" fmla="*/ 1460156 w 4266893"/>
              <a:gd name="connsiteY6" fmla="*/ 0 h 2299511"/>
              <a:gd name="connsiteX7" fmla="*/ 1689074 w 4266893"/>
              <a:gd name="connsiteY7" fmla="*/ 0 h 2299511"/>
              <a:gd name="connsiteX8" fmla="*/ 1917993 w 4266893"/>
              <a:gd name="connsiteY8" fmla="*/ 0 h 2299511"/>
              <a:gd name="connsiteX9" fmla="*/ 2106514 w 4266893"/>
              <a:gd name="connsiteY9" fmla="*/ 0 h 2299511"/>
              <a:gd name="connsiteX10" fmla="*/ 2295036 w 4266893"/>
              <a:gd name="connsiteY10" fmla="*/ 0 h 2299511"/>
              <a:gd name="connsiteX11" fmla="*/ 2483557 w 4266893"/>
              <a:gd name="connsiteY11" fmla="*/ 0 h 2299511"/>
              <a:gd name="connsiteX12" fmla="*/ 2672078 w 4266893"/>
              <a:gd name="connsiteY12" fmla="*/ 0 h 2299511"/>
              <a:gd name="connsiteX13" fmla="*/ 3022189 w 4266893"/>
              <a:gd name="connsiteY13" fmla="*/ 0 h 2299511"/>
              <a:gd name="connsiteX14" fmla="*/ 3291505 w 4266893"/>
              <a:gd name="connsiteY14" fmla="*/ 0 h 2299511"/>
              <a:gd name="connsiteX15" fmla="*/ 3641617 w 4266893"/>
              <a:gd name="connsiteY15" fmla="*/ 0 h 2299511"/>
              <a:gd name="connsiteX16" fmla="*/ 4153317 w 4266893"/>
              <a:gd name="connsiteY16" fmla="*/ 0 h 2299511"/>
              <a:gd name="connsiteX17" fmla="*/ 4266893 w 4266893"/>
              <a:gd name="connsiteY17" fmla="*/ 261730 h 2299511"/>
              <a:gd name="connsiteX18" fmla="*/ 4266893 w 4266893"/>
              <a:gd name="connsiteY18" fmla="*/ 818226 h 2299511"/>
              <a:gd name="connsiteX19" fmla="*/ 4266893 w 4266893"/>
              <a:gd name="connsiteY19" fmla="*/ 1392482 h 2299511"/>
              <a:gd name="connsiteX20" fmla="*/ 4266893 w 4266893"/>
              <a:gd name="connsiteY20" fmla="*/ 2037780 h 2299511"/>
              <a:gd name="connsiteX21" fmla="*/ 4153317 w 4266893"/>
              <a:gd name="connsiteY21" fmla="*/ 2299511 h 2299511"/>
              <a:gd name="connsiteX22" fmla="*/ 3924399 w 4266893"/>
              <a:gd name="connsiteY22" fmla="*/ 2299511 h 2299511"/>
              <a:gd name="connsiteX23" fmla="*/ 3735877 w 4266893"/>
              <a:gd name="connsiteY23" fmla="*/ 2299511 h 2299511"/>
              <a:gd name="connsiteX24" fmla="*/ 3426164 w 4266893"/>
              <a:gd name="connsiteY24" fmla="*/ 2299511 h 2299511"/>
              <a:gd name="connsiteX25" fmla="*/ 3197245 w 4266893"/>
              <a:gd name="connsiteY25" fmla="*/ 2299511 h 2299511"/>
              <a:gd name="connsiteX26" fmla="*/ 2968326 w 4266893"/>
              <a:gd name="connsiteY26" fmla="*/ 2299511 h 2299511"/>
              <a:gd name="connsiteX27" fmla="*/ 2658612 w 4266893"/>
              <a:gd name="connsiteY27" fmla="*/ 2299511 h 2299511"/>
              <a:gd name="connsiteX28" fmla="*/ 2308501 w 4266893"/>
              <a:gd name="connsiteY28" fmla="*/ 2299511 h 2299511"/>
              <a:gd name="connsiteX29" fmla="*/ 1958391 w 4266893"/>
              <a:gd name="connsiteY29" fmla="*/ 2299511 h 2299511"/>
              <a:gd name="connsiteX30" fmla="*/ 1689074 w 4266893"/>
              <a:gd name="connsiteY30" fmla="*/ 2299511 h 2299511"/>
              <a:gd name="connsiteX31" fmla="*/ 1500553 w 4266893"/>
              <a:gd name="connsiteY31" fmla="*/ 2299511 h 2299511"/>
              <a:gd name="connsiteX32" fmla="*/ 1312031 w 4266893"/>
              <a:gd name="connsiteY32" fmla="*/ 2299511 h 2299511"/>
              <a:gd name="connsiteX33" fmla="*/ 1042715 w 4266893"/>
              <a:gd name="connsiteY33" fmla="*/ 2299511 h 2299511"/>
              <a:gd name="connsiteX34" fmla="*/ 854194 w 4266893"/>
              <a:gd name="connsiteY34" fmla="*/ 2299511 h 2299511"/>
              <a:gd name="connsiteX35" fmla="*/ 625275 w 4266893"/>
              <a:gd name="connsiteY35" fmla="*/ 2299511 h 2299511"/>
              <a:gd name="connsiteX36" fmla="*/ 355959 w 4266893"/>
              <a:gd name="connsiteY36" fmla="*/ 2299511 h 2299511"/>
              <a:gd name="connsiteX37" fmla="*/ 113575 w 4266893"/>
              <a:gd name="connsiteY37" fmla="*/ 2299511 h 2299511"/>
              <a:gd name="connsiteX38" fmla="*/ 0 w 4266893"/>
              <a:gd name="connsiteY38" fmla="*/ 2037780 h 2299511"/>
              <a:gd name="connsiteX39" fmla="*/ 0 w 4266893"/>
              <a:gd name="connsiteY39" fmla="*/ 1445763 h 2299511"/>
              <a:gd name="connsiteX40" fmla="*/ 0 w 4266893"/>
              <a:gd name="connsiteY40" fmla="*/ 907028 h 2299511"/>
              <a:gd name="connsiteX41" fmla="*/ 0 w 4266893"/>
              <a:gd name="connsiteY41" fmla="*/ 261730 h 2299511"/>
              <a:gd name="connsiteX0" fmla="*/ 0 w 4266893"/>
              <a:gd name="connsiteY0" fmla="*/ 261730 h 2299511"/>
              <a:gd name="connsiteX1" fmla="*/ 113575 w 4266893"/>
              <a:gd name="connsiteY1" fmla="*/ 0 h 2299511"/>
              <a:gd name="connsiteX2" fmla="*/ 423288 w 4266893"/>
              <a:gd name="connsiteY2" fmla="*/ 0 h 2299511"/>
              <a:gd name="connsiteX3" fmla="*/ 652207 w 4266893"/>
              <a:gd name="connsiteY3" fmla="*/ 0 h 2299511"/>
              <a:gd name="connsiteX4" fmla="*/ 800331 w 4266893"/>
              <a:gd name="connsiteY4" fmla="*/ 0 h 2299511"/>
              <a:gd name="connsiteX5" fmla="*/ 1029250 w 4266893"/>
              <a:gd name="connsiteY5" fmla="*/ 0 h 2299511"/>
              <a:gd name="connsiteX6" fmla="*/ 1177373 w 4266893"/>
              <a:gd name="connsiteY6" fmla="*/ 0 h 2299511"/>
              <a:gd name="connsiteX7" fmla="*/ 1527485 w 4266893"/>
              <a:gd name="connsiteY7" fmla="*/ 0 h 2299511"/>
              <a:gd name="connsiteX8" fmla="*/ 1716006 w 4266893"/>
              <a:gd name="connsiteY8" fmla="*/ 0 h 2299511"/>
              <a:gd name="connsiteX9" fmla="*/ 2025719 w 4266893"/>
              <a:gd name="connsiteY9" fmla="*/ 0 h 2299511"/>
              <a:gd name="connsiteX10" fmla="*/ 2214241 w 4266893"/>
              <a:gd name="connsiteY10" fmla="*/ 0 h 2299511"/>
              <a:gd name="connsiteX11" fmla="*/ 2564352 w 4266893"/>
              <a:gd name="connsiteY11" fmla="*/ 0 h 2299511"/>
              <a:gd name="connsiteX12" fmla="*/ 2752873 w 4266893"/>
              <a:gd name="connsiteY12" fmla="*/ 0 h 2299511"/>
              <a:gd name="connsiteX13" fmla="*/ 3022189 w 4266893"/>
              <a:gd name="connsiteY13" fmla="*/ 0 h 2299511"/>
              <a:gd name="connsiteX14" fmla="*/ 3372300 w 4266893"/>
              <a:gd name="connsiteY14" fmla="*/ 0 h 2299511"/>
              <a:gd name="connsiteX15" fmla="*/ 3601219 w 4266893"/>
              <a:gd name="connsiteY15" fmla="*/ 0 h 2299511"/>
              <a:gd name="connsiteX16" fmla="*/ 3830138 w 4266893"/>
              <a:gd name="connsiteY16" fmla="*/ 0 h 2299511"/>
              <a:gd name="connsiteX17" fmla="*/ 4153317 w 4266893"/>
              <a:gd name="connsiteY17" fmla="*/ 0 h 2299511"/>
              <a:gd name="connsiteX18" fmla="*/ 4266893 w 4266893"/>
              <a:gd name="connsiteY18" fmla="*/ 261730 h 2299511"/>
              <a:gd name="connsiteX19" fmla="*/ 4266893 w 4266893"/>
              <a:gd name="connsiteY19" fmla="*/ 835986 h 2299511"/>
              <a:gd name="connsiteX20" fmla="*/ 4266893 w 4266893"/>
              <a:gd name="connsiteY20" fmla="*/ 1374721 h 2299511"/>
              <a:gd name="connsiteX21" fmla="*/ 4266893 w 4266893"/>
              <a:gd name="connsiteY21" fmla="*/ 2037780 h 2299511"/>
              <a:gd name="connsiteX22" fmla="*/ 4153317 w 4266893"/>
              <a:gd name="connsiteY22" fmla="*/ 2299511 h 2299511"/>
              <a:gd name="connsiteX23" fmla="*/ 3884001 w 4266893"/>
              <a:gd name="connsiteY23" fmla="*/ 2299511 h 2299511"/>
              <a:gd name="connsiteX24" fmla="*/ 3695480 w 4266893"/>
              <a:gd name="connsiteY24" fmla="*/ 2299511 h 2299511"/>
              <a:gd name="connsiteX25" fmla="*/ 3466561 w 4266893"/>
              <a:gd name="connsiteY25" fmla="*/ 2299511 h 2299511"/>
              <a:gd name="connsiteX26" fmla="*/ 3156847 w 4266893"/>
              <a:gd name="connsiteY26" fmla="*/ 2299511 h 2299511"/>
              <a:gd name="connsiteX27" fmla="*/ 2968326 w 4266893"/>
              <a:gd name="connsiteY27" fmla="*/ 2299511 h 2299511"/>
              <a:gd name="connsiteX28" fmla="*/ 2820202 w 4266893"/>
              <a:gd name="connsiteY28" fmla="*/ 2299511 h 2299511"/>
              <a:gd name="connsiteX29" fmla="*/ 2550886 w 4266893"/>
              <a:gd name="connsiteY29" fmla="*/ 2299511 h 2299511"/>
              <a:gd name="connsiteX30" fmla="*/ 2402762 w 4266893"/>
              <a:gd name="connsiteY30" fmla="*/ 2299511 h 2299511"/>
              <a:gd name="connsiteX31" fmla="*/ 2173843 w 4266893"/>
              <a:gd name="connsiteY31" fmla="*/ 2299511 h 2299511"/>
              <a:gd name="connsiteX32" fmla="*/ 1985322 w 4266893"/>
              <a:gd name="connsiteY32" fmla="*/ 2299511 h 2299511"/>
              <a:gd name="connsiteX33" fmla="*/ 1716006 w 4266893"/>
              <a:gd name="connsiteY33" fmla="*/ 2299511 h 2299511"/>
              <a:gd name="connsiteX34" fmla="*/ 1527485 w 4266893"/>
              <a:gd name="connsiteY34" fmla="*/ 2299511 h 2299511"/>
              <a:gd name="connsiteX35" fmla="*/ 1379361 w 4266893"/>
              <a:gd name="connsiteY35" fmla="*/ 2299511 h 2299511"/>
              <a:gd name="connsiteX36" fmla="*/ 1029250 w 4266893"/>
              <a:gd name="connsiteY36" fmla="*/ 2299511 h 2299511"/>
              <a:gd name="connsiteX37" fmla="*/ 679138 w 4266893"/>
              <a:gd name="connsiteY37" fmla="*/ 2299511 h 2299511"/>
              <a:gd name="connsiteX38" fmla="*/ 369425 w 4266893"/>
              <a:gd name="connsiteY38" fmla="*/ 2299511 h 2299511"/>
              <a:gd name="connsiteX39" fmla="*/ 113575 w 4266893"/>
              <a:gd name="connsiteY39" fmla="*/ 2299511 h 2299511"/>
              <a:gd name="connsiteX40" fmla="*/ 0 w 4266893"/>
              <a:gd name="connsiteY40" fmla="*/ 2037780 h 2299511"/>
              <a:gd name="connsiteX41" fmla="*/ 0 w 4266893"/>
              <a:gd name="connsiteY41" fmla="*/ 1428003 h 2299511"/>
              <a:gd name="connsiteX42" fmla="*/ 0 w 4266893"/>
              <a:gd name="connsiteY42" fmla="*/ 818226 h 2299511"/>
              <a:gd name="connsiteX43" fmla="*/ 0 w 4266893"/>
              <a:gd name="connsiteY43" fmla="*/ 261730 h 2299511"/>
              <a:gd name="connsiteX0" fmla="*/ 0 w 4266893"/>
              <a:gd name="connsiteY0" fmla="*/ 261730 h 2299511"/>
              <a:gd name="connsiteX1" fmla="*/ 113575 w 4266893"/>
              <a:gd name="connsiteY1" fmla="*/ 0 h 2299511"/>
              <a:gd name="connsiteX2" fmla="*/ 342493 w 4266893"/>
              <a:gd name="connsiteY2" fmla="*/ 0 h 2299511"/>
              <a:gd name="connsiteX3" fmla="*/ 531015 w 4266893"/>
              <a:gd name="connsiteY3" fmla="*/ 0 h 2299511"/>
              <a:gd name="connsiteX4" fmla="*/ 840728 w 4266893"/>
              <a:gd name="connsiteY4" fmla="*/ 0 h 2299511"/>
              <a:gd name="connsiteX5" fmla="*/ 1190840 w 4266893"/>
              <a:gd name="connsiteY5" fmla="*/ 0 h 2299511"/>
              <a:gd name="connsiteX6" fmla="*/ 1460156 w 4266893"/>
              <a:gd name="connsiteY6" fmla="*/ 0 h 2299511"/>
              <a:gd name="connsiteX7" fmla="*/ 1689074 w 4266893"/>
              <a:gd name="connsiteY7" fmla="*/ 0 h 2299511"/>
              <a:gd name="connsiteX8" fmla="*/ 1917993 w 4266893"/>
              <a:gd name="connsiteY8" fmla="*/ 0 h 2299511"/>
              <a:gd name="connsiteX9" fmla="*/ 2106514 w 4266893"/>
              <a:gd name="connsiteY9" fmla="*/ 0 h 2299511"/>
              <a:gd name="connsiteX10" fmla="*/ 2295036 w 4266893"/>
              <a:gd name="connsiteY10" fmla="*/ 0 h 2299511"/>
              <a:gd name="connsiteX11" fmla="*/ 2483557 w 4266893"/>
              <a:gd name="connsiteY11" fmla="*/ 0 h 2299511"/>
              <a:gd name="connsiteX12" fmla="*/ 2672078 w 4266893"/>
              <a:gd name="connsiteY12" fmla="*/ 0 h 2299511"/>
              <a:gd name="connsiteX13" fmla="*/ 3022189 w 4266893"/>
              <a:gd name="connsiteY13" fmla="*/ 0 h 2299511"/>
              <a:gd name="connsiteX14" fmla="*/ 3291505 w 4266893"/>
              <a:gd name="connsiteY14" fmla="*/ 0 h 2299511"/>
              <a:gd name="connsiteX15" fmla="*/ 3641617 w 4266893"/>
              <a:gd name="connsiteY15" fmla="*/ 0 h 2299511"/>
              <a:gd name="connsiteX16" fmla="*/ 4153317 w 4266893"/>
              <a:gd name="connsiteY16" fmla="*/ 0 h 2299511"/>
              <a:gd name="connsiteX17" fmla="*/ 4266893 w 4266893"/>
              <a:gd name="connsiteY17" fmla="*/ 261730 h 2299511"/>
              <a:gd name="connsiteX18" fmla="*/ 4266893 w 4266893"/>
              <a:gd name="connsiteY18" fmla="*/ 818226 h 2299511"/>
              <a:gd name="connsiteX19" fmla="*/ 4266893 w 4266893"/>
              <a:gd name="connsiteY19" fmla="*/ 1392482 h 2299511"/>
              <a:gd name="connsiteX20" fmla="*/ 4266893 w 4266893"/>
              <a:gd name="connsiteY20" fmla="*/ 2037780 h 2299511"/>
              <a:gd name="connsiteX21" fmla="*/ 4153317 w 4266893"/>
              <a:gd name="connsiteY21" fmla="*/ 2299511 h 2299511"/>
              <a:gd name="connsiteX22" fmla="*/ 3924399 w 4266893"/>
              <a:gd name="connsiteY22" fmla="*/ 2299511 h 2299511"/>
              <a:gd name="connsiteX23" fmla="*/ 3735877 w 4266893"/>
              <a:gd name="connsiteY23" fmla="*/ 2299511 h 2299511"/>
              <a:gd name="connsiteX24" fmla="*/ 3426164 w 4266893"/>
              <a:gd name="connsiteY24" fmla="*/ 2299511 h 2299511"/>
              <a:gd name="connsiteX25" fmla="*/ 3197245 w 4266893"/>
              <a:gd name="connsiteY25" fmla="*/ 2299511 h 2299511"/>
              <a:gd name="connsiteX26" fmla="*/ 2968326 w 4266893"/>
              <a:gd name="connsiteY26" fmla="*/ 2299511 h 2299511"/>
              <a:gd name="connsiteX27" fmla="*/ 2658612 w 4266893"/>
              <a:gd name="connsiteY27" fmla="*/ 2299511 h 2299511"/>
              <a:gd name="connsiteX28" fmla="*/ 2308501 w 4266893"/>
              <a:gd name="connsiteY28" fmla="*/ 2299511 h 2299511"/>
              <a:gd name="connsiteX29" fmla="*/ 1958391 w 4266893"/>
              <a:gd name="connsiteY29" fmla="*/ 2299511 h 2299511"/>
              <a:gd name="connsiteX30" fmla="*/ 1689074 w 4266893"/>
              <a:gd name="connsiteY30" fmla="*/ 2299511 h 2299511"/>
              <a:gd name="connsiteX31" fmla="*/ 1500553 w 4266893"/>
              <a:gd name="connsiteY31" fmla="*/ 2299511 h 2299511"/>
              <a:gd name="connsiteX32" fmla="*/ 1312031 w 4266893"/>
              <a:gd name="connsiteY32" fmla="*/ 2299511 h 2299511"/>
              <a:gd name="connsiteX33" fmla="*/ 1042715 w 4266893"/>
              <a:gd name="connsiteY33" fmla="*/ 2299511 h 2299511"/>
              <a:gd name="connsiteX34" fmla="*/ 854194 w 4266893"/>
              <a:gd name="connsiteY34" fmla="*/ 2299511 h 2299511"/>
              <a:gd name="connsiteX35" fmla="*/ 625275 w 4266893"/>
              <a:gd name="connsiteY35" fmla="*/ 2299511 h 2299511"/>
              <a:gd name="connsiteX36" fmla="*/ 355959 w 4266893"/>
              <a:gd name="connsiteY36" fmla="*/ 2299511 h 2299511"/>
              <a:gd name="connsiteX37" fmla="*/ 113575 w 4266893"/>
              <a:gd name="connsiteY37" fmla="*/ 2299511 h 2299511"/>
              <a:gd name="connsiteX38" fmla="*/ 0 w 4266893"/>
              <a:gd name="connsiteY38" fmla="*/ 2037780 h 2299511"/>
              <a:gd name="connsiteX39" fmla="*/ 0 w 4266893"/>
              <a:gd name="connsiteY39" fmla="*/ 1445763 h 2299511"/>
              <a:gd name="connsiteX40" fmla="*/ 0 w 4266893"/>
              <a:gd name="connsiteY40" fmla="*/ 907028 h 2299511"/>
              <a:gd name="connsiteX41" fmla="*/ 0 w 4266893"/>
              <a:gd name="connsiteY41" fmla="*/ 261730 h 2299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4266893" h="2299511" fill="none" extrusionOk="0">
                <a:moveTo>
                  <a:pt x="0" y="261730"/>
                </a:moveTo>
                <a:cubicBezTo>
                  <a:pt x="-20217" y="80971"/>
                  <a:pt x="26349" y="-11415"/>
                  <a:pt x="113575" y="0"/>
                </a:cubicBezTo>
                <a:cubicBezTo>
                  <a:pt x="194910" y="8487"/>
                  <a:pt x="230674" y="30524"/>
                  <a:pt x="342493" y="0"/>
                </a:cubicBezTo>
                <a:cubicBezTo>
                  <a:pt x="451278" y="-17409"/>
                  <a:pt x="467915" y="-6841"/>
                  <a:pt x="531015" y="0"/>
                </a:cubicBezTo>
                <a:cubicBezTo>
                  <a:pt x="556498" y="12475"/>
                  <a:pt x="730188" y="8410"/>
                  <a:pt x="840728" y="0"/>
                </a:cubicBezTo>
                <a:cubicBezTo>
                  <a:pt x="910105" y="-43733"/>
                  <a:pt x="995792" y="52836"/>
                  <a:pt x="1190840" y="0"/>
                </a:cubicBezTo>
                <a:cubicBezTo>
                  <a:pt x="1362061" y="-21967"/>
                  <a:pt x="1387789" y="-41354"/>
                  <a:pt x="1460156" y="0"/>
                </a:cubicBezTo>
                <a:cubicBezTo>
                  <a:pt x="1532012" y="45817"/>
                  <a:pt x="1583532" y="-11431"/>
                  <a:pt x="1689074" y="0"/>
                </a:cubicBezTo>
                <a:cubicBezTo>
                  <a:pt x="1799023" y="-384"/>
                  <a:pt x="1812692" y="16940"/>
                  <a:pt x="1917993" y="0"/>
                </a:cubicBezTo>
                <a:cubicBezTo>
                  <a:pt x="2035476" y="-20354"/>
                  <a:pt x="2041207" y="14499"/>
                  <a:pt x="2106514" y="0"/>
                </a:cubicBezTo>
                <a:cubicBezTo>
                  <a:pt x="2174797" y="-12788"/>
                  <a:pt x="2239387" y="14233"/>
                  <a:pt x="2295036" y="0"/>
                </a:cubicBezTo>
                <a:cubicBezTo>
                  <a:pt x="2362178" y="-20009"/>
                  <a:pt x="2425533" y="-4307"/>
                  <a:pt x="2483557" y="0"/>
                </a:cubicBezTo>
                <a:cubicBezTo>
                  <a:pt x="2550465" y="26783"/>
                  <a:pt x="2614639" y="-14563"/>
                  <a:pt x="2672078" y="0"/>
                </a:cubicBezTo>
                <a:cubicBezTo>
                  <a:pt x="2725639" y="40336"/>
                  <a:pt x="2904641" y="11407"/>
                  <a:pt x="3022189" y="0"/>
                </a:cubicBezTo>
                <a:cubicBezTo>
                  <a:pt x="3116682" y="-9286"/>
                  <a:pt x="3201075" y="24964"/>
                  <a:pt x="3291505" y="0"/>
                </a:cubicBezTo>
                <a:cubicBezTo>
                  <a:pt x="3361853" y="-17789"/>
                  <a:pt x="3520638" y="-60350"/>
                  <a:pt x="3641617" y="0"/>
                </a:cubicBezTo>
                <a:cubicBezTo>
                  <a:pt x="3791844" y="-10092"/>
                  <a:pt x="3944198" y="-57509"/>
                  <a:pt x="4153317" y="0"/>
                </a:cubicBezTo>
                <a:cubicBezTo>
                  <a:pt x="4186900" y="2048"/>
                  <a:pt x="4295591" y="109103"/>
                  <a:pt x="4266893" y="261730"/>
                </a:cubicBezTo>
                <a:cubicBezTo>
                  <a:pt x="4230945" y="373340"/>
                  <a:pt x="4283729" y="608397"/>
                  <a:pt x="4266893" y="818226"/>
                </a:cubicBezTo>
                <a:cubicBezTo>
                  <a:pt x="4331547" y="987493"/>
                  <a:pt x="4265845" y="1174808"/>
                  <a:pt x="4266893" y="1392482"/>
                </a:cubicBezTo>
                <a:cubicBezTo>
                  <a:pt x="4327993" y="1643668"/>
                  <a:pt x="4265415" y="1804273"/>
                  <a:pt x="4266893" y="2037780"/>
                </a:cubicBezTo>
                <a:cubicBezTo>
                  <a:pt x="4283285" y="2178056"/>
                  <a:pt x="4235531" y="2304783"/>
                  <a:pt x="4153317" y="2299511"/>
                </a:cubicBezTo>
                <a:cubicBezTo>
                  <a:pt x="4100715" y="2273941"/>
                  <a:pt x="3975321" y="2291374"/>
                  <a:pt x="3924399" y="2299511"/>
                </a:cubicBezTo>
                <a:cubicBezTo>
                  <a:pt x="3848475" y="2324268"/>
                  <a:pt x="3787922" y="2280831"/>
                  <a:pt x="3735877" y="2299511"/>
                </a:cubicBezTo>
                <a:cubicBezTo>
                  <a:pt x="3720679" y="2297839"/>
                  <a:pt x="3526503" y="2253695"/>
                  <a:pt x="3426164" y="2299511"/>
                </a:cubicBezTo>
                <a:cubicBezTo>
                  <a:pt x="3298020" y="2316819"/>
                  <a:pt x="3286964" y="2312057"/>
                  <a:pt x="3197245" y="2299511"/>
                </a:cubicBezTo>
                <a:cubicBezTo>
                  <a:pt x="3105559" y="2290034"/>
                  <a:pt x="3078989" y="2286060"/>
                  <a:pt x="2968326" y="2299511"/>
                </a:cubicBezTo>
                <a:cubicBezTo>
                  <a:pt x="2874753" y="2317758"/>
                  <a:pt x="2737328" y="2309671"/>
                  <a:pt x="2658612" y="2299511"/>
                </a:cubicBezTo>
                <a:cubicBezTo>
                  <a:pt x="2550483" y="2282789"/>
                  <a:pt x="2457245" y="2277845"/>
                  <a:pt x="2308501" y="2299511"/>
                </a:cubicBezTo>
                <a:cubicBezTo>
                  <a:pt x="2150428" y="2286100"/>
                  <a:pt x="2117830" y="2315616"/>
                  <a:pt x="1958391" y="2299511"/>
                </a:cubicBezTo>
                <a:cubicBezTo>
                  <a:pt x="1800735" y="2301297"/>
                  <a:pt x="1749005" y="2282880"/>
                  <a:pt x="1689074" y="2299511"/>
                </a:cubicBezTo>
                <a:cubicBezTo>
                  <a:pt x="1599162" y="2317068"/>
                  <a:pt x="1568344" y="2260910"/>
                  <a:pt x="1500553" y="2299511"/>
                </a:cubicBezTo>
                <a:cubicBezTo>
                  <a:pt x="1456710" y="2317887"/>
                  <a:pt x="1377352" y="2310481"/>
                  <a:pt x="1312031" y="2299511"/>
                </a:cubicBezTo>
                <a:cubicBezTo>
                  <a:pt x="1241042" y="2276631"/>
                  <a:pt x="1190925" y="2289147"/>
                  <a:pt x="1042715" y="2299511"/>
                </a:cubicBezTo>
                <a:cubicBezTo>
                  <a:pt x="915972" y="2298769"/>
                  <a:pt x="907993" y="2280668"/>
                  <a:pt x="854194" y="2299511"/>
                </a:cubicBezTo>
                <a:cubicBezTo>
                  <a:pt x="803755" y="2298613"/>
                  <a:pt x="688230" y="2271003"/>
                  <a:pt x="625275" y="2299511"/>
                </a:cubicBezTo>
                <a:cubicBezTo>
                  <a:pt x="571517" y="2322237"/>
                  <a:pt x="440527" y="2319421"/>
                  <a:pt x="355959" y="2299511"/>
                </a:cubicBezTo>
                <a:cubicBezTo>
                  <a:pt x="286338" y="2276342"/>
                  <a:pt x="169401" y="2267960"/>
                  <a:pt x="113575" y="2299511"/>
                </a:cubicBezTo>
                <a:cubicBezTo>
                  <a:pt x="87530" y="2351796"/>
                  <a:pt x="-27226" y="2186391"/>
                  <a:pt x="0" y="2037780"/>
                </a:cubicBezTo>
                <a:cubicBezTo>
                  <a:pt x="23797" y="1858088"/>
                  <a:pt x="16929" y="1772649"/>
                  <a:pt x="0" y="1445763"/>
                </a:cubicBezTo>
                <a:cubicBezTo>
                  <a:pt x="-1163" y="1162153"/>
                  <a:pt x="491" y="1146233"/>
                  <a:pt x="0" y="907028"/>
                </a:cubicBezTo>
                <a:cubicBezTo>
                  <a:pt x="26352" y="635667"/>
                  <a:pt x="-45695" y="473399"/>
                  <a:pt x="0" y="261730"/>
                </a:cubicBezTo>
                <a:close/>
              </a:path>
              <a:path w="4266893" h="2299511" stroke="0" extrusionOk="0">
                <a:moveTo>
                  <a:pt x="0" y="261730"/>
                </a:moveTo>
                <a:cubicBezTo>
                  <a:pt x="5207" y="126692"/>
                  <a:pt x="60396" y="-9453"/>
                  <a:pt x="113575" y="0"/>
                </a:cubicBezTo>
                <a:cubicBezTo>
                  <a:pt x="275675" y="-5374"/>
                  <a:pt x="309514" y="14562"/>
                  <a:pt x="423288" y="0"/>
                </a:cubicBezTo>
                <a:cubicBezTo>
                  <a:pt x="547706" y="-1800"/>
                  <a:pt x="607291" y="-28045"/>
                  <a:pt x="652207" y="0"/>
                </a:cubicBezTo>
                <a:cubicBezTo>
                  <a:pt x="718720" y="10153"/>
                  <a:pt x="773721" y="-4686"/>
                  <a:pt x="800331" y="0"/>
                </a:cubicBezTo>
                <a:cubicBezTo>
                  <a:pt x="806514" y="12614"/>
                  <a:pt x="935554" y="-4517"/>
                  <a:pt x="1029250" y="0"/>
                </a:cubicBezTo>
                <a:cubicBezTo>
                  <a:pt x="1107279" y="-4087"/>
                  <a:pt x="1131186" y="-586"/>
                  <a:pt x="1177373" y="0"/>
                </a:cubicBezTo>
                <a:cubicBezTo>
                  <a:pt x="1216254" y="-14752"/>
                  <a:pt x="1426760" y="-17754"/>
                  <a:pt x="1527485" y="0"/>
                </a:cubicBezTo>
                <a:cubicBezTo>
                  <a:pt x="1610894" y="26281"/>
                  <a:pt x="1636158" y="6642"/>
                  <a:pt x="1716006" y="0"/>
                </a:cubicBezTo>
                <a:cubicBezTo>
                  <a:pt x="1772958" y="14872"/>
                  <a:pt x="1866923" y="-24276"/>
                  <a:pt x="2025719" y="0"/>
                </a:cubicBezTo>
                <a:cubicBezTo>
                  <a:pt x="2165089" y="-21570"/>
                  <a:pt x="2171211" y="-19279"/>
                  <a:pt x="2214241" y="0"/>
                </a:cubicBezTo>
                <a:cubicBezTo>
                  <a:pt x="2232886" y="14653"/>
                  <a:pt x="2487656" y="19132"/>
                  <a:pt x="2564352" y="0"/>
                </a:cubicBezTo>
                <a:cubicBezTo>
                  <a:pt x="2677519" y="-39271"/>
                  <a:pt x="2650454" y="8152"/>
                  <a:pt x="2752873" y="0"/>
                </a:cubicBezTo>
                <a:cubicBezTo>
                  <a:pt x="2823055" y="-17545"/>
                  <a:pt x="2975434" y="28472"/>
                  <a:pt x="3022189" y="0"/>
                </a:cubicBezTo>
                <a:cubicBezTo>
                  <a:pt x="3082272" y="-22579"/>
                  <a:pt x="3295511" y="-8239"/>
                  <a:pt x="3372300" y="0"/>
                </a:cubicBezTo>
                <a:cubicBezTo>
                  <a:pt x="3466495" y="-1078"/>
                  <a:pt x="3502474" y="2254"/>
                  <a:pt x="3601219" y="0"/>
                </a:cubicBezTo>
                <a:cubicBezTo>
                  <a:pt x="3694066" y="11436"/>
                  <a:pt x="3780690" y="-1572"/>
                  <a:pt x="3830138" y="0"/>
                </a:cubicBezTo>
                <a:cubicBezTo>
                  <a:pt x="3918821" y="10531"/>
                  <a:pt x="4054284" y="-3574"/>
                  <a:pt x="4153317" y="0"/>
                </a:cubicBezTo>
                <a:cubicBezTo>
                  <a:pt x="4236132" y="-1928"/>
                  <a:pt x="4299502" y="101354"/>
                  <a:pt x="4266893" y="261730"/>
                </a:cubicBezTo>
                <a:cubicBezTo>
                  <a:pt x="4220258" y="469010"/>
                  <a:pt x="4228796" y="610630"/>
                  <a:pt x="4266893" y="835986"/>
                </a:cubicBezTo>
                <a:cubicBezTo>
                  <a:pt x="4258694" y="1076815"/>
                  <a:pt x="4272529" y="1114962"/>
                  <a:pt x="4266893" y="1374721"/>
                </a:cubicBezTo>
                <a:cubicBezTo>
                  <a:pt x="4263077" y="1601682"/>
                  <a:pt x="4254054" y="1697620"/>
                  <a:pt x="4266893" y="2037780"/>
                </a:cubicBezTo>
                <a:cubicBezTo>
                  <a:pt x="4287877" y="2211918"/>
                  <a:pt x="4241555" y="2336688"/>
                  <a:pt x="4153317" y="2299511"/>
                </a:cubicBezTo>
                <a:cubicBezTo>
                  <a:pt x="4072868" y="2319026"/>
                  <a:pt x="3965006" y="2331137"/>
                  <a:pt x="3884001" y="2299511"/>
                </a:cubicBezTo>
                <a:cubicBezTo>
                  <a:pt x="3787015" y="2276402"/>
                  <a:pt x="3757775" y="2303092"/>
                  <a:pt x="3695480" y="2299511"/>
                </a:cubicBezTo>
                <a:cubicBezTo>
                  <a:pt x="3602806" y="2290593"/>
                  <a:pt x="3534125" y="2355618"/>
                  <a:pt x="3466561" y="2299511"/>
                </a:cubicBezTo>
                <a:cubicBezTo>
                  <a:pt x="3390157" y="2253394"/>
                  <a:pt x="3252091" y="2292133"/>
                  <a:pt x="3156847" y="2299511"/>
                </a:cubicBezTo>
                <a:cubicBezTo>
                  <a:pt x="3079935" y="2306280"/>
                  <a:pt x="3034877" y="2295699"/>
                  <a:pt x="2968326" y="2299511"/>
                </a:cubicBezTo>
                <a:cubicBezTo>
                  <a:pt x="2881837" y="2308518"/>
                  <a:pt x="2869769" y="2289897"/>
                  <a:pt x="2820202" y="2299511"/>
                </a:cubicBezTo>
                <a:cubicBezTo>
                  <a:pt x="2745449" y="2298140"/>
                  <a:pt x="2610969" y="2292069"/>
                  <a:pt x="2550886" y="2299511"/>
                </a:cubicBezTo>
                <a:cubicBezTo>
                  <a:pt x="2493952" y="2300387"/>
                  <a:pt x="2453951" y="2285192"/>
                  <a:pt x="2402762" y="2299511"/>
                </a:cubicBezTo>
                <a:cubicBezTo>
                  <a:pt x="2352964" y="2309262"/>
                  <a:pt x="2253350" y="2317705"/>
                  <a:pt x="2173843" y="2299511"/>
                </a:cubicBezTo>
                <a:cubicBezTo>
                  <a:pt x="2116427" y="2315630"/>
                  <a:pt x="2052560" y="2304593"/>
                  <a:pt x="1985322" y="2299511"/>
                </a:cubicBezTo>
                <a:cubicBezTo>
                  <a:pt x="1937130" y="2286894"/>
                  <a:pt x="1790472" y="2321762"/>
                  <a:pt x="1716006" y="2299511"/>
                </a:cubicBezTo>
                <a:cubicBezTo>
                  <a:pt x="1645970" y="2302191"/>
                  <a:pt x="1601755" y="2302337"/>
                  <a:pt x="1527485" y="2299511"/>
                </a:cubicBezTo>
                <a:cubicBezTo>
                  <a:pt x="1458767" y="2300777"/>
                  <a:pt x="1440615" y="2306342"/>
                  <a:pt x="1379361" y="2299511"/>
                </a:cubicBezTo>
                <a:cubicBezTo>
                  <a:pt x="1320953" y="2355217"/>
                  <a:pt x="1164502" y="2239272"/>
                  <a:pt x="1029250" y="2299511"/>
                </a:cubicBezTo>
                <a:cubicBezTo>
                  <a:pt x="902175" y="2312665"/>
                  <a:pt x="781897" y="2295277"/>
                  <a:pt x="679138" y="2299511"/>
                </a:cubicBezTo>
                <a:cubicBezTo>
                  <a:pt x="590115" y="2331435"/>
                  <a:pt x="477866" y="2300567"/>
                  <a:pt x="369425" y="2299511"/>
                </a:cubicBezTo>
                <a:cubicBezTo>
                  <a:pt x="308843" y="2279083"/>
                  <a:pt x="183267" y="2322442"/>
                  <a:pt x="113575" y="2299511"/>
                </a:cubicBezTo>
                <a:cubicBezTo>
                  <a:pt x="56162" y="2340177"/>
                  <a:pt x="-7511" y="2148882"/>
                  <a:pt x="0" y="2037780"/>
                </a:cubicBezTo>
                <a:cubicBezTo>
                  <a:pt x="-11662" y="1801368"/>
                  <a:pt x="11959" y="1689216"/>
                  <a:pt x="0" y="1428003"/>
                </a:cubicBezTo>
                <a:cubicBezTo>
                  <a:pt x="45041" y="1156737"/>
                  <a:pt x="-3209" y="1029244"/>
                  <a:pt x="0" y="818226"/>
                </a:cubicBezTo>
                <a:cubicBezTo>
                  <a:pt x="19454" y="685649"/>
                  <a:pt x="-10201" y="391995"/>
                  <a:pt x="0" y="261730"/>
                </a:cubicBezTo>
                <a:close/>
              </a:path>
              <a:path w="4266893" h="2299511" fill="none" stroke="0" extrusionOk="0">
                <a:moveTo>
                  <a:pt x="0" y="261730"/>
                </a:moveTo>
                <a:cubicBezTo>
                  <a:pt x="8934" y="107989"/>
                  <a:pt x="57900" y="-10053"/>
                  <a:pt x="113575" y="0"/>
                </a:cubicBezTo>
                <a:cubicBezTo>
                  <a:pt x="206696" y="21359"/>
                  <a:pt x="239391" y="23341"/>
                  <a:pt x="342493" y="0"/>
                </a:cubicBezTo>
                <a:cubicBezTo>
                  <a:pt x="455328" y="-20023"/>
                  <a:pt x="469304" y="-5341"/>
                  <a:pt x="531015" y="0"/>
                </a:cubicBezTo>
                <a:cubicBezTo>
                  <a:pt x="598822" y="-8529"/>
                  <a:pt x="768509" y="23892"/>
                  <a:pt x="840728" y="0"/>
                </a:cubicBezTo>
                <a:cubicBezTo>
                  <a:pt x="936744" y="9389"/>
                  <a:pt x="1017087" y="53782"/>
                  <a:pt x="1190840" y="0"/>
                </a:cubicBezTo>
                <a:cubicBezTo>
                  <a:pt x="1360503" y="-18810"/>
                  <a:pt x="1392056" y="-30684"/>
                  <a:pt x="1460156" y="0"/>
                </a:cubicBezTo>
                <a:cubicBezTo>
                  <a:pt x="1530974" y="36911"/>
                  <a:pt x="1577980" y="-2615"/>
                  <a:pt x="1689074" y="0"/>
                </a:cubicBezTo>
                <a:cubicBezTo>
                  <a:pt x="1802465" y="1109"/>
                  <a:pt x="1812135" y="22170"/>
                  <a:pt x="1917993" y="0"/>
                </a:cubicBezTo>
                <a:cubicBezTo>
                  <a:pt x="2017796" y="-19315"/>
                  <a:pt x="2060608" y="10172"/>
                  <a:pt x="2106514" y="0"/>
                </a:cubicBezTo>
                <a:cubicBezTo>
                  <a:pt x="2161973" y="-10472"/>
                  <a:pt x="2251871" y="8423"/>
                  <a:pt x="2295036" y="0"/>
                </a:cubicBezTo>
                <a:cubicBezTo>
                  <a:pt x="2332539" y="12523"/>
                  <a:pt x="2430987" y="-2756"/>
                  <a:pt x="2483557" y="0"/>
                </a:cubicBezTo>
                <a:cubicBezTo>
                  <a:pt x="2560483" y="25854"/>
                  <a:pt x="2605416" y="-14876"/>
                  <a:pt x="2672078" y="0"/>
                </a:cubicBezTo>
                <a:cubicBezTo>
                  <a:pt x="2717934" y="41964"/>
                  <a:pt x="2947982" y="22274"/>
                  <a:pt x="3022189" y="0"/>
                </a:cubicBezTo>
                <a:cubicBezTo>
                  <a:pt x="3124033" y="-20338"/>
                  <a:pt x="3220830" y="-222"/>
                  <a:pt x="3291505" y="0"/>
                </a:cubicBezTo>
                <a:cubicBezTo>
                  <a:pt x="3417700" y="-17729"/>
                  <a:pt x="3528137" y="-54177"/>
                  <a:pt x="3641617" y="0"/>
                </a:cubicBezTo>
                <a:cubicBezTo>
                  <a:pt x="3811259" y="43949"/>
                  <a:pt x="3942920" y="17890"/>
                  <a:pt x="4153317" y="0"/>
                </a:cubicBezTo>
                <a:cubicBezTo>
                  <a:pt x="4227420" y="-35650"/>
                  <a:pt x="4295488" y="98588"/>
                  <a:pt x="4266893" y="261730"/>
                </a:cubicBezTo>
                <a:cubicBezTo>
                  <a:pt x="4316138" y="377165"/>
                  <a:pt x="4253491" y="621888"/>
                  <a:pt x="4266893" y="818226"/>
                </a:cubicBezTo>
                <a:cubicBezTo>
                  <a:pt x="4280172" y="1028469"/>
                  <a:pt x="4244740" y="1169278"/>
                  <a:pt x="4266893" y="1392482"/>
                </a:cubicBezTo>
                <a:cubicBezTo>
                  <a:pt x="4253665" y="1581380"/>
                  <a:pt x="4292264" y="1902327"/>
                  <a:pt x="4266893" y="2037780"/>
                </a:cubicBezTo>
                <a:cubicBezTo>
                  <a:pt x="4263108" y="2206124"/>
                  <a:pt x="4223908" y="2305833"/>
                  <a:pt x="4153317" y="2299511"/>
                </a:cubicBezTo>
                <a:cubicBezTo>
                  <a:pt x="4074267" y="2303676"/>
                  <a:pt x="3992144" y="2285281"/>
                  <a:pt x="3924399" y="2299511"/>
                </a:cubicBezTo>
                <a:cubicBezTo>
                  <a:pt x="3848867" y="2311479"/>
                  <a:pt x="3776570" y="2297213"/>
                  <a:pt x="3735877" y="2299511"/>
                </a:cubicBezTo>
                <a:cubicBezTo>
                  <a:pt x="3724691" y="2288627"/>
                  <a:pt x="3519336" y="2286770"/>
                  <a:pt x="3426164" y="2299511"/>
                </a:cubicBezTo>
                <a:cubicBezTo>
                  <a:pt x="3305620" y="2317917"/>
                  <a:pt x="3281256" y="2304496"/>
                  <a:pt x="3197245" y="2299511"/>
                </a:cubicBezTo>
                <a:cubicBezTo>
                  <a:pt x="3114542" y="2290624"/>
                  <a:pt x="3075106" y="2288787"/>
                  <a:pt x="2968326" y="2299511"/>
                </a:cubicBezTo>
                <a:cubicBezTo>
                  <a:pt x="2848533" y="2307084"/>
                  <a:pt x="2762305" y="2263398"/>
                  <a:pt x="2658612" y="2299511"/>
                </a:cubicBezTo>
                <a:cubicBezTo>
                  <a:pt x="2553319" y="2303840"/>
                  <a:pt x="2488088" y="2303767"/>
                  <a:pt x="2308501" y="2299511"/>
                </a:cubicBezTo>
                <a:cubicBezTo>
                  <a:pt x="2150655" y="2281178"/>
                  <a:pt x="2098226" y="2290559"/>
                  <a:pt x="1958391" y="2299511"/>
                </a:cubicBezTo>
                <a:cubicBezTo>
                  <a:pt x="1813064" y="2309240"/>
                  <a:pt x="1772495" y="2286949"/>
                  <a:pt x="1689074" y="2299511"/>
                </a:cubicBezTo>
                <a:cubicBezTo>
                  <a:pt x="1602181" y="2299835"/>
                  <a:pt x="1568763" y="2270516"/>
                  <a:pt x="1500553" y="2299511"/>
                </a:cubicBezTo>
                <a:cubicBezTo>
                  <a:pt x="1433122" y="2321292"/>
                  <a:pt x="1389065" y="2307254"/>
                  <a:pt x="1312031" y="2299511"/>
                </a:cubicBezTo>
                <a:cubicBezTo>
                  <a:pt x="1233694" y="2287806"/>
                  <a:pt x="1175121" y="2291369"/>
                  <a:pt x="1042715" y="2299511"/>
                </a:cubicBezTo>
                <a:cubicBezTo>
                  <a:pt x="921176" y="2301173"/>
                  <a:pt x="911674" y="2284242"/>
                  <a:pt x="854194" y="2299511"/>
                </a:cubicBezTo>
                <a:cubicBezTo>
                  <a:pt x="791808" y="2294507"/>
                  <a:pt x="676981" y="2293896"/>
                  <a:pt x="625275" y="2299511"/>
                </a:cubicBezTo>
                <a:cubicBezTo>
                  <a:pt x="592084" y="2325141"/>
                  <a:pt x="418316" y="2315525"/>
                  <a:pt x="355959" y="2299511"/>
                </a:cubicBezTo>
                <a:cubicBezTo>
                  <a:pt x="280155" y="2289946"/>
                  <a:pt x="206750" y="2262120"/>
                  <a:pt x="113575" y="2299511"/>
                </a:cubicBezTo>
                <a:cubicBezTo>
                  <a:pt x="70105" y="2334419"/>
                  <a:pt x="-16281" y="2223572"/>
                  <a:pt x="0" y="2037780"/>
                </a:cubicBezTo>
                <a:cubicBezTo>
                  <a:pt x="15556" y="1829146"/>
                  <a:pt x="-39458" y="1726041"/>
                  <a:pt x="0" y="1445763"/>
                </a:cubicBezTo>
                <a:cubicBezTo>
                  <a:pt x="1005" y="1158957"/>
                  <a:pt x="2944" y="1150332"/>
                  <a:pt x="0" y="907028"/>
                </a:cubicBezTo>
                <a:cubicBezTo>
                  <a:pt x="-38921" y="630674"/>
                  <a:pt x="12068" y="422156"/>
                  <a:pt x="0" y="261730"/>
                </a:cubicBezTo>
                <a:close/>
              </a:path>
              <a:path w="4266893" h="2299511" fill="none" stroke="0" extrusionOk="0">
                <a:moveTo>
                  <a:pt x="0" y="261730"/>
                </a:moveTo>
                <a:cubicBezTo>
                  <a:pt x="581" y="100687"/>
                  <a:pt x="40600" y="-20371"/>
                  <a:pt x="113575" y="0"/>
                </a:cubicBezTo>
                <a:cubicBezTo>
                  <a:pt x="201873" y="17225"/>
                  <a:pt x="240480" y="23329"/>
                  <a:pt x="342493" y="0"/>
                </a:cubicBezTo>
                <a:cubicBezTo>
                  <a:pt x="453512" y="-16488"/>
                  <a:pt x="468482" y="-5568"/>
                  <a:pt x="531015" y="0"/>
                </a:cubicBezTo>
                <a:cubicBezTo>
                  <a:pt x="584824" y="-7552"/>
                  <a:pt x="729204" y="21803"/>
                  <a:pt x="840728" y="0"/>
                </a:cubicBezTo>
                <a:cubicBezTo>
                  <a:pt x="921187" y="-17800"/>
                  <a:pt x="1008406" y="46955"/>
                  <a:pt x="1190840" y="0"/>
                </a:cubicBezTo>
                <a:cubicBezTo>
                  <a:pt x="1361040" y="-20769"/>
                  <a:pt x="1393377" y="-34766"/>
                  <a:pt x="1460156" y="0"/>
                </a:cubicBezTo>
                <a:cubicBezTo>
                  <a:pt x="1539448" y="43468"/>
                  <a:pt x="1584160" y="5342"/>
                  <a:pt x="1689074" y="0"/>
                </a:cubicBezTo>
                <a:cubicBezTo>
                  <a:pt x="1801718" y="432"/>
                  <a:pt x="1816991" y="23924"/>
                  <a:pt x="1917993" y="0"/>
                </a:cubicBezTo>
                <a:cubicBezTo>
                  <a:pt x="2030791" y="-19303"/>
                  <a:pt x="2047901" y="10068"/>
                  <a:pt x="2106514" y="0"/>
                </a:cubicBezTo>
                <a:cubicBezTo>
                  <a:pt x="2174301" y="-10583"/>
                  <a:pt x="2243467" y="8977"/>
                  <a:pt x="2295036" y="0"/>
                </a:cubicBezTo>
                <a:cubicBezTo>
                  <a:pt x="2347327" y="-13989"/>
                  <a:pt x="2427739" y="-4330"/>
                  <a:pt x="2483557" y="0"/>
                </a:cubicBezTo>
                <a:cubicBezTo>
                  <a:pt x="2560940" y="20472"/>
                  <a:pt x="2608631" y="-18889"/>
                  <a:pt x="2672078" y="0"/>
                </a:cubicBezTo>
                <a:cubicBezTo>
                  <a:pt x="2713385" y="43518"/>
                  <a:pt x="2932192" y="10340"/>
                  <a:pt x="3022189" y="0"/>
                </a:cubicBezTo>
                <a:cubicBezTo>
                  <a:pt x="3105449" y="-10193"/>
                  <a:pt x="3210054" y="9294"/>
                  <a:pt x="3291505" y="0"/>
                </a:cubicBezTo>
                <a:cubicBezTo>
                  <a:pt x="3377092" y="-12488"/>
                  <a:pt x="3520623" y="-57108"/>
                  <a:pt x="3641617" y="0"/>
                </a:cubicBezTo>
                <a:cubicBezTo>
                  <a:pt x="3805097" y="42661"/>
                  <a:pt x="3934762" y="-2801"/>
                  <a:pt x="4153317" y="0"/>
                </a:cubicBezTo>
                <a:cubicBezTo>
                  <a:pt x="4190783" y="-24224"/>
                  <a:pt x="4273377" y="99887"/>
                  <a:pt x="4266893" y="261730"/>
                </a:cubicBezTo>
                <a:cubicBezTo>
                  <a:pt x="4296995" y="354765"/>
                  <a:pt x="4247481" y="615869"/>
                  <a:pt x="4266893" y="818226"/>
                </a:cubicBezTo>
                <a:cubicBezTo>
                  <a:pt x="4328268" y="1023927"/>
                  <a:pt x="4235603" y="1151281"/>
                  <a:pt x="4266893" y="1392482"/>
                </a:cubicBezTo>
                <a:cubicBezTo>
                  <a:pt x="4272182" y="1608409"/>
                  <a:pt x="4279956" y="1841392"/>
                  <a:pt x="4266893" y="2037780"/>
                </a:cubicBezTo>
                <a:cubicBezTo>
                  <a:pt x="4274505" y="2199487"/>
                  <a:pt x="4235463" y="2311068"/>
                  <a:pt x="4153317" y="2299511"/>
                </a:cubicBezTo>
                <a:cubicBezTo>
                  <a:pt x="4084612" y="2281916"/>
                  <a:pt x="3991044" y="2299893"/>
                  <a:pt x="3924399" y="2299511"/>
                </a:cubicBezTo>
                <a:cubicBezTo>
                  <a:pt x="3848046" y="2320866"/>
                  <a:pt x="3780845" y="2292591"/>
                  <a:pt x="3735877" y="2299511"/>
                </a:cubicBezTo>
                <a:cubicBezTo>
                  <a:pt x="3739248" y="2301512"/>
                  <a:pt x="3529272" y="2263866"/>
                  <a:pt x="3426164" y="2299511"/>
                </a:cubicBezTo>
                <a:cubicBezTo>
                  <a:pt x="3302520" y="2314105"/>
                  <a:pt x="3284581" y="2307969"/>
                  <a:pt x="3197245" y="2299511"/>
                </a:cubicBezTo>
                <a:cubicBezTo>
                  <a:pt x="3109119" y="2294705"/>
                  <a:pt x="3076123" y="2285553"/>
                  <a:pt x="2968326" y="2299511"/>
                </a:cubicBezTo>
                <a:cubicBezTo>
                  <a:pt x="2856486" y="2317252"/>
                  <a:pt x="2754737" y="2296201"/>
                  <a:pt x="2658612" y="2299511"/>
                </a:cubicBezTo>
                <a:cubicBezTo>
                  <a:pt x="2557218" y="2284917"/>
                  <a:pt x="2468217" y="2291499"/>
                  <a:pt x="2308501" y="2299511"/>
                </a:cubicBezTo>
                <a:cubicBezTo>
                  <a:pt x="2157780" y="2292074"/>
                  <a:pt x="2109853" y="2307376"/>
                  <a:pt x="1958391" y="2299511"/>
                </a:cubicBezTo>
                <a:cubicBezTo>
                  <a:pt x="1810838" y="2307552"/>
                  <a:pt x="1766093" y="2278826"/>
                  <a:pt x="1689074" y="2299511"/>
                </a:cubicBezTo>
                <a:cubicBezTo>
                  <a:pt x="1600279" y="2300810"/>
                  <a:pt x="1557642" y="2263291"/>
                  <a:pt x="1500553" y="2299511"/>
                </a:cubicBezTo>
                <a:cubicBezTo>
                  <a:pt x="1442844" y="2308933"/>
                  <a:pt x="1392739" y="2307707"/>
                  <a:pt x="1312031" y="2299511"/>
                </a:cubicBezTo>
                <a:cubicBezTo>
                  <a:pt x="1235359" y="2279765"/>
                  <a:pt x="1182404" y="2293189"/>
                  <a:pt x="1042715" y="2299511"/>
                </a:cubicBezTo>
                <a:cubicBezTo>
                  <a:pt x="919993" y="2302180"/>
                  <a:pt x="907666" y="2281062"/>
                  <a:pt x="854194" y="2299511"/>
                </a:cubicBezTo>
                <a:cubicBezTo>
                  <a:pt x="793302" y="2298653"/>
                  <a:pt x="687193" y="2276442"/>
                  <a:pt x="625275" y="2299511"/>
                </a:cubicBezTo>
                <a:cubicBezTo>
                  <a:pt x="583421" y="2320851"/>
                  <a:pt x="429212" y="2322244"/>
                  <a:pt x="355959" y="2299511"/>
                </a:cubicBezTo>
                <a:cubicBezTo>
                  <a:pt x="284019" y="2283289"/>
                  <a:pt x="176038" y="2264963"/>
                  <a:pt x="113575" y="2299511"/>
                </a:cubicBezTo>
                <a:cubicBezTo>
                  <a:pt x="87786" y="2359909"/>
                  <a:pt x="-7698" y="2211062"/>
                  <a:pt x="0" y="2037780"/>
                </a:cubicBezTo>
                <a:cubicBezTo>
                  <a:pt x="33410" y="1847994"/>
                  <a:pt x="-4875" y="1750782"/>
                  <a:pt x="0" y="1445763"/>
                </a:cubicBezTo>
                <a:cubicBezTo>
                  <a:pt x="966" y="1163249"/>
                  <a:pt x="2116" y="1149656"/>
                  <a:pt x="0" y="907028"/>
                </a:cubicBezTo>
                <a:cubicBezTo>
                  <a:pt x="-4688" y="657013"/>
                  <a:pt x="-40174" y="438450"/>
                  <a:pt x="0" y="261730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4236762247">
                  <a:custGeom>
                    <a:avLst/>
                    <a:gdLst>
                      <a:gd name="connsiteX0" fmla="*/ 0 w 4266893"/>
                      <a:gd name="connsiteY0" fmla="*/ 261730 h 2299511"/>
                      <a:gd name="connsiteX1" fmla="*/ 113575 w 4266893"/>
                      <a:gd name="connsiteY1" fmla="*/ 0 h 2299511"/>
                      <a:gd name="connsiteX2" fmla="*/ 342493 w 4266893"/>
                      <a:gd name="connsiteY2" fmla="*/ 0 h 2299511"/>
                      <a:gd name="connsiteX3" fmla="*/ 531015 w 4266893"/>
                      <a:gd name="connsiteY3" fmla="*/ 0 h 2299511"/>
                      <a:gd name="connsiteX4" fmla="*/ 840728 w 4266893"/>
                      <a:gd name="connsiteY4" fmla="*/ 0 h 2299511"/>
                      <a:gd name="connsiteX5" fmla="*/ 1190840 w 4266893"/>
                      <a:gd name="connsiteY5" fmla="*/ 0 h 2299511"/>
                      <a:gd name="connsiteX6" fmla="*/ 1460156 w 4266893"/>
                      <a:gd name="connsiteY6" fmla="*/ 0 h 2299511"/>
                      <a:gd name="connsiteX7" fmla="*/ 1689074 w 4266893"/>
                      <a:gd name="connsiteY7" fmla="*/ 0 h 2299511"/>
                      <a:gd name="connsiteX8" fmla="*/ 1917993 w 4266893"/>
                      <a:gd name="connsiteY8" fmla="*/ 0 h 2299511"/>
                      <a:gd name="connsiteX9" fmla="*/ 2106514 w 4266893"/>
                      <a:gd name="connsiteY9" fmla="*/ 0 h 2299511"/>
                      <a:gd name="connsiteX10" fmla="*/ 2295036 w 4266893"/>
                      <a:gd name="connsiteY10" fmla="*/ 0 h 2299511"/>
                      <a:gd name="connsiteX11" fmla="*/ 2483557 w 4266893"/>
                      <a:gd name="connsiteY11" fmla="*/ 0 h 2299511"/>
                      <a:gd name="connsiteX12" fmla="*/ 2672078 w 4266893"/>
                      <a:gd name="connsiteY12" fmla="*/ 0 h 2299511"/>
                      <a:gd name="connsiteX13" fmla="*/ 3022189 w 4266893"/>
                      <a:gd name="connsiteY13" fmla="*/ 0 h 2299511"/>
                      <a:gd name="connsiteX14" fmla="*/ 3291505 w 4266893"/>
                      <a:gd name="connsiteY14" fmla="*/ 0 h 2299511"/>
                      <a:gd name="connsiteX15" fmla="*/ 3641617 w 4266893"/>
                      <a:gd name="connsiteY15" fmla="*/ 0 h 2299511"/>
                      <a:gd name="connsiteX16" fmla="*/ 4153317 w 4266893"/>
                      <a:gd name="connsiteY16" fmla="*/ 0 h 2299511"/>
                      <a:gd name="connsiteX17" fmla="*/ 4266893 w 4266893"/>
                      <a:gd name="connsiteY17" fmla="*/ 261730 h 2299511"/>
                      <a:gd name="connsiteX18" fmla="*/ 4266893 w 4266893"/>
                      <a:gd name="connsiteY18" fmla="*/ 818226 h 2299511"/>
                      <a:gd name="connsiteX19" fmla="*/ 4266893 w 4266893"/>
                      <a:gd name="connsiteY19" fmla="*/ 1392482 h 2299511"/>
                      <a:gd name="connsiteX20" fmla="*/ 4266893 w 4266893"/>
                      <a:gd name="connsiteY20" fmla="*/ 2037780 h 2299511"/>
                      <a:gd name="connsiteX21" fmla="*/ 4153317 w 4266893"/>
                      <a:gd name="connsiteY21" fmla="*/ 2299511 h 2299511"/>
                      <a:gd name="connsiteX22" fmla="*/ 3924399 w 4266893"/>
                      <a:gd name="connsiteY22" fmla="*/ 2299511 h 2299511"/>
                      <a:gd name="connsiteX23" fmla="*/ 3735877 w 4266893"/>
                      <a:gd name="connsiteY23" fmla="*/ 2299511 h 2299511"/>
                      <a:gd name="connsiteX24" fmla="*/ 3426164 w 4266893"/>
                      <a:gd name="connsiteY24" fmla="*/ 2299511 h 2299511"/>
                      <a:gd name="connsiteX25" fmla="*/ 3197245 w 4266893"/>
                      <a:gd name="connsiteY25" fmla="*/ 2299511 h 2299511"/>
                      <a:gd name="connsiteX26" fmla="*/ 2968326 w 4266893"/>
                      <a:gd name="connsiteY26" fmla="*/ 2299511 h 2299511"/>
                      <a:gd name="connsiteX27" fmla="*/ 2658612 w 4266893"/>
                      <a:gd name="connsiteY27" fmla="*/ 2299511 h 2299511"/>
                      <a:gd name="connsiteX28" fmla="*/ 2308501 w 4266893"/>
                      <a:gd name="connsiteY28" fmla="*/ 2299511 h 2299511"/>
                      <a:gd name="connsiteX29" fmla="*/ 1958391 w 4266893"/>
                      <a:gd name="connsiteY29" fmla="*/ 2299511 h 2299511"/>
                      <a:gd name="connsiteX30" fmla="*/ 1689074 w 4266893"/>
                      <a:gd name="connsiteY30" fmla="*/ 2299511 h 2299511"/>
                      <a:gd name="connsiteX31" fmla="*/ 1500553 w 4266893"/>
                      <a:gd name="connsiteY31" fmla="*/ 2299511 h 2299511"/>
                      <a:gd name="connsiteX32" fmla="*/ 1312031 w 4266893"/>
                      <a:gd name="connsiteY32" fmla="*/ 2299511 h 2299511"/>
                      <a:gd name="connsiteX33" fmla="*/ 1042715 w 4266893"/>
                      <a:gd name="connsiteY33" fmla="*/ 2299511 h 2299511"/>
                      <a:gd name="connsiteX34" fmla="*/ 854194 w 4266893"/>
                      <a:gd name="connsiteY34" fmla="*/ 2299511 h 2299511"/>
                      <a:gd name="connsiteX35" fmla="*/ 625275 w 4266893"/>
                      <a:gd name="connsiteY35" fmla="*/ 2299511 h 2299511"/>
                      <a:gd name="connsiteX36" fmla="*/ 355959 w 4266893"/>
                      <a:gd name="connsiteY36" fmla="*/ 2299511 h 2299511"/>
                      <a:gd name="connsiteX37" fmla="*/ 113575 w 4266893"/>
                      <a:gd name="connsiteY37" fmla="*/ 2299511 h 2299511"/>
                      <a:gd name="connsiteX38" fmla="*/ 0 w 4266893"/>
                      <a:gd name="connsiteY38" fmla="*/ 2037780 h 2299511"/>
                      <a:gd name="connsiteX39" fmla="*/ 0 w 4266893"/>
                      <a:gd name="connsiteY39" fmla="*/ 1445763 h 2299511"/>
                      <a:gd name="connsiteX40" fmla="*/ 0 w 4266893"/>
                      <a:gd name="connsiteY40" fmla="*/ 907028 h 2299511"/>
                      <a:gd name="connsiteX41" fmla="*/ 0 w 4266893"/>
                      <a:gd name="connsiteY41" fmla="*/ 261730 h 2299511"/>
                      <a:gd name="connsiteX0" fmla="*/ 0 w 4266893"/>
                      <a:gd name="connsiteY0" fmla="*/ 261730 h 2299511"/>
                      <a:gd name="connsiteX1" fmla="*/ 113575 w 4266893"/>
                      <a:gd name="connsiteY1" fmla="*/ 0 h 2299511"/>
                      <a:gd name="connsiteX2" fmla="*/ 423288 w 4266893"/>
                      <a:gd name="connsiteY2" fmla="*/ 0 h 2299511"/>
                      <a:gd name="connsiteX3" fmla="*/ 652207 w 4266893"/>
                      <a:gd name="connsiteY3" fmla="*/ 0 h 2299511"/>
                      <a:gd name="connsiteX4" fmla="*/ 800331 w 4266893"/>
                      <a:gd name="connsiteY4" fmla="*/ 0 h 2299511"/>
                      <a:gd name="connsiteX5" fmla="*/ 1029250 w 4266893"/>
                      <a:gd name="connsiteY5" fmla="*/ 0 h 2299511"/>
                      <a:gd name="connsiteX6" fmla="*/ 1177373 w 4266893"/>
                      <a:gd name="connsiteY6" fmla="*/ 0 h 2299511"/>
                      <a:gd name="connsiteX7" fmla="*/ 1527485 w 4266893"/>
                      <a:gd name="connsiteY7" fmla="*/ 0 h 2299511"/>
                      <a:gd name="connsiteX8" fmla="*/ 1716006 w 4266893"/>
                      <a:gd name="connsiteY8" fmla="*/ 0 h 2299511"/>
                      <a:gd name="connsiteX9" fmla="*/ 2025719 w 4266893"/>
                      <a:gd name="connsiteY9" fmla="*/ 0 h 2299511"/>
                      <a:gd name="connsiteX10" fmla="*/ 2214241 w 4266893"/>
                      <a:gd name="connsiteY10" fmla="*/ 0 h 2299511"/>
                      <a:gd name="connsiteX11" fmla="*/ 2564352 w 4266893"/>
                      <a:gd name="connsiteY11" fmla="*/ 0 h 2299511"/>
                      <a:gd name="connsiteX12" fmla="*/ 2752873 w 4266893"/>
                      <a:gd name="connsiteY12" fmla="*/ 0 h 2299511"/>
                      <a:gd name="connsiteX13" fmla="*/ 3022189 w 4266893"/>
                      <a:gd name="connsiteY13" fmla="*/ 0 h 2299511"/>
                      <a:gd name="connsiteX14" fmla="*/ 3372300 w 4266893"/>
                      <a:gd name="connsiteY14" fmla="*/ 0 h 2299511"/>
                      <a:gd name="connsiteX15" fmla="*/ 3601219 w 4266893"/>
                      <a:gd name="connsiteY15" fmla="*/ 0 h 2299511"/>
                      <a:gd name="connsiteX16" fmla="*/ 3830138 w 4266893"/>
                      <a:gd name="connsiteY16" fmla="*/ 0 h 2299511"/>
                      <a:gd name="connsiteX17" fmla="*/ 4153317 w 4266893"/>
                      <a:gd name="connsiteY17" fmla="*/ 0 h 2299511"/>
                      <a:gd name="connsiteX18" fmla="*/ 4266893 w 4266893"/>
                      <a:gd name="connsiteY18" fmla="*/ 261730 h 2299511"/>
                      <a:gd name="connsiteX19" fmla="*/ 4266893 w 4266893"/>
                      <a:gd name="connsiteY19" fmla="*/ 835986 h 2299511"/>
                      <a:gd name="connsiteX20" fmla="*/ 4266893 w 4266893"/>
                      <a:gd name="connsiteY20" fmla="*/ 1374721 h 2299511"/>
                      <a:gd name="connsiteX21" fmla="*/ 4266893 w 4266893"/>
                      <a:gd name="connsiteY21" fmla="*/ 2037780 h 2299511"/>
                      <a:gd name="connsiteX22" fmla="*/ 4153317 w 4266893"/>
                      <a:gd name="connsiteY22" fmla="*/ 2299511 h 2299511"/>
                      <a:gd name="connsiteX23" fmla="*/ 3884001 w 4266893"/>
                      <a:gd name="connsiteY23" fmla="*/ 2299511 h 2299511"/>
                      <a:gd name="connsiteX24" fmla="*/ 3695480 w 4266893"/>
                      <a:gd name="connsiteY24" fmla="*/ 2299511 h 2299511"/>
                      <a:gd name="connsiteX25" fmla="*/ 3466561 w 4266893"/>
                      <a:gd name="connsiteY25" fmla="*/ 2299511 h 2299511"/>
                      <a:gd name="connsiteX26" fmla="*/ 3156847 w 4266893"/>
                      <a:gd name="connsiteY26" fmla="*/ 2299511 h 2299511"/>
                      <a:gd name="connsiteX27" fmla="*/ 2968326 w 4266893"/>
                      <a:gd name="connsiteY27" fmla="*/ 2299511 h 2299511"/>
                      <a:gd name="connsiteX28" fmla="*/ 2820202 w 4266893"/>
                      <a:gd name="connsiteY28" fmla="*/ 2299511 h 2299511"/>
                      <a:gd name="connsiteX29" fmla="*/ 2550886 w 4266893"/>
                      <a:gd name="connsiteY29" fmla="*/ 2299511 h 2299511"/>
                      <a:gd name="connsiteX30" fmla="*/ 2402762 w 4266893"/>
                      <a:gd name="connsiteY30" fmla="*/ 2299511 h 2299511"/>
                      <a:gd name="connsiteX31" fmla="*/ 2173843 w 4266893"/>
                      <a:gd name="connsiteY31" fmla="*/ 2299511 h 2299511"/>
                      <a:gd name="connsiteX32" fmla="*/ 1985322 w 4266893"/>
                      <a:gd name="connsiteY32" fmla="*/ 2299511 h 2299511"/>
                      <a:gd name="connsiteX33" fmla="*/ 1716006 w 4266893"/>
                      <a:gd name="connsiteY33" fmla="*/ 2299511 h 2299511"/>
                      <a:gd name="connsiteX34" fmla="*/ 1527485 w 4266893"/>
                      <a:gd name="connsiteY34" fmla="*/ 2299511 h 2299511"/>
                      <a:gd name="connsiteX35" fmla="*/ 1379361 w 4266893"/>
                      <a:gd name="connsiteY35" fmla="*/ 2299511 h 2299511"/>
                      <a:gd name="connsiteX36" fmla="*/ 1029250 w 4266893"/>
                      <a:gd name="connsiteY36" fmla="*/ 2299511 h 2299511"/>
                      <a:gd name="connsiteX37" fmla="*/ 679138 w 4266893"/>
                      <a:gd name="connsiteY37" fmla="*/ 2299511 h 2299511"/>
                      <a:gd name="connsiteX38" fmla="*/ 369425 w 4266893"/>
                      <a:gd name="connsiteY38" fmla="*/ 2299511 h 2299511"/>
                      <a:gd name="connsiteX39" fmla="*/ 113575 w 4266893"/>
                      <a:gd name="connsiteY39" fmla="*/ 2299511 h 2299511"/>
                      <a:gd name="connsiteX40" fmla="*/ 0 w 4266893"/>
                      <a:gd name="connsiteY40" fmla="*/ 2037780 h 2299511"/>
                      <a:gd name="connsiteX41" fmla="*/ 0 w 4266893"/>
                      <a:gd name="connsiteY41" fmla="*/ 1428003 h 2299511"/>
                      <a:gd name="connsiteX42" fmla="*/ 0 w 4266893"/>
                      <a:gd name="connsiteY42" fmla="*/ 818226 h 2299511"/>
                      <a:gd name="connsiteX43" fmla="*/ 0 w 4266893"/>
                      <a:gd name="connsiteY43" fmla="*/ 261730 h 229951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</a:cxnLst>
                    <a:rect l="l" t="t" r="r" b="b"/>
                    <a:pathLst>
                      <a:path w="4266893" h="2299511" fill="none" extrusionOk="0">
                        <a:moveTo>
                          <a:pt x="0" y="261730"/>
                        </a:moveTo>
                        <a:cubicBezTo>
                          <a:pt x="-9716" y="85789"/>
                          <a:pt x="38481" y="-20280"/>
                          <a:pt x="113575" y="0"/>
                        </a:cubicBezTo>
                        <a:cubicBezTo>
                          <a:pt x="195187" y="12486"/>
                          <a:pt x="233669" y="23267"/>
                          <a:pt x="342493" y="0"/>
                        </a:cubicBezTo>
                        <a:cubicBezTo>
                          <a:pt x="450890" y="-19330"/>
                          <a:pt x="465238" y="-5260"/>
                          <a:pt x="531015" y="0"/>
                        </a:cubicBezTo>
                        <a:cubicBezTo>
                          <a:pt x="580583" y="7815"/>
                          <a:pt x="738999" y="11310"/>
                          <a:pt x="840728" y="0"/>
                        </a:cubicBezTo>
                        <a:cubicBezTo>
                          <a:pt x="920393" y="-23085"/>
                          <a:pt x="1008667" y="37466"/>
                          <a:pt x="1190840" y="0"/>
                        </a:cubicBezTo>
                        <a:cubicBezTo>
                          <a:pt x="1359548" y="-20373"/>
                          <a:pt x="1389545" y="-34000"/>
                          <a:pt x="1460156" y="0"/>
                        </a:cubicBezTo>
                        <a:cubicBezTo>
                          <a:pt x="1530193" y="32979"/>
                          <a:pt x="1581871" y="-9015"/>
                          <a:pt x="1689074" y="0"/>
                        </a:cubicBezTo>
                        <a:cubicBezTo>
                          <a:pt x="1799294" y="1191"/>
                          <a:pt x="1813760" y="19485"/>
                          <a:pt x="1917993" y="0"/>
                        </a:cubicBezTo>
                        <a:cubicBezTo>
                          <a:pt x="2030060" y="-20246"/>
                          <a:pt x="2044695" y="10688"/>
                          <a:pt x="2106514" y="0"/>
                        </a:cubicBezTo>
                        <a:cubicBezTo>
                          <a:pt x="2169063" y="-9643"/>
                          <a:pt x="2250290" y="14323"/>
                          <a:pt x="2295036" y="0"/>
                        </a:cubicBezTo>
                        <a:cubicBezTo>
                          <a:pt x="2348577" y="-16975"/>
                          <a:pt x="2425290" y="-7363"/>
                          <a:pt x="2483557" y="0"/>
                        </a:cubicBezTo>
                        <a:cubicBezTo>
                          <a:pt x="2547615" y="22855"/>
                          <a:pt x="2613184" y="-12988"/>
                          <a:pt x="2672078" y="0"/>
                        </a:cubicBezTo>
                        <a:cubicBezTo>
                          <a:pt x="2729219" y="27543"/>
                          <a:pt x="2918614" y="17576"/>
                          <a:pt x="3022189" y="0"/>
                        </a:cubicBezTo>
                        <a:cubicBezTo>
                          <a:pt x="3115245" y="-13139"/>
                          <a:pt x="3199754" y="13229"/>
                          <a:pt x="3291505" y="0"/>
                        </a:cubicBezTo>
                        <a:cubicBezTo>
                          <a:pt x="3372795" y="-13487"/>
                          <a:pt x="3517080" y="-56971"/>
                          <a:pt x="3641617" y="0"/>
                        </a:cubicBezTo>
                        <a:cubicBezTo>
                          <a:pt x="3788624" y="19927"/>
                          <a:pt x="3940182" y="-40882"/>
                          <a:pt x="4153317" y="0"/>
                        </a:cubicBezTo>
                        <a:cubicBezTo>
                          <a:pt x="4202575" y="-13071"/>
                          <a:pt x="4273099" y="108991"/>
                          <a:pt x="4266893" y="261730"/>
                        </a:cubicBezTo>
                        <a:cubicBezTo>
                          <a:pt x="4270011" y="388036"/>
                          <a:pt x="4270892" y="610243"/>
                          <a:pt x="4266893" y="818226"/>
                        </a:cubicBezTo>
                        <a:cubicBezTo>
                          <a:pt x="4304647" y="1004463"/>
                          <a:pt x="4262788" y="1177684"/>
                          <a:pt x="4266893" y="1392482"/>
                        </a:cubicBezTo>
                        <a:cubicBezTo>
                          <a:pt x="4290452" y="1609828"/>
                          <a:pt x="4264451" y="1810960"/>
                          <a:pt x="4266893" y="2037780"/>
                        </a:cubicBezTo>
                        <a:cubicBezTo>
                          <a:pt x="4277662" y="2191405"/>
                          <a:pt x="4221944" y="2313247"/>
                          <a:pt x="4153317" y="2299511"/>
                        </a:cubicBezTo>
                        <a:cubicBezTo>
                          <a:pt x="4096372" y="2277847"/>
                          <a:pt x="3984701" y="2289623"/>
                          <a:pt x="3924399" y="2299511"/>
                        </a:cubicBezTo>
                        <a:cubicBezTo>
                          <a:pt x="3854875" y="2316751"/>
                          <a:pt x="3783165" y="2290497"/>
                          <a:pt x="3735877" y="2299511"/>
                        </a:cubicBezTo>
                        <a:cubicBezTo>
                          <a:pt x="3712769" y="2299901"/>
                          <a:pt x="3536217" y="2267126"/>
                          <a:pt x="3426164" y="2299511"/>
                        </a:cubicBezTo>
                        <a:cubicBezTo>
                          <a:pt x="3301733" y="2315466"/>
                          <a:pt x="3285205" y="2308447"/>
                          <a:pt x="3197245" y="2299511"/>
                        </a:cubicBezTo>
                        <a:cubicBezTo>
                          <a:pt x="3108855" y="2292074"/>
                          <a:pt x="3079873" y="2287742"/>
                          <a:pt x="2968326" y="2299511"/>
                        </a:cubicBezTo>
                        <a:cubicBezTo>
                          <a:pt x="2860823" y="2311668"/>
                          <a:pt x="2738468" y="2307624"/>
                          <a:pt x="2658612" y="2299511"/>
                        </a:cubicBezTo>
                        <a:cubicBezTo>
                          <a:pt x="2555222" y="2289743"/>
                          <a:pt x="2458930" y="2291469"/>
                          <a:pt x="2308501" y="2299511"/>
                        </a:cubicBezTo>
                        <a:cubicBezTo>
                          <a:pt x="2154545" y="2288864"/>
                          <a:pt x="2111804" y="2308334"/>
                          <a:pt x="1958391" y="2299511"/>
                        </a:cubicBezTo>
                        <a:cubicBezTo>
                          <a:pt x="1805478" y="2299376"/>
                          <a:pt x="1758760" y="2286293"/>
                          <a:pt x="1689074" y="2299511"/>
                        </a:cubicBezTo>
                        <a:cubicBezTo>
                          <a:pt x="1608188" y="2314387"/>
                          <a:pt x="1567533" y="2264797"/>
                          <a:pt x="1500553" y="2299511"/>
                        </a:cubicBezTo>
                        <a:cubicBezTo>
                          <a:pt x="1444995" y="2319595"/>
                          <a:pt x="1383746" y="2307177"/>
                          <a:pt x="1312031" y="2299511"/>
                        </a:cubicBezTo>
                        <a:cubicBezTo>
                          <a:pt x="1238893" y="2283834"/>
                          <a:pt x="1179639" y="2293477"/>
                          <a:pt x="1042715" y="2299511"/>
                        </a:cubicBezTo>
                        <a:cubicBezTo>
                          <a:pt x="916918" y="2299386"/>
                          <a:pt x="909962" y="2282771"/>
                          <a:pt x="854194" y="2299511"/>
                        </a:cubicBezTo>
                        <a:cubicBezTo>
                          <a:pt x="799793" y="2306089"/>
                          <a:pt x="684540" y="2273230"/>
                          <a:pt x="625275" y="2299511"/>
                        </a:cubicBezTo>
                        <a:cubicBezTo>
                          <a:pt x="574866" y="2320375"/>
                          <a:pt x="436543" y="2311780"/>
                          <a:pt x="355959" y="2299511"/>
                        </a:cubicBezTo>
                        <a:cubicBezTo>
                          <a:pt x="284710" y="2281214"/>
                          <a:pt x="176480" y="2269312"/>
                          <a:pt x="113575" y="2299511"/>
                        </a:cubicBezTo>
                        <a:cubicBezTo>
                          <a:pt x="75750" y="2345049"/>
                          <a:pt x="-6738" y="2199786"/>
                          <a:pt x="0" y="2037780"/>
                        </a:cubicBezTo>
                        <a:cubicBezTo>
                          <a:pt x="13929" y="1845415"/>
                          <a:pt x="7605" y="1753511"/>
                          <a:pt x="0" y="1445763"/>
                        </a:cubicBezTo>
                        <a:cubicBezTo>
                          <a:pt x="1107" y="1160042"/>
                          <a:pt x="871" y="1147170"/>
                          <a:pt x="0" y="907028"/>
                        </a:cubicBezTo>
                        <a:cubicBezTo>
                          <a:pt x="2759" y="661433"/>
                          <a:pt x="-21733" y="463772"/>
                          <a:pt x="0" y="261730"/>
                        </a:cubicBezTo>
                        <a:close/>
                      </a:path>
                      <a:path w="4266893" h="2299511" stroke="0" extrusionOk="0">
                        <a:moveTo>
                          <a:pt x="0" y="261730"/>
                        </a:moveTo>
                        <a:cubicBezTo>
                          <a:pt x="6164" y="134281"/>
                          <a:pt x="61139" y="-8209"/>
                          <a:pt x="113575" y="0"/>
                        </a:cubicBezTo>
                        <a:cubicBezTo>
                          <a:pt x="267624" y="-13307"/>
                          <a:pt x="314767" y="4471"/>
                          <a:pt x="423288" y="0"/>
                        </a:cubicBezTo>
                        <a:cubicBezTo>
                          <a:pt x="538776" y="1333"/>
                          <a:pt x="606310" y="-27148"/>
                          <a:pt x="652207" y="0"/>
                        </a:cubicBezTo>
                        <a:cubicBezTo>
                          <a:pt x="713339" y="14074"/>
                          <a:pt x="773108" y="-4913"/>
                          <a:pt x="800331" y="0"/>
                        </a:cubicBezTo>
                        <a:cubicBezTo>
                          <a:pt x="821338" y="8348"/>
                          <a:pt x="944827" y="4240"/>
                          <a:pt x="1029250" y="0"/>
                        </a:cubicBezTo>
                        <a:cubicBezTo>
                          <a:pt x="1108111" y="-8497"/>
                          <a:pt x="1131274" y="31"/>
                          <a:pt x="1177373" y="0"/>
                        </a:cubicBezTo>
                        <a:cubicBezTo>
                          <a:pt x="1220954" y="-6602"/>
                          <a:pt x="1442774" y="-23059"/>
                          <a:pt x="1527485" y="0"/>
                        </a:cubicBezTo>
                        <a:cubicBezTo>
                          <a:pt x="1609590" y="25636"/>
                          <a:pt x="1644225" y="3832"/>
                          <a:pt x="1716006" y="0"/>
                        </a:cubicBezTo>
                        <a:cubicBezTo>
                          <a:pt x="1780394" y="4827"/>
                          <a:pt x="1876906" y="-2519"/>
                          <a:pt x="2025719" y="0"/>
                        </a:cubicBezTo>
                        <a:cubicBezTo>
                          <a:pt x="2164626" y="-21245"/>
                          <a:pt x="2171007" y="-19399"/>
                          <a:pt x="2214241" y="0"/>
                        </a:cubicBezTo>
                        <a:cubicBezTo>
                          <a:pt x="2253790" y="18958"/>
                          <a:pt x="2463785" y="27620"/>
                          <a:pt x="2564352" y="0"/>
                        </a:cubicBezTo>
                        <a:cubicBezTo>
                          <a:pt x="2676164" y="-37331"/>
                          <a:pt x="2657815" y="12484"/>
                          <a:pt x="2752873" y="0"/>
                        </a:cubicBezTo>
                        <a:cubicBezTo>
                          <a:pt x="2833319" y="-17102"/>
                          <a:pt x="2966329" y="23386"/>
                          <a:pt x="3022189" y="0"/>
                        </a:cubicBezTo>
                        <a:cubicBezTo>
                          <a:pt x="3084127" y="-20878"/>
                          <a:pt x="3293051" y="-2816"/>
                          <a:pt x="3372300" y="0"/>
                        </a:cubicBezTo>
                        <a:cubicBezTo>
                          <a:pt x="3462717" y="-903"/>
                          <a:pt x="3501488" y="8743"/>
                          <a:pt x="3601219" y="0"/>
                        </a:cubicBezTo>
                        <a:cubicBezTo>
                          <a:pt x="3662303" y="426"/>
                          <a:pt x="3726689" y="-1077"/>
                          <a:pt x="3830138" y="0"/>
                        </a:cubicBezTo>
                        <a:cubicBezTo>
                          <a:pt x="3923304" y="9529"/>
                          <a:pt x="4054885" y="-16355"/>
                          <a:pt x="4153317" y="0"/>
                        </a:cubicBezTo>
                        <a:cubicBezTo>
                          <a:pt x="4226076" y="-4135"/>
                          <a:pt x="4280508" y="113997"/>
                          <a:pt x="4266893" y="261730"/>
                        </a:cubicBezTo>
                        <a:cubicBezTo>
                          <a:pt x="4241628" y="467548"/>
                          <a:pt x="4254067" y="595174"/>
                          <a:pt x="4266893" y="835986"/>
                        </a:cubicBezTo>
                        <a:cubicBezTo>
                          <a:pt x="4265972" y="1078611"/>
                          <a:pt x="4274372" y="1117348"/>
                          <a:pt x="4266893" y="1374721"/>
                        </a:cubicBezTo>
                        <a:cubicBezTo>
                          <a:pt x="4259163" y="1616855"/>
                          <a:pt x="4256119" y="1700887"/>
                          <a:pt x="4266893" y="2037780"/>
                        </a:cubicBezTo>
                        <a:cubicBezTo>
                          <a:pt x="4284158" y="2209396"/>
                          <a:pt x="4228272" y="2326672"/>
                          <a:pt x="4153317" y="2299511"/>
                        </a:cubicBezTo>
                        <a:cubicBezTo>
                          <a:pt x="4056332" y="2321368"/>
                          <a:pt x="3981142" y="2325541"/>
                          <a:pt x="3884001" y="2299511"/>
                        </a:cubicBezTo>
                        <a:cubicBezTo>
                          <a:pt x="3780780" y="2276667"/>
                          <a:pt x="3756591" y="2302112"/>
                          <a:pt x="3695480" y="2299511"/>
                        </a:cubicBezTo>
                        <a:cubicBezTo>
                          <a:pt x="3623697" y="2296103"/>
                          <a:pt x="3545645" y="2339105"/>
                          <a:pt x="3466561" y="2299511"/>
                        </a:cubicBezTo>
                        <a:cubicBezTo>
                          <a:pt x="3381333" y="2267931"/>
                          <a:pt x="3239579" y="2288140"/>
                          <a:pt x="3156847" y="2299511"/>
                        </a:cubicBezTo>
                        <a:cubicBezTo>
                          <a:pt x="3079860" y="2307169"/>
                          <a:pt x="3042575" y="2295379"/>
                          <a:pt x="2968326" y="2299511"/>
                        </a:cubicBezTo>
                        <a:cubicBezTo>
                          <a:pt x="2886307" y="2305970"/>
                          <a:pt x="2869305" y="2290939"/>
                          <a:pt x="2820202" y="2299511"/>
                        </a:cubicBezTo>
                        <a:cubicBezTo>
                          <a:pt x="2757943" y="2301615"/>
                          <a:pt x="2612815" y="2295488"/>
                          <a:pt x="2550886" y="2299511"/>
                        </a:cubicBezTo>
                        <a:cubicBezTo>
                          <a:pt x="2488037" y="2297042"/>
                          <a:pt x="2455401" y="2285237"/>
                          <a:pt x="2402762" y="2299511"/>
                        </a:cubicBezTo>
                        <a:cubicBezTo>
                          <a:pt x="2351475" y="2310632"/>
                          <a:pt x="2246233" y="2303192"/>
                          <a:pt x="2173843" y="2299511"/>
                        </a:cubicBezTo>
                        <a:cubicBezTo>
                          <a:pt x="2110004" y="2311118"/>
                          <a:pt x="2047489" y="2305665"/>
                          <a:pt x="1985322" y="2299511"/>
                        </a:cubicBezTo>
                        <a:cubicBezTo>
                          <a:pt x="1933515" y="2288955"/>
                          <a:pt x="1786200" y="2317539"/>
                          <a:pt x="1716006" y="2299511"/>
                        </a:cubicBezTo>
                        <a:cubicBezTo>
                          <a:pt x="1646884" y="2301083"/>
                          <a:pt x="1594266" y="2297076"/>
                          <a:pt x="1527485" y="2299511"/>
                        </a:cubicBezTo>
                        <a:cubicBezTo>
                          <a:pt x="1462436" y="2303197"/>
                          <a:pt x="1440781" y="2305725"/>
                          <a:pt x="1379361" y="2299511"/>
                        </a:cubicBezTo>
                        <a:cubicBezTo>
                          <a:pt x="1319268" y="2331046"/>
                          <a:pt x="1166561" y="2245516"/>
                          <a:pt x="1029250" y="2299511"/>
                        </a:cubicBezTo>
                        <a:cubicBezTo>
                          <a:pt x="885264" y="2323203"/>
                          <a:pt x="785996" y="2278806"/>
                          <a:pt x="679138" y="2299511"/>
                        </a:cubicBezTo>
                        <a:cubicBezTo>
                          <a:pt x="569259" y="2338376"/>
                          <a:pt x="462618" y="2303195"/>
                          <a:pt x="369425" y="2299511"/>
                        </a:cubicBezTo>
                        <a:cubicBezTo>
                          <a:pt x="298522" y="2288787"/>
                          <a:pt x="176677" y="2322950"/>
                          <a:pt x="113575" y="2299511"/>
                        </a:cubicBezTo>
                        <a:cubicBezTo>
                          <a:pt x="56647" y="2326088"/>
                          <a:pt x="-5259" y="2165522"/>
                          <a:pt x="0" y="2037780"/>
                        </a:cubicBezTo>
                        <a:cubicBezTo>
                          <a:pt x="-9974" y="1804689"/>
                          <a:pt x="394" y="1707418"/>
                          <a:pt x="0" y="1428003"/>
                        </a:cubicBezTo>
                        <a:cubicBezTo>
                          <a:pt x="19913" y="1146092"/>
                          <a:pt x="1239" y="1017114"/>
                          <a:pt x="0" y="818226"/>
                        </a:cubicBezTo>
                        <a:cubicBezTo>
                          <a:pt x="7656" y="668738"/>
                          <a:pt x="-940" y="427114"/>
                          <a:pt x="0" y="261730"/>
                        </a:cubicBezTo>
                        <a:close/>
                      </a:path>
                      <a:path w="4266893" h="2299511" fill="none" stroke="0" extrusionOk="0">
                        <a:moveTo>
                          <a:pt x="0" y="261730"/>
                        </a:moveTo>
                        <a:cubicBezTo>
                          <a:pt x="11677" y="102904"/>
                          <a:pt x="56985" y="-22783"/>
                          <a:pt x="113575" y="0"/>
                        </a:cubicBezTo>
                        <a:cubicBezTo>
                          <a:pt x="200669" y="17915"/>
                          <a:pt x="239167" y="21320"/>
                          <a:pt x="342493" y="0"/>
                        </a:cubicBezTo>
                        <a:cubicBezTo>
                          <a:pt x="453376" y="-18156"/>
                          <a:pt x="468513" y="-4848"/>
                          <a:pt x="531015" y="0"/>
                        </a:cubicBezTo>
                        <a:cubicBezTo>
                          <a:pt x="600318" y="-3094"/>
                          <a:pt x="750328" y="26309"/>
                          <a:pt x="840728" y="0"/>
                        </a:cubicBezTo>
                        <a:cubicBezTo>
                          <a:pt x="925617" y="-810"/>
                          <a:pt x="1023240" y="45167"/>
                          <a:pt x="1190840" y="0"/>
                        </a:cubicBezTo>
                        <a:cubicBezTo>
                          <a:pt x="1360792" y="-20029"/>
                          <a:pt x="1392643" y="-29995"/>
                          <a:pt x="1460156" y="0"/>
                        </a:cubicBezTo>
                        <a:cubicBezTo>
                          <a:pt x="1535060" y="35646"/>
                          <a:pt x="1579632" y="3903"/>
                          <a:pt x="1689074" y="0"/>
                        </a:cubicBezTo>
                        <a:cubicBezTo>
                          <a:pt x="1803852" y="2658"/>
                          <a:pt x="1814563" y="20841"/>
                          <a:pt x="1917993" y="0"/>
                        </a:cubicBezTo>
                        <a:cubicBezTo>
                          <a:pt x="2024944" y="-16252"/>
                          <a:pt x="2053933" y="6511"/>
                          <a:pt x="2106514" y="0"/>
                        </a:cubicBezTo>
                        <a:cubicBezTo>
                          <a:pt x="2167815" y="-8169"/>
                          <a:pt x="2248078" y="10282"/>
                          <a:pt x="2295036" y="0"/>
                        </a:cubicBezTo>
                        <a:cubicBezTo>
                          <a:pt x="2331328" y="-1266"/>
                          <a:pt x="2428771" y="-10657"/>
                          <a:pt x="2483557" y="0"/>
                        </a:cubicBezTo>
                        <a:cubicBezTo>
                          <a:pt x="2554033" y="13736"/>
                          <a:pt x="2608290" y="-11416"/>
                          <a:pt x="2672078" y="0"/>
                        </a:cubicBezTo>
                        <a:cubicBezTo>
                          <a:pt x="2719705" y="24109"/>
                          <a:pt x="2949874" y="15118"/>
                          <a:pt x="3022189" y="0"/>
                        </a:cubicBezTo>
                        <a:cubicBezTo>
                          <a:pt x="3108285" y="-23137"/>
                          <a:pt x="3204536" y="7195"/>
                          <a:pt x="3291505" y="0"/>
                        </a:cubicBezTo>
                        <a:cubicBezTo>
                          <a:pt x="3404037" y="-4472"/>
                          <a:pt x="3509297" y="-37910"/>
                          <a:pt x="3641617" y="0"/>
                        </a:cubicBezTo>
                        <a:cubicBezTo>
                          <a:pt x="3796548" y="50939"/>
                          <a:pt x="3931198" y="3522"/>
                          <a:pt x="4153317" y="0"/>
                        </a:cubicBezTo>
                        <a:cubicBezTo>
                          <a:pt x="4204291" y="-33716"/>
                          <a:pt x="4266013" y="88715"/>
                          <a:pt x="4266893" y="261730"/>
                        </a:cubicBezTo>
                        <a:cubicBezTo>
                          <a:pt x="4290656" y="372757"/>
                          <a:pt x="4235574" y="617820"/>
                          <a:pt x="4266893" y="818226"/>
                        </a:cubicBezTo>
                        <a:cubicBezTo>
                          <a:pt x="4284474" y="1034859"/>
                          <a:pt x="4237885" y="1169054"/>
                          <a:pt x="4266893" y="1392482"/>
                        </a:cubicBezTo>
                        <a:cubicBezTo>
                          <a:pt x="4250178" y="1597376"/>
                          <a:pt x="4275404" y="1887446"/>
                          <a:pt x="4266893" y="2037780"/>
                        </a:cubicBezTo>
                        <a:cubicBezTo>
                          <a:pt x="4270251" y="2209463"/>
                          <a:pt x="4227695" y="2314925"/>
                          <a:pt x="4153317" y="2299511"/>
                        </a:cubicBezTo>
                        <a:cubicBezTo>
                          <a:pt x="4081810" y="2289506"/>
                          <a:pt x="3989463" y="2290977"/>
                          <a:pt x="3924399" y="2299511"/>
                        </a:cubicBezTo>
                        <a:cubicBezTo>
                          <a:pt x="3852614" y="2314853"/>
                          <a:pt x="3780788" y="2294122"/>
                          <a:pt x="3735877" y="2299511"/>
                        </a:cubicBezTo>
                        <a:cubicBezTo>
                          <a:pt x="3720668" y="2307733"/>
                          <a:pt x="3526842" y="2274052"/>
                          <a:pt x="3426164" y="2299511"/>
                        </a:cubicBezTo>
                        <a:cubicBezTo>
                          <a:pt x="3305097" y="2312344"/>
                          <a:pt x="3281351" y="2303912"/>
                          <a:pt x="3197245" y="2299511"/>
                        </a:cubicBezTo>
                        <a:cubicBezTo>
                          <a:pt x="3110673" y="2294669"/>
                          <a:pt x="3077794" y="2287769"/>
                          <a:pt x="2968326" y="2299511"/>
                        </a:cubicBezTo>
                        <a:cubicBezTo>
                          <a:pt x="2849927" y="2317101"/>
                          <a:pt x="2763925" y="2278734"/>
                          <a:pt x="2658612" y="2299511"/>
                        </a:cubicBezTo>
                        <a:cubicBezTo>
                          <a:pt x="2571446" y="2302797"/>
                          <a:pt x="2485706" y="2309345"/>
                          <a:pt x="2308501" y="2299511"/>
                        </a:cubicBezTo>
                        <a:cubicBezTo>
                          <a:pt x="2157620" y="2291489"/>
                          <a:pt x="2095623" y="2296436"/>
                          <a:pt x="1958391" y="2299511"/>
                        </a:cubicBezTo>
                        <a:cubicBezTo>
                          <a:pt x="1812498" y="2300413"/>
                          <a:pt x="1766014" y="2282433"/>
                          <a:pt x="1689074" y="2299511"/>
                        </a:cubicBezTo>
                        <a:cubicBezTo>
                          <a:pt x="1609281" y="2298899"/>
                          <a:pt x="1557304" y="2277034"/>
                          <a:pt x="1500553" y="2299511"/>
                        </a:cubicBezTo>
                        <a:cubicBezTo>
                          <a:pt x="1435967" y="2318895"/>
                          <a:pt x="1390902" y="2305003"/>
                          <a:pt x="1312031" y="2299511"/>
                        </a:cubicBezTo>
                        <a:cubicBezTo>
                          <a:pt x="1229238" y="2286612"/>
                          <a:pt x="1173027" y="2297786"/>
                          <a:pt x="1042715" y="2299511"/>
                        </a:cubicBezTo>
                        <a:cubicBezTo>
                          <a:pt x="921430" y="2303018"/>
                          <a:pt x="910416" y="2283940"/>
                          <a:pt x="854194" y="2299511"/>
                        </a:cubicBezTo>
                        <a:cubicBezTo>
                          <a:pt x="787192" y="2303579"/>
                          <a:pt x="682132" y="2289115"/>
                          <a:pt x="625275" y="2299511"/>
                        </a:cubicBezTo>
                        <a:cubicBezTo>
                          <a:pt x="593052" y="2320465"/>
                          <a:pt x="422101" y="2317470"/>
                          <a:pt x="355959" y="2299511"/>
                        </a:cubicBezTo>
                        <a:cubicBezTo>
                          <a:pt x="278775" y="2298987"/>
                          <a:pt x="193217" y="2269396"/>
                          <a:pt x="113575" y="2299511"/>
                        </a:cubicBezTo>
                        <a:cubicBezTo>
                          <a:pt x="65999" y="2350044"/>
                          <a:pt x="843" y="2222969"/>
                          <a:pt x="0" y="2037780"/>
                        </a:cubicBezTo>
                        <a:cubicBezTo>
                          <a:pt x="17563" y="1834438"/>
                          <a:pt x="-17539" y="1729487"/>
                          <a:pt x="0" y="1445763"/>
                        </a:cubicBezTo>
                        <a:cubicBezTo>
                          <a:pt x="2467" y="1159416"/>
                          <a:pt x="1492" y="1148607"/>
                          <a:pt x="0" y="907028"/>
                        </a:cubicBezTo>
                        <a:cubicBezTo>
                          <a:pt x="-37381" y="644434"/>
                          <a:pt x="-7183" y="431987"/>
                          <a:pt x="0" y="261730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83508"/>
            <a:endParaRPr lang="th-TH" sz="3284" dirty="0">
              <a:solidFill>
                <a:prstClr val="white"/>
              </a:solidFill>
              <a:latin typeface="MN ONIGIRI" pitchFamily="2" charset="0"/>
              <a:cs typeface="MN ONIGIRI" pitchFamily="2" charset="0"/>
            </a:endParaRPr>
          </a:p>
        </p:txBody>
      </p:sp>
      <p:sp>
        <p:nvSpPr>
          <p:cNvPr id="10" name="สี่เหลี่ยมผืนผ้ามุมมน 4">
            <a:extLst>
              <a:ext uri="{FF2B5EF4-FFF2-40B4-BE49-F238E27FC236}">
                <a16:creationId xmlns:a16="http://schemas.microsoft.com/office/drawing/2014/main" id="{440242BB-C4EA-36AD-2EBE-C5C69ABDE0E6}"/>
              </a:ext>
            </a:extLst>
          </p:cNvPr>
          <p:cNvSpPr/>
          <p:nvPr/>
        </p:nvSpPr>
        <p:spPr>
          <a:xfrm>
            <a:off x="6421138" y="2932244"/>
            <a:ext cx="4266893" cy="2299511"/>
          </a:xfrm>
          <a:custGeom>
            <a:avLst/>
            <a:gdLst>
              <a:gd name="connsiteX0" fmla="*/ 0 w 4266893"/>
              <a:gd name="connsiteY0" fmla="*/ 261730 h 2299511"/>
              <a:gd name="connsiteX1" fmla="*/ 113575 w 4266893"/>
              <a:gd name="connsiteY1" fmla="*/ 0 h 2299511"/>
              <a:gd name="connsiteX2" fmla="*/ 342493 w 4266893"/>
              <a:gd name="connsiteY2" fmla="*/ 0 h 2299511"/>
              <a:gd name="connsiteX3" fmla="*/ 531015 w 4266893"/>
              <a:gd name="connsiteY3" fmla="*/ 0 h 2299511"/>
              <a:gd name="connsiteX4" fmla="*/ 840728 w 4266893"/>
              <a:gd name="connsiteY4" fmla="*/ 0 h 2299511"/>
              <a:gd name="connsiteX5" fmla="*/ 1190840 w 4266893"/>
              <a:gd name="connsiteY5" fmla="*/ 0 h 2299511"/>
              <a:gd name="connsiteX6" fmla="*/ 1460156 w 4266893"/>
              <a:gd name="connsiteY6" fmla="*/ 0 h 2299511"/>
              <a:gd name="connsiteX7" fmla="*/ 1689074 w 4266893"/>
              <a:gd name="connsiteY7" fmla="*/ 0 h 2299511"/>
              <a:gd name="connsiteX8" fmla="*/ 1917993 w 4266893"/>
              <a:gd name="connsiteY8" fmla="*/ 0 h 2299511"/>
              <a:gd name="connsiteX9" fmla="*/ 2106514 w 4266893"/>
              <a:gd name="connsiteY9" fmla="*/ 0 h 2299511"/>
              <a:gd name="connsiteX10" fmla="*/ 2295036 w 4266893"/>
              <a:gd name="connsiteY10" fmla="*/ 0 h 2299511"/>
              <a:gd name="connsiteX11" fmla="*/ 2483557 w 4266893"/>
              <a:gd name="connsiteY11" fmla="*/ 0 h 2299511"/>
              <a:gd name="connsiteX12" fmla="*/ 2672078 w 4266893"/>
              <a:gd name="connsiteY12" fmla="*/ 0 h 2299511"/>
              <a:gd name="connsiteX13" fmla="*/ 3022189 w 4266893"/>
              <a:gd name="connsiteY13" fmla="*/ 0 h 2299511"/>
              <a:gd name="connsiteX14" fmla="*/ 3291505 w 4266893"/>
              <a:gd name="connsiteY14" fmla="*/ 0 h 2299511"/>
              <a:gd name="connsiteX15" fmla="*/ 3641617 w 4266893"/>
              <a:gd name="connsiteY15" fmla="*/ 0 h 2299511"/>
              <a:gd name="connsiteX16" fmla="*/ 4153317 w 4266893"/>
              <a:gd name="connsiteY16" fmla="*/ 0 h 2299511"/>
              <a:gd name="connsiteX17" fmla="*/ 4266893 w 4266893"/>
              <a:gd name="connsiteY17" fmla="*/ 261730 h 2299511"/>
              <a:gd name="connsiteX18" fmla="*/ 4266893 w 4266893"/>
              <a:gd name="connsiteY18" fmla="*/ 818226 h 2299511"/>
              <a:gd name="connsiteX19" fmla="*/ 4266893 w 4266893"/>
              <a:gd name="connsiteY19" fmla="*/ 1392482 h 2299511"/>
              <a:gd name="connsiteX20" fmla="*/ 4266893 w 4266893"/>
              <a:gd name="connsiteY20" fmla="*/ 2037780 h 2299511"/>
              <a:gd name="connsiteX21" fmla="*/ 4153317 w 4266893"/>
              <a:gd name="connsiteY21" fmla="*/ 2299511 h 2299511"/>
              <a:gd name="connsiteX22" fmla="*/ 3924399 w 4266893"/>
              <a:gd name="connsiteY22" fmla="*/ 2299511 h 2299511"/>
              <a:gd name="connsiteX23" fmla="*/ 3735877 w 4266893"/>
              <a:gd name="connsiteY23" fmla="*/ 2299511 h 2299511"/>
              <a:gd name="connsiteX24" fmla="*/ 3426164 w 4266893"/>
              <a:gd name="connsiteY24" fmla="*/ 2299511 h 2299511"/>
              <a:gd name="connsiteX25" fmla="*/ 3197245 w 4266893"/>
              <a:gd name="connsiteY25" fmla="*/ 2299511 h 2299511"/>
              <a:gd name="connsiteX26" fmla="*/ 2968326 w 4266893"/>
              <a:gd name="connsiteY26" fmla="*/ 2299511 h 2299511"/>
              <a:gd name="connsiteX27" fmla="*/ 2658612 w 4266893"/>
              <a:gd name="connsiteY27" fmla="*/ 2299511 h 2299511"/>
              <a:gd name="connsiteX28" fmla="*/ 2308501 w 4266893"/>
              <a:gd name="connsiteY28" fmla="*/ 2299511 h 2299511"/>
              <a:gd name="connsiteX29" fmla="*/ 1958391 w 4266893"/>
              <a:gd name="connsiteY29" fmla="*/ 2299511 h 2299511"/>
              <a:gd name="connsiteX30" fmla="*/ 1689074 w 4266893"/>
              <a:gd name="connsiteY30" fmla="*/ 2299511 h 2299511"/>
              <a:gd name="connsiteX31" fmla="*/ 1500553 w 4266893"/>
              <a:gd name="connsiteY31" fmla="*/ 2299511 h 2299511"/>
              <a:gd name="connsiteX32" fmla="*/ 1312031 w 4266893"/>
              <a:gd name="connsiteY32" fmla="*/ 2299511 h 2299511"/>
              <a:gd name="connsiteX33" fmla="*/ 1042715 w 4266893"/>
              <a:gd name="connsiteY33" fmla="*/ 2299511 h 2299511"/>
              <a:gd name="connsiteX34" fmla="*/ 854194 w 4266893"/>
              <a:gd name="connsiteY34" fmla="*/ 2299511 h 2299511"/>
              <a:gd name="connsiteX35" fmla="*/ 625275 w 4266893"/>
              <a:gd name="connsiteY35" fmla="*/ 2299511 h 2299511"/>
              <a:gd name="connsiteX36" fmla="*/ 355959 w 4266893"/>
              <a:gd name="connsiteY36" fmla="*/ 2299511 h 2299511"/>
              <a:gd name="connsiteX37" fmla="*/ 113575 w 4266893"/>
              <a:gd name="connsiteY37" fmla="*/ 2299511 h 2299511"/>
              <a:gd name="connsiteX38" fmla="*/ 0 w 4266893"/>
              <a:gd name="connsiteY38" fmla="*/ 2037780 h 2299511"/>
              <a:gd name="connsiteX39" fmla="*/ 0 w 4266893"/>
              <a:gd name="connsiteY39" fmla="*/ 1445763 h 2299511"/>
              <a:gd name="connsiteX40" fmla="*/ 0 w 4266893"/>
              <a:gd name="connsiteY40" fmla="*/ 907028 h 2299511"/>
              <a:gd name="connsiteX41" fmla="*/ 0 w 4266893"/>
              <a:gd name="connsiteY41" fmla="*/ 261730 h 2299511"/>
              <a:gd name="connsiteX0" fmla="*/ 0 w 4266893"/>
              <a:gd name="connsiteY0" fmla="*/ 261730 h 2299511"/>
              <a:gd name="connsiteX1" fmla="*/ 113575 w 4266893"/>
              <a:gd name="connsiteY1" fmla="*/ 0 h 2299511"/>
              <a:gd name="connsiteX2" fmla="*/ 423288 w 4266893"/>
              <a:gd name="connsiteY2" fmla="*/ 0 h 2299511"/>
              <a:gd name="connsiteX3" fmla="*/ 652207 w 4266893"/>
              <a:gd name="connsiteY3" fmla="*/ 0 h 2299511"/>
              <a:gd name="connsiteX4" fmla="*/ 800331 w 4266893"/>
              <a:gd name="connsiteY4" fmla="*/ 0 h 2299511"/>
              <a:gd name="connsiteX5" fmla="*/ 1029250 w 4266893"/>
              <a:gd name="connsiteY5" fmla="*/ 0 h 2299511"/>
              <a:gd name="connsiteX6" fmla="*/ 1177373 w 4266893"/>
              <a:gd name="connsiteY6" fmla="*/ 0 h 2299511"/>
              <a:gd name="connsiteX7" fmla="*/ 1527485 w 4266893"/>
              <a:gd name="connsiteY7" fmla="*/ 0 h 2299511"/>
              <a:gd name="connsiteX8" fmla="*/ 1716006 w 4266893"/>
              <a:gd name="connsiteY8" fmla="*/ 0 h 2299511"/>
              <a:gd name="connsiteX9" fmla="*/ 2025719 w 4266893"/>
              <a:gd name="connsiteY9" fmla="*/ 0 h 2299511"/>
              <a:gd name="connsiteX10" fmla="*/ 2214241 w 4266893"/>
              <a:gd name="connsiteY10" fmla="*/ 0 h 2299511"/>
              <a:gd name="connsiteX11" fmla="*/ 2564352 w 4266893"/>
              <a:gd name="connsiteY11" fmla="*/ 0 h 2299511"/>
              <a:gd name="connsiteX12" fmla="*/ 2752873 w 4266893"/>
              <a:gd name="connsiteY12" fmla="*/ 0 h 2299511"/>
              <a:gd name="connsiteX13" fmla="*/ 3022189 w 4266893"/>
              <a:gd name="connsiteY13" fmla="*/ 0 h 2299511"/>
              <a:gd name="connsiteX14" fmla="*/ 3372300 w 4266893"/>
              <a:gd name="connsiteY14" fmla="*/ 0 h 2299511"/>
              <a:gd name="connsiteX15" fmla="*/ 3601219 w 4266893"/>
              <a:gd name="connsiteY15" fmla="*/ 0 h 2299511"/>
              <a:gd name="connsiteX16" fmla="*/ 3830138 w 4266893"/>
              <a:gd name="connsiteY16" fmla="*/ 0 h 2299511"/>
              <a:gd name="connsiteX17" fmla="*/ 4153317 w 4266893"/>
              <a:gd name="connsiteY17" fmla="*/ 0 h 2299511"/>
              <a:gd name="connsiteX18" fmla="*/ 4266893 w 4266893"/>
              <a:gd name="connsiteY18" fmla="*/ 261730 h 2299511"/>
              <a:gd name="connsiteX19" fmla="*/ 4266893 w 4266893"/>
              <a:gd name="connsiteY19" fmla="*/ 835986 h 2299511"/>
              <a:gd name="connsiteX20" fmla="*/ 4266893 w 4266893"/>
              <a:gd name="connsiteY20" fmla="*/ 1374721 h 2299511"/>
              <a:gd name="connsiteX21" fmla="*/ 4266893 w 4266893"/>
              <a:gd name="connsiteY21" fmla="*/ 2037780 h 2299511"/>
              <a:gd name="connsiteX22" fmla="*/ 4153317 w 4266893"/>
              <a:gd name="connsiteY22" fmla="*/ 2299511 h 2299511"/>
              <a:gd name="connsiteX23" fmla="*/ 3884001 w 4266893"/>
              <a:gd name="connsiteY23" fmla="*/ 2299511 h 2299511"/>
              <a:gd name="connsiteX24" fmla="*/ 3695480 w 4266893"/>
              <a:gd name="connsiteY24" fmla="*/ 2299511 h 2299511"/>
              <a:gd name="connsiteX25" fmla="*/ 3466561 w 4266893"/>
              <a:gd name="connsiteY25" fmla="*/ 2299511 h 2299511"/>
              <a:gd name="connsiteX26" fmla="*/ 3156847 w 4266893"/>
              <a:gd name="connsiteY26" fmla="*/ 2299511 h 2299511"/>
              <a:gd name="connsiteX27" fmla="*/ 2968326 w 4266893"/>
              <a:gd name="connsiteY27" fmla="*/ 2299511 h 2299511"/>
              <a:gd name="connsiteX28" fmla="*/ 2820202 w 4266893"/>
              <a:gd name="connsiteY28" fmla="*/ 2299511 h 2299511"/>
              <a:gd name="connsiteX29" fmla="*/ 2550886 w 4266893"/>
              <a:gd name="connsiteY29" fmla="*/ 2299511 h 2299511"/>
              <a:gd name="connsiteX30" fmla="*/ 2402762 w 4266893"/>
              <a:gd name="connsiteY30" fmla="*/ 2299511 h 2299511"/>
              <a:gd name="connsiteX31" fmla="*/ 2173843 w 4266893"/>
              <a:gd name="connsiteY31" fmla="*/ 2299511 h 2299511"/>
              <a:gd name="connsiteX32" fmla="*/ 1985322 w 4266893"/>
              <a:gd name="connsiteY32" fmla="*/ 2299511 h 2299511"/>
              <a:gd name="connsiteX33" fmla="*/ 1716006 w 4266893"/>
              <a:gd name="connsiteY33" fmla="*/ 2299511 h 2299511"/>
              <a:gd name="connsiteX34" fmla="*/ 1527485 w 4266893"/>
              <a:gd name="connsiteY34" fmla="*/ 2299511 h 2299511"/>
              <a:gd name="connsiteX35" fmla="*/ 1379361 w 4266893"/>
              <a:gd name="connsiteY35" fmla="*/ 2299511 h 2299511"/>
              <a:gd name="connsiteX36" fmla="*/ 1029250 w 4266893"/>
              <a:gd name="connsiteY36" fmla="*/ 2299511 h 2299511"/>
              <a:gd name="connsiteX37" fmla="*/ 679138 w 4266893"/>
              <a:gd name="connsiteY37" fmla="*/ 2299511 h 2299511"/>
              <a:gd name="connsiteX38" fmla="*/ 369425 w 4266893"/>
              <a:gd name="connsiteY38" fmla="*/ 2299511 h 2299511"/>
              <a:gd name="connsiteX39" fmla="*/ 113575 w 4266893"/>
              <a:gd name="connsiteY39" fmla="*/ 2299511 h 2299511"/>
              <a:gd name="connsiteX40" fmla="*/ 0 w 4266893"/>
              <a:gd name="connsiteY40" fmla="*/ 2037780 h 2299511"/>
              <a:gd name="connsiteX41" fmla="*/ 0 w 4266893"/>
              <a:gd name="connsiteY41" fmla="*/ 1428003 h 2299511"/>
              <a:gd name="connsiteX42" fmla="*/ 0 w 4266893"/>
              <a:gd name="connsiteY42" fmla="*/ 818226 h 2299511"/>
              <a:gd name="connsiteX43" fmla="*/ 0 w 4266893"/>
              <a:gd name="connsiteY43" fmla="*/ 261730 h 2299511"/>
              <a:gd name="connsiteX0" fmla="*/ 0 w 4266893"/>
              <a:gd name="connsiteY0" fmla="*/ 261730 h 2299511"/>
              <a:gd name="connsiteX1" fmla="*/ 113575 w 4266893"/>
              <a:gd name="connsiteY1" fmla="*/ 0 h 2299511"/>
              <a:gd name="connsiteX2" fmla="*/ 342493 w 4266893"/>
              <a:gd name="connsiteY2" fmla="*/ 0 h 2299511"/>
              <a:gd name="connsiteX3" fmla="*/ 531015 w 4266893"/>
              <a:gd name="connsiteY3" fmla="*/ 0 h 2299511"/>
              <a:gd name="connsiteX4" fmla="*/ 840728 w 4266893"/>
              <a:gd name="connsiteY4" fmla="*/ 0 h 2299511"/>
              <a:gd name="connsiteX5" fmla="*/ 1190840 w 4266893"/>
              <a:gd name="connsiteY5" fmla="*/ 0 h 2299511"/>
              <a:gd name="connsiteX6" fmla="*/ 1460156 w 4266893"/>
              <a:gd name="connsiteY6" fmla="*/ 0 h 2299511"/>
              <a:gd name="connsiteX7" fmla="*/ 1689074 w 4266893"/>
              <a:gd name="connsiteY7" fmla="*/ 0 h 2299511"/>
              <a:gd name="connsiteX8" fmla="*/ 1917993 w 4266893"/>
              <a:gd name="connsiteY8" fmla="*/ 0 h 2299511"/>
              <a:gd name="connsiteX9" fmla="*/ 2106514 w 4266893"/>
              <a:gd name="connsiteY9" fmla="*/ 0 h 2299511"/>
              <a:gd name="connsiteX10" fmla="*/ 2295036 w 4266893"/>
              <a:gd name="connsiteY10" fmla="*/ 0 h 2299511"/>
              <a:gd name="connsiteX11" fmla="*/ 2483557 w 4266893"/>
              <a:gd name="connsiteY11" fmla="*/ 0 h 2299511"/>
              <a:gd name="connsiteX12" fmla="*/ 2672078 w 4266893"/>
              <a:gd name="connsiteY12" fmla="*/ 0 h 2299511"/>
              <a:gd name="connsiteX13" fmla="*/ 3022189 w 4266893"/>
              <a:gd name="connsiteY13" fmla="*/ 0 h 2299511"/>
              <a:gd name="connsiteX14" fmla="*/ 3291505 w 4266893"/>
              <a:gd name="connsiteY14" fmla="*/ 0 h 2299511"/>
              <a:gd name="connsiteX15" fmla="*/ 3641617 w 4266893"/>
              <a:gd name="connsiteY15" fmla="*/ 0 h 2299511"/>
              <a:gd name="connsiteX16" fmla="*/ 4153317 w 4266893"/>
              <a:gd name="connsiteY16" fmla="*/ 0 h 2299511"/>
              <a:gd name="connsiteX17" fmla="*/ 4266893 w 4266893"/>
              <a:gd name="connsiteY17" fmla="*/ 261730 h 2299511"/>
              <a:gd name="connsiteX18" fmla="*/ 4266893 w 4266893"/>
              <a:gd name="connsiteY18" fmla="*/ 818226 h 2299511"/>
              <a:gd name="connsiteX19" fmla="*/ 4266893 w 4266893"/>
              <a:gd name="connsiteY19" fmla="*/ 1392482 h 2299511"/>
              <a:gd name="connsiteX20" fmla="*/ 4266893 w 4266893"/>
              <a:gd name="connsiteY20" fmla="*/ 2037780 h 2299511"/>
              <a:gd name="connsiteX21" fmla="*/ 4153317 w 4266893"/>
              <a:gd name="connsiteY21" fmla="*/ 2299511 h 2299511"/>
              <a:gd name="connsiteX22" fmla="*/ 3924399 w 4266893"/>
              <a:gd name="connsiteY22" fmla="*/ 2299511 h 2299511"/>
              <a:gd name="connsiteX23" fmla="*/ 3735877 w 4266893"/>
              <a:gd name="connsiteY23" fmla="*/ 2299511 h 2299511"/>
              <a:gd name="connsiteX24" fmla="*/ 3426164 w 4266893"/>
              <a:gd name="connsiteY24" fmla="*/ 2299511 h 2299511"/>
              <a:gd name="connsiteX25" fmla="*/ 3197245 w 4266893"/>
              <a:gd name="connsiteY25" fmla="*/ 2299511 h 2299511"/>
              <a:gd name="connsiteX26" fmla="*/ 2968326 w 4266893"/>
              <a:gd name="connsiteY26" fmla="*/ 2299511 h 2299511"/>
              <a:gd name="connsiteX27" fmla="*/ 2658612 w 4266893"/>
              <a:gd name="connsiteY27" fmla="*/ 2299511 h 2299511"/>
              <a:gd name="connsiteX28" fmla="*/ 2308501 w 4266893"/>
              <a:gd name="connsiteY28" fmla="*/ 2299511 h 2299511"/>
              <a:gd name="connsiteX29" fmla="*/ 1958391 w 4266893"/>
              <a:gd name="connsiteY29" fmla="*/ 2299511 h 2299511"/>
              <a:gd name="connsiteX30" fmla="*/ 1689074 w 4266893"/>
              <a:gd name="connsiteY30" fmla="*/ 2299511 h 2299511"/>
              <a:gd name="connsiteX31" fmla="*/ 1500553 w 4266893"/>
              <a:gd name="connsiteY31" fmla="*/ 2299511 h 2299511"/>
              <a:gd name="connsiteX32" fmla="*/ 1312031 w 4266893"/>
              <a:gd name="connsiteY32" fmla="*/ 2299511 h 2299511"/>
              <a:gd name="connsiteX33" fmla="*/ 1042715 w 4266893"/>
              <a:gd name="connsiteY33" fmla="*/ 2299511 h 2299511"/>
              <a:gd name="connsiteX34" fmla="*/ 854194 w 4266893"/>
              <a:gd name="connsiteY34" fmla="*/ 2299511 h 2299511"/>
              <a:gd name="connsiteX35" fmla="*/ 625275 w 4266893"/>
              <a:gd name="connsiteY35" fmla="*/ 2299511 h 2299511"/>
              <a:gd name="connsiteX36" fmla="*/ 355959 w 4266893"/>
              <a:gd name="connsiteY36" fmla="*/ 2299511 h 2299511"/>
              <a:gd name="connsiteX37" fmla="*/ 113575 w 4266893"/>
              <a:gd name="connsiteY37" fmla="*/ 2299511 h 2299511"/>
              <a:gd name="connsiteX38" fmla="*/ 0 w 4266893"/>
              <a:gd name="connsiteY38" fmla="*/ 2037780 h 2299511"/>
              <a:gd name="connsiteX39" fmla="*/ 0 w 4266893"/>
              <a:gd name="connsiteY39" fmla="*/ 1445763 h 2299511"/>
              <a:gd name="connsiteX40" fmla="*/ 0 w 4266893"/>
              <a:gd name="connsiteY40" fmla="*/ 907028 h 2299511"/>
              <a:gd name="connsiteX41" fmla="*/ 0 w 4266893"/>
              <a:gd name="connsiteY41" fmla="*/ 261730 h 2299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4266893" h="2299511" fill="none" extrusionOk="0">
                <a:moveTo>
                  <a:pt x="0" y="261730"/>
                </a:moveTo>
                <a:cubicBezTo>
                  <a:pt x="-20217" y="80971"/>
                  <a:pt x="26349" y="-11415"/>
                  <a:pt x="113575" y="0"/>
                </a:cubicBezTo>
                <a:cubicBezTo>
                  <a:pt x="194910" y="8487"/>
                  <a:pt x="230674" y="30524"/>
                  <a:pt x="342493" y="0"/>
                </a:cubicBezTo>
                <a:cubicBezTo>
                  <a:pt x="451278" y="-17409"/>
                  <a:pt x="467915" y="-6841"/>
                  <a:pt x="531015" y="0"/>
                </a:cubicBezTo>
                <a:cubicBezTo>
                  <a:pt x="556498" y="12475"/>
                  <a:pt x="730188" y="8410"/>
                  <a:pt x="840728" y="0"/>
                </a:cubicBezTo>
                <a:cubicBezTo>
                  <a:pt x="910105" y="-43733"/>
                  <a:pt x="995792" y="52836"/>
                  <a:pt x="1190840" y="0"/>
                </a:cubicBezTo>
                <a:cubicBezTo>
                  <a:pt x="1362061" y="-21967"/>
                  <a:pt x="1387789" y="-41354"/>
                  <a:pt x="1460156" y="0"/>
                </a:cubicBezTo>
                <a:cubicBezTo>
                  <a:pt x="1532012" y="45817"/>
                  <a:pt x="1583532" y="-11431"/>
                  <a:pt x="1689074" y="0"/>
                </a:cubicBezTo>
                <a:cubicBezTo>
                  <a:pt x="1799023" y="-384"/>
                  <a:pt x="1812692" y="16940"/>
                  <a:pt x="1917993" y="0"/>
                </a:cubicBezTo>
                <a:cubicBezTo>
                  <a:pt x="2035476" y="-20354"/>
                  <a:pt x="2041207" y="14499"/>
                  <a:pt x="2106514" y="0"/>
                </a:cubicBezTo>
                <a:cubicBezTo>
                  <a:pt x="2174797" y="-12788"/>
                  <a:pt x="2239387" y="14233"/>
                  <a:pt x="2295036" y="0"/>
                </a:cubicBezTo>
                <a:cubicBezTo>
                  <a:pt x="2362178" y="-20009"/>
                  <a:pt x="2425533" y="-4307"/>
                  <a:pt x="2483557" y="0"/>
                </a:cubicBezTo>
                <a:cubicBezTo>
                  <a:pt x="2550465" y="26783"/>
                  <a:pt x="2614639" y="-14563"/>
                  <a:pt x="2672078" y="0"/>
                </a:cubicBezTo>
                <a:cubicBezTo>
                  <a:pt x="2725639" y="40336"/>
                  <a:pt x="2904641" y="11407"/>
                  <a:pt x="3022189" y="0"/>
                </a:cubicBezTo>
                <a:cubicBezTo>
                  <a:pt x="3116682" y="-9286"/>
                  <a:pt x="3201075" y="24964"/>
                  <a:pt x="3291505" y="0"/>
                </a:cubicBezTo>
                <a:cubicBezTo>
                  <a:pt x="3361853" y="-17789"/>
                  <a:pt x="3520638" y="-60350"/>
                  <a:pt x="3641617" y="0"/>
                </a:cubicBezTo>
                <a:cubicBezTo>
                  <a:pt x="3791844" y="-10092"/>
                  <a:pt x="3944198" y="-57509"/>
                  <a:pt x="4153317" y="0"/>
                </a:cubicBezTo>
                <a:cubicBezTo>
                  <a:pt x="4186900" y="2048"/>
                  <a:pt x="4295591" y="109103"/>
                  <a:pt x="4266893" y="261730"/>
                </a:cubicBezTo>
                <a:cubicBezTo>
                  <a:pt x="4230945" y="373340"/>
                  <a:pt x="4283729" y="608397"/>
                  <a:pt x="4266893" y="818226"/>
                </a:cubicBezTo>
                <a:cubicBezTo>
                  <a:pt x="4331547" y="987493"/>
                  <a:pt x="4265845" y="1174808"/>
                  <a:pt x="4266893" y="1392482"/>
                </a:cubicBezTo>
                <a:cubicBezTo>
                  <a:pt x="4327993" y="1643668"/>
                  <a:pt x="4265415" y="1804273"/>
                  <a:pt x="4266893" y="2037780"/>
                </a:cubicBezTo>
                <a:cubicBezTo>
                  <a:pt x="4283285" y="2178056"/>
                  <a:pt x="4235531" y="2304783"/>
                  <a:pt x="4153317" y="2299511"/>
                </a:cubicBezTo>
                <a:cubicBezTo>
                  <a:pt x="4100715" y="2273941"/>
                  <a:pt x="3975321" y="2291374"/>
                  <a:pt x="3924399" y="2299511"/>
                </a:cubicBezTo>
                <a:cubicBezTo>
                  <a:pt x="3848475" y="2324268"/>
                  <a:pt x="3787922" y="2280831"/>
                  <a:pt x="3735877" y="2299511"/>
                </a:cubicBezTo>
                <a:cubicBezTo>
                  <a:pt x="3720679" y="2297839"/>
                  <a:pt x="3526503" y="2253695"/>
                  <a:pt x="3426164" y="2299511"/>
                </a:cubicBezTo>
                <a:cubicBezTo>
                  <a:pt x="3298020" y="2316819"/>
                  <a:pt x="3286964" y="2312057"/>
                  <a:pt x="3197245" y="2299511"/>
                </a:cubicBezTo>
                <a:cubicBezTo>
                  <a:pt x="3105559" y="2290034"/>
                  <a:pt x="3078989" y="2286060"/>
                  <a:pt x="2968326" y="2299511"/>
                </a:cubicBezTo>
                <a:cubicBezTo>
                  <a:pt x="2874753" y="2317758"/>
                  <a:pt x="2737328" y="2309671"/>
                  <a:pt x="2658612" y="2299511"/>
                </a:cubicBezTo>
                <a:cubicBezTo>
                  <a:pt x="2550483" y="2282789"/>
                  <a:pt x="2457245" y="2277845"/>
                  <a:pt x="2308501" y="2299511"/>
                </a:cubicBezTo>
                <a:cubicBezTo>
                  <a:pt x="2150428" y="2286100"/>
                  <a:pt x="2117830" y="2315616"/>
                  <a:pt x="1958391" y="2299511"/>
                </a:cubicBezTo>
                <a:cubicBezTo>
                  <a:pt x="1800735" y="2301297"/>
                  <a:pt x="1749005" y="2282880"/>
                  <a:pt x="1689074" y="2299511"/>
                </a:cubicBezTo>
                <a:cubicBezTo>
                  <a:pt x="1599162" y="2317068"/>
                  <a:pt x="1568344" y="2260910"/>
                  <a:pt x="1500553" y="2299511"/>
                </a:cubicBezTo>
                <a:cubicBezTo>
                  <a:pt x="1456710" y="2317887"/>
                  <a:pt x="1377352" y="2310481"/>
                  <a:pt x="1312031" y="2299511"/>
                </a:cubicBezTo>
                <a:cubicBezTo>
                  <a:pt x="1241042" y="2276631"/>
                  <a:pt x="1190925" y="2289147"/>
                  <a:pt x="1042715" y="2299511"/>
                </a:cubicBezTo>
                <a:cubicBezTo>
                  <a:pt x="915972" y="2298769"/>
                  <a:pt x="907993" y="2280668"/>
                  <a:pt x="854194" y="2299511"/>
                </a:cubicBezTo>
                <a:cubicBezTo>
                  <a:pt x="803755" y="2298613"/>
                  <a:pt x="688230" y="2271003"/>
                  <a:pt x="625275" y="2299511"/>
                </a:cubicBezTo>
                <a:cubicBezTo>
                  <a:pt x="571517" y="2322237"/>
                  <a:pt x="440527" y="2319421"/>
                  <a:pt x="355959" y="2299511"/>
                </a:cubicBezTo>
                <a:cubicBezTo>
                  <a:pt x="286338" y="2276342"/>
                  <a:pt x="169401" y="2267960"/>
                  <a:pt x="113575" y="2299511"/>
                </a:cubicBezTo>
                <a:cubicBezTo>
                  <a:pt x="87530" y="2351796"/>
                  <a:pt x="-27226" y="2186391"/>
                  <a:pt x="0" y="2037780"/>
                </a:cubicBezTo>
                <a:cubicBezTo>
                  <a:pt x="23797" y="1858088"/>
                  <a:pt x="16929" y="1772649"/>
                  <a:pt x="0" y="1445763"/>
                </a:cubicBezTo>
                <a:cubicBezTo>
                  <a:pt x="-1163" y="1162153"/>
                  <a:pt x="491" y="1146233"/>
                  <a:pt x="0" y="907028"/>
                </a:cubicBezTo>
                <a:cubicBezTo>
                  <a:pt x="26352" y="635667"/>
                  <a:pt x="-45695" y="473399"/>
                  <a:pt x="0" y="261730"/>
                </a:cubicBezTo>
                <a:close/>
              </a:path>
              <a:path w="4266893" h="2299511" stroke="0" extrusionOk="0">
                <a:moveTo>
                  <a:pt x="0" y="261730"/>
                </a:moveTo>
                <a:cubicBezTo>
                  <a:pt x="5207" y="126692"/>
                  <a:pt x="60396" y="-9453"/>
                  <a:pt x="113575" y="0"/>
                </a:cubicBezTo>
                <a:cubicBezTo>
                  <a:pt x="275675" y="-5374"/>
                  <a:pt x="309514" y="14562"/>
                  <a:pt x="423288" y="0"/>
                </a:cubicBezTo>
                <a:cubicBezTo>
                  <a:pt x="547706" y="-1800"/>
                  <a:pt x="607291" y="-28045"/>
                  <a:pt x="652207" y="0"/>
                </a:cubicBezTo>
                <a:cubicBezTo>
                  <a:pt x="718720" y="10153"/>
                  <a:pt x="773721" y="-4686"/>
                  <a:pt x="800331" y="0"/>
                </a:cubicBezTo>
                <a:cubicBezTo>
                  <a:pt x="806514" y="12614"/>
                  <a:pt x="935554" y="-4517"/>
                  <a:pt x="1029250" y="0"/>
                </a:cubicBezTo>
                <a:cubicBezTo>
                  <a:pt x="1107279" y="-4087"/>
                  <a:pt x="1131186" y="-586"/>
                  <a:pt x="1177373" y="0"/>
                </a:cubicBezTo>
                <a:cubicBezTo>
                  <a:pt x="1216254" y="-14752"/>
                  <a:pt x="1426760" y="-17754"/>
                  <a:pt x="1527485" y="0"/>
                </a:cubicBezTo>
                <a:cubicBezTo>
                  <a:pt x="1610894" y="26281"/>
                  <a:pt x="1636158" y="6642"/>
                  <a:pt x="1716006" y="0"/>
                </a:cubicBezTo>
                <a:cubicBezTo>
                  <a:pt x="1772958" y="14872"/>
                  <a:pt x="1866923" y="-24276"/>
                  <a:pt x="2025719" y="0"/>
                </a:cubicBezTo>
                <a:cubicBezTo>
                  <a:pt x="2165089" y="-21570"/>
                  <a:pt x="2171211" y="-19279"/>
                  <a:pt x="2214241" y="0"/>
                </a:cubicBezTo>
                <a:cubicBezTo>
                  <a:pt x="2232886" y="14653"/>
                  <a:pt x="2487656" y="19132"/>
                  <a:pt x="2564352" y="0"/>
                </a:cubicBezTo>
                <a:cubicBezTo>
                  <a:pt x="2677519" y="-39271"/>
                  <a:pt x="2650454" y="8152"/>
                  <a:pt x="2752873" y="0"/>
                </a:cubicBezTo>
                <a:cubicBezTo>
                  <a:pt x="2823055" y="-17545"/>
                  <a:pt x="2975434" y="28472"/>
                  <a:pt x="3022189" y="0"/>
                </a:cubicBezTo>
                <a:cubicBezTo>
                  <a:pt x="3082272" y="-22579"/>
                  <a:pt x="3295511" y="-8239"/>
                  <a:pt x="3372300" y="0"/>
                </a:cubicBezTo>
                <a:cubicBezTo>
                  <a:pt x="3466495" y="-1078"/>
                  <a:pt x="3502474" y="2254"/>
                  <a:pt x="3601219" y="0"/>
                </a:cubicBezTo>
                <a:cubicBezTo>
                  <a:pt x="3694066" y="11436"/>
                  <a:pt x="3780690" y="-1572"/>
                  <a:pt x="3830138" y="0"/>
                </a:cubicBezTo>
                <a:cubicBezTo>
                  <a:pt x="3918821" y="10531"/>
                  <a:pt x="4054284" y="-3574"/>
                  <a:pt x="4153317" y="0"/>
                </a:cubicBezTo>
                <a:cubicBezTo>
                  <a:pt x="4236132" y="-1928"/>
                  <a:pt x="4299502" y="101354"/>
                  <a:pt x="4266893" y="261730"/>
                </a:cubicBezTo>
                <a:cubicBezTo>
                  <a:pt x="4220258" y="469010"/>
                  <a:pt x="4228796" y="610630"/>
                  <a:pt x="4266893" y="835986"/>
                </a:cubicBezTo>
                <a:cubicBezTo>
                  <a:pt x="4258694" y="1076815"/>
                  <a:pt x="4272529" y="1114962"/>
                  <a:pt x="4266893" y="1374721"/>
                </a:cubicBezTo>
                <a:cubicBezTo>
                  <a:pt x="4263077" y="1601682"/>
                  <a:pt x="4254054" y="1697620"/>
                  <a:pt x="4266893" y="2037780"/>
                </a:cubicBezTo>
                <a:cubicBezTo>
                  <a:pt x="4287877" y="2211918"/>
                  <a:pt x="4241555" y="2336688"/>
                  <a:pt x="4153317" y="2299511"/>
                </a:cubicBezTo>
                <a:cubicBezTo>
                  <a:pt x="4072868" y="2319026"/>
                  <a:pt x="3965006" y="2331137"/>
                  <a:pt x="3884001" y="2299511"/>
                </a:cubicBezTo>
                <a:cubicBezTo>
                  <a:pt x="3787015" y="2276402"/>
                  <a:pt x="3757775" y="2303092"/>
                  <a:pt x="3695480" y="2299511"/>
                </a:cubicBezTo>
                <a:cubicBezTo>
                  <a:pt x="3602806" y="2290593"/>
                  <a:pt x="3534125" y="2355618"/>
                  <a:pt x="3466561" y="2299511"/>
                </a:cubicBezTo>
                <a:cubicBezTo>
                  <a:pt x="3390157" y="2253394"/>
                  <a:pt x="3252091" y="2292133"/>
                  <a:pt x="3156847" y="2299511"/>
                </a:cubicBezTo>
                <a:cubicBezTo>
                  <a:pt x="3079935" y="2306280"/>
                  <a:pt x="3034877" y="2295699"/>
                  <a:pt x="2968326" y="2299511"/>
                </a:cubicBezTo>
                <a:cubicBezTo>
                  <a:pt x="2881837" y="2308518"/>
                  <a:pt x="2869769" y="2289897"/>
                  <a:pt x="2820202" y="2299511"/>
                </a:cubicBezTo>
                <a:cubicBezTo>
                  <a:pt x="2745449" y="2298140"/>
                  <a:pt x="2610969" y="2292069"/>
                  <a:pt x="2550886" y="2299511"/>
                </a:cubicBezTo>
                <a:cubicBezTo>
                  <a:pt x="2493952" y="2300387"/>
                  <a:pt x="2453951" y="2285192"/>
                  <a:pt x="2402762" y="2299511"/>
                </a:cubicBezTo>
                <a:cubicBezTo>
                  <a:pt x="2352964" y="2309262"/>
                  <a:pt x="2253350" y="2317705"/>
                  <a:pt x="2173843" y="2299511"/>
                </a:cubicBezTo>
                <a:cubicBezTo>
                  <a:pt x="2116427" y="2315630"/>
                  <a:pt x="2052560" y="2304593"/>
                  <a:pt x="1985322" y="2299511"/>
                </a:cubicBezTo>
                <a:cubicBezTo>
                  <a:pt x="1937130" y="2286894"/>
                  <a:pt x="1790472" y="2321762"/>
                  <a:pt x="1716006" y="2299511"/>
                </a:cubicBezTo>
                <a:cubicBezTo>
                  <a:pt x="1645970" y="2302191"/>
                  <a:pt x="1601755" y="2302337"/>
                  <a:pt x="1527485" y="2299511"/>
                </a:cubicBezTo>
                <a:cubicBezTo>
                  <a:pt x="1458767" y="2300777"/>
                  <a:pt x="1440615" y="2306342"/>
                  <a:pt x="1379361" y="2299511"/>
                </a:cubicBezTo>
                <a:cubicBezTo>
                  <a:pt x="1320953" y="2355217"/>
                  <a:pt x="1164502" y="2239272"/>
                  <a:pt x="1029250" y="2299511"/>
                </a:cubicBezTo>
                <a:cubicBezTo>
                  <a:pt x="902175" y="2312665"/>
                  <a:pt x="781897" y="2295277"/>
                  <a:pt x="679138" y="2299511"/>
                </a:cubicBezTo>
                <a:cubicBezTo>
                  <a:pt x="590115" y="2331435"/>
                  <a:pt x="477866" y="2300567"/>
                  <a:pt x="369425" y="2299511"/>
                </a:cubicBezTo>
                <a:cubicBezTo>
                  <a:pt x="308843" y="2279083"/>
                  <a:pt x="183267" y="2322442"/>
                  <a:pt x="113575" y="2299511"/>
                </a:cubicBezTo>
                <a:cubicBezTo>
                  <a:pt x="56162" y="2340177"/>
                  <a:pt x="-7511" y="2148882"/>
                  <a:pt x="0" y="2037780"/>
                </a:cubicBezTo>
                <a:cubicBezTo>
                  <a:pt x="-11662" y="1801368"/>
                  <a:pt x="11959" y="1689216"/>
                  <a:pt x="0" y="1428003"/>
                </a:cubicBezTo>
                <a:cubicBezTo>
                  <a:pt x="45041" y="1156737"/>
                  <a:pt x="-3209" y="1029244"/>
                  <a:pt x="0" y="818226"/>
                </a:cubicBezTo>
                <a:cubicBezTo>
                  <a:pt x="19454" y="685649"/>
                  <a:pt x="-10201" y="391995"/>
                  <a:pt x="0" y="261730"/>
                </a:cubicBezTo>
                <a:close/>
              </a:path>
              <a:path w="4266893" h="2299511" fill="none" stroke="0" extrusionOk="0">
                <a:moveTo>
                  <a:pt x="0" y="261730"/>
                </a:moveTo>
                <a:cubicBezTo>
                  <a:pt x="8934" y="107989"/>
                  <a:pt x="57900" y="-10053"/>
                  <a:pt x="113575" y="0"/>
                </a:cubicBezTo>
                <a:cubicBezTo>
                  <a:pt x="206696" y="21359"/>
                  <a:pt x="239391" y="23341"/>
                  <a:pt x="342493" y="0"/>
                </a:cubicBezTo>
                <a:cubicBezTo>
                  <a:pt x="455328" y="-20023"/>
                  <a:pt x="469304" y="-5341"/>
                  <a:pt x="531015" y="0"/>
                </a:cubicBezTo>
                <a:cubicBezTo>
                  <a:pt x="598822" y="-8529"/>
                  <a:pt x="768509" y="23892"/>
                  <a:pt x="840728" y="0"/>
                </a:cubicBezTo>
                <a:cubicBezTo>
                  <a:pt x="936744" y="9389"/>
                  <a:pt x="1017087" y="53782"/>
                  <a:pt x="1190840" y="0"/>
                </a:cubicBezTo>
                <a:cubicBezTo>
                  <a:pt x="1360503" y="-18810"/>
                  <a:pt x="1392056" y="-30684"/>
                  <a:pt x="1460156" y="0"/>
                </a:cubicBezTo>
                <a:cubicBezTo>
                  <a:pt x="1530974" y="36911"/>
                  <a:pt x="1577980" y="-2615"/>
                  <a:pt x="1689074" y="0"/>
                </a:cubicBezTo>
                <a:cubicBezTo>
                  <a:pt x="1802465" y="1109"/>
                  <a:pt x="1812135" y="22170"/>
                  <a:pt x="1917993" y="0"/>
                </a:cubicBezTo>
                <a:cubicBezTo>
                  <a:pt x="2017796" y="-19315"/>
                  <a:pt x="2060608" y="10172"/>
                  <a:pt x="2106514" y="0"/>
                </a:cubicBezTo>
                <a:cubicBezTo>
                  <a:pt x="2161973" y="-10472"/>
                  <a:pt x="2251871" y="8423"/>
                  <a:pt x="2295036" y="0"/>
                </a:cubicBezTo>
                <a:cubicBezTo>
                  <a:pt x="2332539" y="12523"/>
                  <a:pt x="2430987" y="-2756"/>
                  <a:pt x="2483557" y="0"/>
                </a:cubicBezTo>
                <a:cubicBezTo>
                  <a:pt x="2560483" y="25854"/>
                  <a:pt x="2605416" y="-14876"/>
                  <a:pt x="2672078" y="0"/>
                </a:cubicBezTo>
                <a:cubicBezTo>
                  <a:pt x="2717934" y="41964"/>
                  <a:pt x="2947982" y="22274"/>
                  <a:pt x="3022189" y="0"/>
                </a:cubicBezTo>
                <a:cubicBezTo>
                  <a:pt x="3124033" y="-20338"/>
                  <a:pt x="3220830" y="-222"/>
                  <a:pt x="3291505" y="0"/>
                </a:cubicBezTo>
                <a:cubicBezTo>
                  <a:pt x="3417700" y="-17729"/>
                  <a:pt x="3528137" y="-54177"/>
                  <a:pt x="3641617" y="0"/>
                </a:cubicBezTo>
                <a:cubicBezTo>
                  <a:pt x="3811259" y="43949"/>
                  <a:pt x="3942920" y="17890"/>
                  <a:pt x="4153317" y="0"/>
                </a:cubicBezTo>
                <a:cubicBezTo>
                  <a:pt x="4227420" y="-35650"/>
                  <a:pt x="4295488" y="98588"/>
                  <a:pt x="4266893" y="261730"/>
                </a:cubicBezTo>
                <a:cubicBezTo>
                  <a:pt x="4316138" y="377165"/>
                  <a:pt x="4253491" y="621888"/>
                  <a:pt x="4266893" y="818226"/>
                </a:cubicBezTo>
                <a:cubicBezTo>
                  <a:pt x="4280172" y="1028469"/>
                  <a:pt x="4244740" y="1169278"/>
                  <a:pt x="4266893" y="1392482"/>
                </a:cubicBezTo>
                <a:cubicBezTo>
                  <a:pt x="4253665" y="1581380"/>
                  <a:pt x="4292264" y="1902327"/>
                  <a:pt x="4266893" y="2037780"/>
                </a:cubicBezTo>
                <a:cubicBezTo>
                  <a:pt x="4263108" y="2206124"/>
                  <a:pt x="4223908" y="2305833"/>
                  <a:pt x="4153317" y="2299511"/>
                </a:cubicBezTo>
                <a:cubicBezTo>
                  <a:pt x="4074267" y="2303676"/>
                  <a:pt x="3992144" y="2285281"/>
                  <a:pt x="3924399" y="2299511"/>
                </a:cubicBezTo>
                <a:cubicBezTo>
                  <a:pt x="3848867" y="2311479"/>
                  <a:pt x="3776570" y="2297213"/>
                  <a:pt x="3735877" y="2299511"/>
                </a:cubicBezTo>
                <a:cubicBezTo>
                  <a:pt x="3724691" y="2288627"/>
                  <a:pt x="3519336" y="2286770"/>
                  <a:pt x="3426164" y="2299511"/>
                </a:cubicBezTo>
                <a:cubicBezTo>
                  <a:pt x="3305620" y="2317917"/>
                  <a:pt x="3281256" y="2304496"/>
                  <a:pt x="3197245" y="2299511"/>
                </a:cubicBezTo>
                <a:cubicBezTo>
                  <a:pt x="3114542" y="2290624"/>
                  <a:pt x="3075106" y="2288787"/>
                  <a:pt x="2968326" y="2299511"/>
                </a:cubicBezTo>
                <a:cubicBezTo>
                  <a:pt x="2848533" y="2307084"/>
                  <a:pt x="2762305" y="2263398"/>
                  <a:pt x="2658612" y="2299511"/>
                </a:cubicBezTo>
                <a:cubicBezTo>
                  <a:pt x="2553319" y="2303840"/>
                  <a:pt x="2488088" y="2303767"/>
                  <a:pt x="2308501" y="2299511"/>
                </a:cubicBezTo>
                <a:cubicBezTo>
                  <a:pt x="2150655" y="2281178"/>
                  <a:pt x="2098226" y="2290559"/>
                  <a:pt x="1958391" y="2299511"/>
                </a:cubicBezTo>
                <a:cubicBezTo>
                  <a:pt x="1813064" y="2309240"/>
                  <a:pt x="1772495" y="2286949"/>
                  <a:pt x="1689074" y="2299511"/>
                </a:cubicBezTo>
                <a:cubicBezTo>
                  <a:pt x="1602181" y="2299835"/>
                  <a:pt x="1568763" y="2270516"/>
                  <a:pt x="1500553" y="2299511"/>
                </a:cubicBezTo>
                <a:cubicBezTo>
                  <a:pt x="1433122" y="2321292"/>
                  <a:pt x="1389065" y="2307254"/>
                  <a:pt x="1312031" y="2299511"/>
                </a:cubicBezTo>
                <a:cubicBezTo>
                  <a:pt x="1233694" y="2287806"/>
                  <a:pt x="1175121" y="2291369"/>
                  <a:pt x="1042715" y="2299511"/>
                </a:cubicBezTo>
                <a:cubicBezTo>
                  <a:pt x="921176" y="2301173"/>
                  <a:pt x="911674" y="2284242"/>
                  <a:pt x="854194" y="2299511"/>
                </a:cubicBezTo>
                <a:cubicBezTo>
                  <a:pt x="791808" y="2294507"/>
                  <a:pt x="676981" y="2293896"/>
                  <a:pt x="625275" y="2299511"/>
                </a:cubicBezTo>
                <a:cubicBezTo>
                  <a:pt x="592084" y="2325141"/>
                  <a:pt x="418316" y="2315525"/>
                  <a:pt x="355959" y="2299511"/>
                </a:cubicBezTo>
                <a:cubicBezTo>
                  <a:pt x="280155" y="2289946"/>
                  <a:pt x="206750" y="2262120"/>
                  <a:pt x="113575" y="2299511"/>
                </a:cubicBezTo>
                <a:cubicBezTo>
                  <a:pt x="70105" y="2334419"/>
                  <a:pt x="-16281" y="2223572"/>
                  <a:pt x="0" y="2037780"/>
                </a:cubicBezTo>
                <a:cubicBezTo>
                  <a:pt x="15556" y="1829146"/>
                  <a:pt x="-39458" y="1726041"/>
                  <a:pt x="0" y="1445763"/>
                </a:cubicBezTo>
                <a:cubicBezTo>
                  <a:pt x="1005" y="1158957"/>
                  <a:pt x="2944" y="1150332"/>
                  <a:pt x="0" y="907028"/>
                </a:cubicBezTo>
                <a:cubicBezTo>
                  <a:pt x="-38921" y="630674"/>
                  <a:pt x="12068" y="422156"/>
                  <a:pt x="0" y="261730"/>
                </a:cubicBezTo>
                <a:close/>
              </a:path>
              <a:path w="4266893" h="2299511" fill="none" stroke="0" extrusionOk="0">
                <a:moveTo>
                  <a:pt x="0" y="261730"/>
                </a:moveTo>
                <a:cubicBezTo>
                  <a:pt x="581" y="100687"/>
                  <a:pt x="40600" y="-20371"/>
                  <a:pt x="113575" y="0"/>
                </a:cubicBezTo>
                <a:cubicBezTo>
                  <a:pt x="201873" y="17225"/>
                  <a:pt x="240480" y="23329"/>
                  <a:pt x="342493" y="0"/>
                </a:cubicBezTo>
                <a:cubicBezTo>
                  <a:pt x="453512" y="-16488"/>
                  <a:pt x="468482" y="-5568"/>
                  <a:pt x="531015" y="0"/>
                </a:cubicBezTo>
                <a:cubicBezTo>
                  <a:pt x="584824" y="-7552"/>
                  <a:pt x="729204" y="21803"/>
                  <a:pt x="840728" y="0"/>
                </a:cubicBezTo>
                <a:cubicBezTo>
                  <a:pt x="921187" y="-17800"/>
                  <a:pt x="1008406" y="46955"/>
                  <a:pt x="1190840" y="0"/>
                </a:cubicBezTo>
                <a:cubicBezTo>
                  <a:pt x="1361040" y="-20769"/>
                  <a:pt x="1393377" y="-34766"/>
                  <a:pt x="1460156" y="0"/>
                </a:cubicBezTo>
                <a:cubicBezTo>
                  <a:pt x="1539448" y="43468"/>
                  <a:pt x="1584160" y="5342"/>
                  <a:pt x="1689074" y="0"/>
                </a:cubicBezTo>
                <a:cubicBezTo>
                  <a:pt x="1801718" y="432"/>
                  <a:pt x="1816991" y="23924"/>
                  <a:pt x="1917993" y="0"/>
                </a:cubicBezTo>
                <a:cubicBezTo>
                  <a:pt x="2030791" y="-19303"/>
                  <a:pt x="2047901" y="10068"/>
                  <a:pt x="2106514" y="0"/>
                </a:cubicBezTo>
                <a:cubicBezTo>
                  <a:pt x="2174301" y="-10583"/>
                  <a:pt x="2243467" y="8977"/>
                  <a:pt x="2295036" y="0"/>
                </a:cubicBezTo>
                <a:cubicBezTo>
                  <a:pt x="2347327" y="-13989"/>
                  <a:pt x="2427739" y="-4330"/>
                  <a:pt x="2483557" y="0"/>
                </a:cubicBezTo>
                <a:cubicBezTo>
                  <a:pt x="2560940" y="20472"/>
                  <a:pt x="2608631" y="-18889"/>
                  <a:pt x="2672078" y="0"/>
                </a:cubicBezTo>
                <a:cubicBezTo>
                  <a:pt x="2713385" y="43518"/>
                  <a:pt x="2932192" y="10340"/>
                  <a:pt x="3022189" y="0"/>
                </a:cubicBezTo>
                <a:cubicBezTo>
                  <a:pt x="3105449" y="-10193"/>
                  <a:pt x="3210054" y="9294"/>
                  <a:pt x="3291505" y="0"/>
                </a:cubicBezTo>
                <a:cubicBezTo>
                  <a:pt x="3377092" y="-12488"/>
                  <a:pt x="3520623" y="-57108"/>
                  <a:pt x="3641617" y="0"/>
                </a:cubicBezTo>
                <a:cubicBezTo>
                  <a:pt x="3805097" y="42661"/>
                  <a:pt x="3934762" y="-2801"/>
                  <a:pt x="4153317" y="0"/>
                </a:cubicBezTo>
                <a:cubicBezTo>
                  <a:pt x="4190783" y="-24224"/>
                  <a:pt x="4273377" y="99887"/>
                  <a:pt x="4266893" y="261730"/>
                </a:cubicBezTo>
                <a:cubicBezTo>
                  <a:pt x="4296995" y="354765"/>
                  <a:pt x="4247481" y="615869"/>
                  <a:pt x="4266893" y="818226"/>
                </a:cubicBezTo>
                <a:cubicBezTo>
                  <a:pt x="4328268" y="1023927"/>
                  <a:pt x="4235603" y="1151281"/>
                  <a:pt x="4266893" y="1392482"/>
                </a:cubicBezTo>
                <a:cubicBezTo>
                  <a:pt x="4272182" y="1608409"/>
                  <a:pt x="4279956" y="1841392"/>
                  <a:pt x="4266893" y="2037780"/>
                </a:cubicBezTo>
                <a:cubicBezTo>
                  <a:pt x="4274505" y="2199487"/>
                  <a:pt x="4235463" y="2311068"/>
                  <a:pt x="4153317" y="2299511"/>
                </a:cubicBezTo>
                <a:cubicBezTo>
                  <a:pt x="4084612" y="2281916"/>
                  <a:pt x="3991044" y="2299893"/>
                  <a:pt x="3924399" y="2299511"/>
                </a:cubicBezTo>
                <a:cubicBezTo>
                  <a:pt x="3848046" y="2320866"/>
                  <a:pt x="3780845" y="2292591"/>
                  <a:pt x="3735877" y="2299511"/>
                </a:cubicBezTo>
                <a:cubicBezTo>
                  <a:pt x="3739248" y="2301512"/>
                  <a:pt x="3529272" y="2263866"/>
                  <a:pt x="3426164" y="2299511"/>
                </a:cubicBezTo>
                <a:cubicBezTo>
                  <a:pt x="3302520" y="2314105"/>
                  <a:pt x="3284581" y="2307969"/>
                  <a:pt x="3197245" y="2299511"/>
                </a:cubicBezTo>
                <a:cubicBezTo>
                  <a:pt x="3109119" y="2294705"/>
                  <a:pt x="3076123" y="2285553"/>
                  <a:pt x="2968326" y="2299511"/>
                </a:cubicBezTo>
                <a:cubicBezTo>
                  <a:pt x="2856486" y="2317252"/>
                  <a:pt x="2754737" y="2296201"/>
                  <a:pt x="2658612" y="2299511"/>
                </a:cubicBezTo>
                <a:cubicBezTo>
                  <a:pt x="2557218" y="2284917"/>
                  <a:pt x="2468217" y="2291499"/>
                  <a:pt x="2308501" y="2299511"/>
                </a:cubicBezTo>
                <a:cubicBezTo>
                  <a:pt x="2157780" y="2292074"/>
                  <a:pt x="2109853" y="2307376"/>
                  <a:pt x="1958391" y="2299511"/>
                </a:cubicBezTo>
                <a:cubicBezTo>
                  <a:pt x="1810838" y="2307552"/>
                  <a:pt x="1766093" y="2278826"/>
                  <a:pt x="1689074" y="2299511"/>
                </a:cubicBezTo>
                <a:cubicBezTo>
                  <a:pt x="1600279" y="2300810"/>
                  <a:pt x="1557642" y="2263291"/>
                  <a:pt x="1500553" y="2299511"/>
                </a:cubicBezTo>
                <a:cubicBezTo>
                  <a:pt x="1442844" y="2308933"/>
                  <a:pt x="1392739" y="2307707"/>
                  <a:pt x="1312031" y="2299511"/>
                </a:cubicBezTo>
                <a:cubicBezTo>
                  <a:pt x="1235359" y="2279765"/>
                  <a:pt x="1182404" y="2293189"/>
                  <a:pt x="1042715" y="2299511"/>
                </a:cubicBezTo>
                <a:cubicBezTo>
                  <a:pt x="919993" y="2302180"/>
                  <a:pt x="907666" y="2281062"/>
                  <a:pt x="854194" y="2299511"/>
                </a:cubicBezTo>
                <a:cubicBezTo>
                  <a:pt x="793302" y="2298653"/>
                  <a:pt x="687193" y="2276442"/>
                  <a:pt x="625275" y="2299511"/>
                </a:cubicBezTo>
                <a:cubicBezTo>
                  <a:pt x="583421" y="2320851"/>
                  <a:pt x="429212" y="2322244"/>
                  <a:pt x="355959" y="2299511"/>
                </a:cubicBezTo>
                <a:cubicBezTo>
                  <a:pt x="284019" y="2283289"/>
                  <a:pt x="176038" y="2264963"/>
                  <a:pt x="113575" y="2299511"/>
                </a:cubicBezTo>
                <a:cubicBezTo>
                  <a:pt x="87786" y="2359909"/>
                  <a:pt x="-7698" y="2211062"/>
                  <a:pt x="0" y="2037780"/>
                </a:cubicBezTo>
                <a:cubicBezTo>
                  <a:pt x="33410" y="1847994"/>
                  <a:pt x="-4875" y="1750782"/>
                  <a:pt x="0" y="1445763"/>
                </a:cubicBezTo>
                <a:cubicBezTo>
                  <a:pt x="966" y="1163249"/>
                  <a:pt x="2116" y="1149656"/>
                  <a:pt x="0" y="907028"/>
                </a:cubicBezTo>
                <a:cubicBezTo>
                  <a:pt x="-4688" y="657013"/>
                  <a:pt x="-40174" y="438450"/>
                  <a:pt x="0" y="261730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4236762247">
                  <a:custGeom>
                    <a:avLst/>
                    <a:gdLst>
                      <a:gd name="connsiteX0" fmla="*/ 0 w 4266893"/>
                      <a:gd name="connsiteY0" fmla="*/ 261730 h 2299511"/>
                      <a:gd name="connsiteX1" fmla="*/ 113575 w 4266893"/>
                      <a:gd name="connsiteY1" fmla="*/ 0 h 2299511"/>
                      <a:gd name="connsiteX2" fmla="*/ 342493 w 4266893"/>
                      <a:gd name="connsiteY2" fmla="*/ 0 h 2299511"/>
                      <a:gd name="connsiteX3" fmla="*/ 531015 w 4266893"/>
                      <a:gd name="connsiteY3" fmla="*/ 0 h 2299511"/>
                      <a:gd name="connsiteX4" fmla="*/ 840728 w 4266893"/>
                      <a:gd name="connsiteY4" fmla="*/ 0 h 2299511"/>
                      <a:gd name="connsiteX5" fmla="*/ 1190840 w 4266893"/>
                      <a:gd name="connsiteY5" fmla="*/ 0 h 2299511"/>
                      <a:gd name="connsiteX6" fmla="*/ 1460156 w 4266893"/>
                      <a:gd name="connsiteY6" fmla="*/ 0 h 2299511"/>
                      <a:gd name="connsiteX7" fmla="*/ 1689074 w 4266893"/>
                      <a:gd name="connsiteY7" fmla="*/ 0 h 2299511"/>
                      <a:gd name="connsiteX8" fmla="*/ 1917993 w 4266893"/>
                      <a:gd name="connsiteY8" fmla="*/ 0 h 2299511"/>
                      <a:gd name="connsiteX9" fmla="*/ 2106514 w 4266893"/>
                      <a:gd name="connsiteY9" fmla="*/ 0 h 2299511"/>
                      <a:gd name="connsiteX10" fmla="*/ 2295036 w 4266893"/>
                      <a:gd name="connsiteY10" fmla="*/ 0 h 2299511"/>
                      <a:gd name="connsiteX11" fmla="*/ 2483557 w 4266893"/>
                      <a:gd name="connsiteY11" fmla="*/ 0 h 2299511"/>
                      <a:gd name="connsiteX12" fmla="*/ 2672078 w 4266893"/>
                      <a:gd name="connsiteY12" fmla="*/ 0 h 2299511"/>
                      <a:gd name="connsiteX13" fmla="*/ 3022189 w 4266893"/>
                      <a:gd name="connsiteY13" fmla="*/ 0 h 2299511"/>
                      <a:gd name="connsiteX14" fmla="*/ 3291505 w 4266893"/>
                      <a:gd name="connsiteY14" fmla="*/ 0 h 2299511"/>
                      <a:gd name="connsiteX15" fmla="*/ 3641617 w 4266893"/>
                      <a:gd name="connsiteY15" fmla="*/ 0 h 2299511"/>
                      <a:gd name="connsiteX16" fmla="*/ 4153317 w 4266893"/>
                      <a:gd name="connsiteY16" fmla="*/ 0 h 2299511"/>
                      <a:gd name="connsiteX17" fmla="*/ 4266893 w 4266893"/>
                      <a:gd name="connsiteY17" fmla="*/ 261730 h 2299511"/>
                      <a:gd name="connsiteX18" fmla="*/ 4266893 w 4266893"/>
                      <a:gd name="connsiteY18" fmla="*/ 818226 h 2299511"/>
                      <a:gd name="connsiteX19" fmla="*/ 4266893 w 4266893"/>
                      <a:gd name="connsiteY19" fmla="*/ 1392482 h 2299511"/>
                      <a:gd name="connsiteX20" fmla="*/ 4266893 w 4266893"/>
                      <a:gd name="connsiteY20" fmla="*/ 2037780 h 2299511"/>
                      <a:gd name="connsiteX21" fmla="*/ 4153317 w 4266893"/>
                      <a:gd name="connsiteY21" fmla="*/ 2299511 h 2299511"/>
                      <a:gd name="connsiteX22" fmla="*/ 3924399 w 4266893"/>
                      <a:gd name="connsiteY22" fmla="*/ 2299511 h 2299511"/>
                      <a:gd name="connsiteX23" fmla="*/ 3735877 w 4266893"/>
                      <a:gd name="connsiteY23" fmla="*/ 2299511 h 2299511"/>
                      <a:gd name="connsiteX24" fmla="*/ 3426164 w 4266893"/>
                      <a:gd name="connsiteY24" fmla="*/ 2299511 h 2299511"/>
                      <a:gd name="connsiteX25" fmla="*/ 3197245 w 4266893"/>
                      <a:gd name="connsiteY25" fmla="*/ 2299511 h 2299511"/>
                      <a:gd name="connsiteX26" fmla="*/ 2968326 w 4266893"/>
                      <a:gd name="connsiteY26" fmla="*/ 2299511 h 2299511"/>
                      <a:gd name="connsiteX27" fmla="*/ 2658612 w 4266893"/>
                      <a:gd name="connsiteY27" fmla="*/ 2299511 h 2299511"/>
                      <a:gd name="connsiteX28" fmla="*/ 2308501 w 4266893"/>
                      <a:gd name="connsiteY28" fmla="*/ 2299511 h 2299511"/>
                      <a:gd name="connsiteX29" fmla="*/ 1958391 w 4266893"/>
                      <a:gd name="connsiteY29" fmla="*/ 2299511 h 2299511"/>
                      <a:gd name="connsiteX30" fmla="*/ 1689074 w 4266893"/>
                      <a:gd name="connsiteY30" fmla="*/ 2299511 h 2299511"/>
                      <a:gd name="connsiteX31" fmla="*/ 1500553 w 4266893"/>
                      <a:gd name="connsiteY31" fmla="*/ 2299511 h 2299511"/>
                      <a:gd name="connsiteX32" fmla="*/ 1312031 w 4266893"/>
                      <a:gd name="connsiteY32" fmla="*/ 2299511 h 2299511"/>
                      <a:gd name="connsiteX33" fmla="*/ 1042715 w 4266893"/>
                      <a:gd name="connsiteY33" fmla="*/ 2299511 h 2299511"/>
                      <a:gd name="connsiteX34" fmla="*/ 854194 w 4266893"/>
                      <a:gd name="connsiteY34" fmla="*/ 2299511 h 2299511"/>
                      <a:gd name="connsiteX35" fmla="*/ 625275 w 4266893"/>
                      <a:gd name="connsiteY35" fmla="*/ 2299511 h 2299511"/>
                      <a:gd name="connsiteX36" fmla="*/ 355959 w 4266893"/>
                      <a:gd name="connsiteY36" fmla="*/ 2299511 h 2299511"/>
                      <a:gd name="connsiteX37" fmla="*/ 113575 w 4266893"/>
                      <a:gd name="connsiteY37" fmla="*/ 2299511 h 2299511"/>
                      <a:gd name="connsiteX38" fmla="*/ 0 w 4266893"/>
                      <a:gd name="connsiteY38" fmla="*/ 2037780 h 2299511"/>
                      <a:gd name="connsiteX39" fmla="*/ 0 w 4266893"/>
                      <a:gd name="connsiteY39" fmla="*/ 1445763 h 2299511"/>
                      <a:gd name="connsiteX40" fmla="*/ 0 w 4266893"/>
                      <a:gd name="connsiteY40" fmla="*/ 907028 h 2299511"/>
                      <a:gd name="connsiteX41" fmla="*/ 0 w 4266893"/>
                      <a:gd name="connsiteY41" fmla="*/ 261730 h 2299511"/>
                      <a:gd name="connsiteX0" fmla="*/ 0 w 4266893"/>
                      <a:gd name="connsiteY0" fmla="*/ 261730 h 2299511"/>
                      <a:gd name="connsiteX1" fmla="*/ 113575 w 4266893"/>
                      <a:gd name="connsiteY1" fmla="*/ 0 h 2299511"/>
                      <a:gd name="connsiteX2" fmla="*/ 423288 w 4266893"/>
                      <a:gd name="connsiteY2" fmla="*/ 0 h 2299511"/>
                      <a:gd name="connsiteX3" fmla="*/ 652207 w 4266893"/>
                      <a:gd name="connsiteY3" fmla="*/ 0 h 2299511"/>
                      <a:gd name="connsiteX4" fmla="*/ 800331 w 4266893"/>
                      <a:gd name="connsiteY4" fmla="*/ 0 h 2299511"/>
                      <a:gd name="connsiteX5" fmla="*/ 1029250 w 4266893"/>
                      <a:gd name="connsiteY5" fmla="*/ 0 h 2299511"/>
                      <a:gd name="connsiteX6" fmla="*/ 1177373 w 4266893"/>
                      <a:gd name="connsiteY6" fmla="*/ 0 h 2299511"/>
                      <a:gd name="connsiteX7" fmla="*/ 1527485 w 4266893"/>
                      <a:gd name="connsiteY7" fmla="*/ 0 h 2299511"/>
                      <a:gd name="connsiteX8" fmla="*/ 1716006 w 4266893"/>
                      <a:gd name="connsiteY8" fmla="*/ 0 h 2299511"/>
                      <a:gd name="connsiteX9" fmla="*/ 2025719 w 4266893"/>
                      <a:gd name="connsiteY9" fmla="*/ 0 h 2299511"/>
                      <a:gd name="connsiteX10" fmla="*/ 2214241 w 4266893"/>
                      <a:gd name="connsiteY10" fmla="*/ 0 h 2299511"/>
                      <a:gd name="connsiteX11" fmla="*/ 2564352 w 4266893"/>
                      <a:gd name="connsiteY11" fmla="*/ 0 h 2299511"/>
                      <a:gd name="connsiteX12" fmla="*/ 2752873 w 4266893"/>
                      <a:gd name="connsiteY12" fmla="*/ 0 h 2299511"/>
                      <a:gd name="connsiteX13" fmla="*/ 3022189 w 4266893"/>
                      <a:gd name="connsiteY13" fmla="*/ 0 h 2299511"/>
                      <a:gd name="connsiteX14" fmla="*/ 3372300 w 4266893"/>
                      <a:gd name="connsiteY14" fmla="*/ 0 h 2299511"/>
                      <a:gd name="connsiteX15" fmla="*/ 3601219 w 4266893"/>
                      <a:gd name="connsiteY15" fmla="*/ 0 h 2299511"/>
                      <a:gd name="connsiteX16" fmla="*/ 3830138 w 4266893"/>
                      <a:gd name="connsiteY16" fmla="*/ 0 h 2299511"/>
                      <a:gd name="connsiteX17" fmla="*/ 4153317 w 4266893"/>
                      <a:gd name="connsiteY17" fmla="*/ 0 h 2299511"/>
                      <a:gd name="connsiteX18" fmla="*/ 4266893 w 4266893"/>
                      <a:gd name="connsiteY18" fmla="*/ 261730 h 2299511"/>
                      <a:gd name="connsiteX19" fmla="*/ 4266893 w 4266893"/>
                      <a:gd name="connsiteY19" fmla="*/ 835986 h 2299511"/>
                      <a:gd name="connsiteX20" fmla="*/ 4266893 w 4266893"/>
                      <a:gd name="connsiteY20" fmla="*/ 1374721 h 2299511"/>
                      <a:gd name="connsiteX21" fmla="*/ 4266893 w 4266893"/>
                      <a:gd name="connsiteY21" fmla="*/ 2037780 h 2299511"/>
                      <a:gd name="connsiteX22" fmla="*/ 4153317 w 4266893"/>
                      <a:gd name="connsiteY22" fmla="*/ 2299511 h 2299511"/>
                      <a:gd name="connsiteX23" fmla="*/ 3884001 w 4266893"/>
                      <a:gd name="connsiteY23" fmla="*/ 2299511 h 2299511"/>
                      <a:gd name="connsiteX24" fmla="*/ 3695480 w 4266893"/>
                      <a:gd name="connsiteY24" fmla="*/ 2299511 h 2299511"/>
                      <a:gd name="connsiteX25" fmla="*/ 3466561 w 4266893"/>
                      <a:gd name="connsiteY25" fmla="*/ 2299511 h 2299511"/>
                      <a:gd name="connsiteX26" fmla="*/ 3156847 w 4266893"/>
                      <a:gd name="connsiteY26" fmla="*/ 2299511 h 2299511"/>
                      <a:gd name="connsiteX27" fmla="*/ 2968326 w 4266893"/>
                      <a:gd name="connsiteY27" fmla="*/ 2299511 h 2299511"/>
                      <a:gd name="connsiteX28" fmla="*/ 2820202 w 4266893"/>
                      <a:gd name="connsiteY28" fmla="*/ 2299511 h 2299511"/>
                      <a:gd name="connsiteX29" fmla="*/ 2550886 w 4266893"/>
                      <a:gd name="connsiteY29" fmla="*/ 2299511 h 2299511"/>
                      <a:gd name="connsiteX30" fmla="*/ 2402762 w 4266893"/>
                      <a:gd name="connsiteY30" fmla="*/ 2299511 h 2299511"/>
                      <a:gd name="connsiteX31" fmla="*/ 2173843 w 4266893"/>
                      <a:gd name="connsiteY31" fmla="*/ 2299511 h 2299511"/>
                      <a:gd name="connsiteX32" fmla="*/ 1985322 w 4266893"/>
                      <a:gd name="connsiteY32" fmla="*/ 2299511 h 2299511"/>
                      <a:gd name="connsiteX33" fmla="*/ 1716006 w 4266893"/>
                      <a:gd name="connsiteY33" fmla="*/ 2299511 h 2299511"/>
                      <a:gd name="connsiteX34" fmla="*/ 1527485 w 4266893"/>
                      <a:gd name="connsiteY34" fmla="*/ 2299511 h 2299511"/>
                      <a:gd name="connsiteX35" fmla="*/ 1379361 w 4266893"/>
                      <a:gd name="connsiteY35" fmla="*/ 2299511 h 2299511"/>
                      <a:gd name="connsiteX36" fmla="*/ 1029250 w 4266893"/>
                      <a:gd name="connsiteY36" fmla="*/ 2299511 h 2299511"/>
                      <a:gd name="connsiteX37" fmla="*/ 679138 w 4266893"/>
                      <a:gd name="connsiteY37" fmla="*/ 2299511 h 2299511"/>
                      <a:gd name="connsiteX38" fmla="*/ 369425 w 4266893"/>
                      <a:gd name="connsiteY38" fmla="*/ 2299511 h 2299511"/>
                      <a:gd name="connsiteX39" fmla="*/ 113575 w 4266893"/>
                      <a:gd name="connsiteY39" fmla="*/ 2299511 h 2299511"/>
                      <a:gd name="connsiteX40" fmla="*/ 0 w 4266893"/>
                      <a:gd name="connsiteY40" fmla="*/ 2037780 h 2299511"/>
                      <a:gd name="connsiteX41" fmla="*/ 0 w 4266893"/>
                      <a:gd name="connsiteY41" fmla="*/ 1428003 h 2299511"/>
                      <a:gd name="connsiteX42" fmla="*/ 0 w 4266893"/>
                      <a:gd name="connsiteY42" fmla="*/ 818226 h 2299511"/>
                      <a:gd name="connsiteX43" fmla="*/ 0 w 4266893"/>
                      <a:gd name="connsiteY43" fmla="*/ 261730 h 229951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</a:cxnLst>
                    <a:rect l="l" t="t" r="r" b="b"/>
                    <a:pathLst>
                      <a:path w="4266893" h="2299511" fill="none" extrusionOk="0">
                        <a:moveTo>
                          <a:pt x="0" y="261730"/>
                        </a:moveTo>
                        <a:cubicBezTo>
                          <a:pt x="-9716" y="85789"/>
                          <a:pt x="38481" y="-20280"/>
                          <a:pt x="113575" y="0"/>
                        </a:cubicBezTo>
                        <a:cubicBezTo>
                          <a:pt x="195187" y="12486"/>
                          <a:pt x="233669" y="23267"/>
                          <a:pt x="342493" y="0"/>
                        </a:cubicBezTo>
                        <a:cubicBezTo>
                          <a:pt x="450890" y="-19330"/>
                          <a:pt x="465238" y="-5260"/>
                          <a:pt x="531015" y="0"/>
                        </a:cubicBezTo>
                        <a:cubicBezTo>
                          <a:pt x="580583" y="7815"/>
                          <a:pt x="738999" y="11310"/>
                          <a:pt x="840728" y="0"/>
                        </a:cubicBezTo>
                        <a:cubicBezTo>
                          <a:pt x="920393" y="-23085"/>
                          <a:pt x="1008667" y="37466"/>
                          <a:pt x="1190840" y="0"/>
                        </a:cubicBezTo>
                        <a:cubicBezTo>
                          <a:pt x="1359548" y="-20373"/>
                          <a:pt x="1389545" y="-34000"/>
                          <a:pt x="1460156" y="0"/>
                        </a:cubicBezTo>
                        <a:cubicBezTo>
                          <a:pt x="1530193" y="32979"/>
                          <a:pt x="1581871" y="-9015"/>
                          <a:pt x="1689074" y="0"/>
                        </a:cubicBezTo>
                        <a:cubicBezTo>
                          <a:pt x="1799294" y="1191"/>
                          <a:pt x="1813760" y="19485"/>
                          <a:pt x="1917993" y="0"/>
                        </a:cubicBezTo>
                        <a:cubicBezTo>
                          <a:pt x="2030060" y="-20246"/>
                          <a:pt x="2044695" y="10688"/>
                          <a:pt x="2106514" y="0"/>
                        </a:cubicBezTo>
                        <a:cubicBezTo>
                          <a:pt x="2169063" y="-9643"/>
                          <a:pt x="2250290" y="14323"/>
                          <a:pt x="2295036" y="0"/>
                        </a:cubicBezTo>
                        <a:cubicBezTo>
                          <a:pt x="2348577" y="-16975"/>
                          <a:pt x="2425290" y="-7363"/>
                          <a:pt x="2483557" y="0"/>
                        </a:cubicBezTo>
                        <a:cubicBezTo>
                          <a:pt x="2547615" y="22855"/>
                          <a:pt x="2613184" y="-12988"/>
                          <a:pt x="2672078" y="0"/>
                        </a:cubicBezTo>
                        <a:cubicBezTo>
                          <a:pt x="2729219" y="27543"/>
                          <a:pt x="2918614" y="17576"/>
                          <a:pt x="3022189" y="0"/>
                        </a:cubicBezTo>
                        <a:cubicBezTo>
                          <a:pt x="3115245" y="-13139"/>
                          <a:pt x="3199754" y="13229"/>
                          <a:pt x="3291505" y="0"/>
                        </a:cubicBezTo>
                        <a:cubicBezTo>
                          <a:pt x="3372795" y="-13487"/>
                          <a:pt x="3517080" y="-56971"/>
                          <a:pt x="3641617" y="0"/>
                        </a:cubicBezTo>
                        <a:cubicBezTo>
                          <a:pt x="3788624" y="19927"/>
                          <a:pt x="3940182" y="-40882"/>
                          <a:pt x="4153317" y="0"/>
                        </a:cubicBezTo>
                        <a:cubicBezTo>
                          <a:pt x="4202575" y="-13071"/>
                          <a:pt x="4273099" y="108991"/>
                          <a:pt x="4266893" y="261730"/>
                        </a:cubicBezTo>
                        <a:cubicBezTo>
                          <a:pt x="4270011" y="388036"/>
                          <a:pt x="4270892" y="610243"/>
                          <a:pt x="4266893" y="818226"/>
                        </a:cubicBezTo>
                        <a:cubicBezTo>
                          <a:pt x="4304647" y="1004463"/>
                          <a:pt x="4262788" y="1177684"/>
                          <a:pt x="4266893" y="1392482"/>
                        </a:cubicBezTo>
                        <a:cubicBezTo>
                          <a:pt x="4290452" y="1609828"/>
                          <a:pt x="4264451" y="1810960"/>
                          <a:pt x="4266893" y="2037780"/>
                        </a:cubicBezTo>
                        <a:cubicBezTo>
                          <a:pt x="4277662" y="2191405"/>
                          <a:pt x="4221944" y="2313247"/>
                          <a:pt x="4153317" y="2299511"/>
                        </a:cubicBezTo>
                        <a:cubicBezTo>
                          <a:pt x="4096372" y="2277847"/>
                          <a:pt x="3984701" y="2289623"/>
                          <a:pt x="3924399" y="2299511"/>
                        </a:cubicBezTo>
                        <a:cubicBezTo>
                          <a:pt x="3854875" y="2316751"/>
                          <a:pt x="3783165" y="2290497"/>
                          <a:pt x="3735877" y="2299511"/>
                        </a:cubicBezTo>
                        <a:cubicBezTo>
                          <a:pt x="3712769" y="2299901"/>
                          <a:pt x="3536217" y="2267126"/>
                          <a:pt x="3426164" y="2299511"/>
                        </a:cubicBezTo>
                        <a:cubicBezTo>
                          <a:pt x="3301733" y="2315466"/>
                          <a:pt x="3285205" y="2308447"/>
                          <a:pt x="3197245" y="2299511"/>
                        </a:cubicBezTo>
                        <a:cubicBezTo>
                          <a:pt x="3108855" y="2292074"/>
                          <a:pt x="3079873" y="2287742"/>
                          <a:pt x="2968326" y="2299511"/>
                        </a:cubicBezTo>
                        <a:cubicBezTo>
                          <a:pt x="2860823" y="2311668"/>
                          <a:pt x="2738468" y="2307624"/>
                          <a:pt x="2658612" y="2299511"/>
                        </a:cubicBezTo>
                        <a:cubicBezTo>
                          <a:pt x="2555222" y="2289743"/>
                          <a:pt x="2458930" y="2291469"/>
                          <a:pt x="2308501" y="2299511"/>
                        </a:cubicBezTo>
                        <a:cubicBezTo>
                          <a:pt x="2154545" y="2288864"/>
                          <a:pt x="2111804" y="2308334"/>
                          <a:pt x="1958391" y="2299511"/>
                        </a:cubicBezTo>
                        <a:cubicBezTo>
                          <a:pt x="1805478" y="2299376"/>
                          <a:pt x="1758760" y="2286293"/>
                          <a:pt x="1689074" y="2299511"/>
                        </a:cubicBezTo>
                        <a:cubicBezTo>
                          <a:pt x="1608188" y="2314387"/>
                          <a:pt x="1567533" y="2264797"/>
                          <a:pt x="1500553" y="2299511"/>
                        </a:cubicBezTo>
                        <a:cubicBezTo>
                          <a:pt x="1444995" y="2319595"/>
                          <a:pt x="1383746" y="2307177"/>
                          <a:pt x="1312031" y="2299511"/>
                        </a:cubicBezTo>
                        <a:cubicBezTo>
                          <a:pt x="1238893" y="2283834"/>
                          <a:pt x="1179639" y="2293477"/>
                          <a:pt x="1042715" y="2299511"/>
                        </a:cubicBezTo>
                        <a:cubicBezTo>
                          <a:pt x="916918" y="2299386"/>
                          <a:pt x="909962" y="2282771"/>
                          <a:pt x="854194" y="2299511"/>
                        </a:cubicBezTo>
                        <a:cubicBezTo>
                          <a:pt x="799793" y="2306089"/>
                          <a:pt x="684540" y="2273230"/>
                          <a:pt x="625275" y="2299511"/>
                        </a:cubicBezTo>
                        <a:cubicBezTo>
                          <a:pt x="574866" y="2320375"/>
                          <a:pt x="436543" y="2311780"/>
                          <a:pt x="355959" y="2299511"/>
                        </a:cubicBezTo>
                        <a:cubicBezTo>
                          <a:pt x="284710" y="2281214"/>
                          <a:pt x="176480" y="2269312"/>
                          <a:pt x="113575" y="2299511"/>
                        </a:cubicBezTo>
                        <a:cubicBezTo>
                          <a:pt x="75750" y="2345049"/>
                          <a:pt x="-6738" y="2199786"/>
                          <a:pt x="0" y="2037780"/>
                        </a:cubicBezTo>
                        <a:cubicBezTo>
                          <a:pt x="13929" y="1845415"/>
                          <a:pt x="7605" y="1753511"/>
                          <a:pt x="0" y="1445763"/>
                        </a:cubicBezTo>
                        <a:cubicBezTo>
                          <a:pt x="1107" y="1160042"/>
                          <a:pt x="871" y="1147170"/>
                          <a:pt x="0" y="907028"/>
                        </a:cubicBezTo>
                        <a:cubicBezTo>
                          <a:pt x="2759" y="661433"/>
                          <a:pt x="-21733" y="463772"/>
                          <a:pt x="0" y="261730"/>
                        </a:cubicBezTo>
                        <a:close/>
                      </a:path>
                      <a:path w="4266893" h="2299511" stroke="0" extrusionOk="0">
                        <a:moveTo>
                          <a:pt x="0" y="261730"/>
                        </a:moveTo>
                        <a:cubicBezTo>
                          <a:pt x="6164" y="134281"/>
                          <a:pt x="61139" y="-8209"/>
                          <a:pt x="113575" y="0"/>
                        </a:cubicBezTo>
                        <a:cubicBezTo>
                          <a:pt x="267624" y="-13307"/>
                          <a:pt x="314767" y="4471"/>
                          <a:pt x="423288" y="0"/>
                        </a:cubicBezTo>
                        <a:cubicBezTo>
                          <a:pt x="538776" y="1333"/>
                          <a:pt x="606310" y="-27148"/>
                          <a:pt x="652207" y="0"/>
                        </a:cubicBezTo>
                        <a:cubicBezTo>
                          <a:pt x="713339" y="14074"/>
                          <a:pt x="773108" y="-4913"/>
                          <a:pt x="800331" y="0"/>
                        </a:cubicBezTo>
                        <a:cubicBezTo>
                          <a:pt x="821338" y="8348"/>
                          <a:pt x="944827" y="4240"/>
                          <a:pt x="1029250" y="0"/>
                        </a:cubicBezTo>
                        <a:cubicBezTo>
                          <a:pt x="1108111" y="-8497"/>
                          <a:pt x="1131274" y="31"/>
                          <a:pt x="1177373" y="0"/>
                        </a:cubicBezTo>
                        <a:cubicBezTo>
                          <a:pt x="1220954" y="-6602"/>
                          <a:pt x="1442774" y="-23059"/>
                          <a:pt x="1527485" y="0"/>
                        </a:cubicBezTo>
                        <a:cubicBezTo>
                          <a:pt x="1609590" y="25636"/>
                          <a:pt x="1644225" y="3832"/>
                          <a:pt x="1716006" y="0"/>
                        </a:cubicBezTo>
                        <a:cubicBezTo>
                          <a:pt x="1780394" y="4827"/>
                          <a:pt x="1876906" y="-2519"/>
                          <a:pt x="2025719" y="0"/>
                        </a:cubicBezTo>
                        <a:cubicBezTo>
                          <a:pt x="2164626" y="-21245"/>
                          <a:pt x="2171007" y="-19399"/>
                          <a:pt x="2214241" y="0"/>
                        </a:cubicBezTo>
                        <a:cubicBezTo>
                          <a:pt x="2253790" y="18958"/>
                          <a:pt x="2463785" y="27620"/>
                          <a:pt x="2564352" y="0"/>
                        </a:cubicBezTo>
                        <a:cubicBezTo>
                          <a:pt x="2676164" y="-37331"/>
                          <a:pt x="2657815" y="12484"/>
                          <a:pt x="2752873" y="0"/>
                        </a:cubicBezTo>
                        <a:cubicBezTo>
                          <a:pt x="2833319" y="-17102"/>
                          <a:pt x="2966329" y="23386"/>
                          <a:pt x="3022189" y="0"/>
                        </a:cubicBezTo>
                        <a:cubicBezTo>
                          <a:pt x="3084127" y="-20878"/>
                          <a:pt x="3293051" y="-2816"/>
                          <a:pt x="3372300" y="0"/>
                        </a:cubicBezTo>
                        <a:cubicBezTo>
                          <a:pt x="3462717" y="-903"/>
                          <a:pt x="3501488" y="8743"/>
                          <a:pt x="3601219" y="0"/>
                        </a:cubicBezTo>
                        <a:cubicBezTo>
                          <a:pt x="3662303" y="426"/>
                          <a:pt x="3726689" y="-1077"/>
                          <a:pt x="3830138" y="0"/>
                        </a:cubicBezTo>
                        <a:cubicBezTo>
                          <a:pt x="3923304" y="9529"/>
                          <a:pt x="4054885" y="-16355"/>
                          <a:pt x="4153317" y="0"/>
                        </a:cubicBezTo>
                        <a:cubicBezTo>
                          <a:pt x="4226076" y="-4135"/>
                          <a:pt x="4280508" y="113997"/>
                          <a:pt x="4266893" y="261730"/>
                        </a:cubicBezTo>
                        <a:cubicBezTo>
                          <a:pt x="4241628" y="467548"/>
                          <a:pt x="4254067" y="595174"/>
                          <a:pt x="4266893" y="835986"/>
                        </a:cubicBezTo>
                        <a:cubicBezTo>
                          <a:pt x="4265972" y="1078611"/>
                          <a:pt x="4274372" y="1117348"/>
                          <a:pt x="4266893" y="1374721"/>
                        </a:cubicBezTo>
                        <a:cubicBezTo>
                          <a:pt x="4259163" y="1616855"/>
                          <a:pt x="4256119" y="1700887"/>
                          <a:pt x="4266893" y="2037780"/>
                        </a:cubicBezTo>
                        <a:cubicBezTo>
                          <a:pt x="4284158" y="2209396"/>
                          <a:pt x="4228272" y="2326672"/>
                          <a:pt x="4153317" y="2299511"/>
                        </a:cubicBezTo>
                        <a:cubicBezTo>
                          <a:pt x="4056332" y="2321368"/>
                          <a:pt x="3981142" y="2325541"/>
                          <a:pt x="3884001" y="2299511"/>
                        </a:cubicBezTo>
                        <a:cubicBezTo>
                          <a:pt x="3780780" y="2276667"/>
                          <a:pt x="3756591" y="2302112"/>
                          <a:pt x="3695480" y="2299511"/>
                        </a:cubicBezTo>
                        <a:cubicBezTo>
                          <a:pt x="3623697" y="2296103"/>
                          <a:pt x="3545645" y="2339105"/>
                          <a:pt x="3466561" y="2299511"/>
                        </a:cubicBezTo>
                        <a:cubicBezTo>
                          <a:pt x="3381333" y="2267931"/>
                          <a:pt x="3239579" y="2288140"/>
                          <a:pt x="3156847" y="2299511"/>
                        </a:cubicBezTo>
                        <a:cubicBezTo>
                          <a:pt x="3079860" y="2307169"/>
                          <a:pt x="3042575" y="2295379"/>
                          <a:pt x="2968326" y="2299511"/>
                        </a:cubicBezTo>
                        <a:cubicBezTo>
                          <a:pt x="2886307" y="2305970"/>
                          <a:pt x="2869305" y="2290939"/>
                          <a:pt x="2820202" y="2299511"/>
                        </a:cubicBezTo>
                        <a:cubicBezTo>
                          <a:pt x="2757943" y="2301615"/>
                          <a:pt x="2612815" y="2295488"/>
                          <a:pt x="2550886" y="2299511"/>
                        </a:cubicBezTo>
                        <a:cubicBezTo>
                          <a:pt x="2488037" y="2297042"/>
                          <a:pt x="2455401" y="2285237"/>
                          <a:pt x="2402762" y="2299511"/>
                        </a:cubicBezTo>
                        <a:cubicBezTo>
                          <a:pt x="2351475" y="2310632"/>
                          <a:pt x="2246233" y="2303192"/>
                          <a:pt x="2173843" y="2299511"/>
                        </a:cubicBezTo>
                        <a:cubicBezTo>
                          <a:pt x="2110004" y="2311118"/>
                          <a:pt x="2047489" y="2305665"/>
                          <a:pt x="1985322" y="2299511"/>
                        </a:cubicBezTo>
                        <a:cubicBezTo>
                          <a:pt x="1933515" y="2288955"/>
                          <a:pt x="1786200" y="2317539"/>
                          <a:pt x="1716006" y="2299511"/>
                        </a:cubicBezTo>
                        <a:cubicBezTo>
                          <a:pt x="1646884" y="2301083"/>
                          <a:pt x="1594266" y="2297076"/>
                          <a:pt x="1527485" y="2299511"/>
                        </a:cubicBezTo>
                        <a:cubicBezTo>
                          <a:pt x="1462436" y="2303197"/>
                          <a:pt x="1440781" y="2305725"/>
                          <a:pt x="1379361" y="2299511"/>
                        </a:cubicBezTo>
                        <a:cubicBezTo>
                          <a:pt x="1319268" y="2331046"/>
                          <a:pt x="1166561" y="2245516"/>
                          <a:pt x="1029250" y="2299511"/>
                        </a:cubicBezTo>
                        <a:cubicBezTo>
                          <a:pt x="885264" y="2323203"/>
                          <a:pt x="785996" y="2278806"/>
                          <a:pt x="679138" y="2299511"/>
                        </a:cubicBezTo>
                        <a:cubicBezTo>
                          <a:pt x="569259" y="2338376"/>
                          <a:pt x="462618" y="2303195"/>
                          <a:pt x="369425" y="2299511"/>
                        </a:cubicBezTo>
                        <a:cubicBezTo>
                          <a:pt x="298522" y="2288787"/>
                          <a:pt x="176677" y="2322950"/>
                          <a:pt x="113575" y="2299511"/>
                        </a:cubicBezTo>
                        <a:cubicBezTo>
                          <a:pt x="56647" y="2326088"/>
                          <a:pt x="-5259" y="2165522"/>
                          <a:pt x="0" y="2037780"/>
                        </a:cubicBezTo>
                        <a:cubicBezTo>
                          <a:pt x="-9974" y="1804689"/>
                          <a:pt x="394" y="1707418"/>
                          <a:pt x="0" y="1428003"/>
                        </a:cubicBezTo>
                        <a:cubicBezTo>
                          <a:pt x="19913" y="1146092"/>
                          <a:pt x="1239" y="1017114"/>
                          <a:pt x="0" y="818226"/>
                        </a:cubicBezTo>
                        <a:cubicBezTo>
                          <a:pt x="7656" y="668738"/>
                          <a:pt x="-940" y="427114"/>
                          <a:pt x="0" y="261730"/>
                        </a:cubicBezTo>
                        <a:close/>
                      </a:path>
                      <a:path w="4266893" h="2299511" fill="none" stroke="0" extrusionOk="0">
                        <a:moveTo>
                          <a:pt x="0" y="261730"/>
                        </a:moveTo>
                        <a:cubicBezTo>
                          <a:pt x="11677" y="102904"/>
                          <a:pt x="56985" y="-22783"/>
                          <a:pt x="113575" y="0"/>
                        </a:cubicBezTo>
                        <a:cubicBezTo>
                          <a:pt x="200669" y="17915"/>
                          <a:pt x="239167" y="21320"/>
                          <a:pt x="342493" y="0"/>
                        </a:cubicBezTo>
                        <a:cubicBezTo>
                          <a:pt x="453376" y="-18156"/>
                          <a:pt x="468513" y="-4848"/>
                          <a:pt x="531015" y="0"/>
                        </a:cubicBezTo>
                        <a:cubicBezTo>
                          <a:pt x="600318" y="-3094"/>
                          <a:pt x="750328" y="26309"/>
                          <a:pt x="840728" y="0"/>
                        </a:cubicBezTo>
                        <a:cubicBezTo>
                          <a:pt x="925617" y="-810"/>
                          <a:pt x="1023240" y="45167"/>
                          <a:pt x="1190840" y="0"/>
                        </a:cubicBezTo>
                        <a:cubicBezTo>
                          <a:pt x="1360792" y="-20029"/>
                          <a:pt x="1392643" y="-29995"/>
                          <a:pt x="1460156" y="0"/>
                        </a:cubicBezTo>
                        <a:cubicBezTo>
                          <a:pt x="1535060" y="35646"/>
                          <a:pt x="1579632" y="3903"/>
                          <a:pt x="1689074" y="0"/>
                        </a:cubicBezTo>
                        <a:cubicBezTo>
                          <a:pt x="1803852" y="2658"/>
                          <a:pt x="1814563" y="20841"/>
                          <a:pt x="1917993" y="0"/>
                        </a:cubicBezTo>
                        <a:cubicBezTo>
                          <a:pt x="2024944" y="-16252"/>
                          <a:pt x="2053933" y="6511"/>
                          <a:pt x="2106514" y="0"/>
                        </a:cubicBezTo>
                        <a:cubicBezTo>
                          <a:pt x="2167815" y="-8169"/>
                          <a:pt x="2248078" y="10282"/>
                          <a:pt x="2295036" y="0"/>
                        </a:cubicBezTo>
                        <a:cubicBezTo>
                          <a:pt x="2331328" y="-1266"/>
                          <a:pt x="2428771" y="-10657"/>
                          <a:pt x="2483557" y="0"/>
                        </a:cubicBezTo>
                        <a:cubicBezTo>
                          <a:pt x="2554033" y="13736"/>
                          <a:pt x="2608290" y="-11416"/>
                          <a:pt x="2672078" y="0"/>
                        </a:cubicBezTo>
                        <a:cubicBezTo>
                          <a:pt x="2719705" y="24109"/>
                          <a:pt x="2949874" y="15118"/>
                          <a:pt x="3022189" y="0"/>
                        </a:cubicBezTo>
                        <a:cubicBezTo>
                          <a:pt x="3108285" y="-23137"/>
                          <a:pt x="3204536" y="7195"/>
                          <a:pt x="3291505" y="0"/>
                        </a:cubicBezTo>
                        <a:cubicBezTo>
                          <a:pt x="3404037" y="-4472"/>
                          <a:pt x="3509297" y="-37910"/>
                          <a:pt x="3641617" y="0"/>
                        </a:cubicBezTo>
                        <a:cubicBezTo>
                          <a:pt x="3796548" y="50939"/>
                          <a:pt x="3931198" y="3522"/>
                          <a:pt x="4153317" y="0"/>
                        </a:cubicBezTo>
                        <a:cubicBezTo>
                          <a:pt x="4204291" y="-33716"/>
                          <a:pt x="4266013" y="88715"/>
                          <a:pt x="4266893" y="261730"/>
                        </a:cubicBezTo>
                        <a:cubicBezTo>
                          <a:pt x="4290656" y="372757"/>
                          <a:pt x="4235574" y="617820"/>
                          <a:pt x="4266893" y="818226"/>
                        </a:cubicBezTo>
                        <a:cubicBezTo>
                          <a:pt x="4284474" y="1034859"/>
                          <a:pt x="4237885" y="1169054"/>
                          <a:pt x="4266893" y="1392482"/>
                        </a:cubicBezTo>
                        <a:cubicBezTo>
                          <a:pt x="4250178" y="1597376"/>
                          <a:pt x="4275404" y="1887446"/>
                          <a:pt x="4266893" y="2037780"/>
                        </a:cubicBezTo>
                        <a:cubicBezTo>
                          <a:pt x="4270251" y="2209463"/>
                          <a:pt x="4227695" y="2314925"/>
                          <a:pt x="4153317" y="2299511"/>
                        </a:cubicBezTo>
                        <a:cubicBezTo>
                          <a:pt x="4081810" y="2289506"/>
                          <a:pt x="3989463" y="2290977"/>
                          <a:pt x="3924399" y="2299511"/>
                        </a:cubicBezTo>
                        <a:cubicBezTo>
                          <a:pt x="3852614" y="2314853"/>
                          <a:pt x="3780788" y="2294122"/>
                          <a:pt x="3735877" y="2299511"/>
                        </a:cubicBezTo>
                        <a:cubicBezTo>
                          <a:pt x="3720668" y="2307733"/>
                          <a:pt x="3526842" y="2274052"/>
                          <a:pt x="3426164" y="2299511"/>
                        </a:cubicBezTo>
                        <a:cubicBezTo>
                          <a:pt x="3305097" y="2312344"/>
                          <a:pt x="3281351" y="2303912"/>
                          <a:pt x="3197245" y="2299511"/>
                        </a:cubicBezTo>
                        <a:cubicBezTo>
                          <a:pt x="3110673" y="2294669"/>
                          <a:pt x="3077794" y="2287769"/>
                          <a:pt x="2968326" y="2299511"/>
                        </a:cubicBezTo>
                        <a:cubicBezTo>
                          <a:pt x="2849927" y="2317101"/>
                          <a:pt x="2763925" y="2278734"/>
                          <a:pt x="2658612" y="2299511"/>
                        </a:cubicBezTo>
                        <a:cubicBezTo>
                          <a:pt x="2571446" y="2302797"/>
                          <a:pt x="2485706" y="2309345"/>
                          <a:pt x="2308501" y="2299511"/>
                        </a:cubicBezTo>
                        <a:cubicBezTo>
                          <a:pt x="2157620" y="2291489"/>
                          <a:pt x="2095623" y="2296436"/>
                          <a:pt x="1958391" y="2299511"/>
                        </a:cubicBezTo>
                        <a:cubicBezTo>
                          <a:pt x="1812498" y="2300413"/>
                          <a:pt x="1766014" y="2282433"/>
                          <a:pt x="1689074" y="2299511"/>
                        </a:cubicBezTo>
                        <a:cubicBezTo>
                          <a:pt x="1609281" y="2298899"/>
                          <a:pt x="1557304" y="2277034"/>
                          <a:pt x="1500553" y="2299511"/>
                        </a:cubicBezTo>
                        <a:cubicBezTo>
                          <a:pt x="1435967" y="2318895"/>
                          <a:pt x="1390902" y="2305003"/>
                          <a:pt x="1312031" y="2299511"/>
                        </a:cubicBezTo>
                        <a:cubicBezTo>
                          <a:pt x="1229238" y="2286612"/>
                          <a:pt x="1173027" y="2297786"/>
                          <a:pt x="1042715" y="2299511"/>
                        </a:cubicBezTo>
                        <a:cubicBezTo>
                          <a:pt x="921430" y="2303018"/>
                          <a:pt x="910416" y="2283940"/>
                          <a:pt x="854194" y="2299511"/>
                        </a:cubicBezTo>
                        <a:cubicBezTo>
                          <a:pt x="787192" y="2303579"/>
                          <a:pt x="682132" y="2289115"/>
                          <a:pt x="625275" y="2299511"/>
                        </a:cubicBezTo>
                        <a:cubicBezTo>
                          <a:pt x="593052" y="2320465"/>
                          <a:pt x="422101" y="2317470"/>
                          <a:pt x="355959" y="2299511"/>
                        </a:cubicBezTo>
                        <a:cubicBezTo>
                          <a:pt x="278775" y="2298987"/>
                          <a:pt x="193217" y="2269396"/>
                          <a:pt x="113575" y="2299511"/>
                        </a:cubicBezTo>
                        <a:cubicBezTo>
                          <a:pt x="65999" y="2350044"/>
                          <a:pt x="843" y="2222969"/>
                          <a:pt x="0" y="2037780"/>
                        </a:cubicBezTo>
                        <a:cubicBezTo>
                          <a:pt x="17563" y="1834438"/>
                          <a:pt x="-17539" y="1729487"/>
                          <a:pt x="0" y="1445763"/>
                        </a:cubicBezTo>
                        <a:cubicBezTo>
                          <a:pt x="2467" y="1159416"/>
                          <a:pt x="1492" y="1148607"/>
                          <a:pt x="0" y="907028"/>
                        </a:cubicBezTo>
                        <a:cubicBezTo>
                          <a:pt x="-37381" y="644434"/>
                          <a:pt x="-7183" y="431987"/>
                          <a:pt x="0" y="261730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83508"/>
            <a:endParaRPr lang="th-TH" sz="3284" dirty="0">
              <a:solidFill>
                <a:prstClr val="white"/>
              </a:solidFill>
              <a:latin typeface="MN ONIGIRI" pitchFamily="2" charset="0"/>
              <a:cs typeface="MN ONIGIRI" pitchFamily="2" charset="0"/>
            </a:endParaRPr>
          </a:p>
        </p:txBody>
      </p:sp>
      <p:pic>
        <p:nvPicPr>
          <p:cNvPr id="5124" name="Picture 4" descr="ก๊าซหุงต้ม ปตท.">
            <a:extLst>
              <a:ext uri="{FF2B5EF4-FFF2-40B4-BE49-F238E27FC236}">
                <a16:creationId xmlns:a16="http://schemas.microsoft.com/office/drawing/2014/main" id="{4E056753-D58F-5096-E849-94CB54F7762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63"/>
          <a:stretch/>
        </p:blipFill>
        <p:spPr bwMode="auto">
          <a:xfrm>
            <a:off x="6782817" y="3072657"/>
            <a:ext cx="3543533" cy="2027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รักษาฝ้าด้วยการฝึกสมาธิ เพราะฝ้าเกิดจากเลือดลมไม่ดี | พลังจิต">
            <a:extLst>
              <a:ext uri="{FF2B5EF4-FFF2-40B4-BE49-F238E27FC236}">
                <a16:creationId xmlns:a16="http://schemas.microsoft.com/office/drawing/2014/main" id="{9ADC8B98-65B7-9B17-747B-ECE557CFBA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215"/>
          <a:stretch/>
        </p:blipFill>
        <p:spPr bwMode="auto">
          <a:xfrm>
            <a:off x="1873418" y="3072254"/>
            <a:ext cx="3543533" cy="2028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54357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2.96296E-6 L 0 0.00023 " pathEditMode="relative" rAng="0" ptsTypes="AA">
                                      <p:cBhvr>
                                        <p:cTn id="6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  <p:animRot by="1500000">
                                      <p:cBhvr>
                                        <p:cTn id="7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1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 animBg="1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สี่เหลี่ยมผืนผ้า 4">
            <a:extLst>
              <a:ext uri="{FF2B5EF4-FFF2-40B4-BE49-F238E27FC236}">
                <a16:creationId xmlns:a16="http://schemas.microsoft.com/office/drawing/2014/main" id="{2BA30E2B-3A40-40CB-1D68-C828C95DBAF6}"/>
              </a:ext>
            </a:extLst>
          </p:cNvPr>
          <p:cNvSpPr/>
          <p:nvPr/>
        </p:nvSpPr>
        <p:spPr>
          <a:xfrm>
            <a:off x="2047456" y="267945"/>
            <a:ext cx="8097088" cy="178510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h-TH" sz="8000" b="1" dirty="0">
                <a:ln>
                  <a:solidFill>
                    <a:schemeClr val="tx1"/>
                  </a:solidFill>
                </a:ln>
                <a:solidFill>
                  <a:srgbClr val="F896CA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ส</a:t>
            </a:r>
            <a:r>
              <a:rPr lang="th-TH" sz="8000" b="1" dirty="0">
                <a:ln>
                  <a:solidFill>
                    <a:schemeClr val="tx1"/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า</a:t>
            </a:r>
            <a:r>
              <a:rPr lang="th-TH" sz="8000" b="1" dirty="0">
                <a:ln>
                  <a:solidFill>
                    <a:schemeClr val="tx1"/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ร</a:t>
            </a:r>
            <a:r>
              <a:rPr lang="th-TH" sz="8000" b="1" dirty="0">
                <a:ln>
                  <a:solidFill>
                    <a:schemeClr val="tx1"/>
                  </a:solidFill>
                </a:ln>
                <a:solidFill>
                  <a:srgbClr val="F1BBA9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ล</a:t>
            </a:r>
            <a:r>
              <a:rPr lang="th-TH" sz="8000" b="1" dirty="0">
                <a:ln>
                  <a:solidFill>
                    <a:schemeClr val="tx1"/>
                  </a:solidFill>
                </a:ln>
                <a:solidFill>
                  <a:srgbClr val="FFEE93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ะ</a:t>
            </a:r>
            <a:r>
              <a:rPr lang="th-TH" sz="8000" b="1" dirty="0">
                <a:ln>
                  <a:solidFill>
                    <a:schemeClr val="tx1"/>
                  </a:solidFill>
                </a:ln>
                <a:solidFill>
                  <a:srgbClr val="D3D5FF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ล</a:t>
            </a:r>
            <a:r>
              <a:rPr lang="th-TH" sz="8000" b="1" dirty="0">
                <a:ln>
                  <a:solidFill>
                    <a:schemeClr val="tx1"/>
                  </a:solidFill>
                </a:ln>
                <a:solidFill>
                  <a:schemeClr val="accent5">
                    <a:lumMod val="40000"/>
                    <a:lumOff val="60000"/>
                  </a:schemeClr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า</a:t>
            </a:r>
            <a:r>
              <a:rPr lang="th-TH" sz="8000" b="1" dirty="0">
                <a:ln>
                  <a:solidFill>
                    <a:schemeClr val="tx1"/>
                  </a:solidFill>
                </a:ln>
                <a:solidFill>
                  <a:srgbClr val="FBC5C6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ย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FBC5C6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 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F897CB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(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F5B183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s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A9D18E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o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F2BBA9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l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FFEF94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u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D3D5FF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t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BDD7EF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i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FBC5C6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o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F897CB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n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F5B183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)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FBC5C6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 </a:t>
            </a:r>
            <a:endParaRPr lang="th-TH" sz="8000" dirty="0">
              <a:ln>
                <a:solidFill>
                  <a:schemeClr val="tx1"/>
                </a:solidFill>
              </a:ln>
              <a:solidFill>
                <a:srgbClr val="FBC5C6"/>
              </a:solidFill>
              <a:latin typeface="FC Crayon [Non-commercial] Reg" pitchFamily="2" charset="-34"/>
              <a:ea typeface="NURA-ANAYA-V1" panose="02000503000000000000" pitchFamily="2" charset="-34"/>
              <a:cs typeface="FC Crayon [Non-commercial] Reg" pitchFamily="2" charset="-34"/>
            </a:endParaRPr>
          </a:p>
        </p:txBody>
      </p:sp>
      <p:sp>
        <p:nvSpPr>
          <p:cNvPr id="4" name="กล่องข้อความ 3">
            <a:extLst>
              <a:ext uri="{FF2B5EF4-FFF2-40B4-BE49-F238E27FC236}">
                <a16:creationId xmlns:a16="http://schemas.microsoft.com/office/drawing/2014/main" id="{5168C9F9-699B-371C-EF9C-F109217E3F65}"/>
              </a:ext>
            </a:extLst>
          </p:cNvPr>
          <p:cNvSpPr txBox="1"/>
          <p:nvPr/>
        </p:nvSpPr>
        <p:spPr>
          <a:xfrm>
            <a:off x="744156" y="1940742"/>
            <a:ext cx="10703688" cy="13311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h-TH" b="0" i="0" dirty="0">
                <a:solidFill>
                  <a:schemeClr val="accent2"/>
                </a:solidFill>
                <a:effectLst/>
                <a:latin typeface="FC Crayon [Non-commercial] Reg" pitchFamily="2" charset="-34"/>
                <a:cs typeface="FC Crayon [Non-commercial] Reg" pitchFamily="2" charset="-34"/>
              </a:rPr>
              <a:t>	สารละลายอิ่มตัว </a:t>
            </a:r>
            <a:r>
              <a:rPr lang="th-TH" b="0" i="0" dirty="0">
                <a:solidFill>
                  <a:srgbClr val="000000"/>
                </a:solidFill>
                <a:effectLst/>
                <a:latin typeface="FC Crayon [Non-commercial] Reg" pitchFamily="2" charset="-34"/>
                <a:cs typeface="FC Crayon [Non-commercial] Reg" pitchFamily="2" charset="-34"/>
              </a:rPr>
              <a:t>(</a:t>
            </a:r>
            <a:r>
              <a:rPr lang="en" b="0" i="0" dirty="0">
                <a:solidFill>
                  <a:srgbClr val="000000"/>
                </a:solidFill>
                <a:effectLst/>
                <a:latin typeface="FC Crayon [Non-commercial] Reg" pitchFamily="2" charset="-34"/>
                <a:cs typeface="FC Crayon [Non-commercial] Reg" pitchFamily="2" charset="-34"/>
              </a:rPr>
              <a:t>Saturated</a:t>
            </a:r>
            <a:r>
              <a:rPr lang="th-TH" dirty="0">
                <a:solidFill>
                  <a:srgbClr val="000000"/>
                </a:solidFill>
                <a:latin typeface="FC Crayon [Non-commercial] Reg" pitchFamily="2" charset="-34"/>
                <a:cs typeface="FC Crayon [Non-commercial] Reg" pitchFamily="2" charset="-34"/>
              </a:rPr>
              <a:t> </a:t>
            </a:r>
            <a:r>
              <a:rPr lang="en" b="0" i="0" dirty="0">
                <a:solidFill>
                  <a:srgbClr val="000000"/>
                </a:solidFill>
                <a:effectLst/>
                <a:latin typeface="FC Crayon [Non-commercial] Reg" pitchFamily="2" charset="-34"/>
                <a:cs typeface="FC Crayon [Non-commercial] Reg" pitchFamily="2" charset="-34"/>
              </a:rPr>
              <a:t>solution)</a:t>
            </a:r>
            <a:r>
              <a:rPr lang="th-TH" dirty="0">
                <a:solidFill>
                  <a:srgbClr val="000000"/>
                </a:solidFill>
                <a:latin typeface="FC Crayon [Non-commercial] Reg" pitchFamily="2" charset="-34"/>
                <a:cs typeface="FC Crayon [Non-commercial] Reg" pitchFamily="2" charset="-34"/>
              </a:rPr>
              <a:t> </a:t>
            </a:r>
            <a:r>
              <a:rPr lang="th-TH" b="0" i="0" dirty="0">
                <a:solidFill>
                  <a:srgbClr val="000000"/>
                </a:solidFill>
                <a:effectLst/>
                <a:latin typeface="FC Crayon [Non-commercial] Reg" pitchFamily="2" charset="-34"/>
                <a:cs typeface="FC Crayon [Non-commercial] Reg" pitchFamily="2" charset="-34"/>
              </a:rPr>
              <a:t>คือ สารละลายที่ตัวละลาย</a:t>
            </a:r>
            <a:r>
              <a:rPr lang="th-TH" b="0" i="0" dirty="0">
                <a:solidFill>
                  <a:srgbClr val="5B9BD5"/>
                </a:solidFill>
                <a:effectLst/>
                <a:latin typeface="FC Crayon [Non-commercial] Reg" pitchFamily="2" charset="-34"/>
                <a:cs typeface="FC Crayon [Non-commercial] Reg" pitchFamily="2" charset="-34"/>
              </a:rPr>
              <a:t>ไม่</a:t>
            </a:r>
            <a:r>
              <a:rPr lang="th-TH" b="0" i="0" dirty="0">
                <a:solidFill>
                  <a:srgbClr val="000000"/>
                </a:solidFill>
                <a:effectLst/>
                <a:latin typeface="FC Crayon [Non-commercial] Reg" pitchFamily="2" charset="-34"/>
                <a:cs typeface="FC Crayon [Non-commercial] Reg" pitchFamily="2" charset="-34"/>
              </a:rPr>
              <a:t>สามารถละลาย        ในตัวทำละลายได้เพิ่มขึ้นอีกเมื่อตัวทำละลายและอุณหภูมิคงที่</a:t>
            </a:r>
            <a:endParaRPr lang="th-TH" dirty="0">
              <a:latin typeface="FC Crayon [Non-commercial] Reg" pitchFamily="2" charset="-34"/>
              <a:cs typeface="FC Crayon [Non-commercial] Reg" pitchFamily="2" charset="-34"/>
            </a:endParaRPr>
          </a:p>
        </p:txBody>
      </p:sp>
      <p:pic>
        <p:nvPicPr>
          <p:cNvPr id="11" name="รูปภาพ 10">
            <a:extLst>
              <a:ext uri="{FF2B5EF4-FFF2-40B4-BE49-F238E27FC236}">
                <a16:creationId xmlns:a16="http://schemas.microsoft.com/office/drawing/2014/main" id="{17755369-44F0-AEE7-26F6-23B86DD2D83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551" t="32101" r="27279" b="44763"/>
          <a:stretch/>
        </p:blipFill>
        <p:spPr>
          <a:xfrm>
            <a:off x="4979014" y="3271875"/>
            <a:ext cx="3102813" cy="3318179"/>
          </a:xfrm>
          <a:prstGeom prst="rect">
            <a:avLst/>
          </a:prstGeom>
        </p:spPr>
      </p:pic>
      <p:grpSp>
        <p:nvGrpSpPr>
          <p:cNvPr id="18" name="กลุ่ม 17">
            <a:extLst>
              <a:ext uri="{FF2B5EF4-FFF2-40B4-BE49-F238E27FC236}">
                <a16:creationId xmlns:a16="http://schemas.microsoft.com/office/drawing/2014/main" id="{2ECD0E5F-0926-86D6-5ADF-48B19C929055}"/>
              </a:ext>
            </a:extLst>
          </p:cNvPr>
          <p:cNvGrpSpPr/>
          <p:nvPr/>
        </p:nvGrpSpPr>
        <p:grpSpPr>
          <a:xfrm>
            <a:off x="1095253" y="3813568"/>
            <a:ext cx="3883761" cy="882939"/>
            <a:chOff x="884776" y="3818514"/>
            <a:chExt cx="3883761" cy="882939"/>
          </a:xfrm>
        </p:grpSpPr>
        <p:pic>
          <p:nvPicPr>
            <p:cNvPr id="13" name="กราฟิก 12" descr="เส้นลูกศรโค้งตามเข็มนาฬิกา">
              <a:extLst>
                <a:ext uri="{FF2B5EF4-FFF2-40B4-BE49-F238E27FC236}">
                  <a16:creationId xmlns:a16="http://schemas.microsoft.com/office/drawing/2014/main" id="{865AC1C9-8A48-83EE-E044-AE92E8C1EC9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7635678">
              <a:off x="4238791" y="3818514"/>
              <a:ext cx="529746" cy="529746"/>
            </a:xfrm>
            <a:prstGeom prst="rect">
              <a:avLst/>
            </a:prstGeom>
          </p:spPr>
        </p:pic>
        <p:sp>
          <p:nvSpPr>
            <p:cNvPr id="14" name="กล่องข้อความ 13">
              <a:extLst>
                <a:ext uri="{FF2B5EF4-FFF2-40B4-BE49-F238E27FC236}">
                  <a16:creationId xmlns:a16="http://schemas.microsoft.com/office/drawing/2014/main" id="{926C0802-9997-D492-5126-5DE676D9A8A1}"/>
                </a:ext>
              </a:extLst>
            </p:cNvPr>
            <p:cNvSpPr txBox="1"/>
            <p:nvPr/>
          </p:nvSpPr>
          <p:spPr>
            <a:xfrm>
              <a:off x="884776" y="3870456"/>
              <a:ext cx="3247712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th-TH" sz="2400" b="0" i="0" dirty="0">
                  <a:solidFill>
                    <a:srgbClr val="5B9BD5"/>
                  </a:solidFill>
                  <a:effectLst/>
                  <a:latin typeface="FC Crayon [Non-commercial] Reg" pitchFamily="2" charset="-34"/>
                  <a:cs typeface="FC Crayon [Non-commercial] Reg" pitchFamily="2" charset="-34"/>
                </a:rPr>
                <a:t>ไม่</a:t>
              </a:r>
              <a:r>
                <a:rPr lang="th-TH" sz="2400" b="0" i="0" dirty="0">
                  <a:solidFill>
                    <a:srgbClr val="000000"/>
                  </a:solidFill>
                  <a:effectLst/>
                  <a:latin typeface="FC Crayon [Non-commercial] Reg" pitchFamily="2" charset="-34"/>
                  <a:cs typeface="FC Crayon [Non-commercial] Reg" pitchFamily="2" charset="-34"/>
                </a:rPr>
                <a:t>สามารถละลายในตัวทำละลายได้เพิ่มขึ้นอีก</a:t>
              </a:r>
              <a:endParaRPr lang="th-TH" sz="2400" dirty="0"/>
            </a:p>
          </p:txBody>
        </p:sp>
      </p:grpSp>
      <p:grpSp>
        <p:nvGrpSpPr>
          <p:cNvPr id="15" name="กลุ่ม 14">
            <a:extLst>
              <a:ext uri="{FF2B5EF4-FFF2-40B4-BE49-F238E27FC236}">
                <a16:creationId xmlns:a16="http://schemas.microsoft.com/office/drawing/2014/main" id="{B2C09150-2254-39AD-AA52-EFEE278FD59F}"/>
              </a:ext>
            </a:extLst>
          </p:cNvPr>
          <p:cNvGrpSpPr/>
          <p:nvPr/>
        </p:nvGrpSpPr>
        <p:grpSpPr>
          <a:xfrm>
            <a:off x="8153355" y="4055123"/>
            <a:ext cx="3247712" cy="583895"/>
            <a:chOff x="7242695" y="4399732"/>
            <a:chExt cx="3247712" cy="583895"/>
          </a:xfrm>
        </p:grpSpPr>
        <p:pic>
          <p:nvPicPr>
            <p:cNvPr id="16" name="กราฟิก 15" descr="เส้นลูกศรโค้งตามเข็มนาฬิกา">
              <a:extLst>
                <a:ext uri="{FF2B5EF4-FFF2-40B4-BE49-F238E27FC236}">
                  <a16:creationId xmlns:a16="http://schemas.microsoft.com/office/drawing/2014/main" id="{218AC433-C9DB-0179-CDBF-14D2EA5771B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16489898">
              <a:off x="7258895" y="4582023"/>
              <a:ext cx="401604" cy="401604"/>
            </a:xfrm>
            <a:prstGeom prst="rect">
              <a:avLst/>
            </a:prstGeom>
          </p:spPr>
        </p:pic>
        <p:sp>
          <p:nvSpPr>
            <p:cNvPr id="17" name="กล่องข้อความ 16">
              <a:extLst>
                <a:ext uri="{FF2B5EF4-FFF2-40B4-BE49-F238E27FC236}">
                  <a16:creationId xmlns:a16="http://schemas.microsoft.com/office/drawing/2014/main" id="{413C307C-3AB9-F118-DDE6-9B55551D34AD}"/>
                </a:ext>
              </a:extLst>
            </p:cNvPr>
            <p:cNvSpPr txBox="1"/>
            <p:nvPr/>
          </p:nvSpPr>
          <p:spPr>
            <a:xfrm>
              <a:off x="7242695" y="4399732"/>
              <a:ext cx="3247712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th-TH" sz="2400" b="0" i="0" dirty="0">
                  <a:solidFill>
                    <a:srgbClr val="000000"/>
                  </a:solidFill>
                  <a:effectLst/>
                  <a:latin typeface="FC Crayon [Non-commercial] Reg" pitchFamily="2" charset="-34"/>
                  <a:cs typeface="FC Crayon [Non-commercial] Reg" pitchFamily="2" charset="-34"/>
                </a:rPr>
                <a:t>เรียกว่า </a:t>
              </a:r>
              <a:r>
                <a:rPr lang="th-TH" sz="2400" b="0" i="0" dirty="0">
                  <a:solidFill>
                    <a:srgbClr val="F897CB"/>
                  </a:solidFill>
                  <a:effectLst/>
                  <a:latin typeface="FC Crayon [Non-commercial] Reg" pitchFamily="2" charset="-34"/>
                  <a:cs typeface="FC Crayon [Non-commercial] Reg" pitchFamily="2" charset="-34"/>
                </a:rPr>
                <a:t>สารละลายอิ่มตัว</a:t>
              </a:r>
              <a:endParaRPr lang="th-TH" sz="2400" dirty="0">
                <a:solidFill>
                  <a:srgbClr val="F897CB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026924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2.96296E-6 L 0 0.00023 " pathEditMode="relative" rAng="0" ptsTypes="AA">
                                      <p:cBhvr>
                                        <p:cTn id="6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  <p:animRot by="1500000">
                                      <p:cBhvr>
                                        <p:cTn id="7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สี่เหลี่ยมผืนผ้า 4">
            <a:extLst>
              <a:ext uri="{FF2B5EF4-FFF2-40B4-BE49-F238E27FC236}">
                <a16:creationId xmlns:a16="http://schemas.microsoft.com/office/drawing/2014/main" id="{2BA30E2B-3A40-40CB-1D68-C828C95DBAF6}"/>
              </a:ext>
            </a:extLst>
          </p:cNvPr>
          <p:cNvSpPr/>
          <p:nvPr/>
        </p:nvSpPr>
        <p:spPr>
          <a:xfrm>
            <a:off x="2047456" y="267945"/>
            <a:ext cx="8097088" cy="178510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h-TH" sz="8000" b="1" dirty="0">
                <a:ln>
                  <a:solidFill>
                    <a:schemeClr val="tx1"/>
                  </a:solidFill>
                </a:ln>
                <a:solidFill>
                  <a:srgbClr val="F896CA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ส</a:t>
            </a:r>
            <a:r>
              <a:rPr lang="th-TH" sz="8000" b="1" dirty="0">
                <a:ln>
                  <a:solidFill>
                    <a:schemeClr val="tx1"/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า</a:t>
            </a:r>
            <a:r>
              <a:rPr lang="th-TH" sz="8000" b="1" dirty="0">
                <a:ln>
                  <a:solidFill>
                    <a:schemeClr val="tx1"/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ร</a:t>
            </a:r>
            <a:r>
              <a:rPr lang="th-TH" sz="8000" b="1" dirty="0">
                <a:ln>
                  <a:solidFill>
                    <a:schemeClr val="tx1"/>
                  </a:solidFill>
                </a:ln>
                <a:solidFill>
                  <a:srgbClr val="F1BBA9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ล</a:t>
            </a:r>
            <a:r>
              <a:rPr lang="th-TH" sz="8000" b="1" dirty="0">
                <a:ln>
                  <a:solidFill>
                    <a:schemeClr val="tx1"/>
                  </a:solidFill>
                </a:ln>
                <a:solidFill>
                  <a:srgbClr val="FFEE93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ะ</a:t>
            </a:r>
            <a:r>
              <a:rPr lang="th-TH" sz="8000" b="1" dirty="0">
                <a:ln>
                  <a:solidFill>
                    <a:schemeClr val="tx1"/>
                  </a:solidFill>
                </a:ln>
                <a:solidFill>
                  <a:srgbClr val="D3D5FF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ล</a:t>
            </a:r>
            <a:r>
              <a:rPr lang="th-TH" sz="8000" b="1" dirty="0">
                <a:ln>
                  <a:solidFill>
                    <a:schemeClr val="tx1"/>
                  </a:solidFill>
                </a:ln>
                <a:solidFill>
                  <a:schemeClr val="accent5">
                    <a:lumMod val="40000"/>
                    <a:lumOff val="60000"/>
                  </a:schemeClr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า</a:t>
            </a:r>
            <a:r>
              <a:rPr lang="th-TH" sz="8000" b="1" dirty="0">
                <a:ln>
                  <a:solidFill>
                    <a:schemeClr val="tx1"/>
                  </a:solidFill>
                </a:ln>
                <a:solidFill>
                  <a:srgbClr val="FBC5C6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ย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FBC5C6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 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F897CB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(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F5B183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s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A9D18E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o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F2BBA9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l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FFEF94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u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D3D5FF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t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BDD7EF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i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FBC5C6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o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F897CB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n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F5B183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)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FBC5C6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 </a:t>
            </a:r>
            <a:endParaRPr lang="th-TH" sz="8000" dirty="0">
              <a:ln>
                <a:solidFill>
                  <a:schemeClr val="tx1"/>
                </a:solidFill>
              </a:ln>
              <a:solidFill>
                <a:srgbClr val="FBC5C6"/>
              </a:solidFill>
              <a:latin typeface="FC Crayon [Non-commercial] Reg" pitchFamily="2" charset="-34"/>
              <a:ea typeface="NURA-ANAYA-V1" panose="02000503000000000000" pitchFamily="2" charset="-34"/>
              <a:cs typeface="FC Crayon [Non-commercial] Reg" pitchFamily="2" charset="-34"/>
            </a:endParaRPr>
          </a:p>
        </p:txBody>
      </p:sp>
      <p:sp>
        <p:nvSpPr>
          <p:cNvPr id="4" name="กล่องข้อความ 3">
            <a:extLst>
              <a:ext uri="{FF2B5EF4-FFF2-40B4-BE49-F238E27FC236}">
                <a16:creationId xmlns:a16="http://schemas.microsoft.com/office/drawing/2014/main" id="{5168C9F9-699B-371C-EF9C-F109217E3F65}"/>
              </a:ext>
            </a:extLst>
          </p:cNvPr>
          <p:cNvSpPr txBox="1"/>
          <p:nvPr/>
        </p:nvSpPr>
        <p:spPr>
          <a:xfrm>
            <a:off x="744156" y="1940742"/>
            <a:ext cx="10703688" cy="13311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h-TH" b="0" i="0" dirty="0">
                <a:solidFill>
                  <a:schemeClr val="accent2"/>
                </a:solidFill>
                <a:effectLst/>
                <a:latin typeface="FC Crayon [Non-commercial] Reg" pitchFamily="2" charset="-34"/>
                <a:cs typeface="FC Crayon [Non-commercial] Reg" pitchFamily="2" charset="-34"/>
              </a:rPr>
              <a:t>	สารละลายไม่อิ่มตัว </a:t>
            </a:r>
            <a:r>
              <a:rPr lang="en" b="0" i="0" dirty="0">
                <a:solidFill>
                  <a:srgbClr val="000000"/>
                </a:solidFill>
                <a:effectLst/>
                <a:latin typeface="FC Crayon [Non-commercial] Reg" pitchFamily="2" charset="-34"/>
                <a:cs typeface="FC Crayon [Non-commercial] Reg" pitchFamily="2" charset="-34"/>
              </a:rPr>
              <a:t>(Unsaturated  solution)  </a:t>
            </a:r>
            <a:r>
              <a:rPr lang="th-TH" b="0" i="0" dirty="0">
                <a:solidFill>
                  <a:srgbClr val="000000"/>
                </a:solidFill>
                <a:effectLst/>
                <a:latin typeface="FC Crayon [Non-commercial] Reg" pitchFamily="2" charset="-34"/>
                <a:cs typeface="FC Crayon [Non-commercial] Reg" pitchFamily="2" charset="-34"/>
              </a:rPr>
              <a:t>คือ  สารละลายที่ตัวละลายยัง</a:t>
            </a:r>
            <a:r>
              <a:rPr lang="th-TH" b="0" i="0" dirty="0">
                <a:solidFill>
                  <a:srgbClr val="5B9BD5"/>
                </a:solidFill>
                <a:effectLst/>
                <a:latin typeface="FC Crayon [Non-commercial] Reg" pitchFamily="2" charset="-34"/>
                <a:cs typeface="FC Crayon [Non-commercial] Reg" pitchFamily="2" charset="-34"/>
              </a:rPr>
              <a:t>สามารถ</a:t>
            </a:r>
            <a:r>
              <a:rPr lang="th-TH" b="0" i="0" dirty="0">
                <a:solidFill>
                  <a:srgbClr val="000000"/>
                </a:solidFill>
                <a:effectLst/>
                <a:latin typeface="FC Crayon [Non-commercial] Reg" pitchFamily="2" charset="-34"/>
                <a:cs typeface="FC Crayon [Non-commercial] Reg" pitchFamily="2" charset="-34"/>
              </a:rPr>
              <a:t>ละลายในตัวทำละลายได้อีก</a:t>
            </a:r>
            <a:endParaRPr lang="th-TH" dirty="0">
              <a:latin typeface="FC Crayon [Non-commercial] Reg" pitchFamily="2" charset="-34"/>
              <a:cs typeface="FC Crayon [Non-commercial] Reg" pitchFamily="2" charset="-34"/>
            </a:endParaRPr>
          </a:p>
        </p:txBody>
      </p:sp>
      <p:pic>
        <p:nvPicPr>
          <p:cNvPr id="11" name="รูปภาพ 10">
            <a:extLst>
              <a:ext uri="{FF2B5EF4-FFF2-40B4-BE49-F238E27FC236}">
                <a16:creationId xmlns:a16="http://schemas.microsoft.com/office/drawing/2014/main" id="{17755369-44F0-AEE7-26F6-23B86DD2D83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225" t="2266" r="54026" b="74571"/>
          <a:stretch/>
        </p:blipFill>
        <p:spPr>
          <a:xfrm>
            <a:off x="4495545" y="2769766"/>
            <a:ext cx="3837484" cy="3636814"/>
          </a:xfrm>
          <a:prstGeom prst="rect">
            <a:avLst/>
          </a:prstGeom>
        </p:spPr>
      </p:pic>
      <p:grpSp>
        <p:nvGrpSpPr>
          <p:cNvPr id="18" name="กลุ่ม 17">
            <a:extLst>
              <a:ext uri="{FF2B5EF4-FFF2-40B4-BE49-F238E27FC236}">
                <a16:creationId xmlns:a16="http://schemas.microsoft.com/office/drawing/2014/main" id="{2ECD0E5F-0926-86D6-5ADF-48B19C929055}"/>
              </a:ext>
            </a:extLst>
          </p:cNvPr>
          <p:cNvGrpSpPr/>
          <p:nvPr/>
        </p:nvGrpSpPr>
        <p:grpSpPr>
          <a:xfrm>
            <a:off x="1095253" y="3828835"/>
            <a:ext cx="3732021" cy="867672"/>
            <a:chOff x="884776" y="3833781"/>
            <a:chExt cx="3732021" cy="867672"/>
          </a:xfrm>
        </p:grpSpPr>
        <p:pic>
          <p:nvPicPr>
            <p:cNvPr id="13" name="กราฟิก 12" descr="เส้นลูกศรโค้งตามเข็มนาฬิกา">
              <a:extLst>
                <a:ext uri="{FF2B5EF4-FFF2-40B4-BE49-F238E27FC236}">
                  <a16:creationId xmlns:a16="http://schemas.microsoft.com/office/drawing/2014/main" id="{865AC1C9-8A48-83EE-E044-AE92E8C1EC9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7635678">
              <a:off x="4087051" y="3833781"/>
              <a:ext cx="529746" cy="529746"/>
            </a:xfrm>
            <a:prstGeom prst="rect">
              <a:avLst/>
            </a:prstGeom>
          </p:spPr>
        </p:pic>
        <p:sp>
          <p:nvSpPr>
            <p:cNvPr id="14" name="กล่องข้อความ 13">
              <a:extLst>
                <a:ext uri="{FF2B5EF4-FFF2-40B4-BE49-F238E27FC236}">
                  <a16:creationId xmlns:a16="http://schemas.microsoft.com/office/drawing/2014/main" id="{926C0802-9997-D492-5126-5DE676D9A8A1}"/>
                </a:ext>
              </a:extLst>
            </p:cNvPr>
            <p:cNvSpPr txBox="1"/>
            <p:nvPr/>
          </p:nvSpPr>
          <p:spPr>
            <a:xfrm>
              <a:off x="884776" y="3870456"/>
              <a:ext cx="3247712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th-TH" sz="2400" b="0" i="0" dirty="0">
                  <a:solidFill>
                    <a:srgbClr val="5B9BD5"/>
                  </a:solidFill>
                  <a:effectLst/>
                  <a:latin typeface="FC Crayon [Non-commercial] Reg" pitchFamily="2" charset="-34"/>
                  <a:cs typeface="FC Crayon [Non-commercial] Reg" pitchFamily="2" charset="-34"/>
                </a:rPr>
                <a:t>สามารถ</a:t>
              </a:r>
              <a:r>
                <a:rPr lang="th-TH" sz="2400" b="0" i="0" dirty="0">
                  <a:solidFill>
                    <a:srgbClr val="000000"/>
                  </a:solidFill>
                  <a:effectLst/>
                  <a:latin typeface="FC Crayon [Non-commercial] Reg" pitchFamily="2" charset="-34"/>
                  <a:cs typeface="FC Crayon [Non-commercial] Reg" pitchFamily="2" charset="-34"/>
                </a:rPr>
                <a:t>ละลายในตัวทำละลาย</a:t>
              </a:r>
              <a:endParaRPr lang="en-US" sz="2400" b="0" i="0" dirty="0">
                <a:solidFill>
                  <a:srgbClr val="000000"/>
                </a:solidFill>
                <a:effectLst/>
                <a:latin typeface="FC Crayon [Non-commercial] Reg" pitchFamily="2" charset="-34"/>
                <a:cs typeface="FC Crayon [Non-commercial] Reg" pitchFamily="2" charset="-34"/>
              </a:endParaRPr>
            </a:p>
            <a:p>
              <a:pPr algn="ctr"/>
              <a:r>
                <a:rPr lang="th-TH" sz="2400" b="0" i="0" dirty="0">
                  <a:solidFill>
                    <a:srgbClr val="000000"/>
                  </a:solidFill>
                  <a:effectLst/>
                  <a:latin typeface="FC Crayon [Non-commercial] Reg" pitchFamily="2" charset="-34"/>
                  <a:cs typeface="FC Crayon [Non-commercial] Reg" pitchFamily="2" charset="-34"/>
                </a:rPr>
                <a:t>ได้อีก</a:t>
              </a:r>
              <a:endParaRPr lang="th-TH" sz="2400" dirty="0"/>
            </a:p>
          </p:txBody>
        </p:sp>
      </p:grpSp>
      <p:grpSp>
        <p:nvGrpSpPr>
          <p:cNvPr id="15" name="กลุ่ม 14">
            <a:extLst>
              <a:ext uri="{FF2B5EF4-FFF2-40B4-BE49-F238E27FC236}">
                <a16:creationId xmlns:a16="http://schemas.microsoft.com/office/drawing/2014/main" id="{B2C09150-2254-39AD-AA52-EFEE278FD59F}"/>
              </a:ext>
            </a:extLst>
          </p:cNvPr>
          <p:cNvGrpSpPr/>
          <p:nvPr/>
        </p:nvGrpSpPr>
        <p:grpSpPr>
          <a:xfrm>
            <a:off x="8016975" y="4055123"/>
            <a:ext cx="3384092" cy="516851"/>
            <a:chOff x="7106315" y="4399732"/>
            <a:chExt cx="3384092" cy="516851"/>
          </a:xfrm>
        </p:grpSpPr>
        <p:pic>
          <p:nvPicPr>
            <p:cNvPr id="16" name="กราฟิก 15" descr="เส้นลูกศรโค้งตามเข็มนาฬิกา">
              <a:extLst>
                <a:ext uri="{FF2B5EF4-FFF2-40B4-BE49-F238E27FC236}">
                  <a16:creationId xmlns:a16="http://schemas.microsoft.com/office/drawing/2014/main" id="{218AC433-C9DB-0179-CDBF-14D2EA5771B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16489898">
              <a:off x="7106315" y="4514979"/>
              <a:ext cx="401604" cy="401604"/>
            </a:xfrm>
            <a:prstGeom prst="rect">
              <a:avLst/>
            </a:prstGeom>
          </p:spPr>
        </p:pic>
        <p:sp>
          <p:nvSpPr>
            <p:cNvPr id="17" name="กล่องข้อความ 16">
              <a:extLst>
                <a:ext uri="{FF2B5EF4-FFF2-40B4-BE49-F238E27FC236}">
                  <a16:creationId xmlns:a16="http://schemas.microsoft.com/office/drawing/2014/main" id="{413C307C-3AB9-F118-DDE6-9B55551D34AD}"/>
                </a:ext>
              </a:extLst>
            </p:cNvPr>
            <p:cNvSpPr txBox="1"/>
            <p:nvPr/>
          </p:nvSpPr>
          <p:spPr>
            <a:xfrm>
              <a:off x="7242695" y="4399732"/>
              <a:ext cx="3247712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th-TH" sz="2400" b="0" i="0" dirty="0">
                  <a:solidFill>
                    <a:srgbClr val="000000"/>
                  </a:solidFill>
                  <a:effectLst/>
                  <a:latin typeface="FC Crayon [Non-commercial] Reg" pitchFamily="2" charset="-34"/>
                  <a:cs typeface="FC Crayon [Non-commercial] Reg" pitchFamily="2" charset="-34"/>
                </a:rPr>
                <a:t>เรียกว่า </a:t>
              </a:r>
              <a:r>
                <a:rPr lang="th-TH" sz="2400" b="0" i="0" dirty="0">
                  <a:solidFill>
                    <a:srgbClr val="A9D18E"/>
                  </a:solidFill>
                  <a:effectLst/>
                  <a:latin typeface="FC Crayon [Non-commercial] Reg" pitchFamily="2" charset="-34"/>
                  <a:cs typeface="FC Crayon [Non-commercial] Reg" pitchFamily="2" charset="-34"/>
                </a:rPr>
                <a:t>สารละลายไม่อิ่มตัว </a:t>
              </a:r>
              <a:endParaRPr lang="th-TH" sz="2400" dirty="0">
                <a:solidFill>
                  <a:srgbClr val="A9D18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367148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2.96296E-6 L 0 0.00023 " pathEditMode="relative" rAng="0" ptsTypes="AA">
                                      <p:cBhvr>
                                        <p:cTn id="6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  <p:animRot by="1500000">
                                      <p:cBhvr>
                                        <p:cTn id="7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สี่เหลี่ยมผืนผ้า 4">
            <a:extLst>
              <a:ext uri="{FF2B5EF4-FFF2-40B4-BE49-F238E27FC236}">
                <a16:creationId xmlns:a16="http://schemas.microsoft.com/office/drawing/2014/main" id="{2BA30E2B-3A40-40CB-1D68-C828C95DBAF6}"/>
              </a:ext>
            </a:extLst>
          </p:cNvPr>
          <p:cNvSpPr/>
          <p:nvPr/>
        </p:nvSpPr>
        <p:spPr>
          <a:xfrm>
            <a:off x="2047456" y="267945"/>
            <a:ext cx="8097088" cy="178510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h-TH" sz="8000" b="1" dirty="0">
                <a:ln>
                  <a:solidFill>
                    <a:schemeClr val="tx1"/>
                  </a:solidFill>
                </a:ln>
                <a:solidFill>
                  <a:srgbClr val="F896CA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ส</a:t>
            </a:r>
            <a:r>
              <a:rPr lang="th-TH" sz="8000" b="1" dirty="0">
                <a:ln>
                  <a:solidFill>
                    <a:schemeClr val="tx1"/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า</a:t>
            </a:r>
            <a:r>
              <a:rPr lang="th-TH" sz="8000" b="1" dirty="0">
                <a:ln>
                  <a:solidFill>
                    <a:schemeClr val="tx1"/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ร</a:t>
            </a:r>
            <a:r>
              <a:rPr lang="th-TH" sz="8000" b="1" dirty="0">
                <a:ln>
                  <a:solidFill>
                    <a:schemeClr val="tx1"/>
                  </a:solidFill>
                </a:ln>
                <a:solidFill>
                  <a:srgbClr val="F1BBA9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ล</a:t>
            </a:r>
            <a:r>
              <a:rPr lang="th-TH" sz="8000" b="1" dirty="0">
                <a:ln>
                  <a:solidFill>
                    <a:schemeClr val="tx1"/>
                  </a:solidFill>
                </a:ln>
                <a:solidFill>
                  <a:srgbClr val="FFEE93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ะ</a:t>
            </a:r>
            <a:r>
              <a:rPr lang="th-TH" sz="8000" b="1" dirty="0">
                <a:ln>
                  <a:solidFill>
                    <a:schemeClr val="tx1"/>
                  </a:solidFill>
                </a:ln>
                <a:solidFill>
                  <a:srgbClr val="D3D5FF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ล</a:t>
            </a:r>
            <a:r>
              <a:rPr lang="th-TH" sz="8000" b="1" dirty="0">
                <a:ln>
                  <a:solidFill>
                    <a:schemeClr val="tx1"/>
                  </a:solidFill>
                </a:ln>
                <a:solidFill>
                  <a:schemeClr val="accent5">
                    <a:lumMod val="40000"/>
                    <a:lumOff val="60000"/>
                  </a:schemeClr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า</a:t>
            </a:r>
            <a:r>
              <a:rPr lang="th-TH" sz="8000" b="1" dirty="0">
                <a:ln>
                  <a:solidFill>
                    <a:schemeClr val="tx1"/>
                  </a:solidFill>
                </a:ln>
                <a:solidFill>
                  <a:srgbClr val="FBC5C6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ย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FBC5C6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 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F897CB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(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F5B183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s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A9D18E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o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F2BBA9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l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FFEF94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u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D3D5FF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t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BDD7EF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i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FBC5C6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o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F897CB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n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F5B183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)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FBC5C6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 </a:t>
            </a:r>
            <a:endParaRPr lang="th-TH" sz="8000" dirty="0">
              <a:ln>
                <a:solidFill>
                  <a:schemeClr val="tx1"/>
                </a:solidFill>
              </a:ln>
              <a:solidFill>
                <a:srgbClr val="FBC5C6"/>
              </a:solidFill>
              <a:latin typeface="FC Crayon [Non-commercial] Reg" pitchFamily="2" charset="-34"/>
              <a:ea typeface="NURA-ANAYA-V1" panose="02000503000000000000" pitchFamily="2" charset="-34"/>
              <a:cs typeface="FC Crayon [Non-commercial] Reg" pitchFamily="2" charset="-34"/>
            </a:endParaRPr>
          </a:p>
        </p:txBody>
      </p:sp>
      <p:sp>
        <p:nvSpPr>
          <p:cNvPr id="4" name="กล่องข้อความ 3">
            <a:extLst>
              <a:ext uri="{FF2B5EF4-FFF2-40B4-BE49-F238E27FC236}">
                <a16:creationId xmlns:a16="http://schemas.microsoft.com/office/drawing/2014/main" id="{5168C9F9-699B-371C-EF9C-F109217E3F65}"/>
              </a:ext>
            </a:extLst>
          </p:cNvPr>
          <p:cNvSpPr txBox="1"/>
          <p:nvPr/>
        </p:nvSpPr>
        <p:spPr>
          <a:xfrm>
            <a:off x="744156" y="1940742"/>
            <a:ext cx="10703688" cy="19774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h-TH" b="0" i="0" dirty="0">
                <a:solidFill>
                  <a:schemeClr val="accent2"/>
                </a:solidFill>
                <a:effectLst/>
                <a:latin typeface="FC Crayon [Non-commercial] Reg" pitchFamily="2" charset="-34"/>
                <a:cs typeface="FC Crayon [Non-commercial] Reg" pitchFamily="2" charset="-34"/>
              </a:rPr>
              <a:t>	 สารละลายอิ่มตัวยิ่งยวด </a:t>
            </a:r>
            <a:r>
              <a:rPr lang="th-TH" b="0" i="0" dirty="0">
                <a:effectLst/>
                <a:latin typeface="FC Crayon [Non-commercial] Reg" pitchFamily="2" charset="-34"/>
                <a:cs typeface="FC Crayon [Non-commercial] Reg" pitchFamily="2" charset="-34"/>
              </a:rPr>
              <a:t>คือ สารละลายที่ตัวละลายไม</a:t>
            </a:r>
            <a:r>
              <a:rPr lang="th-TH" dirty="0">
                <a:latin typeface="FC Crayon [Non-commercial] Reg" pitchFamily="2" charset="-34"/>
                <a:cs typeface="FC Crayon [Non-commercial] Reg" pitchFamily="2" charset="-34"/>
              </a:rPr>
              <a:t>่</a:t>
            </a:r>
            <a:r>
              <a:rPr lang="th-TH" b="0" i="0" dirty="0">
                <a:effectLst/>
                <a:latin typeface="FC Crayon [Non-commercial] Reg" pitchFamily="2" charset="-34"/>
                <a:cs typeface="FC Crayon [Non-commercial] Reg" pitchFamily="2" charset="-34"/>
              </a:rPr>
              <a:t>สามารถละลายในตัวทำละลายได้อีก ณ อุณหภูมิคงที่ แต</a:t>
            </a:r>
            <a:r>
              <a:rPr lang="th-TH" dirty="0">
                <a:latin typeface="FC Crayon [Non-commercial] Reg" pitchFamily="2" charset="-34"/>
                <a:cs typeface="FC Crayon [Non-commercial] Reg" pitchFamily="2" charset="-34"/>
              </a:rPr>
              <a:t>่</a:t>
            </a:r>
            <a:r>
              <a:rPr lang="th-TH" b="0" i="0" dirty="0">
                <a:effectLst/>
                <a:latin typeface="FC Crayon [Non-commercial] Reg" pitchFamily="2" charset="-34"/>
                <a:cs typeface="FC Crayon [Non-commercial] Reg" pitchFamily="2" charset="-34"/>
              </a:rPr>
              <a:t>เมื่อทำการเพ</a:t>
            </a:r>
            <a:r>
              <a:rPr lang="th-TH" dirty="0">
                <a:latin typeface="FC Crayon [Non-commercial] Reg" pitchFamily="2" charset="-34"/>
                <a:cs typeface="FC Crayon [Non-commercial] Reg" pitchFamily="2" charset="-34"/>
              </a:rPr>
              <a:t>ิ่</a:t>
            </a:r>
            <a:r>
              <a:rPr lang="th-TH" b="0" i="0" dirty="0">
                <a:effectLst/>
                <a:latin typeface="FC Crayon [Non-commercial] Reg" pitchFamily="2" charset="-34"/>
                <a:cs typeface="FC Crayon [Non-commercial] Reg" pitchFamily="2" charset="-34"/>
              </a:rPr>
              <a:t>ม</a:t>
            </a:r>
            <a:r>
              <a:rPr lang="th-TH" b="0" i="0" dirty="0">
                <a:solidFill>
                  <a:srgbClr val="5B9BD5"/>
                </a:solidFill>
                <a:effectLst/>
                <a:latin typeface="FC Crayon [Non-commercial] Reg" pitchFamily="2" charset="-34"/>
                <a:cs typeface="FC Crayon [Non-commercial] Reg" pitchFamily="2" charset="-34"/>
              </a:rPr>
              <a:t>อุณหภูมิให</a:t>
            </a:r>
            <a:r>
              <a:rPr lang="th-TH" dirty="0">
                <a:solidFill>
                  <a:srgbClr val="5B9BD5"/>
                </a:solidFill>
                <a:latin typeface="FC Crayon [Non-commercial] Reg" pitchFamily="2" charset="-34"/>
                <a:cs typeface="FC Crayon [Non-commercial] Reg" pitchFamily="2" charset="-34"/>
              </a:rPr>
              <a:t>้</a:t>
            </a:r>
            <a:r>
              <a:rPr lang="th-TH" b="0" i="0" dirty="0">
                <a:solidFill>
                  <a:srgbClr val="5B9BD5"/>
                </a:solidFill>
                <a:effectLst/>
                <a:latin typeface="FC Crayon [Non-commercial] Reg" pitchFamily="2" charset="-34"/>
                <a:cs typeface="FC Crayon [Non-commercial] Reg" pitchFamily="2" charset="-34"/>
              </a:rPr>
              <a:t>สูงขึ้น </a:t>
            </a:r>
            <a:r>
              <a:rPr lang="th-TH" b="0" i="0" dirty="0">
                <a:effectLst/>
                <a:latin typeface="FC Crayon [Non-commercial] Reg" pitchFamily="2" charset="-34"/>
                <a:cs typeface="FC Crayon [Non-commercial] Reg" pitchFamily="2" charset="-34"/>
              </a:rPr>
              <a:t>จะทำให</a:t>
            </a:r>
            <a:r>
              <a:rPr lang="th-TH" dirty="0">
                <a:latin typeface="FC Crayon [Non-commercial] Reg" pitchFamily="2" charset="-34"/>
                <a:cs typeface="FC Crayon [Non-commercial] Reg" pitchFamily="2" charset="-34"/>
              </a:rPr>
              <a:t>้</a:t>
            </a:r>
            <a:r>
              <a:rPr lang="th-TH" b="0" i="0" dirty="0">
                <a:effectLst/>
                <a:latin typeface="FC Crayon [Non-commercial] Reg" pitchFamily="2" charset="-34"/>
                <a:cs typeface="FC Crayon [Non-commercial] Reg" pitchFamily="2" charset="-34"/>
              </a:rPr>
              <a:t>ตัวละลายสามารถ</a:t>
            </a:r>
            <a:r>
              <a:rPr lang="th-TH" b="0" i="0" dirty="0">
                <a:solidFill>
                  <a:srgbClr val="5B9BD5"/>
                </a:solidFill>
                <a:effectLst/>
                <a:latin typeface="FC Crayon [Non-commercial] Reg" pitchFamily="2" charset="-34"/>
                <a:cs typeface="FC Crayon [Non-commercial] Reg" pitchFamily="2" charset="-34"/>
              </a:rPr>
              <a:t>ละลายเพิ่มขึ้นได</a:t>
            </a:r>
            <a:r>
              <a:rPr lang="th-TH" dirty="0">
                <a:solidFill>
                  <a:srgbClr val="5B9BD5"/>
                </a:solidFill>
                <a:latin typeface="FC Crayon [Non-commercial] Reg" pitchFamily="2" charset="-34"/>
                <a:cs typeface="FC Crayon [Non-commercial] Reg" pitchFamily="2" charset="-34"/>
              </a:rPr>
              <a:t>้</a:t>
            </a:r>
            <a:r>
              <a:rPr lang="th-TH" b="0" i="0" dirty="0">
                <a:solidFill>
                  <a:srgbClr val="5B9BD5"/>
                </a:solidFill>
                <a:effectLst/>
                <a:latin typeface="FC Crayon [Non-commercial] Reg" pitchFamily="2" charset="-34"/>
                <a:cs typeface="FC Crayon [Non-commercial] Reg" pitchFamily="2" charset="-34"/>
              </a:rPr>
              <a:t>อีก </a:t>
            </a:r>
            <a:r>
              <a:rPr lang="th-TH" b="0" i="0" dirty="0">
                <a:effectLst/>
                <a:latin typeface="FC Crayon [Non-commercial] Reg" pitchFamily="2" charset="-34"/>
                <a:cs typeface="FC Crayon [Non-commercial] Reg" pitchFamily="2" charset="-34"/>
              </a:rPr>
              <a:t>และเม</a:t>
            </a:r>
            <a:r>
              <a:rPr lang="th-TH" dirty="0">
                <a:latin typeface="FC Crayon [Non-commercial] Reg" pitchFamily="2" charset="-34"/>
                <a:cs typeface="FC Crayon [Non-commercial] Reg" pitchFamily="2" charset="-34"/>
              </a:rPr>
              <a:t>ื่อ</a:t>
            </a:r>
            <a:r>
              <a:rPr lang="th-TH" b="0" i="0" dirty="0">
                <a:effectLst/>
                <a:latin typeface="FC Crayon [Non-commercial] Reg" pitchFamily="2" charset="-34"/>
                <a:cs typeface="FC Crayon [Non-commercial] Reg" pitchFamily="2" charset="-34"/>
              </a:rPr>
              <a:t>ทิ้งไว</a:t>
            </a:r>
            <a:r>
              <a:rPr lang="th-TH" dirty="0">
                <a:latin typeface="FC Crayon [Non-commercial] Reg" pitchFamily="2" charset="-34"/>
                <a:cs typeface="FC Crayon [Non-commercial] Reg" pitchFamily="2" charset="-34"/>
              </a:rPr>
              <a:t>้</a:t>
            </a:r>
            <a:r>
              <a:rPr lang="th-TH" b="0" i="0" dirty="0">
                <a:effectLst/>
                <a:latin typeface="FC Crayon [Non-commercial] Reg" pitchFamily="2" charset="-34"/>
                <a:cs typeface="FC Crayon [Non-commercial] Reg" pitchFamily="2" charset="-34"/>
              </a:rPr>
              <a:t>ให</a:t>
            </a:r>
            <a:r>
              <a:rPr lang="th-TH" dirty="0">
                <a:latin typeface="FC Crayon [Non-commercial] Reg" pitchFamily="2" charset="-34"/>
                <a:cs typeface="FC Crayon [Non-commercial] Reg" pitchFamily="2" charset="-34"/>
              </a:rPr>
              <a:t>้</a:t>
            </a:r>
            <a:r>
              <a:rPr lang="th-TH" b="0" i="0" dirty="0">
                <a:solidFill>
                  <a:srgbClr val="A9D18E"/>
                </a:solidFill>
                <a:effectLst/>
                <a:latin typeface="FC Crayon [Non-commercial] Reg" pitchFamily="2" charset="-34"/>
                <a:cs typeface="FC Crayon [Non-commercial] Reg" pitchFamily="2" charset="-34"/>
              </a:rPr>
              <a:t>เย็นลงจะเกิดการตกผลึก </a:t>
            </a:r>
            <a:r>
              <a:rPr lang="th-TH" b="0" i="0" dirty="0">
                <a:effectLst/>
                <a:latin typeface="FC Crayon [Non-commercial] Reg" pitchFamily="2" charset="-34"/>
                <a:cs typeface="FC Crayon [Non-commercial] Reg" pitchFamily="2" charset="-34"/>
              </a:rPr>
              <a:t>(</a:t>
            </a:r>
            <a:r>
              <a:rPr lang="en" b="0" i="0" dirty="0">
                <a:effectLst/>
                <a:latin typeface="FC Crayon [Non-commercial] Reg" pitchFamily="2" charset="-34"/>
                <a:cs typeface="FC Crayon [Non-commercial] Reg" pitchFamily="2" charset="-34"/>
              </a:rPr>
              <a:t>Crystallization) </a:t>
            </a:r>
          </a:p>
        </p:txBody>
      </p:sp>
      <p:grpSp>
        <p:nvGrpSpPr>
          <p:cNvPr id="18" name="กลุ่ม 17">
            <a:extLst>
              <a:ext uri="{FF2B5EF4-FFF2-40B4-BE49-F238E27FC236}">
                <a16:creationId xmlns:a16="http://schemas.microsoft.com/office/drawing/2014/main" id="{2ECD0E5F-0926-86D6-5ADF-48B19C929055}"/>
              </a:ext>
            </a:extLst>
          </p:cNvPr>
          <p:cNvGrpSpPr/>
          <p:nvPr/>
        </p:nvGrpSpPr>
        <p:grpSpPr>
          <a:xfrm>
            <a:off x="1376279" y="5188735"/>
            <a:ext cx="3451230" cy="529746"/>
            <a:chOff x="1317307" y="3818514"/>
            <a:chExt cx="3451230" cy="529746"/>
          </a:xfrm>
        </p:grpSpPr>
        <p:pic>
          <p:nvPicPr>
            <p:cNvPr id="13" name="กราฟิก 12" descr="เส้นลูกศรโค้งตามเข็มนาฬิกา">
              <a:extLst>
                <a:ext uri="{FF2B5EF4-FFF2-40B4-BE49-F238E27FC236}">
                  <a16:creationId xmlns:a16="http://schemas.microsoft.com/office/drawing/2014/main" id="{865AC1C9-8A48-83EE-E044-AE92E8C1EC9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7635678">
              <a:off x="4238791" y="3818514"/>
              <a:ext cx="529746" cy="529746"/>
            </a:xfrm>
            <a:prstGeom prst="rect">
              <a:avLst/>
            </a:prstGeom>
          </p:spPr>
        </p:pic>
        <p:sp>
          <p:nvSpPr>
            <p:cNvPr id="14" name="กล่องข้อความ 13">
              <a:extLst>
                <a:ext uri="{FF2B5EF4-FFF2-40B4-BE49-F238E27FC236}">
                  <a16:creationId xmlns:a16="http://schemas.microsoft.com/office/drawing/2014/main" id="{926C0802-9997-D492-5126-5DE676D9A8A1}"/>
                </a:ext>
              </a:extLst>
            </p:cNvPr>
            <p:cNvSpPr txBox="1"/>
            <p:nvPr/>
          </p:nvSpPr>
          <p:spPr>
            <a:xfrm>
              <a:off x="1317307" y="3853971"/>
              <a:ext cx="3247712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th-TH" sz="2400" b="0" i="0" dirty="0">
                  <a:solidFill>
                    <a:srgbClr val="BAC2FF"/>
                  </a:solidFill>
                  <a:effectLst/>
                  <a:latin typeface="FC Crayon [Non-commercial] Reg" pitchFamily="2" charset="-34"/>
                  <a:cs typeface="FC Crayon [Non-commercial] Reg" pitchFamily="2" charset="-34"/>
                </a:rPr>
                <a:t>เย็นลง</a:t>
              </a:r>
              <a:r>
                <a:rPr lang="th-TH" sz="2400" b="0" i="0" dirty="0">
                  <a:effectLst/>
                  <a:latin typeface="FC Crayon [Non-commercial] Reg" pitchFamily="2" charset="-34"/>
                  <a:cs typeface="FC Crayon [Non-commercial] Reg" pitchFamily="2" charset="-34"/>
                </a:rPr>
                <a:t>จะเกิดการ</a:t>
              </a:r>
              <a:r>
                <a:rPr lang="th-TH" sz="2400" b="0" i="0" dirty="0">
                  <a:solidFill>
                    <a:srgbClr val="5B9BD5"/>
                  </a:solidFill>
                  <a:effectLst/>
                  <a:latin typeface="FC Crayon [Non-commercial] Reg" pitchFamily="2" charset="-34"/>
                  <a:cs typeface="FC Crayon [Non-commercial] Reg" pitchFamily="2" charset="-34"/>
                </a:rPr>
                <a:t>ตกผลึก</a:t>
              </a:r>
              <a:endParaRPr lang="th-TH" sz="2400" dirty="0">
                <a:solidFill>
                  <a:srgbClr val="5B9BD5"/>
                </a:solidFill>
              </a:endParaRPr>
            </a:p>
          </p:txBody>
        </p:sp>
      </p:grpSp>
      <p:grpSp>
        <p:nvGrpSpPr>
          <p:cNvPr id="15" name="กลุ่ม 14">
            <a:extLst>
              <a:ext uri="{FF2B5EF4-FFF2-40B4-BE49-F238E27FC236}">
                <a16:creationId xmlns:a16="http://schemas.microsoft.com/office/drawing/2014/main" id="{B2C09150-2254-39AD-AA52-EFEE278FD59F}"/>
              </a:ext>
            </a:extLst>
          </p:cNvPr>
          <p:cNvGrpSpPr/>
          <p:nvPr/>
        </p:nvGrpSpPr>
        <p:grpSpPr>
          <a:xfrm>
            <a:off x="6685665" y="4614813"/>
            <a:ext cx="4197336" cy="544484"/>
            <a:chOff x="7176492" y="4351167"/>
            <a:chExt cx="4197336" cy="544484"/>
          </a:xfrm>
        </p:grpSpPr>
        <p:pic>
          <p:nvPicPr>
            <p:cNvPr id="16" name="กราฟิก 15" descr="เส้นลูกศรโค้งตามเข็มนาฬิกา">
              <a:extLst>
                <a:ext uri="{FF2B5EF4-FFF2-40B4-BE49-F238E27FC236}">
                  <a16:creationId xmlns:a16="http://schemas.microsoft.com/office/drawing/2014/main" id="{218AC433-C9DB-0179-CDBF-14D2EA5771B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16489898">
              <a:off x="7176492" y="4494047"/>
              <a:ext cx="401604" cy="401604"/>
            </a:xfrm>
            <a:prstGeom prst="rect">
              <a:avLst/>
            </a:prstGeom>
          </p:spPr>
        </p:pic>
        <p:sp>
          <p:nvSpPr>
            <p:cNvPr id="17" name="กล่องข้อความ 16">
              <a:extLst>
                <a:ext uri="{FF2B5EF4-FFF2-40B4-BE49-F238E27FC236}">
                  <a16:creationId xmlns:a16="http://schemas.microsoft.com/office/drawing/2014/main" id="{413C307C-3AB9-F118-DDE6-9B55551D34AD}"/>
                </a:ext>
              </a:extLst>
            </p:cNvPr>
            <p:cNvSpPr txBox="1"/>
            <p:nvPr/>
          </p:nvSpPr>
          <p:spPr>
            <a:xfrm>
              <a:off x="7377294" y="4351167"/>
              <a:ext cx="3996534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th-TH" sz="2400" b="0" i="0" dirty="0">
                  <a:solidFill>
                    <a:srgbClr val="CBB2EE"/>
                  </a:solidFill>
                  <a:effectLst/>
                  <a:latin typeface="FC Crayon [Non-commercial] Reg" pitchFamily="2" charset="-34"/>
                  <a:cs typeface="FC Crayon [Non-commercial] Reg" pitchFamily="2" charset="-34"/>
                </a:rPr>
                <a:t>อุณหภูมิสูงขึ้น</a:t>
              </a:r>
              <a:r>
                <a:rPr lang="en-US" sz="2400" b="0" i="0" dirty="0">
                  <a:solidFill>
                    <a:srgbClr val="CBB2EE"/>
                  </a:solidFill>
                  <a:effectLst/>
                  <a:latin typeface="FC Crayon [Non-commercial] Reg" pitchFamily="2" charset="-34"/>
                  <a:cs typeface="FC Crayon [Non-commercial] Reg" pitchFamily="2" charset="-34"/>
                </a:rPr>
                <a:t> </a:t>
              </a:r>
              <a:r>
                <a:rPr lang="th-TH" sz="2400" b="0" i="0" dirty="0">
                  <a:solidFill>
                    <a:srgbClr val="F5B183"/>
                  </a:solidFill>
                  <a:effectLst/>
                  <a:latin typeface="FC Crayon [Non-commercial] Reg" pitchFamily="2" charset="-34"/>
                  <a:cs typeface="FC Crayon [Non-commercial] Reg" pitchFamily="2" charset="-34"/>
                </a:rPr>
                <a:t>ละลายเพิ่มขึ้นได</a:t>
              </a:r>
              <a:r>
                <a:rPr lang="th-TH" sz="2400" dirty="0">
                  <a:solidFill>
                    <a:srgbClr val="F5B183"/>
                  </a:solidFill>
                  <a:latin typeface="FC Crayon [Non-commercial] Reg" pitchFamily="2" charset="-34"/>
                  <a:cs typeface="FC Crayon [Non-commercial] Reg" pitchFamily="2" charset="-34"/>
                </a:rPr>
                <a:t>้</a:t>
              </a:r>
              <a:r>
                <a:rPr lang="th-TH" sz="2400" b="0" i="0" dirty="0">
                  <a:solidFill>
                    <a:srgbClr val="F5B183"/>
                  </a:solidFill>
                  <a:effectLst/>
                  <a:latin typeface="FC Crayon [Non-commercial] Reg" pitchFamily="2" charset="-34"/>
                  <a:cs typeface="FC Crayon [Non-commercial] Reg" pitchFamily="2" charset="-34"/>
                </a:rPr>
                <a:t>อีก </a:t>
              </a:r>
              <a:endParaRPr lang="th-TH" sz="2400" dirty="0">
                <a:solidFill>
                  <a:srgbClr val="F5B183"/>
                </a:solidFill>
              </a:endParaRPr>
            </a:p>
          </p:txBody>
        </p:sp>
      </p:grpSp>
      <p:grpSp>
        <p:nvGrpSpPr>
          <p:cNvPr id="12" name="กลุ่ม 11">
            <a:extLst>
              <a:ext uri="{FF2B5EF4-FFF2-40B4-BE49-F238E27FC236}">
                <a16:creationId xmlns:a16="http://schemas.microsoft.com/office/drawing/2014/main" id="{3E611284-C15E-A14B-32AD-19D3DDDBFEFB}"/>
              </a:ext>
            </a:extLst>
          </p:cNvPr>
          <p:cNvGrpSpPr/>
          <p:nvPr/>
        </p:nvGrpSpPr>
        <p:grpSpPr>
          <a:xfrm>
            <a:off x="4123799" y="3638887"/>
            <a:ext cx="3247712" cy="2875183"/>
            <a:chOff x="4472144" y="3638887"/>
            <a:chExt cx="3247712" cy="2875183"/>
          </a:xfrm>
        </p:grpSpPr>
        <p:pic>
          <p:nvPicPr>
            <p:cNvPr id="11" name="รูปภาพ 10">
              <a:extLst>
                <a:ext uri="{FF2B5EF4-FFF2-40B4-BE49-F238E27FC236}">
                  <a16:creationId xmlns:a16="http://schemas.microsoft.com/office/drawing/2014/main" id="{17755369-44F0-AEE7-26F6-23B86DD2D83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127" t="3011" r="84464" b="74310"/>
            <a:stretch/>
          </p:blipFill>
          <p:spPr>
            <a:xfrm>
              <a:off x="4472144" y="3638887"/>
              <a:ext cx="3247712" cy="2875183"/>
            </a:xfrm>
            <a:prstGeom prst="rect">
              <a:avLst/>
            </a:prstGeom>
          </p:spPr>
        </p:pic>
        <p:pic>
          <p:nvPicPr>
            <p:cNvPr id="6" name="รูปภาพ 5">
              <a:extLst>
                <a:ext uri="{FF2B5EF4-FFF2-40B4-BE49-F238E27FC236}">
                  <a16:creationId xmlns:a16="http://schemas.microsoft.com/office/drawing/2014/main" id="{5337A1AC-D0DD-ABB0-D7E2-12982293E58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29336" t="43958" r="69718" b="54178"/>
            <a:stretch/>
          </p:blipFill>
          <p:spPr>
            <a:xfrm>
              <a:off x="5549900" y="6054329"/>
              <a:ext cx="88900" cy="98495"/>
            </a:xfrm>
            <a:prstGeom prst="rect">
              <a:avLst/>
            </a:prstGeom>
          </p:spPr>
        </p:pic>
        <p:pic>
          <p:nvPicPr>
            <p:cNvPr id="7" name="รูปภาพ 6">
              <a:extLst>
                <a:ext uri="{FF2B5EF4-FFF2-40B4-BE49-F238E27FC236}">
                  <a16:creationId xmlns:a16="http://schemas.microsoft.com/office/drawing/2014/main" id="{F4F81651-00DE-2E57-1439-E7CE3386902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29336" t="43958" r="69718" b="54178"/>
            <a:stretch/>
          </p:blipFill>
          <p:spPr>
            <a:xfrm>
              <a:off x="5521325" y="6005081"/>
              <a:ext cx="88900" cy="98495"/>
            </a:xfrm>
            <a:prstGeom prst="rect">
              <a:avLst/>
            </a:prstGeom>
          </p:spPr>
        </p:pic>
        <p:pic>
          <p:nvPicPr>
            <p:cNvPr id="8" name="รูปภาพ 7">
              <a:extLst>
                <a:ext uri="{FF2B5EF4-FFF2-40B4-BE49-F238E27FC236}">
                  <a16:creationId xmlns:a16="http://schemas.microsoft.com/office/drawing/2014/main" id="{66C7E7BF-7716-11B5-81D8-6526DC85164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29336" t="43958" r="69718" b="54178"/>
            <a:stretch/>
          </p:blipFill>
          <p:spPr>
            <a:xfrm>
              <a:off x="5344986" y="6067029"/>
              <a:ext cx="88900" cy="98495"/>
            </a:xfrm>
            <a:prstGeom prst="rect">
              <a:avLst/>
            </a:prstGeom>
          </p:spPr>
        </p:pic>
        <p:pic>
          <p:nvPicPr>
            <p:cNvPr id="9" name="รูปภาพ 8">
              <a:extLst>
                <a:ext uri="{FF2B5EF4-FFF2-40B4-BE49-F238E27FC236}">
                  <a16:creationId xmlns:a16="http://schemas.microsoft.com/office/drawing/2014/main" id="{2AA08350-24BB-1EC1-FB08-DFA8EF13458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29336" t="43958" r="69718" b="54178"/>
            <a:stretch/>
          </p:blipFill>
          <p:spPr>
            <a:xfrm>
              <a:off x="5153629" y="6067028"/>
              <a:ext cx="88900" cy="98495"/>
            </a:xfrm>
            <a:prstGeom prst="rect">
              <a:avLst/>
            </a:prstGeom>
          </p:spPr>
        </p:pic>
        <p:pic>
          <p:nvPicPr>
            <p:cNvPr id="10" name="รูปภาพ 9">
              <a:extLst>
                <a:ext uri="{FF2B5EF4-FFF2-40B4-BE49-F238E27FC236}">
                  <a16:creationId xmlns:a16="http://schemas.microsoft.com/office/drawing/2014/main" id="{6B1F51DB-1A36-B155-F397-8AB43BCB406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29336" t="43958" r="69718" b="54178"/>
            <a:stretch/>
          </p:blipFill>
          <p:spPr>
            <a:xfrm>
              <a:off x="5131404" y="6005080"/>
              <a:ext cx="88900" cy="9849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399517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2.96296E-6 L 0 0.00023 " pathEditMode="relative" rAng="0" ptsTypes="AA">
                                      <p:cBhvr>
                                        <p:cTn id="6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  <p:animRot by="1500000">
                                      <p:cBhvr>
                                        <p:cTn id="7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สี่เหลี่ยมผืนผ้ามุมมน 4">
            <a:extLst>
              <a:ext uri="{FF2B5EF4-FFF2-40B4-BE49-F238E27FC236}">
                <a16:creationId xmlns:a16="http://schemas.microsoft.com/office/drawing/2014/main" id="{A60BBCF9-8A3A-DE85-6470-F6C533CAE99A}"/>
              </a:ext>
            </a:extLst>
          </p:cNvPr>
          <p:cNvSpPr/>
          <p:nvPr/>
        </p:nvSpPr>
        <p:spPr>
          <a:xfrm>
            <a:off x="695312" y="4483027"/>
            <a:ext cx="10801371" cy="1386616"/>
          </a:xfrm>
          <a:custGeom>
            <a:avLst/>
            <a:gdLst>
              <a:gd name="connsiteX0" fmla="*/ 0 w 10801371"/>
              <a:gd name="connsiteY0" fmla="*/ 157824 h 1386616"/>
              <a:gd name="connsiteX1" fmla="*/ 287508 w 10801371"/>
              <a:gd name="connsiteY1" fmla="*/ 0 h 1386616"/>
              <a:gd name="connsiteX2" fmla="*/ 867001 w 10801371"/>
              <a:gd name="connsiteY2" fmla="*/ 0 h 1386616"/>
              <a:gd name="connsiteX3" fmla="*/ 1344231 w 10801371"/>
              <a:gd name="connsiteY3" fmla="*/ 0 h 1386616"/>
              <a:gd name="connsiteX4" fmla="*/ 2128252 w 10801371"/>
              <a:gd name="connsiteY4" fmla="*/ 0 h 1386616"/>
              <a:gd name="connsiteX5" fmla="*/ 3014536 w 10801371"/>
              <a:gd name="connsiteY5" fmla="*/ 0 h 1386616"/>
              <a:gd name="connsiteX6" fmla="*/ 3696293 w 10801371"/>
              <a:gd name="connsiteY6" fmla="*/ 0 h 1386616"/>
              <a:gd name="connsiteX7" fmla="*/ 4275786 w 10801371"/>
              <a:gd name="connsiteY7" fmla="*/ 0 h 1386616"/>
              <a:gd name="connsiteX8" fmla="*/ 4855279 w 10801371"/>
              <a:gd name="connsiteY8" fmla="*/ 0 h 1386616"/>
              <a:gd name="connsiteX9" fmla="*/ 5332510 w 10801371"/>
              <a:gd name="connsiteY9" fmla="*/ 0 h 1386616"/>
              <a:gd name="connsiteX10" fmla="*/ 5809739 w 10801371"/>
              <a:gd name="connsiteY10" fmla="*/ 0 h 1386616"/>
              <a:gd name="connsiteX11" fmla="*/ 6286969 w 10801371"/>
              <a:gd name="connsiteY11" fmla="*/ 0 h 1386616"/>
              <a:gd name="connsiteX12" fmla="*/ 6764199 w 10801371"/>
              <a:gd name="connsiteY12" fmla="*/ 0 h 1386616"/>
              <a:gd name="connsiteX13" fmla="*/ 7650483 w 10801371"/>
              <a:gd name="connsiteY13" fmla="*/ 0 h 1386616"/>
              <a:gd name="connsiteX14" fmla="*/ 8332240 w 10801371"/>
              <a:gd name="connsiteY14" fmla="*/ 0 h 1386616"/>
              <a:gd name="connsiteX15" fmla="*/ 9218524 w 10801371"/>
              <a:gd name="connsiteY15" fmla="*/ 0 h 1386616"/>
              <a:gd name="connsiteX16" fmla="*/ 10513862 w 10801371"/>
              <a:gd name="connsiteY16" fmla="*/ 0 h 1386616"/>
              <a:gd name="connsiteX17" fmla="*/ 10801371 w 10801371"/>
              <a:gd name="connsiteY17" fmla="*/ 157824 h 1386616"/>
              <a:gd name="connsiteX18" fmla="*/ 10801371 w 10801371"/>
              <a:gd name="connsiteY18" fmla="*/ 493394 h 1386616"/>
              <a:gd name="connsiteX19" fmla="*/ 10801371 w 10801371"/>
              <a:gd name="connsiteY19" fmla="*/ 839673 h 1386616"/>
              <a:gd name="connsiteX20" fmla="*/ 10801371 w 10801371"/>
              <a:gd name="connsiteY20" fmla="*/ 1228791 h 1386616"/>
              <a:gd name="connsiteX21" fmla="*/ 10513862 w 10801371"/>
              <a:gd name="connsiteY21" fmla="*/ 1386616 h 1386616"/>
              <a:gd name="connsiteX22" fmla="*/ 9934369 w 10801371"/>
              <a:gd name="connsiteY22" fmla="*/ 1386616 h 1386616"/>
              <a:gd name="connsiteX23" fmla="*/ 9457139 w 10801371"/>
              <a:gd name="connsiteY23" fmla="*/ 1386616 h 1386616"/>
              <a:gd name="connsiteX24" fmla="*/ 8673118 w 10801371"/>
              <a:gd name="connsiteY24" fmla="*/ 1386616 h 1386616"/>
              <a:gd name="connsiteX25" fmla="*/ 8093625 w 10801371"/>
              <a:gd name="connsiteY25" fmla="*/ 1386616 h 1386616"/>
              <a:gd name="connsiteX26" fmla="*/ 7514132 w 10801371"/>
              <a:gd name="connsiteY26" fmla="*/ 1386616 h 1386616"/>
              <a:gd name="connsiteX27" fmla="*/ 6730111 w 10801371"/>
              <a:gd name="connsiteY27" fmla="*/ 1386616 h 1386616"/>
              <a:gd name="connsiteX28" fmla="*/ 5843827 w 10801371"/>
              <a:gd name="connsiteY28" fmla="*/ 1386616 h 1386616"/>
              <a:gd name="connsiteX29" fmla="*/ 4957543 w 10801371"/>
              <a:gd name="connsiteY29" fmla="*/ 1386616 h 1386616"/>
              <a:gd name="connsiteX30" fmla="*/ 4275786 w 10801371"/>
              <a:gd name="connsiteY30" fmla="*/ 1386616 h 1386616"/>
              <a:gd name="connsiteX31" fmla="*/ 3798556 w 10801371"/>
              <a:gd name="connsiteY31" fmla="*/ 1386616 h 1386616"/>
              <a:gd name="connsiteX32" fmla="*/ 3321326 w 10801371"/>
              <a:gd name="connsiteY32" fmla="*/ 1386616 h 1386616"/>
              <a:gd name="connsiteX33" fmla="*/ 2639569 w 10801371"/>
              <a:gd name="connsiteY33" fmla="*/ 1386616 h 1386616"/>
              <a:gd name="connsiteX34" fmla="*/ 2162340 w 10801371"/>
              <a:gd name="connsiteY34" fmla="*/ 1386616 h 1386616"/>
              <a:gd name="connsiteX35" fmla="*/ 1582846 w 10801371"/>
              <a:gd name="connsiteY35" fmla="*/ 1386616 h 1386616"/>
              <a:gd name="connsiteX36" fmla="*/ 901089 w 10801371"/>
              <a:gd name="connsiteY36" fmla="*/ 1386616 h 1386616"/>
              <a:gd name="connsiteX37" fmla="*/ 287508 w 10801371"/>
              <a:gd name="connsiteY37" fmla="*/ 1386616 h 1386616"/>
              <a:gd name="connsiteX38" fmla="*/ 0 w 10801371"/>
              <a:gd name="connsiteY38" fmla="*/ 1228791 h 1386616"/>
              <a:gd name="connsiteX39" fmla="*/ 0 w 10801371"/>
              <a:gd name="connsiteY39" fmla="*/ 871802 h 1386616"/>
              <a:gd name="connsiteX40" fmla="*/ 0 w 10801371"/>
              <a:gd name="connsiteY40" fmla="*/ 546942 h 1386616"/>
              <a:gd name="connsiteX41" fmla="*/ 0 w 10801371"/>
              <a:gd name="connsiteY41" fmla="*/ 157824 h 1386616"/>
              <a:gd name="connsiteX0" fmla="*/ 0 w 10801371"/>
              <a:gd name="connsiteY0" fmla="*/ 157824 h 1386616"/>
              <a:gd name="connsiteX1" fmla="*/ 287508 w 10801371"/>
              <a:gd name="connsiteY1" fmla="*/ 0 h 1386616"/>
              <a:gd name="connsiteX2" fmla="*/ 1071528 w 10801371"/>
              <a:gd name="connsiteY2" fmla="*/ 0 h 1386616"/>
              <a:gd name="connsiteX3" fmla="*/ 1651022 w 10801371"/>
              <a:gd name="connsiteY3" fmla="*/ 0 h 1386616"/>
              <a:gd name="connsiteX4" fmla="*/ 2025988 w 10801371"/>
              <a:gd name="connsiteY4" fmla="*/ 0 h 1386616"/>
              <a:gd name="connsiteX5" fmla="*/ 2605481 w 10801371"/>
              <a:gd name="connsiteY5" fmla="*/ 0 h 1386616"/>
              <a:gd name="connsiteX6" fmla="*/ 2980447 w 10801371"/>
              <a:gd name="connsiteY6" fmla="*/ 0 h 1386616"/>
              <a:gd name="connsiteX7" fmla="*/ 3866732 w 10801371"/>
              <a:gd name="connsiteY7" fmla="*/ 0 h 1386616"/>
              <a:gd name="connsiteX8" fmla="*/ 4343962 w 10801371"/>
              <a:gd name="connsiteY8" fmla="*/ 0 h 1386616"/>
              <a:gd name="connsiteX9" fmla="*/ 5127982 w 10801371"/>
              <a:gd name="connsiteY9" fmla="*/ 0 h 1386616"/>
              <a:gd name="connsiteX10" fmla="*/ 5605212 w 10801371"/>
              <a:gd name="connsiteY10" fmla="*/ 0 h 1386616"/>
              <a:gd name="connsiteX11" fmla="*/ 6491496 w 10801371"/>
              <a:gd name="connsiteY11" fmla="*/ 0 h 1386616"/>
              <a:gd name="connsiteX12" fmla="*/ 6968726 w 10801371"/>
              <a:gd name="connsiteY12" fmla="*/ 0 h 1386616"/>
              <a:gd name="connsiteX13" fmla="*/ 7650483 w 10801371"/>
              <a:gd name="connsiteY13" fmla="*/ 0 h 1386616"/>
              <a:gd name="connsiteX14" fmla="*/ 8536767 w 10801371"/>
              <a:gd name="connsiteY14" fmla="*/ 0 h 1386616"/>
              <a:gd name="connsiteX15" fmla="*/ 9116261 w 10801371"/>
              <a:gd name="connsiteY15" fmla="*/ 0 h 1386616"/>
              <a:gd name="connsiteX16" fmla="*/ 9695753 w 10801371"/>
              <a:gd name="connsiteY16" fmla="*/ 0 h 1386616"/>
              <a:gd name="connsiteX17" fmla="*/ 10513862 w 10801371"/>
              <a:gd name="connsiteY17" fmla="*/ 0 h 1386616"/>
              <a:gd name="connsiteX18" fmla="*/ 10801371 w 10801371"/>
              <a:gd name="connsiteY18" fmla="*/ 157824 h 1386616"/>
              <a:gd name="connsiteX19" fmla="*/ 10801371 w 10801371"/>
              <a:gd name="connsiteY19" fmla="*/ 504103 h 1386616"/>
              <a:gd name="connsiteX20" fmla="*/ 10801371 w 10801371"/>
              <a:gd name="connsiteY20" fmla="*/ 828963 h 1386616"/>
              <a:gd name="connsiteX21" fmla="*/ 10801371 w 10801371"/>
              <a:gd name="connsiteY21" fmla="*/ 1228791 h 1386616"/>
              <a:gd name="connsiteX22" fmla="*/ 10513862 w 10801371"/>
              <a:gd name="connsiteY22" fmla="*/ 1386616 h 1386616"/>
              <a:gd name="connsiteX23" fmla="*/ 9832105 w 10801371"/>
              <a:gd name="connsiteY23" fmla="*/ 1386616 h 1386616"/>
              <a:gd name="connsiteX24" fmla="*/ 9354875 w 10801371"/>
              <a:gd name="connsiteY24" fmla="*/ 1386616 h 1386616"/>
              <a:gd name="connsiteX25" fmla="*/ 8775382 w 10801371"/>
              <a:gd name="connsiteY25" fmla="*/ 1386616 h 1386616"/>
              <a:gd name="connsiteX26" fmla="*/ 7991361 w 10801371"/>
              <a:gd name="connsiteY26" fmla="*/ 1386616 h 1386616"/>
              <a:gd name="connsiteX27" fmla="*/ 7514132 w 10801371"/>
              <a:gd name="connsiteY27" fmla="*/ 1386616 h 1386616"/>
              <a:gd name="connsiteX28" fmla="*/ 7139165 w 10801371"/>
              <a:gd name="connsiteY28" fmla="*/ 1386616 h 1386616"/>
              <a:gd name="connsiteX29" fmla="*/ 6457408 w 10801371"/>
              <a:gd name="connsiteY29" fmla="*/ 1386616 h 1386616"/>
              <a:gd name="connsiteX30" fmla="*/ 6082442 w 10801371"/>
              <a:gd name="connsiteY30" fmla="*/ 1386616 h 1386616"/>
              <a:gd name="connsiteX31" fmla="*/ 5502948 w 10801371"/>
              <a:gd name="connsiteY31" fmla="*/ 1386616 h 1386616"/>
              <a:gd name="connsiteX32" fmla="*/ 5025719 w 10801371"/>
              <a:gd name="connsiteY32" fmla="*/ 1386616 h 1386616"/>
              <a:gd name="connsiteX33" fmla="*/ 4343962 w 10801371"/>
              <a:gd name="connsiteY33" fmla="*/ 1386616 h 1386616"/>
              <a:gd name="connsiteX34" fmla="*/ 3866732 w 10801371"/>
              <a:gd name="connsiteY34" fmla="*/ 1386616 h 1386616"/>
              <a:gd name="connsiteX35" fmla="*/ 3491766 w 10801371"/>
              <a:gd name="connsiteY35" fmla="*/ 1386616 h 1386616"/>
              <a:gd name="connsiteX36" fmla="*/ 2605481 w 10801371"/>
              <a:gd name="connsiteY36" fmla="*/ 1386616 h 1386616"/>
              <a:gd name="connsiteX37" fmla="*/ 1719197 w 10801371"/>
              <a:gd name="connsiteY37" fmla="*/ 1386616 h 1386616"/>
              <a:gd name="connsiteX38" fmla="*/ 935177 w 10801371"/>
              <a:gd name="connsiteY38" fmla="*/ 1386616 h 1386616"/>
              <a:gd name="connsiteX39" fmla="*/ 287508 w 10801371"/>
              <a:gd name="connsiteY39" fmla="*/ 1386616 h 1386616"/>
              <a:gd name="connsiteX40" fmla="*/ 0 w 10801371"/>
              <a:gd name="connsiteY40" fmla="*/ 1228791 h 1386616"/>
              <a:gd name="connsiteX41" fmla="*/ 0 w 10801371"/>
              <a:gd name="connsiteY41" fmla="*/ 861092 h 1386616"/>
              <a:gd name="connsiteX42" fmla="*/ 0 w 10801371"/>
              <a:gd name="connsiteY42" fmla="*/ 493394 h 1386616"/>
              <a:gd name="connsiteX43" fmla="*/ 0 w 10801371"/>
              <a:gd name="connsiteY43" fmla="*/ 157824 h 1386616"/>
              <a:gd name="connsiteX0" fmla="*/ 0 w 10801371"/>
              <a:gd name="connsiteY0" fmla="*/ 157824 h 1386616"/>
              <a:gd name="connsiteX1" fmla="*/ 287508 w 10801371"/>
              <a:gd name="connsiteY1" fmla="*/ 0 h 1386616"/>
              <a:gd name="connsiteX2" fmla="*/ 867001 w 10801371"/>
              <a:gd name="connsiteY2" fmla="*/ 0 h 1386616"/>
              <a:gd name="connsiteX3" fmla="*/ 1344231 w 10801371"/>
              <a:gd name="connsiteY3" fmla="*/ 0 h 1386616"/>
              <a:gd name="connsiteX4" fmla="*/ 2128252 w 10801371"/>
              <a:gd name="connsiteY4" fmla="*/ 0 h 1386616"/>
              <a:gd name="connsiteX5" fmla="*/ 3014536 w 10801371"/>
              <a:gd name="connsiteY5" fmla="*/ 0 h 1386616"/>
              <a:gd name="connsiteX6" fmla="*/ 3696293 w 10801371"/>
              <a:gd name="connsiteY6" fmla="*/ 0 h 1386616"/>
              <a:gd name="connsiteX7" fmla="*/ 4275786 w 10801371"/>
              <a:gd name="connsiteY7" fmla="*/ 0 h 1386616"/>
              <a:gd name="connsiteX8" fmla="*/ 4855279 w 10801371"/>
              <a:gd name="connsiteY8" fmla="*/ 0 h 1386616"/>
              <a:gd name="connsiteX9" fmla="*/ 5332510 w 10801371"/>
              <a:gd name="connsiteY9" fmla="*/ 0 h 1386616"/>
              <a:gd name="connsiteX10" fmla="*/ 5809739 w 10801371"/>
              <a:gd name="connsiteY10" fmla="*/ 0 h 1386616"/>
              <a:gd name="connsiteX11" fmla="*/ 6286969 w 10801371"/>
              <a:gd name="connsiteY11" fmla="*/ 0 h 1386616"/>
              <a:gd name="connsiteX12" fmla="*/ 6764199 w 10801371"/>
              <a:gd name="connsiteY12" fmla="*/ 0 h 1386616"/>
              <a:gd name="connsiteX13" fmla="*/ 7650483 w 10801371"/>
              <a:gd name="connsiteY13" fmla="*/ 0 h 1386616"/>
              <a:gd name="connsiteX14" fmla="*/ 8332240 w 10801371"/>
              <a:gd name="connsiteY14" fmla="*/ 0 h 1386616"/>
              <a:gd name="connsiteX15" fmla="*/ 9218524 w 10801371"/>
              <a:gd name="connsiteY15" fmla="*/ 0 h 1386616"/>
              <a:gd name="connsiteX16" fmla="*/ 10513862 w 10801371"/>
              <a:gd name="connsiteY16" fmla="*/ 0 h 1386616"/>
              <a:gd name="connsiteX17" fmla="*/ 10801371 w 10801371"/>
              <a:gd name="connsiteY17" fmla="*/ 157824 h 1386616"/>
              <a:gd name="connsiteX18" fmla="*/ 10801371 w 10801371"/>
              <a:gd name="connsiteY18" fmla="*/ 493394 h 1386616"/>
              <a:gd name="connsiteX19" fmla="*/ 10801371 w 10801371"/>
              <a:gd name="connsiteY19" fmla="*/ 839673 h 1386616"/>
              <a:gd name="connsiteX20" fmla="*/ 10801371 w 10801371"/>
              <a:gd name="connsiteY20" fmla="*/ 1228791 h 1386616"/>
              <a:gd name="connsiteX21" fmla="*/ 10513862 w 10801371"/>
              <a:gd name="connsiteY21" fmla="*/ 1386616 h 1386616"/>
              <a:gd name="connsiteX22" fmla="*/ 9934369 w 10801371"/>
              <a:gd name="connsiteY22" fmla="*/ 1386616 h 1386616"/>
              <a:gd name="connsiteX23" fmla="*/ 9457139 w 10801371"/>
              <a:gd name="connsiteY23" fmla="*/ 1386616 h 1386616"/>
              <a:gd name="connsiteX24" fmla="*/ 8673118 w 10801371"/>
              <a:gd name="connsiteY24" fmla="*/ 1386616 h 1386616"/>
              <a:gd name="connsiteX25" fmla="*/ 8093625 w 10801371"/>
              <a:gd name="connsiteY25" fmla="*/ 1386616 h 1386616"/>
              <a:gd name="connsiteX26" fmla="*/ 7514132 w 10801371"/>
              <a:gd name="connsiteY26" fmla="*/ 1386616 h 1386616"/>
              <a:gd name="connsiteX27" fmla="*/ 6730111 w 10801371"/>
              <a:gd name="connsiteY27" fmla="*/ 1386616 h 1386616"/>
              <a:gd name="connsiteX28" fmla="*/ 5843827 w 10801371"/>
              <a:gd name="connsiteY28" fmla="*/ 1386616 h 1386616"/>
              <a:gd name="connsiteX29" fmla="*/ 4957543 w 10801371"/>
              <a:gd name="connsiteY29" fmla="*/ 1386616 h 1386616"/>
              <a:gd name="connsiteX30" fmla="*/ 4275786 w 10801371"/>
              <a:gd name="connsiteY30" fmla="*/ 1386616 h 1386616"/>
              <a:gd name="connsiteX31" fmla="*/ 3798556 w 10801371"/>
              <a:gd name="connsiteY31" fmla="*/ 1386616 h 1386616"/>
              <a:gd name="connsiteX32" fmla="*/ 3321326 w 10801371"/>
              <a:gd name="connsiteY32" fmla="*/ 1386616 h 1386616"/>
              <a:gd name="connsiteX33" fmla="*/ 2639569 w 10801371"/>
              <a:gd name="connsiteY33" fmla="*/ 1386616 h 1386616"/>
              <a:gd name="connsiteX34" fmla="*/ 2162340 w 10801371"/>
              <a:gd name="connsiteY34" fmla="*/ 1386616 h 1386616"/>
              <a:gd name="connsiteX35" fmla="*/ 1582846 w 10801371"/>
              <a:gd name="connsiteY35" fmla="*/ 1386616 h 1386616"/>
              <a:gd name="connsiteX36" fmla="*/ 901089 w 10801371"/>
              <a:gd name="connsiteY36" fmla="*/ 1386616 h 1386616"/>
              <a:gd name="connsiteX37" fmla="*/ 287508 w 10801371"/>
              <a:gd name="connsiteY37" fmla="*/ 1386616 h 1386616"/>
              <a:gd name="connsiteX38" fmla="*/ 0 w 10801371"/>
              <a:gd name="connsiteY38" fmla="*/ 1228791 h 1386616"/>
              <a:gd name="connsiteX39" fmla="*/ 0 w 10801371"/>
              <a:gd name="connsiteY39" fmla="*/ 871802 h 1386616"/>
              <a:gd name="connsiteX40" fmla="*/ 0 w 10801371"/>
              <a:gd name="connsiteY40" fmla="*/ 546942 h 1386616"/>
              <a:gd name="connsiteX41" fmla="*/ 0 w 10801371"/>
              <a:gd name="connsiteY41" fmla="*/ 157824 h 1386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0801371" h="1386616" fill="none" extrusionOk="0">
                <a:moveTo>
                  <a:pt x="0" y="157824"/>
                </a:moveTo>
                <a:cubicBezTo>
                  <a:pt x="-7267" y="47289"/>
                  <a:pt x="69932" y="11356"/>
                  <a:pt x="287508" y="0"/>
                </a:cubicBezTo>
                <a:cubicBezTo>
                  <a:pt x="491390" y="-34789"/>
                  <a:pt x="583841" y="36471"/>
                  <a:pt x="867001" y="0"/>
                </a:cubicBezTo>
                <a:cubicBezTo>
                  <a:pt x="1142029" y="-4778"/>
                  <a:pt x="1181789" y="-7237"/>
                  <a:pt x="1344231" y="0"/>
                </a:cubicBezTo>
                <a:cubicBezTo>
                  <a:pt x="1491445" y="7098"/>
                  <a:pt x="1875457" y="-3925"/>
                  <a:pt x="2128252" y="0"/>
                </a:cubicBezTo>
                <a:cubicBezTo>
                  <a:pt x="2318436" y="-47372"/>
                  <a:pt x="2545204" y="67546"/>
                  <a:pt x="3014536" y="0"/>
                </a:cubicBezTo>
                <a:cubicBezTo>
                  <a:pt x="3464061" y="-28756"/>
                  <a:pt x="3514128" y="-43332"/>
                  <a:pt x="3696293" y="0"/>
                </a:cubicBezTo>
                <a:cubicBezTo>
                  <a:pt x="3875184" y="37687"/>
                  <a:pt x="4010964" y="-24765"/>
                  <a:pt x="4275786" y="0"/>
                </a:cubicBezTo>
                <a:cubicBezTo>
                  <a:pt x="4554478" y="-6466"/>
                  <a:pt x="4587437" y="1103"/>
                  <a:pt x="4855279" y="0"/>
                </a:cubicBezTo>
                <a:cubicBezTo>
                  <a:pt x="5131231" y="-12366"/>
                  <a:pt x="5171104" y="17411"/>
                  <a:pt x="5332510" y="0"/>
                </a:cubicBezTo>
                <a:cubicBezTo>
                  <a:pt x="5525448" y="-28376"/>
                  <a:pt x="5666305" y="8340"/>
                  <a:pt x="5809739" y="0"/>
                </a:cubicBezTo>
                <a:cubicBezTo>
                  <a:pt x="5945221" y="-15288"/>
                  <a:pt x="6139541" y="12718"/>
                  <a:pt x="6286969" y="0"/>
                </a:cubicBezTo>
                <a:cubicBezTo>
                  <a:pt x="6458272" y="39996"/>
                  <a:pt x="6615675" y="-15387"/>
                  <a:pt x="6764199" y="0"/>
                </a:cubicBezTo>
                <a:cubicBezTo>
                  <a:pt x="6908271" y="53686"/>
                  <a:pt x="7385355" y="-3104"/>
                  <a:pt x="7650483" y="0"/>
                </a:cubicBezTo>
                <a:cubicBezTo>
                  <a:pt x="7904529" y="62598"/>
                  <a:pt x="8105070" y="60994"/>
                  <a:pt x="8332240" y="0"/>
                </a:cubicBezTo>
                <a:cubicBezTo>
                  <a:pt x="8452283" y="-50112"/>
                  <a:pt x="8866892" y="-37526"/>
                  <a:pt x="9218524" y="0"/>
                </a:cubicBezTo>
                <a:cubicBezTo>
                  <a:pt x="9601660" y="-124246"/>
                  <a:pt x="9979034" y="-95941"/>
                  <a:pt x="10513862" y="0"/>
                </a:cubicBezTo>
                <a:cubicBezTo>
                  <a:pt x="10640429" y="11992"/>
                  <a:pt x="10838402" y="65902"/>
                  <a:pt x="10801371" y="157824"/>
                </a:cubicBezTo>
                <a:cubicBezTo>
                  <a:pt x="10790479" y="222334"/>
                  <a:pt x="10834517" y="362051"/>
                  <a:pt x="10801371" y="493394"/>
                </a:cubicBezTo>
                <a:cubicBezTo>
                  <a:pt x="10840592" y="601928"/>
                  <a:pt x="10788329" y="697882"/>
                  <a:pt x="10801371" y="839673"/>
                </a:cubicBezTo>
                <a:cubicBezTo>
                  <a:pt x="10849170" y="979736"/>
                  <a:pt x="10784639" y="1082530"/>
                  <a:pt x="10801371" y="1228791"/>
                </a:cubicBezTo>
                <a:cubicBezTo>
                  <a:pt x="10832357" y="1290022"/>
                  <a:pt x="10710532" y="1373829"/>
                  <a:pt x="10513862" y="1386616"/>
                </a:cubicBezTo>
                <a:cubicBezTo>
                  <a:pt x="10356515" y="1364662"/>
                  <a:pt x="10063860" y="1386244"/>
                  <a:pt x="9934369" y="1386616"/>
                </a:cubicBezTo>
                <a:cubicBezTo>
                  <a:pt x="9751876" y="1417556"/>
                  <a:pt x="9584393" y="1360706"/>
                  <a:pt x="9457139" y="1386616"/>
                </a:cubicBezTo>
                <a:cubicBezTo>
                  <a:pt x="9445737" y="1363083"/>
                  <a:pt x="8946936" y="1327413"/>
                  <a:pt x="8673118" y="1386616"/>
                </a:cubicBezTo>
                <a:cubicBezTo>
                  <a:pt x="8353442" y="1399333"/>
                  <a:pt x="8319975" y="1404437"/>
                  <a:pt x="8093625" y="1386616"/>
                </a:cubicBezTo>
                <a:cubicBezTo>
                  <a:pt x="7856501" y="1371871"/>
                  <a:pt x="7794465" y="1372186"/>
                  <a:pt x="7514132" y="1386616"/>
                </a:cubicBezTo>
                <a:cubicBezTo>
                  <a:pt x="7300404" y="1423683"/>
                  <a:pt x="6922337" y="1444213"/>
                  <a:pt x="6730111" y="1386616"/>
                </a:cubicBezTo>
                <a:cubicBezTo>
                  <a:pt x="6466522" y="1339916"/>
                  <a:pt x="6220197" y="1311627"/>
                  <a:pt x="5843827" y="1386616"/>
                </a:cubicBezTo>
                <a:cubicBezTo>
                  <a:pt x="5412557" y="1350582"/>
                  <a:pt x="5343815" y="1402259"/>
                  <a:pt x="4957543" y="1386616"/>
                </a:cubicBezTo>
                <a:cubicBezTo>
                  <a:pt x="4556918" y="1395928"/>
                  <a:pt x="4409593" y="1362003"/>
                  <a:pt x="4275786" y="1386616"/>
                </a:cubicBezTo>
                <a:cubicBezTo>
                  <a:pt x="4059498" y="1403949"/>
                  <a:pt x="3970528" y="1328316"/>
                  <a:pt x="3798556" y="1386616"/>
                </a:cubicBezTo>
                <a:cubicBezTo>
                  <a:pt x="3668900" y="1394698"/>
                  <a:pt x="3489863" y="1402450"/>
                  <a:pt x="3321326" y="1386616"/>
                </a:cubicBezTo>
                <a:cubicBezTo>
                  <a:pt x="3139871" y="1344857"/>
                  <a:pt x="2974015" y="1378064"/>
                  <a:pt x="2639569" y="1386616"/>
                </a:cubicBezTo>
                <a:cubicBezTo>
                  <a:pt x="2324495" y="1386446"/>
                  <a:pt x="2306639" y="1374575"/>
                  <a:pt x="2162340" y="1386616"/>
                </a:cubicBezTo>
                <a:cubicBezTo>
                  <a:pt x="2028169" y="1369591"/>
                  <a:pt x="1730261" y="1360282"/>
                  <a:pt x="1582846" y="1386616"/>
                </a:cubicBezTo>
                <a:cubicBezTo>
                  <a:pt x="1408033" y="1427059"/>
                  <a:pt x="1113960" y="1427542"/>
                  <a:pt x="901089" y="1386616"/>
                </a:cubicBezTo>
                <a:cubicBezTo>
                  <a:pt x="723368" y="1339554"/>
                  <a:pt x="457428" y="1364160"/>
                  <a:pt x="287508" y="1386616"/>
                </a:cubicBezTo>
                <a:cubicBezTo>
                  <a:pt x="157731" y="1423014"/>
                  <a:pt x="-18613" y="1314050"/>
                  <a:pt x="0" y="1228791"/>
                </a:cubicBezTo>
                <a:cubicBezTo>
                  <a:pt x="26547" y="1126239"/>
                  <a:pt x="2901" y="1063795"/>
                  <a:pt x="0" y="871802"/>
                </a:cubicBezTo>
                <a:cubicBezTo>
                  <a:pt x="4554" y="700372"/>
                  <a:pt x="2165" y="689661"/>
                  <a:pt x="0" y="546942"/>
                </a:cubicBezTo>
                <a:cubicBezTo>
                  <a:pt x="21066" y="374940"/>
                  <a:pt x="-7624" y="283213"/>
                  <a:pt x="0" y="157824"/>
                </a:cubicBezTo>
                <a:close/>
              </a:path>
              <a:path w="10801371" h="1386616" stroke="0" extrusionOk="0">
                <a:moveTo>
                  <a:pt x="0" y="157824"/>
                </a:moveTo>
                <a:cubicBezTo>
                  <a:pt x="13505" y="52852"/>
                  <a:pt x="141236" y="-40709"/>
                  <a:pt x="287508" y="0"/>
                </a:cubicBezTo>
                <a:cubicBezTo>
                  <a:pt x="697389" y="19641"/>
                  <a:pt x="793241" y="29026"/>
                  <a:pt x="1071528" y="0"/>
                </a:cubicBezTo>
                <a:cubicBezTo>
                  <a:pt x="1358915" y="-5724"/>
                  <a:pt x="1549998" y="-48904"/>
                  <a:pt x="1651022" y="0"/>
                </a:cubicBezTo>
                <a:cubicBezTo>
                  <a:pt x="1805990" y="1776"/>
                  <a:pt x="1967609" y="2738"/>
                  <a:pt x="2025988" y="0"/>
                </a:cubicBezTo>
                <a:cubicBezTo>
                  <a:pt x="2065901" y="13688"/>
                  <a:pt x="2381361" y="-17113"/>
                  <a:pt x="2605481" y="0"/>
                </a:cubicBezTo>
                <a:cubicBezTo>
                  <a:pt x="2800431" y="21324"/>
                  <a:pt x="2862090" y="-17226"/>
                  <a:pt x="2980447" y="0"/>
                </a:cubicBezTo>
                <a:cubicBezTo>
                  <a:pt x="3053234" y="-76091"/>
                  <a:pt x="3614125" y="1729"/>
                  <a:pt x="3866732" y="0"/>
                </a:cubicBezTo>
                <a:cubicBezTo>
                  <a:pt x="4092943" y="26517"/>
                  <a:pt x="4157983" y="4688"/>
                  <a:pt x="4343962" y="0"/>
                </a:cubicBezTo>
                <a:cubicBezTo>
                  <a:pt x="4476613" y="59709"/>
                  <a:pt x="4763375" y="-19947"/>
                  <a:pt x="5127982" y="0"/>
                </a:cubicBezTo>
                <a:cubicBezTo>
                  <a:pt x="5483036" y="-16234"/>
                  <a:pt x="5497508" y="-9727"/>
                  <a:pt x="5605212" y="0"/>
                </a:cubicBezTo>
                <a:cubicBezTo>
                  <a:pt x="5690883" y="6662"/>
                  <a:pt x="6247881" y="8685"/>
                  <a:pt x="6491496" y="0"/>
                </a:cubicBezTo>
                <a:cubicBezTo>
                  <a:pt x="6768894" y="-29074"/>
                  <a:pt x="6740702" y="6654"/>
                  <a:pt x="6968726" y="0"/>
                </a:cubicBezTo>
                <a:cubicBezTo>
                  <a:pt x="7133938" y="-12581"/>
                  <a:pt x="7508164" y="22799"/>
                  <a:pt x="7650483" y="0"/>
                </a:cubicBezTo>
                <a:cubicBezTo>
                  <a:pt x="7775408" y="-46184"/>
                  <a:pt x="8353167" y="-47142"/>
                  <a:pt x="8536767" y="0"/>
                </a:cubicBezTo>
                <a:cubicBezTo>
                  <a:pt x="8679853" y="14372"/>
                  <a:pt x="8847710" y="-26219"/>
                  <a:pt x="9116261" y="0"/>
                </a:cubicBezTo>
                <a:cubicBezTo>
                  <a:pt x="9252515" y="11507"/>
                  <a:pt x="9450976" y="-3644"/>
                  <a:pt x="9695753" y="0"/>
                </a:cubicBezTo>
                <a:cubicBezTo>
                  <a:pt x="9938822" y="-44514"/>
                  <a:pt x="10226845" y="73108"/>
                  <a:pt x="10513862" y="0"/>
                </a:cubicBezTo>
                <a:cubicBezTo>
                  <a:pt x="10703062" y="-7820"/>
                  <a:pt x="10800539" y="57661"/>
                  <a:pt x="10801371" y="157824"/>
                </a:cubicBezTo>
                <a:cubicBezTo>
                  <a:pt x="10771267" y="283319"/>
                  <a:pt x="10776819" y="353888"/>
                  <a:pt x="10801371" y="504103"/>
                </a:cubicBezTo>
                <a:cubicBezTo>
                  <a:pt x="10817284" y="648795"/>
                  <a:pt x="10824519" y="673918"/>
                  <a:pt x="10801371" y="828963"/>
                </a:cubicBezTo>
                <a:cubicBezTo>
                  <a:pt x="10765343" y="976181"/>
                  <a:pt x="10794222" y="1025076"/>
                  <a:pt x="10801371" y="1228791"/>
                </a:cubicBezTo>
                <a:cubicBezTo>
                  <a:pt x="10824096" y="1332069"/>
                  <a:pt x="10710875" y="1426787"/>
                  <a:pt x="10513862" y="1386616"/>
                </a:cubicBezTo>
                <a:cubicBezTo>
                  <a:pt x="10271141" y="1381619"/>
                  <a:pt x="10085840" y="1368448"/>
                  <a:pt x="9832105" y="1386616"/>
                </a:cubicBezTo>
                <a:cubicBezTo>
                  <a:pt x="9572621" y="1362861"/>
                  <a:pt x="9490630" y="1389184"/>
                  <a:pt x="9354875" y="1386616"/>
                </a:cubicBezTo>
                <a:cubicBezTo>
                  <a:pt x="9192842" y="1390220"/>
                  <a:pt x="8986781" y="1451736"/>
                  <a:pt x="8775382" y="1386616"/>
                </a:cubicBezTo>
                <a:cubicBezTo>
                  <a:pt x="8529590" y="1373305"/>
                  <a:pt x="8265311" y="1350667"/>
                  <a:pt x="7991361" y="1386616"/>
                </a:cubicBezTo>
                <a:cubicBezTo>
                  <a:pt x="7804904" y="1407251"/>
                  <a:pt x="7696715" y="1380647"/>
                  <a:pt x="7514132" y="1386616"/>
                </a:cubicBezTo>
                <a:cubicBezTo>
                  <a:pt x="7305997" y="1398986"/>
                  <a:pt x="7257040" y="1373206"/>
                  <a:pt x="7139165" y="1386616"/>
                </a:cubicBezTo>
                <a:cubicBezTo>
                  <a:pt x="7003788" y="1360909"/>
                  <a:pt x="6612293" y="1364997"/>
                  <a:pt x="6457408" y="1386616"/>
                </a:cubicBezTo>
                <a:cubicBezTo>
                  <a:pt x="6311823" y="1399342"/>
                  <a:pt x="6223407" y="1369991"/>
                  <a:pt x="6082442" y="1386616"/>
                </a:cubicBezTo>
                <a:cubicBezTo>
                  <a:pt x="5975232" y="1348896"/>
                  <a:pt x="5677825" y="1386619"/>
                  <a:pt x="5502948" y="1386616"/>
                </a:cubicBezTo>
                <a:cubicBezTo>
                  <a:pt x="5386110" y="1430940"/>
                  <a:pt x="5201091" y="1380140"/>
                  <a:pt x="5025719" y="1386616"/>
                </a:cubicBezTo>
                <a:cubicBezTo>
                  <a:pt x="4918017" y="1364045"/>
                  <a:pt x="4509337" y="1427715"/>
                  <a:pt x="4343962" y="1386616"/>
                </a:cubicBezTo>
                <a:cubicBezTo>
                  <a:pt x="4131470" y="1375875"/>
                  <a:pt x="3966763" y="1392367"/>
                  <a:pt x="3866732" y="1386616"/>
                </a:cubicBezTo>
                <a:cubicBezTo>
                  <a:pt x="3699340" y="1386027"/>
                  <a:pt x="3647432" y="1397111"/>
                  <a:pt x="3491766" y="1386616"/>
                </a:cubicBezTo>
                <a:cubicBezTo>
                  <a:pt x="3341547" y="1498288"/>
                  <a:pt x="2934846" y="1243640"/>
                  <a:pt x="2605481" y="1386616"/>
                </a:cubicBezTo>
                <a:cubicBezTo>
                  <a:pt x="2292498" y="1365499"/>
                  <a:pt x="1982484" y="1439195"/>
                  <a:pt x="1719197" y="1386616"/>
                </a:cubicBezTo>
                <a:cubicBezTo>
                  <a:pt x="1518060" y="1383373"/>
                  <a:pt x="1211720" y="1375808"/>
                  <a:pt x="935177" y="1386616"/>
                </a:cubicBezTo>
                <a:cubicBezTo>
                  <a:pt x="790852" y="1339540"/>
                  <a:pt x="461633" y="1398908"/>
                  <a:pt x="287508" y="1386616"/>
                </a:cubicBezTo>
                <a:cubicBezTo>
                  <a:pt x="144855" y="1409899"/>
                  <a:pt x="-12937" y="1299990"/>
                  <a:pt x="0" y="1228791"/>
                </a:cubicBezTo>
                <a:cubicBezTo>
                  <a:pt x="-2452" y="1087536"/>
                  <a:pt x="-6892" y="1025133"/>
                  <a:pt x="0" y="861092"/>
                </a:cubicBezTo>
                <a:cubicBezTo>
                  <a:pt x="22960" y="691520"/>
                  <a:pt x="17865" y="619477"/>
                  <a:pt x="0" y="493394"/>
                </a:cubicBezTo>
                <a:cubicBezTo>
                  <a:pt x="-17320" y="399579"/>
                  <a:pt x="-6631" y="230210"/>
                  <a:pt x="0" y="157824"/>
                </a:cubicBezTo>
                <a:close/>
              </a:path>
              <a:path w="10801371" h="1386616" fill="none" stroke="0" extrusionOk="0">
                <a:moveTo>
                  <a:pt x="0" y="157824"/>
                </a:moveTo>
                <a:cubicBezTo>
                  <a:pt x="7954" y="96103"/>
                  <a:pt x="108704" y="-5433"/>
                  <a:pt x="287508" y="0"/>
                </a:cubicBezTo>
                <a:cubicBezTo>
                  <a:pt x="510787" y="19239"/>
                  <a:pt x="597880" y="20844"/>
                  <a:pt x="867001" y="0"/>
                </a:cubicBezTo>
                <a:cubicBezTo>
                  <a:pt x="1148684" y="-14157"/>
                  <a:pt x="1182642" y="-6349"/>
                  <a:pt x="1344231" y="0"/>
                </a:cubicBezTo>
                <a:cubicBezTo>
                  <a:pt x="1507230" y="-52893"/>
                  <a:pt x="1931293" y="23986"/>
                  <a:pt x="2128252" y="0"/>
                </a:cubicBezTo>
                <a:cubicBezTo>
                  <a:pt x="2382498" y="62646"/>
                  <a:pt x="2560409" y="91458"/>
                  <a:pt x="3014536" y="0"/>
                </a:cubicBezTo>
                <a:cubicBezTo>
                  <a:pt x="3435259" y="10040"/>
                  <a:pt x="3526134" y="-38198"/>
                  <a:pt x="3696293" y="0"/>
                </a:cubicBezTo>
                <a:cubicBezTo>
                  <a:pt x="3861059" y="33709"/>
                  <a:pt x="3994688" y="4859"/>
                  <a:pt x="4275786" y="0"/>
                </a:cubicBezTo>
                <a:cubicBezTo>
                  <a:pt x="4553454" y="-2096"/>
                  <a:pt x="4591174" y="18536"/>
                  <a:pt x="4855279" y="0"/>
                </a:cubicBezTo>
                <a:cubicBezTo>
                  <a:pt x="5114444" y="-12157"/>
                  <a:pt x="5193452" y="8620"/>
                  <a:pt x="5332510" y="0"/>
                </a:cubicBezTo>
                <a:cubicBezTo>
                  <a:pt x="5476667" y="-13402"/>
                  <a:pt x="5714116" y="-13996"/>
                  <a:pt x="5809739" y="0"/>
                </a:cubicBezTo>
                <a:cubicBezTo>
                  <a:pt x="5912143" y="10294"/>
                  <a:pt x="6153652" y="22740"/>
                  <a:pt x="6286969" y="0"/>
                </a:cubicBezTo>
                <a:cubicBezTo>
                  <a:pt x="6462173" y="23835"/>
                  <a:pt x="6573846" y="-46523"/>
                  <a:pt x="6764199" y="0"/>
                </a:cubicBezTo>
                <a:cubicBezTo>
                  <a:pt x="6892536" y="49629"/>
                  <a:pt x="7454198" y="15547"/>
                  <a:pt x="7650483" y="0"/>
                </a:cubicBezTo>
                <a:cubicBezTo>
                  <a:pt x="7862938" y="-10570"/>
                  <a:pt x="8007506" y="24483"/>
                  <a:pt x="8332240" y="0"/>
                </a:cubicBezTo>
                <a:cubicBezTo>
                  <a:pt x="8668692" y="27478"/>
                  <a:pt x="8920757" y="-44289"/>
                  <a:pt x="9218524" y="0"/>
                </a:cubicBezTo>
                <a:cubicBezTo>
                  <a:pt x="9679165" y="85250"/>
                  <a:pt x="9947441" y="50114"/>
                  <a:pt x="10513862" y="0"/>
                </a:cubicBezTo>
                <a:cubicBezTo>
                  <a:pt x="10643298" y="-17545"/>
                  <a:pt x="10786151" y="49397"/>
                  <a:pt x="10801371" y="157824"/>
                </a:cubicBezTo>
                <a:cubicBezTo>
                  <a:pt x="10840477" y="227862"/>
                  <a:pt x="10798276" y="361202"/>
                  <a:pt x="10801371" y="493394"/>
                </a:cubicBezTo>
                <a:cubicBezTo>
                  <a:pt x="10818733" y="607274"/>
                  <a:pt x="10777566" y="727437"/>
                  <a:pt x="10801371" y="839673"/>
                </a:cubicBezTo>
                <a:cubicBezTo>
                  <a:pt x="10815011" y="959794"/>
                  <a:pt x="10765755" y="1100700"/>
                  <a:pt x="10801371" y="1228791"/>
                </a:cubicBezTo>
                <a:cubicBezTo>
                  <a:pt x="10831966" y="1336856"/>
                  <a:pt x="10689000" y="1375012"/>
                  <a:pt x="10513862" y="1386616"/>
                </a:cubicBezTo>
                <a:cubicBezTo>
                  <a:pt x="10321091" y="1409292"/>
                  <a:pt x="10102797" y="1400156"/>
                  <a:pt x="9934369" y="1386616"/>
                </a:cubicBezTo>
                <a:cubicBezTo>
                  <a:pt x="9751081" y="1393293"/>
                  <a:pt x="9569266" y="1360797"/>
                  <a:pt x="9457139" y="1386616"/>
                </a:cubicBezTo>
                <a:cubicBezTo>
                  <a:pt x="9411900" y="1434493"/>
                  <a:pt x="8987506" y="1332023"/>
                  <a:pt x="8673118" y="1386616"/>
                </a:cubicBezTo>
                <a:cubicBezTo>
                  <a:pt x="8369096" y="1403211"/>
                  <a:pt x="8304836" y="1394953"/>
                  <a:pt x="8093625" y="1386616"/>
                </a:cubicBezTo>
                <a:cubicBezTo>
                  <a:pt x="7864047" y="1379675"/>
                  <a:pt x="7799193" y="1379376"/>
                  <a:pt x="7514132" y="1386616"/>
                </a:cubicBezTo>
                <a:cubicBezTo>
                  <a:pt x="7218499" y="1391088"/>
                  <a:pt x="6969149" y="1382564"/>
                  <a:pt x="6730111" y="1386616"/>
                </a:cubicBezTo>
                <a:cubicBezTo>
                  <a:pt x="6559491" y="1372687"/>
                  <a:pt x="6249175" y="1363838"/>
                  <a:pt x="5843827" y="1386616"/>
                </a:cubicBezTo>
                <a:cubicBezTo>
                  <a:pt x="5440779" y="1402633"/>
                  <a:pt x="5338027" y="1354405"/>
                  <a:pt x="4957543" y="1386616"/>
                </a:cubicBezTo>
                <a:cubicBezTo>
                  <a:pt x="4579999" y="1394580"/>
                  <a:pt x="4463519" y="1379986"/>
                  <a:pt x="4275786" y="1386616"/>
                </a:cubicBezTo>
                <a:cubicBezTo>
                  <a:pt x="4067272" y="1391886"/>
                  <a:pt x="3949681" y="1355184"/>
                  <a:pt x="3798556" y="1386616"/>
                </a:cubicBezTo>
                <a:cubicBezTo>
                  <a:pt x="3637133" y="1366633"/>
                  <a:pt x="3506991" y="1385779"/>
                  <a:pt x="3321326" y="1386616"/>
                </a:cubicBezTo>
                <a:cubicBezTo>
                  <a:pt x="3107642" y="1359263"/>
                  <a:pt x="2969673" y="1387605"/>
                  <a:pt x="2639569" y="1386616"/>
                </a:cubicBezTo>
                <a:cubicBezTo>
                  <a:pt x="2329360" y="1387901"/>
                  <a:pt x="2300812" y="1375557"/>
                  <a:pt x="2162340" y="1386616"/>
                </a:cubicBezTo>
                <a:cubicBezTo>
                  <a:pt x="2022217" y="1377699"/>
                  <a:pt x="1710922" y="1379163"/>
                  <a:pt x="1582846" y="1386616"/>
                </a:cubicBezTo>
                <a:cubicBezTo>
                  <a:pt x="1533035" y="1421210"/>
                  <a:pt x="1068938" y="1407294"/>
                  <a:pt x="901089" y="1386616"/>
                </a:cubicBezTo>
                <a:cubicBezTo>
                  <a:pt x="704799" y="1444537"/>
                  <a:pt x="492105" y="1328089"/>
                  <a:pt x="287508" y="1386616"/>
                </a:cubicBezTo>
                <a:cubicBezTo>
                  <a:pt x="119006" y="1396681"/>
                  <a:pt x="20829" y="1352348"/>
                  <a:pt x="0" y="1228791"/>
                </a:cubicBezTo>
                <a:cubicBezTo>
                  <a:pt x="38704" y="1104797"/>
                  <a:pt x="-19914" y="1048997"/>
                  <a:pt x="0" y="871802"/>
                </a:cubicBezTo>
                <a:cubicBezTo>
                  <a:pt x="6530" y="699238"/>
                  <a:pt x="3989" y="694717"/>
                  <a:pt x="0" y="546942"/>
                </a:cubicBezTo>
                <a:cubicBezTo>
                  <a:pt x="-10292" y="402353"/>
                  <a:pt x="8013" y="256716"/>
                  <a:pt x="0" y="157824"/>
                </a:cubicBezTo>
                <a:close/>
              </a:path>
              <a:path w="10801371" h="1386616" fill="none" stroke="0" extrusionOk="0">
                <a:moveTo>
                  <a:pt x="0" y="157824"/>
                </a:moveTo>
                <a:cubicBezTo>
                  <a:pt x="7044" y="63434"/>
                  <a:pt x="100724" y="2296"/>
                  <a:pt x="287508" y="0"/>
                </a:cubicBezTo>
                <a:cubicBezTo>
                  <a:pt x="508394" y="-3856"/>
                  <a:pt x="591813" y="24646"/>
                  <a:pt x="867001" y="0"/>
                </a:cubicBezTo>
                <a:cubicBezTo>
                  <a:pt x="1144724" y="-6803"/>
                  <a:pt x="1179460" y="-4286"/>
                  <a:pt x="1344231" y="0"/>
                </a:cubicBezTo>
                <a:cubicBezTo>
                  <a:pt x="1515720" y="-20273"/>
                  <a:pt x="1861433" y="38022"/>
                  <a:pt x="2128252" y="0"/>
                </a:cubicBezTo>
                <a:cubicBezTo>
                  <a:pt x="2336781" y="16423"/>
                  <a:pt x="2554133" y="75000"/>
                  <a:pt x="3014536" y="0"/>
                </a:cubicBezTo>
                <a:cubicBezTo>
                  <a:pt x="3457229" y="-22513"/>
                  <a:pt x="3529935" y="-34990"/>
                  <a:pt x="3696293" y="0"/>
                </a:cubicBezTo>
                <a:cubicBezTo>
                  <a:pt x="3887939" y="48113"/>
                  <a:pt x="4007528" y="2730"/>
                  <a:pt x="4275786" y="0"/>
                </a:cubicBezTo>
                <a:cubicBezTo>
                  <a:pt x="4559205" y="-2669"/>
                  <a:pt x="4591813" y="8851"/>
                  <a:pt x="4855279" y="0"/>
                </a:cubicBezTo>
                <a:cubicBezTo>
                  <a:pt x="5127517" y="-7928"/>
                  <a:pt x="5193767" y="4258"/>
                  <a:pt x="5332510" y="0"/>
                </a:cubicBezTo>
                <a:cubicBezTo>
                  <a:pt x="5521697" y="-18894"/>
                  <a:pt x="5672198" y="-7066"/>
                  <a:pt x="5809739" y="0"/>
                </a:cubicBezTo>
                <a:cubicBezTo>
                  <a:pt x="5929530" y="13427"/>
                  <a:pt x="6155547" y="22809"/>
                  <a:pt x="6286969" y="0"/>
                </a:cubicBezTo>
                <a:cubicBezTo>
                  <a:pt x="6452031" y="13123"/>
                  <a:pt x="6593373" y="-29458"/>
                  <a:pt x="6764199" y="0"/>
                </a:cubicBezTo>
                <a:cubicBezTo>
                  <a:pt x="6902935" y="50718"/>
                  <a:pt x="7442370" y="-14360"/>
                  <a:pt x="7650483" y="0"/>
                </a:cubicBezTo>
                <a:cubicBezTo>
                  <a:pt x="7877771" y="24544"/>
                  <a:pt x="8117546" y="14046"/>
                  <a:pt x="8332240" y="0"/>
                </a:cubicBezTo>
                <a:cubicBezTo>
                  <a:pt x="8553285" y="-14840"/>
                  <a:pt x="8926631" y="-30664"/>
                  <a:pt x="9218524" y="0"/>
                </a:cubicBezTo>
                <a:cubicBezTo>
                  <a:pt x="9645649" y="1602"/>
                  <a:pt x="9960959" y="4153"/>
                  <a:pt x="10513862" y="0"/>
                </a:cubicBezTo>
                <a:cubicBezTo>
                  <a:pt x="10653264" y="-6391"/>
                  <a:pt x="10818119" y="51052"/>
                  <a:pt x="10801371" y="157824"/>
                </a:cubicBezTo>
                <a:cubicBezTo>
                  <a:pt x="10833442" y="214908"/>
                  <a:pt x="10791273" y="369865"/>
                  <a:pt x="10801371" y="493394"/>
                </a:cubicBezTo>
                <a:cubicBezTo>
                  <a:pt x="10850372" y="617459"/>
                  <a:pt x="10772450" y="689490"/>
                  <a:pt x="10801371" y="839673"/>
                </a:cubicBezTo>
                <a:cubicBezTo>
                  <a:pt x="10819088" y="966135"/>
                  <a:pt x="10788273" y="1115627"/>
                  <a:pt x="10801371" y="1228791"/>
                </a:cubicBezTo>
                <a:cubicBezTo>
                  <a:pt x="10816245" y="1329933"/>
                  <a:pt x="10706570" y="1378622"/>
                  <a:pt x="10513862" y="1386616"/>
                </a:cubicBezTo>
                <a:cubicBezTo>
                  <a:pt x="10328134" y="1379306"/>
                  <a:pt x="10087971" y="1403086"/>
                  <a:pt x="9934369" y="1386616"/>
                </a:cubicBezTo>
                <a:cubicBezTo>
                  <a:pt x="9749944" y="1411261"/>
                  <a:pt x="9567307" y="1385075"/>
                  <a:pt x="9457139" y="1386616"/>
                </a:cubicBezTo>
                <a:cubicBezTo>
                  <a:pt x="9415133" y="1381201"/>
                  <a:pt x="8942657" y="1345932"/>
                  <a:pt x="8673118" y="1386616"/>
                </a:cubicBezTo>
                <a:cubicBezTo>
                  <a:pt x="8363767" y="1392755"/>
                  <a:pt x="8312172" y="1395665"/>
                  <a:pt x="8093625" y="1386616"/>
                </a:cubicBezTo>
                <a:cubicBezTo>
                  <a:pt x="7863133" y="1387950"/>
                  <a:pt x="7786633" y="1371026"/>
                  <a:pt x="7514132" y="1386616"/>
                </a:cubicBezTo>
                <a:cubicBezTo>
                  <a:pt x="7223014" y="1440408"/>
                  <a:pt x="6984044" y="1380077"/>
                  <a:pt x="6730111" y="1386616"/>
                </a:cubicBezTo>
                <a:cubicBezTo>
                  <a:pt x="6486831" y="1305198"/>
                  <a:pt x="6272302" y="1359170"/>
                  <a:pt x="5843827" y="1386616"/>
                </a:cubicBezTo>
                <a:cubicBezTo>
                  <a:pt x="5435423" y="1367164"/>
                  <a:pt x="5324029" y="1389463"/>
                  <a:pt x="4957543" y="1386616"/>
                </a:cubicBezTo>
                <a:cubicBezTo>
                  <a:pt x="4584701" y="1397348"/>
                  <a:pt x="4443320" y="1365947"/>
                  <a:pt x="4275786" y="1386616"/>
                </a:cubicBezTo>
                <a:cubicBezTo>
                  <a:pt x="4083152" y="1383255"/>
                  <a:pt x="3960132" y="1350005"/>
                  <a:pt x="3798556" y="1386616"/>
                </a:cubicBezTo>
                <a:cubicBezTo>
                  <a:pt x="3637684" y="1376595"/>
                  <a:pt x="3524672" y="1399868"/>
                  <a:pt x="3321326" y="1386616"/>
                </a:cubicBezTo>
                <a:cubicBezTo>
                  <a:pt x="3116090" y="1344417"/>
                  <a:pt x="2989667" y="1377844"/>
                  <a:pt x="2639569" y="1386616"/>
                </a:cubicBezTo>
                <a:cubicBezTo>
                  <a:pt x="2328348" y="1389756"/>
                  <a:pt x="2306958" y="1375577"/>
                  <a:pt x="2162340" y="1386616"/>
                </a:cubicBezTo>
                <a:cubicBezTo>
                  <a:pt x="2018430" y="1376215"/>
                  <a:pt x="1732532" y="1395793"/>
                  <a:pt x="1582846" y="1386616"/>
                </a:cubicBezTo>
                <a:cubicBezTo>
                  <a:pt x="1467570" y="1413309"/>
                  <a:pt x="1102917" y="1417291"/>
                  <a:pt x="901089" y="1386616"/>
                </a:cubicBezTo>
                <a:cubicBezTo>
                  <a:pt x="709548" y="1380999"/>
                  <a:pt x="477908" y="1328058"/>
                  <a:pt x="287508" y="1386616"/>
                </a:cubicBezTo>
                <a:cubicBezTo>
                  <a:pt x="157033" y="1431043"/>
                  <a:pt x="-13239" y="1325731"/>
                  <a:pt x="0" y="1228791"/>
                </a:cubicBezTo>
                <a:cubicBezTo>
                  <a:pt x="24328" y="1115897"/>
                  <a:pt x="-12822" y="1048153"/>
                  <a:pt x="0" y="871802"/>
                </a:cubicBezTo>
                <a:cubicBezTo>
                  <a:pt x="5287" y="700430"/>
                  <a:pt x="3438" y="692476"/>
                  <a:pt x="0" y="546942"/>
                </a:cubicBezTo>
                <a:cubicBezTo>
                  <a:pt x="-6520" y="367970"/>
                  <a:pt x="-3325" y="262437"/>
                  <a:pt x="0" y="157824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4236762247">
                  <a:custGeom>
                    <a:avLst/>
                    <a:gdLst>
                      <a:gd name="connsiteX0" fmla="*/ 0 w 10801371"/>
                      <a:gd name="connsiteY0" fmla="*/ 157824 h 1386616"/>
                      <a:gd name="connsiteX1" fmla="*/ 287508 w 10801371"/>
                      <a:gd name="connsiteY1" fmla="*/ 0 h 1386616"/>
                      <a:gd name="connsiteX2" fmla="*/ 867001 w 10801371"/>
                      <a:gd name="connsiteY2" fmla="*/ 0 h 1386616"/>
                      <a:gd name="connsiteX3" fmla="*/ 1344231 w 10801371"/>
                      <a:gd name="connsiteY3" fmla="*/ 0 h 1386616"/>
                      <a:gd name="connsiteX4" fmla="*/ 2128252 w 10801371"/>
                      <a:gd name="connsiteY4" fmla="*/ 0 h 1386616"/>
                      <a:gd name="connsiteX5" fmla="*/ 3014536 w 10801371"/>
                      <a:gd name="connsiteY5" fmla="*/ 0 h 1386616"/>
                      <a:gd name="connsiteX6" fmla="*/ 3696293 w 10801371"/>
                      <a:gd name="connsiteY6" fmla="*/ 0 h 1386616"/>
                      <a:gd name="connsiteX7" fmla="*/ 4275786 w 10801371"/>
                      <a:gd name="connsiteY7" fmla="*/ 0 h 1386616"/>
                      <a:gd name="connsiteX8" fmla="*/ 4855279 w 10801371"/>
                      <a:gd name="connsiteY8" fmla="*/ 0 h 1386616"/>
                      <a:gd name="connsiteX9" fmla="*/ 5332510 w 10801371"/>
                      <a:gd name="connsiteY9" fmla="*/ 0 h 1386616"/>
                      <a:gd name="connsiteX10" fmla="*/ 5809739 w 10801371"/>
                      <a:gd name="connsiteY10" fmla="*/ 0 h 1386616"/>
                      <a:gd name="connsiteX11" fmla="*/ 6286969 w 10801371"/>
                      <a:gd name="connsiteY11" fmla="*/ 0 h 1386616"/>
                      <a:gd name="connsiteX12" fmla="*/ 6764199 w 10801371"/>
                      <a:gd name="connsiteY12" fmla="*/ 0 h 1386616"/>
                      <a:gd name="connsiteX13" fmla="*/ 7650483 w 10801371"/>
                      <a:gd name="connsiteY13" fmla="*/ 0 h 1386616"/>
                      <a:gd name="connsiteX14" fmla="*/ 8332240 w 10801371"/>
                      <a:gd name="connsiteY14" fmla="*/ 0 h 1386616"/>
                      <a:gd name="connsiteX15" fmla="*/ 9218524 w 10801371"/>
                      <a:gd name="connsiteY15" fmla="*/ 0 h 1386616"/>
                      <a:gd name="connsiteX16" fmla="*/ 10513862 w 10801371"/>
                      <a:gd name="connsiteY16" fmla="*/ 0 h 1386616"/>
                      <a:gd name="connsiteX17" fmla="*/ 10801371 w 10801371"/>
                      <a:gd name="connsiteY17" fmla="*/ 157824 h 1386616"/>
                      <a:gd name="connsiteX18" fmla="*/ 10801371 w 10801371"/>
                      <a:gd name="connsiteY18" fmla="*/ 493394 h 1386616"/>
                      <a:gd name="connsiteX19" fmla="*/ 10801371 w 10801371"/>
                      <a:gd name="connsiteY19" fmla="*/ 839673 h 1386616"/>
                      <a:gd name="connsiteX20" fmla="*/ 10801371 w 10801371"/>
                      <a:gd name="connsiteY20" fmla="*/ 1228791 h 1386616"/>
                      <a:gd name="connsiteX21" fmla="*/ 10513862 w 10801371"/>
                      <a:gd name="connsiteY21" fmla="*/ 1386616 h 1386616"/>
                      <a:gd name="connsiteX22" fmla="*/ 9934369 w 10801371"/>
                      <a:gd name="connsiteY22" fmla="*/ 1386616 h 1386616"/>
                      <a:gd name="connsiteX23" fmla="*/ 9457139 w 10801371"/>
                      <a:gd name="connsiteY23" fmla="*/ 1386616 h 1386616"/>
                      <a:gd name="connsiteX24" fmla="*/ 8673118 w 10801371"/>
                      <a:gd name="connsiteY24" fmla="*/ 1386616 h 1386616"/>
                      <a:gd name="connsiteX25" fmla="*/ 8093625 w 10801371"/>
                      <a:gd name="connsiteY25" fmla="*/ 1386616 h 1386616"/>
                      <a:gd name="connsiteX26" fmla="*/ 7514132 w 10801371"/>
                      <a:gd name="connsiteY26" fmla="*/ 1386616 h 1386616"/>
                      <a:gd name="connsiteX27" fmla="*/ 6730111 w 10801371"/>
                      <a:gd name="connsiteY27" fmla="*/ 1386616 h 1386616"/>
                      <a:gd name="connsiteX28" fmla="*/ 5843827 w 10801371"/>
                      <a:gd name="connsiteY28" fmla="*/ 1386616 h 1386616"/>
                      <a:gd name="connsiteX29" fmla="*/ 4957543 w 10801371"/>
                      <a:gd name="connsiteY29" fmla="*/ 1386616 h 1386616"/>
                      <a:gd name="connsiteX30" fmla="*/ 4275786 w 10801371"/>
                      <a:gd name="connsiteY30" fmla="*/ 1386616 h 1386616"/>
                      <a:gd name="connsiteX31" fmla="*/ 3798556 w 10801371"/>
                      <a:gd name="connsiteY31" fmla="*/ 1386616 h 1386616"/>
                      <a:gd name="connsiteX32" fmla="*/ 3321326 w 10801371"/>
                      <a:gd name="connsiteY32" fmla="*/ 1386616 h 1386616"/>
                      <a:gd name="connsiteX33" fmla="*/ 2639569 w 10801371"/>
                      <a:gd name="connsiteY33" fmla="*/ 1386616 h 1386616"/>
                      <a:gd name="connsiteX34" fmla="*/ 2162340 w 10801371"/>
                      <a:gd name="connsiteY34" fmla="*/ 1386616 h 1386616"/>
                      <a:gd name="connsiteX35" fmla="*/ 1582846 w 10801371"/>
                      <a:gd name="connsiteY35" fmla="*/ 1386616 h 1386616"/>
                      <a:gd name="connsiteX36" fmla="*/ 901089 w 10801371"/>
                      <a:gd name="connsiteY36" fmla="*/ 1386616 h 1386616"/>
                      <a:gd name="connsiteX37" fmla="*/ 287508 w 10801371"/>
                      <a:gd name="connsiteY37" fmla="*/ 1386616 h 1386616"/>
                      <a:gd name="connsiteX38" fmla="*/ 0 w 10801371"/>
                      <a:gd name="connsiteY38" fmla="*/ 1228791 h 1386616"/>
                      <a:gd name="connsiteX39" fmla="*/ 0 w 10801371"/>
                      <a:gd name="connsiteY39" fmla="*/ 871802 h 1386616"/>
                      <a:gd name="connsiteX40" fmla="*/ 0 w 10801371"/>
                      <a:gd name="connsiteY40" fmla="*/ 546942 h 1386616"/>
                      <a:gd name="connsiteX41" fmla="*/ 0 w 10801371"/>
                      <a:gd name="connsiteY41" fmla="*/ 157824 h 1386616"/>
                      <a:gd name="connsiteX0" fmla="*/ 0 w 10801371"/>
                      <a:gd name="connsiteY0" fmla="*/ 157824 h 1386616"/>
                      <a:gd name="connsiteX1" fmla="*/ 287508 w 10801371"/>
                      <a:gd name="connsiteY1" fmla="*/ 0 h 1386616"/>
                      <a:gd name="connsiteX2" fmla="*/ 1071528 w 10801371"/>
                      <a:gd name="connsiteY2" fmla="*/ 0 h 1386616"/>
                      <a:gd name="connsiteX3" fmla="*/ 1651022 w 10801371"/>
                      <a:gd name="connsiteY3" fmla="*/ 0 h 1386616"/>
                      <a:gd name="connsiteX4" fmla="*/ 2025988 w 10801371"/>
                      <a:gd name="connsiteY4" fmla="*/ 0 h 1386616"/>
                      <a:gd name="connsiteX5" fmla="*/ 2605481 w 10801371"/>
                      <a:gd name="connsiteY5" fmla="*/ 0 h 1386616"/>
                      <a:gd name="connsiteX6" fmla="*/ 2980447 w 10801371"/>
                      <a:gd name="connsiteY6" fmla="*/ 0 h 1386616"/>
                      <a:gd name="connsiteX7" fmla="*/ 3866732 w 10801371"/>
                      <a:gd name="connsiteY7" fmla="*/ 0 h 1386616"/>
                      <a:gd name="connsiteX8" fmla="*/ 4343962 w 10801371"/>
                      <a:gd name="connsiteY8" fmla="*/ 0 h 1386616"/>
                      <a:gd name="connsiteX9" fmla="*/ 5127982 w 10801371"/>
                      <a:gd name="connsiteY9" fmla="*/ 0 h 1386616"/>
                      <a:gd name="connsiteX10" fmla="*/ 5605212 w 10801371"/>
                      <a:gd name="connsiteY10" fmla="*/ 0 h 1386616"/>
                      <a:gd name="connsiteX11" fmla="*/ 6491496 w 10801371"/>
                      <a:gd name="connsiteY11" fmla="*/ 0 h 1386616"/>
                      <a:gd name="connsiteX12" fmla="*/ 6968726 w 10801371"/>
                      <a:gd name="connsiteY12" fmla="*/ 0 h 1386616"/>
                      <a:gd name="connsiteX13" fmla="*/ 7650483 w 10801371"/>
                      <a:gd name="connsiteY13" fmla="*/ 0 h 1386616"/>
                      <a:gd name="connsiteX14" fmla="*/ 8536767 w 10801371"/>
                      <a:gd name="connsiteY14" fmla="*/ 0 h 1386616"/>
                      <a:gd name="connsiteX15" fmla="*/ 9116261 w 10801371"/>
                      <a:gd name="connsiteY15" fmla="*/ 0 h 1386616"/>
                      <a:gd name="connsiteX16" fmla="*/ 9695753 w 10801371"/>
                      <a:gd name="connsiteY16" fmla="*/ 0 h 1386616"/>
                      <a:gd name="connsiteX17" fmla="*/ 10513862 w 10801371"/>
                      <a:gd name="connsiteY17" fmla="*/ 0 h 1386616"/>
                      <a:gd name="connsiteX18" fmla="*/ 10801371 w 10801371"/>
                      <a:gd name="connsiteY18" fmla="*/ 157824 h 1386616"/>
                      <a:gd name="connsiteX19" fmla="*/ 10801371 w 10801371"/>
                      <a:gd name="connsiteY19" fmla="*/ 504103 h 1386616"/>
                      <a:gd name="connsiteX20" fmla="*/ 10801371 w 10801371"/>
                      <a:gd name="connsiteY20" fmla="*/ 828963 h 1386616"/>
                      <a:gd name="connsiteX21" fmla="*/ 10801371 w 10801371"/>
                      <a:gd name="connsiteY21" fmla="*/ 1228791 h 1386616"/>
                      <a:gd name="connsiteX22" fmla="*/ 10513862 w 10801371"/>
                      <a:gd name="connsiteY22" fmla="*/ 1386616 h 1386616"/>
                      <a:gd name="connsiteX23" fmla="*/ 9832105 w 10801371"/>
                      <a:gd name="connsiteY23" fmla="*/ 1386616 h 1386616"/>
                      <a:gd name="connsiteX24" fmla="*/ 9354875 w 10801371"/>
                      <a:gd name="connsiteY24" fmla="*/ 1386616 h 1386616"/>
                      <a:gd name="connsiteX25" fmla="*/ 8775382 w 10801371"/>
                      <a:gd name="connsiteY25" fmla="*/ 1386616 h 1386616"/>
                      <a:gd name="connsiteX26" fmla="*/ 7991361 w 10801371"/>
                      <a:gd name="connsiteY26" fmla="*/ 1386616 h 1386616"/>
                      <a:gd name="connsiteX27" fmla="*/ 7514132 w 10801371"/>
                      <a:gd name="connsiteY27" fmla="*/ 1386616 h 1386616"/>
                      <a:gd name="connsiteX28" fmla="*/ 7139165 w 10801371"/>
                      <a:gd name="connsiteY28" fmla="*/ 1386616 h 1386616"/>
                      <a:gd name="connsiteX29" fmla="*/ 6457408 w 10801371"/>
                      <a:gd name="connsiteY29" fmla="*/ 1386616 h 1386616"/>
                      <a:gd name="connsiteX30" fmla="*/ 6082442 w 10801371"/>
                      <a:gd name="connsiteY30" fmla="*/ 1386616 h 1386616"/>
                      <a:gd name="connsiteX31" fmla="*/ 5502948 w 10801371"/>
                      <a:gd name="connsiteY31" fmla="*/ 1386616 h 1386616"/>
                      <a:gd name="connsiteX32" fmla="*/ 5025719 w 10801371"/>
                      <a:gd name="connsiteY32" fmla="*/ 1386616 h 1386616"/>
                      <a:gd name="connsiteX33" fmla="*/ 4343962 w 10801371"/>
                      <a:gd name="connsiteY33" fmla="*/ 1386616 h 1386616"/>
                      <a:gd name="connsiteX34" fmla="*/ 3866732 w 10801371"/>
                      <a:gd name="connsiteY34" fmla="*/ 1386616 h 1386616"/>
                      <a:gd name="connsiteX35" fmla="*/ 3491766 w 10801371"/>
                      <a:gd name="connsiteY35" fmla="*/ 1386616 h 1386616"/>
                      <a:gd name="connsiteX36" fmla="*/ 2605481 w 10801371"/>
                      <a:gd name="connsiteY36" fmla="*/ 1386616 h 1386616"/>
                      <a:gd name="connsiteX37" fmla="*/ 1719197 w 10801371"/>
                      <a:gd name="connsiteY37" fmla="*/ 1386616 h 1386616"/>
                      <a:gd name="connsiteX38" fmla="*/ 935177 w 10801371"/>
                      <a:gd name="connsiteY38" fmla="*/ 1386616 h 1386616"/>
                      <a:gd name="connsiteX39" fmla="*/ 287508 w 10801371"/>
                      <a:gd name="connsiteY39" fmla="*/ 1386616 h 1386616"/>
                      <a:gd name="connsiteX40" fmla="*/ 0 w 10801371"/>
                      <a:gd name="connsiteY40" fmla="*/ 1228791 h 1386616"/>
                      <a:gd name="connsiteX41" fmla="*/ 0 w 10801371"/>
                      <a:gd name="connsiteY41" fmla="*/ 861092 h 1386616"/>
                      <a:gd name="connsiteX42" fmla="*/ 0 w 10801371"/>
                      <a:gd name="connsiteY42" fmla="*/ 493394 h 1386616"/>
                      <a:gd name="connsiteX43" fmla="*/ 0 w 10801371"/>
                      <a:gd name="connsiteY43" fmla="*/ 157824 h 138661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</a:cxnLst>
                    <a:rect l="l" t="t" r="r" b="b"/>
                    <a:pathLst>
                      <a:path w="10801371" h="1386616" fill="none" extrusionOk="0">
                        <a:moveTo>
                          <a:pt x="0" y="157824"/>
                        </a:moveTo>
                        <a:cubicBezTo>
                          <a:pt x="-2651" y="49407"/>
                          <a:pt x="81188" y="3131"/>
                          <a:pt x="287508" y="0"/>
                        </a:cubicBezTo>
                        <a:cubicBezTo>
                          <a:pt x="492765" y="-14935"/>
                          <a:pt x="588733" y="24618"/>
                          <a:pt x="867001" y="0"/>
                        </a:cubicBezTo>
                        <a:cubicBezTo>
                          <a:pt x="1140751" y="-11110"/>
                          <a:pt x="1176280" y="-3984"/>
                          <a:pt x="1344231" y="0"/>
                        </a:cubicBezTo>
                        <a:cubicBezTo>
                          <a:pt x="1509110" y="3681"/>
                          <a:pt x="1894682" y="2404"/>
                          <a:pt x="2128252" y="0"/>
                        </a:cubicBezTo>
                        <a:cubicBezTo>
                          <a:pt x="2330981" y="-22194"/>
                          <a:pt x="2554649" y="56271"/>
                          <a:pt x="3014536" y="0"/>
                        </a:cubicBezTo>
                        <a:cubicBezTo>
                          <a:pt x="3452057" y="-21142"/>
                          <a:pt x="3516749" y="-32355"/>
                          <a:pt x="3696293" y="0"/>
                        </a:cubicBezTo>
                        <a:cubicBezTo>
                          <a:pt x="3874504" y="32887"/>
                          <a:pt x="4004617" y="-15530"/>
                          <a:pt x="4275786" y="0"/>
                        </a:cubicBezTo>
                        <a:cubicBezTo>
                          <a:pt x="4555338" y="-1459"/>
                          <a:pt x="4589155" y="5199"/>
                          <a:pt x="4855279" y="0"/>
                        </a:cubicBezTo>
                        <a:cubicBezTo>
                          <a:pt x="5124187" y="-12225"/>
                          <a:pt x="5180858" y="6755"/>
                          <a:pt x="5332510" y="0"/>
                        </a:cubicBezTo>
                        <a:cubicBezTo>
                          <a:pt x="5501581" y="-15285"/>
                          <a:pt x="5692133" y="8554"/>
                          <a:pt x="5809739" y="0"/>
                        </a:cubicBezTo>
                        <a:cubicBezTo>
                          <a:pt x="5941171" y="-14385"/>
                          <a:pt x="6138682" y="1923"/>
                          <a:pt x="6286969" y="0"/>
                        </a:cubicBezTo>
                        <a:cubicBezTo>
                          <a:pt x="6440299" y="15221"/>
                          <a:pt x="6609437" y="-8636"/>
                          <a:pt x="6764199" y="0"/>
                        </a:cubicBezTo>
                        <a:cubicBezTo>
                          <a:pt x="6911527" y="42050"/>
                          <a:pt x="7404987" y="5563"/>
                          <a:pt x="7650483" y="0"/>
                        </a:cubicBezTo>
                        <a:cubicBezTo>
                          <a:pt x="7889071" y="21146"/>
                          <a:pt x="8100517" y="20552"/>
                          <a:pt x="8332240" y="0"/>
                        </a:cubicBezTo>
                        <a:cubicBezTo>
                          <a:pt x="8525691" y="-21254"/>
                          <a:pt x="8856828" y="-27969"/>
                          <a:pt x="9218524" y="0"/>
                        </a:cubicBezTo>
                        <a:cubicBezTo>
                          <a:pt x="9595574" y="-67505"/>
                          <a:pt x="9969713" y="-57350"/>
                          <a:pt x="10513862" y="0"/>
                        </a:cubicBezTo>
                        <a:cubicBezTo>
                          <a:pt x="10656406" y="-3419"/>
                          <a:pt x="10817669" y="65799"/>
                          <a:pt x="10801371" y="157824"/>
                        </a:cubicBezTo>
                        <a:cubicBezTo>
                          <a:pt x="10818784" y="232982"/>
                          <a:pt x="10807786" y="365896"/>
                          <a:pt x="10801371" y="493394"/>
                        </a:cubicBezTo>
                        <a:cubicBezTo>
                          <a:pt x="10835456" y="605168"/>
                          <a:pt x="10784652" y="701341"/>
                          <a:pt x="10801371" y="839673"/>
                        </a:cubicBezTo>
                        <a:cubicBezTo>
                          <a:pt x="10835496" y="967410"/>
                          <a:pt x="10781721" y="1102767"/>
                          <a:pt x="10801371" y="1228791"/>
                        </a:cubicBezTo>
                        <a:cubicBezTo>
                          <a:pt x="10825167" y="1307091"/>
                          <a:pt x="10701534" y="1379434"/>
                          <a:pt x="10513862" y="1386616"/>
                        </a:cubicBezTo>
                        <a:cubicBezTo>
                          <a:pt x="10347794" y="1372504"/>
                          <a:pt x="10076152" y="1383949"/>
                          <a:pt x="9934369" y="1386616"/>
                        </a:cubicBezTo>
                        <a:cubicBezTo>
                          <a:pt x="9764918" y="1402238"/>
                          <a:pt x="9576471" y="1376803"/>
                          <a:pt x="9457139" y="1386616"/>
                        </a:cubicBezTo>
                        <a:cubicBezTo>
                          <a:pt x="9383587" y="1379281"/>
                          <a:pt x="8969414" y="1358491"/>
                          <a:pt x="8673118" y="1386616"/>
                        </a:cubicBezTo>
                        <a:cubicBezTo>
                          <a:pt x="8361704" y="1396322"/>
                          <a:pt x="8317799" y="1399973"/>
                          <a:pt x="8093625" y="1386616"/>
                        </a:cubicBezTo>
                        <a:cubicBezTo>
                          <a:pt x="7861855" y="1375185"/>
                          <a:pt x="7797051" y="1377107"/>
                          <a:pt x="7514132" y="1386616"/>
                        </a:cubicBezTo>
                        <a:cubicBezTo>
                          <a:pt x="7252327" y="1402665"/>
                          <a:pt x="6941375" y="1410038"/>
                          <a:pt x="6730111" y="1386616"/>
                        </a:cubicBezTo>
                        <a:cubicBezTo>
                          <a:pt x="6470222" y="1345345"/>
                          <a:pt x="6226058" y="1359021"/>
                          <a:pt x="5843827" y="1386616"/>
                        </a:cubicBezTo>
                        <a:cubicBezTo>
                          <a:pt x="5431600" y="1363370"/>
                          <a:pt x="5339519" y="1397067"/>
                          <a:pt x="4957543" y="1386616"/>
                        </a:cubicBezTo>
                        <a:cubicBezTo>
                          <a:pt x="4578137" y="1387336"/>
                          <a:pt x="4437578" y="1371794"/>
                          <a:pt x="4275786" y="1386616"/>
                        </a:cubicBezTo>
                        <a:cubicBezTo>
                          <a:pt x="4089940" y="1394908"/>
                          <a:pt x="3965823" y="1350872"/>
                          <a:pt x="3798556" y="1386616"/>
                        </a:cubicBezTo>
                        <a:cubicBezTo>
                          <a:pt x="3642123" y="1398602"/>
                          <a:pt x="3497913" y="1398290"/>
                          <a:pt x="3321326" y="1386616"/>
                        </a:cubicBezTo>
                        <a:cubicBezTo>
                          <a:pt x="3133889" y="1364907"/>
                          <a:pt x="2968968" y="1380000"/>
                          <a:pt x="2639569" y="1386616"/>
                        </a:cubicBezTo>
                        <a:cubicBezTo>
                          <a:pt x="2325240" y="1386932"/>
                          <a:pt x="2308997" y="1377094"/>
                          <a:pt x="2162340" y="1386616"/>
                        </a:cubicBezTo>
                        <a:cubicBezTo>
                          <a:pt x="2022305" y="1380654"/>
                          <a:pt x="1712207" y="1371180"/>
                          <a:pt x="1582846" y="1386616"/>
                        </a:cubicBezTo>
                        <a:cubicBezTo>
                          <a:pt x="1435927" y="1411549"/>
                          <a:pt x="1106184" y="1412628"/>
                          <a:pt x="901089" y="1386616"/>
                        </a:cubicBezTo>
                        <a:cubicBezTo>
                          <a:pt x="718076" y="1355389"/>
                          <a:pt x="482059" y="1368866"/>
                          <a:pt x="287508" y="1386616"/>
                        </a:cubicBezTo>
                        <a:cubicBezTo>
                          <a:pt x="144297" y="1415319"/>
                          <a:pt x="-12580" y="1317995"/>
                          <a:pt x="0" y="1228791"/>
                        </a:cubicBezTo>
                        <a:cubicBezTo>
                          <a:pt x="17823" y="1115036"/>
                          <a:pt x="-3754" y="1050136"/>
                          <a:pt x="0" y="871802"/>
                        </a:cubicBezTo>
                        <a:cubicBezTo>
                          <a:pt x="5321" y="699659"/>
                          <a:pt x="2748" y="691098"/>
                          <a:pt x="0" y="546942"/>
                        </a:cubicBezTo>
                        <a:cubicBezTo>
                          <a:pt x="15488" y="381032"/>
                          <a:pt x="7407" y="277174"/>
                          <a:pt x="0" y="157824"/>
                        </a:cubicBezTo>
                        <a:close/>
                      </a:path>
                      <a:path w="10801371" h="1386616" stroke="0" extrusionOk="0">
                        <a:moveTo>
                          <a:pt x="0" y="157824"/>
                        </a:moveTo>
                        <a:cubicBezTo>
                          <a:pt x="15714" y="70363"/>
                          <a:pt x="151671" y="-23240"/>
                          <a:pt x="287508" y="0"/>
                        </a:cubicBezTo>
                        <a:cubicBezTo>
                          <a:pt x="679739" y="2249"/>
                          <a:pt x="801539" y="13085"/>
                          <a:pt x="1071528" y="0"/>
                        </a:cubicBezTo>
                        <a:cubicBezTo>
                          <a:pt x="1350532" y="-2783"/>
                          <a:pt x="1528047" y="-28815"/>
                          <a:pt x="1651022" y="0"/>
                        </a:cubicBezTo>
                        <a:cubicBezTo>
                          <a:pt x="1799975" y="6159"/>
                          <a:pt x="1964473" y="1574"/>
                          <a:pt x="2025988" y="0"/>
                        </a:cubicBezTo>
                        <a:cubicBezTo>
                          <a:pt x="2075277" y="10990"/>
                          <a:pt x="2396305" y="-3001"/>
                          <a:pt x="2605481" y="0"/>
                        </a:cubicBezTo>
                        <a:cubicBezTo>
                          <a:pt x="2803265" y="6301"/>
                          <a:pt x="2863871" y="-4771"/>
                          <a:pt x="2980447" y="0"/>
                        </a:cubicBezTo>
                        <a:cubicBezTo>
                          <a:pt x="3079198" y="-31069"/>
                          <a:pt x="3653113" y="-11186"/>
                          <a:pt x="3866732" y="0"/>
                        </a:cubicBezTo>
                        <a:cubicBezTo>
                          <a:pt x="4085108" y="22644"/>
                          <a:pt x="4161402" y="3497"/>
                          <a:pt x="4343962" y="0"/>
                        </a:cubicBezTo>
                        <a:cubicBezTo>
                          <a:pt x="4487874" y="44497"/>
                          <a:pt x="4772083" y="-970"/>
                          <a:pt x="5127982" y="0"/>
                        </a:cubicBezTo>
                        <a:cubicBezTo>
                          <a:pt x="5480108" y="-14178"/>
                          <a:pt x="5496167" y="-10517"/>
                          <a:pt x="5605212" y="0"/>
                        </a:cubicBezTo>
                        <a:cubicBezTo>
                          <a:pt x="5700957" y="8737"/>
                          <a:pt x="6241912" y="10807"/>
                          <a:pt x="6491496" y="0"/>
                        </a:cubicBezTo>
                        <a:cubicBezTo>
                          <a:pt x="6764146" y="-22276"/>
                          <a:pt x="6743290" y="8177"/>
                          <a:pt x="6968726" y="0"/>
                        </a:cubicBezTo>
                        <a:cubicBezTo>
                          <a:pt x="7162090" y="-11365"/>
                          <a:pt x="7492704" y="14163"/>
                          <a:pt x="7650483" y="0"/>
                        </a:cubicBezTo>
                        <a:cubicBezTo>
                          <a:pt x="7794989" y="-28224"/>
                          <a:pt x="8335890" y="-9047"/>
                          <a:pt x="8536767" y="0"/>
                        </a:cubicBezTo>
                        <a:cubicBezTo>
                          <a:pt x="8675351" y="14580"/>
                          <a:pt x="8842357" y="9000"/>
                          <a:pt x="9116261" y="0"/>
                        </a:cubicBezTo>
                        <a:cubicBezTo>
                          <a:pt x="9264991" y="23991"/>
                          <a:pt x="9443031" y="17879"/>
                          <a:pt x="9695753" y="0"/>
                        </a:cubicBezTo>
                        <a:cubicBezTo>
                          <a:pt x="9948843" y="8546"/>
                          <a:pt x="10263289" y="41175"/>
                          <a:pt x="10513862" y="0"/>
                        </a:cubicBezTo>
                        <a:cubicBezTo>
                          <a:pt x="10696982" y="-920"/>
                          <a:pt x="10816906" y="70148"/>
                          <a:pt x="10801371" y="157824"/>
                        </a:cubicBezTo>
                        <a:cubicBezTo>
                          <a:pt x="10772983" y="281668"/>
                          <a:pt x="10781005" y="358644"/>
                          <a:pt x="10801371" y="504103"/>
                        </a:cubicBezTo>
                        <a:cubicBezTo>
                          <a:pt x="10817319" y="651263"/>
                          <a:pt x="10825460" y="672615"/>
                          <a:pt x="10801371" y="828963"/>
                        </a:cubicBezTo>
                        <a:cubicBezTo>
                          <a:pt x="10775758" y="976842"/>
                          <a:pt x="10795984" y="1026820"/>
                          <a:pt x="10801371" y="1228791"/>
                        </a:cubicBezTo>
                        <a:cubicBezTo>
                          <a:pt x="10822593" y="1336722"/>
                          <a:pt x="10699366" y="1404776"/>
                          <a:pt x="10513862" y="1386616"/>
                        </a:cubicBezTo>
                        <a:cubicBezTo>
                          <a:pt x="10295794" y="1395466"/>
                          <a:pt x="10094025" y="1403193"/>
                          <a:pt x="9832105" y="1386616"/>
                        </a:cubicBezTo>
                        <a:cubicBezTo>
                          <a:pt x="9574237" y="1372405"/>
                          <a:pt x="9505529" y="1390523"/>
                          <a:pt x="9354875" y="1386616"/>
                        </a:cubicBezTo>
                        <a:cubicBezTo>
                          <a:pt x="9162539" y="1374519"/>
                          <a:pt x="8972061" y="1442760"/>
                          <a:pt x="8775382" y="1386616"/>
                        </a:cubicBezTo>
                        <a:cubicBezTo>
                          <a:pt x="8563255" y="1349837"/>
                          <a:pt x="8231193" y="1392718"/>
                          <a:pt x="7991361" y="1386616"/>
                        </a:cubicBezTo>
                        <a:cubicBezTo>
                          <a:pt x="7795672" y="1390327"/>
                          <a:pt x="7691338" y="1384891"/>
                          <a:pt x="7514132" y="1386616"/>
                        </a:cubicBezTo>
                        <a:cubicBezTo>
                          <a:pt x="7304669" y="1395726"/>
                          <a:pt x="7264819" y="1373593"/>
                          <a:pt x="7139165" y="1386616"/>
                        </a:cubicBezTo>
                        <a:cubicBezTo>
                          <a:pt x="6983370" y="1380735"/>
                          <a:pt x="6607957" y="1356100"/>
                          <a:pt x="6457408" y="1386616"/>
                        </a:cubicBezTo>
                        <a:cubicBezTo>
                          <a:pt x="6300283" y="1390299"/>
                          <a:pt x="6206989" y="1377621"/>
                          <a:pt x="6082442" y="1386616"/>
                        </a:cubicBezTo>
                        <a:cubicBezTo>
                          <a:pt x="5967764" y="1373427"/>
                          <a:pt x="5671079" y="1385317"/>
                          <a:pt x="5502948" y="1386616"/>
                        </a:cubicBezTo>
                        <a:cubicBezTo>
                          <a:pt x="5365257" y="1412586"/>
                          <a:pt x="5203329" y="1384340"/>
                          <a:pt x="5025719" y="1386616"/>
                        </a:cubicBezTo>
                        <a:cubicBezTo>
                          <a:pt x="4898874" y="1371022"/>
                          <a:pt x="4521114" y="1415059"/>
                          <a:pt x="4343962" y="1386616"/>
                        </a:cubicBezTo>
                        <a:cubicBezTo>
                          <a:pt x="4186167" y="1386430"/>
                          <a:pt x="4034308" y="1387538"/>
                          <a:pt x="3866732" y="1386616"/>
                        </a:cubicBezTo>
                        <a:cubicBezTo>
                          <a:pt x="3700989" y="1387114"/>
                          <a:pt x="3648714" y="1392337"/>
                          <a:pt x="3491766" y="1386616"/>
                        </a:cubicBezTo>
                        <a:cubicBezTo>
                          <a:pt x="3337415" y="1439013"/>
                          <a:pt x="2962700" y="1328117"/>
                          <a:pt x="2605481" y="1386616"/>
                        </a:cubicBezTo>
                        <a:cubicBezTo>
                          <a:pt x="2267663" y="1380975"/>
                          <a:pt x="1990870" y="1405493"/>
                          <a:pt x="1719197" y="1386616"/>
                        </a:cubicBezTo>
                        <a:cubicBezTo>
                          <a:pt x="1477979" y="1396712"/>
                          <a:pt x="1164666" y="1383919"/>
                          <a:pt x="935177" y="1386616"/>
                        </a:cubicBezTo>
                        <a:cubicBezTo>
                          <a:pt x="766452" y="1362482"/>
                          <a:pt x="457270" y="1399244"/>
                          <a:pt x="287508" y="1386616"/>
                        </a:cubicBezTo>
                        <a:cubicBezTo>
                          <a:pt x="144997" y="1405785"/>
                          <a:pt x="-12210" y="1305366"/>
                          <a:pt x="0" y="1228791"/>
                        </a:cubicBezTo>
                        <a:cubicBezTo>
                          <a:pt x="496" y="1093337"/>
                          <a:pt x="-10966" y="1031544"/>
                          <a:pt x="0" y="861092"/>
                        </a:cubicBezTo>
                        <a:cubicBezTo>
                          <a:pt x="18018" y="689427"/>
                          <a:pt x="22768" y="606106"/>
                          <a:pt x="0" y="493394"/>
                        </a:cubicBezTo>
                        <a:cubicBezTo>
                          <a:pt x="-21526" y="393550"/>
                          <a:pt x="-698" y="252709"/>
                          <a:pt x="0" y="157824"/>
                        </a:cubicBezTo>
                        <a:close/>
                      </a:path>
                      <a:path w="10801371" h="1386616" fill="none" stroke="0" extrusionOk="0">
                        <a:moveTo>
                          <a:pt x="0" y="157824"/>
                        </a:moveTo>
                        <a:cubicBezTo>
                          <a:pt x="21497" y="70996"/>
                          <a:pt x="108123" y="-13514"/>
                          <a:pt x="287508" y="0"/>
                        </a:cubicBezTo>
                        <a:cubicBezTo>
                          <a:pt x="504282" y="15522"/>
                          <a:pt x="596997" y="12861"/>
                          <a:pt x="867001" y="0"/>
                        </a:cubicBezTo>
                        <a:cubicBezTo>
                          <a:pt x="1143635" y="-9328"/>
                          <a:pt x="1177193" y="-2953"/>
                          <a:pt x="1344231" y="0"/>
                        </a:cubicBezTo>
                        <a:cubicBezTo>
                          <a:pt x="1518485" y="-12016"/>
                          <a:pt x="1903953" y="27621"/>
                          <a:pt x="2128252" y="0"/>
                        </a:cubicBezTo>
                        <a:cubicBezTo>
                          <a:pt x="2342185" y="25693"/>
                          <a:pt x="2591061" y="48541"/>
                          <a:pt x="3014536" y="0"/>
                        </a:cubicBezTo>
                        <a:cubicBezTo>
                          <a:pt x="3440622" y="-12550"/>
                          <a:pt x="3540089" y="-21812"/>
                          <a:pt x="3696293" y="0"/>
                        </a:cubicBezTo>
                        <a:cubicBezTo>
                          <a:pt x="3880944" y="27554"/>
                          <a:pt x="4000189" y="26561"/>
                          <a:pt x="4275786" y="0"/>
                        </a:cubicBezTo>
                        <a:cubicBezTo>
                          <a:pt x="4557137" y="2017"/>
                          <a:pt x="4595148" y="16362"/>
                          <a:pt x="4855279" y="0"/>
                        </a:cubicBezTo>
                        <a:cubicBezTo>
                          <a:pt x="5120468" y="-9576"/>
                          <a:pt x="5185368" y="4187"/>
                          <a:pt x="5332510" y="0"/>
                        </a:cubicBezTo>
                        <a:cubicBezTo>
                          <a:pt x="5493598" y="-6727"/>
                          <a:pt x="5690112" y="-2233"/>
                          <a:pt x="5809739" y="0"/>
                        </a:cubicBezTo>
                        <a:cubicBezTo>
                          <a:pt x="5911345" y="1211"/>
                          <a:pt x="6148238" y="3436"/>
                          <a:pt x="6286969" y="0"/>
                        </a:cubicBezTo>
                        <a:cubicBezTo>
                          <a:pt x="6452959" y="6524"/>
                          <a:pt x="6592317" y="-24285"/>
                          <a:pt x="6764199" y="0"/>
                        </a:cubicBezTo>
                        <a:cubicBezTo>
                          <a:pt x="6894138" y="33476"/>
                          <a:pt x="7459285" y="-3697"/>
                          <a:pt x="7650483" y="0"/>
                        </a:cubicBezTo>
                        <a:cubicBezTo>
                          <a:pt x="7823029" y="1385"/>
                          <a:pt x="8112606" y="280"/>
                          <a:pt x="8332240" y="0"/>
                        </a:cubicBezTo>
                        <a:cubicBezTo>
                          <a:pt x="8630349" y="9492"/>
                          <a:pt x="8885590" y="-23892"/>
                          <a:pt x="9218524" y="0"/>
                        </a:cubicBezTo>
                        <a:cubicBezTo>
                          <a:pt x="9636666" y="92602"/>
                          <a:pt x="9953318" y="23760"/>
                          <a:pt x="10513862" y="0"/>
                        </a:cubicBezTo>
                        <a:cubicBezTo>
                          <a:pt x="10654507" y="-27481"/>
                          <a:pt x="10798139" y="47384"/>
                          <a:pt x="10801371" y="157824"/>
                        </a:cubicBezTo>
                        <a:cubicBezTo>
                          <a:pt x="10837955" y="219783"/>
                          <a:pt x="10783385" y="369813"/>
                          <a:pt x="10801371" y="493394"/>
                        </a:cubicBezTo>
                        <a:cubicBezTo>
                          <a:pt x="10823650" y="625009"/>
                          <a:pt x="10763356" y="707939"/>
                          <a:pt x="10801371" y="839673"/>
                        </a:cubicBezTo>
                        <a:cubicBezTo>
                          <a:pt x="10816191" y="963326"/>
                          <a:pt x="10781713" y="1122117"/>
                          <a:pt x="10801371" y="1228791"/>
                        </a:cubicBezTo>
                        <a:cubicBezTo>
                          <a:pt x="10812888" y="1336848"/>
                          <a:pt x="10706783" y="1391623"/>
                          <a:pt x="10513862" y="1386616"/>
                        </a:cubicBezTo>
                        <a:cubicBezTo>
                          <a:pt x="10327302" y="1384232"/>
                          <a:pt x="10106648" y="1397608"/>
                          <a:pt x="9934369" y="1386616"/>
                        </a:cubicBezTo>
                        <a:cubicBezTo>
                          <a:pt x="9769275" y="1395101"/>
                          <a:pt x="9569753" y="1386192"/>
                          <a:pt x="9457139" y="1386616"/>
                        </a:cubicBezTo>
                        <a:cubicBezTo>
                          <a:pt x="9387740" y="1393304"/>
                          <a:pt x="8949914" y="1361847"/>
                          <a:pt x="8673118" y="1386616"/>
                        </a:cubicBezTo>
                        <a:cubicBezTo>
                          <a:pt x="8365966" y="1390894"/>
                          <a:pt x="8309702" y="1387823"/>
                          <a:pt x="8093625" y="1386616"/>
                        </a:cubicBezTo>
                        <a:cubicBezTo>
                          <a:pt x="7874338" y="1385359"/>
                          <a:pt x="7792593" y="1376926"/>
                          <a:pt x="7514132" y="1386616"/>
                        </a:cubicBezTo>
                        <a:cubicBezTo>
                          <a:pt x="7213717" y="1412797"/>
                          <a:pt x="6976525" y="1367433"/>
                          <a:pt x="6730111" y="1386616"/>
                        </a:cubicBezTo>
                        <a:cubicBezTo>
                          <a:pt x="6505394" y="1385508"/>
                          <a:pt x="6267009" y="1392617"/>
                          <a:pt x="5843827" y="1386616"/>
                        </a:cubicBezTo>
                        <a:cubicBezTo>
                          <a:pt x="5471012" y="1394185"/>
                          <a:pt x="5325902" y="1384951"/>
                          <a:pt x="4957543" y="1386616"/>
                        </a:cubicBezTo>
                        <a:cubicBezTo>
                          <a:pt x="4594478" y="1402609"/>
                          <a:pt x="4462514" y="1375321"/>
                          <a:pt x="4275786" y="1386616"/>
                        </a:cubicBezTo>
                        <a:cubicBezTo>
                          <a:pt x="4077481" y="1367649"/>
                          <a:pt x="3929720" y="1368974"/>
                          <a:pt x="3798556" y="1386616"/>
                        </a:cubicBezTo>
                        <a:cubicBezTo>
                          <a:pt x="3633914" y="1388846"/>
                          <a:pt x="3519430" y="1390137"/>
                          <a:pt x="3321326" y="1386616"/>
                        </a:cubicBezTo>
                        <a:cubicBezTo>
                          <a:pt x="3110392" y="1362699"/>
                          <a:pt x="2973669" y="1383863"/>
                          <a:pt x="2639569" y="1386616"/>
                        </a:cubicBezTo>
                        <a:cubicBezTo>
                          <a:pt x="2329032" y="1390249"/>
                          <a:pt x="2307268" y="1376135"/>
                          <a:pt x="2162340" y="1386616"/>
                        </a:cubicBezTo>
                        <a:cubicBezTo>
                          <a:pt x="1995825" y="1373467"/>
                          <a:pt x="1713861" y="1383281"/>
                          <a:pt x="1582846" y="1386616"/>
                        </a:cubicBezTo>
                        <a:cubicBezTo>
                          <a:pt x="1497380" y="1400824"/>
                          <a:pt x="1067235" y="1426757"/>
                          <a:pt x="901089" y="1386616"/>
                        </a:cubicBezTo>
                        <a:cubicBezTo>
                          <a:pt x="693579" y="1428851"/>
                          <a:pt x="486673" y="1338306"/>
                          <a:pt x="287508" y="1386616"/>
                        </a:cubicBezTo>
                        <a:cubicBezTo>
                          <a:pt x="133067" y="1413163"/>
                          <a:pt x="5119" y="1338702"/>
                          <a:pt x="0" y="1228791"/>
                        </a:cubicBezTo>
                        <a:cubicBezTo>
                          <a:pt x="23886" y="1106918"/>
                          <a:pt x="-11731" y="1043689"/>
                          <a:pt x="0" y="871802"/>
                        </a:cubicBezTo>
                        <a:cubicBezTo>
                          <a:pt x="6275" y="699701"/>
                          <a:pt x="3629" y="693101"/>
                          <a:pt x="0" y="546942"/>
                        </a:cubicBezTo>
                        <a:cubicBezTo>
                          <a:pt x="-16147" y="393867"/>
                          <a:pt x="9232" y="259433"/>
                          <a:pt x="0" y="157824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83508"/>
            <a:endParaRPr lang="th-TH" sz="2200" dirty="0">
              <a:solidFill>
                <a:prstClr val="white"/>
              </a:solidFill>
              <a:latin typeface="MN ONIGIRI" pitchFamily="2" charset="0"/>
              <a:cs typeface="MN ONIGIRI" pitchFamily="2" charset="0"/>
            </a:endParaRPr>
          </a:p>
        </p:txBody>
      </p:sp>
      <p:sp>
        <p:nvSpPr>
          <p:cNvPr id="5" name="สี่เหลี่ยมผืนผ้า 4">
            <a:extLst>
              <a:ext uri="{FF2B5EF4-FFF2-40B4-BE49-F238E27FC236}">
                <a16:creationId xmlns:a16="http://schemas.microsoft.com/office/drawing/2014/main" id="{2BA30E2B-3A40-40CB-1D68-C828C95DBAF6}"/>
              </a:ext>
            </a:extLst>
          </p:cNvPr>
          <p:cNvSpPr/>
          <p:nvPr/>
        </p:nvSpPr>
        <p:spPr>
          <a:xfrm>
            <a:off x="2739149" y="248863"/>
            <a:ext cx="6713696" cy="148886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h-TH" sz="6600" b="1" dirty="0">
                <a:ln>
                  <a:solidFill>
                    <a:schemeClr val="tx1"/>
                  </a:solidFill>
                </a:ln>
                <a:solidFill>
                  <a:srgbClr val="F896CA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ส</a:t>
            </a:r>
            <a:r>
              <a:rPr lang="th-TH" sz="6600" b="1" dirty="0">
                <a:ln>
                  <a:solidFill>
                    <a:schemeClr val="tx1"/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า</a:t>
            </a:r>
            <a:r>
              <a:rPr lang="th-TH" sz="6600" b="1" dirty="0">
                <a:ln>
                  <a:solidFill>
                    <a:schemeClr val="tx1"/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ร</a:t>
            </a:r>
            <a:r>
              <a:rPr lang="th-TH" sz="6600" b="1" dirty="0">
                <a:ln>
                  <a:solidFill>
                    <a:schemeClr val="tx1"/>
                  </a:solidFill>
                </a:ln>
                <a:solidFill>
                  <a:srgbClr val="F1BBA9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ล</a:t>
            </a:r>
            <a:r>
              <a:rPr lang="th-TH" sz="6600" b="1" dirty="0">
                <a:ln>
                  <a:solidFill>
                    <a:schemeClr val="tx1"/>
                  </a:solidFill>
                </a:ln>
                <a:solidFill>
                  <a:srgbClr val="FFEE93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ะ</a:t>
            </a:r>
            <a:r>
              <a:rPr lang="th-TH" sz="6600" b="1" dirty="0">
                <a:ln>
                  <a:solidFill>
                    <a:schemeClr val="tx1"/>
                  </a:solidFill>
                </a:ln>
                <a:solidFill>
                  <a:srgbClr val="D3D5FF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ล</a:t>
            </a:r>
            <a:r>
              <a:rPr lang="th-TH" sz="6600" b="1" dirty="0">
                <a:ln>
                  <a:solidFill>
                    <a:schemeClr val="tx1"/>
                  </a:solidFill>
                </a:ln>
                <a:solidFill>
                  <a:schemeClr val="accent5">
                    <a:lumMod val="40000"/>
                    <a:lumOff val="60000"/>
                  </a:schemeClr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า</a:t>
            </a:r>
            <a:r>
              <a:rPr lang="th-TH" sz="6600" b="1" dirty="0">
                <a:ln>
                  <a:solidFill>
                    <a:schemeClr val="tx1"/>
                  </a:solidFill>
                </a:ln>
                <a:solidFill>
                  <a:srgbClr val="FBC5C6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ย</a:t>
            </a:r>
            <a:r>
              <a:rPr lang="en-US" sz="6600" b="1" dirty="0">
                <a:ln>
                  <a:solidFill>
                    <a:schemeClr val="tx1"/>
                  </a:solidFill>
                </a:ln>
                <a:solidFill>
                  <a:srgbClr val="FBC5C6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 </a:t>
            </a:r>
            <a:r>
              <a:rPr lang="en-US" sz="6600" b="1" dirty="0">
                <a:ln>
                  <a:solidFill>
                    <a:schemeClr val="tx1"/>
                  </a:solidFill>
                </a:ln>
                <a:solidFill>
                  <a:srgbClr val="F897CB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(</a:t>
            </a:r>
            <a:r>
              <a:rPr lang="en-US" sz="6600" b="1" dirty="0">
                <a:ln>
                  <a:solidFill>
                    <a:schemeClr val="tx1"/>
                  </a:solidFill>
                </a:ln>
                <a:solidFill>
                  <a:srgbClr val="F5B183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s</a:t>
            </a:r>
            <a:r>
              <a:rPr lang="en-US" sz="6600" b="1" dirty="0">
                <a:ln>
                  <a:solidFill>
                    <a:schemeClr val="tx1"/>
                  </a:solidFill>
                </a:ln>
                <a:solidFill>
                  <a:srgbClr val="A9D18E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o</a:t>
            </a:r>
            <a:r>
              <a:rPr lang="en-US" sz="6600" b="1" dirty="0">
                <a:ln>
                  <a:solidFill>
                    <a:schemeClr val="tx1"/>
                  </a:solidFill>
                </a:ln>
                <a:solidFill>
                  <a:srgbClr val="F2BBA9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l</a:t>
            </a:r>
            <a:r>
              <a:rPr lang="en-US" sz="6600" b="1" dirty="0">
                <a:ln>
                  <a:solidFill>
                    <a:schemeClr val="tx1"/>
                  </a:solidFill>
                </a:ln>
                <a:solidFill>
                  <a:srgbClr val="FFEF94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u</a:t>
            </a:r>
            <a:r>
              <a:rPr lang="en-US" sz="6600" b="1" dirty="0">
                <a:ln>
                  <a:solidFill>
                    <a:schemeClr val="tx1"/>
                  </a:solidFill>
                </a:ln>
                <a:solidFill>
                  <a:srgbClr val="D3D5FF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t</a:t>
            </a:r>
            <a:r>
              <a:rPr lang="en-US" sz="6600" b="1" dirty="0">
                <a:ln>
                  <a:solidFill>
                    <a:schemeClr val="tx1"/>
                  </a:solidFill>
                </a:ln>
                <a:solidFill>
                  <a:srgbClr val="BDD7EF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i</a:t>
            </a:r>
            <a:r>
              <a:rPr lang="en-US" sz="6600" b="1" dirty="0">
                <a:ln>
                  <a:solidFill>
                    <a:schemeClr val="tx1"/>
                  </a:solidFill>
                </a:ln>
                <a:solidFill>
                  <a:srgbClr val="FBC5C6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o</a:t>
            </a:r>
            <a:r>
              <a:rPr lang="en-US" sz="6600" b="1" dirty="0">
                <a:ln>
                  <a:solidFill>
                    <a:schemeClr val="tx1"/>
                  </a:solidFill>
                </a:ln>
                <a:solidFill>
                  <a:srgbClr val="F897CB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n</a:t>
            </a:r>
            <a:r>
              <a:rPr lang="en-US" sz="6600" b="1" dirty="0">
                <a:ln>
                  <a:solidFill>
                    <a:schemeClr val="tx1"/>
                  </a:solidFill>
                </a:ln>
                <a:solidFill>
                  <a:srgbClr val="F5B183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)</a:t>
            </a:r>
            <a:r>
              <a:rPr lang="en-US" sz="6600" b="1" dirty="0">
                <a:ln>
                  <a:solidFill>
                    <a:schemeClr val="tx1"/>
                  </a:solidFill>
                </a:ln>
                <a:solidFill>
                  <a:srgbClr val="FBC5C6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 </a:t>
            </a:r>
            <a:endParaRPr lang="th-TH" sz="6600" dirty="0">
              <a:ln>
                <a:solidFill>
                  <a:schemeClr val="tx1"/>
                </a:solidFill>
              </a:ln>
              <a:solidFill>
                <a:srgbClr val="FBC5C6"/>
              </a:solidFill>
              <a:latin typeface="FC Crayon [Non-commercial] Reg" pitchFamily="2" charset="-34"/>
              <a:ea typeface="NURA-ANAYA-V1" panose="02000503000000000000" pitchFamily="2" charset="-34"/>
              <a:cs typeface="FC Crayon [Non-commercial] Reg" pitchFamily="2" charset="-34"/>
            </a:endParaRP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14B95028-EFE3-E52C-3F00-600850D58B43}"/>
              </a:ext>
            </a:extLst>
          </p:cNvPr>
          <p:cNvSpPr/>
          <p:nvPr/>
        </p:nvSpPr>
        <p:spPr>
          <a:xfrm>
            <a:off x="970779" y="1451418"/>
            <a:ext cx="1025043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083508">
              <a:lnSpc>
                <a:spcPct val="150000"/>
              </a:lnSpc>
            </a:pPr>
            <a:r>
              <a:rPr kumimoji="0" lang="th-TH" sz="3200" b="0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FC Crayon [Non-commercial] Reg" pitchFamily="2" charset="-34"/>
                <a:ea typeface="+mn-ea"/>
                <a:cs typeface="FC Crayon [Non-commercial] Reg" pitchFamily="2" charset="-34"/>
              </a:rPr>
              <a:t>อุณหภูมิ</a:t>
            </a:r>
            <a:r>
              <a:rPr lang="en-US" sz="3200" dirty="0">
                <a:solidFill>
                  <a:srgbClr val="000000"/>
                </a:solidFill>
                <a:latin typeface="FC Crayon [Non-commercial] Reg" pitchFamily="2" charset="-34"/>
                <a:cs typeface="FC Crayon [Non-commercial] Reg" pitchFamily="2" charset="-34"/>
              </a:rPr>
              <a:t> </a:t>
            </a:r>
            <a:r>
              <a:rPr lang="th-TH" sz="3200" dirty="0">
                <a:solidFill>
                  <a:schemeClr val="bg2">
                    <a:lumMod val="25000"/>
                  </a:schemeClr>
                </a:solidFill>
                <a:latin typeface="FC Crayon [Non-commercial] Reg" pitchFamily="2" charset="-34"/>
                <a:cs typeface="FC Crayon [Non-commercial] Reg" pitchFamily="2" charset="-34"/>
              </a:rPr>
              <a:t>ปัจจัยที่มีผลต่อการละลายของสาร</a:t>
            </a:r>
          </a:p>
        </p:txBody>
      </p:sp>
      <p:sp>
        <p:nvSpPr>
          <p:cNvPr id="19" name="กล่องข้อความ 18">
            <a:extLst>
              <a:ext uri="{FF2B5EF4-FFF2-40B4-BE49-F238E27FC236}">
                <a16:creationId xmlns:a16="http://schemas.microsoft.com/office/drawing/2014/main" id="{4F979E50-7584-B61E-294E-983C4CF9C328}"/>
              </a:ext>
            </a:extLst>
          </p:cNvPr>
          <p:cNvSpPr txBox="1"/>
          <p:nvPr/>
        </p:nvSpPr>
        <p:spPr>
          <a:xfrm>
            <a:off x="744156" y="4620072"/>
            <a:ext cx="10703688" cy="10656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Wingdings" pitchFamily="2" charset="2"/>
              <a:buChar char="q"/>
            </a:pPr>
            <a:r>
              <a:rPr lang="th-TH" sz="2200" b="0" i="0" dirty="0">
                <a:solidFill>
                  <a:srgbClr val="000000"/>
                </a:solidFill>
                <a:effectLst/>
                <a:latin typeface="FC Crayon [Non-commercial] Reg" pitchFamily="2" charset="-34"/>
                <a:cs typeface="FC Crayon [Non-commercial] Reg" pitchFamily="2" charset="-34"/>
              </a:rPr>
              <a:t>ส่วนใหญ่ถ้าตัวละลายเป็น</a:t>
            </a:r>
            <a:r>
              <a:rPr lang="th-TH" sz="2200" b="0" i="0" u="sng" dirty="0">
                <a:effectLst/>
                <a:latin typeface="FC Crayon [Non-commercial] Reg" pitchFamily="2" charset="-34"/>
                <a:cs typeface="FC Crayon [Non-commercial] Reg" pitchFamily="2" charset="-34"/>
              </a:rPr>
              <a:t>ของแข็งและของเหลว</a:t>
            </a:r>
            <a:r>
              <a:rPr lang="th-TH" sz="2200" b="0" i="0" dirty="0">
                <a:effectLst/>
                <a:latin typeface="FC Crayon [Non-commercial] Reg" pitchFamily="2" charset="-34"/>
                <a:cs typeface="FC Crayon [Non-commercial] Reg" pitchFamily="2" charset="-34"/>
              </a:rPr>
              <a:t> ความสามารถในการ</a:t>
            </a:r>
            <a:r>
              <a:rPr lang="th-TH" sz="2200" b="0" i="0" u="sng" dirty="0">
                <a:effectLst/>
                <a:latin typeface="FC Crayon [Non-commercial] Reg" pitchFamily="2" charset="-34"/>
                <a:cs typeface="FC Crayon [Non-commercial] Reg" pitchFamily="2" charset="-34"/>
              </a:rPr>
              <a:t>ละลาย</a:t>
            </a:r>
            <a:r>
              <a:rPr lang="th-TH" sz="2200" b="0" i="0" dirty="0">
                <a:effectLst/>
                <a:latin typeface="FC Crayon [Non-commercial] Reg" pitchFamily="2" charset="-34"/>
                <a:cs typeface="FC Crayon [Non-commercial] Reg" pitchFamily="2" charset="-34"/>
              </a:rPr>
              <a:t>ได้จะ</a:t>
            </a:r>
            <a:r>
              <a:rPr lang="th-TH" sz="2200" b="0" i="0" u="sng" dirty="0">
                <a:effectLst/>
                <a:latin typeface="FC Crayon [Non-commercial] Reg" pitchFamily="2" charset="-34"/>
                <a:cs typeface="FC Crayon [Non-commercial] Reg" pitchFamily="2" charset="-34"/>
              </a:rPr>
              <a:t>เพิ่มขึ้น</a:t>
            </a:r>
            <a:r>
              <a:rPr lang="th-TH" sz="2200" b="0" i="0" dirty="0">
                <a:effectLst/>
                <a:latin typeface="FC Crayon [Non-commercial] Reg" pitchFamily="2" charset="-34"/>
                <a:cs typeface="FC Crayon [Non-commercial] Reg" pitchFamily="2" charset="-34"/>
              </a:rPr>
              <a:t>เมื่อ</a:t>
            </a:r>
            <a:r>
              <a:rPr lang="th-TH" sz="2200" b="0" i="0" u="sng" dirty="0">
                <a:effectLst/>
                <a:latin typeface="FC Crayon [Non-commercial] Reg" pitchFamily="2" charset="-34"/>
                <a:cs typeface="FC Crayon [Non-commercial] Reg" pitchFamily="2" charset="-34"/>
              </a:rPr>
              <a:t>อุณหภูมิ</a:t>
            </a:r>
            <a:r>
              <a:rPr lang="th-TH" sz="2200" b="0" i="0" dirty="0">
                <a:effectLst/>
                <a:latin typeface="FC Crayon [Non-commercial] Reg" pitchFamily="2" charset="-34"/>
                <a:cs typeface="FC Crayon [Non-commercial] Reg" pitchFamily="2" charset="-34"/>
              </a:rPr>
              <a:t>ของสารละลาย</a:t>
            </a:r>
            <a:r>
              <a:rPr lang="th-TH" sz="2200" b="0" i="0" u="sng" dirty="0">
                <a:effectLst/>
                <a:latin typeface="FC Crayon [Non-commercial] Reg" pitchFamily="2" charset="-34"/>
                <a:cs typeface="FC Crayon [Non-commercial] Reg" pitchFamily="2" charset="-34"/>
              </a:rPr>
              <a:t>สูงขึ้น</a:t>
            </a:r>
          </a:p>
          <a:p>
            <a:pPr marL="457200" indent="-457200">
              <a:lnSpc>
                <a:spcPct val="150000"/>
              </a:lnSpc>
              <a:buFont typeface="Wingdings" pitchFamily="2" charset="2"/>
              <a:buChar char="q"/>
            </a:pPr>
            <a:r>
              <a:rPr lang="th-TH" sz="2200" b="0" i="0" dirty="0">
                <a:effectLst/>
                <a:latin typeface="FC Crayon [Non-commercial] Reg" pitchFamily="2" charset="-34"/>
                <a:cs typeface="FC Crayon [Non-commercial] Reg" pitchFamily="2" charset="-34"/>
              </a:rPr>
              <a:t>ถ้าตัวละลายเป็น</a:t>
            </a:r>
            <a:r>
              <a:rPr lang="th-TH" sz="2200" b="0" i="0" u="sng" dirty="0">
                <a:effectLst/>
                <a:latin typeface="FC Crayon [Non-commercial] Reg" pitchFamily="2" charset="-34"/>
                <a:cs typeface="FC Crayon [Non-commercial] Reg" pitchFamily="2" charset="-34"/>
              </a:rPr>
              <a:t>แก๊ส</a:t>
            </a:r>
            <a:r>
              <a:rPr lang="th-TH" sz="2200" b="0" i="0" dirty="0">
                <a:effectLst/>
                <a:latin typeface="FC Crayon [Non-commercial] Reg" pitchFamily="2" charset="-34"/>
                <a:cs typeface="FC Crayon [Non-commercial] Reg" pitchFamily="2" charset="-34"/>
              </a:rPr>
              <a:t>ความสามารถในการ</a:t>
            </a:r>
            <a:r>
              <a:rPr lang="th-TH" sz="2200" b="0" i="0" u="sng" dirty="0">
                <a:effectLst/>
                <a:latin typeface="FC Crayon [Non-commercial] Reg" pitchFamily="2" charset="-34"/>
                <a:cs typeface="FC Crayon [Non-commercial] Reg" pitchFamily="2" charset="-34"/>
              </a:rPr>
              <a:t>ละลาย</a:t>
            </a:r>
            <a:r>
              <a:rPr lang="th-TH" sz="2200" b="0" i="0" dirty="0">
                <a:effectLst/>
                <a:latin typeface="FC Crayon [Non-commercial] Reg" pitchFamily="2" charset="-34"/>
                <a:cs typeface="FC Crayon [Non-commercial] Reg" pitchFamily="2" charset="-34"/>
              </a:rPr>
              <a:t>ได้จะลดลงเมื่ออุณหภูมิของสารละลาย</a:t>
            </a:r>
            <a:r>
              <a:rPr lang="th-TH" sz="2200" b="0" i="0" u="sng" dirty="0">
                <a:effectLst/>
                <a:latin typeface="FC Crayon [Non-commercial] Reg" pitchFamily="2" charset="-34"/>
                <a:cs typeface="FC Crayon [Non-commercial] Reg" pitchFamily="2" charset="-34"/>
              </a:rPr>
              <a:t>สูงขึ้น</a:t>
            </a:r>
          </a:p>
        </p:txBody>
      </p:sp>
      <p:grpSp>
        <p:nvGrpSpPr>
          <p:cNvPr id="32" name="กลุ่ม 31">
            <a:extLst>
              <a:ext uri="{FF2B5EF4-FFF2-40B4-BE49-F238E27FC236}">
                <a16:creationId xmlns:a16="http://schemas.microsoft.com/office/drawing/2014/main" id="{E87281FB-C258-DAB9-E036-C3CF58A1DCAF}"/>
              </a:ext>
            </a:extLst>
          </p:cNvPr>
          <p:cNvGrpSpPr/>
          <p:nvPr/>
        </p:nvGrpSpPr>
        <p:grpSpPr>
          <a:xfrm>
            <a:off x="2735889" y="3629554"/>
            <a:ext cx="3033132" cy="686885"/>
            <a:chOff x="1767468" y="3084516"/>
            <a:chExt cx="3033132" cy="686885"/>
          </a:xfrm>
        </p:grpSpPr>
        <p:sp>
          <p:nvSpPr>
            <p:cNvPr id="33" name="สี่เหลี่ยมผืนผ้ามุมมน 4">
              <a:extLst>
                <a:ext uri="{FF2B5EF4-FFF2-40B4-BE49-F238E27FC236}">
                  <a16:creationId xmlns:a16="http://schemas.microsoft.com/office/drawing/2014/main" id="{11C258A7-FE6A-B7DB-2198-4837486CEE52}"/>
                </a:ext>
              </a:extLst>
            </p:cNvPr>
            <p:cNvSpPr/>
            <p:nvPr/>
          </p:nvSpPr>
          <p:spPr>
            <a:xfrm>
              <a:off x="1828800" y="3086598"/>
              <a:ext cx="2910468" cy="684803"/>
            </a:xfrm>
            <a:custGeom>
              <a:avLst/>
              <a:gdLst>
                <a:gd name="connsiteX0" fmla="*/ 0 w 2910468"/>
                <a:gd name="connsiteY0" fmla="*/ 77944 h 684803"/>
                <a:gd name="connsiteX1" fmla="*/ 77470 w 2910468"/>
                <a:gd name="connsiteY1" fmla="*/ 0 h 684803"/>
                <a:gd name="connsiteX2" fmla="*/ 233616 w 2910468"/>
                <a:gd name="connsiteY2" fmla="*/ 0 h 684803"/>
                <a:gd name="connsiteX3" fmla="*/ 362207 w 2910468"/>
                <a:gd name="connsiteY3" fmla="*/ 0 h 684803"/>
                <a:gd name="connsiteX4" fmla="*/ 573465 w 2910468"/>
                <a:gd name="connsiteY4" fmla="*/ 0 h 684803"/>
                <a:gd name="connsiteX5" fmla="*/ 812277 w 2910468"/>
                <a:gd name="connsiteY5" fmla="*/ 0 h 684803"/>
                <a:gd name="connsiteX6" fmla="*/ 995979 w 2910468"/>
                <a:gd name="connsiteY6" fmla="*/ 0 h 684803"/>
                <a:gd name="connsiteX7" fmla="*/ 1152125 w 2910468"/>
                <a:gd name="connsiteY7" fmla="*/ 0 h 684803"/>
                <a:gd name="connsiteX8" fmla="*/ 1308272 w 2910468"/>
                <a:gd name="connsiteY8" fmla="*/ 0 h 684803"/>
                <a:gd name="connsiteX9" fmla="*/ 1436863 w 2910468"/>
                <a:gd name="connsiteY9" fmla="*/ 0 h 684803"/>
                <a:gd name="connsiteX10" fmla="*/ 1565455 w 2910468"/>
                <a:gd name="connsiteY10" fmla="*/ 0 h 684803"/>
                <a:gd name="connsiteX11" fmla="*/ 1694046 w 2910468"/>
                <a:gd name="connsiteY11" fmla="*/ 0 h 684803"/>
                <a:gd name="connsiteX12" fmla="*/ 1822637 w 2910468"/>
                <a:gd name="connsiteY12" fmla="*/ 0 h 684803"/>
                <a:gd name="connsiteX13" fmla="*/ 2061450 w 2910468"/>
                <a:gd name="connsiteY13" fmla="*/ 0 h 684803"/>
                <a:gd name="connsiteX14" fmla="*/ 2245151 w 2910468"/>
                <a:gd name="connsiteY14" fmla="*/ 0 h 684803"/>
                <a:gd name="connsiteX15" fmla="*/ 2483964 w 2910468"/>
                <a:gd name="connsiteY15" fmla="*/ 0 h 684803"/>
                <a:gd name="connsiteX16" fmla="*/ 2832997 w 2910468"/>
                <a:gd name="connsiteY16" fmla="*/ 0 h 684803"/>
                <a:gd name="connsiteX17" fmla="*/ 2910467 w 2910468"/>
                <a:gd name="connsiteY17" fmla="*/ 77944 h 684803"/>
                <a:gd name="connsiteX18" fmla="*/ 2910467 w 2910468"/>
                <a:gd name="connsiteY18" fmla="*/ 243670 h 684803"/>
                <a:gd name="connsiteX19" fmla="*/ 2910467 w 2910468"/>
                <a:gd name="connsiteY19" fmla="*/ 414686 h 684803"/>
                <a:gd name="connsiteX20" fmla="*/ 2910467 w 2910468"/>
                <a:gd name="connsiteY20" fmla="*/ 606858 h 684803"/>
                <a:gd name="connsiteX21" fmla="*/ 2832997 w 2910468"/>
                <a:gd name="connsiteY21" fmla="*/ 684803 h 684803"/>
                <a:gd name="connsiteX22" fmla="*/ 2676851 w 2910468"/>
                <a:gd name="connsiteY22" fmla="*/ 684803 h 684803"/>
                <a:gd name="connsiteX23" fmla="*/ 2548260 w 2910468"/>
                <a:gd name="connsiteY23" fmla="*/ 684803 h 684803"/>
                <a:gd name="connsiteX24" fmla="*/ 2337002 w 2910468"/>
                <a:gd name="connsiteY24" fmla="*/ 684803 h 684803"/>
                <a:gd name="connsiteX25" fmla="*/ 2180856 w 2910468"/>
                <a:gd name="connsiteY25" fmla="*/ 684803 h 684803"/>
                <a:gd name="connsiteX26" fmla="*/ 2024709 w 2910468"/>
                <a:gd name="connsiteY26" fmla="*/ 684803 h 684803"/>
                <a:gd name="connsiteX27" fmla="*/ 1813452 w 2910468"/>
                <a:gd name="connsiteY27" fmla="*/ 684803 h 684803"/>
                <a:gd name="connsiteX28" fmla="*/ 1574640 w 2910468"/>
                <a:gd name="connsiteY28" fmla="*/ 684803 h 684803"/>
                <a:gd name="connsiteX29" fmla="*/ 1335827 w 2910468"/>
                <a:gd name="connsiteY29" fmla="*/ 684803 h 684803"/>
                <a:gd name="connsiteX30" fmla="*/ 1152125 w 2910468"/>
                <a:gd name="connsiteY30" fmla="*/ 684803 h 684803"/>
                <a:gd name="connsiteX31" fmla="*/ 1023534 w 2910468"/>
                <a:gd name="connsiteY31" fmla="*/ 684803 h 684803"/>
                <a:gd name="connsiteX32" fmla="*/ 894943 w 2910468"/>
                <a:gd name="connsiteY32" fmla="*/ 684803 h 684803"/>
                <a:gd name="connsiteX33" fmla="*/ 711241 w 2910468"/>
                <a:gd name="connsiteY33" fmla="*/ 684803 h 684803"/>
                <a:gd name="connsiteX34" fmla="*/ 582650 w 2910468"/>
                <a:gd name="connsiteY34" fmla="*/ 684803 h 684803"/>
                <a:gd name="connsiteX35" fmla="*/ 426503 w 2910468"/>
                <a:gd name="connsiteY35" fmla="*/ 684803 h 684803"/>
                <a:gd name="connsiteX36" fmla="*/ 242801 w 2910468"/>
                <a:gd name="connsiteY36" fmla="*/ 684803 h 684803"/>
                <a:gd name="connsiteX37" fmla="*/ 77470 w 2910468"/>
                <a:gd name="connsiteY37" fmla="*/ 684803 h 684803"/>
                <a:gd name="connsiteX38" fmla="*/ 0 w 2910468"/>
                <a:gd name="connsiteY38" fmla="*/ 606858 h 684803"/>
                <a:gd name="connsiteX39" fmla="*/ 0 w 2910468"/>
                <a:gd name="connsiteY39" fmla="*/ 430553 h 684803"/>
                <a:gd name="connsiteX40" fmla="*/ 0 w 2910468"/>
                <a:gd name="connsiteY40" fmla="*/ 270116 h 684803"/>
                <a:gd name="connsiteX41" fmla="*/ 0 w 2910468"/>
                <a:gd name="connsiteY41" fmla="*/ 77944 h 684803"/>
                <a:gd name="connsiteX0" fmla="*/ 0 w 2910468"/>
                <a:gd name="connsiteY0" fmla="*/ 77944 h 684803"/>
                <a:gd name="connsiteX1" fmla="*/ 77470 w 2910468"/>
                <a:gd name="connsiteY1" fmla="*/ 0 h 684803"/>
                <a:gd name="connsiteX2" fmla="*/ 288727 w 2910468"/>
                <a:gd name="connsiteY2" fmla="*/ 0 h 684803"/>
                <a:gd name="connsiteX3" fmla="*/ 444873 w 2910468"/>
                <a:gd name="connsiteY3" fmla="*/ 0 h 684803"/>
                <a:gd name="connsiteX4" fmla="*/ 545909 w 2910468"/>
                <a:gd name="connsiteY4" fmla="*/ 0 h 684803"/>
                <a:gd name="connsiteX5" fmla="*/ 702056 w 2910468"/>
                <a:gd name="connsiteY5" fmla="*/ 0 h 684803"/>
                <a:gd name="connsiteX6" fmla="*/ 803092 w 2910468"/>
                <a:gd name="connsiteY6" fmla="*/ 0 h 684803"/>
                <a:gd name="connsiteX7" fmla="*/ 1041904 w 2910468"/>
                <a:gd name="connsiteY7" fmla="*/ 0 h 684803"/>
                <a:gd name="connsiteX8" fmla="*/ 1170496 w 2910468"/>
                <a:gd name="connsiteY8" fmla="*/ 0 h 684803"/>
                <a:gd name="connsiteX9" fmla="*/ 1381753 w 2910468"/>
                <a:gd name="connsiteY9" fmla="*/ 0 h 684803"/>
                <a:gd name="connsiteX10" fmla="*/ 1510344 w 2910468"/>
                <a:gd name="connsiteY10" fmla="*/ 0 h 684803"/>
                <a:gd name="connsiteX11" fmla="*/ 1749156 w 2910468"/>
                <a:gd name="connsiteY11" fmla="*/ 0 h 684803"/>
                <a:gd name="connsiteX12" fmla="*/ 1877748 w 2910468"/>
                <a:gd name="connsiteY12" fmla="*/ 0 h 684803"/>
                <a:gd name="connsiteX13" fmla="*/ 2061450 w 2910468"/>
                <a:gd name="connsiteY13" fmla="*/ 0 h 684803"/>
                <a:gd name="connsiteX14" fmla="*/ 2300262 w 2910468"/>
                <a:gd name="connsiteY14" fmla="*/ 0 h 684803"/>
                <a:gd name="connsiteX15" fmla="*/ 2456409 w 2910468"/>
                <a:gd name="connsiteY15" fmla="*/ 0 h 684803"/>
                <a:gd name="connsiteX16" fmla="*/ 2612555 w 2910468"/>
                <a:gd name="connsiteY16" fmla="*/ 0 h 684803"/>
                <a:gd name="connsiteX17" fmla="*/ 2832997 w 2910468"/>
                <a:gd name="connsiteY17" fmla="*/ 0 h 684803"/>
                <a:gd name="connsiteX18" fmla="*/ 2910467 w 2910468"/>
                <a:gd name="connsiteY18" fmla="*/ 77944 h 684803"/>
                <a:gd name="connsiteX19" fmla="*/ 2910467 w 2910468"/>
                <a:gd name="connsiteY19" fmla="*/ 248959 h 684803"/>
                <a:gd name="connsiteX20" fmla="*/ 2910467 w 2910468"/>
                <a:gd name="connsiteY20" fmla="*/ 409397 h 684803"/>
                <a:gd name="connsiteX21" fmla="*/ 2910467 w 2910468"/>
                <a:gd name="connsiteY21" fmla="*/ 606858 h 684803"/>
                <a:gd name="connsiteX22" fmla="*/ 2832997 w 2910468"/>
                <a:gd name="connsiteY22" fmla="*/ 684803 h 684803"/>
                <a:gd name="connsiteX23" fmla="*/ 2649296 w 2910468"/>
                <a:gd name="connsiteY23" fmla="*/ 684803 h 684803"/>
                <a:gd name="connsiteX24" fmla="*/ 2520704 w 2910468"/>
                <a:gd name="connsiteY24" fmla="*/ 684803 h 684803"/>
                <a:gd name="connsiteX25" fmla="*/ 2364558 w 2910468"/>
                <a:gd name="connsiteY25" fmla="*/ 684803 h 684803"/>
                <a:gd name="connsiteX26" fmla="*/ 2153300 w 2910468"/>
                <a:gd name="connsiteY26" fmla="*/ 684803 h 684803"/>
                <a:gd name="connsiteX27" fmla="*/ 2024709 w 2910468"/>
                <a:gd name="connsiteY27" fmla="*/ 684803 h 684803"/>
                <a:gd name="connsiteX28" fmla="*/ 1923673 w 2910468"/>
                <a:gd name="connsiteY28" fmla="*/ 684803 h 684803"/>
                <a:gd name="connsiteX29" fmla="*/ 1739971 w 2910468"/>
                <a:gd name="connsiteY29" fmla="*/ 684803 h 684803"/>
                <a:gd name="connsiteX30" fmla="*/ 1638935 w 2910468"/>
                <a:gd name="connsiteY30" fmla="*/ 684803 h 684803"/>
                <a:gd name="connsiteX31" fmla="*/ 1482789 w 2910468"/>
                <a:gd name="connsiteY31" fmla="*/ 684803 h 684803"/>
                <a:gd name="connsiteX32" fmla="*/ 1354198 w 2910468"/>
                <a:gd name="connsiteY32" fmla="*/ 684803 h 684803"/>
                <a:gd name="connsiteX33" fmla="*/ 1170496 w 2910468"/>
                <a:gd name="connsiteY33" fmla="*/ 684803 h 684803"/>
                <a:gd name="connsiteX34" fmla="*/ 1041904 w 2910468"/>
                <a:gd name="connsiteY34" fmla="*/ 684803 h 684803"/>
                <a:gd name="connsiteX35" fmla="*/ 940868 w 2910468"/>
                <a:gd name="connsiteY35" fmla="*/ 684803 h 684803"/>
                <a:gd name="connsiteX36" fmla="*/ 702056 w 2910468"/>
                <a:gd name="connsiteY36" fmla="*/ 684803 h 684803"/>
                <a:gd name="connsiteX37" fmla="*/ 463243 w 2910468"/>
                <a:gd name="connsiteY37" fmla="*/ 684803 h 684803"/>
                <a:gd name="connsiteX38" fmla="*/ 251986 w 2910468"/>
                <a:gd name="connsiteY38" fmla="*/ 684803 h 684803"/>
                <a:gd name="connsiteX39" fmla="*/ 77470 w 2910468"/>
                <a:gd name="connsiteY39" fmla="*/ 684803 h 684803"/>
                <a:gd name="connsiteX40" fmla="*/ 0 w 2910468"/>
                <a:gd name="connsiteY40" fmla="*/ 606858 h 684803"/>
                <a:gd name="connsiteX41" fmla="*/ 0 w 2910468"/>
                <a:gd name="connsiteY41" fmla="*/ 425264 h 684803"/>
                <a:gd name="connsiteX42" fmla="*/ 0 w 2910468"/>
                <a:gd name="connsiteY42" fmla="*/ 243670 h 684803"/>
                <a:gd name="connsiteX43" fmla="*/ 0 w 2910468"/>
                <a:gd name="connsiteY43" fmla="*/ 77944 h 684803"/>
                <a:gd name="connsiteX0" fmla="*/ 0 w 2910468"/>
                <a:gd name="connsiteY0" fmla="*/ 77944 h 684803"/>
                <a:gd name="connsiteX1" fmla="*/ 77470 w 2910468"/>
                <a:gd name="connsiteY1" fmla="*/ 0 h 684803"/>
                <a:gd name="connsiteX2" fmla="*/ 233616 w 2910468"/>
                <a:gd name="connsiteY2" fmla="*/ 0 h 684803"/>
                <a:gd name="connsiteX3" fmla="*/ 362207 w 2910468"/>
                <a:gd name="connsiteY3" fmla="*/ 0 h 684803"/>
                <a:gd name="connsiteX4" fmla="*/ 573465 w 2910468"/>
                <a:gd name="connsiteY4" fmla="*/ 0 h 684803"/>
                <a:gd name="connsiteX5" fmla="*/ 812277 w 2910468"/>
                <a:gd name="connsiteY5" fmla="*/ 0 h 684803"/>
                <a:gd name="connsiteX6" fmla="*/ 995979 w 2910468"/>
                <a:gd name="connsiteY6" fmla="*/ 0 h 684803"/>
                <a:gd name="connsiteX7" fmla="*/ 1152125 w 2910468"/>
                <a:gd name="connsiteY7" fmla="*/ 0 h 684803"/>
                <a:gd name="connsiteX8" fmla="*/ 1308272 w 2910468"/>
                <a:gd name="connsiteY8" fmla="*/ 0 h 684803"/>
                <a:gd name="connsiteX9" fmla="*/ 1436863 w 2910468"/>
                <a:gd name="connsiteY9" fmla="*/ 0 h 684803"/>
                <a:gd name="connsiteX10" fmla="*/ 1565455 w 2910468"/>
                <a:gd name="connsiteY10" fmla="*/ 0 h 684803"/>
                <a:gd name="connsiteX11" fmla="*/ 1694046 w 2910468"/>
                <a:gd name="connsiteY11" fmla="*/ 0 h 684803"/>
                <a:gd name="connsiteX12" fmla="*/ 1822637 w 2910468"/>
                <a:gd name="connsiteY12" fmla="*/ 0 h 684803"/>
                <a:gd name="connsiteX13" fmla="*/ 2061450 w 2910468"/>
                <a:gd name="connsiteY13" fmla="*/ 0 h 684803"/>
                <a:gd name="connsiteX14" fmla="*/ 2245151 w 2910468"/>
                <a:gd name="connsiteY14" fmla="*/ 0 h 684803"/>
                <a:gd name="connsiteX15" fmla="*/ 2483964 w 2910468"/>
                <a:gd name="connsiteY15" fmla="*/ 0 h 684803"/>
                <a:gd name="connsiteX16" fmla="*/ 2832997 w 2910468"/>
                <a:gd name="connsiteY16" fmla="*/ 0 h 684803"/>
                <a:gd name="connsiteX17" fmla="*/ 2910467 w 2910468"/>
                <a:gd name="connsiteY17" fmla="*/ 77944 h 684803"/>
                <a:gd name="connsiteX18" fmla="*/ 2910467 w 2910468"/>
                <a:gd name="connsiteY18" fmla="*/ 243670 h 684803"/>
                <a:gd name="connsiteX19" fmla="*/ 2910467 w 2910468"/>
                <a:gd name="connsiteY19" fmla="*/ 414686 h 684803"/>
                <a:gd name="connsiteX20" fmla="*/ 2910467 w 2910468"/>
                <a:gd name="connsiteY20" fmla="*/ 606858 h 684803"/>
                <a:gd name="connsiteX21" fmla="*/ 2832997 w 2910468"/>
                <a:gd name="connsiteY21" fmla="*/ 684803 h 684803"/>
                <a:gd name="connsiteX22" fmla="*/ 2676851 w 2910468"/>
                <a:gd name="connsiteY22" fmla="*/ 684803 h 684803"/>
                <a:gd name="connsiteX23" fmla="*/ 2548260 w 2910468"/>
                <a:gd name="connsiteY23" fmla="*/ 684803 h 684803"/>
                <a:gd name="connsiteX24" fmla="*/ 2337002 w 2910468"/>
                <a:gd name="connsiteY24" fmla="*/ 684803 h 684803"/>
                <a:gd name="connsiteX25" fmla="*/ 2180856 w 2910468"/>
                <a:gd name="connsiteY25" fmla="*/ 684803 h 684803"/>
                <a:gd name="connsiteX26" fmla="*/ 2024709 w 2910468"/>
                <a:gd name="connsiteY26" fmla="*/ 684803 h 684803"/>
                <a:gd name="connsiteX27" fmla="*/ 1813452 w 2910468"/>
                <a:gd name="connsiteY27" fmla="*/ 684803 h 684803"/>
                <a:gd name="connsiteX28" fmla="*/ 1574640 w 2910468"/>
                <a:gd name="connsiteY28" fmla="*/ 684803 h 684803"/>
                <a:gd name="connsiteX29" fmla="*/ 1335827 w 2910468"/>
                <a:gd name="connsiteY29" fmla="*/ 684803 h 684803"/>
                <a:gd name="connsiteX30" fmla="*/ 1152125 w 2910468"/>
                <a:gd name="connsiteY30" fmla="*/ 684803 h 684803"/>
                <a:gd name="connsiteX31" fmla="*/ 1023534 w 2910468"/>
                <a:gd name="connsiteY31" fmla="*/ 684803 h 684803"/>
                <a:gd name="connsiteX32" fmla="*/ 894943 w 2910468"/>
                <a:gd name="connsiteY32" fmla="*/ 684803 h 684803"/>
                <a:gd name="connsiteX33" fmla="*/ 711241 w 2910468"/>
                <a:gd name="connsiteY33" fmla="*/ 684803 h 684803"/>
                <a:gd name="connsiteX34" fmla="*/ 582650 w 2910468"/>
                <a:gd name="connsiteY34" fmla="*/ 684803 h 684803"/>
                <a:gd name="connsiteX35" fmla="*/ 426503 w 2910468"/>
                <a:gd name="connsiteY35" fmla="*/ 684803 h 684803"/>
                <a:gd name="connsiteX36" fmla="*/ 242801 w 2910468"/>
                <a:gd name="connsiteY36" fmla="*/ 684803 h 684803"/>
                <a:gd name="connsiteX37" fmla="*/ 77470 w 2910468"/>
                <a:gd name="connsiteY37" fmla="*/ 684803 h 684803"/>
                <a:gd name="connsiteX38" fmla="*/ 0 w 2910468"/>
                <a:gd name="connsiteY38" fmla="*/ 606858 h 684803"/>
                <a:gd name="connsiteX39" fmla="*/ 0 w 2910468"/>
                <a:gd name="connsiteY39" fmla="*/ 430553 h 684803"/>
                <a:gd name="connsiteX40" fmla="*/ 0 w 2910468"/>
                <a:gd name="connsiteY40" fmla="*/ 270116 h 684803"/>
                <a:gd name="connsiteX41" fmla="*/ 0 w 2910468"/>
                <a:gd name="connsiteY41" fmla="*/ 77944 h 684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910468" h="684803" fill="none" extrusionOk="0">
                  <a:moveTo>
                    <a:pt x="0" y="77944"/>
                  </a:moveTo>
                  <a:cubicBezTo>
                    <a:pt x="-5998" y="23368"/>
                    <a:pt x="19186" y="-182"/>
                    <a:pt x="77470" y="0"/>
                  </a:cubicBezTo>
                  <a:cubicBezTo>
                    <a:pt x="132740" y="-2636"/>
                    <a:pt x="157612" y="11996"/>
                    <a:pt x="233616" y="0"/>
                  </a:cubicBezTo>
                  <a:cubicBezTo>
                    <a:pt x="308249" y="-1566"/>
                    <a:pt x="319864" y="-3388"/>
                    <a:pt x="362207" y="0"/>
                  </a:cubicBezTo>
                  <a:cubicBezTo>
                    <a:pt x="394321" y="3969"/>
                    <a:pt x="504820" y="1162"/>
                    <a:pt x="573465" y="0"/>
                  </a:cubicBezTo>
                  <a:cubicBezTo>
                    <a:pt x="617750" y="-29127"/>
                    <a:pt x="682882" y="24302"/>
                    <a:pt x="812277" y="0"/>
                  </a:cubicBezTo>
                  <a:cubicBezTo>
                    <a:pt x="931245" y="-8980"/>
                    <a:pt x="947000" y="-15237"/>
                    <a:pt x="995979" y="0"/>
                  </a:cubicBezTo>
                  <a:cubicBezTo>
                    <a:pt x="1043809" y="11529"/>
                    <a:pt x="1083220" y="-10774"/>
                    <a:pt x="1152125" y="0"/>
                  </a:cubicBezTo>
                  <a:cubicBezTo>
                    <a:pt x="1227190" y="-1385"/>
                    <a:pt x="1236042" y="2875"/>
                    <a:pt x="1308272" y="0"/>
                  </a:cubicBezTo>
                  <a:cubicBezTo>
                    <a:pt x="1384958" y="-6096"/>
                    <a:pt x="1392139" y="7093"/>
                    <a:pt x="1436863" y="0"/>
                  </a:cubicBezTo>
                  <a:cubicBezTo>
                    <a:pt x="1484853" y="-6507"/>
                    <a:pt x="1531367" y="4226"/>
                    <a:pt x="1565455" y="0"/>
                  </a:cubicBezTo>
                  <a:cubicBezTo>
                    <a:pt x="1599672" y="-5551"/>
                    <a:pt x="1654801" y="7317"/>
                    <a:pt x="1694046" y="0"/>
                  </a:cubicBezTo>
                  <a:cubicBezTo>
                    <a:pt x="1740807" y="13748"/>
                    <a:pt x="1789493" y="-12857"/>
                    <a:pt x="1822637" y="0"/>
                  </a:cubicBezTo>
                  <a:cubicBezTo>
                    <a:pt x="1861453" y="15751"/>
                    <a:pt x="1983802" y="-329"/>
                    <a:pt x="2061450" y="0"/>
                  </a:cubicBezTo>
                  <a:cubicBezTo>
                    <a:pt x="2125242" y="1119"/>
                    <a:pt x="2184222" y="20189"/>
                    <a:pt x="2245151" y="0"/>
                  </a:cubicBezTo>
                  <a:cubicBezTo>
                    <a:pt x="2303729" y="-4436"/>
                    <a:pt x="2392198" y="-18008"/>
                    <a:pt x="2483964" y="0"/>
                  </a:cubicBezTo>
                  <a:cubicBezTo>
                    <a:pt x="2584982" y="-7716"/>
                    <a:pt x="2686776" y="-19018"/>
                    <a:pt x="2832997" y="0"/>
                  </a:cubicBezTo>
                  <a:cubicBezTo>
                    <a:pt x="2865323" y="1656"/>
                    <a:pt x="2926317" y="32530"/>
                    <a:pt x="2910467" y="77944"/>
                  </a:cubicBezTo>
                  <a:cubicBezTo>
                    <a:pt x="2905271" y="111889"/>
                    <a:pt x="2934482" y="178149"/>
                    <a:pt x="2910467" y="243670"/>
                  </a:cubicBezTo>
                  <a:cubicBezTo>
                    <a:pt x="2932541" y="293618"/>
                    <a:pt x="2916506" y="339464"/>
                    <a:pt x="2910467" y="414686"/>
                  </a:cubicBezTo>
                  <a:cubicBezTo>
                    <a:pt x="2931466" y="487776"/>
                    <a:pt x="2907235" y="533707"/>
                    <a:pt x="2910467" y="606858"/>
                  </a:cubicBezTo>
                  <a:cubicBezTo>
                    <a:pt x="2921691" y="638906"/>
                    <a:pt x="2885634" y="683914"/>
                    <a:pt x="2832997" y="684803"/>
                  </a:cubicBezTo>
                  <a:cubicBezTo>
                    <a:pt x="2792406" y="675787"/>
                    <a:pt x="2706178" y="684314"/>
                    <a:pt x="2676851" y="684803"/>
                  </a:cubicBezTo>
                  <a:cubicBezTo>
                    <a:pt x="2626379" y="696091"/>
                    <a:pt x="2583102" y="675836"/>
                    <a:pt x="2548260" y="684803"/>
                  </a:cubicBezTo>
                  <a:cubicBezTo>
                    <a:pt x="2538576" y="681045"/>
                    <a:pt x="2408374" y="663458"/>
                    <a:pt x="2337002" y="684803"/>
                  </a:cubicBezTo>
                  <a:cubicBezTo>
                    <a:pt x="2251453" y="690077"/>
                    <a:pt x="2241032" y="688800"/>
                    <a:pt x="2180856" y="684803"/>
                  </a:cubicBezTo>
                  <a:cubicBezTo>
                    <a:pt x="2117545" y="680323"/>
                    <a:pt x="2098545" y="676328"/>
                    <a:pt x="2024709" y="684803"/>
                  </a:cubicBezTo>
                  <a:cubicBezTo>
                    <a:pt x="1966699" y="695957"/>
                    <a:pt x="1870911" y="688807"/>
                    <a:pt x="1813452" y="684803"/>
                  </a:cubicBezTo>
                  <a:cubicBezTo>
                    <a:pt x="1747650" y="681233"/>
                    <a:pt x="1676739" y="671454"/>
                    <a:pt x="1574640" y="684803"/>
                  </a:cubicBezTo>
                  <a:cubicBezTo>
                    <a:pt x="1462517" y="676515"/>
                    <a:pt x="1442741" y="692731"/>
                    <a:pt x="1335827" y="684803"/>
                  </a:cubicBezTo>
                  <a:cubicBezTo>
                    <a:pt x="1225681" y="687908"/>
                    <a:pt x="1192870" y="678145"/>
                    <a:pt x="1152125" y="684803"/>
                  </a:cubicBezTo>
                  <a:cubicBezTo>
                    <a:pt x="1093445" y="691258"/>
                    <a:pt x="1069024" y="670275"/>
                    <a:pt x="1023534" y="684803"/>
                  </a:cubicBezTo>
                  <a:cubicBezTo>
                    <a:pt x="986643" y="690153"/>
                    <a:pt x="931093" y="694578"/>
                    <a:pt x="894943" y="684803"/>
                  </a:cubicBezTo>
                  <a:cubicBezTo>
                    <a:pt x="845673" y="674092"/>
                    <a:pt x="802111" y="682066"/>
                    <a:pt x="711241" y="684803"/>
                  </a:cubicBezTo>
                  <a:cubicBezTo>
                    <a:pt x="625318" y="684232"/>
                    <a:pt x="621736" y="679882"/>
                    <a:pt x="582650" y="684803"/>
                  </a:cubicBezTo>
                  <a:cubicBezTo>
                    <a:pt x="546533" y="682040"/>
                    <a:pt x="471037" y="672093"/>
                    <a:pt x="426503" y="684803"/>
                  </a:cubicBezTo>
                  <a:cubicBezTo>
                    <a:pt x="374064" y="701376"/>
                    <a:pt x="305176" y="705954"/>
                    <a:pt x="242801" y="684803"/>
                  </a:cubicBezTo>
                  <a:cubicBezTo>
                    <a:pt x="194534" y="672759"/>
                    <a:pt x="119171" y="674326"/>
                    <a:pt x="77470" y="684803"/>
                  </a:cubicBezTo>
                  <a:cubicBezTo>
                    <a:pt x="45192" y="700320"/>
                    <a:pt x="-13954" y="646710"/>
                    <a:pt x="0" y="606858"/>
                  </a:cubicBezTo>
                  <a:cubicBezTo>
                    <a:pt x="7938" y="552474"/>
                    <a:pt x="1295" y="522181"/>
                    <a:pt x="0" y="430553"/>
                  </a:cubicBezTo>
                  <a:cubicBezTo>
                    <a:pt x="1126" y="345616"/>
                    <a:pt x="494" y="340988"/>
                    <a:pt x="0" y="270116"/>
                  </a:cubicBezTo>
                  <a:cubicBezTo>
                    <a:pt x="9710" y="186730"/>
                    <a:pt x="-4286" y="138381"/>
                    <a:pt x="0" y="77944"/>
                  </a:cubicBezTo>
                  <a:close/>
                </a:path>
                <a:path w="2910468" h="684803" stroke="0" extrusionOk="0">
                  <a:moveTo>
                    <a:pt x="0" y="77944"/>
                  </a:moveTo>
                  <a:cubicBezTo>
                    <a:pt x="3336" y="30809"/>
                    <a:pt x="38343" y="-10681"/>
                    <a:pt x="77470" y="0"/>
                  </a:cubicBezTo>
                  <a:cubicBezTo>
                    <a:pt x="183593" y="-1331"/>
                    <a:pt x="213269" y="7965"/>
                    <a:pt x="288727" y="0"/>
                  </a:cubicBezTo>
                  <a:cubicBezTo>
                    <a:pt x="369485" y="-1947"/>
                    <a:pt x="417449" y="-15355"/>
                    <a:pt x="444873" y="0"/>
                  </a:cubicBezTo>
                  <a:cubicBezTo>
                    <a:pt x="485993" y="3307"/>
                    <a:pt x="529425" y="-333"/>
                    <a:pt x="545909" y="0"/>
                  </a:cubicBezTo>
                  <a:cubicBezTo>
                    <a:pt x="545315" y="7745"/>
                    <a:pt x="638740" y="-6112"/>
                    <a:pt x="702056" y="0"/>
                  </a:cubicBezTo>
                  <a:cubicBezTo>
                    <a:pt x="755305" y="666"/>
                    <a:pt x="770839" y="-6757"/>
                    <a:pt x="803092" y="0"/>
                  </a:cubicBezTo>
                  <a:cubicBezTo>
                    <a:pt x="824320" y="-18103"/>
                    <a:pt x="975431" y="-3392"/>
                    <a:pt x="1041904" y="0"/>
                  </a:cubicBezTo>
                  <a:cubicBezTo>
                    <a:pt x="1104476" y="11274"/>
                    <a:pt x="1114513" y="3764"/>
                    <a:pt x="1170496" y="0"/>
                  </a:cubicBezTo>
                  <a:cubicBezTo>
                    <a:pt x="1208125" y="13084"/>
                    <a:pt x="1276413" y="-18035"/>
                    <a:pt x="1381753" y="0"/>
                  </a:cubicBezTo>
                  <a:cubicBezTo>
                    <a:pt x="1477271" y="-7071"/>
                    <a:pt x="1481007" y="-5499"/>
                    <a:pt x="1510344" y="0"/>
                  </a:cubicBezTo>
                  <a:cubicBezTo>
                    <a:pt x="1533957" y="4595"/>
                    <a:pt x="1702837" y="-508"/>
                    <a:pt x="1749156" y="0"/>
                  </a:cubicBezTo>
                  <a:cubicBezTo>
                    <a:pt x="1822635" y="-10043"/>
                    <a:pt x="1813794" y="2586"/>
                    <a:pt x="1877748" y="0"/>
                  </a:cubicBezTo>
                  <a:cubicBezTo>
                    <a:pt x="1932733" y="-5209"/>
                    <a:pt x="2034609" y="15089"/>
                    <a:pt x="2061450" y="0"/>
                  </a:cubicBezTo>
                  <a:cubicBezTo>
                    <a:pt x="2102190" y="-8470"/>
                    <a:pt x="2253533" y="-18576"/>
                    <a:pt x="2300262" y="0"/>
                  </a:cubicBezTo>
                  <a:cubicBezTo>
                    <a:pt x="2358808" y="4808"/>
                    <a:pt x="2420901" y="-8043"/>
                    <a:pt x="2456409" y="0"/>
                  </a:cubicBezTo>
                  <a:cubicBezTo>
                    <a:pt x="2489600" y="-5430"/>
                    <a:pt x="2575130" y="-3340"/>
                    <a:pt x="2612555" y="0"/>
                  </a:cubicBezTo>
                  <a:cubicBezTo>
                    <a:pt x="2672131" y="5052"/>
                    <a:pt x="2765443" y="8162"/>
                    <a:pt x="2832997" y="0"/>
                  </a:cubicBezTo>
                  <a:cubicBezTo>
                    <a:pt x="2892842" y="1370"/>
                    <a:pt x="2928350" y="25995"/>
                    <a:pt x="2910467" y="77944"/>
                  </a:cubicBezTo>
                  <a:cubicBezTo>
                    <a:pt x="2889459" y="139928"/>
                    <a:pt x="2903833" y="177377"/>
                    <a:pt x="2910467" y="248959"/>
                  </a:cubicBezTo>
                  <a:cubicBezTo>
                    <a:pt x="2912120" y="321048"/>
                    <a:pt x="2915890" y="331607"/>
                    <a:pt x="2910467" y="409397"/>
                  </a:cubicBezTo>
                  <a:cubicBezTo>
                    <a:pt x="2905709" y="475215"/>
                    <a:pt x="2906174" y="504698"/>
                    <a:pt x="2910467" y="606858"/>
                  </a:cubicBezTo>
                  <a:cubicBezTo>
                    <a:pt x="2919617" y="660108"/>
                    <a:pt x="2886129" y="695395"/>
                    <a:pt x="2832997" y="684803"/>
                  </a:cubicBezTo>
                  <a:cubicBezTo>
                    <a:pt x="2788982" y="688087"/>
                    <a:pt x="2708562" y="696263"/>
                    <a:pt x="2649296" y="684803"/>
                  </a:cubicBezTo>
                  <a:cubicBezTo>
                    <a:pt x="2578697" y="677949"/>
                    <a:pt x="2563555" y="687674"/>
                    <a:pt x="2520704" y="684803"/>
                  </a:cubicBezTo>
                  <a:cubicBezTo>
                    <a:pt x="2458786" y="678928"/>
                    <a:pt x="2413649" y="708975"/>
                    <a:pt x="2364558" y="684803"/>
                  </a:cubicBezTo>
                  <a:cubicBezTo>
                    <a:pt x="2317782" y="654339"/>
                    <a:pt x="2227092" y="687606"/>
                    <a:pt x="2153300" y="684803"/>
                  </a:cubicBezTo>
                  <a:cubicBezTo>
                    <a:pt x="2100696" y="686088"/>
                    <a:pt x="2071678" y="683789"/>
                    <a:pt x="2024709" y="684803"/>
                  </a:cubicBezTo>
                  <a:cubicBezTo>
                    <a:pt x="1968651" y="687621"/>
                    <a:pt x="1957531" y="680471"/>
                    <a:pt x="1923673" y="684803"/>
                  </a:cubicBezTo>
                  <a:cubicBezTo>
                    <a:pt x="1873488" y="681758"/>
                    <a:pt x="1778790" y="673964"/>
                    <a:pt x="1739971" y="684803"/>
                  </a:cubicBezTo>
                  <a:cubicBezTo>
                    <a:pt x="1699037" y="685970"/>
                    <a:pt x="1671093" y="680412"/>
                    <a:pt x="1638935" y="684803"/>
                  </a:cubicBezTo>
                  <a:cubicBezTo>
                    <a:pt x="1615291" y="676497"/>
                    <a:pt x="1532072" y="691149"/>
                    <a:pt x="1482789" y="684803"/>
                  </a:cubicBezTo>
                  <a:cubicBezTo>
                    <a:pt x="1441909" y="690564"/>
                    <a:pt x="1408604" y="683759"/>
                    <a:pt x="1354198" y="684803"/>
                  </a:cubicBezTo>
                  <a:cubicBezTo>
                    <a:pt x="1324293" y="677211"/>
                    <a:pt x="1223455" y="698801"/>
                    <a:pt x="1170496" y="684803"/>
                  </a:cubicBezTo>
                  <a:cubicBezTo>
                    <a:pt x="1122079" y="690730"/>
                    <a:pt x="1089116" y="685927"/>
                    <a:pt x="1041904" y="684803"/>
                  </a:cubicBezTo>
                  <a:cubicBezTo>
                    <a:pt x="996085" y="684742"/>
                    <a:pt x="982076" y="690696"/>
                    <a:pt x="940868" y="684803"/>
                  </a:cubicBezTo>
                  <a:cubicBezTo>
                    <a:pt x="901179" y="725887"/>
                    <a:pt x="789561" y="639068"/>
                    <a:pt x="702056" y="684803"/>
                  </a:cubicBezTo>
                  <a:cubicBezTo>
                    <a:pt x="618386" y="682137"/>
                    <a:pt x="537900" y="678716"/>
                    <a:pt x="463243" y="684803"/>
                  </a:cubicBezTo>
                  <a:cubicBezTo>
                    <a:pt x="398665" y="692716"/>
                    <a:pt x="321897" y="683605"/>
                    <a:pt x="251986" y="684803"/>
                  </a:cubicBezTo>
                  <a:cubicBezTo>
                    <a:pt x="208741" y="675293"/>
                    <a:pt x="127465" y="691101"/>
                    <a:pt x="77470" y="684803"/>
                  </a:cubicBezTo>
                  <a:cubicBezTo>
                    <a:pt x="38861" y="696138"/>
                    <a:pt x="-4529" y="636226"/>
                    <a:pt x="0" y="606858"/>
                  </a:cubicBezTo>
                  <a:cubicBezTo>
                    <a:pt x="-2490" y="536853"/>
                    <a:pt x="-777" y="506758"/>
                    <a:pt x="0" y="425264"/>
                  </a:cubicBezTo>
                  <a:cubicBezTo>
                    <a:pt x="21051" y="346875"/>
                    <a:pt x="4002" y="303521"/>
                    <a:pt x="0" y="243670"/>
                  </a:cubicBezTo>
                  <a:cubicBezTo>
                    <a:pt x="5054" y="208663"/>
                    <a:pt x="-571" y="125232"/>
                    <a:pt x="0" y="77944"/>
                  </a:cubicBezTo>
                  <a:close/>
                </a:path>
                <a:path w="2910468" h="684803" fill="none" stroke="0" extrusionOk="0">
                  <a:moveTo>
                    <a:pt x="0" y="77944"/>
                  </a:moveTo>
                  <a:cubicBezTo>
                    <a:pt x="4919" y="38012"/>
                    <a:pt x="31076" y="-5489"/>
                    <a:pt x="77470" y="0"/>
                  </a:cubicBezTo>
                  <a:cubicBezTo>
                    <a:pt x="143292" y="10665"/>
                    <a:pt x="164853" y="9494"/>
                    <a:pt x="233616" y="0"/>
                  </a:cubicBezTo>
                  <a:cubicBezTo>
                    <a:pt x="308104" y="-6206"/>
                    <a:pt x="319522" y="-2515"/>
                    <a:pt x="362207" y="0"/>
                  </a:cubicBezTo>
                  <a:cubicBezTo>
                    <a:pt x="405798" y="-12565"/>
                    <a:pt x="517606" y="8639"/>
                    <a:pt x="573465" y="0"/>
                  </a:cubicBezTo>
                  <a:cubicBezTo>
                    <a:pt x="641013" y="16294"/>
                    <a:pt x="690948" y="22272"/>
                    <a:pt x="812277" y="0"/>
                  </a:cubicBezTo>
                  <a:cubicBezTo>
                    <a:pt x="925676" y="-278"/>
                    <a:pt x="951150" y="-11001"/>
                    <a:pt x="995979" y="0"/>
                  </a:cubicBezTo>
                  <a:cubicBezTo>
                    <a:pt x="1042454" y="13123"/>
                    <a:pt x="1076961" y="3212"/>
                    <a:pt x="1152125" y="0"/>
                  </a:cubicBezTo>
                  <a:cubicBezTo>
                    <a:pt x="1227836" y="166"/>
                    <a:pt x="1236850" y="9081"/>
                    <a:pt x="1308272" y="0"/>
                  </a:cubicBezTo>
                  <a:cubicBezTo>
                    <a:pt x="1379422" y="-4844"/>
                    <a:pt x="1402024" y="3998"/>
                    <a:pt x="1436863" y="0"/>
                  </a:cubicBezTo>
                  <a:cubicBezTo>
                    <a:pt x="1481749" y="-3910"/>
                    <a:pt x="1539966" y="1868"/>
                    <a:pt x="1565455" y="0"/>
                  </a:cubicBezTo>
                  <a:cubicBezTo>
                    <a:pt x="1593546" y="1014"/>
                    <a:pt x="1660155" y="6477"/>
                    <a:pt x="1694046" y="0"/>
                  </a:cubicBezTo>
                  <a:cubicBezTo>
                    <a:pt x="1740476" y="4553"/>
                    <a:pt x="1774413" y="-9857"/>
                    <a:pt x="1822637" y="0"/>
                  </a:cubicBezTo>
                  <a:cubicBezTo>
                    <a:pt x="1861215" y="18821"/>
                    <a:pt x="1999513" y="16811"/>
                    <a:pt x="2061450" y="0"/>
                  </a:cubicBezTo>
                  <a:cubicBezTo>
                    <a:pt x="2123842" y="-1866"/>
                    <a:pt x="2201239" y="-5230"/>
                    <a:pt x="2245151" y="0"/>
                  </a:cubicBezTo>
                  <a:cubicBezTo>
                    <a:pt x="2332085" y="-10212"/>
                    <a:pt x="2406263" y="-22103"/>
                    <a:pt x="2483964" y="0"/>
                  </a:cubicBezTo>
                  <a:cubicBezTo>
                    <a:pt x="2591529" y="14036"/>
                    <a:pt x="2693713" y="24123"/>
                    <a:pt x="2832997" y="0"/>
                  </a:cubicBezTo>
                  <a:cubicBezTo>
                    <a:pt x="2869750" y="-13626"/>
                    <a:pt x="2920139" y="29736"/>
                    <a:pt x="2910467" y="77944"/>
                  </a:cubicBezTo>
                  <a:cubicBezTo>
                    <a:pt x="2926383" y="109474"/>
                    <a:pt x="2899109" y="186438"/>
                    <a:pt x="2910467" y="243670"/>
                  </a:cubicBezTo>
                  <a:cubicBezTo>
                    <a:pt x="2918772" y="307854"/>
                    <a:pt x="2902309" y="351259"/>
                    <a:pt x="2910467" y="414686"/>
                  </a:cubicBezTo>
                  <a:cubicBezTo>
                    <a:pt x="2912640" y="466932"/>
                    <a:pt x="2912133" y="562682"/>
                    <a:pt x="2910467" y="606858"/>
                  </a:cubicBezTo>
                  <a:cubicBezTo>
                    <a:pt x="2909760" y="662372"/>
                    <a:pt x="2882685" y="686962"/>
                    <a:pt x="2832997" y="684803"/>
                  </a:cubicBezTo>
                  <a:cubicBezTo>
                    <a:pt x="2777141" y="689580"/>
                    <a:pt x="2721984" y="681880"/>
                    <a:pt x="2676851" y="684803"/>
                  </a:cubicBezTo>
                  <a:cubicBezTo>
                    <a:pt x="2627318" y="684694"/>
                    <a:pt x="2574662" y="686787"/>
                    <a:pt x="2548260" y="684803"/>
                  </a:cubicBezTo>
                  <a:cubicBezTo>
                    <a:pt x="2525076" y="681001"/>
                    <a:pt x="2413112" y="682119"/>
                    <a:pt x="2337002" y="684803"/>
                  </a:cubicBezTo>
                  <a:cubicBezTo>
                    <a:pt x="2254169" y="691911"/>
                    <a:pt x="2238745" y="687933"/>
                    <a:pt x="2180856" y="684803"/>
                  </a:cubicBezTo>
                  <a:cubicBezTo>
                    <a:pt x="2125538" y="682334"/>
                    <a:pt x="2096169" y="683041"/>
                    <a:pt x="2024709" y="684803"/>
                  </a:cubicBezTo>
                  <a:cubicBezTo>
                    <a:pt x="1941974" y="686683"/>
                    <a:pt x="1885816" y="670095"/>
                    <a:pt x="1813452" y="684803"/>
                  </a:cubicBezTo>
                  <a:cubicBezTo>
                    <a:pt x="1741042" y="683003"/>
                    <a:pt x="1695614" y="679833"/>
                    <a:pt x="1574640" y="684803"/>
                  </a:cubicBezTo>
                  <a:cubicBezTo>
                    <a:pt x="1472912" y="682886"/>
                    <a:pt x="1431438" y="676466"/>
                    <a:pt x="1335827" y="684803"/>
                  </a:cubicBezTo>
                  <a:cubicBezTo>
                    <a:pt x="1239230" y="693876"/>
                    <a:pt x="1212004" y="682805"/>
                    <a:pt x="1152125" y="684803"/>
                  </a:cubicBezTo>
                  <a:cubicBezTo>
                    <a:pt x="1096703" y="681817"/>
                    <a:pt x="1072354" y="674315"/>
                    <a:pt x="1023534" y="684803"/>
                  </a:cubicBezTo>
                  <a:cubicBezTo>
                    <a:pt x="976823" y="685333"/>
                    <a:pt x="954237" y="688023"/>
                    <a:pt x="894943" y="684803"/>
                  </a:cubicBezTo>
                  <a:cubicBezTo>
                    <a:pt x="843912" y="681359"/>
                    <a:pt x="805349" y="675363"/>
                    <a:pt x="711241" y="684803"/>
                  </a:cubicBezTo>
                  <a:cubicBezTo>
                    <a:pt x="626690" y="684497"/>
                    <a:pt x="622744" y="680618"/>
                    <a:pt x="582650" y="684803"/>
                  </a:cubicBezTo>
                  <a:cubicBezTo>
                    <a:pt x="539977" y="683587"/>
                    <a:pt x="459894" y="684930"/>
                    <a:pt x="426503" y="684803"/>
                  </a:cubicBezTo>
                  <a:cubicBezTo>
                    <a:pt x="402572" y="694542"/>
                    <a:pt x="282437" y="687054"/>
                    <a:pt x="242801" y="684803"/>
                  </a:cubicBezTo>
                  <a:cubicBezTo>
                    <a:pt x="189029" y="686305"/>
                    <a:pt x="132249" y="665226"/>
                    <a:pt x="77470" y="684803"/>
                  </a:cubicBezTo>
                  <a:cubicBezTo>
                    <a:pt x="39166" y="689255"/>
                    <a:pt x="-7391" y="661805"/>
                    <a:pt x="0" y="606858"/>
                  </a:cubicBezTo>
                  <a:cubicBezTo>
                    <a:pt x="3803" y="541781"/>
                    <a:pt x="-5148" y="515330"/>
                    <a:pt x="0" y="430553"/>
                  </a:cubicBezTo>
                  <a:cubicBezTo>
                    <a:pt x="1048" y="345002"/>
                    <a:pt x="1256" y="342526"/>
                    <a:pt x="0" y="270116"/>
                  </a:cubicBezTo>
                  <a:cubicBezTo>
                    <a:pt x="-12951" y="179353"/>
                    <a:pt x="12237" y="127889"/>
                    <a:pt x="0" y="77944"/>
                  </a:cubicBezTo>
                  <a:close/>
                </a:path>
                <a:path w="2910468" h="684803" fill="none" stroke="0" extrusionOk="0">
                  <a:moveTo>
                    <a:pt x="0" y="77944"/>
                  </a:moveTo>
                  <a:cubicBezTo>
                    <a:pt x="2078" y="27870"/>
                    <a:pt x="28740" y="-3895"/>
                    <a:pt x="77470" y="0"/>
                  </a:cubicBezTo>
                  <a:cubicBezTo>
                    <a:pt x="137218" y="5671"/>
                    <a:pt x="164422" y="7861"/>
                    <a:pt x="233616" y="0"/>
                  </a:cubicBezTo>
                  <a:cubicBezTo>
                    <a:pt x="308374" y="-3428"/>
                    <a:pt x="319256" y="-2415"/>
                    <a:pt x="362207" y="0"/>
                  </a:cubicBezTo>
                  <a:cubicBezTo>
                    <a:pt x="406566" y="-9494"/>
                    <a:pt x="500895" y="12697"/>
                    <a:pt x="573465" y="0"/>
                  </a:cubicBezTo>
                  <a:cubicBezTo>
                    <a:pt x="624842" y="-10440"/>
                    <a:pt x="688130" y="35652"/>
                    <a:pt x="812277" y="0"/>
                  </a:cubicBezTo>
                  <a:cubicBezTo>
                    <a:pt x="932339" y="-9033"/>
                    <a:pt x="949947" y="-12178"/>
                    <a:pt x="995979" y="0"/>
                  </a:cubicBezTo>
                  <a:cubicBezTo>
                    <a:pt x="1048658" y="15401"/>
                    <a:pt x="1081886" y="-3222"/>
                    <a:pt x="1152125" y="0"/>
                  </a:cubicBezTo>
                  <a:cubicBezTo>
                    <a:pt x="1229355" y="103"/>
                    <a:pt x="1237195" y="5443"/>
                    <a:pt x="1308272" y="0"/>
                  </a:cubicBezTo>
                  <a:cubicBezTo>
                    <a:pt x="1382875" y="-4197"/>
                    <a:pt x="1397168" y="4758"/>
                    <a:pt x="1436863" y="0"/>
                  </a:cubicBezTo>
                  <a:cubicBezTo>
                    <a:pt x="1490587" y="-7007"/>
                    <a:pt x="1526728" y="-328"/>
                    <a:pt x="1565455" y="0"/>
                  </a:cubicBezTo>
                  <a:cubicBezTo>
                    <a:pt x="1594938" y="909"/>
                    <a:pt x="1656986" y="4564"/>
                    <a:pt x="1694046" y="0"/>
                  </a:cubicBezTo>
                  <a:cubicBezTo>
                    <a:pt x="1736862" y="5515"/>
                    <a:pt x="1778714" y="-10698"/>
                    <a:pt x="1822637" y="0"/>
                  </a:cubicBezTo>
                  <a:cubicBezTo>
                    <a:pt x="1851515" y="22396"/>
                    <a:pt x="2004569" y="707"/>
                    <a:pt x="2061450" y="0"/>
                  </a:cubicBezTo>
                  <a:cubicBezTo>
                    <a:pt x="2115871" y="1692"/>
                    <a:pt x="2194310" y="9117"/>
                    <a:pt x="2245151" y="0"/>
                  </a:cubicBezTo>
                  <a:cubicBezTo>
                    <a:pt x="2325841" y="1058"/>
                    <a:pt x="2395573" y="-16508"/>
                    <a:pt x="2483964" y="0"/>
                  </a:cubicBezTo>
                  <a:cubicBezTo>
                    <a:pt x="2594320" y="12148"/>
                    <a:pt x="2682997" y="2254"/>
                    <a:pt x="2832997" y="0"/>
                  </a:cubicBezTo>
                  <a:cubicBezTo>
                    <a:pt x="2869479" y="-6154"/>
                    <a:pt x="2918704" y="25529"/>
                    <a:pt x="2910467" y="77944"/>
                  </a:cubicBezTo>
                  <a:cubicBezTo>
                    <a:pt x="2924396" y="103194"/>
                    <a:pt x="2910612" y="182419"/>
                    <a:pt x="2910467" y="243670"/>
                  </a:cubicBezTo>
                  <a:cubicBezTo>
                    <a:pt x="2931608" y="304875"/>
                    <a:pt x="2905140" y="340022"/>
                    <a:pt x="2910467" y="414686"/>
                  </a:cubicBezTo>
                  <a:cubicBezTo>
                    <a:pt x="2911955" y="478422"/>
                    <a:pt x="2907596" y="551046"/>
                    <a:pt x="2910467" y="606858"/>
                  </a:cubicBezTo>
                  <a:cubicBezTo>
                    <a:pt x="2914308" y="656966"/>
                    <a:pt x="2888437" y="684684"/>
                    <a:pt x="2832997" y="684803"/>
                  </a:cubicBezTo>
                  <a:cubicBezTo>
                    <a:pt x="2779507" y="683196"/>
                    <a:pt x="2712892" y="685382"/>
                    <a:pt x="2676851" y="684803"/>
                  </a:cubicBezTo>
                  <a:cubicBezTo>
                    <a:pt x="2629756" y="691520"/>
                    <a:pt x="2581236" y="678877"/>
                    <a:pt x="2548260" y="684803"/>
                  </a:cubicBezTo>
                  <a:cubicBezTo>
                    <a:pt x="2546537" y="684716"/>
                    <a:pt x="2405760" y="669985"/>
                    <a:pt x="2337002" y="684803"/>
                  </a:cubicBezTo>
                  <a:cubicBezTo>
                    <a:pt x="2252747" y="688569"/>
                    <a:pt x="2239756" y="687233"/>
                    <a:pt x="2180856" y="684803"/>
                  </a:cubicBezTo>
                  <a:cubicBezTo>
                    <a:pt x="2119483" y="682276"/>
                    <a:pt x="2096481" y="677052"/>
                    <a:pt x="2024709" y="684803"/>
                  </a:cubicBezTo>
                  <a:cubicBezTo>
                    <a:pt x="1953493" y="698450"/>
                    <a:pt x="1878501" y="680329"/>
                    <a:pt x="1813452" y="684803"/>
                  </a:cubicBezTo>
                  <a:cubicBezTo>
                    <a:pt x="1752452" y="674742"/>
                    <a:pt x="1683245" y="677678"/>
                    <a:pt x="1574640" y="684803"/>
                  </a:cubicBezTo>
                  <a:cubicBezTo>
                    <a:pt x="1467893" y="681485"/>
                    <a:pt x="1435151" y="687035"/>
                    <a:pt x="1335827" y="684803"/>
                  </a:cubicBezTo>
                  <a:cubicBezTo>
                    <a:pt x="1231256" y="687755"/>
                    <a:pt x="1203662" y="675922"/>
                    <a:pt x="1152125" y="684803"/>
                  </a:cubicBezTo>
                  <a:cubicBezTo>
                    <a:pt x="1091287" y="685415"/>
                    <a:pt x="1064019" y="675408"/>
                    <a:pt x="1023534" y="684803"/>
                  </a:cubicBezTo>
                  <a:cubicBezTo>
                    <a:pt x="980060" y="686276"/>
                    <a:pt x="945029" y="690341"/>
                    <a:pt x="894943" y="684803"/>
                  </a:cubicBezTo>
                  <a:cubicBezTo>
                    <a:pt x="842830" y="675002"/>
                    <a:pt x="807674" y="682061"/>
                    <a:pt x="711241" y="684803"/>
                  </a:cubicBezTo>
                  <a:cubicBezTo>
                    <a:pt x="625802" y="684602"/>
                    <a:pt x="621200" y="679625"/>
                    <a:pt x="582650" y="684803"/>
                  </a:cubicBezTo>
                  <a:cubicBezTo>
                    <a:pt x="541124" y="684877"/>
                    <a:pt x="470225" y="683337"/>
                    <a:pt x="426503" y="684803"/>
                  </a:cubicBezTo>
                  <a:cubicBezTo>
                    <a:pt x="390437" y="695906"/>
                    <a:pt x="296904" y="702790"/>
                    <a:pt x="242801" y="684803"/>
                  </a:cubicBezTo>
                  <a:cubicBezTo>
                    <a:pt x="191868" y="680751"/>
                    <a:pt x="121382" y="665955"/>
                    <a:pt x="77470" y="684803"/>
                  </a:cubicBezTo>
                  <a:cubicBezTo>
                    <a:pt x="40809" y="700022"/>
                    <a:pt x="-6949" y="659101"/>
                    <a:pt x="0" y="606858"/>
                  </a:cubicBezTo>
                  <a:cubicBezTo>
                    <a:pt x="5176" y="547916"/>
                    <a:pt x="-3473" y="518826"/>
                    <a:pt x="0" y="430553"/>
                  </a:cubicBezTo>
                  <a:cubicBezTo>
                    <a:pt x="1583" y="345295"/>
                    <a:pt x="701" y="341470"/>
                    <a:pt x="0" y="270116"/>
                  </a:cubicBezTo>
                  <a:cubicBezTo>
                    <a:pt x="-273" y="186053"/>
                    <a:pt x="-8219" y="129247"/>
                    <a:pt x="0" y="77944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19050">
              <a:solidFill>
                <a:schemeClr val="tx1"/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4236762247">
                    <a:custGeom>
                      <a:avLst/>
                      <a:gdLst>
                        <a:gd name="connsiteX0" fmla="*/ 0 w 2910468"/>
                        <a:gd name="connsiteY0" fmla="*/ 77944 h 684803"/>
                        <a:gd name="connsiteX1" fmla="*/ 77470 w 2910468"/>
                        <a:gd name="connsiteY1" fmla="*/ 0 h 684803"/>
                        <a:gd name="connsiteX2" fmla="*/ 233616 w 2910468"/>
                        <a:gd name="connsiteY2" fmla="*/ 0 h 684803"/>
                        <a:gd name="connsiteX3" fmla="*/ 362207 w 2910468"/>
                        <a:gd name="connsiteY3" fmla="*/ 0 h 684803"/>
                        <a:gd name="connsiteX4" fmla="*/ 573465 w 2910468"/>
                        <a:gd name="connsiteY4" fmla="*/ 0 h 684803"/>
                        <a:gd name="connsiteX5" fmla="*/ 812277 w 2910468"/>
                        <a:gd name="connsiteY5" fmla="*/ 0 h 684803"/>
                        <a:gd name="connsiteX6" fmla="*/ 995979 w 2910468"/>
                        <a:gd name="connsiteY6" fmla="*/ 0 h 684803"/>
                        <a:gd name="connsiteX7" fmla="*/ 1152125 w 2910468"/>
                        <a:gd name="connsiteY7" fmla="*/ 0 h 684803"/>
                        <a:gd name="connsiteX8" fmla="*/ 1308272 w 2910468"/>
                        <a:gd name="connsiteY8" fmla="*/ 0 h 684803"/>
                        <a:gd name="connsiteX9" fmla="*/ 1436863 w 2910468"/>
                        <a:gd name="connsiteY9" fmla="*/ 0 h 684803"/>
                        <a:gd name="connsiteX10" fmla="*/ 1565455 w 2910468"/>
                        <a:gd name="connsiteY10" fmla="*/ 0 h 684803"/>
                        <a:gd name="connsiteX11" fmla="*/ 1694046 w 2910468"/>
                        <a:gd name="connsiteY11" fmla="*/ 0 h 684803"/>
                        <a:gd name="connsiteX12" fmla="*/ 1822637 w 2910468"/>
                        <a:gd name="connsiteY12" fmla="*/ 0 h 684803"/>
                        <a:gd name="connsiteX13" fmla="*/ 2061450 w 2910468"/>
                        <a:gd name="connsiteY13" fmla="*/ 0 h 684803"/>
                        <a:gd name="connsiteX14" fmla="*/ 2245151 w 2910468"/>
                        <a:gd name="connsiteY14" fmla="*/ 0 h 684803"/>
                        <a:gd name="connsiteX15" fmla="*/ 2483964 w 2910468"/>
                        <a:gd name="connsiteY15" fmla="*/ 0 h 684803"/>
                        <a:gd name="connsiteX16" fmla="*/ 2832997 w 2910468"/>
                        <a:gd name="connsiteY16" fmla="*/ 0 h 684803"/>
                        <a:gd name="connsiteX17" fmla="*/ 2910467 w 2910468"/>
                        <a:gd name="connsiteY17" fmla="*/ 77944 h 684803"/>
                        <a:gd name="connsiteX18" fmla="*/ 2910467 w 2910468"/>
                        <a:gd name="connsiteY18" fmla="*/ 243670 h 684803"/>
                        <a:gd name="connsiteX19" fmla="*/ 2910467 w 2910468"/>
                        <a:gd name="connsiteY19" fmla="*/ 414686 h 684803"/>
                        <a:gd name="connsiteX20" fmla="*/ 2910467 w 2910468"/>
                        <a:gd name="connsiteY20" fmla="*/ 606858 h 684803"/>
                        <a:gd name="connsiteX21" fmla="*/ 2832997 w 2910468"/>
                        <a:gd name="connsiteY21" fmla="*/ 684803 h 684803"/>
                        <a:gd name="connsiteX22" fmla="*/ 2676851 w 2910468"/>
                        <a:gd name="connsiteY22" fmla="*/ 684803 h 684803"/>
                        <a:gd name="connsiteX23" fmla="*/ 2548260 w 2910468"/>
                        <a:gd name="connsiteY23" fmla="*/ 684803 h 684803"/>
                        <a:gd name="connsiteX24" fmla="*/ 2337002 w 2910468"/>
                        <a:gd name="connsiteY24" fmla="*/ 684803 h 684803"/>
                        <a:gd name="connsiteX25" fmla="*/ 2180856 w 2910468"/>
                        <a:gd name="connsiteY25" fmla="*/ 684803 h 684803"/>
                        <a:gd name="connsiteX26" fmla="*/ 2024709 w 2910468"/>
                        <a:gd name="connsiteY26" fmla="*/ 684803 h 684803"/>
                        <a:gd name="connsiteX27" fmla="*/ 1813452 w 2910468"/>
                        <a:gd name="connsiteY27" fmla="*/ 684803 h 684803"/>
                        <a:gd name="connsiteX28" fmla="*/ 1574640 w 2910468"/>
                        <a:gd name="connsiteY28" fmla="*/ 684803 h 684803"/>
                        <a:gd name="connsiteX29" fmla="*/ 1335827 w 2910468"/>
                        <a:gd name="connsiteY29" fmla="*/ 684803 h 684803"/>
                        <a:gd name="connsiteX30" fmla="*/ 1152125 w 2910468"/>
                        <a:gd name="connsiteY30" fmla="*/ 684803 h 684803"/>
                        <a:gd name="connsiteX31" fmla="*/ 1023534 w 2910468"/>
                        <a:gd name="connsiteY31" fmla="*/ 684803 h 684803"/>
                        <a:gd name="connsiteX32" fmla="*/ 894943 w 2910468"/>
                        <a:gd name="connsiteY32" fmla="*/ 684803 h 684803"/>
                        <a:gd name="connsiteX33" fmla="*/ 711241 w 2910468"/>
                        <a:gd name="connsiteY33" fmla="*/ 684803 h 684803"/>
                        <a:gd name="connsiteX34" fmla="*/ 582650 w 2910468"/>
                        <a:gd name="connsiteY34" fmla="*/ 684803 h 684803"/>
                        <a:gd name="connsiteX35" fmla="*/ 426503 w 2910468"/>
                        <a:gd name="connsiteY35" fmla="*/ 684803 h 684803"/>
                        <a:gd name="connsiteX36" fmla="*/ 242801 w 2910468"/>
                        <a:gd name="connsiteY36" fmla="*/ 684803 h 684803"/>
                        <a:gd name="connsiteX37" fmla="*/ 77470 w 2910468"/>
                        <a:gd name="connsiteY37" fmla="*/ 684803 h 684803"/>
                        <a:gd name="connsiteX38" fmla="*/ 0 w 2910468"/>
                        <a:gd name="connsiteY38" fmla="*/ 606858 h 684803"/>
                        <a:gd name="connsiteX39" fmla="*/ 0 w 2910468"/>
                        <a:gd name="connsiteY39" fmla="*/ 430553 h 684803"/>
                        <a:gd name="connsiteX40" fmla="*/ 0 w 2910468"/>
                        <a:gd name="connsiteY40" fmla="*/ 270116 h 684803"/>
                        <a:gd name="connsiteX41" fmla="*/ 0 w 2910468"/>
                        <a:gd name="connsiteY41" fmla="*/ 77944 h 684803"/>
                        <a:gd name="connsiteX0" fmla="*/ 0 w 2910468"/>
                        <a:gd name="connsiteY0" fmla="*/ 77944 h 684803"/>
                        <a:gd name="connsiteX1" fmla="*/ 77470 w 2910468"/>
                        <a:gd name="connsiteY1" fmla="*/ 0 h 684803"/>
                        <a:gd name="connsiteX2" fmla="*/ 288727 w 2910468"/>
                        <a:gd name="connsiteY2" fmla="*/ 0 h 684803"/>
                        <a:gd name="connsiteX3" fmla="*/ 444873 w 2910468"/>
                        <a:gd name="connsiteY3" fmla="*/ 0 h 684803"/>
                        <a:gd name="connsiteX4" fmla="*/ 545909 w 2910468"/>
                        <a:gd name="connsiteY4" fmla="*/ 0 h 684803"/>
                        <a:gd name="connsiteX5" fmla="*/ 702056 w 2910468"/>
                        <a:gd name="connsiteY5" fmla="*/ 0 h 684803"/>
                        <a:gd name="connsiteX6" fmla="*/ 803092 w 2910468"/>
                        <a:gd name="connsiteY6" fmla="*/ 0 h 684803"/>
                        <a:gd name="connsiteX7" fmla="*/ 1041904 w 2910468"/>
                        <a:gd name="connsiteY7" fmla="*/ 0 h 684803"/>
                        <a:gd name="connsiteX8" fmla="*/ 1170496 w 2910468"/>
                        <a:gd name="connsiteY8" fmla="*/ 0 h 684803"/>
                        <a:gd name="connsiteX9" fmla="*/ 1381753 w 2910468"/>
                        <a:gd name="connsiteY9" fmla="*/ 0 h 684803"/>
                        <a:gd name="connsiteX10" fmla="*/ 1510344 w 2910468"/>
                        <a:gd name="connsiteY10" fmla="*/ 0 h 684803"/>
                        <a:gd name="connsiteX11" fmla="*/ 1749156 w 2910468"/>
                        <a:gd name="connsiteY11" fmla="*/ 0 h 684803"/>
                        <a:gd name="connsiteX12" fmla="*/ 1877748 w 2910468"/>
                        <a:gd name="connsiteY12" fmla="*/ 0 h 684803"/>
                        <a:gd name="connsiteX13" fmla="*/ 2061450 w 2910468"/>
                        <a:gd name="connsiteY13" fmla="*/ 0 h 684803"/>
                        <a:gd name="connsiteX14" fmla="*/ 2300262 w 2910468"/>
                        <a:gd name="connsiteY14" fmla="*/ 0 h 684803"/>
                        <a:gd name="connsiteX15" fmla="*/ 2456409 w 2910468"/>
                        <a:gd name="connsiteY15" fmla="*/ 0 h 684803"/>
                        <a:gd name="connsiteX16" fmla="*/ 2612555 w 2910468"/>
                        <a:gd name="connsiteY16" fmla="*/ 0 h 684803"/>
                        <a:gd name="connsiteX17" fmla="*/ 2832997 w 2910468"/>
                        <a:gd name="connsiteY17" fmla="*/ 0 h 684803"/>
                        <a:gd name="connsiteX18" fmla="*/ 2910467 w 2910468"/>
                        <a:gd name="connsiteY18" fmla="*/ 77944 h 684803"/>
                        <a:gd name="connsiteX19" fmla="*/ 2910467 w 2910468"/>
                        <a:gd name="connsiteY19" fmla="*/ 248959 h 684803"/>
                        <a:gd name="connsiteX20" fmla="*/ 2910467 w 2910468"/>
                        <a:gd name="connsiteY20" fmla="*/ 409397 h 684803"/>
                        <a:gd name="connsiteX21" fmla="*/ 2910467 w 2910468"/>
                        <a:gd name="connsiteY21" fmla="*/ 606858 h 684803"/>
                        <a:gd name="connsiteX22" fmla="*/ 2832997 w 2910468"/>
                        <a:gd name="connsiteY22" fmla="*/ 684803 h 684803"/>
                        <a:gd name="connsiteX23" fmla="*/ 2649296 w 2910468"/>
                        <a:gd name="connsiteY23" fmla="*/ 684803 h 684803"/>
                        <a:gd name="connsiteX24" fmla="*/ 2520704 w 2910468"/>
                        <a:gd name="connsiteY24" fmla="*/ 684803 h 684803"/>
                        <a:gd name="connsiteX25" fmla="*/ 2364558 w 2910468"/>
                        <a:gd name="connsiteY25" fmla="*/ 684803 h 684803"/>
                        <a:gd name="connsiteX26" fmla="*/ 2153300 w 2910468"/>
                        <a:gd name="connsiteY26" fmla="*/ 684803 h 684803"/>
                        <a:gd name="connsiteX27" fmla="*/ 2024709 w 2910468"/>
                        <a:gd name="connsiteY27" fmla="*/ 684803 h 684803"/>
                        <a:gd name="connsiteX28" fmla="*/ 1923673 w 2910468"/>
                        <a:gd name="connsiteY28" fmla="*/ 684803 h 684803"/>
                        <a:gd name="connsiteX29" fmla="*/ 1739971 w 2910468"/>
                        <a:gd name="connsiteY29" fmla="*/ 684803 h 684803"/>
                        <a:gd name="connsiteX30" fmla="*/ 1638935 w 2910468"/>
                        <a:gd name="connsiteY30" fmla="*/ 684803 h 684803"/>
                        <a:gd name="connsiteX31" fmla="*/ 1482789 w 2910468"/>
                        <a:gd name="connsiteY31" fmla="*/ 684803 h 684803"/>
                        <a:gd name="connsiteX32" fmla="*/ 1354198 w 2910468"/>
                        <a:gd name="connsiteY32" fmla="*/ 684803 h 684803"/>
                        <a:gd name="connsiteX33" fmla="*/ 1170496 w 2910468"/>
                        <a:gd name="connsiteY33" fmla="*/ 684803 h 684803"/>
                        <a:gd name="connsiteX34" fmla="*/ 1041904 w 2910468"/>
                        <a:gd name="connsiteY34" fmla="*/ 684803 h 684803"/>
                        <a:gd name="connsiteX35" fmla="*/ 940868 w 2910468"/>
                        <a:gd name="connsiteY35" fmla="*/ 684803 h 684803"/>
                        <a:gd name="connsiteX36" fmla="*/ 702056 w 2910468"/>
                        <a:gd name="connsiteY36" fmla="*/ 684803 h 684803"/>
                        <a:gd name="connsiteX37" fmla="*/ 463243 w 2910468"/>
                        <a:gd name="connsiteY37" fmla="*/ 684803 h 684803"/>
                        <a:gd name="connsiteX38" fmla="*/ 251986 w 2910468"/>
                        <a:gd name="connsiteY38" fmla="*/ 684803 h 684803"/>
                        <a:gd name="connsiteX39" fmla="*/ 77470 w 2910468"/>
                        <a:gd name="connsiteY39" fmla="*/ 684803 h 684803"/>
                        <a:gd name="connsiteX40" fmla="*/ 0 w 2910468"/>
                        <a:gd name="connsiteY40" fmla="*/ 606858 h 684803"/>
                        <a:gd name="connsiteX41" fmla="*/ 0 w 2910468"/>
                        <a:gd name="connsiteY41" fmla="*/ 425264 h 684803"/>
                        <a:gd name="connsiteX42" fmla="*/ 0 w 2910468"/>
                        <a:gd name="connsiteY42" fmla="*/ 243670 h 684803"/>
                        <a:gd name="connsiteX43" fmla="*/ 0 w 2910468"/>
                        <a:gd name="connsiteY43" fmla="*/ 77944 h 68480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</a:cxnLst>
                      <a:rect l="l" t="t" r="r" b="b"/>
                      <a:pathLst>
                        <a:path w="2910468" h="684803" fill="none" extrusionOk="0">
                          <a:moveTo>
                            <a:pt x="0" y="77944"/>
                          </a:moveTo>
                          <a:cubicBezTo>
                            <a:pt x="1271" y="26703"/>
                            <a:pt x="23990" y="-3692"/>
                            <a:pt x="77470" y="0"/>
                          </a:cubicBezTo>
                          <a:cubicBezTo>
                            <a:pt x="133114" y="2762"/>
                            <a:pt x="159337" y="7815"/>
                            <a:pt x="233616" y="0"/>
                          </a:cubicBezTo>
                          <a:cubicBezTo>
                            <a:pt x="307733" y="-4123"/>
                            <a:pt x="318017" y="-2297"/>
                            <a:pt x="362207" y="0"/>
                          </a:cubicBezTo>
                          <a:cubicBezTo>
                            <a:pt x="403332" y="2226"/>
                            <a:pt x="510054" y="2885"/>
                            <a:pt x="573465" y="0"/>
                          </a:cubicBezTo>
                          <a:cubicBezTo>
                            <a:pt x="623884" y="-16816"/>
                            <a:pt x="688632" y="17437"/>
                            <a:pt x="812277" y="0"/>
                          </a:cubicBezTo>
                          <a:cubicBezTo>
                            <a:pt x="930604" y="-8573"/>
                            <a:pt x="947831" y="-11755"/>
                            <a:pt x="995979" y="0"/>
                          </a:cubicBezTo>
                          <a:cubicBezTo>
                            <a:pt x="1043535" y="9595"/>
                            <a:pt x="1081160" y="-7776"/>
                            <a:pt x="1152125" y="0"/>
                          </a:cubicBezTo>
                          <a:cubicBezTo>
                            <a:pt x="1227543" y="670"/>
                            <a:pt x="1237016" y="5196"/>
                            <a:pt x="1308272" y="0"/>
                          </a:cubicBezTo>
                          <a:cubicBezTo>
                            <a:pt x="1381458" y="-6026"/>
                            <a:pt x="1393653" y="5438"/>
                            <a:pt x="1436863" y="0"/>
                          </a:cubicBezTo>
                          <a:cubicBezTo>
                            <a:pt x="1483420" y="-5721"/>
                            <a:pt x="1532552" y="4236"/>
                            <a:pt x="1565455" y="0"/>
                          </a:cubicBezTo>
                          <a:cubicBezTo>
                            <a:pt x="1597433" y="-5052"/>
                            <a:pt x="1654319" y="1261"/>
                            <a:pt x="1694046" y="0"/>
                          </a:cubicBezTo>
                          <a:cubicBezTo>
                            <a:pt x="1735068" y="5836"/>
                            <a:pt x="1782711" y="-5518"/>
                            <a:pt x="1822637" y="0"/>
                          </a:cubicBezTo>
                          <a:cubicBezTo>
                            <a:pt x="1862772" y="11039"/>
                            <a:pt x="1996223" y="5155"/>
                            <a:pt x="2061450" y="0"/>
                          </a:cubicBezTo>
                          <a:cubicBezTo>
                            <a:pt x="2124489" y="-900"/>
                            <a:pt x="2183443" y="13269"/>
                            <a:pt x="2245151" y="0"/>
                          </a:cubicBezTo>
                          <a:cubicBezTo>
                            <a:pt x="2305933" y="-3569"/>
                            <a:pt x="2390409" y="-16309"/>
                            <a:pt x="2483964" y="0"/>
                          </a:cubicBezTo>
                          <a:cubicBezTo>
                            <a:pt x="2584330" y="-1638"/>
                            <a:pt x="2684946" y="-11441"/>
                            <a:pt x="2832997" y="0"/>
                          </a:cubicBezTo>
                          <a:cubicBezTo>
                            <a:pt x="2871469" y="-4272"/>
                            <a:pt x="2918491" y="32491"/>
                            <a:pt x="2910467" y="77944"/>
                          </a:cubicBezTo>
                          <a:cubicBezTo>
                            <a:pt x="2914521" y="115369"/>
                            <a:pt x="2919280" y="180336"/>
                            <a:pt x="2910467" y="243670"/>
                          </a:cubicBezTo>
                          <a:cubicBezTo>
                            <a:pt x="2924275" y="298833"/>
                            <a:pt x="2910440" y="345170"/>
                            <a:pt x="2910467" y="414686"/>
                          </a:cubicBezTo>
                          <a:cubicBezTo>
                            <a:pt x="2921951" y="479199"/>
                            <a:pt x="2905366" y="546669"/>
                            <a:pt x="2910467" y="606858"/>
                          </a:cubicBezTo>
                          <a:cubicBezTo>
                            <a:pt x="2917168" y="649644"/>
                            <a:pt x="2882988" y="685562"/>
                            <a:pt x="2832997" y="684803"/>
                          </a:cubicBezTo>
                          <a:cubicBezTo>
                            <a:pt x="2787082" y="680575"/>
                            <a:pt x="2711606" y="683301"/>
                            <a:pt x="2676851" y="684803"/>
                          </a:cubicBezTo>
                          <a:cubicBezTo>
                            <a:pt x="2630814" y="690882"/>
                            <a:pt x="2581901" y="678277"/>
                            <a:pt x="2548260" y="684803"/>
                          </a:cubicBezTo>
                          <a:cubicBezTo>
                            <a:pt x="2528664" y="683628"/>
                            <a:pt x="2416865" y="675197"/>
                            <a:pt x="2337002" y="684803"/>
                          </a:cubicBezTo>
                          <a:cubicBezTo>
                            <a:pt x="2251987" y="689882"/>
                            <a:pt x="2240573" y="687859"/>
                            <a:pt x="2180856" y="684803"/>
                          </a:cubicBezTo>
                          <a:cubicBezTo>
                            <a:pt x="2119403" y="681473"/>
                            <a:pt x="2100007" y="679110"/>
                            <a:pt x="2024709" y="684803"/>
                          </a:cubicBezTo>
                          <a:cubicBezTo>
                            <a:pt x="1958286" y="692279"/>
                            <a:pt x="1873791" y="683636"/>
                            <a:pt x="1813452" y="684803"/>
                          </a:cubicBezTo>
                          <a:cubicBezTo>
                            <a:pt x="1748967" y="683166"/>
                            <a:pt x="1677506" y="677659"/>
                            <a:pt x="1574640" y="684803"/>
                          </a:cubicBezTo>
                          <a:cubicBezTo>
                            <a:pt x="1463654" y="677279"/>
                            <a:pt x="1439995" y="689413"/>
                            <a:pt x="1335827" y="684803"/>
                          </a:cubicBezTo>
                          <a:cubicBezTo>
                            <a:pt x="1230165" y="686092"/>
                            <a:pt x="1199277" y="680387"/>
                            <a:pt x="1152125" y="684803"/>
                          </a:cubicBezTo>
                          <a:cubicBezTo>
                            <a:pt x="1094507" y="690943"/>
                            <a:pt x="1067832" y="675989"/>
                            <a:pt x="1023534" y="684803"/>
                          </a:cubicBezTo>
                          <a:cubicBezTo>
                            <a:pt x="981008" y="690975"/>
                            <a:pt x="939881" y="690037"/>
                            <a:pt x="894943" y="684803"/>
                          </a:cubicBezTo>
                          <a:cubicBezTo>
                            <a:pt x="844744" y="677205"/>
                            <a:pt x="800057" y="682854"/>
                            <a:pt x="711241" y="684803"/>
                          </a:cubicBezTo>
                          <a:cubicBezTo>
                            <a:pt x="625593" y="684412"/>
                            <a:pt x="622173" y="680349"/>
                            <a:pt x="582650" y="684803"/>
                          </a:cubicBezTo>
                          <a:cubicBezTo>
                            <a:pt x="543554" y="687661"/>
                            <a:pt x="464299" y="676160"/>
                            <a:pt x="426503" y="684803"/>
                          </a:cubicBezTo>
                          <a:cubicBezTo>
                            <a:pt x="384495" y="695576"/>
                            <a:pt x="300701" y="697371"/>
                            <a:pt x="242801" y="684803"/>
                          </a:cubicBezTo>
                          <a:cubicBezTo>
                            <a:pt x="193273" y="676531"/>
                            <a:pt x="122294" y="674923"/>
                            <a:pt x="77470" y="684803"/>
                          </a:cubicBezTo>
                          <a:cubicBezTo>
                            <a:pt x="37465" y="695894"/>
                            <a:pt x="-6319" y="651702"/>
                            <a:pt x="0" y="606858"/>
                          </a:cubicBezTo>
                          <a:cubicBezTo>
                            <a:pt x="4298" y="547800"/>
                            <a:pt x="34" y="519593"/>
                            <a:pt x="0" y="430553"/>
                          </a:cubicBezTo>
                          <a:cubicBezTo>
                            <a:pt x="1588" y="345186"/>
                            <a:pt x="640" y="341348"/>
                            <a:pt x="0" y="270116"/>
                          </a:cubicBezTo>
                          <a:cubicBezTo>
                            <a:pt x="6596" y="190130"/>
                            <a:pt x="-2182" y="137536"/>
                            <a:pt x="0" y="77944"/>
                          </a:cubicBezTo>
                          <a:close/>
                        </a:path>
                        <a:path w="2910468" h="684803" stroke="0" extrusionOk="0">
                          <a:moveTo>
                            <a:pt x="0" y="77944"/>
                          </a:moveTo>
                          <a:cubicBezTo>
                            <a:pt x="4072" y="36645"/>
                            <a:pt x="41797" y="-4898"/>
                            <a:pt x="77470" y="0"/>
                          </a:cubicBezTo>
                          <a:cubicBezTo>
                            <a:pt x="182365" y="-2541"/>
                            <a:pt x="215792" y="3119"/>
                            <a:pt x="288727" y="0"/>
                          </a:cubicBezTo>
                          <a:cubicBezTo>
                            <a:pt x="361625" y="811"/>
                            <a:pt x="413225" y="-11490"/>
                            <a:pt x="444873" y="0"/>
                          </a:cubicBezTo>
                          <a:cubicBezTo>
                            <a:pt x="485594" y="3598"/>
                            <a:pt x="526710" y="-1341"/>
                            <a:pt x="545909" y="0"/>
                          </a:cubicBezTo>
                          <a:cubicBezTo>
                            <a:pt x="556804" y="4438"/>
                            <a:pt x="645129" y="-78"/>
                            <a:pt x="702056" y="0"/>
                          </a:cubicBezTo>
                          <a:cubicBezTo>
                            <a:pt x="755428" y="15"/>
                            <a:pt x="771354" y="-3159"/>
                            <a:pt x="803092" y="0"/>
                          </a:cubicBezTo>
                          <a:cubicBezTo>
                            <a:pt x="831830" y="-5080"/>
                            <a:pt x="976934" y="-3890"/>
                            <a:pt x="1041904" y="0"/>
                          </a:cubicBezTo>
                          <a:cubicBezTo>
                            <a:pt x="1101641" y="9873"/>
                            <a:pt x="1117182" y="2834"/>
                            <a:pt x="1170496" y="0"/>
                          </a:cubicBezTo>
                          <a:cubicBezTo>
                            <a:pt x="1216827" y="1328"/>
                            <a:pt x="1280995" y="-8050"/>
                            <a:pt x="1381753" y="0"/>
                          </a:cubicBezTo>
                          <a:cubicBezTo>
                            <a:pt x="1476695" y="-6666"/>
                            <a:pt x="1480392" y="-5861"/>
                            <a:pt x="1510344" y="0"/>
                          </a:cubicBezTo>
                          <a:cubicBezTo>
                            <a:pt x="1536199" y="5057"/>
                            <a:pt x="1689013" y="4408"/>
                            <a:pt x="1749156" y="0"/>
                          </a:cubicBezTo>
                          <a:cubicBezTo>
                            <a:pt x="1822179" y="-9391"/>
                            <a:pt x="1815895" y="3822"/>
                            <a:pt x="1877748" y="0"/>
                          </a:cubicBezTo>
                          <a:cubicBezTo>
                            <a:pt x="1933808" y="-5163"/>
                            <a:pt x="2027171" y="10934"/>
                            <a:pt x="2061450" y="0"/>
                          </a:cubicBezTo>
                          <a:cubicBezTo>
                            <a:pt x="2103719" y="-7068"/>
                            <a:pt x="2248845" y="-8239"/>
                            <a:pt x="2300262" y="0"/>
                          </a:cubicBezTo>
                          <a:cubicBezTo>
                            <a:pt x="2351849" y="5130"/>
                            <a:pt x="2419683" y="-27"/>
                            <a:pt x="2456409" y="0"/>
                          </a:cubicBezTo>
                          <a:cubicBezTo>
                            <a:pt x="2498560" y="419"/>
                            <a:pt x="2540293" y="-48"/>
                            <a:pt x="2612555" y="0"/>
                          </a:cubicBezTo>
                          <a:cubicBezTo>
                            <a:pt x="2679499" y="3405"/>
                            <a:pt x="2765664" y="3464"/>
                            <a:pt x="2832997" y="0"/>
                          </a:cubicBezTo>
                          <a:cubicBezTo>
                            <a:pt x="2885451" y="-252"/>
                            <a:pt x="2920926" y="30937"/>
                            <a:pt x="2910467" y="77944"/>
                          </a:cubicBezTo>
                          <a:cubicBezTo>
                            <a:pt x="2896563" y="139442"/>
                            <a:pt x="2905122" y="176589"/>
                            <a:pt x="2910467" y="248959"/>
                          </a:cubicBezTo>
                          <a:cubicBezTo>
                            <a:pt x="2914716" y="321689"/>
                            <a:pt x="2916653" y="332595"/>
                            <a:pt x="2910467" y="409397"/>
                          </a:cubicBezTo>
                          <a:cubicBezTo>
                            <a:pt x="2904730" y="479012"/>
                            <a:pt x="2908516" y="508403"/>
                            <a:pt x="2910467" y="606858"/>
                          </a:cubicBezTo>
                          <a:cubicBezTo>
                            <a:pt x="2916163" y="657766"/>
                            <a:pt x="2883781" y="693625"/>
                            <a:pt x="2832997" y="684803"/>
                          </a:cubicBezTo>
                          <a:cubicBezTo>
                            <a:pt x="2774399" y="690153"/>
                            <a:pt x="2715072" y="694005"/>
                            <a:pt x="2649296" y="684803"/>
                          </a:cubicBezTo>
                          <a:cubicBezTo>
                            <a:pt x="2578016" y="677978"/>
                            <a:pt x="2560681" y="685297"/>
                            <a:pt x="2520704" y="684803"/>
                          </a:cubicBezTo>
                          <a:cubicBezTo>
                            <a:pt x="2468914" y="681599"/>
                            <a:pt x="2419502" y="700585"/>
                            <a:pt x="2364558" y="684803"/>
                          </a:cubicBezTo>
                          <a:cubicBezTo>
                            <a:pt x="2310472" y="666382"/>
                            <a:pt x="2216132" y="684108"/>
                            <a:pt x="2153300" y="684803"/>
                          </a:cubicBezTo>
                          <a:cubicBezTo>
                            <a:pt x="2100623" y="686956"/>
                            <a:pt x="2076262" y="683598"/>
                            <a:pt x="2024709" y="684803"/>
                          </a:cubicBezTo>
                          <a:cubicBezTo>
                            <a:pt x="1970298" y="686682"/>
                            <a:pt x="1957172" y="681277"/>
                            <a:pt x="1923673" y="684803"/>
                          </a:cubicBezTo>
                          <a:cubicBezTo>
                            <a:pt x="1883469" y="684534"/>
                            <a:pt x="1781341" y="678688"/>
                            <a:pt x="1739971" y="684803"/>
                          </a:cubicBezTo>
                          <a:cubicBezTo>
                            <a:pt x="1695240" y="683823"/>
                            <a:pt x="1675567" y="680550"/>
                            <a:pt x="1638935" y="684803"/>
                          </a:cubicBezTo>
                          <a:cubicBezTo>
                            <a:pt x="1607693" y="683487"/>
                            <a:pt x="1529203" y="685299"/>
                            <a:pt x="1482789" y="684803"/>
                          </a:cubicBezTo>
                          <a:cubicBezTo>
                            <a:pt x="1440883" y="689844"/>
                            <a:pt x="1401737" y="685210"/>
                            <a:pt x="1354198" y="684803"/>
                          </a:cubicBezTo>
                          <a:cubicBezTo>
                            <a:pt x="1315739" y="682087"/>
                            <a:pt x="1216664" y="692088"/>
                            <a:pt x="1170496" y="684803"/>
                          </a:cubicBezTo>
                          <a:cubicBezTo>
                            <a:pt x="1122987" y="689630"/>
                            <a:pt x="1087561" y="684834"/>
                            <a:pt x="1041904" y="684803"/>
                          </a:cubicBezTo>
                          <a:cubicBezTo>
                            <a:pt x="997502" y="685677"/>
                            <a:pt x="982958" y="687411"/>
                            <a:pt x="940868" y="684803"/>
                          </a:cubicBezTo>
                          <a:cubicBezTo>
                            <a:pt x="899788" y="705926"/>
                            <a:pt x="795393" y="656756"/>
                            <a:pt x="702056" y="684803"/>
                          </a:cubicBezTo>
                          <a:cubicBezTo>
                            <a:pt x="604654" y="690694"/>
                            <a:pt x="538484" y="676371"/>
                            <a:pt x="463243" y="684803"/>
                          </a:cubicBezTo>
                          <a:cubicBezTo>
                            <a:pt x="394552" y="694085"/>
                            <a:pt x="310815" y="685515"/>
                            <a:pt x="251986" y="684803"/>
                          </a:cubicBezTo>
                          <a:cubicBezTo>
                            <a:pt x="206053" y="677821"/>
                            <a:pt x="124935" y="691296"/>
                            <a:pt x="77470" y="684803"/>
                          </a:cubicBezTo>
                          <a:cubicBezTo>
                            <a:pt x="38952" y="693500"/>
                            <a:pt x="-3371" y="644784"/>
                            <a:pt x="0" y="606858"/>
                          </a:cubicBezTo>
                          <a:cubicBezTo>
                            <a:pt x="-2206" y="537411"/>
                            <a:pt x="-2594" y="509618"/>
                            <a:pt x="0" y="425264"/>
                          </a:cubicBezTo>
                          <a:cubicBezTo>
                            <a:pt x="13574" y="343708"/>
                            <a:pt x="6320" y="297199"/>
                            <a:pt x="0" y="243670"/>
                          </a:cubicBezTo>
                          <a:cubicBezTo>
                            <a:pt x="407" y="202003"/>
                            <a:pt x="-247" y="126459"/>
                            <a:pt x="0" y="77944"/>
                          </a:cubicBezTo>
                          <a:close/>
                        </a:path>
                        <a:path w="2910468" h="684803" fill="none" stroke="0" extrusionOk="0">
                          <a:moveTo>
                            <a:pt x="0" y="77944"/>
                          </a:moveTo>
                          <a:cubicBezTo>
                            <a:pt x="7242" y="33706"/>
                            <a:pt x="30988" y="-6711"/>
                            <a:pt x="77470" y="0"/>
                          </a:cubicBezTo>
                          <a:cubicBezTo>
                            <a:pt x="138340" y="7835"/>
                            <a:pt x="164508" y="6378"/>
                            <a:pt x="233616" y="0"/>
                          </a:cubicBezTo>
                          <a:cubicBezTo>
                            <a:pt x="307734" y="-5852"/>
                            <a:pt x="317812" y="-1449"/>
                            <a:pt x="362207" y="0"/>
                          </a:cubicBezTo>
                          <a:cubicBezTo>
                            <a:pt x="408845" y="-1499"/>
                            <a:pt x="513652" y="9165"/>
                            <a:pt x="573465" y="0"/>
                          </a:cubicBezTo>
                          <a:cubicBezTo>
                            <a:pt x="631577" y="7645"/>
                            <a:pt x="698272" y="12017"/>
                            <a:pt x="812277" y="0"/>
                          </a:cubicBezTo>
                          <a:cubicBezTo>
                            <a:pt x="927026" y="-5966"/>
                            <a:pt x="952364" y="-9576"/>
                            <a:pt x="995979" y="0"/>
                          </a:cubicBezTo>
                          <a:cubicBezTo>
                            <a:pt x="1046205" y="11962"/>
                            <a:pt x="1077931" y="7039"/>
                            <a:pt x="1152125" y="0"/>
                          </a:cubicBezTo>
                          <a:cubicBezTo>
                            <a:pt x="1228494" y="901"/>
                            <a:pt x="1238818" y="8004"/>
                            <a:pt x="1308272" y="0"/>
                          </a:cubicBezTo>
                          <a:cubicBezTo>
                            <a:pt x="1380407" y="-4422"/>
                            <a:pt x="1398321" y="1967"/>
                            <a:pt x="1436863" y="0"/>
                          </a:cubicBezTo>
                          <a:cubicBezTo>
                            <a:pt x="1483106" y="-3375"/>
                            <a:pt x="1536231" y="3698"/>
                            <a:pt x="1565455" y="0"/>
                          </a:cubicBezTo>
                          <a:cubicBezTo>
                            <a:pt x="1593231" y="-2568"/>
                            <a:pt x="1658708" y="1317"/>
                            <a:pt x="1694046" y="0"/>
                          </a:cubicBezTo>
                          <a:cubicBezTo>
                            <a:pt x="1740009" y="3675"/>
                            <a:pt x="1779112" y="-4199"/>
                            <a:pt x="1822637" y="0"/>
                          </a:cubicBezTo>
                          <a:cubicBezTo>
                            <a:pt x="1862552" y="5344"/>
                            <a:pt x="2002285" y="6327"/>
                            <a:pt x="2061450" y="0"/>
                          </a:cubicBezTo>
                          <a:cubicBezTo>
                            <a:pt x="2111737" y="-4017"/>
                            <a:pt x="2191453" y="-775"/>
                            <a:pt x="2245151" y="0"/>
                          </a:cubicBezTo>
                          <a:cubicBezTo>
                            <a:pt x="2321226" y="325"/>
                            <a:pt x="2393973" y="-11491"/>
                            <a:pt x="2483964" y="0"/>
                          </a:cubicBezTo>
                          <a:cubicBezTo>
                            <a:pt x="2586714" y="16324"/>
                            <a:pt x="2681325" y="8939"/>
                            <a:pt x="2832997" y="0"/>
                          </a:cubicBezTo>
                          <a:cubicBezTo>
                            <a:pt x="2867956" y="-13476"/>
                            <a:pt x="2909636" y="26218"/>
                            <a:pt x="2910467" y="77944"/>
                          </a:cubicBezTo>
                          <a:cubicBezTo>
                            <a:pt x="2922905" y="108872"/>
                            <a:pt x="2893840" y="185242"/>
                            <a:pt x="2910467" y="243670"/>
                          </a:cubicBezTo>
                          <a:cubicBezTo>
                            <a:pt x="2920492" y="310409"/>
                            <a:pt x="2900258" y="351192"/>
                            <a:pt x="2910467" y="414686"/>
                          </a:cubicBezTo>
                          <a:cubicBezTo>
                            <a:pt x="2910719" y="475745"/>
                            <a:pt x="2908242" y="559248"/>
                            <a:pt x="2910467" y="606858"/>
                          </a:cubicBezTo>
                          <a:cubicBezTo>
                            <a:pt x="2911653" y="663257"/>
                            <a:pt x="2883424" y="688737"/>
                            <a:pt x="2832997" y="684803"/>
                          </a:cubicBezTo>
                          <a:cubicBezTo>
                            <a:pt x="2780379" y="683498"/>
                            <a:pt x="2721351" y="683225"/>
                            <a:pt x="2676851" y="684803"/>
                          </a:cubicBezTo>
                          <a:cubicBezTo>
                            <a:pt x="2631885" y="688806"/>
                            <a:pt x="2578195" y="684198"/>
                            <a:pt x="2548260" y="684803"/>
                          </a:cubicBezTo>
                          <a:cubicBezTo>
                            <a:pt x="2523789" y="687113"/>
                            <a:pt x="2415578" y="677940"/>
                            <a:pt x="2337002" y="684803"/>
                          </a:cubicBezTo>
                          <a:cubicBezTo>
                            <a:pt x="2253864" y="688665"/>
                            <a:pt x="2239062" y="685982"/>
                            <a:pt x="2180856" y="684803"/>
                          </a:cubicBezTo>
                          <a:cubicBezTo>
                            <a:pt x="2122011" y="686021"/>
                            <a:pt x="2100621" y="681355"/>
                            <a:pt x="2024709" y="684803"/>
                          </a:cubicBezTo>
                          <a:cubicBezTo>
                            <a:pt x="1943015" y="694168"/>
                            <a:pt x="1886209" y="673818"/>
                            <a:pt x="1813452" y="684803"/>
                          </a:cubicBezTo>
                          <a:cubicBezTo>
                            <a:pt x="1754399" y="682235"/>
                            <a:pt x="1692233" y="687751"/>
                            <a:pt x="1574640" y="684803"/>
                          </a:cubicBezTo>
                          <a:cubicBezTo>
                            <a:pt x="1475727" y="687053"/>
                            <a:pt x="1429113" y="681716"/>
                            <a:pt x="1335827" y="684803"/>
                          </a:cubicBezTo>
                          <a:cubicBezTo>
                            <a:pt x="1239004" y="690354"/>
                            <a:pt x="1204744" y="677746"/>
                            <a:pt x="1152125" y="684803"/>
                          </a:cubicBezTo>
                          <a:cubicBezTo>
                            <a:pt x="1098798" y="681541"/>
                            <a:pt x="1065562" y="678178"/>
                            <a:pt x="1023534" y="684803"/>
                          </a:cubicBezTo>
                          <a:cubicBezTo>
                            <a:pt x="978319" y="684072"/>
                            <a:pt x="955172" y="686878"/>
                            <a:pt x="894943" y="684803"/>
                          </a:cubicBezTo>
                          <a:cubicBezTo>
                            <a:pt x="840558" y="680460"/>
                            <a:pt x="802603" y="683778"/>
                            <a:pt x="711241" y="684803"/>
                          </a:cubicBezTo>
                          <a:cubicBezTo>
                            <a:pt x="626790" y="685221"/>
                            <a:pt x="622263" y="680503"/>
                            <a:pt x="582650" y="684803"/>
                          </a:cubicBezTo>
                          <a:cubicBezTo>
                            <a:pt x="539308" y="684901"/>
                            <a:pt x="462722" y="682305"/>
                            <a:pt x="426503" y="684803"/>
                          </a:cubicBezTo>
                          <a:cubicBezTo>
                            <a:pt x="403238" y="691327"/>
                            <a:pt x="290882" y="691394"/>
                            <a:pt x="242801" y="684803"/>
                          </a:cubicBezTo>
                          <a:cubicBezTo>
                            <a:pt x="188200" y="691739"/>
                            <a:pt x="130912" y="665945"/>
                            <a:pt x="77470" y="684803"/>
                          </a:cubicBezTo>
                          <a:cubicBezTo>
                            <a:pt x="36992" y="697528"/>
                            <a:pt x="1183" y="661503"/>
                            <a:pt x="0" y="606858"/>
                          </a:cubicBezTo>
                          <a:cubicBezTo>
                            <a:pt x="5452" y="546129"/>
                            <a:pt x="-4238" y="515473"/>
                            <a:pt x="0" y="430553"/>
                          </a:cubicBezTo>
                          <a:cubicBezTo>
                            <a:pt x="1696" y="345206"/>
                            <a:pt x="1053" y="342285"/>
                            <a:pt x="0" y="270116"/>
                          </a:cubicBezTo>
                          <a:cubicBezTo>
                            <a:pt x="-11540" y="191967"/>
                            <a:pt x="3437" y="132383"/>
                            <a:pt x="0" y="77944"/>
                          </a:cubicBezTo>
                          <a:close/>
                        </a:path>
                      </a:pathLst>
                    </a:cu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83508"/>
              <a:endParaRPr lang="th-TH" sz="3284">
                <a:solidFill>
                  <a:prstClr val="white"/>
                </a:solidFill>
                <a:latin typeface="MN ONIGIRI" pitchFamily="2" charset="0"/>
                <a:cs typeface="MN ONIGIRI" pitchFamily="2" charset="0"/>
              </a:endParaRPr>
            </a:p>
          </p:txBody>
        </p:sp>
        <p:sp>
          <p:nvSpPr>
            <p:cNvPr id="34" name="กล่องข้อความ 33">
              <a:extLst>
                <a:ext uri="{FF2B5EF4-FFF2-40B4-BE49-F238E27FC236}">
                  <a16:creationId xmlns:a16="http://schemas.microsoft.com/office/drawing/2014/main" id="{4880219E-5336-D9FD-DAB6-A4A7432E53B9}"/>
                </a:ext>
              </a:extLst>
            </p:cNvPr>
            <p:cNvSpPr txBox="1"/>
            <p:nvPr/>
          </p:nvSpPr>
          <p:spPr>
            <a:xfrm>
              <a:off x="1767468" y="3084516"/>
              <a:ext cx="3033132" cy="68480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th-TH" dirty="0">
                  <a:latin typeface="FC Crayon [Non-commercial] Reg" pitchFamily="2" charset="-34"/>
                  <a:cs typeface="FC Crayon [Non-commercial] Reg" pitchFamily="2" charset="-34"/>
                </a:rPr>
                <a:t>น้ำร้อน</a:t>
              </a:r>
            </a:p>
          </p:txBody>
        </p:sp>
      </p:grpSp>
      <p:grpSp>
        <p:nvGrpSpPr>
          <p:cNvPr id="35" name="กลุ่ม 34">
            <a:extLst>
              <a:ext uri="{FF2B5EF4-FFF2-40B4-BE49-F238E27FC236}">
                <a16:creationId xmlns:a16="http://schemas.microsoft.com/office/drawing/2014/main" id="{0F6053A6-D421-3AD6-5BBE-F1FF39ED2E6A}"/>
              </a:ext>
            </a:extLst>
          </p:cNvPr>
          <p:cNvGrpSpPr/>
          <p:nvPr/>
        </p:nvGrpSpPr>
        <p:grpSpPr>
          <a:xfrm>
            <a:off x="6361647" y="3590833"/>
            <a:ext cx="3033132" cy="707220"/>
            <a:chOff x="1767468" y="3064181"/>
            <a:chExt cx="3033132" cy="707220"/>
          </a:xfrm>
        </p:grpSpPr>
        <p:sp>
          <p:nvSpPr>
            <p:cNvPr id="36" name="สี่เหลี่ยมผืนผ้ามุมมน 4">
              <a:extLst>
                <a:ext uri="{FF2B5EF4-FFF2-40B4-BE49-F238E27FC236}">
                  <a16:creationId xmlns:a16="http://schemas.microsoft.com/office/drawing/2014/main" id="{EAF4C818-77AC-90FF-9C9F-D438F0B94F2E}"/>
                </a:ext>
              </a:extLst>
            </p:cNvPr>
            <p:cNvSpPr/>
            <p:nvPr/>
          </p:nvSpPr>
          <p:spPr>
            <a:xfrm>
              <a:off x="1828800" y="3086598"/>
              <a:ext cx="2910468" cy="684803"/>
            </a:xfrm>
            <a:custGeom>
              <a:avLst/>
              <a:gdLst>
                <a:gd name="connsiteX0" fmla="*/ 0 w 2910468"/>
                <a:gd name="connsiteY0" fmla="*/ 77944 h 684803"/>
                <a:gd name="connsiteX1" fmla="*/ 77470 w 2910468"/>
                <a:gd name="connsiteY1" fmla="*/ 0 h 684803"/>
                <a:gd name="connsiteX2" fmla="*/ 233616 w 2910468"/>
                <a:gd name="connsiteY2" fmla="*/ 0 h 684803"/>
                <a:gd name="connsiteX3" fmla="*/ 362207 w 2910468"/>
                <a:gd name="connsiteY3" fmla="*/ 0 h 684803"/>
                <a:gd name="connsiteX4" fmla="*/ 573465 w 2910468"/>
                <a:gd name="connsiteY4" fmla="*/ 0 h 684803"/>
                <a:gd name="connsiteX5" fmla="*/ 812277 w 2910468"/>
                <a:gd name="connsiteY5" fmla="*/ 0 h 684803"/>
                <a:gd name="connsiteX6" fmla="*/ 995979 w 2910468"/>
                <a:gd name="connsiteY6" fmla="*/ 0 h 684803"/>
                <a:gd name="connsiteX7" fmla="*/ 1152125 w 2910468"/>
                <a:gd name="connsiteY7" fmla="*/ 0 h 684803"/>
                <a:gd name="connsiteX8" fmla="*/ 1308272 w 2910468"/>
                <a:gd name="connsiteY8" fmla="*/ 0 h 684803"/>
                <a:gd name="connsiteX9" fmla="*/ 1436863 w 2910468"/>
                <a:gd name="connsiteY9" fmla="*/ 0 h 684803"/>
                <a:gd name="connsiteX10" fmla="*/ 1565455 w 2910468"/>
                <a:gd name="connsiteY10" fmla="*/ 0 h 684803"/>
                <a:gd name="connsiteX11" fmla="*/ 1694046 w 2910468"/>
                <a:gd name="connsiteY11" fmla="*/ 0 h 684803"/>
                <a:gd name="connsiteX12" fmla="*/ 1822637 w 2910468"/>
                <a:gd name="connsiteY12" fmla="*/ 0 h 684803"/>
                <a:gd name="connsiteX13" fmla="*/ 2061450 w 2910468"/>
                <a:gd name="connsiteY13" fmla="*/ 0 h 684803"/>
                <a:gd name="connsiteX14" fmla="*/ 2245151 w 2910468"/>
                <a:gd name="connsiteY14" fmla="*/ 0 h 684803"/>
                <a:gd name="connsiteX15" fmla="*/ 2483964 w 2910468"/>
                <a:gd name="connsiteY15" fmla="*/ 0 h 684803"/>
                <a:gd name="connsiteX16" fmla="*/ 2832997 w 2910468"/>
                <a:gd name="connsiteY16" fmla="*/ 0 h 684803"/>
                <a:gd name="connsiteX17" fmla="*/ 2910467 w 2910468"/>
                <a:gd name="connsiteY17" fmla="*/ 77944 h 684803"/>
                <a:gd name="connsiteX18" fmla="*/ 2910467 w 2910468"/>
                <a:gd name="connsiteY18" fmla="*/ 243670 h 684803"/>
                <a:gd name="connsiteX19" fmla="*/ 2910467 w 2910468"/>
                <a:gd name="connsiteY19" fmla="*/ 414686 h 684803"/>
                <a:gd name="connsiteX20" fmla="*/ 2910467 w 2910468"/>
                <a:gd name="connsiteY20" fmla="*/ 606858 h 684803"/>
                <a:gd name="connsiteX21" fmla="*/ 2832997 w 2910468"/>
                <a:gd name="connsiteY21" fmla="*/ 684803 h 684803"/>
                <a:gd name="connsiteX22" fmla="*/ 2676851 w 2910468"/>
                <a:gd name="connsiteY22" fmla="*/ 684803 h 684803"/>
                <a:gd name="connsiteX23" fmla="*/ 2548260 w 2910468"/>
                <a:gd name="connsiteY23" fmla="*/ 684803 h 684803"/>
                <a:gd name="connsiteX24" fmla="*/ 2337002 w 2910468"/>
                <a:gd name="connsiteY24" fmla="*/ 684803 h 684803"/>
                <a:gd name="connsiteX25" fmla="*/ 2180856 w 2910468"/>
                <a:gd name="connsiteY25" fmla="*/ 684803 h 684803"/>
                <a:gd name="connsiteX26" fmla="*/ 2024709 w 2910468"/>
                <a:gd name="connsiteY26" fmla="*/ 684803 h 684803"/>
                <a:gd name="connsiteX27" fmla="*/ 1813452 w 2910468"/>
                <a:gd name="connsiteY27" fmla="*/ 684803 h 684803"/>
                <a:gd name="connsiteX28" fmla="*/ 1574640 w 2910468"/>
                <a:gd name="connsiteY28" fmla="*/ 684803 h 684803"/>
                <a:gd name="connsiteX29" fmla="*/ 1335827 w 2910468"/>
                <a:gd name="connsiteY29" fmla="*/ 684803 h 684803"/>
                <a:gd name="connsiteX30" fmla="*/ 1152125 w 2910468"/>
                <a:gd name="connsiteY30" fmla="*/ 684803 h 684803"/>
                <a:gd name="connsiteX31" fmla="*/ 1023534 w 2910468"/>
                <a:gd name="connsiteY31" fmla="*/ 684803 h 684803"/>
                <a:gd name="connsiteX32" fmla="*/ 894943 w 2910468"/>
                <a:gd name="connsiteY32" fmla="*/ 684803 h 684803"/>
                <a:gd name="connsiteX33" fmla="*/ 711241 w 2910468"/>
                <a:gd name="connsiteY33" fmla="*/ 684803 h 684803"/>
                <a:gd name="connsiteX34" fmla="*/ 582650 w 2910468"/>
                <a:gd name="connsiteY34" fmla="*/ 684803 h 684803"/>
                <a:gd name="connsiteX35" fmla="*/ 426503 w 2910468"/>
                <a:gd name="connsiteY35" fmla="*/ 684803 h 684803"/>
                <a:gd name="connsiteX36" fmla="*/ 242801 w 2910468"/>
                <a:gd name="connsiteY36" fmla="*/ 684803 h 684803"/>
                <a:gd name="connsiteX37" fmla="*/ 77470 w 2910468"/>
                <a:gd name="connsiteY37" fmla="*/ 684803 h 684803"/>
                <a:gd name="connsiteX38" fmla="*/ 0 w 2910468"/>
                <a:gd name="connsiteY38" fmla="*/ 606858 h 684803"/>
                <a:gd name="connsiteX39" fmla="*/ 0 w 2910468"/>
                <a:gd name="connsiteY39" fmla="*/ 430553 h 684803"/>
                <a:gd name="connsiteX40" fmla="*/ 0 w 2910468"/>
                <a:gd name="connsiteY40" fmla="*/ 270116 h 684803"/>
                <a:gd name="connsiteX41" fmla="*/ 0 w 2910468"/>
                <a:gd name="connsiteY41" fmla="*/ 77944 h 684803"/>
                <a:gd name="connsiteX0" fmla="*/ 0 w 2910468"/>
                <a:gd name="connsiteY0" fmla="*/ 77944 h 684803"/>
                <a:gd name="connsiteX1" fmla="*/ 77470 w 2910468"/>
                <a:gd name="connsiteY1" fmla="*/ 0 h 684803"/>
                <a:gd name="connsiteX2" fmla="*/ 288727 w 2910468"/>
                <a:gd name="connsiteY2" fmla="*/ 0 h 684803"/>
                <a:gd name="connsiteX3" fmla="*/ 444873 w 2910468"/>
                <a:gd name="connsiteY3" fmla="*/ 0 h 684803"/>
                <a:gd name="connsiteX4" fmla="*/ 545909 w 2910468"/>
                <a:gd name="connsiteY4" fmla="*/ 0 h 684803"/>
                <a:gd name="connsiteX5" fmla="*/ 702056 w 2910468"/>
                <a:gd name="connsiteY5" fmla="*/ 0 h 684803"/>
                <a:gd name="connsiteX6" fmla="*/ 803092 w 2910468"/>
                <a:gd name="connsiteY6" fmla="*/ 0 h 684803"/>
                <a:gd name="connsiteX7" fmla="*/ 1041904 w 2910468"/>
                <a:gd name="connsiteY7" fmla="*/ 0 h 684803"/>
                <a:gd name="connsiteX8" fmla="*/ 1170496 w 2910468"/>
                <a:gd name="connsiteY8" fmla="*/ 0 h 684803"/>
                <a:gd name="connsiteX9" fmla="*/ 1381753 w 2910468"/>
                <a:gd name="connsiteY9" fmla="*/ 0 h 684803"/>
                <a:gd name="connsiteX10" fmla="*/ 1510344 w 2910468"/>
                <a:gd name="connsiteY10" fmla="*/ 0 h 684803"/>
                <a:gd name="connsiteX11" fmla="*/ 1749156 w 2910468"/>
                <a:gd name="connsiteY11" fmla="*/ 0 h 684803"/>
                <a:gd name="connsiteX12" fmla="*/ 1877748 w 2910468"/>
                <a:gd name="connsiteY12" fmla="*/ 0 h 684803"/>
                <a:gd name="connsiteX13" fmla="*/ 2061450 w 2910468"/>
                <a:gd name="connsiteY13" fmla="*/ 0 h 684803"/>
                <a:gd name="connsiteX14" fmla="*/ 2300262 w 2910468"/>
                <a:gd name="connsiteY14" fmla="*/ 0 h 684803"/>
                <a:gd name="connsiteX15" fmla="*/ 2456409 w 2910468"/>
                <a:gd name="connsiteY15" fmla="*/ 0 h 684803"/>
                <a:gd name="connsiteX16" fmla="*/ 2612555 w 2910468"/>
                <a:gd name="connsiteY16" fmla="*/ 0 h 684803"/>
                <a:gd name="connsiteX17" fmla="*/ 2832997 w 2910468"/>
                <a:gd name="connsiteY17" fmla="*/ 0 h 684803"/>
                <a:gd name="connsiteX18" fmla="*/ 2910467 w 2910468"/>
                <a:gd name="connsiteY18" fmla="*/ 77944 h 684803"/>
                <a:gd name="connsiteX19" fmla="*/ 2910467 w 2910468"/>
                <a:gd name="connsiteY19" fmla="*/ 248959 h 684803"/>
                <a:gd name="connsiteX20" fmla="*/ 2910467 w 2910468"/>
                <a:gd name="connsiteY20" fmla="*/ 409397 h 684803"/>
                <a:gd name="connsiteX21" fmla="*/ 2910467 w 2910468"/>
                <a:gd name="connsiteY21" fmla="*/ 606858 h 684803"/>
                <a:gd name="connsiteX22" fmla="*/ 2832997 w 2910468"/>
                <a:gd name="connsiteY22" fmla="*/ 684803 h 684803"/>
                <a:gd name="connsiteX23" fmla="*/ 2649296 w 2910468"/>
                <a:gd name="connsiteY23" fmla="*/ 684803 h 684803"/>
                <a:gd name="connsiteX24" fmla="*/ 2520704 w 2910468"/>
                <a:gd name="connsiteY24" fmla="*/ 684803 h 684803"/>
                <a:gd name="connsiteX25" fmla="*/ 2364558 w 2910468"/>
                <a:gd name="connsiteY25" fmla="*/ 684803 h 684803"/>
                <a:gd name="connsiteX26" fmla="*/ 2153300 w 2910468"/>
                <a:gd name="connsiteY26" fmla="*/ 684803 h 684803"/>
                <a:gd name="connsiteX27" fmla="*/ 2024709 w 2910468"/>
                <a:gd name="connsiteY27" fmla="*/ 684803 h 684803"/>
                <a:gd name="connsiteX28" fmla="*/ 1923673 w 2910468"/>
                <a:gd name="connsiteY28" fmla="*/ 684803 h 684803"/>
                <a:gd name="connsiteX29" fmla="*/ 1739971 w 2910468"/>
                <a:gd name="connsiteY29" fmla="*/ 684803 h 684803"/>
                <a:gd name="connsiteX30" fmla="*/ 1638935 w 2910468"/>
                <a:gd name="connsiteY30" fmla="*/ 684803 h 684803"/>
                <a:gd name="connsiteX31" fmla="*/ 1482789 w 2910468"/>
                <a:gd name="connsiteY31" fmla="*/ 684803 h 684803"/>
                <a:gd name="connsiteX32" fmla="*/ 1354198 w 2910468"/>
                <a:gd name="connsiteY32" fmla="*/ 684803 h 684803"/>
                <a:gd name="connsiteX33" fmla="*/ 1170496 w 2910468"/>
                <a:gd name="connsiteY33" fmla="*/ 684803 h 684803"/>
                <a:gd name="connsiteX34" fmla="*/ 1041904 w 2910468"/>
                <a:gd name="connsiteY34" fmla="*/ 684803 h 684803"/>
                <a:gd name="connsiteX35" fmla="*/ 940868 w 2910468"/>
                <a:gd name="connsiteY35" fmla="*/ 684803 h 684803"/>
                <a:gd name="connsiteX36" fmla="*/ 702056 w 2910468"/>
                <a:gd name="connsiteY36" fmla="*/ 684803 h 684803"/>
                <a:gd name="connsiteX37" fmla="*/ 463243 w 2910468"/>
                <a:gd name="connsiteY37" fmla="*/ 684803 h 684803"/>
                <a:gd name="connsiteX38" fmla="*/ 251986 w 2910468"/>
                <a:gd name="connsiteY38" fmla="*/ 684803 h 684803"/>
                <a:gd name="connsiteX39" fmla="*/ 77470 w 2910468"/>
                <a:gd name="connsiteY39" fmla="*/ 684803 h 684803"/>
                <a:gd name="connsiteX40" fmla="*/ 0 w 2910468"/>
                <a:gd name="connsiteY40" fmla="*/ 606858 h 684803"/>
                <a:gd name="connsiteX41" fmla="*/ 0 w 2910468"/>
                <a:gd name="connsiteY41" fmla="*/ 425264 h 684803"/>
                <a:gd name="connsiteX42" fmla="*/ 0 w 2910468"/>
                <a:gd name="connsiteY42" fmla="*/ 243670 h 684803"/>
                <a:gd name="connsiteX43" fmla="*/ 0 w 2910468"/>
                <a:gd name="connsiteY43" fmla="*/ 77944 h 684803"/>
                <a:gd name="connsiteX0" fmla="*/ 0 w 2910468"/>
                <a:gd name="connsiteY0" fmla="*/ 77944 h 684803"/>
                <a:gd name="connsiteX1" fmla="*/ 77470 w 2910468"/>
                <a:gd name="connsiteY1" fmla="*/ 0 h 684803"/>
                <a:gd name="connsiteX2" fmla="*/ 233616 w 2910468"/>
                <a:gd name="connsiteY2" fmla="*/ 0 h 684803"/>
                <a:gd name="connsiteX3" fmla="*/ 362207 w 2910468"/>
                <a:gd name="connsiteY3" fmla="*/ 0 h 684803"/>
                <a:gd name="connsiteX4" fmla="*/ 573465 w 2910468"/>
                <a:gd name="connsiteY4" fmla="*/ 0 h 684803"/>
                <a:gd name="connsiteX5" fmla="*/ 812277 w 2910468"/>
                <a:gd name="connsiteY5" fmla="*/ 0 h 684803"/>
                <a:gd name="connsiteX6" fmla="*/ 995979 w 2910468"/>
                <a:gd name="connsiteY6" fmla="*/ 0 h 684803"/>
                <a:gd name="connsiteX7" fmla="*/ 1152125 w 2910468"/>
                <a:gd name="connsiteY7" fmla="*/ 0 h 684803"/>
                <a:gd name="connsiteX8" fmla="*/ 1308272 w 2910468"/>
                <a:gd name="connsiteY8" fmla="*/ 0 h 684803"/>
                <a:gd name="connsiteX9" fmla="*/ 1436863 w 2910468"/>
                <a:gd name="connsiteY9" fmla="*/ 0 h 684803"/>
                <a:gd name="connsiteX10" fmla="*/ 1565455 w 2910468"/>
                <a:gd name="connsiteY10" fmla="*/ 0 h 684803"/>
                <a:gd name="connsiteX11" fmla="*/ 1694046 w 2910468"/>
                <a:gd name="connsiteY11" fmla="*/ 0 h 684803"/>
                <a:gd name="connsiteX12" fmla="*/ 1822637 w 2910468"/>
                <a:gd name="connsiteY12" fmla="*/ 0 h 684803"/>
                <a:gd name="connsiteX13" fmla="*/ 2061450 w 2910468"/>
                <a:gd name="connsiteY13" fmla="*/ 0 h 684803"/>
                <a:gd name="connsiteX14" fmla="*/ 2245151 w 2910468"/>
                <a:gd name="connsiteY14" fmla="*/ 0 h 684803"/>
                <a:gd name="connsiteX15" fmla="*/ 2483964 w 2910468"/>
                <a:gd name="connsiteY15" fmla="*/ 0 h 684803"/>
                <a:gd name="connsiteX16" fmla="*/ 2832997 w 2910468"/>
                <a:gd name="connsiteY16" fmla="*/ 0 h 684803"/>
                <a:gd name="connsiteX17" fmla="*/ 2910467 w 2910468"/>
                <a:gd name="connsiteY17" fmla="*/ 77944 h 684803"/>
                <a:gd name="connsiteX18" fmla="*/ 2910467 w 2910468"/>
                <a:gd name="connsiteY18" fmla="*/ 243670 h 684803"/>
                <a:gd name="connsiteX19" fmla="*/ 2910467 w 2910468"/>
                <a:gd name="connsiteY19" fmla="*/ 414686 h 684803"/>
                <a:gd name="connsiteX20" fmla="*/ 2910467 w 2910468"/>
                <a:gd name="connsiteY20" fmla="*/ 606858 h 684803"/>
                <a:gd name="connsiteX21" fmla="*/ 2832997 w 2910468"/>
                <a:gd name="connsiteY21" fmla="*/ 684803 h 684803"/>
                <a:gd name="connsiteX22" fmla="*/ 2676851 w 2910468"/>
                <a:gd name="connsiteY22" fmla="*/ 684803 h 684803"/>
                <a:gd name="connsiteX23" fmla="*/ 2548260 w 2910468"/>
                <a:gd name="connsiteY23" fmla="*/ 684803 h 684803"/>
                <a:gd name="connsiteX24" fmla="*/ 2337002 w 2910468"/>
                <a:gd name="connsiteY24" fmla="*/ 684803 h 684803"/>
                <a:gd name="connsiteX25" fmla="*/ 2180856 w 2910468"/>
                <a:gd name="connsiteY25" fmla="*/ 684803 h 684803"/>
                <a:gd name="connsiteX26" fmla="*/ 2024709 w 2910468"/>
                <a:gd name="connsiteY26" fmla="*/ 684803 h 684803"/>
                <a:gd name="connsiteX27" fmla="*/ 1813452 w 2910468"/>
                <a:gd name="connsiteY27" fmla="*/ 684803 h 684803"/>
                <a:gd name="connsiteX28" fmla="*/ 1574640 w 2910468"/>
                <a:gd name="connsiteY28" fmla="*/ 684803 h 684803"/>
                <a:gd name="connsiteX29" fmla="*/ 1335827 w 2910468"/>
                <a:gd name="connsiteY29" fmla="*/ 684803 h 684803"/>
                <a:gd name="connsiteX30" fmla="*/ 1152125 w 2910468"/>
                <a:gd name="connsiteY30" fmla="*/ 684803 h 684803"/>
                <a:gd name="connsiteX31" fmla="*/ 1023534 w 2910468"/>
                <a:gd name="connsiteY31" fmla="*/ 684803 h 684803"/>
                <a:gd name="connsiteX32" fmla="*/ 894943 w 2910468"/>
                <a:gd name="connsiteY32" fmla="*/ 684803 h 684803"/>
                <a:gd name="connsiteX33" fmla="*/ 711241 w 2910468"/>
                <a:gd name="connsiteY33" fmla="*/ 684803 h 684803"/>
                <a:gd name="connsiteX34" fmla="*/ 582650 w 2910468"/>
                <a:gd name="connsiteY34" fmla="*/ 684803 h 684803"/>
                <a:gd name="connsiteX35" fmla="*/ 426503 w 2910468"/>
                <a:gd name="connsiteY35" fmla="*/ 684803 h 684803"/>
                <a:gd name="connsiteX36" fmla="*/ 242801 w 2910468"/>
                <a:gd name="connsiteY36" fmla="*/ 684803 h 684803"/>
                <a:gd name="connsiteX37" fmla="*/ 77470 w 2910468"/>
                <a:gd name="connsiteY37" fmla="*/ 684803 h 684803"/>
                <a:gd name="connsiteX38" fmla="*/ 0 w 2910468"/>
                <a:gd name="connsiteY38" fmla="*/ 606858 h 684803"/>
                <a:gd name="connsiteX39" fmla="*/ 0 w 2910468"/>
                <a:gd name="connsiteY39" fmla="*/ 430553 h 684803"/>
                <a:gd name="connsiteX40" fmla="*/ 0 w 2910468"/>
                <a:gd name="connsiteY40" fmla="*/ 270116 h 684803"/>
                <a:gd name="connsiteX41" fmla="*/ 0 w 2910468"/>
                <a:gd name="connsiteY41" fmla="*/ 77944 h 684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910468" h="684803" fill="none" extrusionOk="0">
                  <a:moveTo>
                    <a:pt x="0" y="77944"/>
                  </a:moveTo>
                  <a:cubicBezTo>
                    <a:pt x="-5998" y="23368"/>
                    <a:pt x="19186" y="-182"/>
                    <a:pt x="77470" y="0"/>
                  </a:cubicBezTo>
                  <a:cubicBezTo>
                    <a:pt x="132740" y="-2636"/>
                    <a:pt x="157612" y="11996"/>
                    <a:pt x="233616" y="0"/>
                  </a:cubicBezTo>
                  <a:cubicBezTo>
                    <a:pt x="308249" y="-1566"/>
                    <a:pt x="319864" y="-3388"/>
                    <a:pt x="362207" y="0"/>
                  </a:cubicBezTo>
                  <a:cubicBezTo>
                    <a:pt x="394321" y="3969"/>
                    <a:pt x="504820" y="1162"/>
                    <a:pt x="573465" y="0"/>
                  </a:cubicBezTo>
                  <a:cubicBezTo>
                    <a:pt x="617750" y="-29127"/>
                    <a:pt x="682882" y="24302"/>
                    <a:pt x="812277" y="0"/>
                  </a:cubicBezTo>
                  <a:cubicBezTo>
                    <a:pt x="931245" y="-8980"/>
                    <a:pt x="947000" y="-15237"/>
                    <a:pt x="995979" y="0"/>
                  </a:cubicBezTo>
                  <a:cubicBezTo>
                    <a:pt x="1043809" y="11529"/>
                    <a:pt x="1083220" y="-10774"/>
                    <a:pt x="1152125" y="0"/>
                  </a:cubicBezTo>
                  <a:cubicBezTo>
                    <a:pt x="1227190" y="-1385"/>
                    <a:pt x="1236042" y="2875"/>
                    <a:pt x="1308272" y="0"/>
                  </a:cubicBezTo>
                  <a:cubicBezTo>
                    <a:pt x="1384958" y="-6096"/>
                    <a:pt x="1392139" y="7093"/>
                    <a:pt x="1436863" y="0"/>
                  </a:cubicBezTo>
                  <a:cubicBezTo>
                    <a:pt x="1484853" y="-6507"/>
                    <a:pt x="1531367" y="4226"/>
                    <a:pt x="1565455" y="0"/>
                  </a:cubicBezTo>
                  <a:cubicBezTo>
                    <a:pt x="1599672" y="-5551"/>
                    <a:pt x="1654801" y="7317"/>
                    <a:pt x="1694046" y="0"/>
                  </a:cubicBezTo>
                  <a:cubicBezTo>
                    <a:pt x="1740807" y="13748"/>
                    <a:pt x="1789493" y="-12857"/>
                    <a:pt x="1822637" y="0"/>
                  </a:cubicBezTo>
                  <a:cubicBezTo>
                    <a:pt x="1861453" y="15751"/>
                    <a:pt x="1983802" y="-329"/>
                    <a:pt x="2061450" y="0"/>
                  </a:cubicBezTo>
                  <a:cubicBezTo>
                    <a:pt x="2125242" y="1119"/>
                    <a:pt x="2184222" y="20189"/>
                    <a:pt x="2245151" y="0"/>
                  </a:cubicBezTo>
                  <a:cubicBezTo>
                    <a:pt x="2303729" y="-4436"/>
                    <a:pt x="2392198" y="-18008"/>
                    <a:pt x="2483964" y="0"/>
                  </a:cubicBezTo>
                  <a:cubicBezTo>
                    <a:pt x="2584982" y="-7716"/>
                    <a:pt x="2686776" y="-19018"/>
                    <a:pt x="2832997" y="0"/>
                  </a:cubicBezTo>
                  <a:cubicBezTo>
                    <a:pt x="2865323" y="1656"/>
                    <a:pt x="2926317" y="32530"/>
                    <a:pt x="2910467" y="77944"/>
                  </a:cubicBezTo>
                  <a:cubicBezTo>
                    <a:pt x="2905271" y="111889"/>
                    <a:pt x="2934482" y="178149"/>
                    <a:pt x="2910467" y="243670"/>
                  </a:cubicBezTo>
                  <a:cubicBezTo>
                    <a:pt x="2932541" y="293618"/>
                    <a:pt x="2916506" y="339464"/>
                    <a:pt x="2910467" y="414686"/>
                  </a:cubicBezTo>
                  <a:cubicBezTo>
                    <a:pt x="2931466" y="487776"/>
                    <a:pt x="2907235" y="533707"/>
                    <a:pt x="2910467" y="606858"/>
                  </a:cubicBezTo>
                  <a:cubicBezTo>
                    <a:pt x="2921691" y="638906"/>
                    <a:pt x="2885634" y="683914"/>
                    <a:pt x="2832997" y="684803"/>
                  </a:cubicBezTo>
                  <a:cubicBezTo>
                    <a:pt x="2792406" y="675787"/>
                    <a:pt x="2706178" y="684314"/>
                    <a:pt x="2676851" y="684803"/>
                  </a:cubicBezTo>
                  <a:cubicBezTo>
                    <a:pt x="2626379" y="696091"/>
                    <a:pt x="2583102" y="675836"/>
                    <a:pt x="2548260" y="684803"/>
                  </a:cubicBezTo>
                  <a:cubicBezTo>
                    <a:pt x="2538576" y="681045"/>
                    <a:pt x="2408374" y="663458"/>
                    <a:pt x="2337002" y="684803"/>
                  </a:cubicBezTo>
                  <a:cubicBezTo>
                    <a:pt x="2251453" y="690077"/>
                    <a:pt x="2241032" y="688800"/>
                    <a:pt x="2180856" y="684803"/>
                  </a:cubicBezTo>
                  <a:cubicBezTo>
                    <a:pt x="2117545" y="680323"/>
                    <a:pt x="2098545" y="676328"/>
                    <a:pt x="2024709" y="684803"/>
                  </a:cubicBezTo>
                  <a:cubicBezTo>
                    <a:pt x="1966699" y="695957"/>
                    <a:pt x="1870911" y="688807"/>
                    <a:pt x="1813452" y="684803"/>
                  </a:cubicBezTo>
                  <a:cubicBezTo>
                    <a:pt x="1747650" y="681233"/>
                    <a:pt x="1676739" y="671454"/>
                    <a:pt x="1574640" y="684803"/>
                  </a:cubicBezTo>
                  <a:cubicBezTo>
                    <a:pt x="1462517" y="676515"/>
                    <a:pt x="1442741" y="692731"/>
                    <a:pt x="1335827" y="684803"/>
                  </a:cubicBezTo>
                  <a:cubicBezTo>
                    <a:pt x="1225681" y="687908"/>
                    <a:pt x="1192870" y="678145"/>
                    <a:pt x="1152125" y="684803"/>
                  </a:cubicBezTo>
                  <a:cubicBezTo>
                    <a:pt x="1093445" y="691258"/>
                    <a:pt x="1069024" y="670275"/>
                    <a:pt x="1023534" y="684803"/>
                  </a:cubicBezTo>
                  <a:cubicBezTo>
                    <a:pt x="986643" y="690153"/>
                    <a:pt x="931093" y="694578"/>
                    <a:pt x="894943" y="684803"/>
                  </a:cubicBezTo>
                  <a:cubicBezTo>
                    <a:pt x="845673" y="674092"/>
                    <a:pt x="802111" y="682066"/>
                    <a:pt x="711241" y="684803"/>
                  </a:cubicBezTo>
                  <a:cubicBezTo>
                    <a:pt x="625318" y="684232"/>
                    <a:pt x="621736" y="679882"/>
                    <a:pt x="582650" y="684803"/>
                  </a:cubicBezTo>
                  <a:cubicBezTo>
                    <a:pt x="546533" y="682040"/>
                    <a:pt x="471037" y="672093"/>
                    <a:pt x="426503" y="684803"/>
                  </a:cubicBezTo>
                  <a:cubicBezTo>
                    <a:pt x="374064" y="701376"/>
                    <a:pt x="305176" y="705954"/>
                    <a:pt x="242801" y="684803"/>
                  </a:cubicBezTo>
                  <a:cubicBezTo>
                    <a:pt x="194534" y="672759"/>
                    <a:pt x="119171" y="674326"/>
                    <a:pt x="77470" y="684803"/>
                  </a:cubicBezTo>
                  <a:cubicBezTo>
                    <a:pt x="45192" y="700320"/>
                    <a:pt x="-13954" y="646710"/>
                    <a:pt x="0" y="606858"/>
                  </a:cubicBezTo>
                  <a:cubicBezTo>
                    <a:pt x="7938" y="552474"/>
                    <a:pt x="1295" y="522181"/>
                    <a:pt x="0" y="430553"/>
                  </a:cubicBezTo>
                  <a:cubicBezTo>
                    <a:pt x="1126" y="345616"/>
                    <a:pt x="494" y="340988"/>
                    <a:pt x="0" y="270116"/>
                  </a:cubicBezTo>
                  <a:cubicBezTo>
                    <a:pt x="9710" y="186730"/>
                    <a:pt x="-4286" y="138381"/>
                    <a:pt x="0" y="77944"/>
                  </a:cubicBezTo>
                  <a:close/>
                </a:path>
                <a:path w="2910468" h="684803" stroke="0" extrusionOk="0">
                  <a:moveTo>
                    <a:pt x="0" y="77944"/>
                  </a:moveTo>
                  <a:cubicBezTo>
                    <a:pt x="3336" y="30809"/>
                    <a:pt x="38343" y="-10681"/>
                    <a:pt x="77470" y="0"/>
                  </a:cubicBezTo>
                  <a:cubicBezTo>
                    <a:pt x="183593" y="-1331"/>
                    <a:pt x="213269" y="7965"/>
                    <a:pt x="288727" y="0"/>
                  </a:cubicBezTo>
                  <a:cubicBezTo>
                    <a:pt x="369485" y="-1947"/>
                    <a:pt x="417449" y="-15355"/>
                    <a:pt x="444873" y="0"/>
                  </a:cubicBezTo>
                  <a:cubicBezTo>
                    <a:pt x="485993" y="3307"/>
                    <a:pt x="529425" y="-333"/>
                    <a:pt x="545909" y="0"/>
                  </a:cubicBezTo>
                  <a:cubicBezTo>
                    <a:pt x="545315" y="7745"/>
                    <a:pt x="638740" y="-6112"/>
                    <a:pt x="702056" y="0"/>
                  </a:cubicBezTo>
                  <a:cubicBezTo>
                    <a:pt x="755305" y="666"/>
                    <a:pt x="770839" y="-6757"/>
                    <a:pt x="803092" y="0"/>
                  </a:cubicBezTo>
                  <a:cubicBezTo>
                    <a:pt x="824320" y="-18103"/>
                    <a:pt x="975431" y="-3392"/>
                    <a:pt x="1041904" y="0"/>
                  </a:cubicBezTo>
                  <a:cubicBezTo>
                    <a:pt x="1104476" y="11274"/>
                    <a:pt x="1114513" y="3764"/>
                    <a:pt x="1170496" y="0"/>
                  </a:cubicBezTo>
                  <a:cubicBezTo>
                    <a:pt x="1208125" y="13084"/>
                    <a:pt x="1276413" y="-18035"/>
                    <a:pt x="1381753" y="0"/>
                  </a:cubicBezTo>
                  <a:cubicBezTo>
                    <a:pt x="1477271" y="-7071"/>
                    <a:pt x="1481007" y="-5499"/>
                    <a:pt x="1510344" y="0"/>
                  </a:cubicBezTo>
                  <a:cubicBezTo>
                    <a:pt x="1533957" y="4595"/>
                    <a:pt x="1702837" y="-508"/>
                    <a:pt x="1749156" y="0"/>
                  </a:cubicBezTo>
                  <a:cubicBezTo>
                    <a:pt x="1822635" y="-10043"/>
                    <a:pt x="1813794" y="2586"/>
                    <a:pt x="1877748" y="0"/>
                  </a:cubicBezTo>
                  <a:cubicBezTo>
                    <a:pt x="1932733" y="-5209"/>
                    <a:pt x="2034609" y="15089"/>
                    <a:pt x="2061450" y="0"/>
                  </a:cubicBezTo>
                  <a:cubicBezTo>
                    <a:pt x="2102190" y="-8470"/>
                    <a:pt x="2253533" y="-18576"/>
                    <a:pt x="2300262" y="0"/>
                  </a:cubicBezTo>
                  <a:cubicBezTo>
                    <a:pt x="2358808" y="4808"/>
                    <a:pt x="2420901" y="-8043"/>
                    <a:pt x="2456409" y="0"/>
                  </a:cubicBezTo>
                  <a:cubicBezTo>
                    <a:pt x="2489600" y="-5430"/>
                    <a:pt x="2575130" y="-3340"/>
                    <a:pt x="2612555" y="0"/>
                  </a:cubicBezTo>
                  <a:cubicBezTo>
                    <a:pt x="2672131" y="5052"/>
                    <a:pt x="2765443" y="8162"/>
                    <a:pt x="2832997" y="0"/>
                  </a:cubicBezTo>
                  <a:cubicBezTo>
                    <a:pt x="2892842" y="1370"/>
                    <a:pt x="2928350" y="25995"/>
                    <a:pt x="2910467" y="77944"/>
                  </a:cubicBezTo>
                  <a:cubicBezTo>
                    <a:pt x="2889459" y="139928"/>
                    <a:pt x="2903833" y="177377"/>
                    <a:pt x="2910467" y="248959"/>
                  </a:cubicBezTo>
                  <a:cubicBezTo>
                    <a:pt x="2912120" y="321048"/>
                    <a:pt x="2915890" y="331607"/>
                    <a:pt x="2910467" y="409397"/>
                  </a:cubicBezTo>
                  <a:cubicBezTo>
                    <a:pt x="2905709" y="475215"/>
                    <a:pt x="2906174" y="504698"/>
                    <a:pt x="2910467" y="606858"/>
                  </a:cubicBezTo>
                  <a:cubicBezTo>
                    <a:pt x="2919617" y="660108"/>
                    <a:pt x="2886129" y="695395"/>
                    <a:pt x="2832997" y="684803"/>
                  </a:cubicBezTo>
                  <a:cubicBezTo>
                    <a:pt x="2788982" y="688087"/>
                    <a:pt x="2708562" y="696263"/>
                    <a:pt x="2649296" y="684803"/>
                  </a:cubicBezTo>
                  <a:cubicBezTo>
                    <a:pt x="2578697" y="677949"/>
                    <a:pt x="2563555" y="687674"/>
                    <a:pt x="2520704" y="684803"/>
                  </a:cubicBezTo>
                  <a:cubicBezTo>
                    <a:pt x="2458786" y="678928"/>
                    <a:pt x="2413649" y="708975"/>
                    <a:pt x="2364558" y="684803"/>
                  </a:cubicBezTo>
                  <a:cubicBezTo>
                    <a:pt x="2317782" y="654339"/>
                    <a:pt x="2227092" y="687606"/>
                    <a:pt x="2153300" y="684803"/>
                  </a:cubicBezTo>
                  <a:cubicBezTo>
                    <a:pt x="2100696" y="686088"/>
                    <a:pt x="2071678" y="683789"/>
                    <a:pt x="2024709" y="684803"/>
                  </a:cubicBezTo>
                  <a:cubicBezTo>
                    <a:pt x="1968651" y="687621"/>
                    <a:pt x="1957531" y="680471"/>
                    <a:pt x="1923673" y="684803"/>
                  </a:cubicBezTo>
                  <a:cubicBezTo>
                    <a:pt x="1873488" y="681758"/>
                    <a:pt x="1778790" y="673964"/>
                    <a:pt x="1739971" y="684803"/>
                  </a:cubicBezTo>
                  <a:cubicBezTo>
                    <a:pt x="1699037" y="685970"/>
                    <a:pt x="1671093" y="680412"/>
                    <a:pt x="1638935" y="684803"/>
                  </a:cubicBezTo>
                  <a:cubicBezTo>
                    <a:pt x="1615291" y="676497"/>
                    <a:pt x="1532072" y="691149"/>
                    <a:pt x="1482789" y="684803"/>
                  </a:cubicBezTo>
                  <a:cubicBezTo>
                    <a:pt x="1441909" y="690564"/>
                    <a:pt x="1408604" y="683759"/>
                    <a:pt x="1354198" y="684803"/>
                  </a:cubicBezTo>
                  <a:cubicBezTo>
                    <a:pt x="1324293" y="677211"/>
                    <a:pt x="1223455" y="698801"/>
                    <a:pt x="1170496" y="684803"/>
                  </a:cubicBezTo>
                  <a:cubicBezTo>
                    <a:pt x="1122079" y="690730"/>
                    <a:pt x="1089116" y="685927"/>
                    <a:pt x="1041904" y="684803"/>
                  </a:cubicBezTo>
                  <a:cubicBezTo>
                    <a:pt x="996085" y="684742"/>
                    <a:pt x="982076" y="690696"/>
                    <a:pt x="940868" y="684803"/>
                  </a:cubicBezTo>
                  <a:cubicBezTo>
                    <a:pt x="901179" y="725887"/>
                    <a:pt x="789561" y="639068"/>
                    <a:pt x="702056" y="684803"/>
                  </a:cubicBezTo>
                  <a:cubicBezTo>
                    <a:pt x="618386" y="682137"/>
                    <a:pt x="537900" y="678716"/>
                    <a:pt x="463243" y="684803"/>
                  </a:cubicBezTo>
                  <a:cubicBezTo>
                    <a:pt x="398665" y="692716"/>
                    <a:pt x="321897" y="683605"/>
                    <a:pt x="251986" y="684803"/>
                  </a:cubicBezTo>
                  <a:cubicBezTo>
                    <a:pt x="208741" y="675293"/>
                    <a:pt x="127465" y="691101"/>
                    <a:pt x="77470" y="684803"/>
                  </a:cubicBezTo>
                  <a:cubicBezTo>
                    <a:pt x="38861" y="696138"/>
                    <a:pt x="-4529" y="636226"/>
                    <a:pt x="0" y="606858"/>
                  </a:cubicBezTo>
                  <a:cubicBezTo>
                    <a:pt x="-2490" y="536853"/>
                    <a:pt x="-777" y="506758"/>
                    <a:pt x="0" y="425264"/>
                  </a:cubicBezTo>
                  <a:cubicBezTo>
                    <a:pt x="21051" y="346875"/>
                    <a:pt x="4002" y="303521"/>
                    <a:pt x="0" y="243670"/>
                  </a:cubicBezTo>
                  <a:cubicBezTo>
                    <a:pt x="5054" y="208663"/>
                    <a:pt x="-571" y="125232"/>
                    <a:pt x="0" y="77944"/>
                  </a:cubicBezTo>
                  <a:close/>
                </a:path>
                <a:path w="2910468" h="684803" fill="none" stroke="0" extrusionOk="0">
                  <a:moveTo>
                    <a:pt x="0" y="77944"/>
                  </a:moveTo>
                  <a:cubicBezTo>
                    <a:pt x="4919" y="38012"/>
                    <a:pt x="31076" y="-5489"/>
                    <a:pt x="77470" y="0"/>
                  </a:cubicBezTo>
                  <a:cubicBezTo>
                    <a:pt x="143292" y="10665"/>
                    <a:pt x="164853" y="9494"/>
                    <a:pt x="233616" y="0"/>
                  </a:cubicBezTo>
                  <a:cubicBezTo>
                    <a:pt x="308104" y="-6206"/>
                    <a:pt x="319522" y="-2515"/>
                    <a:pt x="362207" y="0"/>
                  </a:cubicBezTo>
                  <a:cubicBezTo>
                    <a:pt x="405798" y="-12565"/>
                    <a:pt x="517606" y="8639"/>
                    <a:pt x="573465" y="0"/>
                  </a:cubicBezTo>
                  <a:cubicBezTo>
                    <a:pt x="641013" y="16294"/>
                    <a:pt x="690948" y="22272"/>
                    <a:pt x="812277" y="0"/>
                  </a:cubicBezTo>
                  <a:cubicBezTo>
                    <a:pt x="925676" y="-278"/>
                    <a:pt x="951150" y="-11001"/>
                    <a:pt x="995979" y="0"/>
                  </a:cubicBezTo>
                  <a:cubicBezTo>
                    <a:pt x="1042454" y="13123"/>
                    <a:pt x="1076961" y="3212"/>
                    <a:pt x="1152125" y="0"/>
                  </a:cubicBezTo>
                  <a:cubicBezTo>
                    <a:pt x="1227836" y="166"/>
                    <a:pt x="1236850" y="9081"/>
                    <a:pt x="1308272" y="0"/>
                  </a:cubicBezTo>
                  <a:cubicBezTo>
                    <a:pt x="1379422" y="-4844"/>
                    <a:pt x="1402024" y="3998"/>
                    <a:pt x="1436863" y="0"/>
                  </a:cubicBezTo>
                  <a:cubicBezTo>
                    <a:pt x="1481749" y="-3910"/>
                    <a:pt x="1539966" y="1868"/>
                    <a:pt x="1565455" y="0"/>
                  </a:cubicBezTo>
                  <a:cubicBezTo>
                    <a:pt x="1593546" y="1014"/>
                    <a:pt x="1660155" y="6477"/>
                    <a:pt x="1694046" y="0"/>
                  </a:cubicBezTo>
                  <a:cubicBezTo>
                    <a:pt x="1740476" y="4553"/>
                    <a:pt x="1774413" y="-9857"/>
                    <a:pt x="1822637" y="0"/>
                  </a:cubicBezTo>
                  <a:cubicBezTo>
                    <a:pt x="1861215" y="18821"/>
                    <a:pt x="1999513" y="16811"/>
                    <a:pt x="2061450" y="0"/>
                  </a:cubicBezTo>
                  <a:cubicBezTo>
                    <a:pt x="2123842" y="-1866"/>
                    <a:pt x="2201239" y="-5230"/>
                    <a:pt x="2245151" y="0"/>
                  </a:cubicBezTo>
                  <a:cubicBezTo>
                    <a:pt x="2332085" y="-10212"/>
                    <a:pt x="2406263" y="-22103"/>
                    <a:pt x="2483964" y="0"/>
                  </a:cubicBezTo>
                  <a:cubicBezTo>
                    <a:pt x="2591529" y="14036"/>
                    <a:pt x="2693713" y="24123"/>
                    <a:pt x="2832997" y="0"/>
                  </a:cubicBezTo>
                  <a:cubicBezTo>
                    <a:pt x="2869750" y="-13626"/>
                    <a:pt x="2920139" y="29736"/>
                    <a:pt x="2910467" y="77944"/>
                  </a:cubicBezTo>
                  <a:cubicBezTo>
                    <a:pt x="2926383" y="109474"/>
                    <a:pt x="2899109" y="186438"/>
                    <a:pt x="2910467" y="243670"/>
                  </a:cubicBezTo>
                  <a:cubicBezTo>
                    <a:pt x="2918772" y="307854"/>
                    <a:pt x="2902309" y="351259"/>
                    <a:pt x="2910467" y="414686"/>
                  </a:cubicBezTo>
                  <a:cubicBezTo>
                    <a:pt x="2912640" y="466932"/>
                    <a:pt x="2912133" y="562682"/>
                    <a:pt x="2910467" y="606858"/>
                  </a:cubicBezTo>
                  <a:cubicBezTo>
                    <a:pt x="2909760" y="662372"/>
                    <a:pt x="2882685" y="686962"/>
                    <a:pt x="2832997" y="684803"/>
                  </a:cubicBezTo>
                  <a:cubicBezTo>
                    <a:pt x="2777141" y="689580"/>
                    <a:pt x="2721984" y="681880"/>
                    <a:pt x="2676851" y="684803"/>
                  </a:cubicBezTo>
                  <a:cubicBezTo>
                    <a:pt x="2627318" y="684694"/>
                    <a:pt x="2574662" y="686787"/>
                    <a:pt x="2548260" y="684803"/>
                  </a:cubicBezTo>
                  <a:cubicBezTo>
                    <a:pt x="2525076" y="681001"/>
                    <a:pt x="2413112" y="682119"/>
                    <a:pt x="2337002" y="684803"/>
                  </a:cubicBezTo>
                  <a:cubicBezTo>
                    <a:pt x="2254169" y="691911"/>
                    <a:pt x="2238745" y="687933"/>
                    <a:pt x="2180856" y="684803"/>
                  </a:cubicBezTo>
                  <a:cubicBezTo>
                    <a:pt x="2125538" y="682334"/>
                    <a:pt x="2096169" y="683041"/>
                    <a:pt x="2024709" y="684803"/>
                  </a:cubicBezTo>
                  <a:cubicBezTo>
                    <a:pt x="1941974" y="686683"/>
                    <a:pt x="1885816" y="670095"/>
                    <a:pt x="1813452" y="684803"/>
                  </a:cubicBezTo>
                  <a:cubicBezTo>
                    <a:pt x="1741042" y="683003"/>
                    <a:pt x="1695614" y="679833"/>
                    <a:pt x="1574640" y="684803"/>
                  </a:cubicBezTo>
                  <a:cubicBezTo>
                    <a:pt x="1472912" y="682886"/>
                    <a:pt x="1431438" y="676466"/>
                    <a:pt x="1335827" y="684803"/>
                  </a:cubicBezTo>
                  <a:cubicBezTo>
                    <a:pt x="1239230" y="693876"/>
                    <a:pt x="1212004" y="682805"/>
                    <a:pt x="1152125" y="684803"/>
                  </a:cubicBezTo>
                  <a:cubicBezTo>
                    <a:pt x="1096703" y="681817"/>
                    <a:pt x="1072354" y="674315"/>
                    <a:pt x="1023534" y="684803"/>
                  </a:cubicBezTo>
                  <a:cubicBezTo>
                    <a:pt x="976823" y="685333"/>
                    <a:pt x="954237" y="688023"/>
                    <a:pt x="894943" y="684803"/>
                  </a:cubicBezTo>
                  <a:cubicBezTo>
                    <a:pt x="843912" y="681359"/>
                    <a:pt x="805349" y="675363"/>
                    <a:pt x="711241" y="684803"/>
                  </a:cubicBezTo>
                  <a:cubicBezTo>
                    <a:pt x="626690" y="684497"/>
                    <a:pt x="622744" y="680618"/>
                    <a:pt x="582650" y="684803"/>
                  </a:cubicBezTo>
                  <a:cubicBezTo>
                    <a:pt x="539977" y="683587"/>
                    <a:pt x="459894" y="684930"/>
                    <a:pt x="426503" y="684803"/>
                  </a:cubicBezTo>
                  <a:cubicBezTo>
                    <a:pt x="402572" y="694542"/>
                    <a:pt x="282437" y="687054"/>
                    <a:pt x="242801" y="684803"/>
                  </a:cubicBezTo>
                  <a:cubicBezTo>
                    <a:pt x="189029" y="686305"/>
                    <a:pt x="132249" y="665226"/>
                    <a:pt x="77470" y="684803"/>
                  </a:cubicBezTo>
                  <a:cubicBezTo>
                    <a:pt x="39166" y="689255"/>
                    <a:pt x="-7391" y="661805"/>
                    <a:pt x="0" y="606858"/>
                  </a:cubicBezTo>
                  <a:cubicBezTo>
                    <a:pt x="3803" y="541781"/>
                    <a:pt x="-5148" y="515330"/>
                    <a:pt x="0" y="430553"/>
                  </a:cubicBezTo>
                  <a:cubicBezTo>
                    <a:pt x="1048" y="345002"/>
                    <a:pt x="1256" y="342526"/>
                    <a:pt x="0" y="270116"/>
                  </a:cubicBezTo>
                  <a:cubicBezTo>
                    <a:pt x="-12951" y="179353"/>
                    <a:pt x="12237" y="127889"/>
                    <a:pt x="0" y="77944"/>
                  </a:cubicBezTo>
                  <a:close/>
                </a:path>
                <a:path w="2910468" h="684803" fill="none" stroke="0" extrusionOk="0">
                  <a:moveTo>
                    <a:pt x="0" y="77944"/>
                  </a:moveTo>
                  <a:cubicBezTo>
                    <a:pt x="2078" y="27870"/>
                    <a:pt x="28740" y="-3895"/>
                    <a:pt x="77470" y="0"/>
                  </a:cubicBezTo>
                  <a:cubicBezTo>
                    <a:pt x="137218" y="5671"/>
                    <a:pt x="164422" y="7861"/>
                    <a:pt x="233616" y="0"/>
                  </a:cubicBezTo>
                  <a:cubicBezTo>
                    <a:pt x="308374" y="-3428"/>
                    <a:pt x="319256" y="-2415"/>
                    <a:pt x="362207" y="0"/>
                  </a:cubicBezTo>
                  <a:cubicBezTo>
                    <a:pt x="406566" y="-9494"/>
                    <a:pt x="500895" y="12697"/>
                    <a:pt x="573465" y="0"/>
                  </a:cubicBezTo>
                  <a:cubicBezTo>
                    <a:pt x="624842" y="-10440"/>
                    <a:pt x="688130" y="35652"/>
                    <a:pt x="812277" y="0"/>
                  </a:cubicBezTo>
                  <a:cubicBezTo>
                    <a:pt x="932339" y="-9033"/>
                    <a:pt x="949947" y="-12178"/>
                    <a:pt x="995979" y="0"/>
                  </a:cubicBezTo>
                  <a:cubicBezTo>
                    <a:pt x="1048658" y="15401"/>
                    <a:pt x="1081886" y="-3222"/>
                    <a:pt x="1152125" y="0"/>
                  </a:cubicBezTo>
                  <a:cubicBezTo>
                    <a:pt x="1229355" y="103"/>
                    <a:pt x="1237195" y="5443"/>
                    <a:pt x="1308272" y="0"/>
                  </a:cubicBezTo>
                  <a:cubicBezTo>
                    <a:pt x="1382875" y="-4197"/>
                    <a:pt x="1397168" y="4758"/>
                    <a:pt x="1436863" y="0"/>
                  </a:cubicBezTo>
                  <a:cubicBezTo>
                    <a:pt x="1490587" y="-7007"/>
                    <a:pt x="1526728" y="-328"/>
                    <a:pt x="1565455" y="0"/>
                  </a:cubicBezTo>
                  <a:cubicBezTo>
                    <a:pt x="1594938" y="909"/>
                    <a:pt x="1656986" y="4564"/>
                    <a:pt x="1694046" y="0"/>
                  </a:cubicBezTo>
                  <a:cubicBezTo>
                    <a:pt x="1736862" y="5515"/>
                    <a:pt x="1778714" y="-10698"/>
                    <a:pt x="1822637" y="0"/>
                  </a:cubicBezTo>
                  <a:cubicBezTo>
                    <a:pt x="1851515" y="22396"/>
                    <a:pt x="2004569" y="707"/>
                    <a:pt x="2061450" y="0"/>
                  </a:cubicBezTo>
                  <a:cubicBezTo>
                    <a:pt x="2115871" y="1692"/>
                    <a:pt x="2194310" y="9117"/>
                    <a:pt x="2245151" y="0"/>
                  </a:cubicBezTo>
                  <a:cubicBezTo>
                    <a:pt x="2325841" y="1058"/>
                    <a:pt x="2395573" y="-16508"/>
                    <a:pt x="2483964" y="0"/>
                  </a:cubicBezTo>
                  <a:cubicBezTo>
                    <a:pt x="2594320" y="12148"/>
                    <a:pt x="2682997" y="2254"/>
                    <a:pt x="2832997" y="0"/>
                  </a:cubicBezTo>
                  <a:cubicBezTo>
                    <a:pt x="2869479" y="-6154"/>
                    <a:pt x="2918704" y="25529"/>
                    <a:pt x="2910467" y="77944"/>
                  </a:cubicBezTo>
                  <a:cubicBezTo>
                    <a:pt x="2924396" y="103194"/>
                    <a:pt x="2910612" y="182419"/>
                    <a:pt x="2910467" y="243670"/>
                  </a:cubicBezTo>
                  <a:cubicBezTo>
                    <a:pt x="2931608" y="304875"/>
                    <a:pt x="2905140" y="340022"/>
                    <a:pt x="2910467" y="414686"/>
                  </a:cubicBezTo>
                  <a:cubicBezTo>
                    <a:pt x="2911955" y="478422"/>
                    <a:pt x="2907596" y="551046"/>
                    <a:pt x="2910467" y="606858"/>
                  </a:cubicBezTo>
                  <a:cubicBezTo>
                    <a:pt x="2914308" y="656966"/>
                    <a:pt x="2888437" y="684684"/>
                    <a:pt x="2832997" y="684803"/>
                  </a:cubicBezTo>
                  <a:cubicBezTo>
                    <a:pt x="2779507" y="683196"/>
                    <a:pt x="2712892" y="685382"/>
                    <a:pt x="2676851" y="684803"/>
                  </a:cubicBezTo>
                  <a:cubicBezTo>
                    <a:pt x="2629756" y="691520"/>
                    <a:pt x="2581236" y="678877"/>
                    <a:pt x="2548260" y="684803"/>
                  </a:cubicBezTo>
                  <a:cubicBezTo>
                    <a:pt x="2546537" y="684716"/>
                    <a:pt x="2405760" y="669985"/>
                    <a:pt x="2337002" y="684803"/>
                  </a:cubicBezTo>
                  <a:cubicBezTo>
                    <a:pt x="2252747" y="688569"/>
                    <a:pt x="2239756" y="687233"/>
                    <a:pt x="2180856" y="684803"/>
                  </a:cubicBezTo>
                  <a:cubicBezTo>
                    <a:pt x="2119483" y="682276"/>
                    <a:pt x="2096481" y="677052"/>
                    <a:pt x="2024709" y="684803"/>
                  </a:cubicBezTo>
                  <a:cubicBezTo>
                    <a:pt x="1953493" y="698450"/>
                    <a:pt x="1878501" y="680329"/>
                    <a:pt x="1813452" y="684803"/>
                  </a:cubicBezTo>
                  <a:cubicBezTo>
                    <a:pt x="1752452" y="674742"/>
                    <a:pt x="1683245" y="677678"/>
                    <a:pt x="1574640" y="684803"/>
                  </a:cubicBezTo>
                  <a:cubicBezTo>
                    <a:pt x="1467893" y="681485"/>
                    <a:pt x="1435151" y="687035"/>
                    <a:pt x="1335827" y="684803"/>
                  </a:cubicBezTo>
                  <a:cubicBezTo>
                    <a:pt x="1231256" y="687755"/>
                    <a:pt x="1203662" y="675922"/>
                    <a:pt x="1152125" y="684803"/>
                  </a:cubicBezTo>
                  <a:cubicBezTo>
                    <a:pt x="1091287" y="685415"/>
                    <a:pt x="1064019" y="675408"/>
                    <a:pt x="1023534" y="684803"/>
                  </a:cubicBezTo>
                  <a:cubicBezTo>
                    <a:pt x="980060" y="686276"/>
                    <a:pt x="945029" y="690341"/>
                    <a:pt x="894943" y="684803"/>
                  </a:cubicBezTo>
                  <a:cubicBezTo>
                    <a:pt x="842830" y="675002"/>
                    <a:pt x="807674" y="682061"/>
                    <a:pt x="711241" y="684803"/>
                  </a:cubicBezTo>
                  <a:cubicBezTo>
                    <a:pt x="625802" y="684602"/>
                    <a:pt x="621200" y="679625"/>
                    <a:pt x="582650" y="684803"/>
                  </a:cubicBezTo>
                  <a:cubicBezTo>
                    <a:pt x="541124" y="684877"/>
                    <a:pt x="470225" y="683337"/>
                    <a:pt x="426503" y="684803"/>
                  </a:cubicBezTo>
                  <a:cubicBezTo>
                    <a:pt x="390437" y="695906"/>
                    <a:pt x="296904" y="702790"/>
                    <a:pt x="242801" y="684803"/>
                  </a:cubicBezTo>
                  <a:cubicBezTo>
                    <a:pt x="191868" y="680751"/>
                    <a:pt x="121382" y="665955"/>
                    <a:pt x="77470" y="684803"/>
                  </a:cubicBezTo>
                  <a:cubicBezTo>
                    <a:pt x="40809" y="700022"/>
                    <a:pt x="-6949" y="659101"/>
                    <a:pt x="0" y="606858"/>
                  </a:cubicBezTo>
                  <a:cubicBezTo>
                    <a:pt x="5176" y="547916"/>
                    <a:pt x="-3473" y="518826"/>
                    <a:pt x="0" y="430553"/>
                  </a:cubicBezTo>
                  <a:cubicBezTo>
                    <a:pt x="1583" y="345295"/>
                    <a:pt x="701" y="341470"/>
                    <a:pt x="0" y="270116"/>
                  </a:cubicBezTo>
                  <a:cubicBezTo>
                    <a:pt x="-273" y="186053"/>
                    <a:pt x="-8219" y="129247"/>
                    <a:pt x="0" y="77944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19050">
              <a:solidFill>
                <a:schemeClr val="tx1"/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4236762247">
                    <a:custGeom>
                      <a:avLst/>
                      <a:gdLst>
                        <a:gd name="connsiteX0" fmla="*/ 0 w 2910468"/>
                        <a:gd name="connsiteY0" fmla="*/ 77944 h 684803"/>
                        <a:gd name="connsiteX1" fmla="*/ 77470 w 2910468"/>
                        <a:gd name="connsiteY1" fmla="*/ 0 h 684803"/>
                        <a:gd name="connsiteX2" fmla="*/ 233616 w 2910468"/>
                        <a:gd name="connsiteY2" fmla="*/ 0 h 684803"/>
                        <a:gd name="connsiteX3" fmla="*/ 362207 w 2910468"/>
                        <a:gd name="connsiteY3" fmla="*/ 0 h 684803"/>
                        <a:gd name="connsiteX4" fmla="*/ 573465 w 2910468"/>
                        <a:gd name="connsiteY4" fmla="*/ 0 h 684803"/>
                        <a:gd name="connsiteX5" fmla="*/ 812277 w 2910468"/>
                        <a:gd name="connsiteY5" fmla="*/ 0 h 684803"/>
                        <a:gd name="connsiteX6" fmla="*/ 995979 w 2910468"/>
                        <a:gd name="connsiteY6" fmla="*/ 0 h 684803"/>
                        <a:gd name="connsiteX7" fmla="*/ 1152125 w 2910468"/>
                        <a:gd name="connsiteY7" fmla="*/ 0 h 684803"/>
                        <a:gd name="connsiteX8" fmla="*/ 1308272 w 2910468"/>
                        <a:gd name="connsiteY8" fmla="*/ 0 h 684803"/>
                        <a:gd name="connsiteX9" fmla="*/ 1436863 w 2910468"/>
                        <a:gd name="connsiteY9" fmla="*/ 0 h 684803"/>
                        <a:gd name="connsiteX10" fmla="*/ 1565455 w 2910468"/>
                        <a:gd name="connsiteY10" fmla="*/ 0 h 684803"/>
                        <a:gd name="connsiteX11" fmla="*/ 1694046 w 2910468"/>
                        <a:gd name="connsiteY11" fmla="*/ 0 h 684803"/>
                        <a:gd name="connsiteX12" fmla="*/ 1822637 w 2910468"/>
                        <a:gd name="connsiteY12" fmla="*/ 0 h 684803"/>
                        <a:gd name="connsiteX13" fmla="*/ 2061450 w 2910468"/>
                        <a:gd name="connsiteY13" fmla="*/ 0 h 684803"/>
                        <a:gd name="connsiteX14" fmla="*/ 2245151 w 2910468"/>
                        <a:gd name="connsiteY14" fmla="*/ 0 h 684803"/>
                        <a:gd name="connsiteX15" fmla="*/ 2483964 w 2910468"/>
                        <a:gd name="connsiteY15" fmla="*/ 0 h 684803"/>
                        <a:gd name="connsiteX16" fmla="*/ 2832997 w 2910468"/>
                        <a:gd name="connsiteY16" fmla="*/ 0 h 684803"/>
                        <a:gd name="connsiteX17" fmla="*/ 2910467 w 2910468"/>
                        <a:gd name="connsiteY17" fmla="*/ 77944 h 684803"/>
                        <a:gd name="connsiteX18" fmla="*/ 2910467 w 2910468"/>
                        <a:gd name="connsiteY18" fmla="*/ 243670 h 684803"/>
                        <a:gd name="connsiteX19" fmla="*/ 2910467 w 2910468"/>
                        <a:gd name="connsiteY19" fmla="*/ 414686 h 684803"/>
                        <a:gd name="connsiteX20" fmla="*/ 2910467 w 2910468"/>
                        <a:gd name="connsiteY20" fmla="*/ 606858 h 684803"/>
                        <a:gd name="connsiteX21" fmla="*/ 2832997 w 2910468"/>
                        <a:gd name="connsiteY21" fmla="*/ 684803 h 684803"/>
                        <a:gd name="connsiteX22" fmla="*/ 2676851 w 2910468"/>
                        <a:gd name="connsiteY22" fmla="*/ 684803 h 684803"/>
                        <a:gd name="connsiteX23" fmla="*/ 2548260 w 2910468"/>
                        <a:gd name="connsiteY23" fmla="*/ 684803 h 684803"/>
                        <a:gd name="connsiteX24" fmla="*/ 2337002 w 2910468"/>
                        <a:gd name="connsiteY24" fmla="*/ 684803 h 684803"/>
                        <a:gd name="connsiteX25" fmla="*/ 2180856 w 2910468"/>
                        <a:gd name="connsiteY25" fmla="*/ 684803 h 684803"/>
                        <a:gd name="connsiteX26" fmla="*/ 2024709 w 2910468"/>
                        <a:gd name="connsiteY26" fmla="*/ 684803 h 684803"/>
                        <a:gd name="connsiteX27" fmla="*/ 1813452 w 2910468"/>
                        <a:gd name="connsiteY27" fmla="*/ 684803 h 684803"/>
                        <a:gd name="connsiteX28" fmla="*/ 1574640 w 2910468"/>
                        <a:gd name="connsiteY28" fmla="*/ 684803 h 684803"/>
                        <a:gd name="connsiteX29" fmla="*/ 1335827 w 2910468"/>
                        <a:gd name="connsiteY29" fmla="*/ 684803 h 684803"/>
                        <a:gd name="connsiteX30" fmla="*/ 1152125 w 2910468"/>
                        <a:gd name="connsiteY30" fmla="*/ 684803 h 684803"/>
                        <a:gd name="connsiteX31" fmla="*/ 1023534 w 2910468"/>
                        <a:gd name="connsiteY31" fmla="*/ 684803 h 684803"/>
                        <a:gd name="connsiteX32" fmla="*/ 894943 w 2910468"/>
                        <a:gd name="connsiteY32" fmla="*/ 684803 h 684803"/>
                        <a:gd name="connsiteX33" fmla="*/ 711241 w 2910468"/>
                        <a:gd name="connsiteY33" fmla="*/ 684803 h 684803"/>
                        <a:gd name="connsiteX34" fmla="*/ 582650 w 2910468"/>
                        <a:gd name="connsiteY34" fmla="*/ 684803 h 684803"/>
                        <a:gd name="connsiteX35" fmla="*/ 426503 w 2910468"/>
                        <a:gd name="connsiteY35" fmla="*/ 684803 h 684803"/>
                        <a:gd name="connsiteX36" fmla="*/ 242801 w 2910468"/>
                        <a:gd name="connsiteY36" fmla="*/ 684803 h 684803"/>
                        <a:gd name="connsiteX37" fmla="*/ 77470 w 2910468"/>
                        <a:gd name="connsiteY37" fmla="*/ 684803 h 684803"/>
                        <a:gd name="connsiteX38" fmla="*/ 0 w 2910468"/>
                        <a:gd name="connsiteY38" fmla="*/ 606858 h 684803"/>
                        <a:gd name="connsiteX39" fmla="*/ 0 w 2910468"/>
                        <a:gd name="connsiteY39" fmla="*/ 430553 h 684803"/>
                        <a:gd name="connsiteX40" fmla="*/ 0 w 2910468"/>
                        <a:gd name="connsiteY40" fmla="*/ 270116 h 684803"/>
                        <a:gd name="connsiteX41" fmla="*/ 0 w 2910468"/>
                        <a:gd name="connsiteY41" fmla="*/ 77944 h 684803"/>
                        <a:gd name="connsiteX0" fmla="*/ 0 w 2910468"/>
                        <a:gd name="connsiteY0" fmla="*/ 77944 h 684803"/>
                        <a:gd name="connsiteX1" fmla="*/ 77470 w 2910468"/>
                        <a:gd name="connsiteY1" fmla="*/ 0 h 684803"/>
                        <a:gd name="connsiteX2" fmla="*/ 288727 w 2910468"/>
                        <a:gd name="connsiteY2" fmla="*/ 0 h 684803"/>
                        <a:gd name="connsiteX3" fmla="*/ 444873 w 2910468"/>
                        <a:gd name="connsiteY3" fmla="*/ 0 h 684803"/>
                        <a:gd name="connsiteX4" fmla="*/ 545909 w 2910468"/>
                        <a:gd name="connsiteY4" fmla="*/ 0 h 684803"/>
                        <a:gd name="connsiteX5" fmla="*/ 702056 w 2910468"/>
                        <a:gd name="connsiteY5" fmla="*/ 0 h 684803"/>
                        <a:gd name="connsiteX6" fmla="*/ 803092 w 2910468"/>
                        <a:gd name="connsiteY6" fmla="*/ 0 h 684803"/>
                        <a:gd name="connsiteX7" fmla="*/ 1041904 w 2910468"/>
                        <a:gd name="connsiteY7" fmla="*/ 0 h 684803"/>
                        <a:gd name="connsiteX8" fmla="*/ 1170496 w 2910468"/>
                        <a:gd name="connsiteY8" fmla="*/ 0 h 684803"/>
                        <a:gd name="connsiteX9" fmla="*/ 1381753 w 2910468"/>
                        <a:gd name="connsiteY9" fmla="*/ 0 h 684803"/>
                        <a:gd name="connsiteX10" fmla="*/ 1510344 w 2910468"/>
                        <a:gd name="connsiteY10" fmla="*/ 0 h 684803"/>
                        <a:gd name="connsiteX11" fmla="*/ 1749156 w 2910468"/>
                        <a:gd name="connsiteY11" fmla="*/ 0 h 684803"/>
                        <a:gd name="connsiteX12" fmla="*/ 1877748 w 2910468"/>
                        <a:gd name="connsiteY12" fmla="*/ 0 h 684803"/>
                        <a:gd name="connsiteX13" fmla="*/ 2061450 w 2910468"/>
                        <a:gd name="connsiteY13" fmla="*/ 0 h 684803"/>
                        <a:gd name="connsiteX14" fmla="*/ 2300262 w 2910468"/>
                        <a:gd name="connsiteY14" fmla="*/ 0 h 684803"/>
                        <a:gd name="connsiteX15" fmla="*/ 2456409 w 2910468"/>
                        <a:gd name="connsiteY15" fmla="*/ 0 h 684803"/>
                        <a:gd name="connsiteX16" fmla="*/ 2612555 w 2910468"/>
                        <a:gd name="connsiteY16" fmla="*/ 0 h 684803"/>
                        <a:gd name="connsiteX17" fmla="*/ 2832997 w 2910468"/>
                        <a:gd name="connsiteY17" fmla="*/ 0 h 684803"/>
                        <a:gd name="connsiteX18" fmla="*/ 2910467 w 2910468"/>
                        <a:gd name="connsiteY18" fmla="*/ 77944 h 684803"/>
                        <a:gd name="connsiteX19" fmla="*/ 2910467 w 2910468"/>
                        <a:gd name="connsiteY19" fmla="*/ 248959 h 684803"/>
                        <a:gd name="connsiteX20" fmla="*/ 2910467 w 2910468"/>
                        <a:gd name="connsiteY20" fmla="*/ 409397 h 684803"/>
                        <a:gd name="connsiteX21" fmla="*/ 2910467 w 2910468"/>
                        <a:gd name="connsiteY21" fmla="*/ 606858 h 684803"/>
                        <a:gd name="connsiteX22" fmla="*/ 2832997 w 2910468"/>
                        <a:gd name="connsiteY22" fmla="*/ 684803 h 684803"/>
                        <a:gd name="connsiteX23" fmla="*/ 2649296 w 2910468"/>
                        <a:gd name="connsiteY23" fmla="*/ 684803 h 684803"/>
                        <a:gd name="connsiteX24" fmla="*/ 2520704 w 2910468"/>
                        <a:gd name="connsiteY24" fmla="*/ 684803 h 684803"/>
                        <a:gd name="connsiteX25" fmla="*/ 2364558 w 2910468"/>
                        <a:gd name="connsiteY25" fmla="*/ 684803 h 684803"/>
                        <a:gd name="connsiteX26" fmla="*/ 2153300 w 2910468"/>
                        <a:gd name="connsiteY26" fmla="*/ 684803 h 684803"/>
                        <a:gd name="connsiteX27" fmla="*/ 2024709 w 2910468"/>
                        <a:gd name="connsiteY27" fmla="*/ 684803 h 684803"/>
                        <a:gd name="connsiteX28" fmla="*/ 1923673 w 2910468"/>
                        <a:gd name="connsiteY28" fmla="*/ 684803 h 684803"/>
                        <a:gd name="connsiteX29" fmla="*/ 1739971 w 2910468"/>
                        <a:gd name="connsiteY29" fmla="*/ 684803 h 684803"/>
                        <a:gd name="connsiteX30" fmla="*/ 1638935 w 2910468"/>
                        <a:gd name="connsiteY30" fmla="*/ 684803 h 684803"/>
                        <a:gd name="connsiteX31" fmla="*/ 1482789 w 2910468"/>
                        <a:gd name="connsiteY31" fmla="*/ 684803 h 684803"/>
                        <a:gd name="connsiteX32" fmla="*/ 1354198 w 2910468"/>
                        <a:gd name="connsiteY32" fmla="*/ 684803 h 684803"/>
                        <a:gd name="connsiteX33" fmla="*/ 1170496 w 2910468"/>
                        <a:gd name="connsiteY33" fmla="*/ 684803 h 684803"/>
                        <a:gd name="connsiteX34" fmla="*/ 1041904 w 2910468"/>
                        <a:gd name="connsiteY34" fmla="*/ 684803 h 684803"/>
                        <a:gd name="connsiteX35" fmla="*/ 940868 w 2910468"/>
                        <a:gd name="connsiteY35" fmla="*/ 684803 h 684803"/>
                        <a:gd name="connsiteX36" fmla="*/ 702056 w 2910468"/>
                        <a:gd name="connsiteY36" fmla="*/ 684803 h 684803"/>
                        <a:gd name="connsiteX37" fmla="*/ 463243 w 2910468"/>
                        <a:gd name="connsiteY37" fmla="*/ 684803 h 684803"/>
                        <a:gd name="connsiteX38" fmla="*/ 251986 w 2910468"/>
                        <a:gd name="connsiteY38" fmla="*/ 684803 h 684803"/>
                        <a:gd name="connsiteX39" fmla="*/ 77470 w 2910468"/>
                        <a:gd name="connsiteY39" fmla="*/ 684803 h 684803"/>
                        <a:gd name="connsiteX40" fmla="*/ 0 w 2910468"/>
                        <a:gd name="connsiteY40" fmla="*/ 606858 h 684803"/>
                        <a:gd name="connsiteX41" fmla="*/ 0 w 2910468"/>
                        <a:gd name="connsiteY41" fmla="*/ 425264 h 684803"/>
                        <a:gd name="connsiteX42" fmla="*/ 0 w 2910468"/>
                        <a:gd name="connsiteY42" fmla="*/ 243670 h 684803"/>
                        <a:gd name="connsiteX43" fmla="*/ 0 w 2910468"/>
                        <a:gd name="connsiteY43" fmla="*/ 77944 h 68480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</a:cxnLst>
                      <a:rect l="l" t="t" r="r" b="b"/>
                      <a:pathLst>
                        <a:path w="2910468" h="684803" fill="none" extrusionOk="0">
                          <a:moveTo>
                            <a:pt x="0" y="77944"/>
                          </a:moveTo>
                          <a:cubicBezTo>
                            <a:pt x="1271" y="26703"/>
                            <a:pt x="23990" y="-3692"/>
                            <a:pt x="77470" y="0"/>
                          </a:cubicBezTo>
                          <a:cubicBezTo>
                            <a:pt x="133114" y="2762"/>
                            <a:pt x="159337" y="7815"/>
                            <a:pt x="233616" y="0"/>
                          </a:cubicBezTo>
                          <a:cubicBezTo>
                            <a:pt x="307733" y="-4123"/>
                            <a:pt x="318017" y="-2297"/>
                            <a:pt x="362207" y="0"/>
                          </a:cubicBezTo>
                          <a:cubicBezTo>
                            <a:pt x="403332" y="2226"/>
                            <a:pt x="510054" y="2885"/>
                            <a:pt x="573465" y="0"/>
                          </a:cubicBezTo>
                          <a:cubicBezTo>
                            <a:pt x="623884" y="-16816"/>
                            <a:pt x="688632" y="17437"/>
                            <a:pt x="812277" y="0"/>
                          </a:cubicBezTo>
                          <a:cubicBezTo>
                            <a:pt x="930604" y="-8573"/>
                            <a:pt x="947831" y="-11755"/>
                            <a:pt x="995979" y="0"/>
                          </a:cubicBezTo>
                          <a:cubicBezTo>
                            <a:pt x="1043535" y="9595"/>
                            <a:pt x="1081160" y="-7776"/>
                            <a:pt x="1152125" y="0"/>
                          </a:cubicBezTo>
                          <a:cubicBezTo>
                            <a:pt x="1227543" y="670"/>
                            <a:pt x="1237016" y="5196"/>
                            <a:pt x="1308272" y="0"/>
                          </a:cubicBezTo>
                          <a:cubicBezTo>
                            <a:pt x="1381458" y="-6026"/>
                            <a:pt x="1393653" y="5438"/>
                            <a:pt x="1436863" y="0"/>
                          </a:cubicBezTo>
                          <a:cubicBezTo>
                            <a:pt x="1483420" y="-5721"/>
                            <a:pt x="1532552" y="4236"/>
                            <a:pt x="1565455" y="0"/>
                          </a:cubicBezTo>
                          <a:cubicBezTo>
                            <a:pt x="1597433" y="-5052"/>
                            <a:pt x="1654319" y="1261"/>
                            <a:pt x="1694046" y="0"/>
                          </a:cubicBezTo>
                          <a:cubicBezTo>
                            <a:pt x="1735068" y="5836"/>
                            <a:pt x="1782711" y="-5518"/>
                            <a:pt x="1822637" y="0"/>
                          </a:cubicBezTo>
                          <a:cubicBezTo>
                            <a:pt x="1862772" y="11039"/>
                            <a:pt x="1996223" y="5155"/>
                            <a:pt x="2061450" y="0"/>
                          </a:cubicBezTo>
                          <a:cubicBezTo>
                            <a:pt x="2124489" y="-900"/>
                            <a:pt x="2183443" y="13269"/>
                            <a:pt x="2245151" y="0"/>
                          </a:cubicBezTo>
                          <a:cubicBezTo>
                            <a:pt x="2305933" y="-3569"/>
                            <a:pt x="2390409" y="-16309"/>
                            <a:pt x="2483964" y="0"/>
                          </a:cubicBezTo>
                          <a:cubicBezTo>
                            <a:pt x="2584330" y="-1638"/>
                            <a:pt x="2684946" y="-11441"/>
                            <a:pt x="2832997" y="0"/>
                          </a:cubicBezTo>
                          <a:cubicBezTo>
                            <a:pt x="2871469" y="-4272"/>
                            <a:pt x="2918491" y="32491"/>
                            <a:pt x="2910467" y="77944"/>
                          </a:cubicBezTo>
                          <a:cubicBezTo>
                            <a:pt x="2914521" y="115369"/>
                            <a:pt x="2919280" y="180336"/>
                            <a:pt x="2910467" y="243670"/>
                          </a:cubicBezTo>
                          <a:cubicBezTo>
                            <a:pt x="2924275" y="298833"/>
                            <a:pt x="2910440" y="345170"/>
                            <a:pt x="2910467" y="414686"/>
                          </a:cubicBezTo>
                          <a:cubicBezTo>
                            <a:pt x="2921951" y="479199"/>
                            <a:pt x="2905366" y="546669"/>
                            <a:pt x="2910467" y="606858"/>
                          </a:cubicBezTo>
                          <a:cubicBezTo>
                            <a:pt x="2917168" y="649644"/>
                            <a:pt x="2882988" y="685562"/>
                            <a:pt x="2832997" y="684803"/>
                          </a:cubicBezTo>
                          <a:cubicBezTo>
                            <a:pt x="2787082" y="680575"/>
                            <a:pt x="2711606" y="683301"/>
                            <a:pt x="2676851" y="684803"/>
                          </a:cubicBezTo>
                          <a:cubicBezTo>
                            <a:pt x="2630814" y="690882"/>
                            <a:pt x="2581901" y="678277"/>
                            <a:pt x="2548260" y="684803"/>
                          </a:cubicBezTo>
                          <a:cubicBezTo>
                            <a:pt x="2528664" y="683628"/>
                            <a:pt x="2416865" y="675197"/>
                            <a:pt x="2337002" y="684803"/>
                          </a:cubicBezTo>
                          <a:cubicBezTo>
                            <a:pt x="2251987" y="689882"/>
                            <a:pt x="2240573" y="687859"/>
                            <a:pt x="2180856" y="684803"/>
                          </a:cubicBezTo>
                          <a:cubicBezTo>
                            <a:pt x="2119403" y="681473"/>
                            <a:pt x="2100007" y="679110"/>
                            <a:pt x="2024709" y="684803"/>
                          </a:cubicBezTo>
                          <a:cubicBezTo>
                            <a:pt x="1958286" y="692279"/>
                            <a:pt x="1873791" y="683636"/>
                            <a:pt x="1813452" y="684803"/>
                          </a:cubicBezTo>
                          <a:cubicBezTo>
                            <a:pt x="1748967" y="683166"/>
                            <a:pt x="1677506" y="677659"/>
                            <a:pt x="1574640" y="684803"/>
                          </a:cubicBezTo>
                          <a:cubicBezTo>
                            <a:pt x="1463654" y="677279"/>
                            <a:pt x="1439995" y="689413"/>
                            <a:pt x="1335827" y="684803"/>
                          </a:cubicBezTo>
                          <a:cubicBezTo>
                            <a:pt x="1230165" y="686092"/>
                            <a:pt x="1199277" y="680387"/>
                            <a:pt x="1152125" y="684803"/>
                          </a:cubicBezTo>
                          <a:cubicBezTo>
                            <a:pt x="1094507" y="690943"/>
                            <a:pt x="1067832" y="675989"/>
                            <a:pt x="1023534" y="684803"/>
                          </a:cubicBezTo>
                          <a:cubicBezTo>
                            <a:pt x="981008" y="690975"/>
                            <a:pt x="939881" y="690037"/>
                            <a:pt x="894943" y="684803"/>
                          </a:cubicBezTo>
                          <a:cubicBezTo>
                            <a:pt x="844744" y="677205"/>
                            <a:pt x="800057" y="682854"/>
                            <a:pt x="711241" y="684803"/>
                          </a:cubicBezTo>
                          <a:cubicBezTo>
                            <a:pt x="625593" y="684412"/>
                            <a:pt x="622173" y="680349"/>
                            <a:pt x="582650" y="684803"/>
                          </a:cubicBezTo>
                          <a:cubicBezTo>
                            <a:pt x="543554" y="687661"/>
                            <a:pt x="464299" y="676160"/>
                            <a:pt x="426503" y="684803"/>
                          </a:cubicBezTo>
                          <a:cubicBezTo>
                            <a:pt x="384495" y="695576"/>
                            <a:pt x="300701" y="697371"/>
                            <a:pt x="242801" y="684803"/>
                          </a:cubicBezTo>
                          <a:cubicBezTo>
                            <a:pt x="193273" y="676531"/>
                            <a:pt x="122294" y="674923"/>
                            <a:pt x="77470" y="684803"/>
                          </a:cubicBezTo>
                          <a:cubicBezTo>
                            <a:pt x="37465" y="695894"/>
                            <a:pt x="-6319" y="651702"/>
                            <a:pt x="0" y="606858"/>
                          </a:cubicBezTo>
                          <a:cubicBezTo>
                            <a:pt x="4298" y="547800"/>
                            <a:pt x="34" y="519593"/>
                            <a:pt x="0" y="430553"/>
                          </a:cubicBezTo>
                          <a:cubicBezTo>
                            <a:pt x="1588" y="345186"/>
                            <a:pt x="640" y="341348"/>
                            <a:pt x="0" y="270116"/>
                          </a:cubicBezTo>
                          <a:cubicBezTo>
                            <a:pt x="6596" y="190130"/>
                            <a:pt x="-2182" y="137536"/>
                            <a:pt x="0" y="77944"/>
                          </a:cubicBezTo>
                          <a:close/>
                        </a:path>
                        <a:path w="2910468" h="684803" stroke="0" extrusionOk="0">
                          <a:moveTo>
                            <a:pt x="0" y="77944"/>
                          </a:moveTo>
                          <a:cubicBezTo>
                            <a:pt x="4072" y="36645"/>
                            <a:pt x="41797" y="-4898"/>
                            <a:pt x="77470" y="0"/>
                          </a:cubicBezTo>
                          <a:cubicBezTo>
                            <a:pt x="182365" y="-2541"/>
                            <a:pt x="215792" y="3119"/>
                            <a:pt x="288727" y="0"/>
                          </a:cubicBezTo>
                          <a:cubicBezTo>
                            <a:pt x="361625" y="811"/>
                            <a:pt x="413225" y="-11490"/>
                            <a:pt x="444873" y="0"/>
                          </a:cubicBezTo>
                          <a:cubicBezTo>
                            <a:pt x="485594" y="3598"/>
                            <a:pt x="526710" y="-1341"/>
                            <a:pt x="545909" y="0"/>
                          </a:cubicBezTo>
                          <a:cubicBezTo>
                            <a:pt x="556804" y="4438"/>
                            <a:pt x="645129" y="-78"/>
                            <a:pt x="702056" y="0"/>
                          </a:cubicBezTo>
                          <a:cubicBezTo>
                            <a:pt x="755428" y="15"/>
                            <a:pt x="771354" y="-3159"/>
                            <a:pt x="803092" y="0"/>
                          </a:cubicBezTo>
                          <a:cubicBezTo>
                            <a:pt x="831830" y="-5080"/>
                            <a:pt x="976934" y="-3890"/>
                            <a:pt x="1041904" y="0"/>
                          </a:cubicBezTo>
                          <a:cubicBezTo>
                            <a:pt x="1101641" y="9873"/>
                            <a:pt x="1117182" y="2834"/>
                            <a:pt x="1170496" y="0"/>
                          </a:cubicBezTo>
                          <a:cubicBezTo>
                            <a:pt x="1216827" y="1328"/>
                            <a:pt x="1280995" y="-8050"/>
                            <a:pt x="1381753" y="0"/>
                          </a:cubicBezTo>
                          <a:cubicBezTo>
                            <a:pt x="1476695" y="-6666"/>
                            <a:pt x="1480392" y="-5861"/>
                            <a:pt x="1510344" y="0"/>
                          </a:cubicBezTo>
                          <a:cubicBezTo>
                            <a:pt x="1536199" y="5057"/>
                            <a:pt x="1689013" y="4408"/>
                            <a:pt x="1749156" y="0"/>
                          </a:cubicBezTo>
                          <a:cubicBezTo>
                            <a:pt x="1822179" y="-9391"/>
                            <a:pt x="1815895" y="3822"/>
                            <a:pt x="1877748" y="0"/>
                          </a:cubicBezTo>
                          <a:cubicBezTo>
                            <a:pt x="1933808" y="-5163"/>
                            <a:pt x="2027171" y="10934"/>
                            <a:pt x="2061450" y="0"/>
                          </a:cubicBezTo>
                          <a:cubicBezTo>
                            <a:pt x="2103719" y="-7068"/>
                            <a:pt x="2248845" y="-8239"/>
                            <a:pt x="2300262" y="0"/>
                          </a:cubicBezTo>
                          <a:cubicBezTo>
                            <a:pt x="2351849" y="5130"/>
                            <a:pt x="2419683" y="-27"/>
                            <a:pt x="2456409" y="0"/>
                          </a:cubicBezTo>
                          <a:cubicBezTo>
                            <a:pt x="2498560" y="419"/>
                            <a:pt x="2540293" y="-48"/>
                            <a:pt x="2612555" y="0"/>
                          </a:cubicBezTo>
                          <a:cubicBezTo>
                            <a:pt x="2679499" y="3405"/>
                            <a:pt x="2765664" y="3464"/>
                            <a:pt x="2832997" y="0"/>
                          </a:cubicBezTo>
                          <a:cubicBezTo>
                            <a:pt x="2885451" y="-252"/>
                            <a:pt x="2920926" y="30937"/>
                            <a:pt x="2910467" y="77944"/>
                          </a:cubicBezTo>
                          <a:cubicBezTo>
                            <a:pt x="2896563" y="139442"/>
                            <a:pt x="2905122" y="176589"/>
                            <a:pt x="2910467" y="248959"/>
                          </a:cubicBezTo>
                          <a:cubicBezTo>
                            <a:pt x="2914716" y="321689"/>
                            <a:pt x="2916653" y="332595"/>
                            <a:pt x="2910467" y="409397"/>
                          </a:cubicBezTo>
                          <a:cubicBezTo>
                            <a:pt x="2904730" y="479012"/>
                            <a:pt x="2908516" y="508403"/>
                            <a:pt x="2910467" y="606858"/>
                          </a:cubicBezTo>
                          <a:cubicBezTo>
                            <a:pt x="2916163" y="657766"/>
                            <a:pt x="2883781" y="693625"/>
                            <a:pt x="2832997" y="684803"/>
                          </a:cubicBezTo>
                          <a:cubicBezTo>
                            <a:pt x="2774399" y="690153"/>
                            <a:pt x="2715072" y="694005"/>
                            <a:pt x="2649296" y="684803"/>
                          </a:cubicBezTo>
                          <a:cubicBezTo>
                            <a:pt x="2578016" y="677978"/>
                            <a:pt x="2560681" y="685297"/>
                            <a:pt x="2520704" y="684803"/>
                          </a:cubicBezTo>
                          <a:cubicBezTo>
                            <a:pt x="2468914" y="681599"/>
                            <a:pt x="2419502" y="700585"/>
                            <a:pt x="2364558" y="684803"/>
                          </a:cubicBezTo>
                          <a:cubicBezTo>
                            <a:pt x="2310472" y="666382"/>
                            <a:pt x="2216132" y="684108"/>
                            <a:pt x="2153300" y="684803"/>
                          </a:cubicBezTo>
                          <a:cubicBezTo>
                            <a:pt x="2100623" y="686956"/>
                            <a:pt x="2076262" y="683598"/>
                            <a:pt x="2024709" y="684803"/>
                          </a:cubicBezTo>
                          <a:cubicBezTo>
                            <a:pt x="1970298" y="686682"/>
                            <a:pt x="1957172" y="681277"/>
                            <a:pt x="1923673" y="684803"/>
                          </a:cubicBezTo>
                          <a:cubicBezTo>
                            <a:pt x="1883469" y="684534"/>
                            <a:pt x="1781341" y="678688"/>
                            <a:pt x="1739971" y="684803"/>
                          </a:cubicBezTo>
                          <a:cubicBezTo>
                            <a:pt x="1695240" y="683823"/>
                            <a:pt x="1675567" y="680550"/>
                            <a:pt x="1638935" y="684803"/>
                          </a:cubicBezTo>
                          <a:cubicBezTo>
                            <a:pt x="1607693" y="683487"/>
                            <a:pt x="1529203" y="685299"/>
                            <a:pt x="1482789" y="684803"/>
                          </a:cubicBezTo>
                          <a:cubicBezTo>
                            <a:pt x="1440883" y="689844"/>
                            <a:pt x="1401737" y="685210"/>
                            <a:pt x="1354198" y="684803"/>
                          </a:cubicBezTo>
                          <a:cubicBezTo>
                            <a:pt x="1315739" y="682087"/>
                            <a:pt x="1216664" y="692088"/>
                            <a:pt x="1170496" y="684803"/>
                          </a:cubicBezTo>
                          <a:cubicBezTo>
                            <a:pt x="1122987" y="689630"/>
                            <a:pt x="1087561" y="684834"/>
                            <a:pt x="1041904" y="684803"/>
                          </a:cubicBezTo>
                          <a:cubicBezTo>
                            <a:pt x="997502" y="685677"/>
                            <a:pt x="982958" y="687411"/>
                            <a:pt x="940868" y="684803"/>
                          </a:cubicBezTo>
                          <a:cubicBezTo>
                            <a:pt x="899788" y="705926"/>
                            <a:pt x="795393" y="656756"/>
                            <a:pt x="702056" y="684803"/>
                          </a:cubicBezTo>
                          <a:cubicBezTo>
                            <a:pt x="604654" y="690694"/>
                            <a:pt x="538484" y="676371"/>
                            <a:pt x="463243" y="684803"/>
                          </a:cubicBezTo>
                          <a:cubicBezTo>
                            <a:pt x="394552" y="694085"/>
                            <a:pt x="310815" y="685515"/>
                            <a:pt x="251986" y="684803"/>
                          </a:cubicBezTo>
                          <a:cubicBezTo>
                            <a:pt x="206053" y="677821"/>
                            <a:pt x="124935" y="691296"/>
                            <a:pt x="77470" y="684803"/>
                          </a:cubicBezTo>
                          <a:cubicBezTo>
                            <a:pt x="38952" y="693500"/>
                            <a:pt x="-3371" y="644784"/>
                            <a:pt x="0" y="606858"/>
                          </a:cubicBezTo>
                          <a:cubicBezTo>
                            <a:pt x="-2206" y="537411"/>
                            <a:pt x="-2594" y="509618"/>
                            <a:pt x="0" y="425264"/>
                          </a:cubicBezTo>
                          <a:cubicBezTo>
                            <a:pt x="13574" y="343708"/>
                            <a:pt x="6320" y="297199"/>
                            <a:pt x="0" y="243670"/>
                          </a:cubicBezTo>
                          <a:cubicBezTo>
                            <a:pt x="407" y="202003"/>
                            <a:pt x="-247" y="126459"/>
                            <a:pt x="0" y="77944"/>
                          </a:cubicBezTo>
                          <a:close/>
                        </a:path>
                        <a:path w="2910468" h="684803" fill="none" stroke="0" extrusionOk="0">
                          <a:moveTo>
                            <a:pt x="0" y="77944"/>
                          </a:moveTo>
                          <a:cubicBezTo>
                            <a:pt x="7242" y="33706"/>
                            <a:pt x="30988" y="-6711"/>
                            <a:pt x="77470" y="0"/>
                          </a:cubicBezTo>
                          <a:cubicBezTo>
                            <a:pt x="138340" y="7835"/>
                            <a:pt x="164508" y="6378"/>
                            <a:pt x="233616" y="0"/>
                          </a:cubicBezTo>
                          <a:cubicBezTo>
                            <a:pt x="307734" y="-5852"/>
                            <a:pt x="317812" y="-1449"/>
                            <a:pt x="362207" y="0"/>
                          </a:cubicBezTo>
                          <a:cubicBezTo>
                            <a:pt x="408845" y="-1499"/>
                            <a:pt x="513652" y="9165"/>
                            <a:pt x="573465" y="0"/>
                          </a:cubicBezTo>
                          <a:cubicBezTo>
                            <a:pt x="631577" y="7645"/>
                            <a:pt x="698272" y="12017"/>
                            <a:pt x="812277" y="0"/>
                          </a:cubicBezTo>
                          <a:cubicBezTo>
                            <a:pt x="927026" y="-5966"/>
                            <a:pt x="952364" y="-9576"/>
                            <a:pt x="995979" y="0"/>
                          </a:cubicBezTo>
                          <a:cubicBezTo>
                            <a:pt x="1046205" y="11962"/>
                            <a:pt x="1077931" y="7039"/>
                            <a:pt x="1152125" y="0"/>
                          </a:cubicBezTo>
                          <a:cubicBezTo>
                            <a:pt x="1228494" y="901"/>
                            <a:pt x="1238818" y="8004"/>
                            <a:pt x="1308272" y="0"/>
                          </a:cubicBezTo>
                          <a:cubicBezTo>
                            <a:pt x="1380407" y="-4422"/>
                            <a:pt x="1398321" y="1967"/>
                            <a:pt x="1436863" y="0"/>
                          </a:cubicBezTo>
                          <a:cubicBezTo>
                            <a:pt x="1483106" y="-3375"/>
                            <a:pt x="1536231" y="3698"/>
                            <a:pt x="1565455" y="0"/>
                          </a:cubicBezTo>
                          <a:cubicBezTo>
                            <a:pt x="1593231" y="-2568"/>
                            <a:pt x="1658708" y="1317"/>
                            <a:pt x="1694046" y="0"/>
                          </a:cubicBezTo>
                          <a:cubicBezTo>
                            <a:pt x="1740009" y="3675"/>
                            <a:pt x="1779112" y="-4199"/>
                            <a:pt x="1822637" y="0"/>
                          </a:cubicBezTo>
                          <a:cubicBezTo>
                            <a:pt x="1862552" y="5344"/>
                            <a:pt x="2002285" y="6327"/>
                            <a:pt x="2061450" y="0"/>
                          </a:cubicBezTo>
                          <a:cubicBezTo>
                            <a:pt x="2111737" y="-4017"/>
                            <a:pt x="2191453" y="-775"/>
                            <a:pt x="2245151" y="0"/>
                          </a:cubicBezTo>
                          <a:cubicBezTo>
                            <a:pt x="2321226" y="325"/>
                            <a:pt x="2393973" y="-11491"/>
                            <a:pt x="2483964" y="0"/>
                          </a:cubicBezTo>
                          <a:cubicBezTo>
                            <a:pt x="2586714" y="16324"/>
                            <a:pt x="2681325" y="8939"/>
                            <a:pt x="2832997" y="0"/>
                          </a:cubicBezTo>
                          <a:cubicBezTo>
                            <a:pt x="2867956" y="-13476"/>
                            <a:pt x="2909636" y="26218"/>
                            <a:pt x="2910467" y="77944"/>
                          </a:cubicBezTo>
                          <a:cubicBezTo>
                            <a:pt x="2922905" y="108872"/>
                            <a:pt x="2893840" y="185242"/>
                            <a:pt x="2910467" y="243670"/>
                          </a:cubicBezTo>
                          <a:cubicBezTo>
                            <a:pt x="2920492" y="310409"/>
                            <a:pt x="2900258" y="351192"/>
                            <a:pt x="2910467" y="414686"/>
                          </a:cubicBezTo>
                          <a:cubicBezTo>
                            <a:pt x="2910719" y="475745"/>
                            <a:pt x="2908242" y="559248"/>
                            <a:pt x="2910467" y="606858"/>
                          </a:cubicBezTo>
                          <a:cubicBezTo>
                            <a:pt x="2911653" y="663257"/>
                            <a:pt x="2883424" y="688737"/>
                            <a:pt x="2832997" y="684803"/>
                          </a:cubicBezTo>
                          <a:cubicBezTo>
                            <a:pt x="2780379" y="683498"/>
                            <a:pt x="2721351" y="683225"/>
                            <a:pt x="2676851" y="684803"/>
                          </a:cubicBezTo>
                          <a:cubicBezTo>
                            <a:pt x="2631885" y="688806"/>
                            <a:pt x="2578195" y="684198"/>
                            <a:pt x="2548260" y="684803"/>
                          </a:cubicBezTo>
                          <a:cubicBezTo>
                            <a:pt x="2523789" y="687113"/>
                            <a:pt x="2415578" y="677940"/>
                            <a:pt x="2337002" y="684803"/>
                          </a:cubicBezTo>
                          <a:cubicBezTo>
                            <a:pt x="2253864" y="688665"/>
                            <a:pt x="2239062" y="685982"/>
                            <a:pt x="2180856" y="684803"/>
                          </a:cubicBezTo>
                          <a:cubicBezTo>
                            <a:pt x="2122011" y="686021"/>
                            <a:pt x="2100621" y="681355"/>
                            <a:pt x="2024709" y="684803"/>
                          </a:cubicBezTo>
                          <a:cubicBezTo>
                            <a:pt x="1943015" y="694168"/>
                            <a:pt x="1886209" y="673818"/>
                            <a:pt x="1813452" y="684803"/>
                          </a:cubicBezTo>
                          <a:cubicBezTo>
                            <a:pt x="1754399" y="682235"/>
                            <a:pt x="1692233" y="687751"/>
                            <a:pt x="1574640" y="684803"/>
                          </a:cubicBezTo>
                          <a:cubicBezTo>
                            <a:pt x="1475727" y="687053"/>
                            <a:pt x="1429113" y="681716"/>
                            <a:pt x="1335827" y="684803"/>
                          </a:cubicBezTo>
                          <a:cubicBezTo>
                            <a:pt x="1239004" y="690354"/>
                            <a:pt x="1204744" y="677746"/>
                            <a:pt x="1152125" y="684803"/>
                          </a:cubicBezTo>
                          <a:cubicBezTo>
                            <a:pt x="1098798" y="681541"/>
                            <a:pt x="1065562" y="678178"/>
                            <a:pt x="1023534" y="684803"/>
                          </a:cubicBezTo>
                          <a:cubicBezTo>
                            <a:pt x="978319" y="684072"/>
                            <a:pt x="955172" y="686878"/>
                            <a:pt x="894943" y="684803"/>
                          </a:cubicBezTo>
                          <a:cubicBezTo>
                            <a:pt x="840558" y="680460"/>
                            <a:pt x="802603" y="683778"/>
                            <a:pt x="711241" y="684803"/>
                          </a:cubicBezTo>
                          <a:cubicBezTo>
                            <a:pt x="626790" y="685221"/>
                            <a:pt x="622263" y="680503"/>
                            <a:pt x="582650" y="684803"/>
                          </a:cubicBezTo>
                          <a:cubicBezTo>
                            <a:pt x="539308" y="684901"/>
                            <a:pt x="462722" y="682305"/>
                            <a:pt x="426503" y="684803"/>
                          </a:cubicBezTo>
                          <a:cubicBezTo>
                            <a:pt x="403238" y="691327"/>
                            <a:pt x="290882" y="691394"/>
                            <a:pt x="242801" y="684803"/>
                          </a:cubicBezTo>
                          <a:cubicBezTo>
                            <a:pt x="188200" y="691739"/>
                            <a:pt x="130912" y="665945"/>
                            <a:pt x="77470" y="684803"/>
                          </a:cubicBezTo>
                          <a:cubicBezTo>
                            <a:pt x="36992" y="697528"/>
                            <a:pt x="1183" y="661503"/>
                            <a:pt x="0" y="606858"/>
                          </a:cubicBezTo>
                          <a:cubicBezTo>
                            <a:pt x="5452" y="546129"/>
                            <a:pt x="-4238" y="515473"/>
                            <a:pt x="0" y="430553"/>
                          </a:cubicBezTo>
                          <a:cubicBezTo>
                            <a:pt x="1696" y="345206"/>
                            <a:pt x="1053" y="342285"/>
                            <a:pt x="0" y="270116"/>
                          </a:cubicBezTo>
                          <a:cubicBezTo>
                            <a:pt x="-11540" y="191967"/>
                            <a:pt x="3437" y="132383"/>
                            <a:pt x="0" y="77944"/>
                          </a:cubicBezTo>
                          <a:close/>
                        </a:path>
                      </a:pathLst>
                    </a:cu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83508"/>
              <a:endParaRPr lang="th-TH" sz="3284">
                <a:solidFill>
                  <a:prstClr val="white"/>
                </a:solidFill>
                <a:latin typeface="MN ONIGIRI" pitchFamily="2" charset="0"/>
                <a:cs typeface="MN ONIGIRI" pitchFamily="2" charset="0"/>
              </a:endParaRPr>
            </a:p>
          </p:txBody>
        </p:sp>
        <p:sp>
          <p:nvSpPr>
            <p:cNvPr id="37" name="กล่องข้อความ 36">
              <a:extLst>
                <a:ext uri="{FF2B5EF4-FFF2-40B4-BE49-F238E27FC236}">
                  <a16:creationId xmlns:a16="http://schemas.microsoft.com/office/drawing/2014/main" id="{FF20E885-55A7-05A7-8E67-34E9ADDD61BF}"/>
                </a:ext>
              </a:extLst>
            </p:cNvPr>
            <p:cNvSpPr txBox="1"/>
            <p:nvPr/>
          </p:nvSpPr>
          <p:spPr>
            <a:xfrm>
              <a:off x="1767468" y="3064181"/>
              <a:ext cx="3033132" cy="68480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th-TH" dirty="0">
                  <a:latin typeface="FC Crayon [Non-commercial] Reg" pitchFamily="2" charset="-34"/>
                  <a:cs typeface="FC Crayon [Non-commercial] Reg" pitchFamily="2" charset="-34"/>
                </a:rPr>
                <a:t>น้ำเย็น</a:t>
              </a:r>
              <a:endParaRPr lang="th-TH" dirty="0"/>
            </a:p>
          </p:txBody>
        </p:sp>
      </p:grpSp>
      <p:pic>
        <p:nvPicPr>
          <p:cNvPr id="38" name="รูปภาพ 37">
            <a:extLst>
              <a:ext uri="{FF2B5EF4-FFF2-40B4-BE49-F238E27FC236}">
                <a16:creationId xmlns:a16="http://schemas.microsoft.com/office/drawing/2014/main" id="{799B3759-F06D-9509-1134-6643CD34502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96" t="4936" r="76891" b="51200"/>
          <a:stretch/>
        </p:blipFill>
        <p:spPr>
          <a:xfrm>
            <a:off x="3717815" y="2301098"/>
            <a:ext cx="1069280" cy="1209495"/>
          </a:xfrm>
          <a:prstGeom prst="rect">
            <a:avLst/>
          </a:prstGeom>
        </p:spPr>
      </p:pic>
      <p:pic>
        <p:nvPicPr>
          <p:cNvPr id="39" name="รูปภาพ 38">
            <a:extLst>
              <a:ext uri="{FF2B5EF4-FFF2-40B4-BE49-F238E27FC236}">
                <a16:creationId xmlns:a16="http://schemas.microsoft.com/office/drawing/2014/main" id="{98658618-664E-660F-9723-1FE1C67C11D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836" t="6136" r="55351" b="50000"/>
          <a:stretch/>
        </p:blipFill>
        <p:spPr>
          <a:xfrm>
            <a:off x="7321801" y="2335539"/>
            <a:ext cx="1069280" cy="1209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0858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2.59259E-6 L 0 0.00023 " pathEditMode="relative" rAng="0" ptsTypes="AA">
                                      <p:cBhvr>
                                        <p:cTn id="6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  <p:animRot by="1500000">
                                      <p:cBhvr>
                                        <p:cTn id="7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สี่เหลี่ยมผืนผ้ามุมมน 4">
            <a:extLst>
              <a:ext uri="{FF2B5EF4-FFF2-40B4-BE49-F238E27FC236}">
                <a16:creationId xmlns:a16="http://schemas.microsoft.com/office/drawing/2014/main" id="{A60BBCF9-8A3A-DE85-6470-F6C533CAE99A}"/>
              </a:ext>
            </a:extLst>
          </p:cNvPr>
          <p:cNvSpPr/>
          <p:nvPr/>
        </p:nvSpPr>
        <p:spPr>
          <a:xfrm>
            <a:off x="695312" y="4201886"/>
            <a:ext cx="10801371" cy="1667757"/>
          </a:xfrm>
          <a:custGeom>
            <a:avLst/>
            <a:gdLst>
              <a:gd name="connsiteX0" fmla="*/ 0 w 10801371"/>
              <a:gd name="connsiteY0" fmla="*/ 189824 h 1667757"/>
              <a:gd name="connsiteX1" fmla="*/ 287508 w 10801371"/>
              <a:gd name="connsiteY1" fmla="*/ 0 h 1667757"/>
              <a:gd name="connsiteX2" fmla="*/ 867001 w 10801371"/>
              <a:gd name="connsiteY2" fmla="*/ 0 h 1667757"/>
              <a:gd name="connsiteX3" fmla="*/ 1344231 w 10801371"/>
              <a:gd name="connsiteY3" fmla="*/ 0 h 1667757"/>
              <a:gd name="connsiteX4" fmla="*/ 2128252 w 10801371"/>
              <a:gd name="connsiteY4" fmla="*/ 0 h 1667757"/>
              <a:gd name="connsiteX5" fmla="*/ 3014536 w 10801371"/>
              <a:gd name="connsiteY5" fmla="*/ 0 h 1667757"/>
              <a:gd name="connsiteX6" fmla="*/ 3696293 w 10801371"/>
              <a:gd name="connsiteY6" fmla="*/ 0 h 1667757"/>
              <a:gd name="connsiteX7" fmla="*/ 4275786 w 10801371"/>
              <a:gd name="connsiteY7" fmla="*/ 0 h 1667757"/>
              <a:gd name="connsiteX8" fmla="*/ 4855279 w 10801371"/>
              <a:gd name="connsiteY8" fmla="*/ 0 h 1667757"/>
              <a:gd name="connsiteX9" fmla="*/ 5332510 w 10801371"/>
              <a:gd name="connsiteY9" fmla="*/ 0 h 1667757"/>
              <a:gd name="connsiteX10" fmla="*/ 5809739 w 10801371"/>
              <a:gd name="connsiteY10" fmla="*/ 0 h 1667757"/>
              <a:gd name="connsiteX11" fmla="*/ 6286969 w 10801371"/>
              <a:gd name="connsiteY11" fmla="*/ 0 h 1667757"/>
              <a:gd name="connsiteX12" fmla="*/ 6764199 w 10801371"/>
              <a:gd name="connsiteY12" fmla="*/ 0 h 1667757"/>
              <a:gd name="connsiteX13" fmla="*/ 7650483 w 10801371"/>
              <a:gd name="connsiteY13" fmla="*/ 0 h 1667757"/>
              <a:gd name="connsiteX14" fmla="*/ 8332240 w 10801371"/>
              <a:gd name="connsiteY14" fmla="*/ 0 h 1667757"/>
              <a:gd name="connsiteX15" fmla="*/ 9218524 w 10801371"/>
              <a:gd name="connsiteY15" fmla="*/ 0 h 1667757"/>
              <a:gd name="connsiteX16" fmla="*/ 10513862 w 10801371"/>
              <a:gd name="connsiteY16" fmla="*/ 0 h 1667757"/>
              <a:gd name="connsiteX17" fmla="*/ 10801371 w 10801371"/>
              <a:gd name="connsiteY17" fmla="*/ 189824 h 1667757"/>
              <a:gd name="connsiteX18" fmla="*/ 10801371 w 10801371"/>
              <a:gd name="connsiteY18" fmla="*/ 593431 h 1667757"/>
              <a:gd name="connsiteX19" fmla="*/ 10801371 w 10801371"/>
              <a:gd name="connsiteY19" fmla="*/ 1009920 h 1667757"/>
              <a:gd name="connsiteX20" fmla="*/ 10801371 w 10801371"/>
              <a:gd name="connsiteY20" fmla="*/ 1477932 h 1667757"/>
              <a:gd name="connsiteX21" fmla="*/ 10513862 w 10801371"/>
              <a:gd name="connsiteY21" fmla="*/ 1667757 h 1667757"/>
              <a:gd name="connsiteX22" fmla="*/ 9934369 w 10801371"/>
              <a:gd name="connsiteY22" fmla="*/ 1667757 h 1667757"/>
              <a:gd name="connsiteX23" fmla="*/ 9457139 w 10801371"/>
              <a:gd name="connsiteY23" fmla="*/ 1667757 h 1667757"/>
              <a:gd name="connsiteX24" fmla="*/ 8673118 w 10801371"/>
              <a:gd name="connsiteY24" fmla="*/ 1667757 h 1667757"/>
              <a:gd name="connsiteX25" fmla="*/ 8093625 w 10801371"/>
              <a:gd name="connsiteY25" fmla="*/ 1667757 h 1667757"/>
              <a:gd name="connsiteX26" fmla="*/ 7514132 w 10801371"/>
              <a:gd name="connsiteY26" fmla="*/ 1667757 h 1667757"/>
              <a:gd name="connsiteX27" fmla="*/ 6730111 w 10801371"/>
              <a:gd name="connsiteY27" fmla="*/ 1667757 h 1667757"/>
              <a:gd name="connsiteX28" fmla="*/ 5843827 w 10801371"/>
              <a:gd name="connsiteY28" fmla="*/ 1667757 h 1667757"/>
              <a:gd name="connsiteX29" fmla="*/ 4957543 w 10801371"/>
              <a:gd name="connsiteY29" fmla="*/ 1667757 h 1667757"/>
              <a:gd name="connsiteX30" fmla="*/ 4275786 w 10801371"/>
              <a:gd name="connsiteY30" fmla="*/ 1667757 h 1667757"/>
              <a:gd name="connsiteX31" fmla="*/ 3798556 w 10801371"/>
              <a:gd name="connsiteY31" fmla="*/ 1667757 h 1667757"/>
              <a:gd name="connsiteX32" fmla="*/ 3321326 w 10801371"/>
              <a:gd name="connsiteY32" fmla="*/ 1667757 h 1667757"/>
              <a:gd name="connsiteX33" fmla="*/ 2639569 w 10801371"/>
              <a:gd name="connsiteY33" fmla="*/ 1667757 h 1667757"/>
              <a:gd name="connsiteX34" fmla="*/ 2162340 w 10801371"/>
              <a:gd name="connsiteY34" fmla="*/ 1667757 h 1667757"/>
              <a:gd name="connsiteX35" fmla="*/ 1582846 w 10801371"/>
              <a:gd name="connsiteY35" fmla="*/ 1667757 h 1667757"/>
              <a:gd name="connsiteX36" fmla="*/ 901089 w 10801371"/>
              <a:gd name="connsiteY36" fmla="*/ 1667757 h 1667757"/>
              <a:gd name="connsiteX37" fmla="*/ 287508 w 10801371"/>
              <a:gd name="connsiteY37" fmla="*/ 1667757 h 1667757"/>
              <a:gd name="connsiteX38" fmla="*/ 0 w 10801371"/>
              <a:gd name="connsiteY38" fmla="*/ 1477932 h 1667757"/>
              <a:gd name="connsiteX39" fmla="*/ 0 w 10801371"/>
              <a:gd name="connsiteY39" fmla="*/ 1048563 h 1667757"/>
              <a:gd name="connsiteX40" fmla="*/ 0 w 10801371"/>
              <a:gd name="connsiteY40" fmla="*/ 657836 h 1667757"/>
              <a:gd name="connsiteX41" fmla="*/ 0 w 10801371"/>
              <a:gd name="connsiteY41" fmla="*/ 189824 h 1667757"/>
              <a:gd name="connsiteX0" fmla="*/ 0 w 10801371"/>
              <a:gd name="connsiteY0" fmla="*/ 189824 h 1667757"/>
              <a:gd name="connsiteX1" fmla="*/ 287508 w 10801371"/>
              <a:gd name="connsiteY1" fmla="*/ 0 h 1667757"/>
              <a:gd name="connsiteX2" fmla="*/ 1071528 w 10801371"/>
              <a:gd name="connsiteY2" fmla="*/ 0 h 1667757"/>
              <a:gd name="connsiteX3" fmla="*/ 1651022 w 10801371"/>
              <a:gd name="connsiteY3" fmla="*/ 0 h 1667757"/>
              <a:gd name="connsiteX4" fmla="*/ 2025988 w 10801371"/>
              <a:gd name="connsiteY4" fmla="*/ 0 h 1667757"/>
              <a:gd name="connsiteX5" fmla="*/ 2605481 w 10801371"/>
              <a:gd name="connsiteY5" fmla="*/ 0 h 1667757"/>
              <a:gd name="connsiteX6" fmla="*/ 2980447 w 10801371"/>
              <a:gd name="connsiteY6" fmla="*/ 0 h 1667757"/>
              <a:gd name="connsiteX7" fmla="*/ 3866732 w 10801371"/>
              <a:gd name="connsiteY7" fmla="*/ 0 h 1667757"/>
              <a:gd name="connsiteX8" fmla="*/ 4343962 w 10801371"/>
              <a:gd name="connsiteY8" fmla="*/ 0 h 1667757"/>
              <a:gd name="connsiteX9" fmla="*/ 5127982 w 10801371"/>
              <a:gd name="connsiteY9" fmla="*/ 0 h 1667757"/>
              <a:gd name="connsiteX10" fmla="*/ 5605212 w 10801371"/>
              <a:gd name="connsiteY10" fmla="*/ 0 h 1667757"/>
              <a:gd name="connsiteX11" fmla="*/ 6491496 w 10801371"/>
              <a:gd name="connsiteY11" fmla="*/ 0 h 1667757"/>
              <a:gd name="connsiteX12" fmla="*/ 6968726 w 10801371"/>
              <a:gd name="connsiteY12" fmla="*/ 0 h 1667757"/>
              <a:gd name="connsiteX13" fmla="*/ 7650483 w 10801371"/>
              <a:gd name="connsiteY13" fmla="*/ 0 h 1667757"/>
              <a:gd name="connsiteX14" fmla="*/ 8536767 w 10801371"/>
              <a:gd name="connsiteY14" fmla="*/ 0 h 1667757"/>
              <a:gd name="connsiteX15" fmla="*/ 9116261 w 10801371"/>
              <a:gd name="connsiteY15" fmla="*/ 0 h 1667757"/>
              <a:gd name="connsiteX16" fmla="*/ 9695753 w 10801371"/>
              <a:gd name="connsiteY16" fmla="*/ 0 h 1667757"/>
              <a:gd name="connsiteX17" fmla="*/ 10513862 w 10801371"/>
              <a:gd name="connsiteY17" fmla="*/ 0 h 1667757"/>
              <a:gd name="connsiteX18" fmla="*/ 10801371 w 10801371"/>
              <a:gd name="connsiteY18" fmla="*/ 189824 h 1667757"/>
              <a:gd name="connsiteX19" fmla="*/ 10801371 w 10801371"/>
              <a:gd name="connsiteY19" fmla="*/ 606312 h 1667757"/>
              <a:gd name="connsiteX20" fmla="*/ 10801371 w 10801371"/>
              <a:gd name="connsiteY20" fmla="*/ 997038 h 1667757"/>
              <a:gd name="connsiteX21" fmla="*/ 10801371 w 10801371"/>
              <a:gd name="connsiteY21" fmla="*/ 1477932 h 1667757"/>
              <a:gd name="connsiteX22" fmla="*/ 10513862 w 10801371"/>
              <a:gd name="connsiteY22" fmla="*/ 1667757 h 1667757"/>
              <a:gd name="connsiteX23" fmla="*/ 9832105 w 10801371"/>
              <a:gd name="connsiteY23" fmla="*/ 1667757 h 1667757"/>
              <a:gd name="connsiteX24" fmla="*/ 9354875 w 10801371"/>
              <a:gd name="connsiteY24" fmla="*/ 1667757 h 1667757"/>
              <a:gd name="connsiteX25" fmla="*/ 8775382 w 10801371"/>
              <a:gd name="connsiteY25" fmla="*/ 1667757 h 1667757"/>
              <a:gd name="connsiteX26" fmla="*/ 7991361 w 10801371"/>
              <a:gd name="connsiteY26" fmla="*/ 1667757 h 1667757"/>
              <a:gd name="connsiteX27" fmla="*/ 7514132 w 10801371"/>
              <a:gd name="connsiteY27" fmla="*/ 1667757 h 1667757"/>
              <a:gd name="connsiteX28" fmla="*/ 7139165 w 10801371"/>
              <a:gd name="connsiteY28" fmla="*/ 1667757 h 1667757"/>
              <a:gd name="connsiteX29" fmla="*/ 6457408 w 10801371"/>
              <a:gd name="connsiteY29" fmla="*/ 1667757 h 1667757"/>
              <a:gd name="connsiteX30" fmla="*/ 6082442 w 10801371"/>
              <a:gd name="connsiteY30" fmla="*/ 1667757 h 1667757"/>
              <a:gd name="connsiteX31" fmla="*/ 5502948 w 10801371"/>
              <a:gd name="connsiteY31" fmla="*/ 1667757 h 1667757"/>
              <a:gd name="connsiteX32" fmla="*/ 5025719 w 10801371"/>
              <a:gd name="connsiteY32" fmla="*/ 1667757 h 1667757"/>
              <a:gd name="connsiteX33" fmla="*/ 4343962 w 10801371"/>
              <a:gd name="connsiteY33" fmla="*/ 1667757 h 1667757"/>
              <a:gd name="connsiteX34" fmla="*/ 3866732 w 10801371"/>
              <a:gd name="connsiteY34" fmla="*/ 1667757 h 1667757"/>
              <a:gd name="connsiteX35" fmla="*/ 3491766 w 10801371"/>
              <a:gd name="connsiteY35" fmla="*/ 1667757 h 1667757"/>
              <a:gd name="connsiteX36" fmla="*/ 2605481 w 10801371"/>
              <a:gd name="connsiteY36" fmla="*/ 1667757 h 1667757"/>
              <a:gd name="connsiteX37" fmla="*/ 1719197 w 10801371"/>
              <a:gd name="connsiteY37" fmla="*/ 1667757 h 1667757"/>
              <a:gd name="connsiteX38" fmla="*/ 935177 w 10801371"/>
              <a:gd name="connsiteY38" fmla="*/ 1667757 h 1667757"/>
              <a:gd name="connsiteX39" fmla="*/ 287508 w 10801371"/>
              <a:gd name="connsiteY39" fmla="*/ 1667757 h 1667757"/>
              <a:gd name="connsiteX40" fmla="*/ 0 w 10801371"/>
              <a:gd name="connsiteY40" fmla="*/ 1477932 h 1667757"/>
              <a:gd name="connsiteX41" fmla="*/ 0 w 10801371"/>
              <a:gd name="connsiteY41" fmla="*/ 1035682 h 1667757"/>
              <a:gd name="connsiteX42" fmla="*/ 0 w 10801371"/>
              <a:gd name="connsiteY42" fmla="*/ 593431 h 1667757"/>
              <a:gd name="connsiteX43" fmla="*/ 0 w 10801371"/>
              <a:gd name="connsiteY43" fmla="*/ 189824 h 1667757"/>
              <a:gd name="connsiteX0" fmla="*/ 0 w 10801371"/>
              <a:gd name="connsiteY0" fmla="*/ 189824 h 1667757"/>
              <a:gd name="connsiteX1" fmla="*/ 287508 w 10801371"/>
              <a:gd name="connsiteY1" fmla="*/ 0 h 1667757"/>
              <a:gd name="connsiteX2" fmla="*/ 867001 w 10801371"/>
              <a:gd name="connsiteY2" fmla="*/ 0 h 1667757"/>
              <a:gd name="connsiteX3" fmla="*/ 1344231 w 10801371"/>
              <a:gd name="connsiteY3" fmla="*/ 0 h 1667757"/>
              <a:gd name="connsiteX4" fmla="*/ 2128252 w 10801371"/>
              <a:gd name="connsiteY4" fmla="*/ 0 h 1667757"/>
              <a:gd name="connsiteX5" fmla="*/ 3014536 w 10801371"/>
              <a:gd name="connsiteY5" fmla="*/ 0 h 1667757"/>
              <a:gd name="connsiteX6" fmla="*/ 3696293 w 10801371"/>
              <a:gd name="connsiteY6" fmla="*/ 0 h 1667757"/>
              <a:gd name="connsiteX7" fmla="*/ 4275786 w 10801371"/>
              <a:gd name="connsiteY7" fmla="*/ 0 h 1667757"/>
              <a:gd name="connsiteX8" fmla="*/ 4855279 w 10801371"/>
              <a:gd name="connsiteY8" fmla="*/ 0 h 1667757"/>
              <a:gd name="connsiteX9" fmla="*/ 5332510 w 10801371"/>
              <a:gd name="connsiteY9" fmla="*/ 0 h 1667757"/>
              <a:gd name="connsiteX10" fmla="*/ 5809739 w 10801371"/>
              <a:gd name="connsiteY10" fmla="*/ 0 h 1667757"/>
              <a:gd name="connsiteX11" fmla="*/ 6286969 w 10801371"/>
              <a:gd name="connsiteY11" fmla="*/ 0 h 1667757"/>
              <a:gd name="connsiteX12" fmla="*/ 6764199 w 10801371"/>
              <a:gd name="connsiteY12" fmla="*/ 0 h 1667757"/>
              <a:gd name="connsiteX13" fmla="*/ 7650483 w 10801371"/>
              <a:gd name="connsiteY13" fmla="*/ 0 h 1667757"/>
              <a:gd name="connsiteX14" fmla="*/ 8332240 w 10801371"/>
              <a:gd name="connsiteY14" fmla="*/ 0 h 1667757"/>
              <a:gd name="connsiteX15" fmla="*/ 9218524 w 10801371"/>
              <a:gd name="connsiteY15" fmla="*/ 0 h 1667757"/>
              <a:gd name="connsiteX16" fmla="*/ 10513862 w 10801371"/>
              <a:gd name="connsiteY16" fmla="*/ 0 h 1667757"/>
              <a:gd name="connsiteX17" fmla="*/ 10801371 w 10801371"/>
              <a:gd name="connsiteY17" fmla="*/ 189824 h 1667757"/>
              <a:gd name="connsiteX18" fmla="*/ 10801371 w 10801371"/>
              <a:gd name="connsiteY18" fmla="*/ 593431 h 1667757"/>
              <a:gd name="connsiteX19" fmla="*/ 10801371 w 10801371"/>
              <a:gd name="connsiteY19" fmla="*/ 1009920 h 1667757"/>
              <a:gd name="connsiteX20" fmla="*/ 10801371 w 10801371"/>
              <a:gd name="connsiteY20" fmla="*/ 1477932 h 1667757"/>
              <a:gd name="connsiteX21" fmla="*/ 10513862 w 10801371"/>
              <a:gd name="connsiteY21" fmla="*/ 1667757 h 1667757"/>
              <a:gd name="connsiteX22" fmla="*/ 9934369 w 10801371"/>
              <a:gd name="connsiteY22" fmla="*/ 1667757 h 1667757"/>
              <a:gd name="connsiteX23" fmla="*/ 9457139 w 10801371"/>
              <a:gd name="connsiteY23" fmla="*/ 1667757 h 1667757"/>
              <a:gd name="connsiteX24" fmla="*/ 8673118 w 10801371"/>
              <a:gd name="connsiteY24" fmla="*/ 1667757 h 1667757"/>
              <a:gd name="connsiteX25" fmla="*/ 8093625 w 10801371"/>
              <a:gd name="connsiteY25" fmla="*/ 1667757 h 1667757"/>
              <a:gd name="connsiteX26" fmla="*/ 7514132 w 10801371"/>
              <a:gd name="connsiteY26" fmla="*/ 1667757 h 1667757"/>
              <a:gd name="connsiteX27" fmla="*/ 6730111 w 10801371"/>
              <a:gd name="connsiteY27" fmla="*/ 1667757 h 1667757"/>
              <a:gd name="connsiteX28" fmla="*/ 5843827 w 10801371"/>
              <a:gd name="connsiteY28" fmla="*/ 1667757 h 1667757"/>
              <a:gd name="connsiteX29" fmla="*/ 4957543 w 10801371"/>
              <a:gd name="connsiteY29" fmla="*/ 1667757 h 1667757"/>
              <a:gd name="connsiteX30" fmla="*/ 4275786 w 10801371"/>
              <a:gd name="connsiteY30" fmla="*/ 1667757 h 1667757"/>
              <a:gd name="connsiteX31" fmla="*/ 3798556 w 10801371"/>
              <a:gd name="connsiteY31" fmla="*/ 1667757 h 1667757"/>
              <a:gd name="connsiteX32" fmla="*/ 3321326 w 10801371"/>
              <a:gd name="connsiteY32" fmla="*/ 1667757 h 1667757"/>
              <a:gd name="connsiteX33" fmla="*/ 2639569 w 10801371"/>
              <a:gd name="connsiteY33" fmla="*/ 1667757 h 1667757"/>
              <a:gd name="connsiteX34" fmla="*/ 2162340 w 10801371"/>
              <a:gd name="connsiteY34" fmla="*/ 1667757 h 1667757"/>
              <a:gd name="connsiteX35" fmla="*/ 1582846 w 10801371"/>
              <a:gd name="connsiteY35" fmla="*/ 1667757 h 1667757"/>
              <a:gd name="connsiteX36" fmla="*/ 901089 w 10801371"/>
              <a:gd name="connsiteY36" fmla="*/ 1667757 h 1667757"/>
              <a:gd name="connsiteX37" fmla="*/ 287508 w 10801371"/>
              <a:gd name="connsiteY37" fmla="*/ 1667757 h 1667757"/>
              <a:gd name="connsiteX38" fmla="*/ 0 w 10801371"/>
              <a:gd name="connsiteY38" fmla="*/ 1477932 h 1667757"/>
              <a:gd name="connsiteX39" fmla="*/ 0 w 10801371"/>
              <a:gd name="connsiteY39" fmla="*/ 1048563 h 1667757"/>
              <a:gd name="connsiteX40" fmla="*/ 0 w 10801371"/>
              <a:gd name="connsiteY40" fmla="*/ 657836 h 1667757"/>
              <a:gd name="connsiteX41" fmla="*/ 0 w 10801371"/>
              <a:gd name="connsiteY41" fmla="*/ 189824 h 1667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0801371" h="1667757" fill="none" extrusionOk="0">
                <a:moveTo>
                  <a:pt x="0" y="189824"/>
                </a:moveTo>
                <a:cubicBezTo>
                  <a:pt x="-10269" y="57186"/>
                  <a:pt x="81008" y="560"/>
                  <a:pt x="287508" y="0"/>
                </a:cubicBezTo>
                <a:cubicBezTo>
                  <a:pt x="493017" y="-9566"/>
                  <a:pt x="583295" y="40395"/>
                  <a:pt x="867001" y="0"/>
                </a:cubicBezTo>
                <a:cubicBezTo>
                  <a:pt x="1142916" y="-2990"/>
                  <a:pt x="1187973" y="-11427"/>
                  <a:pt x="1344231" y="0"/>
                </a:cubicBezTo>
                <a:cubicBezTo>
                  <a:pt x="1458932" y="13927"/>
                  <a:pt x="1820951" y="-19705"/>
                  <a:pt x="2128252" y="0"/>
                </a:cubicBezTo>
                <a:cubicBezTo>
                  <a:pt x="2289917" y="-106768"/>
                  <a:pt x="2529929" y="88132"/>
                  <a:pt x="3014536" y="0"/>
                </a:cubicBezTo>
                <a:cubicBezTo>
                  <a:pt x="3462343" y="-30015"/>
                  <a:pt x="3514623" y="-44874"/>
                  <a:pt x="3696293" y="0"/>
                </a:cubicBezTo>
                <a:cubicBezTo>
                  <a:pt x="3880438" y="78387"/>
                  <a:pt x="4023921" y="-44101"/>
                  <a:pt x="4275786" y="0"/>
                </a:cubicBezTo>
                <a:cubicBezTo>
                  <a:pt x="4554802" y="-4098"/>
                  <a:pt x="4586830" y="2113"/>
                  <a:pt x="4855279" y="0"/>
                </a:cubicBezTo>
                <a:cubicBezTo>
                  <a:pt x="5134461" y="-14885"/>
                  <a:pt x="5176085" y="12922"/>
                  <a:pt x="5332510" y="0"/>
                </a:cubicBezTo>
                <a:cubicBezTo>
                  <a:pt x="5523163" y="-28074"/>
                  <a:pt x="5653352" y="9986"/>
                  <a:pt x="5809739" y="0"/>
                </a:cubicBezTo>
                <a:cubicBezTo>
                  <a:pt x="5943806" y="-16727"/>
                  <a:pt x="6140929" y="28222"/>
                  <a:pt x="6286969" y="0"/>
                </a:cubicBezTo>
                <a:cubicBezTo>
                  <a:pt x="6474726" y="64608"/>
                  <a:pt x="6631346" y="-33494"/>
                  <a:pt x="6764199" y="0"/>
                </a:cubicBezTo>
                <a:cubicBezTo>
                  <a:pt x="6892084" y="112676"/>
                  <a:pt x="7359882" y="-11414"/>
                  <a:pt x="7650483" y="0"/>
                </a:cubicBezTo>
                <a:cubicBezTo>
                  <a:pt x="7908853" y="71258"/>
                  <a:pt x="8110280" y="108408"/>
                  <a:pt x="8332240" y="0"/>
                </a:cubicBezTo>
                <a:cubicBezTo>
                  <a:pt x="8444202" y="-54413"/>
                  <a:pt x="8906022" y="-79259"/>
                  <a:pt x="9218524" y="0"/>
                </a:cubicBezTo>
                <a:cubicBezTo>
                  <a:pt x="9589250" y="-3968"/>
                  <a:pt x="9999022" y="-180414"/>
                  <a:pt x="10513862" y="0"/>
                </a:cubicBezTo>
                <a:cubicBezTo>
                  <a:pt x="10655576" y="-5592"/>
                  <a:pt x="10816566" y="79115"/>
                  <a:pt x="10801371" y="189824"/>
                </a:cubicBezTo>
                <a:cubicBezTo>
                  <a:pt x="10790130" y="269935"/>
                  <a:pt x="10826076" y="438040"/>
                  <a:pt x="10801371" y="593431"/>
                </a:cubicBezTo>
                <a:cubicBezTo>
                  <a:pt x="10828559" y="734819"/>
                  <a:pt x="10791053" y="840241"/>
                  <a:pt x="10801371" y="1009920"/>
                </a:cubicBezTo>
                <a:cubicBezTo>
                  <a:pt x="10863168" y="1187927"/>
                  <a:pt x="10786377" y="1297133"/>
                  <a:pt x="10801371" y="1477932"/>
                </a:cubicBezTo>
                <a:cubicBezTo>
                  <a:pt x="10822777" y="1582117"/>
                  <a:pt x="10700517" y="1663318"/>
                  <a:pt x="10513862" y="1667757"/>
                </a:cubicBezTo>
                <a:cubicBezTo>
                  <a:pt x="10368024" y="1634122"/>
                  <a:pt x="10056628" y="1667446"/>
                  <a:pt x="9934369" y="1667757"/>
                </a:cubicBezTo>
                <a:cubicBezTo>
                  <a:pt x="9749189" y="1703140"/>
                  <a:pt x="9583744" y="1642389"/>
                  <a:pt x="9457139" y="1667757"/>
                </a:cubicBezTo>
                <a:cubicBezTo>
                  <a:pt x="9439257" y="1646689"/>
                  <a:pt x="8932444" y="1586656"/>
                  <a:pt x="8673118" y="1667757"/>
                </a:cubicBezTo>
                <a:cubicBezTo>
                  <a:pt x="8346533" y="1684854"/>
                  <a:pt x="8319457" y="1685301"/>
                  <a:pt x="8093625" y="1667757"/>
                </a:cubicBezTo>
                <a:cubicBezTo>
                  <a:pt x="7847336" y="1646554"/>
                  <a:pt x="7790285" y="1644154"/>
                  <a:pt x="7514132" y="1667757"/>
                </a:cubicBezTo>
                <a:cubicBezTo>
                  <a:pt x="7297800" y="1704906"/>
                  <a:pt x="6908725" y="1748569"/>
                  <a:pt x="6730111" y="1667757"/>
                </a:cubicBezTo>
                <a:cubicBezTo>
                  <a:pt x="6438812" y="1581613"/>
                  <a:pt x="6223774" y="1622880"/>
                  <a:pt x="5843827" y="1667757"/>
                </a:cubicBezTo>
                <a:cubicBezTo>
                  <a:pt x="5430074" y="1642293"/>
                  <a:pt x="5351011" y="1692361"/>
                  <a:pt x="4957543" y="1667757"/>
                </a:cubicBezTo>
                <a:cubicBezTo>
                  <a:pt x="4562344" y="1674607"/>
                  <a:pt x="4431000" y="1649128"/>
                  <a:pt x="4275786" y="1667757"/>
                </a:cubicBezTo>
                <a:cubicBezTo>
                  <a:pt x="4056786" y="1687401"/>
                  <a:pt x="3964274" y="1636831"/>
                  <a:pt x="3798556" y="1667757"/>
                </a:cubicBezTo>
                <a:cubicBezTo>
                  <a:pt x="3659026" y="1679888"/>
                  <a:pt x="3482093" y="1688258"/>
                  <a:pt x="3321326" y="1667757"/>
                </a:cubicBezTo>
                <a:cubicBezTo>
                  <a:pt x="3139596" y="1626267"/>
                  <a:pt x="2997328" y="1650131"/>
                  <a:pt x="2639569" y="1667757"/>
                </a:cubicBezTo>
                <a:cubicBezTo>
                  <a:pt x="2319108" y="1664204"/>
                  <a:pt x="2306447" y="1653801"/>
                  <a:pt x="2162340" y="1667757"/>
                </a:cubicBezTo>
                <a:cubicBezTo>
                  <a:pt x="2024500" y="1659367"/>
                  <a:pt x="1754621" y="1624271"/>
                  <a:pt x="1582846" y="1667757"/>
                </a:cubicBezTo>
                <a:cubicBezTo>
                  <a:pt x="1379658" y="1726425"/>
                  <a:pt x="1121196" y="1723019"/>
                  <a:pt x="901089" y="1667757"/>
                </a:cubicBezTo>
                <a:cubicBezTo>
                  <a:pt x="715276" y="1644453"/>
                  <a:pt x="449648" y="1640522"/>
                  <a:pt x="287508" y="1667757"/>
                </a:cubicBezTo>
                <a:cubicBezTo>
                  <a:pt x="147697" y="1702172"/>
                  <a:pt x="-11445" y="1588410"/>
                  <a:pt x="0" y="1477932"/>
                </a:cubicBezTo>
                <a:cubicBezTo>
                  <a:pt x="25864" y="1349423"/>
                  <a:pt x="7370" y="1284819"/>
                  <a:pt x="0" y="1048563"/>
                </a:cubicBezTo>
                <a:cubicBezTo>
                  <a:pt x="5403" y="841253"/>
                  <a:pt x="2461" y="830771"/>
                  <a:pt x="0" y="657836"/>
                </a:cubicBezTo>
                <a:cubicBezTo>
                  <a:pt x="20433" y="457040"/>
                  <a:pt x="-35782" y="349793"/>
                  <a:pt x="0" y="189824"/>
                </a:cubicBezTo>
                <a:close/>
              </a:path>
              <a:path w="10801371" h="1667757" stroke="0" extrusionOk="0">
                <a:moveTo>
                  <a:pt x="0" y="189824"/>
                </a:moveTo>
                <a:cubicBezTo>
                  <a:pt x="14870" y="80824"/>
                  <a:pt x="155025" y="-17798"/>
                  <a:pt x="287508" y="0"/>
                </a:cubicBezTo>
                <a:cubicBezTo>
                  <a:pt x="684354" y="4660"/>
                  <a:pt x="791242" y="32178"/>
                  <a:pt x="1071528" y="0"/>
                </a:cubicBezTo>
                <a:cubicBezTo>
                  <a:pt x="1341498" y="1075"/>
                  <a:pt x="1538793" y="-40785"/>
                  <a:pt x="1651022" y="0"/>
                </a:cubicBezTo>
                <a:cubicBezTo>
                  <a:pt x="1816876" y="-4020"/>
                  <a:pt x="1975483" y="4947"/>
                  <a:pt x="2025988" y="0"/>
                </a:cubicBezTo>
                <a:cubicBezTo>
                  <a:pt x="2055449" y="17410"/>
                  <a:pt x="2359893" y="-36244"/>
                  <a:pt x="2605481" y="0"/>
                </a:cubicBezTo>
                <a:cubicBezTo>
                  <a:pt x="2691889" y="-13496"/>
                  <a:pt x="2876274" y="-3890"/>
                  <a:pt x="2980447" y="0"/>
                </a:cubicBezTo>
                <a:cubicBezTo>
                  <a:pt x="3117283" y="-67312"/>
                  <a:pt x="3682380" y="-41996"/>
                  <a:pt x="3866732" y="0"/>
                </a:cubicBezTo>
                <a:cubicBezTo>
                  <a:pt x="4066233" y="9125"/>
                  <a:pt x="4155491" y="9051"/>
                  <a:pt x="4343962" y="0"/>
                </a:cubicBezTo>
                <a:cubicBezTo>
                  <a:pt x="4484626" y="-1837"/>
                  <a:pt x="4809827" y="-7383"/>
                  <a:pt x="5127982" y="0"/>
                </a:cubicBezTo>
                <a:cubicBezTo>
                  <a:pt x="5478168" y="-15369"/>
                  <a:pt x="5493628" y="-11523"/>
                  <a:pt x="5605212" y="0"/>
                </a:cubicBezTo>
                <a:cubicBezTo>
                  <a:pt x="5752767" y="34174"/>
                  <a:pt x="6242365" y="17629"/>
                  <a:pt x="6491496" y="0"/>
                </a:cubicBezTo>
                <a:cubicBezTo>
                  <a:pt x="6767267" y="-24170"/>
                  <a:pt x="6748375" y="1679"/>
                  <a:pt x="6968726" y="0"/>
                </a:cubicBezTo>
                <a:cubicBezTo>
                  <a:pt x="7149989" y="-29134"/>
                  <a:pt x="7524070" y="40548"/>
                  <a:pt x="7650483" y="0"/>
                </a:cubicBezTo>
                <a:cubicBezTo>
                  <a:pt x="7792061" y="-42538"/>
                  <a:pt x="8327925" y="-35032"/>
                  <a:pt x="8536767" y="0"/>
                </a:cubicBezTo>
                <a:cubicBezTo>
                  <a:pt x="8704738" y="14459"/>
                  <a:pt x="8812145" y="-11604"/>
                  <a:pt x="9116261" y="0"/>
                </a:cubicBezTo>
                <a:cubicBezTo>
                  <a:pt x="9249884" y="63881"/>
                  <a:pt x="9431160" y="5614"/>
                  <a:pt x="9695753" y="0"/>
                </a:cubicBezTo>
                <a:cubicBezTo>
                  <a:pt x="9873337" y="26168"/>
                  <a:pt x="10263440" y="34609"/>
                  <a:pt x="10513862" y="0"/>
                </a:cubicBezTo>
                <a:cubicBezTo>
                  <a:pt x="10709164" y="1134"/>
                  <a:pt x="10838014" y="70744"/>
                  <a:pt x="10801371" y="189824"/>
                </a:cubicBezTo>
                <a:cubicBezTo>
                  <a:pt x="10742554" y="340775"/>
                  <a:pt x="10755590" y="446501"/>
                  <a:pt x="10801371" y="606312"/>
                </a:cubicBezTo>
                <a:cubicBezTo>
                  <a:pt x="10812588" y="782200"/>
                  <a:pt x="10821765" y="804935"/>
                  <a:pt x="10801371" y="997038"/>
                </a:cubicBezTo>
                <a:cubicBezTo>
                  <a:pt x="10778700" y="1164483"/>
                  <a:pt x="10789277" y="1226282"/>
                  <a:pt x="10801371" y="1477932"/>
                </a:cubicBezTo>
                <a:cubicBezTo>
                  <a:pt x="10857653" y="1629374"/>
                  <a:pt x="10728682" y="1711029"/>
                  <a:pt x="10513862" y="1667757"/>
                </a:cubicBezTo>
                <a:cubicBezTo>
                  <a:pt x="10306022" y="1677858"/>
                  <a:pt x="10082658" y="1691050"/>
                  <a:pt x="9832105" y="1667757"/>
                </a:cubicBezTo>
                <a:cubicBezTo>
                  <a:pt x="9564922" y="1651168"/>
                  <a:pt x="9522607" y="1685748"/>
                  <a:pt x="9354875" y="1667757"/>
                </a:cubicBezTo>
                <a:cubicBezTo>
                  <a:pt x="9162578" y="1655712"/>
                  <a:pt x="8942964" y="1768724"/>
                  <a:pt x="8775382" y="1667757"/>
                </a:cubicBezTo>
                <a:cubicBezTo>
                  <a:pt x="8565117" y="1624794"/>
                  <a:pt x="8273465" y="1685753"/>
                  <a:pt x="7991361" y="1667757"/>
                </a:cubicBezTo>
                <a:cubicBezTo>
                  <a:pt x="7798663" y="1637481"/>
                  <a:pt x="7669131" y="1666431"/>
                  <a:pt x="7514132" y="1667757"/>
                </a:cubicBezTo>
                <a:cubicBezTo>
                  <a:pt x="7306851" y="1676149"/>
                  <a:pt x="7267877" y="1647120"/>
                  <a:pt x="7139165" y="1667757"/>
                </a:cubicBezTo>
                <a:cubicBezTo>
                  <a:pt x="6972215" y="1659516"/>
                  <a:pt x="6606563" y="1635217"/>
                  <a:pt x="6457408" y="1667757"/>
                </a:cubicBezTo>
                <a:cubicBezTo>
                  <a:pt x="6312783" y="1677950"/>
                  <a:pt x="6212312" y="1657187"/>
                  <a:pt x="6082442" y="1667757"/>
                </a:cubicBezTo>
                <a:cubicBezTo>
                  <a:pt x="5975813" y="1648902"/>
                  <a:pt x="5690621" y="1705026"/>
                  <a:pt x="5502948" y="1667757"/>
                </a:cubicBezTo>
                <a:cubicBezTo>
                  <a:pt x="5371040" y="1699071"/>
                  <a:pt x="5194501" y="1668209"/>
                  <a:pt x="5025719" y="1667757"/>
                </a:cubicBezTo>
                <a:cubicBezTo>
                  <a:pt x="4920900" y="1638748"/>
                  <a:pt x="4528872" y="1704926"/>
                  <a:pt x="4343962" y="1667757"/>
                </a:cubicBezTo>
                <a:cubicBezTo>
                  <a:pt x="4162473" y="1695226"/>
                  <a:pt x="4066462" y="1690754"/>
                  <a:pt x="3866732" y="1667757"/>
                </a:cubicBezTo>
                <a:cubicBezTo>
                  <a:pt x="3691680" y="1662631"/>
                  <a:pt x="3646122" y="1683420"/>
                  <a:pt x="3491766" y="1667757"/>
                </a:cubicBezTo>
                <a:cubicBezTo>
                  <a:pt x="3340028" y="1757353"/>
                  <a:pt x="2955255" y="1583570"/>
                  <a:pt x="2605481" y="1667757"/>
                </a:cubicBezTo>
                <a:cubicBezTo>
                  <a:pt x="2290898" y="1650745"/>
                  <a:pt x="1984187" y="1708673"/>
                  <a:pt x="1719197" y="1667757"/>
                </a:cubicBezTo>
                <a:cubicBezTo>
                  <a:pt x="1494693" y="1677109"/>
                  <a:pt x="1175981" y="1663942"/>
                  <a:pt x="935177" y="1667757"/>
                </a:cubicBezTo>
                <a:cubicBezTo>
                  <a:pt x="780666" y="1629426"/>
                  <a:pt x="469716" y="1682338"/>
                  <a:pt x="287508" y="1667757"/>
                </a:cubicBezTo>
                <a:cubicBezTo>
                  <a:pt x="145123" y="1683378"/>
                  <a:pt x="-15768" y="1544385"/>
                  <a:pt x="0" y="1477932"/>
                </a:cubicBezTo>
                <a:cubicBezTo>
                  <a:pt x="-2151" y="1311661"/>
                  <a:pt x="-2846" y="1228587"/>
                  <a:pt x="0" y="1035682"/>
                </a:cubicBezTo>
                <a:cubicBezTo>
                  <a:pt x="35298" y="836106"/>
                  <a:pt x="15767" y="746617"/>
                  <a:pt x="0" y="593431"/>
                </a:cubicBezTo>
                <a:cubicBezTo>
                  <a:pt x="-5414" y="495304"/>
                  <a:pt x="-6851" y="282309"/>
                  <a:pt x="0" y="189824"/>
                </a:cubicBezTo>
                <a:close/>
              </a:path>
              <a:path w="10801371" h="1667757" fill="none" stroke="0" extrusionOk="0">
                <a:moveTo>
                  <a:pt x="0" y="189824"/>
                </a:moveTo>
                <a:cubicBezTo>
                  <a:pt x="4558" y="84311"/>
                  <a:pt x="109201" y="3088"/>
                  <a:pt x="287508" y="0"/>
                </a:cubicBezTo>
                <a:cubicBezTo>
                  <a:pt x="516810" y="23580"/>
                  <a:pt x="599001" y="27067"/>
                  <a:pt x="867001" y="0"/>
                </a:cubicBezTo>
                <a:cubicBezTo>
                  <a:pt x="1144878" y="-18340"/>
                  <a:pt x="1182414" y="-4559"/>
                  <a:pt x="1344231" y="0"/>
                </a:cubicBezTo>
                <a:cubicBezTo>
                  <a:pt x="1521432" y="-52190"/>
                  <a:pt x="1937753" y="40697"/>
                  <a:pt x="2128252" y="0"/>
                </a:cubicBezTo>
                <a:cubicBezTo>
                  <a:pt x="2367524" y="21809"/>
                  <a:pt x="2578000" y="44792"/>
                  <a:pt x="3014536" y="0"/>
                </a:cubicBezTo>
                <a:cubicBezTo>
                  <a:pt x="3444574" y="-7580"/>
                  <a:pt x="3520803" y="-33995"/>
                  <a:pt x="3696293" y="0"/>
                </a:cubicBezTo>
                <a:cubicBezTo>
                  <a:pt x="3875306" y="40571"/>
                  <a:pt x="3997485" y="10974"/>
                  <a:pt x="4275786" y="0"/>
                </a:cubicBezTo>
                <a:cubicBezTo>
                  <a:pt x="4555145" y="-63"/>
                  <a:pt x="4586728" y="24642"/>
                  <a:pt x="4855279" y="0"/>
                </a:cubicBezTo>
                <a:cubicBezTo>
                  <a:pt x="5115377" y="-11461"/>
                  <a:pt x="5199220" y="12218"/>
                  <a:pt x="5332510" y="0"/>
                </a:cubicBezTo>
                <a:cubicBezTo>
                  <a:pt x="5475119" y="-18831"/>
                  <a:pt x="5709600" y="-1820"/>
                  <a:pt x="5809739" y="0"/>
                </a:cubicBezTo>
                <a:cubicBezTo>
                  <a:pt x="5903885" y="22144"/>
                  <a:pt x="6155196" y="12227"/>
                  <a:pt x="6286969" y="0"/>
                </a:cubicBezTo>
                <a:cubicBezTo>
                  <a:pt x="6463626" y="19120"/>
                  <a:pt x="6570020" y="-52348"/>
                  <a:pt x="6764199" y="0"/>
                </a:cubicBezTo>
                <a:cubicBezTo>
                  <a:pt x="6902888" y="48563"/>
                  <a:pt x="7430503" y="56660"/>
                  <a:pt x="7650483" y="0"/>
                </a:cubicBezTo>
                <a:cubicBezTo>
                  <a:pt x="7876666" y="-10096"/>
                  <a:pt x="8124370" y="-3875"/>
                  <a:pt x="8332240" y="0"/>
                </a:cubicBezTo>
                <a:cubicBezTo>
                  <a:pt x="8621463" y="-22030"/>
                  <a:pt x="8941664" y="-60108"/>
                  <a:pt x="9218524" y="0"/>
                </a:cubicBezTo>
                <a:cubicBezTo>
                  <a:pt x="9650410" y="8858"/>
                  <a:pt x="10011122" y="68402"/>
                  <a:pt x="10513862" y="0"/>
                </a:cubicBezTo>
                <a:cubicBezTo>
                  <a:pt x="10672037" y="-22624"/>
                  <a:pt x="10807213" y="70665"/>
                  <a:pt x="10801371" y="189824"/>
                </a:cubicBezTo>
                <a:cubicBezTo>
                  <a:pt x="10868644" y="260946"/>
                  <a:pt x="10800406" y="448047"/>
                  <a:pt x="10801371" y="593431"/>
                </a:cubicBezTo>
                <a:cubicBezTo>
                  <a:pt x="10821890" y="743378"/>
                  <a:pt x="10768274" y="850640"/>
                  <a:pt x="10801371" y="1009920"/>
                </a:cubicBezTo>
                <a:cubicBezTo>
                  <a:pt x="10820632" y="1142773"/>
                  <a:pt x="10804053" y="1373656"/>
                  <a:pt x="10801371" y="1477932"/>
                </a:cubicBezTo>
                <a:cubicBezTo>
                  <a:pt x="10798192" y="1613402"/>
                  <a:pt x="10698004" y="1663468"/>
                  <a:pt x="10513862" y="1667757"/>
                </a:cubicBezTo>
                <a:cubicBezTo>
                  <a:pt x="10297180" y="1690806"/>
                  <a:pt x="10118949" y="1688642"/>
                  <a:pt x="9934369" y="1667757"/>
                </a:cubicBezTo>
                <a:cubicBezTo>
                  <a:pt x="9756342" y="1670592"/>
                  <a:pt x="9556434" y="1676274"/>
                  <a:pt x="9457139" y="1667757"/>
                </a:cubicBezTo>
                <a:cubicBezTo>
                  <a:pt x="9404909" y="1662526"/>
                  <a:pt x="8907324" y="1637354"/>
                  <a:pt x="8673118" y="1667757"/>
                </a:cubicBezTo>
                <a:cubicBezTo>
                  <a:pt x="8530190" y="1695163"/>
                  <a:pt x="8305050" y="1647417"/>
                  <a:pt x="8093625" y="1667757"/>
                </a:cubicBezTo>
                <a:cubicBezTo>
                  <a:pt x="7865284" y="1666943"/>
                  <a:pt x="7810696" y="1663224"/>
                  <a:pt x="7514132" y="1667757"/>
                </a:cubicBezTo>
                <a:cubicBezTo>
                  <a:pt x="7208404" y="1688015"/>
                  <a:pt x="6949556" y="1684813"/>
                  <a:pt x="6730111" y="1667757"/>
                </a:cubicBezTo>
                <a:cubicBezTo>
                  <a:pt x="6555113" y="1656166"/>
                  <a:pt x="6241883" y="1634703"/>
                  <a:pt x="5843827" y="1667757"/>
                </a:cubicBezTo>
                <a:cubicBezTo>
                  <a:pt x="5452539" y="1678946"/>
                  <a:pt x="5313674" y="1640431"/>
                  <a:pt x="4957543" y="1667757"/>
                </a:cubicBezTo>
                <a:cubicBezTo>
                  <a:pt x="4579207" y="1673929"/>
                  <a:pt x="4469482" y="1654151"/>
                  <a:pt x="4275786" y="1667757"/>
                </a:cubicBezTo>
                <a:cubicBezTo>
                  <a:pt x="4076100" y="1665031"/>
                  <a:pt x="3965253" y="1636589"/>
                  <a:pt x="3798556" y="1667757"/>
                </a:cubicBezTo>
                <a:cubicBezTo>
                  <a:pt x="3633590" y="1633927"/>
                  <a:pt x="3505832" y="1665356"/>
                  <a:pt x="3321326" y="1667757"/>
                </a:cubicBezTo>
                <a:cubicBezTo>
                  <a:pt x="3101391" y="1630841"/>
                  <a:pt x="2957499" y="1683176"/>
                  <a:pt x="2639569" y="1667757"/>
                </a:cubicBezTo>
                <a:cubicBezTo>
                  <a:pt x="2328997" y="1666666"/>
                  <a:pt x="2305503" y="1655664"/>
                  <a:pt x="2162340" y="1667757"/>
                </a:cubicBezTo>
                <a:cubicBezTo>
                  <a:pt x="2023796" y="1667599"/>
                  <a:pt x="1704917" y="1650071"/>
                  <a:pt x="1582846" y="1667757"/>
                </a:cubicBezTo>
                <a:cubicBezTo>
                  <a:pt x="1526521" y="1697993"/>
                  <a:pt x="1090985" y="1664871"/>
                  <a:pt x="901089" y="1667757"/>
                </a:cubicBezTo>
                <a:cubicBezTo>
                  <a:pt x="705897" y="1722628"/>
                  <a:pt x="508224" y="1598589"/>
                  <a:pt x="287508" y="1667757"/>
                </a:cubicBezTo>
                <a:cubicBezTo>
                  <a:pt x="125272" y="1689536"/>
                  <a:pt x="21359" y="1629243"/>
                  <a:pt x="0" y="1477932"/>
                </a:cubicBezTo>
                <a:cubicBezTo>
                  <a:pt x="39815" y="1329842"/>
                  <a:pt x="-27827" y="1255996"/>
                  <a:pt x="0" y="1048563"/>
                </a:cubicBezTo>
                <a:cubicBezTo>
                  <a:pt x="7159" y="839347"/>
                  <a:pt x="3973" y="834475"/>
                  <a:pt x="0" y="657836"/>
                </a:cubicBezTo>
                <a:cubicBezTo>
                  <a:pt x="-9600" y="487311"/>
                  <a:pt x="-9313" y="279300"/>
                  <a:pt x="0" y="189824"/>
                </a:cubicBezTo>
                <a:close/>
              </a:path>
              <a:path w="10801371" h="1667757" fill="none" stroke="0" extrusionOk="0">
                <a:moveTo>
                  <a:pt x="0" y="189824"/>
                </a:moveTo>
                <a:cubicBezTo>
                  <a:pt x="7625" y="74068"/>
                  <a:pt x="111345" y="-10817"/>
                  <a:pt x="287508" y="0"/>
                </a:cubicBezTo>
                <a:cubicBezTo>
                  <a:pt x="507937" y="12439"/>
                  <a:pt x="598667" y="34300"/>
                  <a:pt x="867001" y="0"/>
                </a:cubicBezTo>
                <a:cubicBezTo>
                  <a:pt x="1145186" y="-7379"/>
                  <a:pt x="1185752" y="-7212"/>
                  <a:pt x="1344231" y="0"/>
                </a:cubicBezTo>
                <a:cubicBezTo>
                  <a:pt x="1503994" y="-12324"/>
                  <a:pt x="1850089" y="24132"/>
                  <a:pt x="2128252" y="0"/>
                </a:cubicBezTo>
                <a:cubicBezTo>
                  <a:pt x="2320290" y="-26373"/>
                  <a:pt x="2569163" y="66979"/>
                  <a:pt x="3014536" y="0"/>
                </a:cubicBezTo>
                <a:cubicBezTo>
                  <a:pt x="3465059" y="-26813"/>
                  <a:pt x="3520402" y="-35736"/>
                  <a:pt x="3696293" y="0"/>
                </a:cubicBezTo>
                <a:cubicBezTo>
                  <a:pt x="3894214" y="66516"/>
                  <a:pt x="4011169" y="6906"/>
                  <a:pt x="4275786" y="0"/>
                </a:cubicBezTo>
                <a:cubicBezTo>
                  <a:pt x="4560571" y="-404"/>
                  <a:pt x="4590724" y="10316"/>
                  <a:pt x="4855279" y="0"/>
                </a:cubicBezTo>
                <a:cubicBezTo>
                  <a:pt x="5134678" y="-7851"/>
                  <a:pt x="5187545" y="5867"/>
                  <a:pt x="5332510" y="0"/>
                </a:cubicBezTo>
                <a:cubicBezTo>
                  <a:pt x="5518436" y="-19093"/>
                  <a:pt x="5674833" y="2720"/>
                  <a:pt x="5809739" y="0"/>
                </a:cubicBezTo>
                <a:cubicBezTo>
                  <a:pt x="5913577" y="12332"/>
                  <a:pt x="6149469" y="25200"/>
                  <a:pt x="6286969" y="0"/>
                </a:cubicBezTo>
                <a:cubicBezTo>
                  <a:pt x="6473658" y="30648"/>
                  <a:pt x="6591630" y="-42914"/>
                  <a:pt x="6764199" y="0"/>
                </a:cubicBezTo>
                <a:cubicBezTo>
                  <a:pt x="6888085" y="73964"/>
                  <a:pt x="7390372" y="-13676"/>
                  <a:pt x="7650483" y="0"/>
                </a:cubicBezTo>
                <a:cubicBezTo>
                  <a:pt x="7876831" y="39370"/>
                  <a:pt x="8121371" y="54816"/>
                  <a:pt x="8332240" y="0"/>
                </a:cubicBezTo>
                <a:cubicBezTo>
                  <a:pt x="8560892" y="-16581"/>
                  <a:pt x="8904071" y="-45449"/>
                  <a:pt x="9218524" y="0"/>
                </a:cubicBezTo>
                <a:cubicBezTo>
                  <a:pt x="9645721" y="98164"/>
                  <a:pt x="9974590" y="-72868"/>
                  <a:pt x="10513862" y="0"/>
                </a:cubicBezTo>
                <a:cubicBezTo>
                  <a:pt x="10639068" y="-27153"/>
                  <a:pt x="10808997" y="52340"/>
                  <a:pt x="10801371" y="189824"/>
                </a:cubicBezTo>
                <a:cubicBezTo>
                  <a:pt x="10817958" y="266917"/>
                  <a:pt x="10779547" y="446259"/>
                  <a:pt x="10801371" y="593431"/>
                </a:cubicBezTo>
                <a:cubicBezTo>
                  <a:pt x="10830053" y="751158"/>
                  <a:pt x="10779398" y="846616"/>
                  <a:pt x="10801371" y="1009920"/>
                </a:cubicBezTo>
                <a:cubicBezTo>
                  <a:pt x="10837419" y="1171553"/>
                  <a:pt x="10797105" y="1349295"/>
                  <a:pt x="10801371" y="1477932"/>
                </a:cubicBezTo>
                <a:cubicBezTo>
                  <a:pt x="10811361" y="1610965"/>
                  <a:pt x="10700809" y="1665136"/>
                  <a:pt x="10513862" y="1667757"/>
                </a:cubicBezTo>
                <a:cubicBezTo>
                  <a:pt x="10316317" y="1663428"/>
                  <a:pt x="10095669" y="1692778"/>
                  <a:pt x="9934369" y="1667757"/>
                </a:cubicBezTo>
                <a:cubicBezTo>
                  <a:pt x="9750837" y="1695889"/>
                  <a:pt x="9556012" y="1677565"/>
                  <a:pt x="9457139" y="1667757"/>
                </a:cubicBezTo>
                <a:cubicBezTo>
                  <a:pt x="9443447" y="1668287"/>
                  <a:pt x="8909616" y="1611214"/>
                  <a:pt x="8673118" y="1667757"/>
                </a:cubicBezTo>
                <a:cubicBezTo>
                  <a:pt x="8356112" y="1679209"/>
                  <a:pt x="8314167" y="1676058"/>
                  <a:pt x="8093625" y="1667757"/>
                </a:cubicBezTo>
                <a:cubicBezTo>
                  <a:pt x="7860187" y="1664091"/>
                  <a:pt x="7783855" y="1645895"/>
                  <a:pt x="7514132" y="1667757"/>
                </a:cubicBezTo>
                <a:cubicBezTo>
                  <a:pt x="7258655" y="1710909"/>
                  <a:pt x="6946903" y="1697933"/>
                  <a:pt x="6730111" y="1667757"/>
                </a:cubicBezTo>
                <a:cubicBezTo>
                  <a:pt x="6477119" y="1611089"/>
                  <a:pt x="6279103" y="1641635"/>
                  <a:pt x="5843827" y="1667757"/>
                </a:cubicBezTo>
                <a:cubicBezTo>
                  <a:pt x="5455142" y="1661640"/>
                  <a:pt x="5340615" y="1684270"/>
                  <a:pt x="4957543" y="1667757"/>
                </a:cubicBezTo>
                <a:cubicBezTo>
                  <a:pt x="4578538" y="1676382"/>
                  <a:pt x="4455065" y="1642188"/>
                  <a:pt x="4275786" y="1667757"/>
                </a:cubicBezTo>
                <a:cubicBezTo>
                  <a:pt x="4074085" y="1661193"/>
                  <a:pt x="3954181" y="1643431"/>
                  <a:pt x="3798556" y="1667757"/>
                </a:cubicBezTo>
                <a:cubicBezTo>
                  <a:pt x="3645870" y="1648523"/>
                  <a:pt x="3510112" y="1681922"/>
                  <a:pt x="3321326" y="1667757"/>
                </a:cubicBezTo>
                <a:cubicBezTo>
                  <a:pt x="3126507" y="1623538"/>
                  <a:pt x="2987848" y="1660076"/>
                  <a:pt x="2639569" y="1667757"/>
                </a:cubicBezTo>
                <a:cubicBezTo>
                  <a:pt x="2322456" y="1666541"/>
                  <a:pt x="2306698" y="1654736"/>
                  <a:pt x="2162340" y="1667757"/>
                </a:cubicBezTo>
                <a:cubicBezTo>
                  <a:pt x="2013692" y="1671700"/>
                  <a:pt x="1732687" y="1646263"/>
                  <a:pt x="1582846" y="1667757"/>
                </a:cubicBezTo>
                <a:cubicBezTo>
                  <a:pt x="1452745" y="1706583"/>
                  <a:pt x="1073475" y="1724903"/>
                  <a:pt x="901089" y="1667757"/>
                </a:cubicBezTo>
                <a:cubicBezTo>
                  <a:pt x="704877" y="1675660"/>
                  <a:pt x="464952" y="1632568"/>
                  <a:pt x="287508" y="1667757"/>
                </a:cubicBezTo>
                <a:cubicBezTo>
                  <a:pt x="137042" y="1698489"/>
                  <a:pt x="-9889" y="1615085"/>
                  <a:pt x="0" y="1477932"/>
                </a:cubicBezTo>
                <a:cubicBezTo>
                  <a:pt x="24130" y="1344147"/>
                  <a:pt x="-8853" y="1267264"/>
                  <a:pt x="0" y="1048563"/>
                </a:cubicBezTo>
                <a:cubicBezTo>
                  <a:pt x="6033" y="841022"/>
                  <a:pt x="3880" y="833903"/>
                  <a:pt x="0" y="657836"/>
                </a:cubicBezTo>
                <a:cubicBezTo>
                  <a:pt x="-4663" y="474665"/>
                  <a:pt x="-13481" y="332047"/>
                  <a:pt x="0" y="189824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4236762247">
                  <a:custGeom>
                    <a:avLst/>
                    <a:gdLst>
                      <a:gd name="connsiteX0" fmla="*/ 0 w 10801371"/>
                      <a:gd name="connsiteY0" fmla="*/ 189824 h 1667757"/>
                      <a:gd name="connsiteX1" fmla="*/ 287508 w 10801371"/>
                      <a:gd name="connsiteY1" fmla="*/ 0 h 1667757"/>
                      <a:gd name="connsiteX2" fmla="*/ 867001 w 10801371"/>
                      <a:gd name="connsiteY2" fmla="*/ 0 h 1667757"/>
                      <a:gd name="connsiteX3" fmla="*/ 1344231 w 10801371"/>
                      <a:gd name="connsiteY3" fmla="*/ 0 h 1667757"/>
                      <a:gd name="connsiteX4" fmla="*/ 2128252 w 10801371"/>
                      <a:gd name="connsiteY4" fmla="*/ 0 h 1667757"/>
                      <a:gd name="connsiteX5" fmla="*/ 3014536 w 10801371"/>
                      <a:gd name="connsiteY5" fmla="*/ 0 h 1667757"/>
                      <a:gd name="connsiteX6" fmla="*/ 3696293 w 10801371"/>
                      <a:gd name="connsiteY6" fmla="*/ 0 h 1667757"/>
                      <a:gd name="connsiteX7" fmla="*/ 4275786 w 10801371"/>
                      <a:gd name="connsiteY7" fmla="*/ 0 h 1667757"/>
                      <a:gd name="connsiteX8" fmla="*/ 4855279 w 10801371"/>
                      <a:gd name="connsiteY8" fmla="*/ 0 h 1667757"/>
                      <a:gd name="connsiteX9" fmla="*/ 5332510 w 10801371"/>
                      <a:gd name="connsiteY9" fmla="*/ 0 h 1667757"/>
                      <a:gd name="connsiteX10" fmla="*/ 5809739 w 10801371"/>
                      <a:gd name="connsiteY10" fmla="*/ 0 h 1667757"/>
                      <a:gd name="connsiteX11" fmla="*/ 6286969 w 10801371"/>
                      <a:gd name="connsiteY11" fmla="*/ 0 h 1667757"/>
                      <a:gd name="connsiteX12" fmla="*/ 6764199 w 10801371"/>
                      <a:gd name="connsiteY12" fmla="*/ 0 h 1667757"/>
                      <a:gd name="connsiteX13" fmla="*/ 7650483 w 10801371"/>
                      <a:gd name="connsiteY13" fmla="*/ 0 h 1667757"/>
                      <a:gd name="connsiteX14" fmla="*/ 8332240 w 10801371"/>
                      <a:gd name="connsiteY14" fmla="*/ 0 h 1667757"/>
                      <a:gd name="connsiteX15" fmla="*/ 9218524 w 10801371"/>
                      <a:gd name="connsiteY15" fmla="*/ 0 h 1667757"/>
                      <a:gd name="connsiteX16" fmla="*/ 10513862 w 10801371"/>
                      <a:gd name="connsiteY16" fmla="*/ 0 h 1667757"/>
                      <a:gd name="connsiteX17" fmla="*/ 10801371 w 10801371"/>
                      <a:gd name="connsiteY17" fmla="*/ 189824 h 1667757"/>
                      <a:gd name="connsiteX18" fmla="*/ 10801371 w 10801371"/>
                      <a:gd name="connsiteY18" fmla="*/ 593431 h 1667757"/>
                      <a:gd name="connsiteX19" fmla="*/ 10801371 w 10801371"/>
                      <a:gd name="connsiteY19" fmla="*/ 1009920 h 1667757"/>
                      <a:gd name="connsiteX20" fmla="*/ 10801371 w 10801371"/>
                      <a:gd name="connsiteY20" fmla="*/ 1477932 h 1667757"/>
                      <a:gd name="connsiteX21" fmla="*/ 10513862 w 10801371"/>
                      <a:gd name="connsiteY21" fmla="*/ 1667757 h 1667757"/>
                      <a:gd name="connsiteX22" fmla="*/ 9934369 w 10801371"/>
                      <a:gd name="connsiteY22" fmla="*/ 1667757 h 1667757"/>
                      <a:gd name="connsiteX23" fmla="*/ 9457139 w 10801371"/>
                      <a:gd name="connsiteY23" fmla="*/ 1667757 h 1667757"/>
                      <a:gd name="connsiteX24" fmla="*/ 8673118 w 10801371"/>
                      <a:gd name="connsiteY24" fmla="*/ 1667757 h 1667757"/>
                      <a:gd name="connsiteX25" fmla="*/ 8093625 w 10801371"/>
                      <a:gd name="connsiteY25" fmla="*/ 1667757 h 1667757"/>
                      <a:gd name="connsiteX26" fmla="*/ 7514132 w 10801371"/>
                      <a:gd name="connsiteY26" fmla="*/ 1667757 h 1667757"/>
                      <a:gd name="connsiteX27" fmla="*/ 6730111 w 10801371"/>
                      <a:gd name="connsiteY27" fmla="*/ 1667757 h 1667757"/>
                      <a:gd name="connsiteX28" fmla="*/ 5843827 w 10801371"/>
                      <a:gd name="connsiteY28" fmla="*/ 1667757 h 1667757"/>
                      <a:gd name="connsiteX29" fmla="*/ 4957543 w 10801371"/>
                      <a:gd name="connsiteY29" fmla="*/ 1667757 h 1667757"/>
                      <a:gd name="connsiteX30" fmla="*/ 4275786 w 10801371"/>
                      <a:gd name="connsiteY30" fmla="*/ 1667757 h 1667757"/>
                      <a:gd name="connsiteX31" fmla="*/ 3798556 w 10801371"/>
                      <a:gd name="connsiteY31" fmla="*/ 1667757 h 1667757"/>
                      <a:gd name="connsiteX32" fmla="*/ 3321326 w 10801371"/>
                      <a:gd name="connsiteY32" fmla="*/ 1667757 h 1667757"/>
                      <a:gd name="connsiteX33" fmla="*/ 2639569 w 10801371"/>
                      <a:gd name="connsiteY33" fmla="*/ 1667757 h 1667757"/>
                      <a:gd name="connsiteX34" fmla="*/ 2162340 w 10801371"/>
                      <a:gd name="connsiteY34" fmla="*/ 1667757 h 1667757"/>
                      <a:gd name="connsiteX35" fmla="*/ 1582846 w 10801371"/>
                      <a:gd name="connsiteY35" fmla="*/ 1667757 h 1667757"/>
                      <a:gd name="connsiteX36" fmla="*/ 901089 w 10801371"/>
                      <a:gd name="connsiteY36" fmla="*/ 1667757 h 1667757"/>
                      <a:gd name="connsiteX37" fmla="*/ 287508 w 10801371"/>
                      <a:gd name="connsiteY37" fmla="*/ 1667757 h 1667757"/>
                      <a:gd name="connsiteX38" fmla="*/ 0 w 10801371"/>
                      <a:gd name="connsiteY38" fmla="*/ 1477932 h 1667757"/>
                      <a:gd name="connsiteX39" fmla="*/ 0 w 10801371"/>
                      <a:gd name="connsiteY39" fmla="*/ 1048563 h 1667757"/>
                      <a:gd name="connsiteX40" fmla="*/ 0 w 10801371"/>
                      <a:gd name="connsiteY40" fmla="*/ 657836 h 1667757"/>
                      <a:gd name="connsiteX41" fmla="*/ 0 w 10801371"/>
                      <a:gd name="connsiteY41" fmla="*/ 189824 h 1667757"/>
                      <a:gd name="connsiteX0" fmla="*/ 0 w 10801371"/>
                      <a:gd name="connsiteY0" fmla="*/ 189824 h 1667757"/>
                      <a:gd name="connsiteX1" fmla="*/ 287508 w 10801371"/>
                      <a:gd name="connsiteY1" fmla="*/ 0 h 1667757"/>
                      <a:gd name="connsiteX2" fmla="*/ 1071528 w 10801371"/>
                      <a:gd name="connsiteY2" fmla="*/ 0 h 1667757"/>
                      <a:gd name="connsiteX3" fmla="*/ 1651022 w 10801371"/>
                      <a:gd name="connsiteY3" fmla="*/ 0 h 1667757"/>
                      <a:gd name="connsiteX4" fmla="*/ 2025988 w 10801371"/>
                      <a:gd name="connsiteY4" fmla="*/ 0 h 1667757"/>
                      <a:gd name="connsiteX5" fmla="*/ 2605481 w 10801371"/>
                      <a:gd name="connsiteY5" fmla="*/ 0 h 1667757"/>
                      <a:gd name="connsiteX6" fmla="*/ 2980447 w 10801371"/>
                      <a:gd name="connsiteY6" fmla="*/ 0 h 1667757"/>
                      <a:gd name="connsiteX7" fmla="*/ 3866732 w 10801371"/>
                      <a:gd name="connsiteY7" fmla="*/ 0 h 1667757"/>
                      <a:gd name="connsiteX8" fmla="*/ 4343962 w 10801371"/>
                      <a:gd name="connsiteY8" fmla="*/ 0 h 1667757"/>
                      <a:gd name="connsiteX9" fmla="*/ 5127982 w 10801371"/>
                      <a:gd name="connsiteY9" fmla="*/ 0 h 1667757"/>
                      <a:gd name="connsiteX10" fmla="*/ 5605212 w 10801371"/>
                      <a:gd name="connsiteY10" fmla="*/ 0 h 1667757"/>
                      <a:gd name="connsiteX11" fmla="*/ 6491496 w 10801371"/>
                      <a:gd name="connsiteY11" fmla="*/ 0 h 1667757"/>
                      <a:gd name="connsiteX12" fmla="*/ 6968726 w 10801371"/>
                      <a:gd name="connsiteY12" fmla="*/ 0 h 1667757"/>
                      <a:gd name="connsiteX13" fmla="*/ 7650483 w 10801371"/>
                      <a:gd name="connsiteY13" fmla="*/ 0 h 1667757"/>
                      <a:gd name="connsiteX14" fmla="*/ 8536767 w 10801371"/>
                      <a:gd name="connsiteY14" fmla="*/ 0 h 1667757"/>
                      <a:gd name="connsiteX15" fmla="*/ 9116261 w 10801371"/>
                      <a:gd name="connsiteY15" fmla="*/ 0 h 1667757"/>
                      <a:gd name="connsiteX16" fmla="*/ 9695753 w 10801371"/>
                      <a:gd name="connsiteY16" fmla="*/ 0 h 1667757"/>
                      <a:gd name="connsiteX17" fmla="*/ 10513862 w 10801371"/>
                      <a:gd name="connsiteY17" fmla="*/ 0 h 1667757"/>
                      <a:gd name="connsiteX18" fmla="*/ 10801371 w 10801371"/>
                      <a:gd name="connsiteY18" fmla="*/ 189824 h 1667757"/>
                      <a:gd name="connsiteX19" fmla="*/ 10801371 w 10801371"/>
                      <a:gd name="connsiteY19" fmla="*/ 606312 h 1667757"/>
                      <a:gd name="connsiteX20" fmla="*/ 10801371 w 10801371"/>
                      <a:gd name="connsiteY20" fmla="*/ 997038 h 1667757"/>
                      <a:gd name="connsiteX21" fmla="*/ 10801371 w 10801371"/>
                      <a:gd name="connsiteY21" fmla="*/ 1477932 h 1667757"/>
                      <a:gd name="connsiteX22" fmla="*/ 10513862 w 10801371"/>
                      <a:gd name="connsiteY22" fmla="*/ 1667757 h 1667757"/>
                      <a:gd name="connsiteX23" fmla="*/ 9832105 w 10801371"/>
                      <a:gd name="connsiteY23" fmla="*/ 1667757 h 1667757"/>
                      <a:gd name="connsiteX24" fmla="*/ 9354875 w 10801371"/>
                      <a:gd name="connsiteY24" fmla="*/ 1667757 h 1667757"/>
                      <a:gd name="connsiteX25" fmla="*/ 8775382 w 10801371"/>
                      <a:gd name="connsiteY25" fmla="*/ 1667757 h 1667757"/>
                      <a:gd name="connsiteX26" fmla="*/ 7991361 w 10801371"/>
                      <a:gd name="connsiteY26" fmla="*/ 1667757 h 1667757"/>
                      <a:gd name="connsiteX27" fmla="*/ 7514132 w 10801371"/>
                      <a:gd name="connsiteY27" fmla="*/ 1667757 h 1667757"/>
                      <a:gd name="connsiteX28" fmla="*/ 7139165 w 10801371"/>
                      <a:gd name="connsiteY28" fmla="*/ 1667757 h 1667757"/>
                      <a:gd name="connsiteX29" fmla="*/ 6457408 w 10801371"/>
                      <a:gd name="connsiteY29" fmla="*/ 1667757 h 1667757"/>
                      <a:gd name="connsiteX30" fmla="*/ 6082442 w 10801371"/>
                      <a:gd name="connsiteY30" fmla="*/ 1667757 h 1667757"/>
                      <a:gd name="connsiteX31" fmla="*/ 5502948 w 10801371"/>
                      <a:gd name="connsiteY31" fmla="*/ 1667757 h 1667757"/>
                      <a:gd name="connsiteX32" fmla="*/ 5025719 w 10801371"/>
                      <a:gd name="connsiteY32" fmla="*/ 1667757 h 1667757"/>
                      <a:gd name="connsiteX33" fmla="*/ 4343962 w 10801371"/>
                      <a:gd name="connsiteY33" fmla="*/ 1667757 h 1667757"/>
                      <a:gd name="connsiteX34" fmla="*/ 3866732 w 10801371"/>
                      <a:gd name="connsiteY34" fmla="*/ 1667757 h 1667757"/>
                      <a:gd name="connsiteX35" fmla="*/ 3491766 w 10801371"/>
                      <a:gd name="connsiteY35" fmla="*/ 1667757 h 1667757"/>
                      <a:gd name="connsiteX36" fmla="*/ 2605481 w 10801371"/>
                      <a:gd name="connsiteY36" fmla="*/ 1667757 h 1667757"/>
                      <a:gd name="connsiteX37" fmla="*/ 1719197 w 10801371"/>
                      <a:gd name="connsiteY37" fmla="*/ 1667757 h 1667757"/>
                      <a:gd name="connsiteX38" fmla="*/ 935177 w 10801371"/>
                      <a:gd name="connsiteY38" fmla="*/ 1667757 h 1667757"/>
                      <a:gd name="connsiteX39" fmla="*/ 287508 w 10801371"/>
                      <a:gd name="connsiteY39" fmla="*/ 1667757 h 1667757"/>
                      <a:gd name="connsiteX40" fmla="*/ 0 w 10801371"/>
                      <a:gd name="connsiteY40" fmla="*/ 1477932 h 1667757"/>
                      <a:gd name="connsiteX41" fmla="*/ 0 w 10801371"/>
                      <a:gd name="connsiteY41" fmla="*/ 1035682 h 1667757"/>
                      <a:gd name="connsiteX42" fmla="*/ 0 w 10801371"/>
                      <a:gd name="connsiteY42" fmla="*/ 593431 h 1667757"/>
                      <a:gd name="connsiteX43" fmla="*/ 0 w 10801371"/>
                      <a:gd name="connsiteY43" fmla="*/ 189824 h 166775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</a:cxnLst>
                    <a:rect l="l" t="t" r="r" b="b"/>
                    <a:pathLst>
                      <a:path w="10801371" h="1667757" fill="none" extrusionOk="0">
                        <a:moveTo>
                          <a:pt x="0" y="189824"/>
                        </a:moveTo>
                        <a:cubicBezTo>
                          <a:pt x="-1153" y="61369"/>
                          <a:pt x="95662" y="-10147"/>
                          <a:pt x="287508" y="0"/>
                        </a:cubicBezTo>
                        <a:cubicBezTo>
                          <a:pt x="493849" y="2452"/>
                          <a:pt x="585859" y="34183"/>
                          <a:pt x="867001" y="0"/>
                        </a:cubicBezTo>
                        <a:cubicBezTo>
                          <a:pt x="1141146" y="-11759"/>
                          <a:pt x="1179892" y="-6655"/>
                          <a:pt x="1344231" y="0"/>
                        </a:cubicBezTo>
                        <a:cubicBezTo>
                          <a:pt x="1498883" y="6198"/>
                          <a:pt x="1874542" y="-2064"/>
                          <a:pt x="2128252" y="0"/>
                        </a:cubicBezTo>
                        <a:cubicBezTo>
                          <a:pt x="2316111" y="-54198"/>
                          <a:pt x="2569895" y="40420"/>
                          <a:pt x="3014536" y="0"/>
                        </a:cubicBezTo>
                        <a:cubicBezTo>
                          <a:pt x="3451718" y="-23276"/>
                          <a:pt x="3516969" y="-35050"/>
                          <a:pt x="3696293" y="0"/>
                        </a:cubicBezTo>
                        <a:cubicBezTo>
                          <a:pt x="3875799" y="45646"/>
                          <a:pt x="4006970" y="-19435"/>
                          <a:pt x="4275786" y="0"/>
                        </a:cubicBezTo>
                        <a:cubicBezTo>
                          <a:pt x="4555698" y="1121"/>
                          <a:pt x="4589656" y="8849"/>
                          <a:pt x="4855279" y="0"/>
                        </a:cubicBezTo>
                        <a:cubicBezTo>
                          <a:pt x="5129307" y="-14782"/>
                          <a:pt x="5181466" y="7043"/>
                          <a:pt x="5332510" y="0"/>
                        </a:cubicBezTo>
                        <a:cubicBezTo>
                          <a:pt x="5501129" y="-15988"/>
                          <a:pt x="5684435" y="10244"/>
                          <a:pt x="5809739" y="0"/>
                        </a:cubicBezTo>
                        <a:cubicBezTo>
                          <a:pt x="5923879" y="-12282"/>
                          <a:pt x="6139728" y="13137"/>
                          <a:pt x="6286969" y="0"/>
                        </a:cubicBezTo>
                        <a:cubicBezTo>
                          <a:pt x="6452797" y="34379"/>
                          <a:pt x="6613662" y="-14356"/>
                          <a:pt x="6764199" y="0"/>
                        </a:cubicBezTo>
                        <a:cubicBezTo>
                          <a:pt x="6908752" y="53113"/>
                          <a:pt x="7374236" y="-5077"/>
                          <a:pt x="7650483" y="0"/>
                        </a:cubicBezTo>
                        <a:cubicBezTo>
                          <a:pt x="7894932" y="33927"/>
                          <a:pt x="8104953" y="61089"/>
                          <a:pt x="8332240" y="0"/>
                        </a:cubicBezTo>
                        <a:cubicBezTo>
                          <a:pt x="8510855" y="-28211"/>
                          <a:pt x="8868993" y="-44095"/>
                          <a:pt x="9218524" y="0"/>
                        </a:cubicBezTo>
                        <a:cubicBezTo>
                          <a:pt x="9586989" y="17109"/>
                          <a:pt x="9976805" y="-88429"/>
                          <a:pt x="10513862" y="0"/>
                        </a:cubicBezTo>
                        <a:cubicBezTo>
                          <a:pt x="10658689" y="-8594"/>
                          <a:pt x="10808181" y="79073"/>
                          <a:pt x="10801371" y="189824"/>
                        </a:cubicBezTo>
                        <a:cubicBezTo>
                          <a:pt x="10809577" y="277251"/>
                          <a:pt x="10795362" y="442458"/>
                          <a:pt x="10801371" y="593431"/>
                        </a:cubicBezTo>
                        <a:cubicBezTo>
                          <a:pt x="10818175" y="741370"/>
                          <a:pt x="10781798" y="848947"/>
                          <a:pt x="10801371" y="1009920"/>
                        </a:cubicBezTo>
                        <a:cubicBezTo>
                          <a:pt x="10845719" y="1172198"/>
                          <a:pt x="10782881" y="1321378"/>
                          <a:pt x="10801371" y="1477932"/>
                        </a:cubicBezTo>
                        <a:cubicBezTo>
                          <a:pt x="10820734" y="1586968"/>
                          <a:pt x="10696478" y="1665834"/>
                          <a:pt x="10513862" y="1667757"/>
                        </a:cubicBezTo>
                        <a:cubicBezTo>
                          <a:pt x="10347389" y="1652677"/>
                          <a:pt x="10077605" y="1663530"/>
                          <a:pt x="9934369" y="1667757"/>
                        </a:cubicBezTo>
                        <a:cubicBezTo>
                          <a:pt x="9760133" y="1690287"/>
                          <a:pt x="9574760" y="1660643"/>
                          <a:pt x="9457139" y="1667757"/>
                        </a:cubicBezTo>
                        <a:cubicBezTo>
                          <a:pt x="9372866" y="1663992"/>
                          <a:pt x="8971068" y="1640057"/>
                          <a:pt x="8673118" y="1667757"/>
                        </a:cubicBezTo>
                        <a:cubicBezTo>
                          <a:pt x="8354533" y="1681939"/>
                          <a:pt x="8315420" y="1677017"/>
                          <a:pt x="8093625" y="1667757"/>
                        </a:cubicBezTo>
                        <a:cubicBezTo>
                          <a:pt x="7859164" y="1653876"/>
                          <a:pt x="7794450" y="1652079"/>
                          <a:pt x="7514132" y="1667757"/>
                        </a:cubicBezTo>
                        <a:cubicBezTo>
                          <a:pt x="7272058" y="1693652"/>
                          <a:pt x="6930527" y="1709432"/>
                          <a:pt x="6730111" y="1667757"/>
                        </a:cubicBezTo>
                        <a:cubicBezTo>
                          <a:pt x="6470236" y="1627726"/>
                          <a:pt x="6226072" y="1641464"/>
                          <a:pt x="5843827" y="1667757"/>
                        </a:cubicBezTo>
                        <a:cubicBezTo>
                          <a:pt x="5447308" y="1653866"/>
                          <a:pt x="5346847" y="1687329"/>
                          <a:pt x="4957543" y="1667757"/>
                        </a:cubicBezTo>
                        <a:cubicBezTo>
                          <a:pt x="4574221" y="1669798"/>
                          <a:pt x="4443838" y="1653620"/>
                          <a:pt x="4275786" y="1667757"/>
                        </a:cubicBezTo>
                        <a:cubicBezTo>
                          <a:pt x="4084549" y="1679155"/>
                          <a:pt x="3962629" y="1644717"/>
                          <a:pt x="3798556" y="1667757"/>
                        </a:cubicBezTo>
                        <a:cubicBezTo>
                          <a:pt x="3652392" y="1680855"/>
                          <a:pt x="3495969" y="1681088"/>
                          <a:pt x="3321326" y="1667757"/>
                        </a:cubicBezTo>
                        <a:cubicBezTo>
                          <a:pt x="3136856" y="1635452"/>
                          <a:pt x="2965279" y="1662427"/>
                          <a:pt x="2639569" y="1667757"/>
                        </a:cubicBezTo>
                        <a:cubicBezTo>
                          <a:pt x="2321856" y="1665996"/>
                          <a:pt x="2308757" y="1656268"/>
                          <a:pt x="2162340" y="1667757"/>
                        </a:cubicBezTo>
                        <a:cubicBezTo>
                          <a:pt x="2016349" y="1674744"/>
                          <a:pt x="1727864" y="1640422"/>
                          <a:pt x="1582846" y="1667757"/>
                        </a:cubicBezTo>
                        <a:cubicBezTo>
                          <a:pt x="1418745" y="1704692"/>
                          <a:pt x="1101399" y="1685046"/>
                          <a:pt x="901089" y="1667757"/>
                        </a:cubicBezTo>
                        <a:cubicBezTo>
                          <a:pt x="713178" y="1650732"/>
                          <a:pt x="466080" y="1643661"/>
                          <a:pt x="287508" y="1667757"/>
                        </a:cubicBezTo>
                        <a:cubicBezTo>
                          <a:pt x="133386" y="1693975"/>
                          <a:pt x="-7820" y="1590780"/>
                          <a:pt x="0" y="1477932"/>
                        </a:cubicBezTo>
                        <a:cubicBezTo>
                          <a:pt x="21483" y="1343797"/>
                          <a:pt x="-269" y="1269141"/>
                          <a:pt x="0" y="1048563"/>
                        </a:cubicBezTo>
                        <a:cubicBezTo>
                          <a:pt x="6049" y="840652"/>
                          <a:pt x="3098" y="832342"/>
                          <a:pt x="0" y="657836"/>
                        </a:cubicBezTo>
                        <a:cubicBezTo>
                          <a:pt x="1141" y="478110"/>
                          <a:pt x="-8530" y="338845"/>
                          <a:pt x="0" y="189824"/>
                        </a:cubicBezTo>
                        <a:close/>
                      </a:path>
                      <a:path w="10801371" h="1667757" stroke="0" extrusionOk="0">
                        <a:moveTo>
                          <a:pt x="0" y="189824"/>
                        </a:moveTo>
                        <a:cubicBezTo>
                          <a:pt x="17122" y="98675"/>
                          <a:pt x="160703" y="-8292"/>
                          <a:pt x="287508" y="0"/>
                        </a:cubicBezTo>
                        <a:cubicBezTo>
                          <a:pt x="680604" y="965"/>
                          <a:pt x="800632" y="14140"/>
                          <a:pt x="1071528" y="0"/>
                        </a:cubicBezTo>
                        <a:cubicBezTo>
                          <a:pt x="1337174" y="2592"/>
                          <a:pt x="1534397" y="-36762"/>
                          <a:pt x="1651022" y="0"/>
                        </a:cubicBezTo>
                        <a:cubicBezTo>
                          <a:pt x="1806338" y="3659"/>
                          <a:pt x="1964660" y="929"/>
                          <a:pt x="2025988" y="0"/>
                        </a:cubicBezTo>
                        <a:cubicBezTo>
                          <a:pt x="2084835" y="8953"/>
                          <a:pt x="2388781" y="-8964"/>
                          <a:pt x="2605481" y="0"/>
                        </a:cubicBezTo>
                        <a:cubicBezTo>
                          <a:pt x="2803980" y="1368"/>
                          <a:pt x="2864186" y="-2205"/>
                          <a:pt x="2980447" y="0"/>
                        </a:cubicBezTo>
                        <a:cubicBezTo>
                          <a:pt x="3082873" y="-25060"/>
                          <a:pt x="3639162" y="-9574"/>
                          <a:pt x="3866732" y="0"/>
                        </a:cubicBezTo>
                        <a:cubicBezTo>
                          <a:pt x="4074488" y="20403"/>
                          <a:pt x="4156808" y="5509"/>
                          <a:pt x="4343962" y="0"/>
                        </a:cubicBezTo>
                        <a:cubicBezTo>
                          <a:pt x="4498431" y="29824"/>
                          <a:pt x="4772188" y="1793"/>
                          <a:pt x="5127982" y="0"/>
                        </a:cubicBezTo>
                        <a:cubicBezTo>
                          <a:pt x="5478756" y="-15762"/>
                          <a:pt x="5496737" y="-12613"/>
                          <a:pt x="5605212" y="0"/>
                        </a:cubicBezTo>
                        <a:cubicBezTo>
                          <a:pt x="5701009" y="11180"/>
                          <a:pt x="6259787" y="8086"/>
                          <a:pt x="6491496" y="0"/>
                        </a:cubicBezTo>
                        <a:cubicBezTo>
                          <a:pt x="6764672" y="-26663"/>
                          <a:pt x="6745145" y="11322"/>
                          <a:pt x="6968726" y="0"/>
                        </a:cubicBezTo>
                        <a:cubicBezTo>
                          <a:pt x="7170321" y="-13062"/>
                          <a:pt x="7505425" y="23544"/>
                          <a:pt x="7650483" y="0"/>
                        </a:cubicBezTo>
                        <a:cubicBezTo>
                          <a:pt x="7796007" y="-29566"/>
                          <a:pt x="8350663" y="-41463"/>
                          <a:pt x="8536767" y="0"/>
                        </a:cubicBezTo>
                        <a:cubicBezTo>
                          <a:pt x="8675351" y="14580"/>
                          <a:pt x="8842357" y="9000"/>
                          <a:pt x="9116261" y="0"/>
                        </a:cubicBezTo>
                        <a:cubicBezTo>
                          <a:pt x="9263886" y="26487"/>
                          <a:pt x="9425791" y="403"/>
                          <a:pt x="9695753" y="0"/>
                        </a:cubicBezTo>
                        <a:cubicBezTo>
                          <a:pt x="9918683" y="16031"/>
                          <a:pt x="10263800" y="26963"/>
                          <a:pt x="10513862" y="0"/>
                        </a:cubicBezTo>
                        <a:cubicBezTo>
                          <a:pt x="10691801" y="-2676"/>
                          <a:pt x="10820752" y="82235"/>
                          <a:pt x="10801371" y="189824"/>
                        </a:cubicBezTo>
                        <a:cubicBezTo>
                          <a:pt x="10760271" y="339563"/>
                          <a:pt x="10768436" y="438644"/>
                          <a:pt x="10801371" y="606312"/>
                        </a:cubicBezTo>
                        <a:cubicBezTo>
                          <a:pt x="10813966" y="782540"/>
                          <a:pt x="10825883" y="810267"/>
                          <a:pt x="10801371" y="997038"/>
                        </a:cubicBezTo>
                        <a:cubicBezTo>
                          <a:pt x="10775323" y="1177577"/>
                          <a:pt x="10795004" y="1235342"/>
                          <a:pt x="10801371" y="1477932"/>
                        </a:cubicBezTo>
                        <a:cubicBezTo>
                          <a:pt x="10833809" y="1613203"/>
                          <a:pt x="10705237" y="1693350"/>
                          <a:pt x="10513862" y="1667757"/>
                        </a:cubicBezTo>
                        <a:cubicBezTo>
                          <a:pt x="10295399" y="1679363"/>
                          <a:pt x="10097597" y="1685869"/>
                          <a:pt x="9832105" y="1667757"/>
                        </a:cubicBezTo>
                        <a:cubicBezTo>
                          <a:pt x="9563340" y="1651235"/>
                          <a:pt x="9511571" y="1676619"/>
                          <a:pt x="9354875" y="1667757"/>
                        </a:cubicBezTo>
                        <a:cubicBezTo>
                          <a:pt x="9172190" y="1658247"/>
                          <a:pt x="8971476" y="1727854"/>
                          <a:pt x="8775382" y="1667757"/>
                        </a:cubicBezTo>
                        <a:cubicBezTo>
                          <a:pt x="8554727" y="1641911"/>
                          <a:pt x="8219966" y="1668679"/>
                          <a:pt x="7991361" y="1667757"/>
                        </a:cubicBezTo>
                        <a:cubicBezTo>
                          <a:pt x="7797015" y="1657085"/>
                          <a:pt x="7691713" y="1665491"/>
                          <a:pt x="7514132" y="1667757"/>
                        </a:cubicBezTo>
                        <a:cubicBezTo>
                          <a:pt x="7308769" y="1675056"/>
                          <a:pt x="7264502" y="1654702"/>
                          <a:pt x="7139165" y="1667757"/>
                        </a:cubicBezTo>
                        <a:cubicBezTo>
                          <a:pt x="6978597" y="1661291"/>
                          <a:pt x="6622380" y="1664510"/>
                          <a:pt x="6457408" y="1667757"/>
                        </a:cubicBezTo>
                        <a:cubicBezTo>
                          <a:pt x="6300604" y="1671063"/>
                          <a:pt x="6218714" y="1657385"/>
                          <a:pt x="6082442" y="1667757"/>
                        </a:cubicBezTo>
                        <a:cubicBezTo>
                          <a:pt x="5952313" y="1670520"/>
                          <a:pt x="5680680" y="1684754"/>
                          <a:pt x="5502948" y="1667757"/>
                        </a:cubicBezTo>
                        <a:cubicBezTo>
                          <a:pt x="5347131" y="1682277"/>
                          <a:pt x="5178256" y="1671642"/>
                          <a:pt x="5025719" y="1667757"/>
                        </a:cubicBezTo>
                        <a:cubicBezTo>
                          <a:pt x="4892962" y="1654672"/>
                          <a:pt x="4512483" y="1688724"/>
                          <a:pt x="4343962" y="1667757"/>
                        </a:cubicBezTo>
                        <a:cubicBezTo>
                          <a:pt x="4165478" y="1691585"/>
                          <a:pt x="4051053" y="1679928"/>
                          <a:pt x="3866732" y="1667757"/>
                        </a:cubicBezTo>
                        <a:cubicBezTo>
                          <a:pt x="3698625" y="1667211"/>
                          <a:pt x="3646738" y="1681127"/>
                          <a:pt x="3491766" y="1667757"/>
                        </a:cubicBezTo>
                        <a:cubicBezTo>
                          <a:pt x="3338065" y="1729190"/>
                          <a:pt x="2971999" y="1634352"/>
                          <a:pt x="2605481" y="1667757"/>
                        </a:cubicBezTo>
                        <a:cubicBezTo>
                          <a:pt x="2280157" y="1657438"/>
                          <a:pt x="1991501" y="1679279"/>
                          <a:pt x="1719197" y="1667757"/>
                        </a:cubicBezTo>
                        <a:cubicBezTo>
                          <a:pt x="1481489" y="1681503"/>
                          <a:pt x="1132067" y="1671512"/>
                          <a:pt x="935177" y="1667757"/>
                        </a:cubicBezTo>
                        <a:cubicBezTo>
                          <a:pt x="754684" y="1653856"/>
                          <a:pt x="464023" y="1682777"/>
                          <a:pt x="287508" y="1667757"/>
                        </a:cubicBezTo>
                        <a:cubicBezTo>
                          <a:pt x="145395" y="1675476"/>
                          <a:pt x="-14111" y="1556627"/>
                          <a:pt x="0" y="1477932"/>
                        </a:cubicBezTo>
                        <a:cubicBezTo>
                          <a:pt x="-1218" y="1313497"/>
                          <a:pt x="-7978" y="1236663"/>
                          <a:pt x="0" y="1035682"/>
                        </a:cubicBezTo>
                        <a:cubicBezTo>
                          <a:pt x="17133" y="828411"/>
                          <a:pt x="24099" y="723894"/>
                          <a:pt x="0" y="593431"/>
                        </a:cubicBezTo>
                        <a:cubicBezTo>
                          <a:pt x="-14746" y="481928"/>
                          <a:pt x="-2735" y="297917"/>
                          <a:pt x="0" y="189824"/>
                        </a:cubicBezTo>
                        <a:close/>
                      </a:path>
                      <a:path w="10801371" h="1667757" fill="none" stroke="0" extrusionOk="0">
                        <a:moveTo>
                          <a:pt x="0" y="189824"/>
                        </a:moveTo>
                        <a:cubicBezTo>
                          <a:pt x="12601" y="69401"/>
                          <a:pt x="107814" y="-16202"/>
                          <a:pt x="287508" y="0"/>
                        </a:cubicBezTo>
                        <a:cubicBezTo>
                          <a:pt x="498276" y="12989"/>
                          <a:pt x="597718" y="15469"/>
                          <a:pt x="867001" y="0"/>
                        </a:cubicBezTo>
                        <a:cubicBezTo>
                          <a:pt x="1141076" y="-14704"/>
                          <a:pt x="1181331" y="-3884"/>
                          <a:pt x="1344231" y="0"/>
                        </a:cubicBezTo>
                        <a:cubicBezTo>
                          <a:pt x="1525571" y="-37157"/>
                          <a:pt x="1887532" y="47374"/>
                          <a:pt x="2128252" y="0"/>
                        </a:cubicBezTo>
                        <a:cubicBezTo>
                          <a:pt x="2337840" y="-5401"/>
                          <a:pt x="2591760" y="25526"/>
                          <a:pt x="3014536" y="0"/>
                        </a:cubicBezTo>
                        <a:cubicBezTo>
                          <a:pt x="3446694" y="-16509"/>
                          <a:pt x="3529842" y="-23382"/>
                          <a:pt x="3696293" y="0"/>
                        </a:cubicBezTo>
                        <a:cubicBezTo>
                          <a:pt x="3886249" y="37184"/>
                          <a:pt x="3998282" y="14120"/>
                          <a:pt x="4275786" y="0"/>
                        </a:cubicBezTo>
                        <a:cubicBezTo>
                          <a:pt x="4557372" y="2424"/>
                          <a:pt x="4595782" y="19688"/>
                          <a:pt x="4855279" y="0"/>
                        </a:cubicBezTo>
                        <a:cubicBezTo>
                          <a:pt x="5123661" y="-7911"/>
                          <a:pt x="5186064" y="5003"/>
                          <a:pt x="5332510" y="0"/>
                        </a:cubicBezTo>
                        <a:cubicBezTo>
                          <a:pt x="5500341" y="-8887"/>
                          <a:pt x="5696558" y="4571"/>
                          <a:pt x="5809739" y="0"/>
                        </a:cubicBezTo>
                        <a:cubicBezTo>
                          <a:pt x="5903532" y="18124"/>
                          <a:pt x="6154291" y="9000"/>
                          <a:pt x="6286969" y="0"/>
                        </a:cubicBezTo>
                        <a:cubicBezTo>
                          <a:pt x="6457516" y="7640"/>
                          <a:pt x="6591540" y="-26439"/>
                          <a:pt x="6764199" y="0"/>
                        </a:cubicBezTo>
                        <a:cubicBezTo>
                          <a:pt x="6905398" y="23263"/>
                          <a:pt x="7443452" y="7676"/>
                          <a:pt x="7650483" y="0"/>
                        </a:cubicBezTo>
                        <a:cubicBezTo>
                          <a:pt x="7860814" y="-12913"/>
                          <a:pt x="8113654" y="1003"/>
                          <a:pt x="8332240" y="0"/>
                        </a:cubicBezTo>
                        <a:cubicBezTo>
                          <a:pt x="8597906" y="828"/>
                          <a:pt x="8905927" y="-29251"/>
                          <a:pt x="9218524" y="0"/>
                        </a:cubicBezTo>
                        <a:cubicBezTo>
                          <a:pt x="9592580" y="36335"/>
                          <a:pt x="9956287" y="1188"/>
                          <a:pt x="10513862" y="0"/>
                        </a:cubicBezTo>
                        <a:cubicBezTo>
                          <a:pt x="10663537" y="-21913"/>
                          <a:pt x="10797930" y="67555"/>
                          <a:pt x="10801371" y="189824"/>
                        </a:cubicBezTo>
                        <a:cubicBezTo>
                          <a:pt x="10846403" y="257099"/>
                          <a:pt x="10784254" y="444379"/>
                          <a:pt x="10801371" y="593431"/>
                        </a:cubicBezTo>
                        <a:cubicBezTo>
                          <a:pt x="10830181" y="755691"/>
                          <a:pt x="10760820" y="850397"/>
                          <a:pt x="10801371" y="1009920"/>
                        </a:cubicBezTo>
                        <a:cubicBezTo>
                          <a:pt x="10817101" y="1158969"/>
                          <a:pt x="10786501" y="1358165"/>
                          <a:pt x="10801371" y="1477932"/>
                        </a:cubicBezTo>
                        <a:cubicBezTo>
                          <a:pt x="10808241" y="1618099"/>
                          <a:pt x="10703007" y="1675482"/>
                          <a:pt x="10513862" y="1667757"/>
                        </a:cubicBezTo>
                        <a:cubicBezTo>
                          <a:pt x="10307846" y="1670771"/>
                          <a:pt x="10116616" y="1693599"/>
                          <a:pt x="9934369" y="1667757"/>
                        </a:cubicBezTo>
                        <a:cubicBezTo>
                          <a:pt x="9766145" y="1679418"/>
                          <a:pt x="9570006" y="1666328"/>
                          <a:pt x="9457139" y="1667757"/>
                        </a:cubicBezTo>
                        <a:cubicBezTo>
                          <a:pt x="9402053" y="1676092"/>
                          <a:pt x="8914820" y="1624653"/>
                          <a:pt x="8673118" y="1667757"/>
                        </a:cubicBezTo>
                        <a:cubicBezTo>
                          <a:pt x="8368052" y="1670293"/>
                          <a:pt x="8311083" y="1670806"/>
                          <a:pt x="8093625" y="1667757"/>
                        </a:cubicBezTo>
                        <a:cubicBezTo>
                          <a:pt x="7874999" y="1672309"/>
                          <a:pt x="7790981" y="1655906"/>
                          <a:pt x="7514132" y="1667757"/>
                        </a:cubicBezTo>
                        <a:cubicBezTo>
                          <a:pt x="7204103" y="1707537"/>
                          <a:pt x="6963283" y="1656652"/>
                          <a:pt x="6730111" y="1667757"/>
                        </a:cubicBezTo>
                        <a:cubicBezTo>
                          <a:pt x="6505357" y="1667958"/>
                          <a:pt x="6266824" y="1674950"/>
                          <a:pt x="5843827" y="1667757"/>
                        </a:cubicBezTo>
                        <a:cubicBezTo>
                          <a:pt x="5470738" y="1673861"/>
                          <a:pt x="5307055" y="1657106"/>
                          <a:pt x="4957543" y="1667757"/>
                        </a:cubicBezTo>
                        <a:cubicBezTo>
                          <a:pt x="4593358" y="1681776"/>
                          <a:pt x="4468371" y="1648992"/>
                          <a:pt x="4275786" y="1667757"/>
                        </a:cubicBezTo>
                        <a:cubicBezTo>
                          <a:pt x="4080282" y="1655103"/>
                          <a:pt x="3945887" y="1649968"/>
                          <a:pt x="3798556" y="1667757"/>
                        </a:cubicBezTo>
                        <a:cubicBezTo>
                          <a:pt x="3630464" y="1655496"/>
                          <a:pt x="3525647" y="1672297"/>
                          <a:pt x="3321326" y="1667757"/>
                        </a:cubicBezTo>
                        <a:cubicBezTo>
                          <a:pt x="3121636" y="1656133"/>
                          <a:pt x="2977469" y="1664478"/>
                          <a:pt x="2639569" y="1667757"/>
                        </a:cubicBezTo>
                        <a:cubicBezTo>
                          <a:pt x="2328399" y="1670946"/>
                          <a:pt x="2307660" y="1655857"/>
                          <a:pt x="2162340" y="1667757"/>
                        </a:cubicBezTo>
                        <a:cubicBezTo>
                          <a:pt x="2002720" y="1664219"/>
                          <a:pt x="1710553" y="1657968"/>
                          <a:pt x="1582846" y="1667757"/>
                        </a:cubicBezTo>
                        <a:cubicBezTo>
                          <a:pt x="1503348" y="1684744"/>
                          <a:pt x="1090027" y="1675819"/>
                          <a:pt x="901089" y="1667757"/>
                        </a:cubicBezTo>
                        <a:cubicBezTo>
                          <a:pt x="694518" y="1706720"/>
                          <a:pt x="488634" y="1635433"/>
                          <a:pt x="287508" y="1667757"/>
                        </a:cubicBezTo>
                        <a:cubicBezTo>
                          <a:pt x="142729" y="1709998"/>
                          <a:pt x="4583" y="1614672"/>
                          <a:pt x="0" y="1477932"/>
                        </a:cubicBezTo>
                        <a:cubicBezTo>
                          <a:pt x="28035" y="1331528"/>
                          <a:pt x="-23243" y="1253023"/>
                          <a:pt x="0" y="1048563"/>
                        </a:cubicBezTo>
                        <a:cubicBezTo>
                          <a:pt x="6295" y="840916"/>
                          <a:pt x="3849" y="833918"/>
                          <a:pt x="0" y="657836"/>
                        </a:cubicBezTo>
                        <a:cubicBezTo>
                          <a:pt x="-19121" y="473511"/>
                          <a:pt x="2314" y="305204"/>
                          <a:pt x="0" y="189824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83508"/>
            <a:endParaRPr lang="th-TH" sz="2200" dirty="0">
              <a:solidFill>
                <a:prstClr val="white"/>
              </a:solidFill>
              <a:latin typeface="MN ONIGIRI" pitchFamily="2" charset="0"/>
              <a:cs typeface="MN ONIGIRI" pitchFamily="2" charset="0"/>
            </a:endParaRPr>
          </a:p>
        </p:txBody>
      </p:sp>
      <p:sp>
        <p:nvSpPr>
          <p:cNvPr id="5" name="สี่เหลี่ยมผืนผ้า 4">
            <a:extLst>
              <a:ext uri="{FF2B5EF4-FFF2-40B4-BE49-F238E27FC236}">
                <a16:creationId xmlns:a16="http://schemas.microsoft.com/office/drawing/2014/main" id="{2BA30E2B-3A40-40CB-1D68-C828C95DBAF6}"/>
              </a:ext>
            </a:extLst>
          </p:cNvPr>
          <p:cNvSpPr/>
          <p:nvPr/>
        </p:nvSpPr>
        <p:spPr>
          <a:xfrm>
            <a:off x="2779051" y="217858"/>
            <a:ext cx="6713696" cy="148886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h-TH" sz="6600" b="1" dirty="0">
                <a:ln>
                  <a:solidFill>
                    <a:schemeClr val="tx1"/>
                  </a:solidFill>
                </a:ln>
                <a:solidFill>
                  <a:srgbClr val="F896CA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ส</a:t>
            </a:r>
            <a:r>
              <a:rPr lang="th-TH" sz="6600" b="1" dirty="0">
                <a:ln>
                  <a:solidFill>
                    <a:schemeClr val="tx1"/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า</a:t>
            </a:r>
            <a:r>
              <a:rPr lang="th-TH" sz="6600" b="1" dirty="0">
                <a:ln>
                  <a:solidFill>
                    <a:schemeClr val="tx1"/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ร</a:t>
            </a:r>
            <a:r>
              <a:rPr lang="th-TH" sz="6600" b="1" dirty="0">
                <a:ln>
                  <a:solidFill>
                    <a:schemeClr val="tx1"/>
                  </a:solidFill>
                </a:ln>
                <a:solidFill>
                  <a:srgbClr val="F1BBA9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ล</a:t>
            </a:r>
            <a:r>
              <a:rPr lang="th-TH" sz="6600" b="1" dirty="0">
                <a:ln>
                  <a:solidFill>
                    <a:schemeClr val="tx1"/>
                  </a:solidFill>
                </a:ln>
                <a:solidFill>
                  <a:srgbClr val="FFEE93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ะ</a:t>
            </a:r>
            <a:r>
              <a:rPr lang="th-TH" sz="6600" b="1" dirty="0">
                <a:ln>
                  <a:solidFill>
                    <a:schemeClr val="tx1"/>
                  </a:solidFill>
                </a:ln>
                <a:solidFill>
                  <a:srgbClr val="D3D5FF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ล</a:t>
            </a:r>
            <a:r>
              <a:rPr lang="th-TH" sz="6600" b="1" dirty="0">
                <a:ln>
                  <a:solidFill>
                    <a:schemeClr val="tx1"/>
                  </a:solidFill>
                </a:ln>
                <a:solidFill>
                  <a:schemeClr val="accent5">
                    <a:lumMod val="40000"/>
                    <a:lumOff val="60000"/>
                  </a:schemeClr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า</a:t>
            </a:r>
            <a:r>
              <a:rPr lang="th-TH" sz="6600" b="1" dirty="0">
                <a:ln>
                  <a:solidFill>
                    <a:schemeClr val="tx1"/>
                  </a:solidFill>
                </a:ln>
                <a:solidFill>
                  <a:srgbClr val="FBC5C6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ย</a:t>
            </a:r>
            <a:r>
              <a:rPr lang="en-US" sz="6600" b="1" dirty="0">
                <a:ln>
                  <a:solidFill>
                    <a:schemeClr val="tx1"/>
                  </a:solidFill>
                </a:ln>
                <a:solidFill>
                  <a:srgbClr val="FBC5C6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 </a:t>
            </a:r>
            <a:r>
              <a:rPr lang="en-US" sz="6600" b="1" dirty="0">
                <a:ln>
                  <a:solidFill>
                    <a:schemeClr val="tx1"/>
                  </a:solidFill>
                </a:ln>
                <a:solidFill>
                  <a:srgbClr val="F897CB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(</a:t>
            </a:r>
            <a:r>
              <a:rPr lang="en-US" sz="6600" b="1" dirty="0">
                <a:ln>
                  <a:solidFill>
                    <a:schemeClr val="tx1"/>
                  </a:solidFill>
                </a:ln>
                <a:solidFill>
                  <a:srgbClr val="F5B183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s</a:t>
            </a:r>
            <a:r>
              <a:rPr lang="en-US" sz="6600" b="1" dirty="0">
                <a:ln>
                  <a:solidFill>
                    <a:schemeClr val="tx1"/>
                  </a:solidFill>
                </a:ln>
                <a:solidFill>
                  <a:srgbClr val="A9D18E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o</a:t>
            </a:r>
            <a:r>
              <a:rPr lang="en-US" sz="6600" b="1" dirty="0">
                <a:ln>
                  <a:solidFill>
                    <a:schemeClr val="tx1"/>
                  </a:solidFill>
                </a:ln>
                <a:solidFill>
                  <a:srgbClr val="F2BBA9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l</a:t>
            </a:r>
            <a:r>
              <a:rPr lang="en-US" sz="6600" b="1" dirty="0">
                <a:ln>
                  <a:solidFill>
                    <a:schemeClr val="tx1"/>
                  </a:solidFill>
                </a:ln>
                <a:solidFill>
                  <a:srgbClr val="FFEF94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u</a:t>
            </a:r>
            <a:r>
              <a:rPr lang="en-US" sz="6600" b="1" dirty="0">
                <a:ln>
                  <a:solidFill>
                    <a:schemeClr val="tx1"/>
                  </a:solidFill>
                </a:ln>
                <a:solidFill>
                  <a:srgbClr val="D3D5FF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t</a:t>
            </a:r>
            <a:r>
              <a:rPr lang="en-US" sz="6600" b="1" dirty="0">
                <a:ln>
                  <a:solidFill>
                    <a:schemeClr val="tx1"/>
                  </a:solidFill>
                </a:ln>
                <a:solidFill>
                  <a:srgbClr val="BDD7EF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i</a:t>
            </a:r>
            <a:r>
              <a:rPr lang="en-US" sz="6600" b="1" dirty="0">
                <a:ln>
                  <a:solidFill>
                    <a:schemeClr val="tx1"/>
                  </a:solidFill>
                </a:ln>
                <a:solidFill>
                  <a:srgbClr val="FBC5C6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o</a:t>
            </a:r>
            <a:r>
              <a:rPr lang="en-US" sz="6600" b="1" dirty="0">
                <a:ln>
                  <a:solidFill>
                    <a:schemeClr val="tx1"/>
                  </a:solidFill>
                </a:ln>
                <a:solidFill>
                  <a:srgbClr val="F897CB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n</a:t>
            </a:r>
            <a:r>
              <a:rPr lang="en-US" sz="6600" b="1" dirty="0">
                <a:ln>
                  <a:solidFill>
                    <a:schemeClr val="tx1"/>
                  </a:solidFill>
                </a:ln>
                <a:solidFill>
                  <a:srgbClr val="F5B183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)</a:t>
            </a:r>
            <a:r>
              <a:rPr lang="en-US" sz="6600" b="1" dirty="0">
                <a:ln>
                  <a:solidFill>
                    <a:schemeClr val="tx1"/>
                  </a:solidFill>
                </a:ln>
                <a:solidFill>
                  <a:srgbClr val="FBC5C6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 </a:t>
            </a:r>
            <a:endParaRPr lang="th-TH" sz="6600" dirty="0">
              <a:ln>
                <a:solidFill>
                  <a:schemeClr val="tx1"/>
                </a:solidFill>
              </a:ln>
              <a:solidFill>
                <a:srgbClr val="FBC5C6"/>
              </a:solidFill>
              <a:latin typeface="FC Crayon [Non-commercial] Reg" pitchFamily="2" charset="-34"/>
              <a:ea typeface="NURA-ANAYA-V1" panose="02000503000000000000" pitchFamily="2" charset="-34"/>
              <a:cs typeface="FC Crayon [Non-commercial] Reg" pitchFamily="2" charset="-34"/>
            </a:endParaRP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14B95028-EFE3-E52C-3F00-600850D58B43}"/>
              </a:ext>
            </a:extLst>
          </p:cNvPr>
          <p:cNvSpPr/>
          <p:nvPr/>
        </p:nvSpPr>
        <p:spPr>
          <a:xfrm>
            <a:off x="970779" y="1451418"/>
            <a:ext cx="1025043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083508">
              <a:lnSpc>
                <a:spcPct val="150000"/>
              </a:lnSpc>
            </a:pPr>
            <a:r>
              <a:rPr lang="th-TH" sz="3200" dirty="0">
                <a:solidFill>
                  <a:srgbClr val="ED7D31"/>
                </a:solidFill>
                <a:latin typeface="FC Crayon [Non-commercial] Reg" pitchFamily="2" charset="-34"/>
                <a:cs typeface="FC Crayon [Non-commercial] Reg" pitchFamily="2" charset="-34"/>
              </a:rPr>
              <a:t>ความดัน</a:t>
            </a:r>
            <a:r>
              <a:rPr lang="en-US" sz="3200" dirty="0">
                <a:solidFill>
                  <a:srgbClr val="000000"/>
                </a:solidFill>
                <a:latin typeface="FC Crayon [Non-commercial] Reg" pitchFamily="2" charset="-34"/>
                <a:cs typeface="FC Crayon [Non-commercial] Reg" pitchFamily="2" charset="-34"/>
              </a:rPr>
              <a:t> </a:t>
            </a:r>
            <a:r>
              <a:rPr lang="th-TH" sz="3200" dirty="0">
                <a:solidFill>
                  <a:schemeClr val="bg2">
                    <a:lumMod val="25000"/>
                  </a:schemeClr>
                </a:solidFill>
                <a:latin typeface="FC Crayon [Non-commercial] Reg" pitchFamily="2" charset="-34"/>
                <a:cs typeface="FC Crayon [Non-commercial] Reg" pitchFamily="2" charset="-34"/>
              </a:rPr>
              <a:t>ปัจจัยที่มีผลต่อการละลายของสาร</a:t>
            </a:r>
          </a:p>
        </p:txBody>
      </p:sp>
      <p:sp>
        <p:nvSpPr>
          <p:cNvPr id="19" name="กล่องข้อความ 18">
            <a:extLst>
              <a:ext uri="{FF2B5EF4-FFF2-40B4-BE49-F238E27FC236}">
                <a16:creationId xmlns:a16="http://schemas.microsoft.com/office/drawing/2014/main" id="{4F979E50-7584-B61E-294E-983C4CF9C328}"/>
              </a:ext>
            </a:extLst>
          </p:cNvPr>
          <p:cNvSpPr txBox="1"/>
          <p:nvPr/>
        </p:nvSpPr>
        <p:spPr>
          <a:xfrm>
            <a:off x="717084" y="4223731"/>
            <a:ext cx="10837630" cy="15735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Wingdings" pitchFamily="2" charset="2"/>
              <a:buChar char="q"/>
            </a:pPr>
            <a:r>
              <a:rPr lang="th-TH" sz="2200" b="0" i="0" dirty="0">
                <a:solidFill>
                  <a:srgbClr val="000000"/>
                </a:solidFill>
                <a:effectLst/>
                <a:latin typeface="FC Crayon [Non-commercial] Reg" pitchFamily="2" charset="-34"/>
                <a:cs typeface="FC Crayon [Non-commercial] Reg" pitchFamily="2" charset="-34"/>
              </a:rPr>
              <a:t>เมื่อ</a:t>
            </a:r>
            <a:r>
              <a:rPr lang="th-TH" sz="2200" b="0" i="0" u="sng" dirty="0">
                <a:solidFill>
                  <a:srgbClr val="000000"/>
                </a:solidFill>
                <a:effectLst/>
                <a:latin typeface="FC Crayon [Non-commercial] Reg" pitchFamily="2" charset="-34"/>
                <a:cs typeface="FC Crayon [Non-commercial] Reg" pitchFamily="2" charset="-34"/>
              </a:rPr>
              <a:t>ความดันเพิ่มขึ้น</a:t>
            </a:r>
            <a:r>
              <a:rPr lang="th-TH" sz="2200" b="0" i="0" dirty="0">
                <a:solidFill>
                  <a:srgbClr val="000000"/>
                </a:solidFill>
                <a:effectLst/>
                <a:latin typeface="FC Crayon [Non-commercial] Reg" pitchFamily="2" charset="-34"/>
                <a:cs typeface="FC Crayon [Non-commercial] Reg" pitchFamily="2" charset="-34"/>
              </a:rPr>
              <a:t> </a:t>
            </a:r>
            <a:r>
              <a:rPr lang="th-TH" sz="2200" b="0" i="0" u="sng" dirty="0">
                <a:solidFill>
                  <a:srgbClr val="000000"/>
                </a:solidFill>
                <a:effectLst/>
                <a:latin typeface="FC Crayon [Non-commercial] Reg" pitchFamily="2" charset="-34"/>
                <a:cs typeface="FC Crayon [Non-commercial] Reg" pitchFamily="2" charset="-34"/>
              </a:rPr>
              <a:t>แก</a:t>
            </a:r>
            <a:r>
              <a:rPr lang="th-TH" sz="2200" u="sng" dirty="0">
                <a:solidFill>
                  <a:srgbClr val="000000"/>
                </a:solidFill>
                <a:latin typeface="FC Crayon [Non-commercial] Reg" pitchFamily="2" charset="-34"/>
                <a:cs typeface="FC Crayon [Non-commercial] Reg" pitchFamily="2" charset="-34"/>
              </a:rPr>
              <a:t>๊</a:t>
            </a:r>
            <a:r>
              <a:rPr lang="th-TH" sz="2200" b="0" i="0" u="sng" dirty="0">
                <a:solidFill>
                  <a:srgbClr val="000000"/>
                </a:solidFill>
                <a:effectLst/>
                <a:latin typeface="FC Crayon [Non-commercial] Reg" pitchFamily="2" charset="-34"/>
                <a:cs typeface="FC Crayon [Non-commercial] Reg" pitchFamily="2" charset="-34"/>
              </a:rPr>
              <a:t>สจะละลายได</a:t>
            </a:r>
            <a:r>
              <a:rPr lang="th-TH" sz="2200" u="sng" dirty="0">
                <a:solidFill>
                  <a:srgbClr val="000000"/>
                </a:solidFill>
                <a:latin typeface="FC Crayon [Non-commercial] Reg" pitchFamily="2" charset="-34"/>
                <a:cs typeface="FC Crayon [Non-commercial] Reg" pitchFamily="2" charset="-34"/>
              </a:rPr>
              <a:t>้</a:t>
            </a:r>
            <a:r>
              <a:rPr lang="th-TH" sz="2200" b="0" i="0" u="sng" dirty="0">
                <a:solidFill>
                  <a:srgbClr val="000000"/>
                </a:solidFill>
                <a:effectLst/>
                <a:latin typeface="FC Crayon [Non-commercial] Reg" pitchFamily="2" charset="-34"/>
                <a:cs typeface="FC Crayon [Non-commercial] Reg" pitchFamily="2" charset="-34"/>
              </a:rPr>
              <a:t>ดี</a:t>
            </a:r>
            <a:r>
              <a:rPr lang="th-TH" sz="2200" b="0" i="0" dirty="0">
                <a:solidFill>
                  <a:srgbClr val="000000"/>
                </a:solidFill>
                <a:effectLst/>
                <a:latin typeface="FC Crayon [Non-commercial] Reg" pitchFamily="2" charset="-34"/>
                <a:cs typeface="FC Crayon [Non-commercial] Reg" pitchFamily="2" charset="-34"/>
              </a:rPr>
              <a:t> มีผลต่อของแข็งและของเหลวเล็กน้อย </a:t>
            </a:r>
          </a:p>
          <a:p>
            <a:pPr marL="457200" indent="-457200">
              <a:lnSpc>
                <a:spcPct val="150000"/>
              </a:lnSpc>
              <a:buFont typeface="Wingdings" pitchFamily="2" charset="2"/>
              <a:buChar char="q"/>
            </a:pPr>
            <a:r>
              <a:rPr lang="th-TH" sz="2200" b="0" i="0" dirty="0">
                <a:solidFill>
                  <a:srgbClr val="000000"/>
                </a:solidFill>
                <a:effectLst/>
                <a:latin typeface="FC Crayon [Non-commercial] Reg" pitchFamily="2" charset="-34"/>
                <a:cs typeface="FC Crayon [Non-commercial] Reg" pitchFamily="2" charset="-34"/>
              </a:rPr>
              <a:t>เช่น </a:t>
            </a:r>
            <a:r>
              <a:rPr lang="th-TH" sz="2200" b="0" i="0" u="sng" dirty="0">
                <a:solidFill>
                  <a:srgbClr val="000000"/>
                </a:solidFill>
                <a:effectLst/>
                <a:latin typeface="FC Crayon [Non-commercial] Reg" pitchFamily="2" charset="-34"/>
                <a:cs typeface="FC Crayon [Non-commercial] Reg" pitchFamily="2" charset="-34"/>
              </a:rPr>
              <a:t>น้ำอัดลม</a:t>
            </a:r>
            <a:r>
              <a:rPr lang="th-TH" sz="2200" b="0" i="0" dirty="0">
                <a:solidFill>
                  <a:srgbClr val="000000"/>
                </a:solidFill>
                <a:effectLst/>
                <a:latin typeface="FC Crayon [Non-commercial] Reg" pitchFamily="2" charset="-34"/>
                <a:cs typeface="FC Crayon [Non-commercial] Reg" pitchFamily="2" charset="-34"/>
              </a:rPr>
              <a:t>เมื่อเป</a:t>
            </a:r>
            <a:r>
              <a:rPr lang="th-TH" sz="2200" dirty="0">
                <a:solidFill>
                  <a:srgbClr val="000000"/>
                </a:solidFill>
                <a:latin typeface="FC Crayon [Non-commercial] Reg" pitchFamily="2" charset="-34"/>
                <a:cs typeface="FC Crayon [Non-commercial] Reg" pitchFamily="2" charset="-34"/>
              </a:rPr>
              <a:t>ิ</a:t>
            </a:r>
            <a:r>
              <a:rPr lang="th-TH" sz="2200" b="0" i="0" dirty="0">
                <a:solidFill>
                  <a:srgbClr val="000000"/>
                </a:solidFill>
                <a:effectLst/>
                <a:latin typeface="FC Crayon [Non-commercial] Reg" pitchFamily="2" charset="-34"/>
                <a:cs typeface="FC Crayon [Non-commercial] Reg" pitchFamily="2" charset="-34"/>
              </a:rPr>
              <a:t>ดขวดและนําออกจากต</a:t>
            </a:r>
            <a:r>
              <a:rPr lang="th-TH" sz="2200" dirty="0">
                <a:solidFill>
                  <a:srgbClr val="000000"/>
                </a:solidFill>
                <a:latin typeface="FC Crayon [Non-commercial] Reg" pitchFamily="2" charset="-34"/>
                <a:cs typeface="FC Crayon [Non-commercial] Reg" pitchFamily="2" charset="-34"/>
              </a:rPr>
              <a:t>ู้</a:t>
            </a:r>
            <a:r>
              <a:rPr lang="th-TH" sz="2200" b="0" i="0" dirty="0">
                <a:solidFill>
                  <a:srgbClr val="000000"/>
                </a:solidFill>
                <a:effectLst/>
                <a:latin typeface="FC Crayon [Non-commercial] Reg" pitchFamily="2" charset="-34"/>
                <a:cs typeface="FC Crayon [Non-commercial] Reg" pitchFamily="2" charset="-34"/>
              </a:rPr>
              <a:t>เย็น </a:t>
            </a:r>
            <a:r>
              <a:rPr lang="th-TH" sz="2200" b="0" i="0" u="sng" dirty="0">
                <a:solidFill>
                  <a:srgbClr val="000000"/>
                </a:solidFill>
                <a:effectLst/>
                <a:latin typeface="FC Crayon [Non-commercial] Reg" pitchFamily="2" charset="-34"/>
                <a:cs typeface="FC Crayon [Non-commercial] Reg" pitchFamily="2" charset="-34"/>
              </a:rPr>
              <a:t>อุณหภูมิและความดันจะลดลงทำให</a:t>
            </a:r>
            <a:r>
              <a:rPr lang="th-TH" sz="2200" u="sng" dirty="0">
                <a:solidFill>
                  <a:srgbClr val="000000"/>
                </a:solidFill>
                <a:latin typeface="FC Crayon [Non-commercial] Reg" pitchFamily="2" charset="-34"/>
                <a:cs typeface="FC Crayon [Non-commercial] Reg" pitchFamily="2" charset="-34"/>
              </a:rPr>
              <a:t>้</a:t>
            </a:r>
            <a:r>
              <a:rPr lang="th-TH" sz="2200" b="0" i="0" u="sng" dirty="0">
                <a:solidFill>
                  <a:srgbClr val="000000"/>
                </a:solidFill>
                <a:effectLst/>
                <a:latin typeface="FC Crayon [Non-commercial] Reg" pitchFamily="2" charset="-34"/>
                <a:cs typeface="FC Crayon [Non-commercial] Reg" pitchFamily="2" charset="-34"/>
              </a:rPr>
              <a:t>แก</a:t>
            </a:r>
            <a:r>
              <a:rPr lang="th-TH" sz="2200" u="sng" dirty="0">
                <a:solidFill>
                  <a:srgbClr val="000000"/>
                </a:solidFill>
                <a:latin typeface="FC Crayon [Non-commercial] Reg" pitchFamily="2" charset="-34"/>
                <a:cs typeface="FC Crayon [Non-commercial] Reg" pitchFamily="2" charset="-34"/>
              </a:rPr>
              <a:t>๊</a:t>
            </a:r>
            <a:r>
              <a:rPr lang="th-TH" sz="2200" b="0" i="0" u="sng" dirty="0">
                <a:solidFill>
                  <a:srgbClr val="000000"/>
                </a:solidFill>
                <a:effectLst/>
                <a:latin typeface="FC Crayon [Non-commercial] Reg" pitchFamily="2" charset="-34"/>
                <a:cs typeface="FC Crayon [Non-commercial] Reg" pitchFamily="2" charset="-34"/>
              </a:rPr>
              <a:t>สละลายในน้ำอัดลมได</a:t>
            </a:r>
            <a:r>
              <a:rPr lang="th-TH" sz="2200" u="sng" dirty="0">
                <a:solidFill>
                  <a:srgbClr val="000000"/>
                </a:solidFill>
                <a:latin typeface="FC Crayon [Non-commercial] Reg" pitchFamily="2" charset="-34"/>
                <a:cs typeface="FC Crayon [Non-commercial] Reg" pitchFamily="2" charset="-34"/>
              </a:rPr>
              <a:t>้</a:t>
            </a:r>
            <a:r>
              <a:rPr lang="th-TH" sz="2200" b="0" i="0" u="sng" dirty="0">
                <a:solidFill>
                  <a:srgbClr val="000000"/>
                </a:solidFill>
                <a:effectLst/>
                <a:latin typeface="FC Crayon [Non-commercial] Reg" pitchFamily="2" charset="-34"/>
                <a:cs typeface="FC Crayon [Non-commercial] Reg" pitchFamily="2" charset="-34"/>
              </a:rPr>
              <a:t>น</a:t>
            </a:r>
            <a:r>
              <a:rPr lang="th-TH" sz="2200" u="sng" dirty="0">
                <a:solidFill>
                  <a:srgbClr val="000000"/>
                </a:solidFill>
                <a:latin typeface="FC Crayon [Non-commercial] Reg" pitchFamily="2" charset="-34"/>
                <a:cs typeface="FC Crayon [Non-commercial] Reg" pitchFamily="2" charset="-34"/>
              </a:rPr>
              <a:t>้</a:t>
            </a:r>
            <a:r>
              <a:rPr lang="th-TH" sz="2200" b="0" i="0" u="sng" dirty="0">
                <a:solidFill>
                  <a:srgbClr val="000000"/>
                </a:solidFill>
                <a:effectLst/>
                <a:latin typeface="FC Crayon [Non-commercial] Reg" pitchFamily="2" charset="-34"/>
                <a:cs typeface="FC Crayon [Non-commercial] Reg" pitchFamily="2" charset="-34"/>
              </a:rPr>
              <a:t>อยลง</a:t>
            </a:r>
            <a:r>
              <a:rPr lang="th-TH" sz="2200" b="0" i="0" dirty="0">
                <a:solidFill>
                  <a:srgbClr val="000000"/>
                </a:solidFill>
                <a:effectLst/>
                <a:latin typeface="FC Crayon [Non-commercial] Reg" pitchFamily="2" charset="-34"/>
                <a:cs typeface="FC Crayon [Non-commercial] Reg" pitchFamily="2" charset="-34"/>
              </a:rPr>
              <a:t> ดังนั้น น้ำอัดลมจึงไม</a:t>
            </a:r>
            <a:r>
              <a:rPr lang="th-TH" sz="2200" dirty="0">
                <a:solidFill>
                  <a:srgbClr val="000000"/>
                </a:solidFill>
                <a:latin typeface="FC Crayon [Non-commercial] Reg" pitchFamily="2" charset="-34"/>
                <a:cs typeface="FC Crayon [Non-commercial] Reg" pitchFamily="2" charset="-34"/>
              </a:rPr>
              <a:t>่</a:t>
            </a:r>
            <a:r>
              <a:rPr lang="th-TH" sz="2200" b="0" i="0" dirty="0">
                <a:solidFill>
                  <a:srgbClr val="000000"/>
                </a:solidFill>
                <a:effectLst/>
                <a:latin typeface="FC Crayon [Non-commercial] Reg" pitchFamily="2" charset="-34"/>
                <a:cs typeface="FC Crayon [Non-commercial] Reg" pitchFamily="2" charset="-34"/>
              </a:rPr>
              <a:t>ซ่าเหมือนในตอนแรก </a:t>
            </a:r>
          </a:p>
        </p:txBody>
      </p:sp>
      <p:grpSp>
        <p:nvGrpSpPr>
          <p:cNvPr id="4" name="กลุ่ม 3">
            <a:extLst>
              <a:ext uri="{FF2B5EF4-FFF2-40B4-BE49-F238E27FC236}">
                <a16:creationId xmlns:a16="http://schemas.microsoft.com/office/drawing/2014/main" id="{2A178005-E00A-3092-60D4-C0C9945B9E0F}"/>
              </a:ext>
            </a:extLst>
          </p:cNvPr>
          <p:cNvGrpSpPr/>
          <p:nvPr/>
        </p:nvGrpSpPr>
        <p:grpSpPr>
          <a:xfrm>
            <a:off x="1415110" y="2850938"/>
            <a:ext cx="3033132" cy="686885"/>
            <a:chOff x="1767468" y="3084516"/>
            <a:chExt cx="3033132" cy="686885"/>
          </a:xfrm>
        </p:grpSpPr>
        <p:sp>
          <p:nvSpPr>
            <p:cNvPr id="6" name="สี่เหลี่ยมผืนผ้ามุมมน 4">
              <a:extLst>
                <a:ext uri="{FF2B5EF4-FFF2-40B4-BE49-F238E27FC236}">
                  <a16:creationId xmlns:a16="http://schemas.microsoft.com/office/drawing/2014/main" id="{41771171-6782-ECB6-5002-6B70AC075157}"/>
                </a:ext>
              </a:extLst>
            </p:cNvPr>
            <p:cNvSpPr/>
            <p:nvPr/>
          </p:nvSpPr>
          <p:spPr>
            <a:xfrm>
              <a:off x="1828800" y="3086598"/>
              <a:ext cx="2910468" cy="684803"/>
            </a:xfrm>
            <a:custGeom>
              <a:avLst/>
              <a:gdLst>
                <a:gd name="connsiteX0" fmla="*/ 0 w 2910468"/>
                <a:gd name="connsiteY0" fmla="*/ 77944 h 684803"/>
                <a:gd name="connsiteX1" fmla="*/ 77470 w 2910468"/>
                <a:gd name="connsiteY1" fmla="*/ 0 h 684803"/>
                <a:gd name="connsiteX2" fmla="*/ 233616 w 2910468"/>
                <a:gd name="connsiteY2" fmla="*/ 0 h 684803"/>
                <a:gd name="connsiteX3" fmla="*/ 362207 w 2910468"/>
                <a:gd name="connsiteY3" fmla="*/ 0 h 684803"/>
                <a:gd name="connsiteX4" fmla="*/ 573465 w 2910468"/>
                <a:gd name="connsiteY4" fmla="*/ 0 h 684803"/>
                <a:gd name="connsiteX5" fmla="*/ 812277 w 2910468"/>
                <a:gd name="connsiteY5" fmla="*/ 0 h 684803"/>
                <a:gd name="connsiteX6" fmla="*/ 995979 w 2910468"/>
                <a:gd name="connsiteY6" fmla="*/ 0 h 684803"/>
                <a:gd name="connsiteX7" fmla="*/ 1152125 w 2910468"/>
                <a:gd name="connsiteY7" fmla="*/ 0 h 684803"/>
                <a:gd name="connsiteX8" fmla="*/ 1308272 w 2910468"/>
                <a:gd name="connsiteY8" fmla="*/ 0 h 684803"/>
                <a:gd name="connsiteX9" fmla="*/ 1436863 w 2910468"/>
                <a:gd name="connsiteY9" fmla="*/ 0 h 684803"/>
                <a:gd name="connsiteX10" fmla="*/ 1565455 w 2910468"/>
                <a:gd name="connsiteY10" fmla="*/ 0 h 684803"/>
                <a:gd name="connsiteX11" fmla="*/ 1694046 w 2910468"/>
                <a:gd name="connsiteY11" fmla="*/ 0 h 684803"/>
                <a:gd name="connsiteX12" fmla="*/ 1822637 w 2910468"/>
                <a:gd name="connsiteY12" fmla="*/ 0 h 684803"/>
                <a:gd name="connsiteX13" fmla="*/ 2061450 w 2910468"/>
                <a:gd name="connsiteY13" fmla="*/ 0 h 684803"/>
                <a:gd name="connsiteX14" fmla="*/ 2245151 w 2910468"/>
                <a:gd name="connsiteY14" fmla="*/ 0 h 684803"/>
                <a:gd name="connsiteX15" fmla="*/ 2483964 w 2910468"/>
                <a:gd name="connsiteY15" fmla="*/ 0 h 684803"/>
                <a:gd name="connsiteX16" fmla="*/ 2832997 w 2910468"/>
                <a:gd name="connsiteY16" fmla="*/ 0 h 684803"/>
                <a:gd name="connsiteX17" fmla="*/ 2910467 w 2910468"/>
                <a:gd name="connsiteY17" fmla="*/ 77944 h 684803"/>
                <a:gd name="connsiteX18" fmla="*/ 2910467 w 2910468"/>
                <a:gd name="connsiteY18" fmla="*/ 243670 h 684803"/>
                <a:gd name="connsiteX19" fmla="*/ 2910467 w 2910468"/>
                <a:gd name="connsiteY19" fmla="*/ 414686 h 684803"/>
                <a:gd name="connsiteX20" fmla="*/ 2910467 w 2910468"/>
                <a:gd name="connsiteY20" fmla="*/ 606858 h 684803"/>
                <a:gd name="connsiteX21" fmla="*/ 2832997 w 2910468"/>
                <a:gd name="connsiteY21" fmla="*/ 684803 h 684803"/>
                <a:gd name="connsiteX22" fmla="*/ 2676851 w 2910468"/>
                <a:gd name="connsiteY22" fmla="*/ 684803 h 684803"/>
                <a:gd name="connsiteX23" fmla="*/ 2548260 w 2910468"/>
                <a:gd name="connsiteY23" fmla="*/ 684803 h 684803"/>
                <a:gd name="connsiteX24" fmla="*/ 2337002 w 2910468"/>
                <a:gd name="connsiteY24" fmla="*/ 684803 h 684803"/>
                <a:gd name="connsiteX25" fmla="*/ 2180856 w 2910468"/>
                <a:gd name="connsiteY25" fmla="*/ 684803 h 684803"/>
                <a:gd name="connsiteX26" fmla="*/ 2024709 w 2910468"/>
                <a:gd name="connsiteY26" fmla="*/ 684803 h 684803"/>
                <a:gd name="connsiteX27" fmla="*/ 1813452 w 2910468"/>
                <a:gd name="connsiteY27" fmla="*/ 684803 h 684803"/>
                <a:gd name="connsiteX28" fmla="*/ 1574640 w 2910468"/>
                <a:gd name="connsiteY28" fmla="*/ 684803 h 684803"/>
                <a:gd name="connsiteX29" fmla="*/ 1335827 w 2910468"/>
                <a:gd name="connsiteY29" fmla="*/ 684803 h 684803"/>
                <a:gd name="connsiteX30" fmla="*/ 1152125 w 2910468"/>
                <a:gd name="connsiteY30" fmla="*/ 684803 h 684803"/>
                <a:gd name="connsiteX31" fmla="*/ 1023534 w 2910468"/>
                <a:gd name="connsiteY31" fmla="*/ 684803 h 684803"/>
                <a:gd name="connsiteX32" fmla="*/ 894943 w 2910468"/>
                <a:gd name="connsiteY32" fmla="*/ 684803 h 684803"/>
                <a:gd name="connsiteX33" fmla="*/ 711241 w 2910468"/>
                <a:gd name="connsiteY33" fmla="*/ 684803 h 684803"/>
                <a:gd name="connsiteX34" fmla="*/ 582650 w 2910468"/>
                <a:gd name="connsiteY34" fmla="*/ 684803 h 684803"/>
                <a:gd name="connsiteX35" fmla="*/ 426503 w 2910468"/>
                <a:gd name="connsiteY35" fmla="*/ 684803 h 684803"/>
                <a:gd name="connsiteX36" fmla="*/ 242801 w 2910468"/>
                <a:gd name="connsiteY36" fmla="*/ 684803 h 684803"/>
                <a:gd name="connsiteX37" fmla="*/ 77470 w 2910468"/>
                <a:gd name="connsiteY37" fmla="*/ 684803 h 684803"/>
                <a:gd name="connsiteX38" fmla="*/ 0 w 2910468"/>
                <a:gd name="connsiteY38" fmla="*/ 606858 h 684803"/>
                <a:gd name="connsiteX39" fmla="*/ 0 w 2910468"/>
                <a:gd name="connsiteY39" fmla="*/ 430553 h 684803"/>
                <a:gd name="connsiteX40" fmla="*/ 0 w 2910468"/>
                <a:gd name="connsiteY40" fmla="*/ 270116 h 684803"/>
                <a:gd name="connsiteX41" fmla="*/ 0 w 2910468"/>
                <a:gd name="connsiteY41" fmla="*/ 77944 h 684803"/>
                <a:gd name="connsiteX0" fmla="*/ 0 w 2910468"/>
                <a:gd name="connsiteY0" fmla="*/ 77944 h 684803"/>
                <a:gd name="connsiteX1" fmla="*/ 77470 w 2910468"/>
                <a:gd name="connsiteY1" fmla="*/ 0 h 684803"/>
                <a:gd name="connsiteX2" fmla="*/ 288727 w 2910468"/>
                <a:gd name="connsiteY2" fmla="*/ 0 h 684803"/>
                <a:gd name="connsiteX3" fmla="*/ 444873 w 2910468"/>
                <a:gd name="connsiteY3" fmla="*/ 0 h 684803"/>
                <a:gd name="connsiteX4" fmla="*/ 545909 w 2910468"/>
                <a:gd name="connsiteY4" fmla="*/ 0 h 684803"/>
                <a:gd name="connsiteX5" fmla="*/ 702056 w 2910468"/>
                <a:gd name="connsiteY5" fmla="*/ 0 h 684803"/>
                <a:gd name="connsiteX6" fmla="*/ 803092 w 2910468"/>
                <a:gd name="connsiteY6" fmla="*/ 0 h 684803"/>
                <a:gd name="connsiteX7" fmla="*/ 1041904 w 2910468"/>
                <a:gd name="connsiteY7" fmla="*/ 0 h 684803"/>
                <a:gd name="connsiteX8" fmla="*/ 1170496 w 2910468"/>
                <a:gd name="connsiteY8" fmla="*/ 0 h 684803"/>
                <a:gd name="connsiteX9" fmla="*/ 1381753 w 2910468"/>
                <a:gd name="connsiteY9" fmla="*/ 0 h 684803"/>
                <a:gd name="connsiteX10" fmla="*/ 1510344 w 2910468"/>
                <a:gd name="connsiteY10" fmla="*/ 0 h 684803"/>
                <a:gd name="connsiteX11" fmla="*/ 1749156 w 2910468"/>
                <a:gd name="connsiteY11" fmla="*/ 0 h 684803"/>
                <a:gd name="connsiteX12" fmla="*/ 1877748 w 2910468"/>
                <a:gd name="connsiteY12" fmla="*/ 0 h 684803"/>
                <a:gd name="connsiteX13" fmla="*/ 2061450 w 2910468"/>
                <a:gd name="connsiteY13" fmla="*/ 0 h 684803"/>
                <a:gd name="connsiteX14" fmla="*/ 2300262 w 2910468"/>
                <a:gd name="connsiteY14" fmla="*/ 0 h 684803"/>
                <a:gd name="connsiteX15" fmla="*/ 2456409 w 2910468"/>
                <a:gd name="connsiteY15" fmla="*/ 0 h 684803"/>
                <a:gd name="connsiteX16" fmla="*/ 2612555 w 2910468"/>
                <a:gd name="connsiteY16" fmla="*/ 0 h 684803"/>
                <a:gd name="connsiteX17" fmla="*/ 2832997 w 2910468"/>
                <a:gd name="connsiteY17" fmla="*/ 0 h 684803"/>
                <a:gd name="connsiteX18" fmla="*/ 2910467 w 2910468"/>
                <a:gd name="connsiteY18" fmla="*/ 77944 h 684803"/>
                <a:gd name="connsiteX19" fmla="*/ 2910467 w 2910468"/>
                <a:gd name="connsiteY19" fmla="*/ 248959 h 684803"/>
                <a:gd name="connsiteX20" fmla="*/ 2910467 w 2910468"/>
                <a:gd name="connsiteY20" fmla="*/ 409397 h 684803"/>
                <a:gd name="connsiteX21" fmla="*/ 2910467 w 2910468"/>
                <a:gd name="connsiteY21" fmla="*/ 606858 h 684803"/>
                <a:gd name="connsiteX22" fmla="*/ 2832997 w 2910468"/>
                <a:gd name="connsiteY22" fmla="*/ 684803 h 684803"/>
                <a:gd name="connsiteX23" fmla="*/ 2649296 w 2910468"/>
                <a:gd name="connsiteY23" fmla="*/ 684803 h 684803"/>
                <a:gd name="connsiteX24" fmla="*/ 2520704 w 2910468"/>
                <a:gd name="connsiteY24" fmla="*/ 684803 h 684803"/>
                <a:gd name="connsiteX25" fmla="*/ 2364558 w 2910468"/>
                <a:gd name="connsiteY25" fmla="*/ 684803 h 684803"/>
                <a:gd name="connsiteX26" fmla="*/ 2153300 w 2910468"/>
                <a:gd name="connsiteY26" fmla="*/ 684803 h 684803"/>
                <a:gd name="connsiteX27" fmla="*/ 2024709 w 2910468"/>
                <a:gd name="connsiteY27" fmla="*/ 684803 h 684803"/>
                <a:gd name="connsiteX28" fmla="*/ 1923673 w 2910468"/>
                <a:gd name="connsiteY28" fmla="*/ 684803 h 684803"/>
                <a:gd name="connsiteX29" fmla="*/ 1739971 w 2910468"/>
                <a:gd name="connsiteY29" fmla="*/ 684803 h 684803"/>
                <a:gd name="connsiteX30" fmla="*/ 1638935 w 2910468"/>
                <a:gd name="connsiteY30" fmla="*/ 684803 h 684803"/>
                <a:gd name="connsiteX31" fmla="*/ 1482789 w 2910468"/>
                <a:gd name="connsiteY31" fmla="*/ 684803 h 684803"/>
                <a:gd name="connsiteX32" fmla="*/ 1354198 w 2910468"/>
                <a:gd name="connsiteY32" fmla="*/ 684803 h 684803"/>
                <a:gd name="connsiteX33" fmla="*/ 1170496 w 2910468"/>
                <a:gd name="connsiteY33" fmla="*/ 684803 h 684803"/>
                <a:gd name="connsiteX34" fmla="*/ 1041904 w 2910468"/>
                <a:gd name="connsiteY34" fmla="*/ 684803 h 684803"/>
                <a:gd name="connsiteX35" fmla="*/ 940868 w 2910468"/>
                <a:gd name="connsiteY35" fmla="*/ 684803 h 684803"/>
                <a:gd name="connsiteX36" fmla="*/ 702056 w 2910468"/>
                <a:gd name="connsiteY36" fmla="*/ 684803 h 684803"/>
                <a:gd name="connsiteX37" fmla="*/ 463243 w 2910468"/>
                <a:gd name="connsiteY37" fmla="*/ 684803 h 684803"/>
                <a:gd name="connsiteX38" fmla="*/ 251986 w 2910468"/>
                <a:gd name="connsiteY38" fmla="*/ 684803 h 684803"/>
                <a:gd name="connsiteX39" fmla="*/ 77470 w 2910468"/>
                <a:gd name="connsiteY39" fmla="*/ 684803 h 684803"/>
                <a:gd name="connsiteX40" fmla="*/ 0 w 2910468"/>
                <a:gd name="connsiteY40" fmla="*/ 606858 h 684803"/>
                <a:gd name="connsiteX41" fmla="*/ 0 w 2910468"/>
                <a:gd name="connsiteY41" fmla="*/ 425264 h 684803"/>
                <a:gd name="connsiteX42" fmla="*/ 0 w 2910468"/>
                <a:gd name="connsiteY42" fmla="*/ 243670 h 684803"/>
                <a:gd name="connsiteX43" fmla="*/ 0 w 2910468"/>
                <a:gd name="connsiteY43" fmla="*/ 77944 h 684803"/>
                <a:gd name="connsiteX0" fmla="*/ 0 w 2910468"/>
                <a:gd name="connsiteY0" fmla="*/ 77944 h 684803"/>
                <a:gd name="connsiteX1" fmla="*/ 77470 w 2910468"/>
                <a:gd name="connsiteY1" fmla="*/ 0 h 684803"/>
                <a:gd name="connsiteX2" fmla="*/ 233616 w 2910468"/>
                <a:gd name="connsiteY2" fmla="*/ 0 h 684803"/>
                <a:gd name="connsiteX3" fmla="*/ 362207 w 2910468"/>
                <a:gd name="connsiteY3" fmla="*/ 0 h 684803"/>
                <a:gd name="connsiteX4" fmla="*/ 573465 w 2910468"/>
                <a:gd name="connsiteY4" fmla="*/ 0 h 684803"/>
                <a:gd name="connsiteX5" fmla="*/ 812277 w 2910468"/>
                <a:gd name="connsiteY5" fmla="*/ 0 h 684803"/>
                <a:gd name="connsiteX6" fmla="*/ 995979 w 2910468"/>
                <a:gd name="connsiteY6" fmla="*/ 0 h 684803"/>
                <a:gd name="connsiteX7" fmla="*/ 1152125 w 2910468"/>
                <a:gd name="connsiteY7" fmla="*/ 0 h 684803"/>
                <a:gd name="connsiteX8" fmla="*/ 1308272 w 2910468"/>
                <a:gd name="connsiteY8" fmla="*/ 0 h 684803"/>
                <a:gd name="connsiteX9" fmla="*/ 1436863 w 2910468"/>
                <a:gd name="connsiteY9" fmla="*/ 0 h 684803"/>
                <a:gd name="connsiteX10" fmla="*/ 1565455 w 2910468"/>
                <a:gd name="connsiteY10" fmla="*/ 0 h 684803"/>
                <a:gd name="connsiteX11" fmla="*/ 1694046 w 2910468"/>
                <a:gd name="connsiteY11" fmla="*/ 0 h 684803"/>
                <a:gd name="connsiteX12" fmla="*/ 1822637 w 2910468"/>
                <a:gd name="connsiteY12" fmla="*/ 0 h 684803"/>
                <a:gd name="connsiteX13" fmla="*/ 2061450 w 2910468"/>
                <a:gd name="connsiteY13" fmla="*/ 0 h 684803"/>
                <a:gd name="connsiteX14" fmla="*/ 2245151 w 2910468"/>
                <a:gd name="connsiteY14" fmla="*/ 0 h 684803"/>
                <a:gd name="connsiteX15" fmla="*/ 2483964 w 2910468"/>
                <a:gd name="connsiteY15" fmla="*/ 0 h 684803"/>
                <a:gd name="connsiteX16" fmla="*/ 2832997 w 2910468"/>
                <a:gd name="connsiteY16" fmla="*/ 0 h 684803"/>
                <a:gd name="connsiteX17" fmla="*/ 2910467 w 2910468"/>
                <a:gd name="connsiteY17" fmla="*/ 77944 h 684803"/>
                <a:gd name="connsiteX18" fmla="*/ 2910467 w 2910468"/>
                <a:gd name="connsiteY18" fmla="*/ 243670 h 684803"/>
                <a:gd name="connsiteX19" fmla="*/ 2910467 w 2910468"/>
                <a:gd name="connsiteY19" fmla="*/ 414686 h 684803"/>
                <a:gd name="connsiteX20" fmla="*/ 2910467 w 2910468"/>
                <a:gd name="connsiteY20" fmla="*/ 606858 h 684803"/>
                <a:gd name="connsiteX21" fmla="*/ 2832997 w 2910468"/>
                <a:gd name="connsiteY21" fmla="*/ 684803 h 684803"/>
                <a:gd name="connsiteX22" fmla="*/ 2676851 w 2910468"/>
                <a:gd name="connsiteY22" fmla="*/ 684803 h 684803"/>
                <a:gd name="connsiteX23" fmla="*/ 2548260 w 2910468"/>
                <a:gd name="connsiteY23" fmla="*/ 684803 h 684803"/>
                <a:gd name="connsiteX24" fmla="*/ 2337002 w 2910468"/>
                <a:gd name="connsiteY24" fmla="*/ 684803 h 684803"/>
                <a:gd name="connsiteX25" fmla="*/ 2180856 w 2910468"/>
                <a:gd name="connsiteY25" fmla="*/ 684803 h 684803"/>
                <a:gd name="connsiteX26" fmla="*/ 2024709 w 2910468"/>
                <a:gd name="connsiteY26" fmla="*/ 684803 h 684803"/>
                <a:gd name="connsiteX27" fmla="*/ 1813452 w 2910468"/>
                <a:gd name="connsiteY27" fmla="*/ 684803 h 684803"/>
                <a:gd name="connsiteX28" fmla="*/ 1574640 w 2910468"/>
                <a:gd name="connsiteY28" fmla="*/ 684803 h 684803"/>
                <a:gd name="connsiteX29" fmla="*/ 1335827 w 2910468"/>
                <a:gd name="connsiteY29" fmla="*/ 684803 h 684803"/>
                <a:gd name="connsiteX30" fmla="*/ 1152125 w 2910468"/>
                <a:gd name="connsiteY30" fmla="*/ 684803 h 684803"/>
                <a:gd name="connsiteX31" fmla="*/ 1023534 w 2910468"/>
                <a:gd name="connsiteY31" fmla="*/ 684803 h 684803"/>
                <a:gd name="connsiteX32" fmla="*/ 894943 w 2910468"/>
                <a:gd name="connsiteY32" fmla="*/ 684803 h 684803"/>
                <a:gd name="connsiteX33" fmla="*/ 711241 w 2910468"/>
                <a:gd name="connsiteY33" fmla="*/ 684803 h 684803"/>
                <a:gd name="connsiteX34" fmla="*/ 582650 w 2910468"/>
                <a:gd name="connsiteY34" fmla="*/ 684803 h 684803"/>
                <a:gd name="connsiteX35" fmla="*/ 426503 w 2910468"/>
                <a:gd name="connsiteY35" fmla="*/ 684803 h 684803"/>
                <a:gd name="connsiteX36" fmla="*/ 242801 w 2910468"/>
                <a:gd name="connsiteY36" fmla="*/ 684803 h 684803"/>
                <a:gd name="connsiteX37" fmla="*/ 77470 w 2910468"/>
                <a:gd name="connsiteY37" fmla="*/ 684803 h 684803"/>
                <a:gd name="connsiteX38" fmla="*/ 0 w 2910468"/>
                <a:gd name="connsiteY38" fmla="*/ 606858 h 684803"/>
                <a:gd name="connsiteX39" fmla="*/ 0 w 2910468"/>
                <a:gd name="connsiteY39" fmla="*/ 430553 h 684803"/>
                <a:gd name="connsiteX40" fmla="*/ 0 w 2910468"/>
                <a:gd name="connsiteY40" fmla="*/ 270116 h 684803"/>
                <a:gd name="connsiteX41" fmla="*/ 0 w 2910468"/>
                <a:gd name="connsiteY41" fmla="*/ 77944 h 684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910468" h="684803" fill="none" extrusionOk="0">
                  <a:moveTo>
                    <a:pt x="0" y="77944"/>
                  </a:moveTo>
                  <a:cubicBezTo>
                    <a:pt x="-5998" y="23368"/>
                    <a:pt x="19186" y="-182"/>
                    <a:pt x="77470" y="0"/>
                  </a:cubicBezTo>
                  <a:cubicBezTo>
                    <a:pt x="132740" y="-2636"/>
                    <a:pt x="157612" y="11996"/>
                    <a:pt x="233616" y="0"/>
                  </a:cubicBezTo>
                  <a:cubicBezTo>
                    <a:pt x="308249" y="-1566"/>
                    <a:pt x="319864" y="-3388"/>
                    <a:pt x="362207" y="0"/>
                  </a:cubicBezTo>
                  <a:cubicBezTo>
                    <a:pt x="394321" y="3969"/>
                    <a:pt x="504820" y="1162"/>
                    <a:pt x="573465" y="0"/>
                  </a:cubicBezTo>
                  <a:cubicBezTo>
                    <a:pt x="617750" y="-29127"/>
                    <a:pt x="682882" y="24302"/>
                    <a:pt x="812277" y="0"/>
                  </a:cubicBezTo>
                  <a:cubicBezTo>
                    <a:pt x="931245" y="-8980"/>
                    <a:pt x="947000" y="-15237"/>
                    <a:pt x="995979" y="0"/>
                  </a:cubicBezTo>
                  <a:cubicBezTo>
                    <a:pt x="1043809" y="11529"/>
                    <a:pt x="1083220" y="-10774"/>
                    <a:pt x="1152125" y="0"/>
                  </a:cubicBezTo>
                  <a:cubicBezTo>
                    <a:pt x="1227190" y="-1385"/>
                    <a:pt x="1236042" y="2875"/>
                    <a:pt x="1308272" y="0"/>
                  </a:cubicBezTo>
                  <a:cubicBezTo>
                    <a:pt x="1384958" y="-6096"/>
                    <a:pt x="1392139" y="7093"/>
                    <a:pt x="1436863" y="0"/>
                  </a:cubicBezTo>
                  <a:cubicBezTo>
                    <a:pt x="1484853" y="-6507"/>
                    <a:pt x="1531367" y="4226"/>
                    <a:pt x="1565455" y="0"/>
                  </a:cubicBezTo>
                  <a:cubicBezTo>
                    <a:pt x="1599672" y="-5551"/>
                    <a:pt x="1654801" y="7317"/>
                    <a:pt x="1694046" y="0"/>
                  </a:cubicBezTo>
                  <a:cubicBezTo>
                    <a:pt x="1740807" y="13748"/>
                    <a:pt x="1789493" y="-12857"/>
                    <a:pt x="1822637" y="0"/>
                  </a:cubicBezTo>
                  <a:cubicBezTo>
                    <a:pt x="1861453" y="15751"/>
                    <a:pt x="1983802" y="-329"/>
                    <a:pt x="2061450" y="0"/>
                  </a:cubicBezTo>
                  <a:cubicBezTo>
                    <a:pt x="2125242" y="1119"/>
                    <a:pt x="2184222" y="20189"/>
                    <a:pt x="2245151" y="0"/>
                  </a:cubicBezTo>
                  <a:cubicBezTo>
                    <a:pt x="2303729" y="-4436"/>
                    <a:pt x="2392198" y="-18008"/>
                    <a:pt x="2483964" y="0"/>
                  </a:cubicBezTo>
                  <a:cubicBezTo>
                    <a:pt x="2584982" y="-7716"/>
                    <a:pt x="2686776" y="-19018"/>
                    <a:pt x="2832997" y="0"/>
                  </a:cubicBezTo>
                  <a:cubicBezTo>
                    <a:pt x="2865323" y="1656"/>
                    <a:pt x="2926317" y="32530"/>
                    <a:pt x="2910467" y="77944"/>
                  </a:cubicBezTo>
                  <a:cubicBezTo>
                    <a:pt x="2905271" y="111889"/>
                    <a:pt x="2934482" y="178149"/>
                    <a:pt x="2910467" y="243670"/>
                  </a:cubicBezTo>
                  <a:cubicBezTo>
                    <a:pt x="2932541" y="293618"/>
                    <a:pt x="2916506" y="339464"/>
                    <a:pt x="2910467" y="414686"/>
                  </a:cubicBezTo>
                  <a:cubicBezTo>
                    <a:pt x="2931466" y="487776"/>
                    <a:pt x="2907235" y="533707"/>
                    <a:pt x="2910467" y="606858"/>
                  </a:cubicBezTo>
                  <a:cubicBezTo>
                    <a:pt x="2921691" y="638906"/>
                    <a:pt x="2885634" y="683914"/>
                    <a:pt x="2832997" y="684803"/>
                  </a:cubicBezTo>
                  <a:cubicBezTo>
                    <a:pt x="2792406" y="675787"/>
                    <a:pt x="2706178" y="684314"/>
                    <a:pt x="2676851" y="684803"/>
                  </a:cubicBezTo>
                  <a:cubicBezTo>
                    <a:pt x="2626379" y="696091"/>
                    <a:pt x="2583102" y="675836"/>
                    <a:pt x="2548260" y="684803"/>
                  </a:cubicBezTo>
                  <a:cubicBezTo>
                    <a:pt x="2538576" y="681045"/>
                    <a:pt x="2408374" y="663458"/>
                    <a:pt x="2337002" y="684803"/>
                  </a:cubicBezTo>
                  <a:cubicBezTo>
                    <a:pt x="2251453" y="690077"/>
                    <a:pt x="2241032" y="688800"/>
                    <a:pt x="2180856" y="684803"/>
                  </a:cubicBezTo>
                  <a:cubicBezTo>
                    <a:pt x="2117545" y="680323"/>
                    <a:pt x="2098545" y="676328"/>
                    <a:pt x="2024709" y="684803"/>
                  </a:cubicBezTo>
                  <a:cubicBezTo>
                    <a:pt x="1966699" y="695957"/>
                    <a:pt x="1870911" y="688807"/>
                    <a:pt x="1813452" y="684803"/>
                  </a:cubicBezTo>
                  <a:cubicBezTo>
                    <a:pt x="1747650" y="681233"/>
                    <a:pt x="1676739" y="671454"/>
                    <a:pt x="1574640" y="684803"/>
                  </a:cubicBezTo>
                  <a:cubicBezTo>
                    <a:pt x="1462517" y="676515"/>
                    <a:pt x="1442741" y="692731"/>
                    <a:pt x="1335827" y="684803"/>
                  </a:cubicBezTo>
                  <a:cubicBezTo>
                    <a:pt x="1225681" y="687908"/>
                    <a:pt x="1192870" y="678145"/>
                    <a:pt x="1152125" y="684803"/>
                  </a:cubicBezTo>
                  <a:cubicBezTo>
                    <a:pt x="1093445" y="691258"/>
                    <a:pt x="1069024" y="670275"/>
                    <a:pt x="1023534" y="684803"/>
                  </a:cubicBezTo>
                  <a:cubicBezTo>
                    <a:pt x="986643" y="690153"/>
                    <a:pt x="931093" y="694578"/>
                    <a:pt x="894943" y="684803"/>
                  </a:cubicBezTo>
                  <a:cubicBezTo>
                    <a:pt x="845673" y="674092"/>
                    <a:pt x="802111" y="682066"/>
                    <a:pt x="711241" y="684803"/>
                  </a:cubicBezTo>
                  <a:cubicBezTo>
                    <a:pt x="625318" y="684232"/>
                    <a:pt x="621736" y="679882"/>
                    <a:pt x="582650" y="684803"/>
                  </a:cubicBezTo>
                  <a:cubicBezTo>
                    <a:pt x="546533" y="682040"/>
                    <a:pt x="471037" y="672093"/>
                    <a:pt x="426503" y="684803"/>
                  </a:cubicBezTo>
                  <a:cubicBezTo>
                    <a:pt x="374064" y="701376"/>
                    <a:pt x="305176" y="705954"/>
                    <a:pt x="242801" y="684803"/>
                  </a:cubicBezTo>
                  <a:cubicBezTo>
                    <a:pt x="194534" y="672759"/>
                    <a:pt x="119171" y="674326"/>
                    <a:pt x="77470" y="684803"/>
                  </a:cubicBezTo>
                  <a:cubicBezTo>
                    <a:pt x="45192" y="700320"/>
                    <a:pt x="-13954" y="646710"/>
                    <a:pt x="0" y="606858"/>
                  </a:cubicBezTo>
                  <a:cubicBezTo>
                    <a:pt x="7938" y="552474"/>
                    <a:pt x="1295" y="522181"/>
                    <a:pt x="0" y="430553"/>
                  </a:cubicBezTo>
                  <a:cubicBezTo>
                    <a:pt x="1126" y="345616"/>
                    <a:pt x="494" y="340988"/>
                    <a:pt x="0" y="270116"/>
                  </a:cubicBezTo>
                  <a:cubicBezTo>
                    <a:pt x="9710" y="186730"/>
                    <a:pt x="-4286" y="138381"/>
                    <a:pt x="0" y="77944"/>
                  </a:cubicBezTo>
                  <a:close/>
                </a:path>
                <a:path w="2910468" h="684803" stroke="0" extrusionOk="0">
                  <a:moveTo>
                    <a:pt x="0" y="77944"/>
                  </a:moveTo>
                  <a:cubicBezTo>
                    <a:pt x="3336" y="30809"/>
                    <a:pt x="38343" y="-10681"/>
                    <a:pt x="77470" y="0"/>
                  </a:cubicBezTo>
                  <a:cubicBezTo>
                    <a:pt x="183593" y="-1331"/>
                    <a:pt x="213269" y="7965"/>
                    <a:pt x="288727" y="0"/>
                  </a:cubicBezTo>
                  <a:cubicBezTo>
                    <a:pt x="369485" y="-1947"/>
                    <a:pt x="417449" y="-15355"/>
                    <a:pt x="444873" y="0"/>
                  </a:cubicBezTo>
                  <a:cubicBezTo>
                    <a:pt x="485993" y="3307"/>
                    <a:pt x="529425" y="-333"/>
                    <a:pt x="545909" y="0"/>
                  </a:cubicBezTo>
                  <a:cubicBezTo>
                    <a:pt x="545315" y="7745"/>
                    <a:pt x="638740" y="-6112"/>
                    <a:pt x="702056" y="0"/>
                  </a:cubicBezTo>
                  <a:cubicBezTo>
                    <a:pt x="755305" y="666"/>
                    <a:pt x="770839" y="-6757"/>
                    <a:pt x="803092" y="0"/>
                  </a:cubicBezTo>
                  <a:cubicBezTo>
                    <a:pt x="824320" y="-18103"/>
                    <a:pt x="975431" y="-3392"/>
                    <a:pt x="1041904" y="0"/>
                  </a:cubicBezTo>
                  <a:cubicBezTo>
                    <a:pt x="1104476" y="11274"/>
                    <a:pt x="1114513" y="3764"/>
                    <a:pt x="1170496" y="0"/>
                  </a:cubicBezTo>
                  <a:cubicBezTo>
                    <a:pt x="1208125" y="13084"/>
                    <a:pt x="1276413" y="-18035"/>
                    <a:pt x="1381753" y="0"/>
                  </a:cubicBezTo>
                  <a:cubicBezTo>
                    <a:pt x="1477271" y="-7071"/>
                    <a:pt x="1481007" y="-5499"/>
                    <a:pt x="1510344" y="0"/>
                  </a:cubicBezTo>
                  <a:cubicBezTo>
                    <a:pt x="1533957" y="4595"/>
                    <a:pt x="1702837" y="-508"/>
                    <a:pt x="1749156" y="0"/>
                  </a:cubicBezTo>
                  <a:cubicBezTo>
                    <a:pt x="1822635" y="-10043"/>
                    <a:pt x="1813794" y="2586"/>
                    <a:pt x="1877748" y="0"/>
                  </a:cubicBezTo>
                  <a:cubicBezTo>
                    <a:pt x="1932733" y="-5209"/>
                    <a:pt x="2034609" y="15089"/>
                    <a:pt x="2061450" y="0"/>
                  </a:cubicBezTo>
                  <a:cubicBezTo>
                    <a:pt x="2102190" y="-8470"/>
                    <a:pt x="2253533" y="-18576"/>
                    <a:pt x="2300262" y="0"/>
                  </a:cubicBezTo>
                  <a:cubicBezTo>
                    <a:pt x="2358808" y="4808"/>
                    <a:pt x="2420901" y="-8043"/>
                    <a:pt x="2456409" y="0"/>
                  </a:cubicBezTo>
                  <a:cubicBezTo>
                    <a:pt x="2489600" y="-5430"/>
                    <a:pt x="2575130" y="-3340"/>
                    <a:pt x="2612555" y="0"/>
                  </a:cubicBezTo>
                  <a:cubicBezTo>
                    <a:pt x="2672131" y="5052"/>
                    <a:pt x="2765443" y="8162"/>
                    <a:pt x="2832997" y="0"/>
                  </a:cubicBezTo>
                  <a:cubicBezTo>
                    <a:pt x="2892842" y="1370"/>
                    <a:pt x="2928350" y="25995"/>
                    <a:pt x="2910467" y="77944"/>
                  </a:cubicBezTo>
                  <a:cubicBezTo>
                    <a:pt x="2889459" y="139928"/>
                    <a:pt x="2903833" y="177377"/>
                    <a:pt x="2910467" y="248959"/>
                  </a:cubicBezTo>
                  <a:cubicBezTo>
                    <a:pt x="2912120" y="321048"/>
                    <a:pt x="2915890" y="331607"/>
                    <a:pt x="2910467" y="409397"/>
                  </a:cubicBezTo>
                  <a:cubicBezTo>
                    <a:pt x="2905709" y="475215"/>
                    <a:pt x="2906174" y="504698"/>
                    <a:pt x="2910467" y="606858"/>
                  </a:cubicBezTo>
                  <a:cubicBezTo>
                    <a:pt x="2919617" y="660108"/>
                    <a:pt x="2886129" y="695395"/>
                    <a:pt x="2832997" y="684803"/>
                  </a:cubicBezTo>
                  <a:cubicBezTo>
                    <a:pt x="2788982" y="688087"/>
                    <a:pt x="2708562" y="696263"/>
                    <a:pt x="2649296" y="684803"/>
                  </a:cubicBezTo>
                  <a:cubicBezTo>
                    <a:pt x="2578697" y="677949"/>
                    <a:pt x="2563555" y="687674"/>
                    <a:pt x="2520704" y="684803"/>
                  </a:cubicBezTo>
                  <a:cubicBezTo>
                    <a:pt x="2458786" y="678928"/>
                    <a:pt x="2413649" y="708975"/>
                    <a:pt x="2364558" y="684803"/>
                  </a:cubicBezTo>
                  <a:cubicBezTo>
                    <a:pt x="2317782" y="654339"/>
                    <a:pt x="2227092" y="687606"/>
                    <a:pt x="2153300" y="684803"/>
                  </a:cubicBezTo>
                  <a:cubicBezTo>
                    <a:pt x="2100696" y="686088"/>
                    <a:pt x="2071678" y="683789"/>
                    <a:pt x="2024709" y="684803"/>
                  </a:cubicBezTo>
                  <a:cubicBezTo>
                    <a:pt x="1968651" y="687621"/>
                    <a:pt x="1957531" y="680471"/>
                    <a:pt x="1923673" y="684803"/>
                  </a:cubicBezTo>
                  <a:cubicBezTo>
                    <a:pt x="1873488" y="681758"/>
                    <a:pt x="1778790" y="673964"/>
                    <a:pt x="1739971" y="684803"/>
                  </a:cubicBezTo>
                  <a:cubicBezTo>
                    <a:pt x="1699037" y="685970"/>
                    <a:pt x="1671093" y="680412"/>
                    <a:pt x="1638935" y="684803"/>
                  </a:cubicBezTo>
                  <a:cubicBezTo>
                    <a:pt x="1615291" y="676497"/>
                    <a:pt x="1532072" y="691149"/>
                    <a:pt x="1482789" y="684803"/>
                  </a:cubicBezTo>
                  <a:cubicBezTo>
                    <a:pt x="1441909" y="690564"/>
                    <a:pt x="1408604" y="683759"/>
                    <a:pt x="1354198" y="684803"/>
                  </a:cubicBezTo>
                  <a:cubicBezTo>
                    <a:pt x="1324293" y="677211"/>
                    <a:pt x="1223455" y="698801"/>
                    <a:pt x="1170496" y="684803"/>
                  </a:cubicBezTo>
                  <a:cubicBezTo>
                    <a:pt x="1122079" y="690730"/>
                    <a:pt x="1089116" y="685927"/>
                    <a:pt x="1041904" y="684803"/>
                  </a:cubicBezTo>
                  <a:cubicBezTo>
                    <a:pt x="996085" y="684742"/>
                    <a:pt x="982076" y="690696"/>
                    <a:pt x="940868" y="684803"/>
                  </a:cubicBezTo>
                  <a:cubicBezTo>
                    <a:pt x="901179" y="725887"/>
                    <a:pt x="789561" y="639068"/>
                    <a:pt x="702056" y="684803"/>
                  </a:cubicBezTo>
                  <a:cubicBezTo>
                    <a:pt x="618386" y="682137"/>
                    <a:pt x="537900" y="678716"/>
                    <a:pt x="463243" y="684803"/>
                  </a:cubicBezTo>
                  <a:cubicBezTo>
                    <a:pt x="398665" y="692716"/>
                    <a:pt x="321897" y="683605"/>
                    <a:pt x="251986" y="684803"/>
                  </a:cubicBezTo>
                  <a:cubicBezTo>
                    <a:pt x="208741" y="675293"/>
                    <a:pt x="127465" y="691101"/>
                    <a:pt x="77470" y="684803"/>
                  </a:cubicBezTo>
                  <a:cubicBezTo>
                    <a:pt x="38861" y="696138"/>
                    <a:pt x="-4529" y="636226"/>
                    <a:pt x="0" y="606858"/>
                  </a:cubicBezTo>
                  <a:cubicBezTo>
                    <a:pt x="-2490" y="536853"/>
                    <a:pt x="-777" y="506758"/>
                    <a:pt x="0" y="425264"/>
                  </a:cubicBezTo>
                  <a:cubicBezTo>
                    <a:pt x="21051" y="346875"/>
                    <a:pt x="4002" y="303521"/>
                    <a:pt x="0" y="243670"/>
                  </a:cubicBezTo>
                  <a:cubicBezTo>
                    <a:pt x="5054" y="208663"/>
                    <a:pt x="-571" y="125232"/>
                    <a:pt x="0" y="77944"/>
                  </a:cubicBezTo>
                  <a:close/>
                </a:path>
                <a:path w="2910468" h="684803" fill="none" stroke="0" extrusionOk="0">
                  <a:moveTo>
                    <a:pt x="0" y="77944"/>
                  </a:moveTo>
                  <a:cubicBezTo>
                    <a:pt x="4919" y="38012"/>
                    <a:pt x="31076" y="-5489"/>
                    <a:pt x="77470" y="0"/>
                  </a:cubicBezTo>
                  <a:cubicBezTo>
                    <a:pt x="143292" y="10665"/>
                    <a:pt x="164853" y="9494"/>
                    <a:pt x="233616" y="0"/>
                  </a:cubicBezTo>
                  <a:cubicBezTo>
                    <a:pt x="308104" y="-6206"/>
                    <a:pt x="319522" y="-2515"/>
                    <a:pt x="362207" y="0"/>
                  </a:cubicBezTo>
                  <a:cubicBezTo>
                    <a:pt x="405798" y="-12565"/>
                    <a:pt x="517606" y="8639"/>
                    <a:pt x="573465" y="0"/>
                  </a:cubicBezTo>
                  <a:cubicBezTo>
                    <a:pt x="641013" y="16294"/>
                    <a:pt x="690948" y="22272"/>
                    <a:pt x="812277" y="0"/>
                  </a:cubicBezTo>
                  <a:cubicBezTo>
                    <a:pt x="925676" y="-278"/>
                    <a:pt x="951150" y="-11001"/>
                    <a:pt x="995979" y="0"/>
                  </a:cubicBezTo>
                  <a:cubicBezTo>
                    <a:pt x="1042454" y="13123"/>
                    <a:pt x="1076961" y="3212"/>
                    <a:pt x="1152125" y="0"/>
                  </a:cubicBezTo>
                  <a:cubicBezTo>
                    <a:pt x="1227836" y="166"/>
                    <a:pt x="1236850" y="9081"/>
                    <a:pt x="1308272" y="0"/>
                  </a:cubicBezTo>
                  <a:cubicBezTo>
                    <a:pt x="1379422" y="-4844"/>
                    <a:pt x="1402024" y="3998"/>
                    <a:pt x="1436863" y="0"/>
                  </a:cubicBezTo>
                  <a:cubicBezTo>
                    <a:pt x="1481749" y="-3910"/>
                    <a:pt x="1539966" y="1868"/>
                    <a:pt x="1565455" y="0"/>
                  </a:cubicBezTo>
                  <a:cubicBezTo>
                    <a:pt x="1593546" y="1014"/>
                    <a:pt x="1660155" y="6477"/>
                    <a:pt x="1694046" y="0"/>
                  </a:cubicBezTo>
                  <a:cubicBezTo>
                    <a:pt x="1740476" y="4553"/>
                    <a:pt x="1774413" y="-9857"/>
                    <a:pt x="1822637" y="0"/>
                  </a:cubicBezTo>
                  <a:cubicBezTo>
                    <a:pt x="1861215" y="18821"/>
                    <a:pt x="1999513" y="16811"/>
                    <a:pt x="2061450" y="0"/>
                  </a:cubicBezTo>
                  <a:cubicBezTo>
                    <a:pt x="2123842" y="-1866"/>
                    <a:pt x="2201239" y="-5230"/>
                    <a:pt x="2245151" y="0"/>
                  </a:cubicBezTo>
                  <a:cubicBezTo>
                    <a:pt x="2332085" y="-10212"/>
                    <a:pt x="2406263" y="-22103"/>
                    <a:pt x="2483964" y="0"/>
                  </a:cubicBezTo>
                  <a:cubicBezTo>
                    <a:pt x="2591529" y="14036"/>
                    <a:pt x="2693713" y="24123"/>
                    <a:pt x="2832997" y="0"/>
                  </a:cubicBezTo>
                  <a:cubicBezTo>
                    <a:pt x="2869750" y="-13626"/>
                    <a:pt x="2920139" y="29736"/>
                    <a:pt x="2910467" y="77944"/>
                  </a:cubicBezTo>
                  <a:cubicBezTo>
                    <a:pt x="2926383" y="109474"/>
                    <a:pt x="2899109" y="186438"/>
                    <a:pt x="2910467" y="243670"/>
                  </a:cubicBezTo>
                  <a:cubicBezTo>
                    <a:pt x="2918772" y="307854"/>
                    <a:pt x="2902309" y="351259"/>
                    <a:pt x="2910467" y="414686"/>
                  </a:cubicBezTo>
                  <a:cubicBezTo>
                    <a:pt x="2912640" y="466932"/>
                    <a:pt x="2912133" y="562682"/>
                    <a:pt x="2910467" y="606858"/>
                  </a:cubicBezTo>
                  <a:cubicBezTo>
                    <a:pt x="2909760" y="662372"/>
                    <a:pt x="2882685" y="686962"/>
                    <a:pt x="2832997" y="684803"/>
                  </a:cubicBezTo>
                  <a:cubicBezTo>
                    <a:pt x="2777141" y="689580"/>
                    <a:pt x="2721984" y="681880"/>
                    <a:pt x="2676851" y="684803"/>
                  </a:cubicBezTo>
                  <a:cubicBezTo>
                    <a:pt x="2627318" y="684694"/>
                    <a:pt x="2574662" y="686787"/>
                    <a:pt x="2548260" y="684803"/>
                  </a:cubicBezTo>
                  <a:cubicBezTo>
                    <a:pt x="2525076" y="681001"/>
                    <a:pt x="2413112" y="682119"/>
                    <a:pt x="2337002" y="684803"/>
                  </a:cubicBezTo>
                  <a:cubicBezTo>
                    <a:pt x="2254169" y="691911"/>
                    <a:pt x="2238745" y="687933"/>
                    <a:pt x="2180856" y="684803"/>
                  </a:cubicBezTo>
                  <a:cubicBezTo>
                    <a:pt x="2125538" y="682334"/>
                    <a:pt x="2096169" y="683041"/>
                    <a:pt x="2024709" y="684803"/>
                  </a:cubicBezTo>
                  <a:cubicBezTo>
                    <a:pt x="1941974" y="686683"/>
                    <a:pt x="1885816" y="670095"/>
                    <a:pt x="1813452" y="684803"/>
                  </a:cubicBezTo>
                  <a:cubicBezTo>
                    <a:pt x="1741042" y="683003"/>
                    <a:pt x="1695614" y="679833"/>
                    <a:pt x="1574640" y="684803"/>
                  </a:cubicBezTo>
                  <a:cubicBezTo>
                    <a:pt x="1472912" y="682886"/>
                    <a:pt x="1431438" y="676466"/>
                    <a:pt x="1335827" y="684803"/>
                  </a:cubicBezTo>
                  <a:cubicBezTo>
                    <a:pt x="1239230" y="693876"/>
                    <a:pt x="1212004" y="682805"/>
                    <a:pt x="1152125" y="684803"/>
                  </a:cubicBezTo>
                  <a:cubicBezTo>
                    <a:pt x="1096703" y="681817"/>
                    <a:pt x="1072354" y="674315"/>
                    <a:pt x="1023534" y="684803"/>
                  </a:cubicBezTo>
                  <a:cubicBezTo>
                    <a:pt x="976823" y="685333"/>
                    <a:pt x="954237" y="688023"/>
                    <a:pt x="894943" y="684803"/>
                  </a:cubicBezTo>
                  <a:cubicBezTo>
                    <a:pt x="843912" y="681359"/>
                    <a:pt x="805349" y="675363"/>
                    <a:pt x="711241" y="684803"/>
                  </a:cubicBezTo>
                  <a:cubicBezTo>
                    <a:pt x="626690" y="684497"/>
                    <a:pt x="622744" y="680618"/>
                    <a:pt x="582650" y="684803"/>
                  </a:cubicBezTo>
                  <a:cubicBezTo>
                    <a:pt x="539977" y="683587"/>
                    <a:pt x="459894" y="684930"/>
                    <a:pt x="426503" y="684803"/>
                  </a:cubicBezTo>
                  <a:cubicBezTo>
                    <a:pt x="402572" y="694542"/>
                    <a:pt x="282437" y="687054"/>
                    <a:pt x="242801" y="684803"/>
                  </a:cubicBezTo>
                  <a:cubicBezTo>
                    <a:pt x="189029" y="686305"/>
                    <a:pt x="132249" y="665226"/>
                    <a:pt x="77470" y="684803"/>
                  </a:cubicBezTo>
                  <a:cubicBezTo>
                    <a:pt x="39166" y="689255"/>
                    <a:pt x="-7391" y="661805"/>
                    <a:pt x="0" y="606858"/>
                  </a:cubicBezTo>
                  <a:cubicBezTo>
                    <a:pt x="3803" y="541781"/>
                    <a:pt x="-5148" y="515330"/>
                    <a:pt x="0" y="430553"/>
                  </a:cubicBezTo>
                  <a:cubicBezTo>
                    <a:pt x="1048" y="345002"/>
                    <a:pt x="1256" y="342526"/>
                    <a:pt x="0" y="270116"/>
                  </a:cubicBezTo>
                  <a:cubicBezTo>
                    <a:pt x="-12951" y="179353"/>
                    <a:pt x="12237" y="127889"/>
                    <a:pt x="0" y="77944"/>
                  </a:cubicBezTo>
                  <a:close/>
                </a:path>
                <a:path w="2910468" h="684803" fill="none" stroke="0" extrusionOk="0">
                  <a:moveTo>
                    <a:pt x="0" y="77944"/>
                  </a:moveTo>
                  <a:cubicBezTo>
                    <a:pt x="2078" y="27870"/>
                    <a:pt x="28740" y="-3895"/>
                    <a:pt x="77470" y="0"/>
                  </a:cubicBezTo>
                  <a:cubicBezTo>
                    <a:pt x="137218" y="5671"/>
                    <a:pt x="164422" y="7861"/>
                    <a:pt x="233616" y="0"/>
                  </a:cubicBezTo>
                  <a:cubicBezTo>
                    <a:pt x="308374" y="-3428"/>
                    <a:pt x="319256" y="-2415"/>
                    <a:pt x="362207" y="0"/>
                  </a:cubicBezTo>
                  <a:cubicBezTo>
                    <a:pt x="406566" y="-9494"/>
                    <a:pt x="500895" y="12697"/>
                    <a:pt x="573465" y="0"/>
                  </a:cubicBezTo>
                  <a:cubicBezTo>
                    <a:pt x="624842" y="-10440"/>
                    <a:pt x="688130" y="35652"/>
                    <a:pt x="812277" y="0"/>
                  </a:cubicBezTo>
                  <a:cubicBezTo>
                    <a:pt x="932339" y="-9033"/>
                    <a:pt x="949947" y="-12178"/>
                    <a:pt x="995979" y="0"/>
                  </a:cubicBezTo>
                  <a:cubicBezTo>
                    <a:pt x="1048658" y="15401"/>
                    <a:pt x="1081886" y="-3222"/>
                    <a:pt x="1152125" y="0"/>
                  </a:cubicBezTo>
                  <a:cubicBezTo>
                    <a:pt x="1229355" y="103"/>
                    <a:pt x="1237195" y="5443"/>
                    <a:pt x="1308272" y="0"/>
                  </a:cubicBezTo>
                  <a:cubicBezTo>
                    <a:pt x="1382875" y="-4197"/>
                    <a:pt x="1397168" y="4758"/>
                    <a:pt x="1436863" y="0"/>
                  </a:cubicBezTo>
                  <a:cubicBezTo>
                    <a:pt x="1490587" y="-7007"/>
                    <a:pt x="1526728" y="-328"/>
                    <a:pt x="1565455" y="0"/>
                  </a:cubicBezTo>
                  <a:cubicBezTo>
                    <a:pt x="1594938" y="909"/>
                    <a:pt x="1656986" y="4564"/>
                    <a:pt x="1694046" y="0"/>
                  </a:cubicBezTo>
                  <a:cubicBezTo>
                    <a:pt x="1736862" y="5515"/>
                    <a:pt x="1778714" y="-10698"/>
                    <a:pt x="1822637" y="0"/>
                  </a:cubicBezTo>
                  <a:cubicBezTo>
                    <a:pt x="1851515" y="22396"/>
                    <a:pt x="2004569" y="707"/>
                    <a:pt x="2061450" y="0"/>
                  </a:cubicBezTo>
                  <a:cubicBezTo>
                    <a:pt x="2115871" y="1692"/>
                    <a:pt x="2194310" y="9117"/>
                    <a:pt x="2245151" y="0"/>
                  </a:cubicBezTo>
                  <a:cubicBezTo>
                    <a:pt x="2325841" y="1058"/>
                    <a:pt x="2395573" y="-16508"/>
                    <a:pt x="2483964" y="0"/>
                  </a:cubicBezTo>
                  <a:cubicBezTo>
                    <a:pt x="2594320" y="12148"/>
                    <a:pt x="2682997" y="2254"/>
                    <a:pt x="2832997" y="0"/>
                  </a:cubicBezTo>
                  <a:cubicBezTo>
                    <a:pt x="2869479" y="-6154"/>
                    <a:pt x="2918704" y="25529"/>
                    <a:pt x="2910467" y="77944"/>
                  </a:cubicBezTo>
                  <a:cubicBezTo>
                    <a:pt x="2924396" y="103194"/>
                    <a:pt x="2910612" y="182419"/>
                    <a:pt x="2910467" y="243670"/>
                  </a:cubicBezTo>
                  <a:cubicBezTo>
                    <a:pt x="2931608" y="304875"/>
                    <a:pt x="2905140" y="340022"/>
                    <a:pt x="2910467" y="414686"/>
                  </a:cubicBezTo>
                  <a:cubicBezTo>
                    <a:pt x="2911955" y="478422"/>
                    <a:pt x="2907596" y="551046"/>
                    <a:pt x="2910467" y="606858"/>
                  </a:cubicBezTo>
                  <a:cubicBezTo>
                    <a:pt x="2914308" y="656966"/>
                    <a:pt x="2888437" y="684684"/>
                    <a:pt x="2832997" y="684803"/>
                  </a:cubicBezTo>
                  <a:cubicBezTo>
                    <a:pt x="2779507" y="683196"/>
                    <a:pt x="2712892" y="685382"/>
                    <a:pt x="2676851" y="684803"/>
                  </a:cubicBezTo>
                  <a:cubicBezTo>
                    <a:pt x="2629756" y="691520"/>
                    <a:pt x="2581236" y="678877"/>
                    <a:pt x="2548260" y="684803"/>
                  </a:cubicBezTo>
                  <a:cubicBezTo>
                    <a:pt x="2546537" y="684716"/>
                    <a:pt x="2405760" y="669985"/>
                    <a:pt x="2337002" y="684803"/>
                  </a:cubicBezTo>
                  <a:cubicBezTo>
                    <a:pt x="2252747" y="688569"/>
                    <a:pt x="2239756" y="687233"/>
                    <a:pt x="2180856" y="684803"/>
                  </a:cubicBezTo>
                  <a:cubicBezTo>
                    <a:pt x="2119483" y="682276"/>
                    <a:pt x="2096481" y="677052"/>
                    <a:pt x="2024709" y="684803"/>
                  </a:cubicBezTo>
                  <a:cubicBezTo>
                    <a:pt x="1953493" y="698450"/>
                    <a:pt x="1878501" y="680329"/>
                    <a:pt x="1813452" y="684803"/>
                  </a:cubicBezTo>
                  <a:cubicBezTo>
                    <a:pt x="1752452" y="674742"/>
                    <a:pt x="1683245" y="677678"/>
                    <a:pt x="1574640" y="684803"/>
                  </a:cubicBezTo>
                  <a:cubicBezTo>
                    <a:pt x="1467893" y="681485"/>
                    <a:pt x="1435151" y="687035"/>
                    <a:pt x="1335827" y="684803"/>
                  </a:cubicBezTo>
                  <a:cubicBezTo>
                    <a:pt x="1231256" y="687755"/>
                    <a:pt x="1203662" y="675922"/>
                    <a:pt x="1152125" y="684803"/>
                  </a:cubicBezTo>
                  <a:cubicBezTo>
                    <a:pt x="1091287" y="685415"/>
                    <a:pt x="1064019" y="675408"/>
                    <a:pt x="1023534" y="684803"/>
                  </a:cubicBezTo>
                  <a:cubicBezTo>
                    <a:pt x="980060" y="686276"/>
                    <a:pt x="945029" y="690341"/>
                    <a:pt x="894943" y="684803"/>
                  </a:cubicBezTo>
                  <a:cubicBezTo>
                    <a:pt x="842830" y="675002"/>
                    <a:pt x="807674" y="682061"/>
                    <a:pt x="711241" y="684803"/>
                  </a:cubicBezTo>
                  <a:cubicBezTo>
                    <a:pt x="625802" y="684602"/>
                    <a:pt x="621200" y="679625"/>
                    <a:pt x="582650" y="684803"/>
                  </a:cubicBezTo>
                  <a:cubicBezTo>
                    <a:pt x="541124" y="684877"/>
                    <a:pt x="470225" y="683337"/>
                    <a:pt x="426503" y="684803"/>
                  </a:cubicBezTo>
                  <a:cubicBezTo>
                    <a:pt x="390437" y="695906"/>
                    <a:pt x="296904" y="702790"/>
                    <a:pt x="242801" y="684803"/>
                  </a:cubicBezTo>
                  <a:cubicBezTo>
                    <a:pt x="191868" y="680751"/>
                    <a:pt x="121382" y="665955"/>
                    <a:pt x="77470" y="684803"/>
                  </a:cubicBezTo>
                  <a:cubicBezTo>
                    <a:pt x="40809" y="700022"/>
                    <a:pt x="-6949" y="659101"/>
                    <a:pt x="0" y="606858"/>
                  </a:cubicBezTo>
                  <a:cubicBezTo>
                    <a:pt x="5176" y="547916"/>
                    <a:pt x="-3473" y="518826"/>
                    <a:pt x="0" y="430553"/>
                  </a:cubicBezTo>
                  <a:cubicBezTo>
                    <a:pt x="1583" y="345295"/>
                    <a:pt x="701" y="341470"/>
                    <a:pt x="0" y="270116"/>
                  </a:cubicBezTo>
                  <a:cubicBezTo>
                    <a:pt x="-273" y="186053"/>
                    <a:pt x="-8219" y="129247"/>
                    <a:pt x="0" y="77944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19050">
              <a:solidFill>
                <a:schemeClr val="tx1"/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4236762247">
                    <a:custGeom>
                      <a:avLst/>
                      <a:gdLst>
                        <a:gd name="connsiteX0" fmla="*/ 0 w 2910468"/>
                        <a:gd name="connsiteY0" fmla="*/ 77944 h 684803"/>
                        <a:gd name="connsiteX1" fmla="*/ 77470 w 2910468"/>
                        <a:gd name="connsiteY1" fmla="*/ 0 h 684803"/>
                        <a:gd name="connsiteX2" fmla="*/ 233616 w 2910468"/>
                        <a:gd name="connsiteY2" fmla="*/ 0 h 684803"/>
                        <a:gd name="connsiteX3" fmla="*/ 362207 w 2910468"/>
                        <a:gd name="connsiteY3" fmla="*/ 0 h 684803"/>
                        <a:gd name="connsiteX4" fmla="*/ 573465 w 2910468"/>
                        <a:gd name="connsiteY4" fmla="*/ 0 h 684803"/>
                        <a:gd name="connsiteX5" fmla="*/ 812277 w 2910468"/>
                        <a:gd name="connsiteY5" fmla="*/ 0 h 684803"/>
                        <a:gd name="connsiteX6" fmla="*/ 995979 w 2910468"/>
                        <a:gd name="connsiteY6" fmla="*/ 0 h 684803"/>
                        <a:gd name="connsiteX7" fmla="*/ 1152125 w 2910468"/>
                        <a:gd name="connsiteY7" fmla="*/ 0 h 684803"/>
                        <a:gd name="connsiteX8" fmla="*/ 1308272 w 2910468"/>
                        <a:gd name="connsiteY8" fmla="*/ 0 h 684803"/>
                        <a:gd name="connsiteX9" fmla="*/ 1436863 w 2910468"/>
                        <a:gd name="connsiteY9" fmla="*/ 0 h 684803"/>
                        <a:gd name="connsiteX10" fmla="*/ 1565455 w 2910468"/>
                        <a:gd name="connsiteY10" fmla="*/ 0 h 684803"/>
                        <a:gd name="connsiteX11" fmla="*/ 1694046 w 2910468"/>
                        <a:gd name="connsiteY11" fmla="*/ 0 h 684803"/>
                        <a:gd name="connsiteX12" fmla="*/ 1822637 w 2910468"/>
                        <a:gd name="connsiteY12" fmla="*/ 0 h 684803"/>
                        <a:gd name="connsiteX13" fmla="*/ 2061450 w 2910468"/>
                        <a:gd name="connsiteY13" fmla="*/ 0 h 684803"/>
                        <a:gd name="connsiteX14" fmla="*/ 2245151 w 2910468"/>
                        <a:gd name="connsiteY14" fmla="*/ 0 h 684803"/>
                        <a:gd name="connsiteX15" fmla="*/ 2483964 w 2910468"/>
                        <a:gd name="connsiteY15" fmla="*/ 0 h 684803"/>
                        <a:gd name="connsiteX16" fmla="*/ 2832997 w 2910468"/>
                        <a:gd name="connsiteY16" fmla="*/ 0 h 684803"/>
                        <a:gd name="connsiteX17" fmla="*/ 2910467 w 2910468"/>
                        <a:gd name="connsiteY17" fmla="*/ 77944 h 684803"/>
                        <a:gd name="connsiteX18" fmla="*/ 2910467 w 2910468"/>
                        <a:gd name="connsiteY18" fmla="*/ 243670 h 684803"/>
                        <a:gd name="connsiteX19" fmla="*/ 2910467 w 2910468"/>
                        <a:gd name="connsiteY19" fmla="*/ 414686 h 684803"/>
                        <a:gd name="connsiteX20" fmla="*/ 2910467 w 2910468"/>
                        <a:gd name="connsiteY20" fmla="*/ 606858 h 684803"/>
                        <a:gd name="connsiteX21" fmla="*/ 2832997 w 2910468"/>
                        <a:gd name="connsiteY21" fmla="*/ 684803 h 684803"/>
                        <a:gd name="connsiteX22" fmla="*/ 2676851 w 2910468"/>
                        <a:gd name="connsiteY22" fmla="*/ 684803 h 684803"/>
                        <a:gd name="connsiteX23" fmla="*/ 2548260 w 2910468"/>
                        <a:gd name="connsiteY23" fmla="*/ 684803 h 684803"/>
                        <a:gd name="connsiteX24" fmla="*/ 2337002 w 2910468"/>
                        <a:gd name="connsiteY24" fmla="*/ 684803 h 684803"/>
                        <a:gd name="connsiteX25" fmla="*/ 2180856 w 2910468"/>
                        <a:gd name="connsiteY25" fmla="*/ 684803 h 684803"/>
                        <a:gd name="connsiteX26" fmla="*/ 2024709 w 2910468"/>
                        <a:gd name="connsiteY26" fmla="*/ 684803 h 684803"/>
                        <a:gd name="connsiteX27" fmla="*/ 1813452 w 2910468"/>
                        <a:gd name="connsiteY27" fmla="*/ 684803 h 684803"/>
                        <a:gd name="connsiteX28" fmla="*/ 1574640 w 2910468"/>
                        <a:gd name="connsiteY28" fmla="*/ 684803 h 684803"/>
                        <a:gd name="connsiteX29" fmla="*/ 1335827 w 2910468"/>
                        <a:gd name="connsiteY29" fmla="*/ 684803 h 684803"/>
                        <a:gd name="connsiteX30" fmla="*/ 1152125 w 2910468"/>
                        <a:gd name="connsiteY30" fmla="*/ 684803 h 684803"/>
                        <a:gd name="connsiteX31" fmla="*/ 1023534 w 2910468"/>
                        <a:gd name="connsiteY31" fmla="*/ 684803 h 684803"/>
                        <a:gd name="connsiteX32" fmla="*/ 894943 w 2910468"/>
                        <a:gd name="connsiteY32" fmla="*/ 684803 h 684803"/>
                        <a:gd name="connsiteX33" fmla="*/ 711241 w 2910468"/>
                        <a:gd name="connsiteY33" fmla="*/ 684803 h 684803"/>
                        <a:gd name="connsiteX34" fmla="*/ 582650 w 2910468"/>
                        <a:gd name="connsiteY34" fmla="*/ 684803 h 684803"/>
                        <a:gd name="connsiteX35" fmla="*/ 426503 w 2910468"/>
                        <a:gd name="connsiteY35" fmla="*/ 684803 h 684803"/>
                        <a:gd name="connsiteX36" fmla="*/ 242801 w 2910468"/>
                        <a:gd name="connsiteY36" fmla="*/ 684803 h 684803"/>
                        <a:gd name="connsiteX37" fmla="*/ 77470 w 2910468"/>
                        <a:gd name="connsiteY37" fmla="*/ 684803 h 684803"/>
                        <a:gd name="connsiteX38" fmla="*/ 0 w 2910468"/>
                        <a:gd name="connsiteY38" fmla="*/ 606858 h 684803"/>
                        <a:gd name="connsiteX39" fmla="*/ 0 w 2910468"/>
                        <a:gd name="connsiteY39" fmla="*/ 430553 h 684803"/>
                        <a:gd name="connsiteX40" fmla="*/ 0 w 2910468"/>
                        <a:gd name="connsiteY40" fmla="*/ 270116 h 684803"/>
                        <a:gd name="connsiteX41" fmla="*/ 0 w 2910468"/>
                        <a:gd name="connsiteY41" fmla="*/ 77944 h 684803"/>
                        <a:gd name="connsiteX0" fmla="*/ 0 w 2910468"/>
                        <a:gd name="connsiteY0" fmla="*/ 77944 h 684803"/>
                        <a:gd name="connsiteX1" fmla="*/ 77470 w 2910468"/>
                        <a:gd name="connsiteY1" fmla="*/ 0 h 684803"/>
                        <a:gd name="connsiteX2" fmla="*/ 288727 w 2910468"/>
                        <a:gd name="connsiteY2" fmla="*/ 0 h 684803"/>
                        <a:gd name="connsiteX3" fmla="*/ 444873 w 2910468"/>
                        <a:gd name="connsiteY3" fmla="*/ 0 h 684803"/>
                        <a:gd name="connsiteX4" fmla="*/ 545909 w 2910468"/>
                        <a:gd name="connsiteY4" fmla="*/ 0 h 684803"/>
                        <a:gd name="connsiteX5" fmla="*/ 702056 w 2910468"/>
                        <a:gd name="connsiteY5" fmla="*/ 0 h 684803"/>
                        <a:gd name="connsiteX6" fmla="*/ 803092 w 2910468"/>
                        <a:gd name="connsiteY6" fmla="*/ 0 h 684803"/>
                        <a:gd name="connsiteX7" fmla="*/ 1041904 w 2910468"/>
                        <a:gd name="connsiteY7" fmla="*/ 0 h 684803"/>
                        <a:gd name="connsiteX8" fmla="*/ 1170496 w 2910468"/>
                        <a:gd name="connsiteY8" fmla="*/ 0 h 684803"/>
                        <a:gd name="connsiteX9" fmla="*/ 1381753 w 2910468"/>
                        <a:gd name="connsiteY9" fmla="*/ 0 h 684803"/>
                        <a:gd name="connsiteX10" fmla="*/ 1510344 w 2910468"/>
                        <a:gd name="connsiteY10" fmla="*/ 0 h 684803"/>
                        <a:gd name="connsiteX11" fmla="*/ 1749156 w 2910468"/>
                        <a:gd name="connsiteY11" fmla="*/ 0 h 684803"/>
                        <a:gd name="connsiteX12" fmla="*/ 1877748 w 2910468"/>
                        <a:gd name="connsiteY12" fmla="*/ 0 h 684803"/>
                        <a:gd name="connsiteX13" fmla="*/ 2061450 w 2910468"/>
                        <a:gd name="connsiteY13" fmla="*/ 0 h 684803"/>
                        <a:gd name="connsiteX14" fmla="*/ 2300262 w 2910468"/>
                        <a:gd name="connsiteY14" fmla="*/ 0 h 684803"/>
                        <a:gd name="connsiteX15" fmla="*/ 2456409 w 2910468"/>
                        <a:gd name="connsiteY15" fmla="*/ 0 h 684803"/>
                        <a:gd name="connsiteX16" fmla="*/ 2612555 w 2910468"/>
                        <a:gd name="connsiteY16" fmla="*/ 0 h 684803"/>
                        <a:gd name="connsiteX17" fmla="*/ 2832997 w 2910468"/>
                        <a:gd name="connsiteY17" fmla="*/ 0 h 684803"/>
                        <a:gd name="connsiteX18" fmla="*/ 2910467 w 2910468"/>
                        <a:gd name="connsiteY18" fmla="*/ 77944 h 684803"/>
                        <a:gd name="connsiteX19" fmla="*/ 2910467 w 2910468"/>
                        <a:gd name="connsiteY19" fmla="*/ 248959 h 684803"/>
                        <a:gd name="connsiteX20" fmla="*/ 2910467 w 2910468"/>
                        <a:gd name="connsiteY20" fmla="*/ 409397 h 684803"/>
                        <a:gd name="connsiteX21" fmla="*/ 2910467 w 2910468"/>
                        <a:gd name="connsiteY21" fmla="*/ 606858 h 684803"/>
                        <a:gd name="connsiteX22" fmla="*/ 2832997 w 2910468"/>
                        <a:gd name="connsiteY22" fmla="*/ 684803 h 684803"/>
                        <a:gd name="connsiteX23" fmla="*/ 2649296 w 2910468"/>
                        <a:gd name="connsiteY23" fmla="*/ 684803 h 684803"/>
                        <a:gd name="connsiteX24" fmla="*/ 2520704 w 2910468"/>
                        <a:gd name="connsiteY24" fmla="*/ 684803 h 684803"/>
                        <a:gd name="connsiteX25" fmla="*/ 2364558 w 2910468"/>
                        <a:gd name="connsiteY25" fmla="*/ 684803 h 684803"/>
                        <a:gd name="connsiteX26" fmla="*/ 2153300 w 2910468"/>
                        <a:gd name="connsiteY26" fmla="*/ 684803 h 684803"/>
                        <a:gd name="connsiteX27" fmla="*/ 2024709 w 2910468"/>
                        <a:gd name="connsiteY27" fmla="*/ 684803 h 684803"/>
                        <a:gd name="connsiteX28" fmla="*/ 1923673 w 2910468"/>
                        <a:gd name="connsiteY28" fmla="*/ 684803 h 684803"/>
                        <a:gd name="connsiteX29" fmla="*/ 1739971 w 2910468"/>
                        <a:gd name="connsiteY29" fmla="*/ 684803 h 684803"/>
                        <a:gd name="connsiteX30" fmla="*/ 1638935 w 2910468"/>
                        <a:gd name="connsiteY30" fmla="*/ 684803 h 684803"/>
                        <a:gd name="connsiteX31" fmla="*/ 1482789 w 2910468"/>
                        <a:gd name="connsiteY31" fmla="*/ 684803 h 684803"/>
                        <a:gd name="connsiteX32" fmla="*/ 1354198 w 2910468"/>
                        <a:gd name="connsiteY32" fmla="*/ 684803 h 684803"/>
                        <a:gd name="connsiteX33" fmla="*/ 1170496 w 2910468"/>
                        <a:gd name="connsiteY33" fmla="*/ 684803 h 684803"/>
                        <a:gd name="connsiteX34" fmla="*/ 1041904 w 2910468"/>
                        <a:gd name="connsiteY34" fmla="*/ 684803 h 684803"/>
                        <a:gd name="connsiteX35" fmla="*/ 940868 w 2910468"/>
                        <a:gd name="connsiteY35" fmla="*/ 684803 h 684803"/>
                        <a:gd name="connsiteX36" fmla="*/ 702056 w 2910468"/>
                        <a:gd name="connsiteY36" fmla="*/ 684803 h 684803"/>
                        <a:gd name="connsiteX37" fmla="*/ 463243 w 2910468"/>
                        <a:gd name="connsiteY37" fmla="*/ 684803 h 684803"/>
                        <a:gd name="connsiteX38" fmla="*/ 251986 w 2910468"/>
                        <a:gd name="connsiteY38" fmla="*/ 684803 h 684803"/>
                        <a:gd name="connsiteX39" fmla="*/ 77470 w 2910468"/>
                        <a:gd name="connsiteY39" fmla="*/ 684803 h 684803"/>
                        <a:gd name="connsiteX40" fmla="*/ 0 w 2910468"/>
                        <a:gd name="connsiteY40" fmla="*/ 606858 h 684803"/>
                        <a:gd name="connsiteX41" fmla="*/ 0 w 2910468"/>
                        <a:gd name="connsiteY41" fmla="*/ 425264 h 684803"/>
                        <a:gd name="connsiteX42" fmla="*/ 0 w 2910468"/>
                        <a:gd name="connsiteY42" fmla="*/ 243670 h 684803"/>
                        <a:gd name="connsiteX43" fmla="*/ 0 w 2910468"/>
                        <a:gd name="connsiteY43" fmla="*/ 77944 h 68480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</a:cxnLst>
                      <a:rect l="l" t="t" r="r" b="b"/>
                      <a:pathLst>
                        <a:path w="2910468" h="684803" fill="none" extrusionOk="0">
                          <a:moveTo>
                            <a:pt x="0" y="77944"/>
                          </a:moveTo>
                          <a:cubicBezTo>
                            <a:pt x="1271" y="26703"/>
                            <a:pt x="23990" y="-3692"/>
                            <a:pt x="77470" y="0"/>
                          </a:cubicBezTo>
                          <a:cubicBezTo>
                            <a:pt x="133114" y="2762"/>
                            <a:pt x="159337" y="7815"/>
                            <a:pt x="233616" y="0"/>
                          </a:cubicBezTo>
                          <a:cubicBezTo>
                            <a:pt x="307733" y="-4123"/>
                            <a:pt x="318017" y="-2297"/>
                            <a:pt x="362207" y="0"/>
                          </a:cubicBezTo>
                          <a:cubicBezTo>
                            <a:pt x="403332" y="2226"/>
                            <a:pt x="510054" y="2885"/>
                            <a:pt x="573465" y="0"/>
                          </a:cubicBezTo>
                          <a:cubicBezTo>
                            <a:pt x="623884" y="-16816"/>
                            <a:pt x="688632" y="17437"/>
                            <a:pt x="812277" y="0"/>
                          </a:cubicBezTo>
                          <a:cubicBezTo>
                            <a:pt x="930604" y="-8573"/>
                            <a:pt x="947831" y="-11755"/>
                            <a:pt x="995979" y="0"/>
                          </a:cubicBezTo>
                          <a:cubicBezTo>
                            <a:pt x="1043535" y="9595"/>
                            <a:pt x="1081160" y="-7776"/>
                            <a:pt x="1152125" y="0"/>
                          </a:cubicBezTo>
                          <a:cubicBezTo>
                            <a:pt x="1227543" y="670"/>
                            <a:pt x="1237016" y="5196"/>
                            <a:pt x="1308272" y="0"/>
                          </a:cubicBezTo>
                          <a:cubicBezTo>
                            <a:pt x="1381458" y="-6026"/>
                            <a:pt x="1393653" y="5438"/>
                            <a:pt x="1436863" y="0"/>
                          </a:cubicBezTo>
                          <a:cubicBezTo>
                            <a:pt x="1483420" y="-5721"/>
                            <a:pt x="1532552" y="4236"/>
                            <a:pt x="1565455" y="0"/>
                          </a:cubicBezTo>
                          <a:cubicBezTo>
                            <a:pt x="1597433" y="-5052"/>
                            <a:pt x="1654319" y="1261"/>
                            <a:pt x="1694046" y="0"/>
                          </a:cubicBezTo>
                          <a:cubicBezTo>
                            <a:pt x="1735068" y="5836"/>
                            <a:pt x="1782711" y="-5518"/>
                            <a:pt x="1822637" y="0"/>
                          </a:cubicBezTo>
                          <a:cubicBezTo>
                            <a:pt x="1862772" y="11039"/>
                            <a:pt x="1996223" y="5155"/>
                            <a:pt x="2061450" y="0"/>
                          </a:cubicBezTo>
                          <a:cubicBezTo>
                            <a:pt x="2124489" y="-900"/>
                            <a:pt x="2183443" y="13269"/>
                            <a:pt x="2245151" y="0"/>
                          </a:cubicBezTo>
                          <a:cubicBezTo>
                            <a:pt x="2305933" y="-3569"/>
                            <a:pt x="2390409" y="-16309"/>
                            <a:pt x="2483964" y="0"/>
                          </a:cubicBezTo>
                          <a:cubicBezTo>
                            <a:pt x="2584330" y="-1638"/>
                            <a:pt x="2684946" y="-11441"/>
                            <a:pt x="2832997" y="0"/>
                          </a:cubicBezTo>
                          <a:cubicBezTo>
                            <a:pt x="2871469" y="-4272"/>
                            <a:pt x="2918491" y="32491"/>
                            <a:pt x="2910467" y="77944"/>
                          </a:cubicBezTo>
                          <a:cubicBezTo>
                            <a:pt x="2914521" y="115369"/>
                            <a:pt x="2919280" y="180336"/>
                            <a:pt x="2910467" y="243670"/>
                          </a:cubicBezTo>
                          <a:cubicBezTo>
                            <a:pt x="2924275" y="298833"/>
                            <a:pt x="2910440" y="345170"/>
                            <a:pt x="2910467" y="414686"/>
                          </a:cubicBezTo>
                          <a:cubicBezTo>
                            <a:pt x="2921951" y="479199"/>
                            <a:pt x="2905366" y="546669"/>
                            <a:pt x="2910467" y="606858"/>
                          </a:cubicBezTo>
                          <a:cubicBezTo>
                            <a:pt x="2917168" y="649644"/>
                            <a:pt x="2882988" y="685562"/>
                            <a:pt x="2832997" y="684803"/>
                          </a:cubicBezTo>
                          <a:cubicBezTo>
                            <a:pt x="2787082" y="680575"/>
                            <a:pt x="2711606" y="683301"/>
                            <a:pt x="2676851" y="684803"/>
                          </a:cubicBezTo>
                          <a:cubicBezTo>
                            <a:pt x="2630814" y="690882"/>
                            <a:pt x="2581901" y="678277"/>
                            <a:pt x="2548260" y="684803"/>
                          </a:cubicBezTo>
                          <a:cubicBezTo>
                            <a:pt x="2528664" y="683628"/>
                            <a:pt x="2416865" y="675197"/>
                            <a:pt x="2337002" y="684803"/>
                          </a:cubicBezTo>
                          <a:cubicBezTo>
                            <a:pt x="2251987" y="689882"/>
                            <a:pt x="2240573" y="687859"/>
                            <a:pt x="2180856" y="684803"/>
                          </a:cubicBezTo>
                          <a:cubicBezTo>
                            <a:pt x="2119403" y="681473"/>
                            <a:pt x="2100007" y="679110"/>
                            <a:pt x="2024709" y="684803"/>
                          </a:cubicBezTo>
                          <a:cubicBezTo>
                            <a:pt x="1958286" y="692279"/>
                            <a:pt x="1873791" y="683636"/>
                            <a:pt x="1813452" y="684803"/>
                          </a:cubicBezTo>
                          <a:cubicBezTo>
                            <a:pt x="1748967" y="683166"/>
                            <a:pt x="1677506" y="677659"/>
                            <a:pt x="1574640" y="684803"/>
                          </a:cubicBezTo>
                          <a:cubicBezTo>
                            <a:pt x="1463654" y="677279"/>
                            <a:pt x="1439995" y="689413"/>
                            <a:pt x="1335827" y="684803"/>
                          </a:cubicBezTo>
                          <a:cubicBezTo>
                            <a:pt x="1230165" y="686092"/>
                            <a:pt x="1199277" y="680387"/>
                            <a:pt x="1152125" y="684803"/>
                          </a:cubicBezTo>
                          <a:cubicBezTo>
                            <a:pt x="1094507" y="690943"/>
                            <a:pt x="1067832" y="675989"/>
                            <a:pt x="1023534" y="684803"/>
                          </a:cubicBezTo>
                          <a:cubicBezTo>
                            <a:pt x="981008" y="690975"/>
                            <a:pt x="939881" y="690037"/>
                            <a:pt x="894943" y="684803"/>
                          </a:cubicBezTo>
                          <a:cubicBezTo>
                            <a:pt x="844744" y="677205"/>
                            <a:pt x="800057" y="682854"/>
                            <a:pt x="711241" y="684803"/>
                          </a:cubicBezTo>
                          <a:cubicBezTo>
                            <a:pt x="625593" y="684412"/>
                            <a:pt x="622173" y="680349"/>
                            <a:pt x="582650" y="684803"/>
                          </a:cubicBezTo>
                          <a:cubicBezTo>
                            <a:pt x="543554" y="687661"/>
                            <a:pt x="464299" y="676160"/>
                            <a:pt x="426503" y="684803"/>
                          </a:cubicBezTo>
                          <a:cubicBezTo>
                            <a:pt x="384495" y="695576"/>
                            <a:pt x="300701" y="697371"/>
                            <a:pt x="242801" y="684803"/>
                          </a:cubicBezTo>
                          <a:cubicBezTo>
                            <a:pt x="193273" y="676531"/>
                            <a:pt x="122294" y="674923"/>
                            <a:pt x="77470" y="684803"/>
                          </a:cubicBezTo>
                          <a:cubicBezTo>
                            <a:pt x="37465" y="695894"/>
                            <a:pt x="-6319" y="651702"/>
                            <a:pt x="0" y="606858"/>
                          </a:cubicBezTo>
                          <a:cubicBezTo>
                            <a:pt x="4298" y="547800"/>
                            <a:pt x="34" y="519593"/>
                            <a:pt x="0" y="430553"/>
                          </a:cubicBezTo>
                          <a:cubicBezTo>
                            <a:pt x="1588" y="345186"/>
                            <a:pt x="640" y="341348"/>
                            <a:pt x="0" y="270116"/>
                          </a:cubicBezTo>
                          <a:cubicBezTo>
                            <a:pt x="6596" y="190130"/>
                            <a:pt x="-2182" y="137536"/>
                            <a:pt x="0" y="77944"/>
                          </a:cubicBezTo>
                          <a:close/>
                        </a:path>
                        <a:path w="2910468" h="684803" stroke="0" extrusionOk="0">
                          <a:moveTo>
                            <a:pt x="0" y="77944"/>
                          </a:moveTo>
                          <a:cubicBezTo>
                            <a:pt x="4072" y="36645"/>
                            <a:pt x="41797" y="-4898"/>
                            <a:pt x="77470" y="0"/>
                          </a:cubicBezTo>
                          <a:cubicBezTo>
                            <a:pt x="182365" y="-2541"/>
                            <a:pt x="215792" y="3119"/>
                            <a:pt x="288727" y="0"/>
                          </a:cubicBezTo>
                          <a:cubicBezTo>
                            <a:pt x="361625" y="811"/>
                            <a:pt x="413225" y="-11490"/>
                            <a:pt x="444873" y="0"/>
                          </a:cubicBezTo>
                          <a:cubicBezTo>
                            <a:pt x="485594" y="3598"/>
                            <a:pt x="526710" y="-1341"/>
                            <a:pt x="545909" y="0"/>
                          </a:cubicBezTo>
                          <a:cubicBezTo>
                            <a:pt x="556804" y="4438"/>
                            <a:pt x="645129" y="-78"/>
                            <a:pt x="702056" y="0"/>
                          </a:cubicBezTo>
                          <a:cubicBezTo>
                            <a:pt x="755428" y="15"/>
                            <a:pt x="771354" y="-3159"/>
                            <a:pt x="803092" y="0"/>
                          </a:cubicBezTo>
                          <a:cubicBezTo>
                            <a:pt x="831830" y="-5080"/>
                            <a:pt x="976934" y="-3890"/>
                            <a:pt x="1041904" y="0"/>
                          </a:cubicBezTo>
                          <a:cubicBezTo>
                            <a:pt x="1101641" y="9873"/>
                            <a:pt x="1117182" y="2834"/>
                            <a:pt x="1170496" y="0"/>
                          </a:cubicBezTo>
                          <a:cubicBezTo>
                            <a:pt x="1216827" y="1328"/>
                            <a:pt x="1280995" y="-8050"/>
                            <a:pt x="1381753" y="0"/>
                          </a:cubicBezTo>
                          <a:cubicBezTo>
                            <a:pt x="1476695" y="-6666"/>
                            <a:pt x="1480392" y="-5861"/>
                            <a:pt x="1510344" y="0"/>
                          </a:cubicBezTo>
                          <a:cubicBezTo>
                            <a:pt x="1536199" y="5057"/>
                            <a:pt x="1689013" y="4408"/>
                            <a:pt x="1749156" y="0"/>
                          </a:cubicBezTo>
                          <a:cubicBezTo>
                            <a:pt x="1822179" y="-9391"/>
                            <a:pt x="1815895" y="3822"/>
                            <a:pt x="1877748" y="0"/>
                          </a:cubicBezTo>
                          <a:cubicBezTo>
                            <a:pt x="1933808" y="-5163"/>
                            <a:pt x="2027171" y="10934"/>
                            <a:pt x="2061450" y="0"/>
                          </a:cubicBezTo>
                          <a:cubicBezTo>
                            <a:pt x="2103719" y="-7068"/>
                            <a:pt x="2248845" y="-8239"/>
                            <a:pt x="2300262" y="0"/>
                          </a:cubicBezTo>
                          <a:cubicBezTo>
                            <a:pt x="2351849" y="5130"/>
                            <a:pt x="2419683" y="-27"/>
                            <a:pt x="2456409" y="0"/>
                          </a:cubicBezTo>
                          <a:cubicBezTo>
                            <a:pt x="2498560" y="419"/>
                            <a:pt x="2540293" y="-48"/>
                            <a:pt x="2612555" y="0"/>
                          </a:cubicBezTo>
                          <a:cubicBezTo>
                            <a:pt x="2679499" y="3405"/>
                            <a:pt x="2765664" y="3464"/>
                            <a:pt x="2832997" y="0"/>
                          </a:cubicBezTo>
                          <a:cubicBezTo>
                            <a:pt x="2885451" y="-252"/>
                            <a:pt x="2920926" y="30937"/>
                            <a:pt x="2910467" y="77944"/>
                          </a:cubicBezTo>
                          <a:cubicBezTo>
                            <a:pt x="2896563" y="139442"/>
                            <a:pt x="2905122" y="176589"/>
                            <a:pt x="2910467" y="248959"/>
                          </a:cubicBezTo>
                          <a:cubicBezTo>
                            <a:pt x="2914716" y="321689"/>
                            <a:pt x="2916653" y="332595"/>
                            <a:pt x="2910467" y="409397"/>
                          </a:cubicBezTo>
                          <a:cubicBezTo>
                            <a:pt x="2904730" y="479012"/>
                            <a:pt x="2908516" y="508403"/>
                            <a:pt x="2910467" y="606858"/>
                          </a:cubicBezTo>
                          <a:cubicBezTo>
                            <a:pt x="2916163" y="657766"/>
                            <a:pt x="2883781" y="693625"/>
                            <a:pt x="2832997" y="684803"/>
                          </a:cubicBezTo>
                          <a:cubicBezTo>
                            <a:pt x="2774399" y="690153"/>
                            <a:pt x="2715072" y="694005"/>
                            <a:pt x="2649296" y="684803"/>
                          </a:cubicBezTo>
                          <a:cubicBezTo>
                            <a:pt x="2578016" y="677978"/>
                            <a:pt x="2560681" y="685297"/>
                            <a:pt x="2520704" y="684803"/>
                          </a:cubicBezTo>
                          <a:cubicBezTo>
                            <a:pt x="2468914" y="681599"/>
                            <a:pt x="2419502" y="700585"/>
                            <a:pt x="2364558" y="684803"/>
                          </a:cubicBezTo>
                          <a:cubicBezTo>
                            <a:pt x="2310472" y="666382"/>
                            <a:pt x="2216132" y="684108"/>
                            <a:pt x="2153300" y="684803"/>
                          </a:cubicBezTo>
                          <a:cubicBezTo>
                            <a:pt x="2100623" y="686956"/>
                            <a:pt x="2076262" y="683598"/>
                            <a:pt x="2024709" y="684803"/>
                          </a:cubicBezTo>
                          <a:cubicBezTo>
                            <a:pt x="1970298" y="686682"/>
                            <a:pt x="1957172" y="681277"/>
                            <a:pt x="1923673" y="684803"/>
                          </a:cubicBezTo>
                          <a:cubicBezTo>
                            <a:pt x="1883469" y="684534"/>
                            <a:pt x="1781341" y="678688"/>
                            <a:pt x="1739971" y="684803"/>
                          </a:cubicBezTo>
                          <a:cubicBezTo>
                            <a:pt x="1695240" y="683823"/>
                            <a:pt x="1675567" y="680550"/>
                            <a:pt x="1638935" y="684803"/>
                          </a:cubicBezTo>
                          <a:cubicBezTo>
                            <a:pt x="1607693" y="683487"/>
                            <a:pt x="1529203" y="685299"/>
                            <a:pt x="1482789" y="684803"/>
                          </a:cubicBezTo>
                          <a:cubicBezTo>
                            <a:pt x="1440883" y="689844"/>
                            <a:pt x="1401737" y="685210"/>
                            <a:pt x="1354198" y="684803"/>
                          </a:cubicBezTo>
                          <a:cubicBezTo>
                            <a:pt x="1315739" y="682087"/>
                            <a:pt x="1216664" y="692088"/>
                            <a:pt x="1170496" y="684803"/>
                          </a:cubicBezTo>
                          <a:cubicBezTo>
                            <a:pt x="1122987" y="689630"/>
                            <a:pt x="1087561" y="684834"/>
                            <a:pt x="1041904" y="684803"/>
                          </a:cubicBezTo>
                          <a:cubicBezTo>
                            <a:pt x="997502" y="685677"/>
                            <a:pt x="982958" y="687411"/>
                            <a:pt x="940868" y="684803"/>
                          </a:cubicBezTo>
                          <a:cubicBezTo>
                            <a:pt x="899788" y="705926"/>
                            <a:pt x="795393" y="656756"/>
                            <a:pt x="702056" y="684803"/>
                          </a:cubicBezTo>
                          <a:cubicBezTo>
                            <a:pt x="604654" y="690694"/>
                            <a:pt x="538484" y="676371"/>
                            <a:pt x="463243" y="684803"/>
                          </a:cubicBezTo>
                          <a:cubicBezTo>
                            <a:pt x="394552" y="694085"/>
                            <a:pt x="310815" y="685515"/>
                            <a:pt x="251986" y="684803"/>
                          </a:cubicBezTo>
                          <a:cubicBezTo>
                            <a:pt x="206053" y="677821"/>
                            <a:pt x="124935" y="691296"/>
                            <a:pt x="77470" y="684803"/>
                          </a:cubicBezTo>
                          <a:cubicBezTo>
                            <a:pt x="38952" y="693500"/>
                            <a:pt x="-3371" y="644784"/>
                            <a:pt x="0" y="606858"/>
                          </a:cubicBezTo>
                          <a:cubicBezTo>
                            <a:pt x="-2206" y="537411"/>
                            <a:pt x="-2594" y="509618"/>
                            <a:pt x="0" y="425264"/>
                          </a:cubicBezTo>
                          <a:cubicBezTo>
                            <a:pt x="13574" y="343708"/>
                            <a:pt x="6320" y="297199"/>
                            <a:pt x="0" y="243670"/>
                          </a:cubicBezTo>
                          <a:cubicBezTo>
                            <a:pt x="407" y="202003"/>
                            <a:pt x="-247" y="126459"/>
                            <a:pt x="0" y="77944"/>
                          </a:cubicBezTo>
                          <a:close/>
                        </a:path>
                        <a:path w="2910468" h="684803" fill="none" stroke="0" extrusionOk="0">
                          <a:moveTo>
                            <a:pt x="0" y="77944"/>
                          </a:moveTo>
                          <a:cubicBezTo>
                            <a:pt x="7242" y="33706"/>
                            <a:pt x="30988" y="-6711"/>
                            <a:pt x="77470" y="0"/>
                          </a:cubicBezTo>
                          <a:cubicBezTo>
                            <a:pt x="138340" y="7835"/>
                            <a:pt x="164508" y="6378"/>
                            <a:pt x="233616" y="0"/>
                          </a:cubicBezTo>
                          <a:cubicBezTo>
                            <a:pt x="307734" y="-5852"/>
                            <a:pt x="317812" y="-1449"/>
                            <a:pt x="362207" y="0"/>
                          </a:cubicBezTo>
                          <a:cubicBezTo>
                            <a:pt x="408845" y="-1499"/>
                            <a:pt x="513652" y="9165"/>
                            <a:pt x="573465" y="0"/>
                          </a:cubicBezTo>
                          <a:cubicBezTo>
                            <a:pt x="631577" y="7645"/>
                            <a:pt x="698272" y="12017"/>
                            <a:pt x="812277" y="0"/>
                          </a:cubicBezTo>
                          <a:cubicBezTo>
                            <a:pt x="927026" y="-5966"/>
                            <a:pt x="952364" y="-9576"/>
                            <a:pt x="995979" y="0"/>
                          </a:cubicBezTo>
                          <a:cubicBezTo>
                            <a:pt x="1046205" y="11962"/>
                            <a:pt x="1077931" y="7039"/>
                            <a:pt x="1152125" y="0"/>
                          </a:cubicBezTo>
                          <a:cubicBezTo>
                            <a:pt x="1228494" y="901"/>
                            <a:pt x="1238818" y="8004"/>
                            <a:pt x="1308272" y="0"/>
                          </a:cubicBezTo>
                          <a:cubicBezTo>
                            <a:pt x="1380407" y="-4422"/>
                            <a:pt x="1398321" y="1967"/>
                            <a:pt x="1436863" y="0"/>
                          </a:cubicBezTo>
                          <a:cubicBezTo>
                            <a:pt x="1483106" y="-3375"/>
                            <a:pt x="1536231" y="3698"/>
                            <a:pt x="1565455" y="0"/>
                          </a:cubicBezTo>
                          <a:cubicBezTo>
                            <a:pt x="1593231" y="-2568"/>
                            <a:pt x="1658708" y="1317"/>
                            <a:pt x="1694046" y="0"/>
                          </a:cubicBezTo>
                          <a:cubicBezTo>
                            <a:pt x="1740009" y="3675"/>
                            <a:pt x="1779112" y="-4199"/>
                            <a:pt x="1822637" y="0"/>
                          </a:cubicBezTo>
                          <a:cubicBezTo>
                            <a:pt x="1862552" y="5344"/>
                            <a:pt x="2002285" y="6327"/>
                            <a:pt x="2061450" y="0"/>
                          </a:cubicBezTo>
                          <a:cubicBezTo>
                            <a:pt x="2111737" y="-4017"/>
                            <a:pt x="2191453" y="-775"/>
                            <a:pt x="2245151" y="0"/>
                          </a:cubicBezTo>
                          <a:cubicBezTo>
                            <a:pt x="2321226" y="325"/>
                            <a:pt x="2393973" y="-11491"/>
                            <a:pt x="2483964" y="0"/>
                          </a:cubicBezTo>
                          <a:cubicBezTo>
                            <a:pt x="2586714" y="16324"/>
                            <a:pt x="2681325" y="8939"/>
                            <a:pt x="2832997" y="0"/>
                          </a:cubicBezTo>
                          <a:cubicBezTo>
                            <a:pt x="2867956" y="-13476"/>
                            <a:pt x="2909636" y="26218"/>
                            <a:pt x="2910467" y="77944"/>
                          </a:cubicBezTo>
                          <a:cubicBezTo>
                            <a:pt x="2922905" y="108872"/>
                            <a:pt x="2893840" y="185242"/>
                            <a:pt x="2910467" y="243670"/>
                          </a:cubicBezTo>
                          <a:cubicBezTo>
                            <a:pt x="2920492" y="310409"/>
                            <a:pt x="2900258" y="351192"/>
                            <a:pt x="2910467" y="414686"/>
                          </a:cubicBezTo>
                          <a:cubicBezTo>
                            <a:pt x="2910719" y="475745"/>
                            <a:pt x="2908242" y="559248"/>
                            <a:pt x="2910467" y="606858"/>
                          </a:cubicBezTo>
                          <a:cubicBezTo>
                            <a:pt x="2911653" y="663257"/>
                            <a:pt x="2883424" y="688737"/>
                            <a:pt x="2832997" y="684803"/>
                          </a:cubicBezTo>
                          <a:cubicBezTo>
                            <a:pt x="2780379" y="683498"/>
                            <a:pt x="2721351" y="683225"/>
                            <a:pt x="2676851" y="684803"/>
                          </a:cubicBezTo>
                          <a:cubicBezTo>
                            <a:pt x="2631885" y="688806"/>
                            <a:pt x="2578195" y="684198"/>
                            <a:pt x="2548260" y="684803"/>
                          </a:cubicBezTo>
                          <a:cubicBezTo>
                            <a:pt x="2523789" y="687113"/>
                            <a:pt x="2415578" y="677940"/>
                            <a:pt x="2337002" y="684803"/>
                          </a:cubicBezTo>
                          <a:cubicBezTo>
                            <a:pt x="2253864" y="688665"/>
                            <a:pt x="2239062" y="685982"/>
                            <a:pt x="2180856" y="684803"/>
                          </a:cubicBezTo>
                          <a:cubicBezTo>
                            <a:pt x="2122011" y="686021"/>
                            <a:pt x="2100621" y="681355"/>
                            <a:pt x="2024709" y="684803"/>
                          </a:cubicBezTo>
                          <a:cubicBezTo>
                            <a:pt x="1943015" y="694168"/>
                            <a:pt x="1886209" y="673818"/>
                            <a:pt x="1813452" y="684803"/>
                          </a:cubicBezTo>
                          <a:cubicBezTo>
                            <a:pt x="1754399" y="682235"/>
                            <a:pt x="1692233" y="687751"/>
                            <a:pt x="1574640" y="684803"/>
                          </a:cubicBezTo>
                          <a:cubicBezTo>
                            <a:pt x="1475727" y="687053"/>
                            <a:pt x="1429113" y="681716"/>
                            <a:pt x="1335827" y="684803"/>
                          </a:cubicBezTo>
                          <a:cubicBezTo>
                            <a:pt x="1239004" y="690354"/>
                            <a:pt x="1204744" y="677746"/>
                            <a:pt x="1152125" y="684803"/>
                          </a:cubicBezTo>
                          <a:cubicBezTo>
                            <a:pt x="1098798" y="681541"/>
                            <a:pt x="1065562" y="678178"/>
                            <a:pt x="1023534" y="684803"/>
                          </a:cubicBezTo>
                          <a:cubicBezTo>
                            <a:pt x="978319" y="684072"/>
                            <a:pt x="955172" y="686878"/>
                            <a:pt x="894943" y="684803"/>
                          </a:cubicBezTo>
                          <a:cubicBezTo>
                            <a:pt x="840558" y="680460"/>
                            <a:pt x="802603" y="683778"/>
                            <a:pt x="711241" y="684803"/>
                          </a:cubicBezTo>
                          <a:cubicBezTo>
                            <a:pt x="626790" y="685221"/>
                            <a:pt x="622263" y="680503"/>
                            <a:pt x="582650" y="684803"/>
                          </a:cubicBezTo>
                          <a:cubicBezTo>
                            <a:pt x="539308" y="684901"/>
                            <a:pt x="462722" y="682305"/>
                            <a:pt x="426503" y="684803"/>
                          </a:cubicBezTo>
                          <a:cubicBezTo>
                            <a:pt x="403238" y="691327"/>
                            <a:pt x="290882" y="691394"/>
                            <a:pt x="242801" y="684803"/>
                          </a:cubicBezTo>
                          <a:cubicBezTo>
                            <a:pt x="188200" y="691739"/>
                            <a:pt x="130912" y="665945"/>
                            <a:pt x="77470" y="684803"/>
                          </a:cubicBezTo>
                          <a:cubicBezTo>
                            <a:pt x="36992" y="697528"/>
                            <a:pt x="1183" y="661503"/>
                            <a:pt x="0" y="606858"/>
                          </a:cubicBezTo>
                          <a:cubicBezTo>
                            <a:pt x="5452" y="546129"/>
                            <a:pt x="-4238" y="515473"/>
                            <a:pt x="0" y="430553"/>
                          </a:cubicBezTo>
                          <a:cubicBezTo>
                            <a:pt x="1696" y="345206"/>
                            <a:pt x="1053" y="342285"/>
                            <a:pt x="0" y="270116"/>
                          </a:cubicBezTo>
                          <a:cubicBezTo>
                            <a:pt x="-11540" y="191967"/>
                            <a:pt x="3437" y="132383"/>
                            <a:pt x="0" y="77944"/>
                          </a:cubicBezTo>
                          <a:close/>
                        </a:path>
                      </a:pathLst>
                    </a:cu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83508"/>
              <a:endParaRPr lang="th-TH" sz="3200">
                <a:solidFill>
                  <a:prstClr val="white"/>
                </a:solidFill>
                <a:latin typeface="MN ONIGIRI" pitchFamily="2" charset="0"/>
                <a:cs typeface="MN ONIGIRI" pitchFamily="2" charset="0"/>
              </a:endParaRPr>
            </a:p>
          </p:txBody>
        </p:sp>
        <p:sp>
          <p:nvSpPr>
            <p:cNvPr id="7" name="กล่องข้อความ 6">
              <a:extLst>
                <a:ext uri="{FF2B5EF4-FFF2-40B4-BE49-F238E27FC236}">
                  <a16:creationId xmlns:a16="http://schemas.microsoft.com/office/drawing/2014/main" id="{C4EE42D7-6EAF-9C00-734A-7FF781E839E8}"/>
                </a:ext>
              </a:extLst>
            </p:cNvPr>
            <p:cNvSpPr txBox="1"/>
            <p:nvPr/>
          </p:nvSpPr>
          <p:spPr>
            <a:xfrm>
              <a:off x="1767468" y="3084516"/>
              <a:ext cx="3033132" cy="6001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th-TH" sz="2400" dirty="0">
                  <a:latin typeface="FC Crayon [Non-commercial] Reg" pitchFamily="2" charset="-34"/>
                  <a:cs typeface="FC Crayon [Non-commercial] Reg" pitchFamily="2" charset="-34"/>
                </a:rPr>
                <a:t>อุณหภูมิและความดันจะลดลง</a:t>
              </a:r>
            </a:p>
          </p:txBody>
        </p:sp>
      </p:grpSp>
      <p:grpSp>
        <p:nvGrpSpPr>
          <p:cNvPr id="8" name="กลุ่ม 7">
            <a:extLst>
              <a:ext uri="{FF2B5EF4-FFF2-40B4-BE49-F238E27FC236}">
                <a16:creationId xmlns:a16="http://schemas.microsoft.com/office/drawing/2014/main" id="{C08390A1-4A35-6AF6-8D62-C0F1927B9D7F}"/>
              </a:ext>
            </a:extLst>
          </p:cNvPr>
          <p:cNvGrpSpPr/>
          <p:nvPr/>
        </p:nvGrpSpPr>
        <p:grpSpPr>
          <a:xfrm>
            <a:off x="7738549" y="2873355"/>
            <a:ext cx="3033132" cy="684803"/>
            <a:chOff x="1767468" y="3086598"/>
            <a:chExt cx="3033132" cy="684803"/>
          </a:xfrm>
        </p:grpSpPr>
        <p:sp>
          <p:nvSpPr>
            <p:cNvPr id="9" name="สี่เหลี่ยมผืนผ้ามุมมน 4">
              <a:extLst>
                <a:ext uri="{FF2B5EF4-FFF2-40B4-BE49-F238E27FC236}">
                  <a16:creationId xmlns:a16="http://schemas.microsoft.com/office/drawing/2014/main" id="{BB7F899F-0E15-9AF5-1F2D-9437F7C5A365}"/>
                </a:ext>
              </a:extLst>
            </p:cNvPr>
            <p:cNvSpPr/>
            <p:nvPr/>
          </p:nvSpPr>
          <p:spPr>
            <a:xfrm>
              <a:off x="1828800" y="3086598"/>
              <a:ext cx="2910468" cy="684803"/>
            </a:xfrm>
            <a:custGeom>
              <a:avLst/>
              <a:gdLst>
                <a:gd name="connsiteX0" fmla="*/ 0 w 2910468"/>
                <a:gd name="connsiteY0" fmla="*/ 77944 h 684803"/>
                <a:gd name="connsiteX1" fmla="*/ 77470 w 2910468"/>
                <a:gd name="connsiteY1" fmla="*/ 0 h 684803"/>
                <a:gd name="connsiteX2" fmla="*/ 233616 w 2910468"/>
                <a:gd name="connsiteY2" fmla="*/ 0 h 684803"/>
                <a:gd name="connsiteX3" fmla="*/ 362207 w 2910468"/>
                <a:gd name="connsiteY3" fmla="*/ 0 h 684803"/>
                <a:gd name="connsiteX4" fmla="*/ 573465 w 2910468"/>
                <a:gd name="connsiteY4" fmla="*/ 0 h 684803"/>
                <a:gd name="connsiteX5" fmla="*/ 812277 w 2910468"/>
                <a:gd name="connsiteY5" fmla="*/ 0 h 684803"/>
                <a:gd name="connsiteX6" fmla="*/ 995979 w 2910468"/>
                <a:gd name="connsiteY6" fmla="*/ 0 h 684803"/>
                <a:gd name="connsiteX7" fmla="*/ 1152125 w 2910468"/>
                <a:gd name="connsiteY7" fmla="*/ 0 h 684803"/>
                <a:gd name="connsiteX8" fmla="*/ 1308272 w 2910468"/>
                <a:gd name="connsiteY8" fmla="*/ 0 h 684803"/>
                <a:gd name="connsiteX9" fmla="*/ 1436863 w 2910468"/>
                <a:gd name="connsiteY9" fmla="*/ 0 h 684803"/>
                <a:gd name="connsiteX10" fmla="*/ 1565455 w 2910468"/>
                <a:gd name="connsiteY10" fmla="*/ 0 h 684803"/>
                <a:gd name="connsiteX11" fmla="*/ 1694046 w 2910468"/>
                <a:gd name="connsiteY11" fmla="*/ 0 h 684803"/>
                <a:gd name="connsiteX12" fmla="*/ 1822637 w 2910468"/>
                <a:gd name="connsiteY12" fmla="*/ 0 h 684803"/>
                <a:gd name="connsiteX13" fmla="*/ 2061450 w 2910468"/>
                <a:gd name="connsiteY13" fmla="*/ 0 h 684803"/>
                <a:gd name="connsiteX14" fmla="*/ 2245151 w 2910468"/>
                <a:gd name="connsiteY14" fmla="*/ 0 h 684803"/>
                <a:gd name="connsiteX15" fmla="*/ 2483964 w 2910468"/>
                <a:gd name="connsiteY15" fmla="*/ 0 h 684803"/>
                <a:gd name="connsiteX16" fmla="*/ 2832997 w 2910468"/>
                <a:gd name="connsiteY16" fmla="*/ 0 h 684803"/>
                <a:gd name="connsiteX17" fmla="*/ 2910467 w 2910468"/>
                <a:gd name="connsiteY17" fmla="*/ 77944 h 684803"/>
                <a:gd name="connsiteX18" fmla="*/ 2910467 w 2910468"/>
                <a:gd name="connsiteY18" fmla="*/ 243670 h 684803"/>
                <a:gd name="connsiteX19" fmla="*/ 2910467 w 2910468"/>
                <a:gd name="connsiteY19" fmla="*/ 414686 h 684803"/>
                <a:gd name="connsiteX20" fmla="*/ 2910467 w 2910468"/>
                <a:gd name="connsiteY20" fmla="*/ 606858 h 684803"/>
                <a:gd name="connsiteX21" fmla="*/ 2832997 w 2910468"/>
                <a:gd name="connsiteY21" fmla="*/ 684803 h 684803"/>
                <a:gd name="connsiteX22" fmla="*/ 2676851 w 2910468"/>
                <a:gd name="connsiteY22" fmla="*/ 684803 h 684803"/>
                <a:gd name="connsiteX23" fmla="*/ 2548260 w 2910468"/>
                <a:gd name="connsiteY23" fmla="*/ 684803 h 684803"/>
                <a:gd name="connsiteX24" fmla="*/ 2337002 w 2910468"/>
                <a:gd name="connsiteY24" fmla="*/ 684803 h 684803"/>
                <a:gd name="connsiteX25" fmla="*/ 2180856 w 2910468"/>
                <a:gd name="connsiteY25" fmla="*/ 684803 h 684803"/>
                <a:gd name="connsiteX26" fmla="*/ 2024709 w 2910468"/>
                <a:gd name="connsiteY26" fmla="*/ 684803 h 684803"/>
                <a:gd name="connsiteX27" fmla="*/ 1813452 w 2910468"/>
                <a:gd name="connsiteY27" fmla="*/ 684803 h 684803"/>
                <a:gd name="connsiteX28" fmla="*/ 1574640 w 2910468"/>
                <a:gd name="connsiteY28" fmla="*/ 684803 h 684803"/>
                <a:gd name="connsiteX29" fmla="*/ 1335827 w 2910468"/>
                <a:gd name="connsiteY29" fmla="*/ 684803 h 684803"/>
                <a:gd name="connsiteX30" fmla="*/ 1152125 w 2910468"/>
                <a:gd name="connsiteY30" fmla="*/ 684803 h 684803"/>
                <a:gd name="connsiteX31" fmla="*/ 1023534 w 2910468"/>
                <a:gd name="connsiteY31" fmla="*/ 684803 h 684803"/>
                <a:gd name="connsiteX32" fmla="*/ 894943 w 2910468"/>
                <a:gd name="connsiteY32" fmla="*/ 684803 h 684803"/>
                <a:gd name="connsiteX33" fmla="*/ 711241 w 2910468"/>
                <a:gd name="connsiteY33" fmla="*/ 684803 h 684803"/>
                <a:gd name="connsiteX34" fmla="*/ 582650 w 2910468"/>
                <a:gd name="connsiteY34" fmla="*/ 684803 h 684803"/>
                <a:gd name="connsiteX35" fmla="*/ 426503 w 2910468"/>
                <a:gd name="connsiteY35" fmla="*/ 684803 h 684803"/>
                <a:gd name="connsiteX36" fmla="*/ 242801 w 2910468"/>
                <a:gd name="connsiteY36" fmla="*/ 684803 h 684803"/>
                <a:gd name="connsiteX37" fmla="*/ 77470 w 2910468"/>
                <a:gd name="connsiteY37" fmla="*/ 684803 h 684803"/>
                <a:gd name="connsiteX38" fmla="*/ 0 w 2910468"/>
                <a:gd name="connsiteY38" fmla="*/ 606858 h 684803"/>
                <a:gd name="connsiteX39" fmla="*/ 0 w 2910468"/>
                <a:gd name="connsiteY39" fmla="*/ 430553 h 684803"/>
                <a:gd name="connsiteX40" fmla="*/ 0 w 2910468"/>
                <a:gd name="connsiteY40" fmla="*/ 270116 h 684803"/>
                <a:gd name="connsiteX41" fmla="*/ 0 w 2910468"/>
                <a:gd name="connsiteY41" fmla="*/ 77944 h 684803"/>
                <a:gd name="connsiteX0" fmla="*/ 0 w 2910468"/>
                <a:gd name="connsiteY0" fmla="*/ 77944 h 684803"/>
                <a:gd name="connsiteX1" fmla="*/ 77470 w 2910468"/>
                <a:gd name="connsiteY1" fmla="*/ 0 h 684803"/>
                <a:gd name="connsiteX2" fmla="*/ 288727 w 2910468"/>
                <a:gd name="connsiteY2" fmla="*/ 0 h 684803"/>
                <a:gd name="connsiteX3" fmla="*/ 444873 w 2910468"/>
                <a:gd name="connsiteY3" fmla="*/ 0 h 684803"/>
                <a:gd name="connsiteX4" fmla="*/ 545909 w 2910468"/>
                <a:gd name="connsiteY4" fmla="*/ 0 h 684803"/>
                <a:gd name="connsiteX5" fmla="*/ 702056 w 2910468"/>
                <a:gd name="connsiteY5" fmla="*/ 0 h 684803"/>
                <a:gd name="connsiteX6" fmla="*/ 803092 w 2910468"/>
                <a:gd name="connsiteY6" fmla="*/ 0 h 684803"/>
                <a:gd name="connsiteX7" fmla="*/ 1041904 w 2910468"/>
                <a:gd name="connsiteY7" fmla="*/ 0 h 684803"/>
                <a:gd name="connsiteX8" fmla="*/ 1170496 w 2910468"/>
                <a:gd name="connsiteY8" fmla="*/ 0 h 684803"/>
                <a:gd name="connsiteX9" fmla="*/ 1381753 w 2910468"/>
                <a:gd name="connsiteY9" fmla="*/ 0 h 684803"/>
                <a:gd name="connsiteX10" fmla="*/ 1510344 w 2910468"/>
                <a:gd name="connsiteY10" fmla="*/ 0 h 684803"/>
                <a:gd name="connsiteX11" fmla="*/ 1749156 w 2910468"/>
                <a:gd name="connsiteY11" fmla="*/ 0 h 684803"/>
                <a:gd name="connsiteX12" fmla="*/ 1877748 w 2910468"/>
                <a:gd name="connsiteY12" fmla="*/ 0 h 684803"/>
                <a:gd name="connsiteX13" fmla="*/ 2061450 w 2910468"/>
                <a:gd name="connsiteY13" fmla="*/ 0 h 684803"/>
                <a:gd name="connsiteX14" fmla="*/ 2300262 w 2910468"/>
                <a:gd name="connsiteY14" fmla="*/ 0 h 684803"/>
                <a:gd name="connsiteX15" fmla="*/ 2456409 w 2910468"/>
                <a:gd name="connsiteY15" fmla="*/ 0 h 684803"/>
                <a:gd name="connsiteX16" fmla="*/ 2612555 w 2910468"/>
                <a:gd name="connsiteY16" fmla="*/ 0 h 684803"/>
                <a:gd name="connsiteX17" fmla="*/ 2832997 w 2910468"/>
                <a:gd name="connsiteY17" fmla="*/ 0 h 684803"/>
                <a:gd name="connsiteX18" fmla="*/ 2910467 w 2910468"/>
                <a:gd name="connsiteY18" fmla="*/ 77944 h 684803"/>
                <a:gd name="connsiteX19" fmla="*/ 2910467 w 2910468"/>
                <a:gd name="connsiteY19" fmla="*/ 248959 h 684803"/>
                <a:gd name="connsiteX20" fmla="*/ 2910467 w 2910468"/>
                <a:gd name="connsiteY20" fmla="*/ 409397 h 684803"/>
                <a:gd name="connsiteX21" fmla="*/ 2910467 w 2910468"/>
                <a:gd name="connsiteY21" fmla="*/ 606858 h 684803"/>
                <a:gd name="connsiteX22" fmla="*/ 2832997 w 2910468"/>
                <a:gd name="connsiteY22" fmla="*/ 684803 h 684803"/>
                <a:gd name="connsiteX23" fmla="*/ 2649296 w 2910468"/>
                <a:gd name="connsiteY23" fmla="*/ 684803 h 684803"/>
                <a:gd name="connsiteX24" fmla="*/ 2520704 w 2910468"/>
                <a:gd name="connsiteY24" fmla="*/ 684803 h 684803"/>
                <a:gd name="connsiteX25" fmla="*/ 2364558 w 2910468"/>
                <a:gd name="connsiteY25" fmla="*/ 684803 h 684803"/>
                <a:gd name="connsiteX26" fmla="*/ 2153300 w 2910468"/>
                <a:gd name="connsiteY26" fmla="*/ 684803 h 684803"/>
                <a:gd name="connsiteX27" fmla="*/ 2024709 w 2910468"/>
                <a:gd name="connsiteY27" fmla="*/ 684803 h 684803"/>
                <a:gd name="connsiteX28" fmla="*/ 1923673 w 2910468"/>
                <a:gd name="connsiteY28" fmla="*/ 684803 h 684803"/>
                <a:gd name="connsiteX29" fmla="*/ 1739971 w 2910468"/>
                <a:gd name="connsiteY29" fmla="*/ 684803 h 684803"/>
                <a:gd name="connsiteX30" fmla="*/ 1638935 w 2910468"/>
                <a:gd name="connsiteY30" fmla="*/ 684803 h 684803"/>
                <a:gd name="connsiteX31" fmla="*/ 1482789 w 2910468"/>
                <a:gd name="connsiteY31" fmla="*/ 684803 h 684803"/>
                <a:gd name="connsiteX32" fmla="*/ 1354198 w 2910468"/>
                <a:gd name="connsiteY32" fmla="*/ 684803 h 684803"/>
                <a:gd name="connsiteX33" fmla="*/ 1170496 w 2910468"/>
                <a:gd name="connsiteY33" fmla="*/ 684803 h 684803"/>
                <a:gd name="connsiteX34" fmla="*/ 1041904 w 2910468"/>
                <a:gd name="connsiteY34" fmla="*/ 684803 h 684803"/>
                <a:gd name="connsiteX35" fmla="*/ 940868 w 2910468"/>
                <a:gd name="connsiteY35" fmla="*/ 684803 h 684803"/>
                <a:gd name="connsiteX36" fmla="*/ 702056 w 2910468"/>
                <a:gd name="connsiteY36" fmla="*/ 684803 h 684803"/>
                <a:gd name="connsiteX37" fmla="*/ 463243 w 2910468"/>
                <a:gd name="connsiteY37" fmla="*/ 684803 h 684803"/>
                <a:gd name="connsiteX38" fmla="*/ 251986 w 2910468"/>
                <a:gd name="connsiteY38" fmla="*/ 684803 h 684803"/>
                <a:gd name="connsiteX39" fmla="*/ 77470 w 2910468"/>
                <a:gd name="connsiteY39" fmla="*/ 684803 h 684803"/>
                <a:gd name="connsiteX40" fmla="*/ 0 w 2910468"/>
                <a:gd name="connsiteY40" fmla="*/ 606858 h 684803"/>
                <a:gd name="connsiteX41" fmla="*/ 0 w 2910468"/>
                <a:gd name="connsiteY41" fmla="*/ 425264 h 684803"/>
                <a:gd name="connsiteX42" fmla="*/ 0 w 2910468"/>
                <a:gd name="connsiteY42" fmla="*/ 243670 h 684803"/>
                <a:gd name="connsiteX43" fmla="*/ 0 w 2910468"/>
                <a:gd name="connsiteY43" fmla="*/ 77944 h 684803"/>
                <a:gd name="connsiteX0" fmla="*/ 0 w 2910468"/>
                <a:gd name="connsiteY0" fmla="*/ 77944 h 684803"/>
                <a:gd name="connsiteX1" fmla="*/ 77470 w 2910468"/>
                <a:gd name="connsiteY1" fmla="*/ 0 h 684803"/>
                <a:gd name="connsiteX2" fmla="*/ 233616 w 2910468"/>
                <a:gd name="connsiteY2" fmla="*/ 0 h 684803"/>
                <a:gd name="connsiteX3" fmla="*/ 362207 w 2910468"/>
                <a:gd name="connsiteY3" fmla="*/ 0 h 684803"/>
                <a:gd name="connsiteX4" fmla="*/ 573465 w 2910468"/>
                <a:gd name="connsiteY4" fmla="*/ 0 h 684803"/>
                <a:gd name="connsiteX5" fmla="*/ 812277 w 2910468"/>
                <a:gd name="connsiteY5" fmla="*/ 0 h 684803"/>
                <a:gd name="connsiteX6" fmla="*/ 995979 w 2910468"/>
                <a:gd name="connsiteY6" fmla="*/ 0 h 684803"/>
                <a:gd name="connsiteX7" fmla="*/ 1152125 w 2910468"/>
                <a:gd name="connsiteY7" fmla="*/ 0 h 684803"/>
                <a:gd name="connsiteX8" fmla="*/ 1308272 w 2910468"/>
                <a:gd name="connsiteY8" fmla="*/ 0 h 684803"/>
                <a:gd name="connsiteX9" fmla="*/ 1436863 w 2910468"/>
                <a:gd name="connsiteY9" fmla="*/ 0 h 684803"/>
                <a:gd name="connsiteX10" fmla="*/ 1565455 w 2910468"/>
                <a:gd name="connsiteY10" fmla="*/ 0 h 684803"/>
                <a:gd name="connsiteX11" fmla="*/ 1694046 w 2910468"/>
                <a:gd name="connsiteY11" fmla="*/ 0 h 684803"/>
                <a:gd name="connsiteX12" fmla="*/ 1822637 w 2910468"/>
                <a:gd name="connsiteY12" fmla="*/ 0 h 684803"/>
                <a:gd name="connsiteX13" fmla="*/ 2061450 w 2910468"/>
                <a:gd name="connsiteY13" fmla="*/ 0 h 684803"/>
                <a:gd name="connsiteX14" fmla="*/ 2245151 w 2910468"/>
                <a:gd name="connsiteY14" fmla="*/ 0 h 684803"/>
                <a:gd name="connsiteX15" fmla="*/ 2483964 w 2910468"/>
                <a:gd name="connsiteY15" fmla="*/ 0 h 684803"/>
                <a:gd name="connsiteX16" fmla="*/ 2832997 w 2910468"/>
                <a:gd name="connsiteY16" fmla="*/ 0 h 684803"/>
                <a:gd name="connsiteX17" fmla="*/ 2910467 w 2910468"/>
                <a:gd name="connsiteY17" fmla="*/ 77944 h 684803"/>
                <a:gd name="connsiteX18" fmla="*/ 2910467 w 2910468"/>
                <a:gd name="connsiteY18" fmla="*/ 243670 h 684803"/>
                <a:gd name="connsiteX19" fmla="*/ 2910467 w 2910468"/>
                <a:gd name="connsiteY19" fmla="*/ 414686 h 684803"/>
                <a:gd name="connsiteX20" fmla="*/ 2910467 w 2910468"/>
                <a:gd name="connsiteY20" fmla="*/ 606858 h 684803"/>
                <a:gd name="connsiteX21" fmla="*/ 2832997 w 2910468"/>
                <a:gd name="connsiteY21" fmla="*/ 684803 h 684803"/>
                <a:gd name="connsiteX22" fmla="*/ 2676851 w 2910468"/>
                <a:gd name="connsiteY22" fmla="*/ 684803 h 684803"/>
                <a:gd name="connsiteX23" fmla="*/ 2548260 w 2910468"/>
                <a:gd name="connsiteY23" fmla="*/ 684803 h 684803"/>
                <a:gd name="connsiteX24" fmla="*/ 2337002 w 2910468"/>
                <a:gd name="connsiteY24" fmla="*/ 684803 h 684803"/>
                <a:gd name="connsiteX25" fmla="*/ 2180856 w 2910468"/>
                <a:gd name="connsiteY25" fmla="*/ 684803 h 684803"/>
                <a:gd name="connsiteX26" fmla="*/ 2024709 w 2910468"/>
                <a:gd name="connsiteY26" fmla="*/ 684803 h 684803"/>
                <a:gd name="connsiteX27" fmla="*/ 1813452 w 2910468"/>
                <a:gd name="connsiteY27" fmla="*/ 684803 h 684803"/>
                <a:gd name="connsiteX28" fmla="*/ 1574640 w 2910468"/>
                <a:gd name="connsiteY28" fmla="*/ 684803 h 684803"/>
                <a:gd name="connsiteX29" fmla="*/ 1335827 w 2910468"/>
                <a:gd name="connsiteY29" fmla="*/ 684803 h 684803"/>
                <a:gd name="connsiteX30" fmla="*/ 1152125 w 2910468"/>
                <a:gd name="connsiteY30" fmla="*/ 684803 h 684803"/>
                <a:gd name="connsiteX31" fmla="*/ 1023534 w 2910468"/>
                <a:gd name="connsiteY31" fmla="*/ 684803 h 684803"/>
                <a:gd name="connsiteX32" fmla="*/ 894943 w 2910468"/>
                <a:gd name="connsiteY32" fmla="*/ 684803 h 684803"/>
                <a:gd name="connsiteX33" fmla="*/ 711241 w 2910468"/>
                <a:gd name="connsiteY33" fmla="*/ 684803 h 684803"/>
                <a:gd name="connsiteX34" fmla="*/ 582650 w 2910468"/>
                <a:gd name="connsiteY34" fmla="*/ 684803 h 684803"/>
                <a:gd name="connsiteX35" fmla="*/ 426503 w 2910468"/>
                <a:gd name="connsiteY35" fmla="*/ 684803 h 684803"/>
                <a:gd name="connsiteX36" fmla="*/ 242801 w 2910468"/>
                <a:gd name="connsiteY36" fmla="*/ 684803 h 684803"/>
                <a:gd name="connsiteX37" fmla="*/ 77470 w 2910468"/>
                <a:gd name="connsiteY37" fmla="*/ 684803 h 684803"/>
                <a:gd name="connsiteX38" fmla="*/ 0 w 2910468"/>
                <a:gd name="connsiteY38" fmla="*/ 606858 h 684803"/>
                <a:gd name="connsiteX39" fmla="*/ 0 w 2910468"/>
                <a:gd name="connsiteY39" fmla="*/ 430553 h 684803"/>
                <a:gd name="connsiteX40" fmla="*/ 0 w 2910468"/>
                <a:gd name="connsiteY40" fmla="*/ 270116 h 684803"/>
                <a:gd name="connsiteX41" fmla="*/ 0 w 2910468"/>
                <a:gd name="connsiteY41" fmla="*/ 77944 h 684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910468" h="684803" fill="none" extrusionOk="0">
                  <a:moveTo>
                    <a:pt x="0" y="77944"/>
                  </a:moveTo>
                  <a:cubicBezTo>
                    <a:pt x="-5998" y="23368"/>
                    <a:pt x="19186" y="-182"/>
                    <a:pt x="77470" y="0"/>
                  </a:cubicBezTo>
                  <a:cubicBezTo>
                    <a:pt x="132740" y="-2636"/>
                    <a:pt x="157612" y="11996"/>
                    <a:pt x="233616" y="0"/>
                  </a:cubicBezTo>
                  <a:cubicBezTo>
                    <a:pt x="308249" y="-1566"/>
                    <a:pt x="319864" y="-3388"/>
                    <a:pt x="362207" y="0"/>
                  </a:cubicBezTo>
                  <a:cubicBezTo>
                    <a:pt x="394321" y="3969"/>
                    <a:pt x="504820" y="1162"/>
                    <a:pt x="573465" y="0"/>
                  </a:cubicBezTo>
                  <a:cubicBezTo>
                    <a:pt x="617750" y="-29127"/>
                    <a:pt x="682882" y="24302"/>
                    <a:pt x="812277" y="0"/>
                  </a:cubicBezTo>
                  <a:cubicBezTo>
                    <a:pt x="931245" y="-8980"/>
                    <a:pt x="947000" y="-15237"/>
                    <a:pt x="995979" y="0"/>
                  </a:cubicBezTo>
                  <a:cubicBezTo>
                    <a:pt x="1043809" y="11529"/>
                    <a:pt x="1083220" y="-10774"/>
                    <a:pt x="1152125" y="0"/>
                  </a:cubicBezTo>
                  <a:cubicBezTo>
                    <a:pt x="1227190" y="-1385"/>
                    <a:pt x="1236042" y="2875"/>
                    <a:pt x="1308272" y="0"/>
                  </a:cubicBezTo>
                  <a:cubicBezTo>
                    <a:pt x="1384958" y="-6096"/>
                    <a:pt x="1392139" y="7093"/>
                    <a:pt x="1436863" y="0"/>
                  </a:cubicBezTo>
                  <a:cubicBezTo>
                    <a:pt x="1484853" y="-6507"/>
                    <a:pt x="1531367" y="4226"/>
                    <a:pt x="1565455" y="0"/>
                  </a:cubicBezTo>
                  <a:cubicBezTo>
                    <a:pt x="1599672" y="-5551"/>
                    <a:pt x="1654801" y="7317"/>
                    <a:pt x="1694046" y="0"/>
                  </a:cubicBezTo>
                  <a:cubicBezTo>
                    <a:pt x="1740807" y="13748"/>
                    <a:pt x="1789493" y="-12857"/>
                    <a:pt x="1822637" y="0"/>
                  </a:cubicBezTo>
                  <a:cubicBezTo>
                    <a:pt x="1861453" y="15751"/>
                    <a:pt x="1983802" y="-329"/>
                    <a:pt x="2061450" y="0"/>
                  </a:cubicBezTo>
                  <a:cubicBezTo>
                    <a:pt x="2125242" y="1119"/>
                    <a:pt x="2184222" y="20189"/>
                    <a:pt x="2245151" y="0"/>
                  </a:cubicBezTo>
                  <a:cubicBezTo>
                    <a:pt x="2303729" y="-4436"/>
                    <a:pt x="2392198" y="-18008"/>
                    <a:pt x="2483964" y="0"/>
                  </a:cubicBezTo>
                  <a:cubicBezTo>
                    <a:pt x="2584982" y="-7716"/>
                    <a:pt x="2686776" y="-19018"/>
                    <a:pt x="2832997" y="0"/>
                  </a:cubicBezTo>
                  <a:cubicBezTo>
                    <a:pt x="2865323" y="1656"/>
                    <a:pt x="2926317" y="32530"/>
                    <a:pt x="2910467" y="77944"/>
                  </a:cubicBezTo>
                  <a:cubicBezTo>
                    <a:pt x="2905271" y="111889"/>
                    <a:pt x="2934482" y="178149"/>
                    <a:pt x="2910467" y="243670"/>
                  </a:cubicBezTo>
                  <a:cubicBezTo>
                    <a:pt x="2932541" y="293618"/>
                    <a:pt x="2916506" y="339464"/>
                    <a:pt x="2910467" y="414686"/>
                  </a:cubicBezTo>
                  <a:cubicBezTo>
                    <a:pt x="2931466" y="487776"/>
                    <a:pt x="2907235" y="533707"/>
                    <a:pt x="2910467" y="606858"/>
                  </a:cubicBezTo>
                  <a:cubicBezTo>
                    <a:pt x="2921691" y="638906"/>
                    <a:pt x="2885634" y="683914"/>
                    <a:pt x="2832997" y="684803"/>
                  </a:cubicBezTo>
                  <a:cubicBezTo>
                    <a:pt x="2792406" y="675787"/>
                    <a:pt x="2706178" y="684314"/>
                    <a:pt x="2676851" y="684803"/>
                  </a:cubicBezTo>
                  <a:cubicBezTo>
                    <a:pt x="2626379" y="696091"/>
                    <a:pt x="2583102" y="675836"/>
                    <a:pt x="2548260" y="684803"/>
                  </a:cubicBezTo>
                  <a:cubicBezTo>
                    <a:pt x="2538576" y="681045"/>
                    <a:pt x="2408374" y="663458"/>
                    <a:pt x="2337002" y="684803"/>
                  </a:cubicBezTo>
                  <a:cubicBezTo>
                    <a:pt x="2251453" y="690077"/>
                    <a:pt x="2241032" y="688800"/>
                    <a:pt x="2180856" y="684803"/>
                  </a:cubicBezTo>
                  <a:cubicBezTo>
                    <a:pt x="2117545" y="680323"/>
                    <a:pt x="2098545" y="676328"/>
                    <a:pt x="2024709" y="684803"/>
                  </a:cubicBezTo>
                  <a:cubicBezTo>
                    <a:pt x="1966699" y="695957"/>
                    <a:pt x="1870911" y="688807"/>
                    <a:pt x="1813452" y="684803"/>
                  </a:cubicBezTo>
                  <a:cubicBezTo>
                    <a:pt x="1747650" y="681233"/>
                    <a:pt x="1676739" y="671454"/>
                    <a:pt x="1574640" y="684803"/>
                  </a:cubicBezTo>
                  <a:cubicBezTo>
                    <a:pt x="1462517" y="676515"/>
                    <a:pt x="1442741" y="692731"/>
                    <a:pt x="1335827" y="684803"/>
                  </a:cubicBezTo>
                  <a:cubicBezTo>
                    <a:pt x="1225681" y="687908"/>
                    <a:pt x="1192870" y="678145"/>
                    <a:pt x="1152125" y="684803"/>
                  </a:cubicBezTo>
                  <a:cubicBezTo>
                    <a:pt x="1093445" y="691258"/>
                    <a:pt x="1069024" y="670275"/>
                    <a:pt x="1023534" y="684803"/>
                  </a:cubicBezTo>
                  <a:cubicBezTo>
                    <a:pt x="986643" y="690153"/>
                    <a:pt x="931093" y="694578"/>
                    <a:pt x="894943" y="684803"/>
                  </a:cubicBezTo>
                  <a:cubicBezTo>
                    <a:pt x="845673" y="674092"/>
                    <a:pt x="802111" y="682066"/>
                    <a:pt x="711241" y="684803"/>
                  </a:cubicBezTo>
                  <a:cubicBezTo>
                    <a:pt x="625318" y="684232"/>
                    <a:pt x="621736" y="679882"/>
                    <a:pt x="582650" y="684803"/>
                  </a:cubicBezTo>
                  <a:cubicBezTo>
                    <a:pt x="546533" y="682040"/>
                    <a:pt x="471037" y="672093"/>
                    <a:pt x="426503" y="684803"/>
                  </a:cubicBezTo>
                  <a:cubicBezTo>
                    <a:pt x="374064" y="701376"/>
                    <a:pt x="305176" y="705954"/>
                    <a:pt x="242801" y="684803"/>
                  </a:cubicBezTo>
                  <a:cubicBezTo>
                    <a:pt x="194534" y="672759"/>
                    <a:pt x="119171" y="674326"/>
                    <a:pt x="77470" y="684803"/>
                  </a:cubicBezTo>
                  <a:cubicBezTo>
                    <a:pt x="45192" y="700320"/>
                    <a:pt x="-13954" y="646710"/>
                    <a:pt x="0" y="606858"/>
                  </a:cubicBezTo>
                  <a:cubicBezTo>
                    <a:pt x="7938" y="552474"/>
                    <a:pt x="1295" y="522181"/>
                    <a:pt x="0" y="430553"/>
                  </a:cubicBezTo>
                  <a:cubicBezTo>
                    <a:pt x="1126" y="345616"/>
                    <a:pt x="494" y="340988"/>
                    <a:pt x="0" y="270116"/>
                  </a:cubicBezTo>
                  <a:cubicBezTo>
                    <a:pt x="9710" y="186730"/>
                    <a:pt x="-4286" y="138381"/>
                    <a:pt x="0" y="77944"/>
                  </a:cubicBezTo>
                  <a:close/>
                </a:path>
                <a:path w="2910468" h="684803" stroke="0" extrusionOk="0">
                  <a:moveTo>
                    <a:pt x="0" y="77944"/>
                  </a:moveTo>
                  <a:cubicBezTo>
                    <a:pt x="3336" y="30809"/>
                    <a:pt x="38343" y="-10681"/>
                    <a:pt x="77470" y="0"/>
                  </a:cubicBezTo>
                  <a:cubicBezTo>
                    <a:pt x="183593" y="-1331"/>
                    <a:pt x="213269" y="7965"/>
                    <a:pt x="288727" y="0"/>
                  </a:cubicBezTo>
                  <a:cubicBezTo>
                    <a:pt x="369485" y="-1947"/>
                    <a:pt x="417449" y="-15355"/>
                    <a:pt x="444873" y="0"/>
                  </a:cubicBezTo>
                  <a:cubicBezTo>
                    <a:pt x="485993" y="3307"/>
                    <a:pt x="529425" y="-333"/>
                    <a:pt x="545909" y="0"/>
                  </a:cubicBezTo>
                  <a:cubicBezTo>
                    <a:pt x="545315" y="7745"/>
                    <a:pt x="638740" y="-6112"/>
                    <a:pt x="702056" y="0"/>
                  </a:cubicBezTo>
                  <a:cubicBezTo>
                    <a:pt x="755305" y="666"/>
                    <a:pt x="770839" y="-6757"/>
                    <a:pt x="803092" y="0"/>
                  </a:cubicBezTo>
                  <a:cubicBezTo>
                    <a:pt x="824320" y="-18103"/>
                    <a:pt x="975431" y="-3392"/>
                    <a:pt x="1041904" y="0"/>
                  </a:cubicBezTo>
                  <a:cubicBezTo>
                    <a:pt x="1104476" y="11274"/>
                    <a:pt x="1114513" y="3764"/>
                    <a:pt x="1170496" y="0"/>
                  </a:cubicBezTo>
                  <a:cubicBezTo>
                    <a:pt x="1208125" y="13084"/>
                    <a:pt x="1276413" y="-18035"/>
                    <a:pt x="1381753" y="0"/>
                  </a:cubicBezTo>
                  <a:cubicBezTo>
                    <a:pt x="1477271" y="-7071"/>
                    <a:pt x="1481007" y="-5499"/>
                    <a:pt x="1510344" y="0"/>
                  </a:cubicBezTo>
                  <a:cubicBezTo>
                    <a:pt x="1533957" y="4595"/>
                    <a:pt x="1702837" y="-508"/>
                    <a:pt x="1749156" y="0"/>
                  </a:cubicBezTo>
                  <a:cubicBezTo>
                    <a:pt x="1822635" y="-10043"/>
                    <a:pt x="1813794" y="2586"/>
                    <a:pt x="1877748" y="0"/>
                  </a:cubicBezTo>
                  <a:cubicBezTo>
                    <a:pt x="1932733" y="-5209"/>
                    <a:pt x="2034609" y="15089"/>
                    <a:pt x="2061450" y="0"/>
                  </a:cubicBezTo>
                  <a:cubicBezTo>
                    <a:pt x="2102190" y="-8470"/>
                    <a:pt x="2253533" y="-18576"/>
                    <a:pt x="2300262" y="0"/>
                  </a:cubicBezTo>
                  <a:cubicBezTo>
                    <a:pt x="2358808" y="4808"/>
                    <a:pt x="2420901" y="-8043"/>
                    <a:pt x="2456409" y="0"/>
                  </a:cubicBezTo>
                  <a:cubicBezTo>
                    <a:pt x="2489600" y="-5430"/>
                    <a:pt x="2575130" y="-3340"/>
                    <a:pt x="2612555" y="0"/>
                  </a:cubicBezTo>
                  <a:cubicBezTo>
                    <a:pt x="2672131" y="5052"/>
                    <a:pt x="2765443" y="8162"/>
                    <a:pt x="2832997" y="0"/>
                  </a:cubicBezTo>
                  <a:cubicBezTo>
                    <a:pt x="2892842" y="1370"/>
                    <a:pt x="2928350" y="25995"/>
                    <a:pt x="2910467" y="77944"/>
                  </a:cubicBezTo>
                  <a:cubicBezTo>
                    <a:pt x="2889459" y="139928"/>
                    <a:pt x="2903833" y="177377"/>
                    <a:pt x="2910467" y="248959"/>
                  </a:cubicBezTo>
                  <a:cubicBezTo>
                    <a:pt x="2912120" y="321048"/>
                    <a:pt x="2915890" y="331607"/>
                    <a:pt x="2910467" y="409397"/>
                  </a:cubicBezTo>
                  <a:cubicBezTo>
                    <a:pt x="2905709" y="475215"/>
                    <a:pt x="2906174" y="504698"/>
                    <a:pt x="2910467" y="606858"/>
                  </a:cubicBezTo>
                  <a:cubicBezTo>
                    <a:pt x="2919617" y="660108"/>
                    <a:pt x="2886129" y="695395"/>
                    <a:pt x="2832997" y="684803"/>
                  </a:cubicBezTo>
                  <a:cubicBezTo>
                    <a:pt x="2788982" y="688087"/>
                    <a:pt x="2708562" y="696263"/>
                    <a:pt x="2649296" y="684803"/>
                  </a:cubicBezTo>
                  <a:cubicBezTo>
                    <a:pt x="2578697" y="677949"/>
                    <a:pt x="2563555" y="687674"/>
                    <a:pt x="2520704" y="684803"/>
                  </a:cubicBezTo>
                  <a:cubicBezTo>
                    <a:pt x="2458786" y="678928"/>
                    <a:pt x="2413649" y="708975"/>
                    <a:pt x="2364558" y="684803"/>
                  </a:cubicBezTo>
                  <a:cubicBezTo>
                    <a:pt x="2317782" y="654339"/>
                    <a:pt x="2227092" y="687606"/>
                    <a:pt x="2153300" y="684803"/>
                  </a:cubicBezTo>
                  <a:cubicBezTo>
                    <a:pt x="2100696" y="686088"/>
                    <a:pt x="2071678" y="683789"/>
                    <a:pt x="2024709" y="684803"/>
                  </a:cubicBezTo>
                  <a:cubicBezTo>
                    <a:pt x="1968651" y="687621"/>
                    <a:pt x="1957531" y="680471"/>
                    <a:pt x="1923673" y="684803"/>
                  </a:cubicBezTo>
                  <a:cubicBezTo>
                    <a:pt x="1873488" y="681758"/>
                    <a:pt x="1778790" y="673964"/>
                    <a:pt x="1739971" y="684803"/>
                  </a:cubicBezTo>
                  <a:cubicBezTo>
                    <a:pt x="1699037" y="685970"/>
                    <a:pt x="1671093" y="680412"/>
                    <a:pt x="1638935" y="684803"/>
                  </a:cubicBezTo>
                  <a:cubicBezTo>
                    <a:pt x="1615291" y="676497"/>
                    <a:pt x="1532072" y="691149"/>
                    <a:pt x="1482789" y="684803"/>
                  </a:cubicBezTo>
                  <a:cubicBezTo>
                    <a:pt x="1441909" y="690564"/>
                    <a:pt x="1408604" y="683759"/>
                    <a:pt x="1354198" y="684803"/>
                  </a:cubicBezTo>
                  <a:cubicBezTo>
                    <a:pt x="1324293" y="677211"/>
                    <a:pt x="1223455" y="698801"/>
                    <a:pt x="1170496" y="684803"/>
                  </a:cubicBezTo>
                  <a:cubicBezTo>
                    <a:pt x="1122079" y="690730"/>
                    <a:pt x="1089116" y="685927"/>
                    <a:pt x="1041904" y="684803"/>
                  </a:cubicBezTo>
                  <a:cubicBezTo>
                    <a:pt x="996085" y="684742"/>
                    <a:pt x="982076" y="690696"/>
                    <a:pt x="940868" y="684803"/>
                  </a:cubicBezTo>
                  <a:cubicBezTo>
                    <a:pt x="901179" y="725887"/>
                    <a:pt x="789561" y="639068"/>
                    <a:pt x="702056" y="684803"/>
                  </a:cubicBezTo>
                  <a:cubicBezTo>
                    <a:pt x="618386" y="682137"/>
                    <a:pt x="537900" y="678716"/>
                    <a:pt x="463243" y="684803"/>
                  </a:cubicBezTo>
                  <a:cubicBezTo>
                    <a:pt x="398665" y="692716"/>
                    <a:pt x="321897" y="683605"/>
                    <a:pt x="251986" y="684803"/>
                  </a:cubicBezTo>
                  <a:cubicBezTo>
                    <a:pt x="208741" y="675293"/>
                    <a:pt x="127465" y="691101"/>
                    <a:pt x="77470" y="684803"/>
                  </a:cubicBezTo>
                  <a:cubicBezTo>
                    <a:pt x="38861" y="696138"/>
                    <a:pt x="-4529" y="636226"/>
                    <a:pt x="0" y="606858"/>
                  </a:cubicBezTo>
                  <a:cubicBezTo>
                    <a:pt x="-2490" y="536853"/>
                    <a:pt x="-777" y="506758"/>
                    <a:pt x="0" y="425264"/>
                  </a:cubicBezTo>
                  <a:cubicBezTo>
                    <a:pt x="21051" y="346875"/>
                    <a:pt x="4002" y="303521"/>
                    <a:pt x="0" y="243670"/>
                  </a:cubicBezTo>
                  <a:cubicBezTo>
                    <a:pt x="5054" y="208663"/>
                    <a:pt x="-571" y="125232"/>
                    <a:pt x="0" y="77944"/>
                  </a:cubicBezTo>
                  <a:close/>
                </a:path>
                <a:path w="2910468" h="684803" fill="none" stroke="0" extrusionOk="0">
                  <a:moveTo>
                    <a:pt x="0" y="77944"/>
                  </a:moveTo>
                  <a:cubicBezTo>
                    <a:pt x="4919" y="38012"/>
                    <a:pt x="31076" y="-5489"/>
                    <a:pt x="77470" y="0"/>
                  </a:cubicBezTo>
                  <a:cubicBezTo>
                    <a:pt x="143292" y="10665"/>
                    <a:pt x="164853" y="9494"/>
                    <a:pt x="233616" y="0"/>
                  </a:cubicBezTo>
                  <a:cubicBezTo>
                    <a:pt x="308104" y="-6206"/>
                    <a:pt x="319522" y="-2515"/>
                    <a:pt x="362207" y="0"/>
                  </a:cubicBezTo>
                  <a:cubicBezTo>
                    <a:pt x="405798" y="-12565"/>
                    <a:pt x="517606" y="8639"/>
                    <a:pt x="573465" y="0"/>
                  </a:cubicBezTo>
                  <a:cubicBezTo>
                    <a:pt x="641013" y="16294"/>
                    <a:pt x="690948" y="22272"/>
                    <a:pt x="812277" y="0"/>
                  </a:cubicBezTo>
                  <a:cubicBezTo>
                    <a:pt x="925676" y="-278"/>
                    <a:pt x="951150" y="-11001"/>
                    <a:pt x="995979" y="0"/>
                  </a:cubicBezTo>
                  <a:cubicBezTo>
                    <a:pt x="1042454" y="13123"/>
                    <a:pt x="1076961" y="3212"/>
                    <a:pt x="1152125" y="0"/>
                  </a:cubicBezTo>
                  <a:cubicBezTo>
                    <a:pt x="1227836" y="166"/>
                    <a:pt x="1236850" y="9081"/>
                    <a:pt x="1308272" y="0"/>
                  </a:cubicBezTo>
                  <a:cubicBezTo>
                    <a:pt x="1379422" y="-4844"/>
                    <a:pt x="1402024" y="3998"/>
                    <a:pt x="1436863" y="0"/>
                  </a:cubicBezTo>
                  <a:cubicBezTo>
                    <a:pt x="1481749" y="-3910"/>
                    <a:pt x="1539966" y="1868"/>
                    <a:pt x="1565455" y="0"/>
                  </a:cubicBezTo>
                  <a:cubicBezTo>
                    <a:pt x="1593546" y="1014"/>
                    <a:pt x="1660155" y="6477"/>
                    <a:pt x="1694046" y="0"/>
                  </a:cubicBezTo>
                  <a:cubicBezTo>
                    <a:pt x="1740476" y="4553"/>
                    <a:pt x="1774413" y="-9857"/>
                    <a:pt x="1822637" y="0"/>
                  </a:cubicBezTo>
                  <a:cubicBezTo>
                    <a:pt x="1861215" y="18821"/>
                    <a:pt x="1999513" y="16811"/>
                    <a:pt x="2061450" y="0"/>
                  </a:cubicBezTo>
                  <a:cubicBezTo>
                    <a:pt x="2123842" y="-1866"/>
                    <a:pt x="2201239" y="-5230"/>
                    <a:pt x="2245151" y="0"/>
                  </a:cubicBezTo>
                  <a:cubicBezTo>
                    <a:pt x="2332085" y="-10212"/>
                    <a:pt x="2406263" y="-22103"/>
                    <a:pt x="2483964" y="0"/>
                  </a:cubicBezTo>
                  <a:cubicBezTo>
                    <a:pt x="2591529" y="14036"/>
                    <a:pt x="2693713" y="24123"/>
                    <a:pt x="2832997" y="0"/>
                  </a:cubicBezTo>
                  <a:cubicBezTo>
                    <a:pt x="2869750" y="-13626"/>
                    <a:pt x="2920139" y="29736"/>
                    <a:pt x="2910467" y="77944"/>
                  </a:cubicBezTo>
                  <a:cubicBezTo>
                    <a:pt x="2926383" y="109474"/>
                    <a:pt x="2899109" y="186438"/>
                    <a:pt x="2910467" y="243670"/>
                  </a:cubicBezTo>
                  <a:cubicBezTo>
                    <a:pt x="2918772" y="307854"/>
                    <a:pt x="2902309" y="351259"/>
                    <a:pt x="2910467" y="414686"/>
                  </a:cubicBezTo>
                  <a:cubicBezTo>
                    <a:pt x="2912640" y="466932"/>
                    <a:pt x="2912133" y="562682"/>
                    <a:pt x="2910467" y="606858"/>
                  </a:cubicBezTo>
                  <a:cubicBezTo>
                    <a:pt x="2909760" y="662372"/>
                    <a:pt x="2882685" y="686962"/>
                    <a:pt x="2832997" y="684803"/>
                  </a:cubicBezTo>
                  <a:cubicBezTo>
                    <a:pt x="2777141" y="689580"/>
                    <a:pt x="2721984" y="681880"/>
                    <a:pt x="2676851" y="684803"/>
                  </a:cubicBezTo>
                  <a:cubicBezTo>
                    <a:pt x="2627318" y="684694"/>
                    <a:pt x="2574662" y="686787"/>
                    <a:pt x="2548260" y="684803"/>
                  </a:cubicBezTo>
                  <a:cubicBezTo>
                    <a:pt x="2525076" y="681001"/>
                    <a:pt x="2413112" y="682119"/>
                    <a:pt x="2337002" y="684803"/>
                  </a:cubicBezTo>
                  <a:cubicBezTo>
                    <a:pt x="2254169" y="691911"/>
                    <a:pt x="2238745" y="687933"/>
                    <a:pt x="2180856" y="684803"/>
                  </a:cubicBezTo>
                  <a:cubicBezTo>
                    <a:pt x="2125538" y="682334"/>
                    <a:pt x="2096169" y="683041"/>
                    <a:pt x="2024709" y="684803"/>
                  </a:cubicBezTo>
                  <a:cubicBezTo>
                    <a:pt x="1941974" y="686683"/>
                    <a:pt x="1885816" y="670095"/>
                    <a:pt x="1813452" y="684803"/>
                  </a:cubicBezTo>
                  <a:cubicBezTo>
                    <a:pt x="1741042" y="683003"/>
                    <a:pt x="1695614" y="679833"/>
                    <a:pt x="1574640" y="684803"/>
                  </a:cubicBezTo>
                  <a:cubicBezTo>
                    <a:pt x="1472912" y="682886"/>
                    <a:pt x="1431438" y="676466"/>
                    <a:pt x="1335827" y="684803"/>
                  </a:cubicBezTo>
                  <a:cubicBezTo>
                    <a:pt x="1239230" y="693876"/>
                    <a:pt x="1212004" y="682805"/>
                    <a:pt x="1152125" y="684803"/>
                  </a:cubicBezTo>
                  <a:cubicBezTo>
                    <a:pt x="1096703" y="681817"/>
                    <a:pt x="1072354" y="674315"/>
                    <a:pt x="1023534" y="684803"/>
                  </a:cubicBezTo>
                  <a:cubicBezTo>
                    <a:pt x="976823" y="685333"/>
                    <a:pt x="954237" y="688023"/>
                    <a:pt x="894943" y="684803"/>
                  </a:cubicBezTo>
                  <a:cubicBezTo>
                    <a:pt x="843912" y="681359"/>
                    <a:pt x="805349" y="675363"/>
                    <a:pt x="711241" y="684803"/>
                  </a:cubicBezTo>
                  <a:cubicBezTo>
                    <a:pt x="626690" y="684497"/>
                    <a:pt x="622744" y="680618"/>
                    <a:pt x="582650" y="684803"/>
                  </a:cubicBezTo>
                  <a:cubicBezTo>
                    <a:pt x="539977" y="683587"/>
                    <a:pt x="459894" y="684930"/>
                    <a:pt x="426503" y="684803"/>
                  </a:cubicBezTo>
                  <a:cubicBezTo>
                    <a:pt x="402572" y="694542"/>
                    <a:pt x="282437" y="687054"/>
                    <a:pt x="242801" y="684803"/>
                  </a:cubicBezTo>
                  <a:cubicBezTo>
                    <a:pt x="189029" y="686305"/>
                    <a:pt x="132249" y="665226"/>
                    <a:pt x="77470" y="684803"/>
                  </a:cubicBezTo>
                  <a:cubicBezTo>
                    <a:pt x="39166" y="689255"/>
                    <a:pt x="-7391" y="661805"/>
                    <a:pt x="0" y="606858"/>
                  </a:cubicBezTo>
                  <a:cubicBezTo>
                    <a:pt x="3803" y="541781"/>
                    <a:pt x="-5148" y="515330"/>
                    <a:pt x="0" y="430553"/>
                  </a:cubicBezTo>
                  <a:cubicBezTo>
                    <a:pt x="1048" y="345002"/>
                    <a:pt x="1256" y="342526"/>
                    <a:pt x="0" y="270116"/>
                  </a:cubicBezTo>
                  <a:cubicBezTo>
                    <a:pt x="-12951" y="179353"/>
                    <a:pt x="12237" y="127889"/>
                    <a:pt x="0" y="77944"/>
                  </a:cubicBezTo>
                  <a:close/>
                </a:path>
                <a:path w="2910468" h="684803" fill="none" stroke="0" extrusionOk="0">
                  <a:moveTo>
                    <a:pt x="0" y="77944"/>
                  </a:moveTo>
                  <a:cubicBezTo>
                    <a:pt x="2078" y="27870"/>
                    <a:pt x="28740" y="-3895"/>
                    <a:pt x="77470" y="0"/>
                  </a:cubicBezTo>
                  <a:cubicBezTo>
                    <a:pt x="137218" y="5671"/>
                    <a:pt x="164422" y="7861"/>
                    <a:pt x="233616" y="0"/>
                  </a:cubicBezTo>
                  <a:cubicBezTo>
                    <a:pt x="308374" y="-3428"/>
                    <a:pt x="319256" y="-2415"/>
                    <a:pt x="362207" y="0"/>
                  </a:cubicBezTo>
                  <a:cubicBezTo>
                    <a:pt x="406566" y="-9494"/>
                    <a:pt x="500895" y="12697"/>
                    <a:pt x="573465" y="0"/>
                  </a:cubicBezTo>
                  <a:cubicBezTo>
                    <a:pt x="624842" y="-10440"/>
                    <a:pt x="688130" y="35652"/>
                    <a:pt x="812277" y="0"/>
                  </a:cubicBezTo>
                  <a:cubicBezTo>
                    <a:pt x="932339" y="-9033"/>
                    <a:pt x="949947" y="-12178"/>
                    <a:pt x="995979" y="0"/>
                  </a:cubicBezTo>
                  <a:cubicBezTo>
                    <a:pt x="1048658" y="15401"/>
                    <a:pt x="1081886" y="-3222"/>
                    <a:pt x="1152125" y="0"/>
                  </a:cubicBezTo>
                  <a:cubicBezTo>
                    <a:pt x="1229355" y="103"/>
                    <a:pt x="1237195" y="5443"/>
                    <a:pt x="1308272" y="0"/>
                  </a:cubicBezTo>
                  <a:cubicBezTo>
                    <a:pt x="1382875" y="-4197"/>
                    <a:pt x="1397168" y="4758"/>
                    <a:pt x="1436863" y="0"/>
                  </a:cubicBezTo>
                  <a:cubicBezTo>
                    <a:pt x="1490587" y="-7007"/>
                    <a:pt x="1526728" y="-328"/>
                    <a:pt x="1565455" y="0"/>
                  </a:cubicBezTo>
                  <a:cubicBezTo>
                    <a:pt x="1594938" y="909"/>
                    <a:pt x="1656986" y="4564"/>
                    <a:pt x="1694046" y="0"/>
                  </a:cubicBezTo>
                  <a:cubicBezTo>
                    <a:pt x="1736862" y="5515"/>
                    <a:pt x="1778714" y="-10698"/>
                    <a:pt x="1822637" y="0"/>
                  </a:cubicBezTo>
                  <a:cubicBezTo>
                    <a:pt x="1851515" y="22396"/>
                    <a:pt x="2004569" y="707"/>
                    <a:pt x="2061450" y="0"/>
                  </a:cubicBezTo>
                  <a:cubicBezTo>
                    <a:pt x="2115871" y="1692"/>
                    <a:pt x="2194310" y="9117"/>
                    <a:pt x="2245151" y="0"/>
                  </a:cubicBezTo>
                  <a:cubicBezTo>
                    <a:pt x="2325841" y="1058"/>
                    <a:pt x="2395573" y="-16508"/>
                    <a:pt x="2483964" y="0"/>
                  </a:cubicBezTo>
                  <a:cubicBezTo>
                    <a:pt x="2594320" y="12148"/>
                    <a:pt x="2682997" y="2254"/>
                    <a:pt x="2832997" y="0"/>
                  </a:cubicBezTo>
                  <a:cubicBezTo>
                    <a:pt x="2869479" y="-6154"/>
                    <a:pt x="2918704" y="25529"/>
                    <a:pt x="2910467" y="77944"/>
                  </a:cubicBezTo>
                  <a:cubicBezTo>
                    <a:pt x="2924396" y="103194"/>
                    <a:pt x="2910612" y="182419"/>
                    <a:pt x="2910467" y="243670"/>
                  </a:cubicBezTo>
                  <a:cubicBezTo>
                    <a:pt x="2931608" y="304875"/>
                    <a:pt x="2905140" y="340022"/>
                    <a:pt x="2910467" y="414686"/>
                  </a:cubicBezTo>
                  <a:cubicBezTo>
                    <a:pt x="2911955" y="478422"/>
                    <a:pt x="2907596" y="551046"/>
                    <a:pt x="2910467" y="606858"/>
                  </a:cubicBezTo>
                  <a:cubicBezTo>
                    <a:pt x="2914308" y="656966"/>
                    <a:pt x="2888437" y="684684"/>
                    <a:pt x="2832997" y="684803"/>
                  </a:cubicBezTo>
                  <a:cubicBezTo>
                    <a:pt x="2779507" y="683196"/>
                    <a:pt x="2712892" y="685382"/>
                    <a:pt x="2676851" y="684803"/>
                  </a:cubicBezTo>
                  <a:cubicBezTo>
                    <a:pt x="2629756" y="691520"/>
                    <a:pt x="2581236" y="678877"/>
                    <a:pt x="2548260" y="684803"/>
                  </a:cubicBezTo>
                  <a:cubicBezTo>
                    <a:pt x="2546537" y="684716"/>
                    <a:pt x="2405760" y="669985"/>
                    <a:pt x="2337002" y="684803"/>
                  </a:cubicBezTo>
                  <a:cubicBezTo>
                    <a:pt x="2252747" y="688569"/>
                    <a:pt x="2239756" y="687233"/>
                    <a:pt x="2180856" y="684803"/>
                  </a:cubicBezTo>
                  <a:cubicBezTo>
                    <a:pt x="2119483" y="682276"/>
                    <a:pt x="2096481" y="677052"/>
                    <a:pt x="2024709" y="684803"/>
                  </a:cubicBezTo>
                  <a:cubicBezTo>
                    <a:pt x="1953493" y="698450"/>
                    <a:pt x="1878501" y="680329"/>
                    <a:pt x="1813452" y="684803"/>
                  </a:cubicBezTo>
                  <a:cubicBezTo>
                    <a:pt x="1752452" y="674742"/>
                    <a:pt x="1683245" y="677678"/>
                    <a:pt x="1574640" y="684803"/>
                  </a:cubicBezTo>
                  <a:cubicBezTo>
                    <a:pt x="1467893" y="681485"/>
                    <a:pt x="1435151" y="687035"/>
                    <a:pt x="1335827" y="684803"/>
                  </a:cubicBezTo>
                  <a:cubicBezTo>
                    <a:pt x="1231256" y="687755"/>
                    <a:pt x="1203662" y="675922"/>
                    <a:pt x="1152125" y="684803"/>
                  </a:cubicBezTo>
                  <a:cubicBezTo>
                    <a:pt x="1091287" y="685415"/>
                    <a:pt x="1064019" y="675408"/>
                    <a:pt x="1023534" y="684803"/>
                  </a:cubicBezTo>
                  <a:cubicBezTo>
                    <a:pt x="980060" y="686276"/>
                    <a:pt x="945029" y="690341"/>
                    <a:pt x="894943" y="684803"/>
                  </a:cubicBezTo>
                  <a:cubicBezTo>
                    <a:pt x="842830" y="675002"/>
                    <a:pt x="807674" y="682061"/>
                    <a:pt x="711241" y="684803"/>
                  </a:cubicBezTo>
                  <a:cubicBezTo>
                    <a:pt x="625802" y="684602"/>
                    <a:pt x="621200" y="679625"/>
                    <a:pt x="582650" y="684803"/>
                  </a:cubicBezTo>
                  <a:cubicBezTo>
                    <a:pt x="541124" y="684877"/>
                    <a:pt x="470225" y="683337"/>
                    <a:pt x="426503" y="684803"/>
                  </a:cubicBezTo>
                  <a:cubicBezTo>
                    <a:pt x="390437" y="695906"/>
                    <a:pt x="296904" y="702790"/>
                    <a:pt x="242801" y="684803"/>
                  </a:cubicBezTo>
                  <a:cubicBezTo>
                    <a:pt x="191868" y="680751"/>
                    <a:pt x="121382" y="665955"/>
                    <a:pt x="77470" y="684803"/>
                  </a:cubicBezTo>
                  <a:cubicBezTo>
                    <a:pt x="40809" y="700022"/>
                    <a:pt x="-6949" y="659101"/>
                    <a:pt x="0" y="606858"/>
                  </a:cubicBezTo>
                  <a:cubicBezTo>
                    <a:pt x="5176" y="547916"/>
                    <a:pt x="-3473" y="518826"/>
                    <a:pt x="0" y="430553"/>
                  </a:cubicBezTo>
                  <a:cubicBezTo>
                    <a:pt x="1583" y="345295"/>
                    <a:pt x="701" y="341470"/>
                    <a:pt x="0" y="270116"/>
                  </a:cubicBezTo>
                  <a:cubicBezTo>
                    <a:pt x="-273" y="186053"/>
                    <a:pt x="-8219" y="129247"/>
                    <a:pt x="0" y="77944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19050">
              <a:solidFill>
                <a:schemeClr val="tx1"/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4236762247">
                    <a:custGeom>
                      <a:avLst/>
                      <a:gdLst>
                        <a:gd name="connsiteX0" fmla="*/ 0 w 2910468"/>
                        <a:gd name="connsiteY0" fmla="*/ 77944 h 684803"/>
                        <a:gd name="connsiteX1" fmla="*/ 77470 w 2910468"/>
                        <a:gd name="connsiteY1" fmla="*/ 0 h 684803"/>
                        <a:gd name="connsiteX2" fmla="*/ 233616 w 2910468"/>
                        <a:gd name="connsiteY2" fmla="*/ 0 h 684803"/>
                        <a:gd name="connsiteX3" fmla="*/ 362207 w 2910468"/>
                        <a:gd name="connsiteY3" fmla="*/ 0 h 684803"/>
                        <a:gd name="connsiteX4" fmla="*/ 573465 w 2910468"/>
                        <a:gd name="connsiteY4" fmla="*/ 0 h 684803"/>
                        <a:gd name="connsiteX5" fmla="*/ 812277 w 2910468"/>
                        <a:gd name="connsiteY5" fmla="*/ 0 h 684803"/>
                        <a:gd name="connsiteX6" fmla="*/ 995979 w 2910468"/>
                        <a:gd name="connsiteY6" fmla="*/ 0 h 684803"/>
                        <a:gd name="connsiteX7" fmla="*/ 1152125 w 2910468"/>
                        <a:gd name="connsiteY7" fmla="*/ 0 h 684803"/>
                        <a:gd name="connsiteX8" fmla="*/ 1308272 w 2910468"/>
                        <a:gd name="connsiteY8" fmla="*/ 0 h 684803"/>
                        <a:gd name="connsiteX9" fmla="*/ 1436863 w 2910468"/>
                        <a:gd name="connsiteY9" fmla="*/ 0 h 684803"/>
                        <a:gd name="connsiteX10" fmla="*/ 1565455 w 2910468"/>
                        <a:gd name="connsiteY10" fmla="*/ 0 h 684803"/>
                        <a:gd name="connsiteX11" fmla="*/ 1694046 w 2910468"/>
                        <a:gd name="connsiteY11" fmla="*/ 0 h 684803"/>
                        <a:gd name="connsiteX12" fmla="*/ 1822637 w 2910468"/>
                        <a:gd name="connsiteY12" fmla="*/ 0 h 684803"/>
                        <a:gd name="connsiteX13" fmla="*/ 2061450 w 2910468"/>
                        <a:gd name="connsiteY13" fmla="*/ 0 h 684803"/>
                        <a:gd name="connsiteX14" fmla="*/ 2245151 w 2910468"/>
                        <a:gd name="connsiteY14" fmla="*/ 0 h 684803"/>
                        <a:gd name="connsiteX15" fmla="*/ 2483964 w 2910468"/>
                        <a:gd name="connsiteY15" fmla="*/ 0 h 684803"/>
                        <a:gd name="connsiteX16" fmla="*/ 2832997 w 2910468"/>
                        <a:gd name="connsiteY16" fmla="*/ 0 h 684803"/>
                        <a:gd name="connsiteX17" fmla="*/ 2910467 w 2910468"/>
                        <a:gd name="connsiteY17" fmla="*/ 77944 h 684803"/>
                        <a:gd name="connsiteX18" fmla="*/ 2910467 w 2910468"/>
                        <a:gd name="connsiteY18" fmla="*/ 243670 h 684803"/>
                        <a:gd name="connsiteX19" fmla="*/ 2910467 w 2910468"/>
                        <a:gd name="connsiteY19" fmla="*/ 414686 h 684803"/>
                        <a:gd name="connsiteX20" fmla="*/ 2910467 w 2910468"/>
                        <a:gd name="connsiteY20" fmla="*/ 606858 h 684803"/>
                        <a:gd name="connsiteX21" fmla="*/ 2832997 w 2910468"/>
                        <a:gd name="connsiteY21" fmla="*/ 684803 h 684803"/>
                        <a:gd name="connsiteX22" fmla="*/ 2676851 w 2910468"/>
                        <a:gd name="connsiteY22" fmla="*/ 684803 h 684803"/>
                        <a:gd name="connsiteX23" fmla="*/ 2548260 w 2910468"/>
                        <a:gd name="connsiteY23" fmla="*/ 684803 h 684803"/>
                        <a:gd name="connsiteX24" fmla="*/ 2337002 w 2910468"/>
                        <a:gd name="connsiteY24" fmla="*/ 684803 h 684803"/>
                        <a:gd name="connsiteX25" fmla="*/ 2180856 w 2910468"/>
                        <a:gd name="connsiteY25" fmla="*/ 684803 h 684803"/>
                        <a:gd name="connsiteX26" fmla="*/ 2024709 w 2910468"/>
                        <a:gd name="connsiteY26" fmla="*/ 684803 h 684803"/>
                        <a:gd name="connsiteX27" fmla="*/ 1813452 w 2910468"/>
                        <a:gd name="connsiteY27" fmla="*/ 684803 h 684803"/>
                        <a:gd name="connsiteX28" fmla="*/ 1574640 w 2910468"/>
                        <a:gd name="connsiteY28" fmla="*/ 684803 h 684803"/>
                        <a:gd name="connsiteX29" fmla="*/ 1335827 w 2910468"/>
                        <a:gd name="connsiteY29" fmla="*/ 684803 h 684803"/>
                        <a:gd name="connsiteX30" fmla="*/ 1152125 w 2910468"/>
                        <a:gd name="connsiteY30" fmla="*/ 684803 h 684803"/>
                        <a:gd name="connsiteX31" fmla="*/ 1023534 w 2910468"/>
                        <a:gd name="connsiteY31" fmla="*/ 684803 h 684803"/>
                        <a:gd name="connsiteX32" fmla="*/ 894943 w 2910468"/>
                        <a:gd name="connsiteY32" fmla="*/ 684803 h 684803"/>
                        <a:gd name="connsiteX33" fmla="*/ 711241 w 2910468"/>
                        <a:gd name="connsiteY33" fmla="*/ 684803 h 684803"/>
                        <a:gd name="connsiteX34" fmla="*/ 582650 w 2910468"/>
                        <a:gd name="connsiteY34" fmla="*/ 684803 h 684803"/>
                        <a:gd name="connsiteX35" fmla="*/ 426503 w 2910468"/>
                        <a:gd name="connsiteY35" fmla="*/ 684803 h 684803"/>
                        <a:gd name="connsiteX36" fmla="*/ 242801 w 2910468"/>
                        <a:gd name="connsiteY36" fmla="*/ 684803 h 684803"/>
                        <a:gd name="connsiteX37" fmla="*/ 77470 w 2910468"/>
                        <a:gd name="connsiteY37" fmla="*/ 684803 h 684803"/>
                        <a:gd name="connsiteX38" fmla="*/ 0 w 2910468"/>
                        <a:gd name="connsiteY38" fmla="*/ 606858 h 684803"/>
                        <a:gd name="connsiteX39" fmla="*/ 0 w 2910468"/>
                        <a:gd name="connsiteY39" fmla="*/ 430553 h 684803"/>
                        <a:gd name="connsiteX40" fmla="*/ 0 w 2910468"/>
                        <a:gd name="connsiteY40" fmla="*/ 270116 h 684803"/>
                        <a:gd name="connsiteX41" fmla="*/ 0 w 2910468"/>
                        <a:gd name="connsiteY41" fmla="*/ 77944 h 684803"/>
                        <a:gd name="connsiteX0" fmla="*/ 0 w 2910468"/>
                        <a:gd name="connsiteY0" fmla="*/ 77944 h 684803"/>
                        <a:gd name="connsiteX1" fmla="*/ 77470 w 2910468"/>
                        <a:gd name="connsiteY1" fmla="*/ 0 h 684803"/>
                        <a:gd name="connsiteX2" fmla="*/ 288727 w 2910468"/>
                        <a:gd name="connsiteY2" fmla="*/ 0 h 684803"/>
                        <a:gd name="connsiteX3" fmla="*/ 444873 w 2910468"/>
                        <a:gd name="connsiteY3" fmla="*/ 0 h 684803"/>
                        <a:gd name="connsiteX4" fmla="*/ 545909 w 2910468"/>
                        <a:gd name="connsiteY4" fmla="*/ 0 h 684803"/>
                        <a:gd name="connsiteX5" fmla="*/ 702056 w 2910468"/>
                        <a:gd name="connsiteY5" fmla="*/ 0 h 684803"/>
                        <a:gd name="connsiteX6" fmla="*/ 803092 w 2910468"/>
                        <a:gd name="connsiteY6" fmla="*/ 0 h 684803"/>
                        <a:gd name="connsiteX7" fmla="*/ 1041904 w 2910468"/>
                        <a:gd name="connsiteY7" fmla="*/ 0 h 684803"/>
                        <a:gd name="connsiteX8" fmla="*/ 1170496 w 2910468"/>
                        <a:gd name="connsiteY8" fmla="*/ 0 h 684803"/>
                        <a:gd name="connsiteX9" fmla="*/ 1381753 w 2910468"/>
                        <a:gd name="connsiteY9" fmla="*/ 0 h 684803"/>
                        <a:gd name="connsiteX10" fmla="*/ 1510344 w 2910468"/>
                        <a:gd name="connsiteY10" fmla="*/ 0 h 684803"/>
                        <a:gd name="connsiteX11" fmla="*/ 1749156 w 2910468"/>
                        <a:gd name="connsiteY11" fmla="*/ 0 h 684803"/>
                        <a:gd name="connsiteX12" fmla="*/ 1877748 w 2910468"/>
                        <a:gd name="connsiteY12" fmla="*/ 0 h 684803"/>
                        <a:gd name="connsiteX13" fmla="*/ 2061450 w 2910468"/>
                        <a:gd name="connsiteY13" fmla="*/ 0 h 684803"/>
                        <a:gd name="connsiteX14" fmla="*/ 2300262 w 2910468"/>
                        <a:gd name="connsiteY14" fmla="*/ 0 h 684803"/>
                        <a:gd name="connsiteX15" fmla="*/ 2456409 w 2910468"/>
                        <a:gd name="connsiteY15" fmla="*/ 0 h 684803"/>
                        <a:gd name="connsiteX16" fmla="*/ 2612555 w 2910468"/>
                        <a:gd name="connsiteY16" fmla="*/ 0 h 684803"/>
                        <a:gd name="connsiteX17" fmla="*/ 2832997 w 2910468"/>
                        <a:gd name="connsiteY17" fmla="*/ 0 h 684803"/>
                        <a:gd name="connsiteX18" fmla="*/ 2910467 w 2910468"/>
                        <a:gd name="connsiteY18" fmla="*/ 77944 h 684803"/>
                        <a:gd name="connsiteX19" fmla="*/ 2910467 w 2910468"/>
                        <a:gd name="connsiteY19" fmla="*/ 248959 h 684803"/>
                        <a:gd name="connsiteX20" fmla="*/ 2910467 w 2910468"/>
                        <a:gd name="connsiteY20" fmla="*/ 409397 h 684803"/>
                        <a:gd name="connsiteX21" fmla="*/ 2910467 w 2910468"/>
                        <a:gd name="connsiteY21" fmla="*/ 606858 h 684803"/>
                        <a:gd name="connsiteX22" fmla="*/ 2832997 w 2910468"/>
                        <a:gd name="connsiteY22" fmla="*/ 684803 h 684803"/>
                        <a:gd name="connsiteX23" fmla="*/ 2649296 w 2910468"/>
                        <a:gd name="connsiteY23" fmla="*/ 684803 h 684803"/>
                        <a:gd name="connsiteX24" fmla="*/ 2520704 w 2910468"/>
                        <a:gd name="connsiteY24" fmla="*/ 684803 h 684803"/>
                        <a:gd name="connsiteX25" fmla="*/ 2364558 w 2910468"/>
                        <a:gd name="connsiteY25" fmla="*/ 684803 h 684803"/>
                        <a:gd name="connsiteX26" fmla="*/ 2153300 w 2910468"/>
                        <a:gd name="connsiteY26" fmla="*/ 684803 h 684803"/>
                        <a:gd name="connsiteX27" fmla="*/ 2024709 w 2910468"/>
                        <a:gd name="connsiteY27" fmla="*/ 684803 h 684803"/>
                        <a:gd name="connsiteX28" fmla="*/ 1923673 w 2910468"/>
                        <a:gd name="connsiteY28" fmla="*/ 684803 h 684803"/>
                        <a:gd name="connsiteX29" fmla="*/ 1739971 w 2910468"/>
                        <a:gd name="connsiteY29" fmla="*/ 684803 h 684803"/>
                        <a:gd name="connsiteX30" fmla="*/ 1638935 w 2910468"/>
                        <a:gd name="connsiteY30" fmla="*/ 684803 h 684803"/>
                        <a:gd name="connsiteX31" fmla="*/ 1482789 w 2910468"/>
                        <a:gd name="connsiteY31" fmla="*/ 684803 h 684803"/>
                        <a:gd name="connsiteX32" fmla="*/ 1354198 w 2910468"/>
                        <a:gd name="connsiteY32" fmla="*/ 684803 h 684803"/>
                        <a:gd name="connsiteX33" fmla="*/ 1170496 w 2910468"/>
                        <a:gd name="connsiteY33" fmla="*/ 684803 h 684803"/>
                        <a:gd name="connsiteX34" fmla="*/ 1041904 w 2910468"/>
                        <a:gd name="connsiteY34" fmla="*/ 684803 h 684803"/>
                        <a:gd name="connsiteX35" fmla="*/ 940868 w 2910468"/>
                        <a:gd name="connsiteY35" fmla="*/ 684803 h 684803"/>
                        <a:gd name="connsiteX36" fmla="*/ 702056 w 2910468"/>
                        <a:gd name="connsiteY36" fmla="*/ 684803 h 684803"/>
                        <a:gd name="connsiteX37" fmla="*/ 463243 w 2910468"/>
                        <a:gd name="connsiteY37" fmla="*/ 684803 h 684803"/>
                        <a:gd name="connsiteX38" fmla="*/ 251986 w 2910468"/>
                        <a:gd name="connsiteY38" fmla="*/ 684803 h 684803"/>
                        <a:gd name="connsiteX39" fmla="*/ 77470 w 2910468"/>
                        <a:gd name="connsiteY39" fmla="*/ 684803 h 684803"/>
                        <a:gd name="connsiteX40" fmla="*/ 0 w 2910468"/>
                        <a:gd name="connsiteY40" fmla="*/ 606858 h 684803"/>
                        <a:gd name="connsiteX41" fmla="*/ 0 w 2910468"/>
                        <a:gd name="connsiteY41" fmla="*/ 425264 h 684803"/>
                        <a:gd name="connsiteX42" fmla="*/ 0 w 2910468"/>
                        <a:gd name="connsiteY42" fmla="*/ 243670 h 684803"/>
                        <a:gd name="connsiteX43" fmla="*/ 0 w 2910468"/>
                        <a:gd name="connsiteY43" fmla="*/ 77944 h 68480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</a:cxnLst>
                      <a:rect l="l" t="t" r="r" b="b"/>
                      <a:pathLst>
                        <a:path w="2910468" h="684803" fill="none" extrusionOk="0">
                          <a:moveTo>
                            <a:pt x="0" y="77944"/>
                          </a:moveTo>
                          <a:cubicBezTo>
                            <a:pt x="1271" y="26703"/>
                            <a:pt x="23990" y="-3692"/>
                            <a:pt x="77470" y="0"/>
                          </a:cubicBezTo>
                          <a:cubicBezTo>
                            <a:pt x="133114" y="2762"/>
                            <a:pt x="159337" y="7815"/>
                            <a:pt x="233616" y="0"/>
                          </a:cubicBezTo>
                          <a:cubicBezTo>
                            <a:pt x="307733" y="-4123"/>
                            <a:pt x="318017" y="-2297"/>
                            <a:pt x="362207" y="0"/>
                          </a:cubicBezTo>
                          <a:cubicBezTo>
                            <a:pt x="403332" y="2226"/>
                            <a:pt x="510054" y="2885"/>
                            <a:pt x="573465" y="0"/>
                          </a:cubicBezTo>
                          <a:cubicBezTo>
                            <a:pt x="623884" y="-16816"/>
                            <a:pt x="688632" y="17437"/>
                            <a:pt x="812277" y="0"/>
                          </a:cubicBezTo>
                          <a:cubicBezTo>
                            <a:pt x="930604" y="-8573"/>
                            <a:pt x="947831" y="-11755"/>
                            <a:pt x="995979" y="0"/>
                          </a:cubicBezTo>
                          <a:cubicBezTo>
                            <a:pt x="1043535" y="9595"/>
                            <a:pt x="1081160" y="-7776"/>
                            <a:pt x="1152125" y="0"/>
                          </a:cubicBezTo>
                          <a:cubicBezTo>
                            <a:pt x="1227543" y="670"/>
                            <a:pt x="1237016" y="5196"/>
                            <a:pt x="1308272" y="0"/>
                          </a:cubicBezTo>
                          <a:cubicBezTo>
                            <a:pt x="1381458" y="-6026"/>
                            <a:pt x="1393653" y="5438"/>
                            <a:pt x="1436863" y="0"/>
                          </a:cubicBezTo>
                          <a:cubicBezTo>
                            <a:pt x="1483420" y="-5721"/>
                            <a:pt x="1532552" y="4236"/>
                            <a:pt x="1565455" y="0"/>
                          </a:cubicBezTo>
                          <a:cubicBezTo>
                            <a:pt x="1597433" y="-5052"/>
                            <a:pt x="1654319" y="1261"/>
                            <a:pt x="1694046" y="0"/>
                          </a:cubicBezTo>
                          <a:cubicBezTo>
                            <a:pt x="1735068" y="5836"/>
                            <a:pt x="1782711" y="-5518"/>
                            <a:pt x="1822637" y="0"/>
                          </a:cubicBezTo>
                          <a:cubicBezTo>
                            <a:pt x="1862772" y="11039"/>
                            <a:pt x="1996223" y="5155"/>
                            <a:pt x="2061450" y="0"/>
                          </a:cubicBezTo>
                          <a:cubicBezTo>
                            <a:pt x="2124489" y="-900"/>
                            <a:pt x="2183443" y="13269"/>
                            <a:pt x="2245151" y="0"/>
                          </a:cubicBezTo>
                          <a:cubicBezTo>
                            <a:pt x="2305933" y="-3569"/>
                            <a:pt x="2390409" y="-16309"/>
                            <a:pt x="2483964" y="0"/>
                          </a:cubicBezTo>
                          <a:cubicBezTo>
                            <a:pt x="2584330" y="-1638"/>
                            <a:pt x="2684946" y="-11441"/>
                            <a:pt x="2832997" y="0"/>
                          </a:cubicBezTo>
                          <a:cubicBezTo>
                            <a:pt x="2871469" y="-4272"/>
                            <a:pt x="2918491" y="32491"/>
                            <a:pt x="2910467" y="77944"/>
                          </a:cubicBezTo>
                          <a:cubicBezTo>
                            <a:pt x="2914521" y="115369"/>
                            <a:pt x="2919280" y="180336"/>
                            <a:pt x="2910467" y="243670"/>
                          </a:cubicBezTo>
                          <a:cubicBezTo>
                            <a:pt x="2924275" y="298833"/>
                            <a:pt x="2910440" y="345170"/>
                            <a:pt x="2910467" y="414686"/>
                          </a:cubicBezTo>
                          <a:cubicBezTo>
                            <a:pt x="2921951" y="479199"/>
                            <a:pt x="2905366" y="546669"/>
                            <a:pt x="2910467" y="606858"/>
                          </a:cubicBezTo>
                          <a:cubicBezTo>
                            <a:pt x="2917168" y="649644"/>
                            <a:pt x="2882988" y="685562"/>
                            <a:pt x="2832997" y="684803"/>
                          </a:cubicBezTo>
                          <a:cubicBezTo>
                            <a:pt x="2787082" y="680575"/>
                            <a:pt x="2711606" y="683301"/>
                            <a:pt x="2676851" y="684803"/>
                          </a:cubicBezTo>
                          <a:cubicBezTo>
                            <a:pt x="2630814" y="690882"/>
                            <a:pt x="2581901" y="678277"/>
                            <a:pt x="2548260" y="684803"/>
                          </a:cubicBezTo>
                          <a:cubicBezTo>
                            <a:pt x="2528664" y="683628"/>
                            <a:pt x="2416865" y="675197"/>
                            <a:pt x="2337002" y="684803"/>
                          </a:cubicBezTo>
                          <a:cubicBezTo>
                            <a:pt x="2251987" y="689882"/>
                            <a:pt x="2240573" y="687859"/>
                            <a:pt x="2180856" y="684803"/>
                          </a:cubicBezTo>
                          <a:cubicBezTo>
                            <a:pt x="2119403" y="681473"/>
                            <a:pt x="2100007" y="679110"/>
                            <a:pt x="2024709" y="684803"/>
                          </a:cubicBezTo>
                          <a:cubicBezTo>
                            <a:pt x="1958286" y="692279"/>
                            <a:pt x="1873791" y="683636"/>
                            <a:pt x="1813452" y="684803"/>
                          </a:cubicBezTo>
                          <a:cubicBezTo>
                            <a:pt x="1748967" y="683166"/>
                            <a:pt x="1677506" y="677659"/>
                            <a:pt x="1574640" y="684803"/>
                          </a:cubicBezTo>
                          <a:cubicBezTo>
                            <a:pt x="1463654" y="677279"/>
                            <a:pt x="1439995" y="689413"/>
                            <a:pt x="1335827" y="684803"/>
                          </a:cubicBezTo>
                          <a:cubicBezTo>
                            <a:pt x="1230165" y="686092"/>
                            <a:pt x="1199277" y="680387"/>
                            <a:pt x="1152125" y="684803"/>
                          </a:cubicBezTo>
                          <a:cubicBezTo>
                            <a:pt x="1094507" y="690943"/>
                            <a:pt x="1067832" y="675989"/>
                            <a:pt x="1023534" y="684803"/>
                          </a:cubicBezTo>
                          <a:cubicBezTo>
                            <a:pt x="981008" y="690975"/>
                            <a:pt x="939881" y="690037"/>
                            <a:pt x="894943" y="684803"/>
                          </a:cubicBezTo>
                          <a:cubicBezTo>
                            <a:pt x="844744" y="677205"/>
                            <a:pt x="800057" y="682854"/>
                            <a:pt x="711241" y="684803"/>
                          </a:cubicBezTo>
                          <a:cubicBezTo>
                            <a:pt x="625593" y="684412"/>
                            <a:pt x="622173" y="680349"/>
                            <a:pt x="582650" y="684803"/>
                          </a:cubicBezTo>
                          <a:cubicBezTo>
                            <a:pt x="543554" y="687661"/>
                            <a:pt x="464299" y="676160"/>
                            <a:pt x="426503" y="684803"/>
                          </a:cubicBezTo>
                          <a:cubicBezTo>
                            <a:pt x="384495" y="695576"/>
                            <a:pt x="300701" y="697371"/>
                            <a:pt x="242801" y="684803"/>
                          </a:cubicBezTo>
                          <a:cubicBezTo>
                            <a:pt x="193273" y="676531"/>
                            <a:pt x="122294" y="674923"/>
                            <a:pt x="77470" y="684803"/>
                          </a:cubicBezTo>
                          <a:cubicBezTo>
                            <a:pt x="37465" y="695894"/>
                            <a:pt x="-6319" y="651702"/>
                            <a:pt x="0" y="606858"/>
                          </a:cubicBezTo>
                          <a:cubicBezTo>
                            <a:pt x="4298" y="547800"/>
                            <a:pt x="34" y="519593"/>
                            <a:pt x="0" y="430553"/>
                          </a:cubicBezTo>
                          <a:cubicBezTo>
                            <a:pt x="1588" y="345186"/>
                            <a:pt x="640" y="341348"/>
                            <a:pt x="0" y="270116"/>
                          </a:cubicBezTo>
                          <a:cubicBezTo>
                            <a:pt x="6596" y="190130"/>
                            <a:pt x="-2182" y="137536"/>
                            <a:pt x="0" y="77944"/>
                          </a:cubicBezTo>
                          <a:close/>
                        </a:path>
                        <a:path w="2910468" h="684803" stroke="0" extrusionOk="0">
                          <a:moveTo>
                            <a:pt x="0" y="77944"/>
                          </a:moveTo>
                          <a:cubicBezTo>
                            <a:pt x="4072" y="36645"/>
                            <a:pt x="41797" y="-4898"/>
                            <a:pt x="77470" y="0"/>
                          </a:cubicBezTo>
                          <a:cubicBezTo>
                            <a:pt x="182365" y="-2541"/>
                            <a:pt x="215792" y="3119"/>
                            <a:pt x="288727" y="0"/>
                          </a:cubicBezTo>
                          <a:cubicBezTo>
                            <a:pt x="361625" y="811"/>
                            <a:pt x="413225" y="-11490"/>
                            <a:pt x="444873" y="0"/>
                          </a:cubicBezTo>
                          <a:cubicBezTo>
                            <a:pt x="485594" y="3598"/>
                            <a:pt x="526710" y="-1341"/>
                            <a:pt x="545909" y="0"/>
                          </a:cubicBezTo>
                          <a:cubicBezTo>
                            <a:pt x="556804" y="4438"/>
                            <a:pt x="645129" y="-78"/>
                            <a:pt x="702056" y="0"/>
                          </a:cubicBezTo>
                          <a:cubicBezTo>
                            <a:pt x="755428" y="15"/>
                            <a:pt x="771354" y="-3159"/>
                            <a:pt x="803092" y="0"/>
                          </a:cubicBezTo>
                          <a:cubicBezTo>
                            <a:pt x="831830" y="-5080"/>
                            <a:pt x="976934" y="-3890"/>
                            <a:pt x="1041904" y="0"/>
                          </a:cubicBezTo>
                          <a:cubicBezTo>
                            <a:pt x="1101641" y="9873"/>
                            <a:pt x="1117182" y="2834"/>
                            <a:pt x="1170496" y="0"/>
                          </a:cubicBezTo>
                          <a:cubicBezTo>
                            <a:pt x="1216827" y="1328"/>
                            <a:pt x="1280995" y="-8050"/>
                            <a:pt x="1381753" y="0"/>
                          </a:cubicBezTo>
                          <a:cubicBezTo>
                            <a:pt x="1476695" y="-6666"/>
                            <a:pt x="1480392" y="-5861"/>
                            <a:pt x="1510344" y="0"/>
                          </a:cubicBezTo>
                          <a:cubicBezTo>
                            <a:pt x="1536199" y="5057"/>
                            <a:pt x="1689013" y="4408"/>
                            <a:pt x="1749156" y="0"/>
                          </a:cubicBezTo>
                          <a:cubicBezTo>
                            <a:pt x="1822179" y="-9391"/>
                            <a:pt x="1815895" y="3822"/>
                            <a:pt x="1877748" y="0"/>
                          </a:cubicBezTo>
                          <a:cubicBezTo>
                            <a:pt x="1933808" y="-5163"/>
                            <a:pt x="2027171" y="10934"/>
                            <a:pt x="2061450" y="0"/>
                          </a:cubicBezTo>
                          <a:cubicBezTo>
                            <a:pt x="2103719" y="-7068"/>
                            <a:pt x="2248845" y="-8239"/>
                            <a:pt x="2300262" y="0"/>
                          </a:cubicBezTo>
                          <a:cubicBezTo>
                            <a:pt x="2351849" y="5130"/>
                            <a:pt x="2419683" y="-27"/>
                            <a:pt x="2456409" y="0"/>
                          </a:cubicBezTo>
                          <a:cubicBezTo>
                            <a:pt x="2498560" y="419"/>
                            <a:pt x="2540293" y="-48"/>
                            <a:pt x="2612555" y="0"/>
                          </a:cubicBezTo>
                          <a:cubicBezTo>
                            <a:pt x="2679499" y="3405"/>
                            <a:pt x="2765664" y="3464"/>
                            <a:pt x="2832997" y="0"/>
                          </a:cubicBezTo>
                          <a:cubicBezTo>
                            <a:pt x="2885451" y="-252"/>
                            <a:pt x="2920926" y="30937"/>
                            <a:pt x="2910467" y="77944"/>
                          </a:cubicBezTo>
                          <a:cubicBezTo>
                            <a:pt x="2896563" y="139442"/>
                            <a:pt x="2905122" y="176589"/>
                            <a:pt x="2910467" y="248959"/>
                          </a:cubicBezTo>
                          <a:cubicBezTo>
                            <a:pt x="2914716" y="321689"/>
                            <a:pt x="2916653" y="332595"/>
                            <a:pt x="2910467" y="409397"/>
                          </a:cubicBezTo>
                          <a:cubicBezTo>
                            <a:pt x="2904730" y="479012"/>
                            <a:pt x="2908516" y="508403"/>
                            <a:pt x="2910467" y="606858"/>
                          </a:cubicBezTo>
                          <a:cubicBezTo>
                            <a:pt x="2916163" y="657766"/>
                            <a:pt x="2883781" y="693625"/>
                            <a:pt x="2832997" y="684803"/>
                          </a:cubicBezTo>
                          <a:cubicBezTo>
                            <a:pt x="2774399" y="690153"/>
                            <a:pt x="2715072" y="694005"/>
                            <a:pt x="2649296" y="684803"/>
                          </a:cubicBezTo>
                          <a:cubicBezTo>
                            <a:pt x="2578016" y="677978"/>
                            <a:pt x="2560681" y="685297"/>
                            <a:pt x="2520704" y="684803"/>
                          </a:cubicBezTo>
                          <a:cubicBezTo>
                            <a:pt x="2468914" y="681599"/>
                            <a:pt x="2419502" y="700585"/>
                            <a:pt x="2364558" y="684803"/>
                          </a:cubicBezTo>
                          <a:cubicBezTo>
                            <a:pt x="2310472" y="666382"/>
                            <a:pt x="2216132" y="684108"/>
                            <a:pt x="2153300" y="684803"/>
                          </a:cubicBezTo>
                          <a:cubicBezTo>
                            <a:pt x="2100623" y="686956"/>
                            <a:pt x="2076262" y="683598"/>
                            <a:pt x="2024709" y="684803"/>
                          </a:cubicBezTo>
                          <a:cubicBezTo>
                            <a:pt x="1970298" y="686682"/>
                            <a:pt x="1957172" y="681277"/>
                            <a:pt x="1923673" y="684803"/>
                          </a:cubicBezTo>
                          <a:cubicBezTo>
                            <a:pt x="1883469" y="684534"/>
                            <a:pt x="1781341" y="678688"/>
                            <a:pt x="1739971" y="684803"/>
                          </a:cubicBezTo>
                          <a:cubicBezTo>
                            <a:pt x="1695240" y="683823"/>
                            <a:pt x="1675567" y="680550"/>
                            <a:pt x="1638935" y="684803"/>
                          </a:cubicBezTo>
                          <a:cubicBezTo>
                            <a:pt x="1607693" y="683487"/>
                            <a:pt x="1529203" y="685299"/>
                            <a:pt x="1482789" y="684803"/>
                          </a:cubicBezTo>
                          <a:cubicBezTo>
                            <a:pt x="1440883" y="689844"/>
                            <a:pt x="1401737" y="685210"/>
                            <a:pt x="1354198" y="684803"/>
                          </a:cubicBezTo>
                          <a:cubicBezTo>
                            <a:pt x="1315739" y="682087"/>
                            <a:pt x="1216664" y="692088"/>
                            <a:pt x="1170496" y="684803"/>
                          </a:cubicBezTo>
                          <a:cubicBezTo>
                            <a:pt x="1122987" y="689630"/>
                            <a:pt x="1087561" y="684834"/>
                            <a:pt x="1041904" y="684803"/>
                          </a:cubicBezTo>
                          <a:cubicBezTo>
                            <a:pt x="997502" y="685677"/>
                            <a:pt x="982958" y="687411"/>
                            <a:pt x="940868" y="684803"/>
                          </a:cubicBezTo>
                          <a:cubicBezTo>
                            <a:pt x="899788" y="705926"/>
                            <a:pt x="795393" y="656756"/>
                            <a:pt x="702056" y="684803"/>
                          </a:cubicBezTo>
                          <a:cubicBezTo>
                            <a:pt x="604654" y="690694"/>
                            <a:pt x="538484" y="676371"/>
                            <a:pt x="463243" y="684803"/>
                          </a:cubicBezTo>
                          <a:cubicBezTo>
                            <a:pt x="394552" y="694085"/>
                            <a:pt x="310815" y="685515"/>
                            <a:pt x="251986" y="684803"/>
                          </a:cubicBezTo>
                          <a:cubicBezTo>
                            <a:pt x="206053" y="677821"/>
                            <a:pt x="124935" y="691296"/>
                            <a:pt x="77470" y="684803"/>
                          </a:cubicBezTo>
                          <a:cubicBezTo>
                            <a:pt x="38952" y="693500"/>
                            <a:pt x="-3371" y="644784"/>
                            <a:pt x="0" y="606858"/>
                          </a:cubicBezTo>
                          <a:cubicBezTo>
                            <a:pt x="-2206" y="537411"/>
                            <a:pt x="-2594" y="509618"/>
                            <a:pt x="0" y="425264"/>
                          </a:cubicBezTo>
                          <a:cubicBezTo>
                            <a:pt x="13574" y="343708"/>
                            <a:pt x="6320" y="297199"/>
                            <a:pt x="0" y="243670"/>
                          </a:cubicBezTo>
                          <a:cubicBezTo>
                            <a:pt x="407" y="202003"/>
                            <a:pt x="-247" y="126459"/>
                            <a:pt x="0" y="77944"/>
                          </a:cubicBezTo>
                          <a:close/>
                        </a:path>
                        <a:path w="2910468" h="684803" fill="none" stroke="0" extrusionOk="0">
                          <a:moveTo>
                            <a:pt x="0" y="77944"/>
                          </a:moveTo>
                          <a:cubicBezTo>
                            <a:pt x="7242" y="33706"/>
                            <a:pt x="30988" y="-6711"/>
                            <a:pt x="77470" y="0"/>
                          </a:cubicBezTo>
                          <a:cubicBezTo>
                            <a:pt x="138340" y="7835"/>
                            <a:pt x="164508" y="6378"/>
                            <a:pt x="233616" y="0"/>
                          </a:cubicBezTo>
                          <a:cubicBezTo>
                            <a:pt x="307734" y="-5852"/>
                            <a:pt x="317812" y="-1449"/>
                            <a:pt x="362207" y="0"/>
                          </a:cubicBezTo>
                          <a:cubicBezTo>
                            <a:pt x="408845" y="-1499"/>
                            <a:pt x="513652" y="9165"/>
                            <a:pt x="573465" y="0"/>
                          </a:cubicBezTo>
                          <a:cubicBezTo>
                            <a:pt x="631577" y="7645"/>
                            <a:pt x="698272" y="12017"/>
                            <a:pt x="812277" y="0"/>
                          </a:cubicBezTo>
                          <a:cubicBezTo>
                            <a:pt x="927026" y="-5966"/>
                            <a:pt x="952364" y="-9576"/>
                            <a:pt x="995979" y="0"/>
                          </a:cubicBezTo>
                          <a:cubicBezTo>
                            <a:pt x="1046205" y="11962"/>
                            <a:pt x="1077931" y="7039"/>
                            <a:pt x="1152125" y="0"/>
                          </a:cubicBezTo>
                          <a:cubicBezTo>
                            <a:pt x="1228494" y="901"/>
                            <a:pt x="1238818" y="8004"/>
                            <a:pt x="1308272" y="0"/>
                          </a:cubicBezTo>
                          <a:cubicBezTo>
                            <a:pt x="1380407" y="-4422"/>
                            <a:pt x="1398321" y="1967"/>
                            <a:pt x="1436863" y="0"/>
                          </a:cubicBezTo>
                          <a:cubicBezTo>
                            <a:pt x="1483106" y="-3375"/>
                            <a:pt x="1536231" y="3698"/>
                            <a:pt x="1565455" y="0"/>
                          </a:cubicBezTo>
                          <a:cubicBezTo>
                            <a:pt x="1593231" y="-2568"/>
                            <a:pt x="1658708" y="1317"/>
                            <a:pt x="1694046" y="0"/>
                          </a:cubicBezTo>
                          <a:cubicBezTo>
                            <a:pt x="1740009" y="3675"/>
                            <a:pt x="1779112" y="-4199"/>
                            <a:pt x="1822637" y="0"/>
                          </a:cubicBezTo>
                          <a:cubicBezTo>
                            <a:pt x="1862552" y="5344"/>
                            <a:pt x="2002285" y="6327"/>
                            <a:pt x="2061450" y="0"/>
                          </a:cubicBezTo>
                          <a:cubicBezTo>
                            <a:pt x="2111737" y="-4017"/>
                            <a:pt x="2191453" y="-775"/>
                            <a:pt x="2245151" y="0"/>
                          </a:cubicBezTo>
                          <a:cubicBezTo>
                            <a:pt x="2321226" y="325"/>
                            <a:pt x="2393973" y="-11491"/>
                            <a:pt x="2483964" y="0"/>
                          </a:cubicBezTo>
                          <a:cubicBezTo>
                            <a:pt x="2586714" y="16324"/>
                            <a:pt x="2681325" y="8939"/>
                            <a:pt x="2832997" y="0"/>
                          </a:cubicBezTo>
                          <a:cubicBezTo>
                            <a:pt x="2867956" y="-13476"/>
                            <a:pt x="2909636" y="26218"/>
                            <a:pt x="2910467" y="77944"/>
                          </a:cubicBezTo>
                          <a:cubicBezTo>
                            <a:pt x="2922905" y="108872"/>
                            <a:pt x="2893840" y="185242"/>
                            <a:pt x="2910467" y="243670"/>
                          </a:cubicBezTo>
                          <a:cubicBezTo>
                            <a:pt x="2920492" y="310409"/>
                            <a:pt x="2900258" y="351192"/>
                            <a:pt x="2910467" y="414686"/>
                          </a:cubicBezTo>
                          <a:cubicBezTo>
                            <a:pt x="2910719" y="475745"/>
                            <a:pt x="2908242" y="559248"/>
                            <a:pt x="2910467" y="606858"/>
                          </a:cubicBezTo>
                          <a:cubicBezTo>
                            <a:pt x="2911653" y="663257"/>
                            <a:pt x="2883424" y="688737"/>
                            <a:pt x="2832997" y="684803"/>
                          </a:cubicBezTo>
                          <a:cubicBezTo>
                            <a:pt x="2780379" y="683498"/>
                            <a:pt x="2721351" y="683225"/>
                            <a:pt x="2676851" y="684803"/>
                          </a:cubicBezTo>
                          <a:cubicBezTo>
                            <a:pt x="2631885" y="688806"/>
                            <a:pt x="2578195" y="684198"/>
                            <a:pt x="2548260" y="684803"/>
                          </a:cubicBezTo>
                          <a:cubicBezTo>
                            <a:pt x="2523789" y="687113"/>
                            <a:pt x="2415578" y="677940"/>
                            <a:pt x="2337002" y="684803"/>
                          </a:cubicBezTo>
                          <a:cubicBezTo>
                            <a:pt x="2253864" y="688665"/>
                            <a:pt x="2239062" y="685982"/>
                            <a:pt x="2180856" y="684803"/>
                          </a:cubicBezTo>
                          <a:cubicBezTo>
                            <a:pt x="2122011" y="686021"/>
                            <a:pt x="2100621" y="681355"/>
                            <a:pt x="2024709" y="684803"/>
                          </a:cubicBezTo>
                          <a:cubicBezTo>
                            <a:pt x="1943015" y="694168"/>
                            <a:pt x="1886209" y="673818"/>
                            <a:pt x="1813452" y="684803"/>
                          </a:cubicBezTo>
                          <a:cubicBezTo>
                            <a:pt x="1754399" y="682235"/>
                            <a:pt x="1692233" y="687751"/>
                            <a:pt x="1574640" y="684803"/>
                          </a:cubicBezTo>
                          <a:cubicBezTo>
                            <a:pt x="1475727" y="687053"/>
                            <a:pt x="1429113" y="681716"/>
                            <a:pt x="1335827" y="684803"/>
                          </a:cubicBezTo>
                          <a:cubicBezTo>
                            <a:pt x="1239004" y="690354"/>
                            <a:pt x="1204744" y="677746"/>
                            <a:pt x="1152125" y="684803"/>
                          </a:cubicBezTo>
                          <a:cubicBezTo>
                            <a:pt x="1098798" y="681541"/>
                            <a:pt x="1065562" y="678178"/>
                            <a:pt x="1023534" y="684803"/>
                          </a:cubicBezTo>
                          <a:cubicBezTo>
                            <a:pt x="978319" y="684072"/>
                            <a:pt x="955172" y="686878"/>
                            <a:pt x="894943" y="684803"/>
                          </a:cubicBezTo>
                          <a:cubicBezTo>
                            <a:pt x="840558" y="680460"/>
                            <a:pt x="802603" y="683778"/>
                            <a:pt x="711241" y="684803"/>
                          </a:cubicBezTo>
                          <a:cubicBezTo>
                            <a:pt x="626790" y="685221"/>
                            <a:pt x="622263" y="680503"/>
                            <a:pt x="582650" y="684803"/>
                          </a:cubicBezTo>
                          <a:cubicBezTo>
                            <a:pt x="539308" y="684901"/>
                            <a:pt x="462722" y="682305"/>
                            <a:pt x="426503" y="684803"/>
                          </a:cubicBezTo>
                          <a:cubicBezTo>
                            <a:pt x="403238" y="691327"/>
                            <a:pt x="290882" y="691394"/>
                            <a:pt x="242801" y="684803"/>
                          </a:cubicBezTo>
                          <a:cubicBezTo>
                            <a:pt x="188200" y="691739"/>
                            <a:pt x="130912" y="665945"/>
                            <a:pt x="77470" y="684803"/>
                          </a:cubicBezTo>
                          <a:cubicBezTo>
                            <a:pt x="36992" y="697528"/>
                            <a:pt x="1183" y="661503"/>
                            <a:pt x="0" y="606858"/>
                          </a:cubicBezTo>
                          <a:cubicBezTo>
                            <a:pt x="5452" y="546129"/>
                            <a:pt x="-4238" y="515473"/>
                            <a:pt x="0" y="430553"/>
                          </a:cubicBezTo>
                          <a:cubicBezTo>
                            <a:pt x="1696" y="345206"/>
                            <a:pt x="1053" y="342285"/>
                            <a:pt x="0" y="270116"/>
                          </a:cubicBezTo>
                          <a:cubicBezTo>
                            <a:pt x="-11540" y="191967"/>
                            <a:pt x="3437" y="132383"/>
                            <a:pt x="0" y="77944"/>
                          </a:cubicBezTo>
                          <a:close/>
                        </a:path>
                      </a:pathLst>
                    </a:cu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83508"/>
              <a:endParaRPr lang="th-TH" sz="2400">
                <a:solidFill>
                  <a:prstClr val="white"/>
                </a:solidFill>
                <a:latin typeface="MN ONIGIRI" pitchFamily="2" charset="0"/>
                <a:cs typeface="MN ONIGIRI" pitchFamily="2" charset="0"/>
              </a:endParaRPr>
            </a:p>
          </p:txBody>
        </p:sp>
        <p:sp>
          <p:nvSpPr>
            <p:cNvPr id="10" name="กล่องข้อความ 9">
              <a:extLst>
                <a:ext uri="{FF2B5EF4-FFF2-40B4-BE49-F238E27FC236}">
                  <a16:creationId xmlns:a16="http://schemas.microsoft.com/office/drawing/2014/main" id="{C7CC9526-7270-5DD6-2002-2EDBAB568C9F}"/>
                </a:ext>
              </a:extLst>
            </p:cNvPr>
            <p:cNvSpPr txBox="1"/>
            <p:nvPr/>
          </p:nvSpPr>
          <p:spPr>
            <a:xfrm>
              <a:off x="1767468" y="3130070"/>
              <a:ext cx="3033132" cy="600164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th-TH" sz="2400" dirty="0">
                  <a:latin typeface="FC Crayon [Non-commercial] Reg" pitchFamily="2" charset="-34"/>
                  <a:cs typeface="FC Crayon [Non-commercial] Reg" pitchFamily="2" charset="-34"/>
                </a:rPr>
                <a:t>แก๊สละลายได้น้อยลง</a:t>
              </a:r>
              <a:endParaRPr lang="th-TH" sz="2400" dirty="0"/>
            </a:p>
          </p:txBody>
        </p:sp>
      </p:grpSp>
      <p:pic>
        <p:nvPicPr>
          <p:cNvPr id="13" name="รูปภาพ 12">
            <a:extLst>
              <a:ext uri="{FF2B5EF4-FFF2-40B4-BE49-F238E27FC236}">
                <a16:creationId xmlns:a16="http://schemas.microsoft.com/office/drawing/2014/main" id="{F67709AB-167A-81DB-33B2-9719CB56AED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838" t="47609" r="82177" b="8527"/>
          <a:stretch/>
        </p:blipFill>
        <p:spPr>
          <a:xfrm>
            <a:off x="5269518" y="2198885"/>
            <a:ext cx="826479" cy="1856311"/>
          </a:xfrm>
          <a:prstGeom prst="rect">
            <a:avLst/>
          </a:prstGeom>
        </p:spPr>
      </p:pic>
      <p:pic>
        <p:nvPicPr>
          <p:cNvPr id="11" name="รูปภาพ 10">
            <a:extLst>
              <a:ext uri="{FF2B5EF4-FFF2-40B4-BE49-F238E27FC236}">
                <a16:creationId xmlns:a16="http://schemas.microsoft.com/office/drawing/2014/main" id="{3B6B1B3C-B121-0AB8-54E3-DC967C22C0E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459" t="48902" r="57681" b="9094"/>
          <a:stretch/>
        </p:blipFill>
        <p:spPr>
          <a:xfrm>
            <a:off x="6090794" y="2858154"/>
            <a:ext cx="826479" cy="1158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1040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79167E-6 2.22222E-6 L 4.79167E-6 0.00023 " pathEditMode="relative" rAng="0" ptsTypes="AA">
                                      <p:cBhvr>
                                        <p:cTn id="6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  <p:animRot by="1500000">
                                      <p:cBhvr>
                                        <p:cTn id="7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สี่เหลี่ยมผืนผ้ามุมมน 4">
            <a:extLst>
              <a:ext uri="{FF2B5EF4-FFF2-40B4-BE49-F238E27FC236}">
                <a16:creationId xmlns:a16="http://schemas.microsoft.com/office/drawing/2014/main" id="{A60BBCF9-8A3A-DE85-6470-F6C533CAE99A}"/>
              </a:ext>
            </a:extLst>
          </p:cNvPr>
          <p:cNvSpPr/>
          <p:nvPr/>
        </p:nvSpPr>
        <p:spPr>
          <a:xfrm>
            <a:off x="695312" y="5139522"/>
            <a:ext cx="10801371" cy="693436"/>
          </a:xfrm>
          <a:custGeom>
            <a:avLst/>
            <a:gdLst>
              <a:gd name="connsiteX0" fmla="*/ 0 w 10801371"/>
              <a:gd name="connsiteY0" fmla="*/ 78926 h 693436"/>
              <a:gd name="connsiteX1" fmla="*/ 287508 w 10801371"/>
              <a:gd name="connsiteY1" fmla="*/ 0 h 693436"/>
              <a:gd name="connsiteX2" fmla="*/ 867001 w 10801371"/>
              <a:gd name="connsiteY2" fmla="*/ 0 h 693436"/>
              <a:gd name="connsiteX3" fmla="*/ 1344231 w 10801371"/>
              <a:gd name="connsiteY3" fmla="*/ 0 h 693436"/>
              <a:gd name="connsiteX4" fmla="*/ 1751922 w 10801371"/>
              <a:gd name="connsiteY4" fmla="*/ 0 h 693436"/>
              <a:gd name="connsiteX5" fmla="*/ 2128252 w 10801371"/>
              <a:gd name="connsiteY5" fmla="*/ 0 h 693436"/>
              <a:gd name="connsiteX6" fmla="*/ 3014536 w 10801371"/>
              <a:gd name="connsiteY6" fmla="*/ 0 h 693436"/>
              <a:gd name="connsiteX7" fmla="*/ 3696293 w 10801371"/>
              <a:gd name="connsiteY7" fmla="*/ 0 h 693436"/>
              <a:gd name="connsiteX8" fmla="*/ 4275786 w 10801371"/>
              <a:gd name="connsiteY8" fmla="*/ 0 h 693436"/>
              <a:gd name="connsiteX9" fmla="*/ 4855279 w 10801371"/>
              <a:gd name="connsiteY9" fmla="*/ 0 h 693436"/>
              <a:gd name="connsiteX10" fmla="*/ 5332510 w 10801371"/>
              <a:gd name="connsiteY10" fmla="*/ 0 h 693436"/>
              <a:gd name="connsiteX11" fmla="*/ 5809739 w 10801371"/>
              <a:gd name="connsiteY11" fmla="*/ 0 h 693436"/>
              <a:gd name="connsiteX12" fmla="*/ 6286969 w 10801371"/>
              <a:gd name="connsiteY12" fmla="*/ 0 h 693436"/>
              <a:gd name="connsiteX13" fmla="*/ 6764199 w 10801371"/>
              <a:gd name="connsiteY13" fmla="*/ 0 h 693436"/>
              <a:gd name="connsiteX14" fmla="*/ 7650483 w 10801371"/>
              <a:gd name="connsiteY14" fmla="*/ 0 h 693436"/>
              <a:gd name="connsiteX15" fmla="*/ 8332240 w 10801371"/>
              <a:gd name="connsiteY15" fmla="*/ 0 h 693436"/>
              <a:gd name="connsiteX16" fmla="*/ 9218524 w 10801371"/>
              <a:gd name="connsiteY16" fmla="*/ 0 h 693436"/>
              <a:gd name="connsiteX17" fmla="*/ 10513862 w 10801371"/>
              <a:gd name="connsiteY17" fmla="*/ 0 h 693436"/>
              <a:gd name="connsiteX18" fmla="*/ 10801371 w 10801371"/>
              <a:gd name="connsiteY18" fmla="*/ 78926 h 693436"/>
              <a:gd name="connsiteX19" fmla="*/ 10801371 w 10801371"/>
              <a:gd name="connsiteY19" fmla="*/ 246742 h 693436"/>
              <a:gd name="connsiteX20" fmla="*/ 10801371 w 10801371"/>
              <a:gd name="connsiteY20" fmla="*/ 419914 h 693436"/>
              <a:gd name="connsiteX21" fmla="*/ 10801371 w 10801371"/>
              <a:gd name="connsiteY21" fmla="*/ 614509 h 693436"/>
              <a:gd name="connsiteX22" fmla="*/ 10513862 w 10801371"/>
              <a:gd name="connsiteY22" fmla="*/ 693436 h 693436"/>
              <a:gd name="connsiteX23" fmla="*/ 9934369 w 10801371"/>
              <a:gd name="connsiteY23" fmla="*/ 693436 h 693436"/>
              <a:gd name="connsiteX24" fmla="*/ 9457139 w 10801371"/>
              <a:gd name="connsiteY24" fmla="*/ 693436 h 693436"/>
              <a:gd name="connsiteX25" fmla="*/ 8673118 w 10801371"/>
              <a:gd name="connsiteY25" fmla="*/ 693436 h 693436"/>
              <a:gd name="connsiteX26" fmla="*/ 8093625 w 10801371"/>
              <a:gd name="connsiteY26" fmla="*/ 693436 h 693436"/>
              <a:gd name="connsiteX27" fmla="*/ 7514132 w 10801371"/>
              <a:gd name="connsiteY27" fmla="*/ 693436 h 693436"/>
              <a:gd name="connsiteX28" fmla="*/ 7145642 w 10801371"/>
              <a:gd name="connsiteY28" fmla="*/ 693436 h 693436"/>
              <a:gd name="connsiteX29" fmla="*/ 6730111 w 10801371"/>
              <a:gd name="connsiteY29" fmla="*/ 693436 h 693436"/>
              <a:gd name="connsiteX30" fmla="*/ 5843827 w 10801371"/>
              <a:gd name="connsiteY30" fmla="*/ 693436 h 693436"/>
              <a:gd name="connsiteX31" fmla="*/ 5391822 w 10801371"/>
              <a:gd name="connsiteY31" fmla="*/ 693436 h 693436"/>
              <a:gd name="connsiteX32" fmla="*/ 4957543 w 10801371"/>
              <a:gd name="connsiteY32" fmla="*/ 693436 h 693436"/>
              <a:gd name="connsiteX33" fmla="*/ 4275786 w 10801371"/>
              <a:gd name="connsiteY33" fmla="*/ 693436 h 693436"/>
              <a:gd name="connsiteX34" fmla="*/ 3798556 w 10801371"/>
              <a:gd name="connsiteY34" fmla="*/ 693436 h 693436"/>
              <a:gd name="connsiteX35" fmla="*/ 3321326 w 10801371"/>
              <a:gd name="connsiteY35" fmla="*/ 693436 h 693436"/>
              <a:gd name="connsiteX36" fmla="*/ 2639569 w 10801371"/>
              <a:gd name="connsiteY36" fmla="*/ 693436 h 693436"/>
              <a:gd name="connsiteX37" fmla="*/ 2162340 w 10801371"/>
              <a:gd name="connsiteY37" fmla="*/ 693436 h 693436"/>
              <a:gd name="connsiteX38" fmla="*/ 1582846 w 10801371"/>
              <a:gd name="connsiteY38" fmla="*/ 693436 h 693436"/>
              <a:gd name="connsiteX39" fmla="*/ 901089 w 10801371"/>
              <a:gd name="connsiteY39" fmla="*/ 693436 h 693436"/>
              <a:gd name="connsiteX40" fmla="*/ 287508 w 10801371"/>
              <a:gd name="connsiteY40" fmla="*/ 693436 h 693436"/>
              <a:gd name="connsiteX41" fmla="*/ 0 w 10801371"/>
              <a:gd name="connsiteY41" fmla="*/ 614509 h 693436"/>
              <a:gd name="connsiteX42" fmla="*/ 0 w 10801371"/>
              <a:gd name="connsiteY42" fmla="*/ 435981 h 693436"/>
              <a:gd name="connsiteX43" fmla="*/ 0 w 10801371"/>
              <a:gd name="connsiteY43" fmla="*/ 273521 h 693436"/>
              <a:gd name="connsiteX44" fmla="*/ 0 w 10801371"/>
              <a:gd name="connsiteY44" fmla="*/ 78926 h 693436"/>
              <a:gd name="connsiteX0" fmla="*/ 0 w 10801371"/>
              <a:gd name="connsiteY0" fmla="*/ 78926 h 693436"/>
              <a:gd name="connsiteX1" fmla="*/ 287508 w 10801371"/>
              <a:gd name="connsiteY1" fmla="*/ 0 h 693436"/>
              <a:gd name="connsiteX2" fmla="*/ 1071528 w 10801371"/>
              <a:gd name="connsiteY2" fmla="*/ 0 h 693436"/>
              <a:gd name="connsiteX3" fmla="*/ 1651022 w 10801371"/>
              <a:gd name="connsiteY3" fmla="*/ 0 h 693436"/>
              <a:gd name="connsiteX4" fmla="*/ 2025988 w 10801371"/>
              <a:gd name="connsiteY4" fmla="*/ 0 h 693436"/>
              <a:gd name="connsiteX5" fmla="*/ 2605481 w 10801371"/>
              <a:gd name="connsiteY5" fmla="*/ 0 h 693436"/>
              <a:gd name="connsiteX6" fmla="*/ 2980447 w 10801371"/>
              <a:gd name="connsiteY6" fmla="*/ 0 h 693436"/>
              <a:gd name="connsiteX7" fmla="*/ 3866732 w 10801371"/>
              <a:gd name="connsiteY7" fmla="*/ 0 h 693436"/>
              <a:gd name="connsiteX8" fmla="*/ 4343962 w 10801371"/>
              <a:gd name="connsiteY8" fmla="*/ 0 h 693436"/>
              <a:gd name="connsiteX9" fmla="*/ 5127982 w 10801371"/>
              <a:gd name="connsiteY9" fmla="*/ 0 h 693436"/>
              <a:gd name="connsiteX10" fmla="*/ 5605212 w 10801371"/>
              <a:gd name="connsiteY10" fmla="*/ 0 h 693436"/>
              <a:gd name="connsiteX11" fmla="*/ 6491496 w 10801371"/>
              <a:gd name="connsiteY11" fmla="*/ 0 h 693436"/>
              <a:gd name="connsiteX12" fmla="*/ 6968726 w 10801371"/>
              <a:gd name="connsiteY12" fmla="*/ 0 h 693436"/>
              <a:gd name="connsiteX13" fmla="*/ 7650483 w 10801371"/>
              <a:gd name="connsiteY13" fmla="*/ 0 h 693436"/>
              <a:gd name="connsiteX14" fmla="*/ 8536767 w 10801371"/>
              <a:gd name="connsiteY14" fmla="*/ 0 h 693436"/>
              <a:gd name="connsiteX15" fmla="*/ 9116261 w 10801371"/>
              <a:gd name="connsiteY15" fmla="*/ 0 h 693436"/>
              <a:gd name="connsiteX16" fmla="*/ 9695753 w 10801371"/>
              <a:gd name="connsiteY16" fmla="*/ 0 h 693436"/>
              <a:gd name="connsiteX17" fmla="*/ 10513862 w 10801371"/>
              <a:gd name="connsiteY17" fmla="*/ 0 h 693436"/>
              <a:gd name="connsiteX18" fmla="*/ 10801371 w 10801371"/>
              <a:gd name="connsiteY18" fmla="*/ 78926 h 693436"/>
              <a:gd name="connsiteX19" fmla="*/ 10801371 w 10801371"/>
              <a:gd name="connsiteY19" fmla="*/ 252098 h 693436"/>
              <a:gd name="connsiteX20" fmla="*/ 10801371 w 10801371"/>
              <a:gd name="connsiteY20" fmla="*/ 414558 h 693436"/>
              <a:gd name="connsiteX21" fmla="*/ 10801371 w 10801371"/>
              <a:gd name="connsiteY21" fmla="*/ 614509 h 693436"/>
              <a:gd name="connsiteX22" fmla="*/ 10513862 w 10801371"/>
              <a:gd name="connsiteY22" fmla="*/ 693436 h 693436"/>
              <a:gd name="connsiteX23" fmla="*/ 9832105 w 10801371"/>
              <a:gd name="connsiteY23" fmla="*/ 693436 h 693436"/>
              <a:gd name="connsiteX24" fmla="*/ 9354875 w 10801371"/>
              <a:gd name="connsiteY24" fmla="*/ 693436 h 693436"/>
              <a:gd name="connsiteX25" fmla="*/ 8775382 w 10801371"/>
              <a:gd name="connsiteY25" fmla="*/ 693436 h 693436"/>
              <a:gd name="connsiteX26" fmla="*/ 7991361 w 10801371"/>
              <a:gd name="connsiteY26" fmla="*/ 693436 h 693436"/>
              <a:gd name="connsiteX27" fmla="*/ 7514132 w 10801371"/>
              <a:gd name="connsiteY27" fmla="*/ 693436 h 693436"/>
              <a:gd name="connsiteX28" fmla="*/ 7139165 w 10801371"/>
              <a:gd name="connsiteY28" fmla="*/ 693436 h 693436"/>
              <a:gd name="connsiteX29" fmla="*/ 6457408 w 10801371"/>
              <a:gd name="connsiteY29" fmla="*/ 693436 h 693436"/>
              <a:gd name="connsiteX30" fmla="*/ 6082442 w 10801371"/>
              <a:gd name="connsiteY30" fmla="*/ 693436 h 693436"/>
              <a:gd name="connsiteX31" fmla="*/ 5502948 w 10801371"/>
              <a:gd name="connsiteY31" fmla="*/ 693436 h 693436"/>
              <a:gd name="connsiteX32" fmla="*/ 5025719 w 10801371"/>
              <a:gd name="connsiteY32" fmla="*/ 693436 h 693436"/>
              <a:gd name="connsiteX33" fmla="*/ 4343962 w 10801371"/>
              <a:gd name="connsiteY33" fmla="*/ 693436 h 693436"/>
              <a:gd name="connsiteX34" fmla="*/ 3866732 w 10801371"/>
              <a:gd name="connsiteY34" fmla="*/ 693436 h 693436"/>
              <a:gd name="connsiteX35" fmla="*/ 3491766 w 10801371"/>
              <a:gd name="connsiteY35" fmla="*/ 693436 h 693436"/>
              <a:gd name="connsiteX36" fmla="*/ 2605481 w 10801371"/>
              <a:gd name="connsiteY36" fmla="*/ 693436 h 693436"/>
              <a:gd name="connsiteX37" fmla="*/ 1719197 w 10801371"/>
              <a:gd name="connsiteY37" fmla="*/ 693436 h 693436"/>
              <a:gd name="connsiteX38" fmla="*/ 935177 w 10801371"/>
              <a:gd name="connsiteY38" fmla="*/ 693436 h 693436"/>
              <a:gd name="connsiteX39" fmla="*/ 287508 w 10801371"/>
              <a:gd name="connsiteY39" fmla="*/ 693436 h 693436"/>
              <a:gd name="connsiteX40" fmla="*/ 0 w 10801371"/>
              <a:gd name="connsiteY40" fmla="*/ 614509 h 693436"/>
              <a:gd name="connsiteX41" fmla="*/ 0 w 10801371"/>
              <a:gd name="connsiteY41" fmla="*/ 430625 h 693436"/>
              <a:gd name="connsiteX42" fmla="*/ 0 w 10801371"/>
              <a:gd name="connsiteY42" fmla="*/ 246742 h 693436"/>
              <a:gd name="connsiteX43" fmla="*/ 0 w 10801371"/>
              <a:gd name="connsiteY43" fmla="*/ 78926 h 693436"/>
              <a:gd name="connsiteX0" fmla="*/ 0 w 10801371"/>
              <a:gd name="connsiteY0" fmla="*/ 78926 h 693436"/>
              <a:gd name="connsiteX1" fmla="*/ 287508 w 10801371"/>
              <a:gd name="connsiteY1" fmla="*/ 0 h 693436"/>
              <a:gd name="connsiteX2" fmla="*/ 867001 w 10801371"/>
              <a:gd name="connsiteY2" fmla="*/ 0 h 693436"/>
              <a:gd name="connsiteX3" fmla="*/ 1344231 w 10801371"/>
              <a:gd name="connsiteY3" fmla="*/ 0 h 693436"/>
              <a:gd name="connsiteX4" fmla="*/ 1712721 w 10801371"/>
              <a:gd name="connsiteY4" fmla="*/ 0 h 693436"/>
              <a:gd name="connsiteX5" fmla="*/ 2128252 w 10801371"/>
              <a:gd name="connsiteY5" fmla="*/ 0 h 693436"/>
              <a:gd name="connsiteX6" fmla="*/ 3014536 w 10801371"/>
              <a:gd name="connsiteY6" fmla="*/ 0 h 693436"/>
              <a:gd name="connsiteX7" fmla="*/ 3696293 w 10801371"/>
              <a:gd name="connsiteY7" fmla="*/ 0 h 693436"/>
              <a:gd name="connsiteX8" fmla="*/ 4275786 w 10801371"/>
              <a:gd name="connsiteY8" fmla="*/ 0 h 693436"/>
              <a:gd name="connsiteX9" fmla="*/ 4855279 w 10801371"/>
              <a:gd name="connsiteY9" fmla="*/ 0 h 693436"/>
              <a:gd name="connsiteX10" fmla="*/ 5332510 w 10801371"/>
              <a:gd name="connsiteY10" fmla="*/ 0 h 693436"/>
              <a:gd name="connsiteX11" fmla="*/ 5809739 w 10801371"/>
              <a:gd name="connsiteY11" fmla="*/ 0 h 693436"/>
              <a:gd name="connsiteX12" fmla="*/ 6286969 w 10801371"/>
              <a:gd name="connsiteY12" fmla="*/ 0 h 693436"/>
              <a:gd name="connsiteX13" fmla="*/ 6764199 w 10801371"/>
              <a:gd name="connsiteY13" fmla="*/ 0 h 693436"/>
              <a:gd name="connsiteX14" fmla="*/ 7650483 w 10801371"/>
              <a:gd name="connsiteY14" fmla="*/ 0 h 693436"/>
              <a:gd name="connsiteX15" fmla="*/ 8332240 w 10801371"/>
              <a:gd name="connsiteY15" fmla="*/ 0 h 693436"/>
              <a:gd name="connsiteX16" fmla="*/ 9218524 w 10801371"/>
              <a:gd name="connsiteY16" fmla="*/ 0 h 693436"/>
              <a:gd name="connsiteX17" fmla="*/ 10513862 w 10801371"/>
              <a:gd name="connsiteY17" fmla="*/ 0 h 693436"/>
              <a:gd name="connsiteX18" fmla="*/ 10801371 w 10801371"/>
              <a:gd name="connsiteY18" fmla="*/ 78926 h 693436"/>
              <a:gd name="connsiteX19" fmla="*/ 10801371 w 10801371"/>
              <a:gd name="connsiteY19" fmla="*/ 246742 h 693436"/>
              <a:gd name="connsiteX20" fmla="*/ 10801371 w 10801371"/>
              <a:gd name="connsiteY20" fmla="*/ 419914 h 693436"/>
              <a:gd name="connsiteX21" fmla="*/ 10801371 w 10801371"/>
              <a:gd name="connsiteY21" fmla="*/ 614509 h 693436"/>
              <a:gd name="connsiteX22" fmla="*/ 10513862 w 10801371"/>
              <a:gd name="connsiteY22" fmla="*/ 693436 h 693436"/>
              <a:gd name="connsiteX23" fmla="*/ 9934369 w 10801371"/>
              <a:gd name="connsiteY23" fmla="*/ 693436 h 693436"/>
              <a:gd name="connsiteX24" fmla="*/ 9457139 w 10801371"/>
              <a:gd name="connsiteY24" fmla="*/ 693436 h 693436"/>
              <a:gd name="connsiteX25" fmla="*/ 8673118 w 10801371"/>
              <a:gd name="connsiteY25" fmla="*/ 693436 h 693436"/>
              <a:gd name="connsiteX26" fmla="*/ 8093625 w 10801371"/>
              <a:gd name="connsiteY26" fmla="*/ 693436 h 693436"/>
              <a:gd name="connsiteX27" fmla="*/ 7514132 w 10801371"/>
              <a:gd name="connsiteY27" fmla="*/ 693436 h 693436"/>
              <a:gd name="connsiteX28" fmla="*/ 6730111 w 10801371"/>
              <a:gd name="connsiteY28" fmla="*/ 693436 h 693436"/>
              <a:gd name="connsiteX29" fmla="*/ 5843827 w 10801371"/>
              <a:gd name="connsiteY29" fmla="*/ 693436 h 693436"/>
              <a:gd name="connsiteX30" fmla="*/ 5391822 w 10801371"/>
              <a:gd name="connsiteY30" fmla="*/ 693436 h 693436"/>
              <a:gd name="connsiteX31" fmla="*/ 4957543 w 10801371"/>
              <a:gd name="connsiteY31" fmla="*/ 693436 h 693436"/>
              <a:gd name="connsiteX32" fmla="*/ 4275786 w 10801371"/>
              <a:gd name="connsiteY32" fmla="*/ 693436 h 693436"/>
              <a:gd name="connsiteX33" fmla="*/ 3798556 w 10801371"/>
              <a:gd name="connsiteY33" fmla="*/ 693436 h 693436"/>
              <a:gd name="connsiteX34" fmla="*/ 3321326 w 10801371"/>
              <a:gd name="connsiteY34" fmla="*/ 693436 h 693436"/>
              <a:gd name="connsiteX35" fmla="*/ 2639569 w 10801371"/>
              <a:gd name="connsiteY35" fmla="*/ 693436 h 693436"/>
              <a:gd name="connsiteX36" fmla="*/ 2162340 w 10801371"/>
              <a:gd name="connsiteY36" fmla="*/ 693436 h 693436"/>
              <a:gd name="connsiteX37" fmla="*/ 1582846 w 10801371"/>
              <a:gd name="connsiteY37" fmla="*/ 693436 h 693436"/>
              <a:gd name="connsiteX38" fmla="*/ 901089 w 10801371"/>
              <a:gd name="connsiteY38" fmla="*/ 693436 h 693436"/>
              <a:gd name="connsiteX39" fmla="*/ 287508 w 10801371"/>
              <a:gd name="connsiteY39" fmla="*/ 693436 h 693436"/>
              <a:gd name="connsiteX40" fmla="*/ 0 w 10801371"/>
              <a:gd name="connsiteY40" fmla="*/ 614509 h 693436"/>
              <a:gd name="connsiteX41" fmla="*/ 0 w 10801371"/>
              <a:gd name="connsiteY41" fmla="*/ 435981 h 693436"/>
              <a:gd name="connsiteX42" fmla="*/ 0 w 10801371"/>
              <a:gd name="connsiteY42" fmla="*/ 273521 h 693436"/>
              <a:gd name="connsiteX43" fmla="*/ 0 w 10801371"/>
              <a:gd name="connsiteY43" fmla="*/ 78926 h 6934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0801371" h="693436" fill="none" extrusionOk="0">
                <a:moveTo>
                  <a:pt x="0" y="78926"/>
                </a:moveTo>
                <a:cubicBezTo>
                  <a:pt x="28777" y="16105"/>
                  <a:pt x="89031" y="-15432"/>
                  <a:pt x="287508" y="0"/>
                </a:cubicBezTo>
                <a:cubicBezTo>
                  <a:pt x="483657" y="26337"/>
                  <a:pt x="583582" y="2441"/>
                  <a:pt x="867001" y="0"/>
                </a:cubicBezTo>
                <a:cubicBezTo>
                  <a:pt x="1134417" y="-2090"/>
                  <a:pt x="1181556" y="111"/>
                  <a:pt x="1344231" y="0"/>
                </a:cubicBezTo>
                <a:cubicBezTo>
                  <a:pt x="1421041" y="19835"/>
                  <a:pt x="1593357" y="571"/>
                  <a:pt x="1751922" y="0"/>
                </a:cubicBezTo>
                <a:cubicBezTo>
                  <a:pt x="1917793" y="-20509"/>
                  <a:pt x="2022401" y="-13585"/>
                  <a:pt x="2128252" y="0"/>
                </a:cubicBezTo>
                <a:cubicBezTo>
                  <a:pt x="2377636" y="-18171"/>
                  <a:pt x="2582151" y="28006"/>
                  <a:pt x="3014536" y="0"/>
                </a:cubicBezTo>
                <a:cubicBezTo>
                  <a:pt x="3420314" y="6923"/>
                  <a:pt x="3542175" y="-25430"/>
                  <a:pt x="3696293" y="0"/>
                </a:cubicBezTo>
                <a:cubicBezTo>
                  <a:pt x="3845818" y="5197"/>
                  <a:pt x="4016052" y="15637"/>
                  <a:pt x="4275786" y="0"/>
                </a:cubicBezTo>
                <a:cubicBezTo>
                  <a:pt x="4556197" y="5628"/>
                  <a:pt x="4598567" y="1139"/>
                  <a:pt x="4855279" y="0"/>
                </a:cubicBezTo>
                <a:cubicBezTo>
                  <a:pt x="5125357" y="-12490"/>
                  <a:pt x="5185018" y="9883"/>
                  <a:pt x="5332510" y="0"/>
                </a:cubicBezTo>
                <a:cubicBezTo>
                  <a:pt x="5466459" y="6087"/>
                  <a:pt x="5713252" y="2948"/>
                  <a:pt x="5809739" y="0"/>
                </a:cubicBezTo>
                <a:cubicBezTo>
                  <a:pt x="5922513" y="15301"/>
                  <a:pt x="6132425" y="8863"/>
                  <a:pt x="6286969" y="0"/>
                </a:cubicBezTo>
                <a:cubicBezTo>
                  <a:pt x="6443638" y="15579"/>
                  <a:pt x="6612601" y="20579"/>
                  <a:pt x="6764199" y="0"/>
                </a:cubicBezTo>
                <a:cubicBezTo>
                  <a:pt x="6879357" y="-30981"/>
                  <a:pt x="7367481" y="48249"/>
                  <a:pt x="7650483" y="0"/>
                </a:cubicBezTo>
                <a:cubicBezTo>
                  <a:pt x="7882009" y="19017"/>
                  <a:pt x="8096051" y="-31076"/>
                  <a:pt x="8332240" y="0"/>
                </a:cubicBezTo>
                <a:cubicBezTo>
                  <a:pt x="8621184" y="17127"/>
                  <a:pt x="8924680" y="-46152"/>
                  <a:pt x="9218524" y="0"/>
                </a:cubicBezTo>
                <a:cubicBezTo>
                  <a:pt x="9617701" y="-958"/>
                  <a:pt x="9981916" y="52041"/>
                  <a:pt x="10513862" y="0"/>
                </a:cubicBezTo>
                <a:cubicBezTo>
                  <a:pt x="10668819" y="-17395"/>
                  <a:pt x="10807932" y="26965"/>
                  <a:pt x="10801371" y="78926"/>
                </a:cubicBezTo>
                <a:cubicBezTo>
                  <a:pt x="10821416" y="129252"/>
                  <a:pt x="10794325" y="181329"/>
                  <a:pt x="10801371" y="246742"/>
                </a:cubicBezTo>
                <a:cubicBezTo>
                  <a:pt x="10813363" y="296116"/>
                  <a:pt x="10753653" y="374725"/>
                  <a:pt x="10801371" y="419914"/>
                </a:cubicBezTo>
                <a:cubicBezTo>
                  <a:pt x="10823955" y="482132"/>
                  <a:pt x="10776023" y="559578"/>
                  <a:pt x="10801371" y="614509"/>
                </a:cubicBezTo>
                <a:cubicBezTo>
                  <a:pt x="10806617" y="668615"/>
                  <a:pt x="10652916" y="740267"/>
                  <a:pt x="10513862" y="693436"/>
                </a:cubicBezTo>
                <a:cubicBezTo>
                  <a:pt x="10357156" y="707834"/>
                  <a:pt x="10093048" y="662073"/>
                  <a:pt x="9934369" y="693436"/>
                </a:cubicBezTo>
                <a:cubicBezTo>
                  <a:pt x="9765028" y="658718"/>
                  <a:pt x="9600262" y="699171"/>
                  <a:pt x="9457139" y="693436"/>
                </a:cubicBezTo>
                <a:cubicBezTo>
                  <a:pt x="9327807" y="787686"/>
                  <a:pt x="8990099" y="651429"/>
                  <a:pt x="8673118" y="693436"/>
                </a:cubicBezTo>
                <a:cubicBezTo>
                  <a:pt x="8372844" y="695918"/>
                  <a:pt x="8304919" y="690118"/>
                  <a:pt x="8093625" y="693436"/>
                </a:cubicBezTo>
                <a:cubicBezTo>
                  <a:pt x="7875263" y="692407"/>
                  <a:pt x="7800416" y="699065"/>
                  <a:pt x="7514132" y="693436"/>
                </a:cubicBezTo>
                <a:cubicBezTo>
                  <a:pt x="7350037" y="699848"/>
                  <a:pt x="7301811" y="701512"/>
                  <a:pt x="7145642" y="693436"/>
                </a:cubicBezTo>
                <a:cubicBezTo>
                  <a:pt x="6989473" y="685361"/>
                  <a:pt x="6903682" y="683237"/>
                  <a:pt x="6730111" y="693436"/>
                </a:cubicBezTo>
                <a:cubicBezTo>
                  <a:pt x="6512843" y="623778"/>
                  <a:pt x="6213835" y="697467"/>
                  <a:pt x="5843827" y="693436"/>
                </a:cubicBezTo>
                <a:cubicBezTo>
                  <a:pt x="5685190" y="682912"/>
                  <a:pt x="5570440" y="725236"/>
                  <a:pt x="5391822" y="693436"/>
                </a:cubicBezTo>
                <a:cubicBezTo>
                  <a:pt x="5224805" y="685596"/>
                  <a:pt x="5119454" y="682043"/>
                  <a:pt x="4957543" y="693436"/>
                </a:cubicBezTo>
                <a:cubicBezTo>
                  <a:pt x="4772893" y="711670"/>
                  <a:pt x="4530707" y="645672"/>
                  <a:pt x="4275786" y="693436"/>
                </a:cubicBezTo>
                <a:cubicBezTo>
                  <a:pt x="4099413" y="674811"/>
                  <a:pt x="3940795" y="697453"/>
                  <a:pt x="3798556" y="693436"/>
                </a:cubicBezTo>
                <a:cubicBezTo>
                  <a:pt x="3618994" y="694114"/>
                  <a:pt x="3522500" y="691010"/>
                  <a:pt x="3321326" y="693436"/>
                </a:cubicBezTo>
                <a:cubicBezTo>
                  <a:pt x="3001144" y="692020"/>
                  <a:pt x="2875778" y="680157"/>
                  <a:pt x="2639569" y="693436"/>
                </a:cubicBezTo>
                <a:cubicBezTo>
                  <a:pt x="2490705" y="693220"/>
                  <a:pt x="2278482" y="715060"/>
                  <a:pt x="2162340" y="693436"/>
                </a:cubicBezTo>
                <a:cubicBezTo>
                  <a:pt x="1983444" y="713781"/>
                  <a:pt x="1700662" y="654434"/>
                  <a:pt x="1582846" y="693436"/>
                </a:cubicBezTo>
                <a:cubicBezTo>
                  <a:pt x="1471010" y="632781"/>
                  <a:pt x="1073275" y="723555"/>
                  <a:pt x="901089" y="693436"/>
                </a:cubicBezTo>
                <a:cubicBezTo>
                  <a:pt x="696193" y="690219"/>
                  <a:pt x="526365" y="655272"/>
                  <a:pt x="287508" y="693436"/>
                </a:cubicBezTo>
                <a:cubicBezTo>
                  <a:pt x="136379" y="702465"/>
                  <a:pt x="10023" y="665272"/>
                  <a:pt x="0" y="614509"/>
                </a:cubicBezTo>
                <a:cubicBezTo>
                  <a:pt x="21843" y="551796"/>
                  <a:pt x="-13575" y="524181"/>
                  <a:pt x="0" y="435981"/>
                </a:cubicBezTo>
                <a:cubicBezTo>
                  <a:pt x="6471" y="348644"/>
                  <a:pt x="4064" y="346804"/>
                  <a:pt x="0" y="273521"/>
                </a:cubicBezTo>
                <a:cubicBezTo>
                  <a:pt x="-10154" y="198590"/>
                  <a:pt x="8270" y="125603"/>
                  <a:pt x="0" y="78926"/>
                </a:cubicBezTo>
                <a:close/>
              </a:path>
              <a:path w="10801371" h="693436" stroke="0" extrusionOk="0">
                <a:moveTo>
                  <a:pt x="0" y="78926"/>
                </a:moveTo>
                <a:cubicBezTo>
                  <a:pt x="10423" y="48398"/>
                  <a:pt x="167386" y="-6727"/>
                  <a:pt x="287508" y="0"/>
                </a:cubicBezTo>
                <a:cubicBezTo>
                  <a:pt x="627247" y="-15644"/>
                  <a:pt x="788990" y="20570"/>
                  <a:pt x="1071528" y="0"/>
                </a:cubicBezTo>
                <a:cubicBezTo>
                  <a:pt x="1347488" y="-3368"/>
                  <a:pt x="1526090" y="-19941"/>
                  <a:pt x="1651022" y="0"/>
                </a:cubicBezTo>
                <a:cubicBezTo>
                  <a:pt x="1803659" y="17547"/>
                  <a:pt x="1935511" y="-14803"/>
                  <a:pt x="2025988" y="0"/>
                </a:cubicBezTo>
                <a:cubicBezTo>
                  <a:pt x="2179097" y="-39799"/>
                  <a:pt x="2449392" y="22762"/>
                  <a:pt x="2605481" y="0"/>
                </a:cubicBezTo>
                <a:cubicBezTo>
                  <a:pt x="2778113" y="-13952"/>
                  <a:pt x="2872929" y="-3634"/>
                  <a:pt x="2980447" y="0"/>
                </a:cubicBezTo>
                <a:cubicBezTo>
                  <a:pt x="3127938" y="-2836"/>
                  <a:pt x="3606020" y="-53459"/>
                  <a:pt x="3866732" y="0"/>
                </a:cubicBezTo>
                <a:cubicBezTo>
                  <a:pt x="4059160" y="3610"/>
                  <a:pt x="4206069" y="7935"/>
                  <a:pt x="4343962" y="0"/>
                </a:cubicBezTo>
                <a:cubicBezTo>
                  <a:pt x="4513695" y="-71746"/>
                  <a:pt x="4788079" y="-53829"/>
                  <a:pt x="5127982" y="0"/>
                </a:cubicBezTo>
                <a:cubicBezTo>
                  <a:pt x="5480309" y="-9120"/>
                  <a:pt x="5493477" y="-11504"/>
                  <a:pt x="5605212" y="0"/>
                </a:cubicBezTo>
                <a:cubicBezTo>
                  <a:pt x="5647322" y="-16328"/>
                  <a:pt x="6278441" y="-80634"/>
                  <a:pt x="6491496" y="0"/>
                </a:cubicBezTo>
                <a:cubicBezTo>
                  <a:pt x="6757832" y="-13244"/>
                  <a:pt x="6744048" y="7453"/>
                  <a:pt x="6968726" y="0"/>
                </a:cubicBezTo>
                <a:cubicBezTo>
                  <a:pt x="7172308" y="-47056"/>
                  <a:pt x="7481664" y="-17820"/>
                  <a:pt x="7650483" y="0"/>
                </a:cubicBezTo>
                <a:cubicBezTo>
                  <a:pt x="7772378" y="48353"/>
                  <a:pt x="8268909" y="-31633"/>
                  <a:pt x="8536767" y="0"/>
                </a:cubicBezTo>
                <a:cubicBezTo>
                  <a:pt x="8784041" y="-398"/>
                  <a:pt x="8840863" y="2970"/>
                  <a:pt x="9116261" y="0"/>
                </a:cubicBezTo>
                <a:cubicBezTo>
                  <a:pt x="9296927" y="40534"/>
                  <a:pt x="9478993" y="-21536"/>
                  <a:pt x="9695753" y="0"/>
                </a:cubicBezTo>
                <a:cubicBezTo>
                  <a:pt x="9976160" y="357"/>
                  <a:pt x="10249676" y="-37869"/>
                  <a:pt x="10513862" y="0"/>
                </a:cubicBezTo>
                <a:cubicBezTo>
                  <a:pt x="10677692" y="-10763"/>
                  <a:pt x="10815878" y="30616"/>
                  <a:pt x="10801371" y="78926"/>
                </a:cubicBezTo>
                <a:cubicBezTo>
                  <a:pt x="10776283" y="141032"/>
                  <a:pt x="10789233" y="185137"/>
                  <a:pt x="10801371" y="252098"/>
                </a:cubicBezTo>
                <a:cubicBezTo>
                  <a:pt x="10821475" y="323384"/>
                  <a:pt x="10829060" y="341743"/>
                  <a:pt x="10801371" y="414558"/>
                </a:cubicBezTo>
                <a:cubicBezTo>
                  <a:pt x="10777262" y="488488"/>
                  <a:pt x="10806576" y="528279"/>
                  <a:pt x="10801371" y="614509"/>
                </a:cubicBezTo>
                <a:cubicBezTo>
                  <a:pt x="10797001" y="649990"/>
                  <a:pt x="10717122" y="686313"/>
                  <a:pt x="10513862" y="693436"/>
                </a:cubicBezTo>
                <a:cubicBezTo>
                  <a:pt x="10255915" y="712773"/>
                  <a:pt x="10133349" y="676434"/>
                  <a:pt x="9832105" y="693436"/>
                </a:cubicBezTo>
                <a:cubicBezTo>
                  <a:pt x="9623634" y="684211"/>
                  <a:pt x="9514387" y="709718"/>
                  <a:pt x="9354875" y="693436"/>
                </a:cubicBezTo>
                <a:cubicBezTo>
                  <a:pt x="9237589" y="720157"/>
                  <a:pt x="9022787" y="658248"/>
                  <a:pt x="8775382" y="693436"/>
                </a:cubicBezTo>
                <a:cubicBezTo>
                  <a:pt x="8595190" y="692240"/>
                  <a:pt x="8225973" y="696108"/>
                  <a:pt x="7991361" y="693436"/>
                </a:cubicBezTo>
                <a:cubicBezTo>
                  <a:pt x="7797297" y="694030"/>
                  <a:pt x="7723395" y="692772"/>
                  <a:pt x="7514132" y="693436"/>
                </a:cubicBezTo>
                <a:cubicBezTo>
                  <a:pt x="7345400" y="683898"/>
                  <a:pt x="7261697" y="702399"/>
                  <a:pt x="7139165" y="693436"/>
                </a:cubicBezTo>
                <a:cubicBezTo>
                  <a:pt x="7038018" y="736250"/>
                  <a:pt x="6595071" y="702296"/>
                  <a:pt x="6457408" y="693436"/>
                </a:cubicBezTo>
                <a:cubicBezTo>
                  <a:pt x="6284510" y="703045"/>
                  <a:pt x="6222951" y="697055"/>
                  <a:pt x="6082442" y="693436"/>
                </a:cubicBezTo>
                <a:cubicBezTo>
                  <a:pt x="5924313" y="703267"/>
                  <a:pt x="5708877" y="674761"/>
                  <a:pt x="5502948" y="693436"/>
                </a:cubicBezTo>
                <a:cubicBezTo>
                  <a:pt x="5362022" y="703953"/>
                  <a:pt x="5229577" y="662614"/>
                  <a:pt x="5025719" y="693436"/>
                </a:cubicBezTo>
                <a:cubicBezTo>
                  <a:pt x="4915696" y="687752"/>
                  <a:pt x="4519545" y="696954"/>
                  <a:pt x="4343962" y="693436"/>
                </a:cubicBezTo>
                <a:cubicBezTo>
                  <a:pt x="4218968" y="670081"/>
                  <a:pt x="4019519" y="706680"/>
                  <a:pt x="3866732" y="693436"/>
                </a:cubicBezTo>
                <a:cubicBezTo>
                  <a:pt x="3704490" y="674405"/>
                  <a:pt x="3632962" y="707746"/>
                  <a:pt x="3491766" y="693436"/>
                </a:cubicBezTo>
                <a:cubicBezTo>
                  <a:pt x="3276198" y="750868"/>
                  <a:pt x="3005786" y="667867"/>
                  <a:pt x="2605481" y="693436"/>
                </a:cubicBezTo>
                <a:cubicBezTo>
                  <a:pt x="2205399" y="685987"/>
                  <a:pt x="1974858" y="721755"/>
                  <a:pt x="1719197" y="693436"/>
                </a:cubicBezTo>
                <a:cubicBezTo>
                  <a:pt x="1430655" y="735890"/>
                  <a:pt x="1153193" y="701805"/>
                  <a:pt x="935177" y="693436"/>
                </a:cubicBezTo>
                <a:cubicBezTo>
                  <a:pt x="742727" y="730242"/>
                  <a:pt x="490129" y="663322"/>
                  <a:pt x="287508" y="693436"/>
                </a:cubicBezTo>
                <a:cubicBezTo>
                  <a:pt x="158146" y="678923"/>
                  <a:pt x="-9717" y="656052"/>
                  <a:pt x="0" y="614509"/>
                </a:cubicBezTo>
                <a:cubicBezTo>
                  <a:pt x="15596" y="559348"/>
                  <a:pt x="-12372" y="528529"/>
                  <a:pt x="0" y="430625"/>
                </a:cubicBezTo>
                <a:cubicBezTo>
                  <a:pt x="3066" y="342048"/>
                  <a:pt x="25494" y="303676"/>
                  <a:pt x="0" y="246742"/>
                </a:cubicBezTo>
                <a:cubicBezTo>
                  <a:pt x="-28633" y="183850"/>
                  <a:pt x="-7035" y="131453"/>
                  <a:pt x="0" y="78926"/>
                </a:cubicBezTo>
                <a:close/>
              </a:path>
              <a:path w="10801371" h="693436" fill="none" stroke="0" extrusionOk="0">
                <a:moveTo>
                  <a:pt x="0" y="78926"/>
                </a:moveTo>
                <a:cubicBezTo>
                  <a:pt x="8287" y="8964"/>
                  <a:pt x="118178" y="-9921"/>
                  <a:pt x="287508" y="0"/>
                </a:cubicBezTo>
                <a:cubicBezTo>
                  <a:pt x="497451" y="16227"/>
                  <a:pt x="580315" y="-1800"/>
                  <a:pt x="867001" y="0"/>
                </a:cubicBezTo>
                <a:cubicBezTo>
                  <a:pt x="1015619" y="8368"/>
                  <a:pt x="1223860" y="16641"/>
                  <a:pt x="1344231" y="0"/>
                </a:cubicBezTo>
                <a:cubicBezTo>
                  <a:pt x="1431051" y="17674"/>
                  <a:pt x="1531710" y="-15665"/>
                  <a:pt x="1712721" y="0"/>
                </a:cubicBezTo>
                <a:cubicBezTo>
                  <a:pt x="1834631" y="10604"/>
                  <a:pt x="2029249" y="-17354"/>
                  <a:pt x="2128252" y="0"/>
                </a:cubicBezTo>
                <a:cubicBezTo>
                  <a:pt x="2370994" y="10632"/>
                  <a:pt x="2595157" y="38549"/>
                  <a:pt x="3014536" y="0"/>
                </a:cubicBezTo>
                <a:cubicBezTo>
                  <a:pt x="3455745" y="7302"/>
                  <a:pt x="3530581" y="-7968"/>
                  <a:pt x="3696293" y="0"/>
                </a:cubicBezTo>
                <a:cubicBezTo>
                  <a:pt x="3888384" y="-4433"/>
                  <a:pt x="4020145" y="14127"/>
                  <a:pt x="4275786" y="0"/>
                </a:cubicBezTo>
                <a:cubicBezTo>
                  <a:pt x="4561745" y="3609"/>
                  <a:pt x="4604095" y="10582"/>
                  <a:pt x="4855279" y="0"/>
                </a:cubicBezTo>
                <a:cubicBezTo>
                  <a:pt x="5135810" y="-8472"/>
                  <a:pt x="5183867" y="-890"/>
                  <a:pt x="5332510" y="0"/>
                </a:cubicBezTo>
                <a:cubicBezTo>
                  <a:pt x="5498573" y="16782"/>
                  <a:pt x="5722204" y="11629"/>
                  <a:pt x="5809739" y="0"/>
                </a:cubicBezTo>
                <a:cubicBezTo>
                  <a:pt x="5906124" y="-31246"/>
                  <a:pt x="6153719" y="-31285"/>
                  <a:pt x="6286969" y="0"/>
                </a:cubicBezTo>
                <a:cubicBezTo>
                  <a:pt x="6432747" y="-2824"/>
                  <a:pt x="6652289" y="-4414"/>
                  <a:pt x="6764199" y="0"/>
                </a:cubicBezTo>
                <a:cubicBezTo>
                  <a:pt x="6846025" y="1176"/>
                  <a:pt x="7429664" y="-29336"/>
                  <a:pt x="7650483" y="0"/>
                </a:cubicBezTo>
                <a:cubicBezTo>
                  <a:pt x="7867807" y="24938"/>
                  <a:pt x="8134732" y="-10739"/>
                  <a:pt x="8332240" y="0"/>
                </a:cubicBezTo>
                <a:cubicBezTo>
                  <a:pt x="8555738" y="-5504"/>
                  <a:pt x="8816262" y="73672"/>
                  <a:pt x="9218524" y="0"/>
                </a:cubicBezTo>
                <a:cubicBezTo>
                  <a:pt x="9570280" y="-43638"/>
                  <a:pt x="9951659" y="-37456"/>
                  <a:pt x="10513862" y="0"/>
                </a:cubicBezTo>
                <a:cubicBezTo>
                  <a:pt x="10670705" y="-6744"/>
                  <a:pt x="10792471" y="38995"/>
                  <a:pt x="10801371" y="78926"/>
                </a:cubicBezTo>
                <a:cubicBezTo>
                  <a:pt x="10840027" y="110026"/>
                  <a:pt x="10779622" y="182704"/>
                  <a:pt x="10801371" y="246742"/>
                </a:cubicBezTo>
                <a:cubicBezTo>
                  <a:pt x="10803506" y="293861"/>
                  <a:pt x="10771231" y="352997"/>
                  <a:pt x="10801371" y="419914"/>
                </a:cubicBezTo>
                <a:cubicBezTo>
                  <a:pt x="10829468" y="485509"/>
                  <a:pt x="10788031" y="550251"/>
                  <a:pt x="10801371" y="614509"/>
                </a:cubicBezTo>
                <a:cubicBezTo>
                  <a:pt x="10796029" y="662650"/>
                  <a:pt x="10692549" y="683296"/>
                  <a:pt x="10513862" y="693436"/>
                </a:cubicBezTo>
                <a:cubicBezTo>
                  <a:pt x="10316769" y="734981"/>
                  <a:pt x="10097693" y="727299"/>
                  <a:pt x="9934369" y="693436"/>
                </a:cubicBezTo>
                <a:cubicBezTo>
                  <a:pt x="9759081" y="700270"/>
                  <a:pt x="9569394" y="671162"/>
                  <a:pt x="9457139" y="693436"/>
                </a:cubicBezTo>
                <a:cubicBezTo>
                  <a:pt x="9354459" y="655817"/>
                  <a:pt x="8893257" y="680288"/>
                  <a:pt x="8673118" y="693436"/>
                </a:cubicBezTo>
                <a:cubicBezTo>
                  <a:pt x="8370610" y="706639"/>
                  <a:pt x="8306150" y="684961"/>
                  <a:pt x="8093625" y="693436"/>
                </a:cubicBezTo>
                <a:cubicBezTo>
                  <a:pt x="7867616" y="693785"/>
                  <a:pt x="7818424" y="689556"/>
                  <a:pt x="7514132" y="693436"/>
                </a:cubicBezTo>
                <a:cubicBezTo>
                  <a:pt x="7253303" y="647052"/>
                  <a:pt x="6986944" y="713770"/>
                  <a:pt x="6730111" y="693436"/>
                </a:cubicBezTo>
                <a:cubicBezTo>
                  <a:pt x="6514874" y="731946"/>
                  <a:pt x="6144037" y="652665"/>
                  <a:pt x="5843827" y="693436"/>
                </a:cubicBezTo>
                <a:cubicBezTo>
                  <a:pt x="5695600" y="653314"/>
                  <a:pt x="5602851" y="673875"/>
                  <a:pt x="5391822" y="693436"/>
                </a:cubicBezTo>
                <a:cubicBezTo>
                  <a:pt x="5187359" y="696073"/>
                  <a:pt x="5084509" y="684991"/>
                  <a:pt x="4957543" y="693436"/>
                </a:cubicBezTo>
                <a:cubicBezTo>
                  <a:pt x="4724542" y="647130"/>
                  <a:pt x="4521620" y="703691"/>
                  <a:pt x="4275786" y="693436"/>
                </a:cubicBezTo>
                <a:cubicBezTo>
                  <a:pt x="4076319" y="690025"/>
                  <a:pt x="3988032" y="672540"/>
                  <a:pt x="3798556" y="693436"/>
                </a:cubicBezTo>
                <a:cubicBezTo>
                  <a:pt x="3654244" y="704791"/>
                  <a:pt x="3524175" y="701448"/>
                  <a:pt x="3321326" y="693436"/>
                </a:cubicBezTo>
                <a:cubicBezTo>
                  <a:pt x="2980315" y="663692"/>
                  <a:pt x="2908588" y="657061"/>
                  <a:pt x="2639569" y="693436"/>
                </a:cubicBezTo>
                <a:cubicBezTo>
                  <a:pt x="2496611" y="709020"/>
                  <a:pt x="2279424" y="685492"/>
                  <a:pt x="2162340" y="693436"/>
                </a:cubicBezTo>
                <a:cubicBezTo>
                  <a:pt x="2019399" y="696641"/>
                  <a:pt x="1752654" y="719776"/>
                  <a:pt x="1582846" y="693436"/>
                </a:cubicBezTo>
                <a:cubicBezTo>
                  <a:pt x="1455140" y="769669"/>
                  <a:pt x="1122195" y="706733"/>
                  <a:pt x="901089" y="693436"/>
                </a:cubicBezTo>
                <a:cubicBezTo>
                  <a:pt x="713454" y="682669"/>
                  <a:pt x="495456" y="697585"/>
                  <a:pt x="287508" y="693436"/>
                </a:cubicBezTo>
                <a:cubicBezTo>
                  <a:pt x="117705" y="706563"/>
                  <a:pt x="-4468" y="653323"/>
                  <a:pt x="0" y="614509"/>
                </a:cubicBezTo>
                <a:cubicBezTo>
                  <a:pt x="2206" y="547666"/>
                  <a:pt x="-14623" y="521481"/>
                  <a:pt x="0" y="435981"/>
                </a:cubicBezTo>
                <a:cubicBezTo>
                  <a:pt x="5787" y="349609"/>
                  <a:pt x="2752" y="345240"/>
                  <a:pt x="0" y="273521"/>
                </a:cubicBezTo>
                <a:cubicBezTo>
                  <a:pt x="-13909" y="203557"/>
                  <a:pt x="20658" y="136229"/>
                  <a:pt x="0" y="78926"/>
                </a:cubicBezTo>
                <a:close/>
              </a:path>
              <a:path w="10801371" h="693436" fill="none" stroke="0" extrusionOk="0">
                <a:moveTo>
                  <a:pt x="0" y="78926"/>
                </a:moveTo>
                <a:cubicBezTo>
                  <a:pt x="34158" y="31174"/>
                  <a:pt x="104821" y="-5728"/>
                  <a:pt x="287508" y="0"/>
                </a:cubicBezTo>
                <a:cubicBezTo>
                  <a:pt x="504587" y="13216"/>
                  <a:pt x="594380" y="-3415"/>
                  <a:pt x="867001" y="0"/>
                </a:cubicBezTo>
                <a:cubicBezTo>
                  <a:pt x="1137763" y="2985"/>
                  <a:pt x="1185604" y="-5960"/>
                  <a:pt x="1344231" y="0"/>
                </a:cubicBezTo>
                <a:cubicBezTo>
                  <a:pt x="1436676" y="-11337"/>
                  <a:pt x="1592100" y="22559"/>
                  <a:pt x="1751922" y="0"/>
                </a:cubicBezTo>
                <a:cubicBezTo>
                  <a:pt x="1898703" y="367"/>
                  <a:pt x="2021001" y="-1550"/>
                  <a:pt x="2128252" y="0"/>
                </a:cubicBezTo>
                <a:cubicBezTo>
                  <a:pt x="2376787" y="-44548"/>
                  <a:pt x="2673227" y="-3031"/>
                  <a:pt x="3014536" y="0"/>
                </a:cubicBezTo>
                <a:cubicBezTo>
                  <a:pt x="3428671" y="10954"/>
                  <a:pt x="3536126" y="-1971"/>
                  <a:pt x="3696293" y="0"/>
                </a:cubicBezTo>
                <a:cubicBezTo>
                  <a:pt x="3848826" y="7418"/>
                  <a:pt x="4006792" y="854"/>
                  <a:pt x="4275786" y="0"/>
                </a:cubicBezTo>
                <a:cubicBezTo>
                  <a:pt x="4561502" y="9225"/>
                  <a:pt x="4604361" y="8440"/>
                  <a:pt x="4855279" y="0"/>
                </a:cubicBezTo>
                <a:cubicBezTo>
                  <a:pt x="5139701" y="-18622"/>
                  <a:pt x="5179228" y="2672"/>
                  <a:pt x="5332510" y="0"/>
                </a:cubicBezTo>
                <a:cubicBezTo>
                  <a:pt x="5458744" y="5499"/>
                  <a:pt x="5714306" y="21436"/>
                  <a:pt x="5809739" y="0"/>
                </a:cubicBezTo>
                <a:cubicBezTo>
                  <a:pt x="5927664" y="9884"/>
                  <a:pt x="6106377" y="-33637"/>
                  <a:pt x="6286969" y="0"/>
                </a:cubicBezTo>
                <a:cubicBezTo>
                  <a:pt x="6419787" y="21485"/>
                  <a:pt x="6629768" y="-25881"/>
                  <a:pt x="6764199" y="0"/>
                </a:cubicBezTo>
                <a:cubicBezTo>
                  <a:pt x="6901200" y="-35040"/>
                  <a:pt x="7426788" y="23717"/>
                  <a:pt x="7650483" y="0"/>
                </a:cubicBezTo>
                <a:cubicBezTo>
                  <a:pt x="7934334" y="-2399"/>
                  <a:pt x="8110824" y="-4037"/>
                  <a:pt x="8332240" y="0"/>
                </a:cubicBezTo>
                <a:cubicBezTo>
                  <a:pt x="8605636" y="20287"/>
                  <a:pt x="8856740" y="27542"/>
                  <a:pt x="9218524" y="0"/>
                </a:cubicBezTo>
                <a:cubicBezTo>
                  <a:pt x="9598782" y="-15455"/>
                  <a:pt x="10027158" y="40917"/>
                  <a:pt x="10513862" y="0"/>
                </a:cubicBezTo>
                <a:cubicBezTo>
                  <a:pt x="10674335" y="-20053"/>
                  <a:pt x="10787762" y="32158"/>
                  <a:pt x="10801371" y="78926"/>
                </a:cubicBezTo>
                <a:cubicBezTo>
                  <a:pt x="10834668" y="122416"/>
                  <a:pt x="10790651" y="175732"/>
                  <a:pt x="10801371" y="246742"/>
                </a:cubicBezTo>
                <a:cubicBezTo>
                  <a:pt x="10802543" y="310341"/>
                  <a:pt x="10766027" y="381347"/>
                  <a:pt x="10801371" y="419914"/>
                </a:cubicBezTo>
                <a:cubicBezTo>
                  <a:pt x="10831858" y="484686"/>
                  <a:pt x="10796734" y="555774"/>
                  <a:pt x="10801371" y="614509"/>
                </a:cubicBezTo>
                <a:cubicBezTo>
                  <a:pt x="10792735" y="657716"/>
                  <a:pt x="10654185" y="722408"/>
                  <a:pt x="10513862" y="693436"/>
                </a:cubicBezTo>
                <a:cubicBezTo>
                  <a:pt x="10333273" y="739103"/>
                  <a:pt x="10060572" y="686255"/>
                  <a:pt x="9934369" y="693436"/>
                </a:cubicBezTo>
                <a:cubicBezTo>
                  <a:pt x="9793184" y="689807"/>
                  <a:pt x="9570702" y="689740"/>
                  <a:pt x="9457139" y="693436"/>
                </a:cubicBezTo>
                <a:cubicBezTo>
                  <a:pt x="9344073" y="690989"/>
                  <a:pt x="8912428" y="624468"/>
                  <a:pt x="8673118" y="693436"/>
                </a:cubicBezTo>
                <a:cubicBezTo>
                  <a:pt x="8363198" y="700625"/>
                  <a:pt x="8291414" y="681824"/>
                  <a:pt x="8093625" y="693436"/>
                </a:cubicBezTo>
                <a:cubicBezTo>
                  <a:pt x="7870556" y="710103"/>
                  <a:pt x="7810815" y="680736"/>
                  <a:pt x="7514132" y="693436"/>
                </a:cubicBezTo>
                <a:cubicBezTo>
                  <a:pt x="7374901" y="684486"/>
                  <a:pt x="7305225" y="685947"/>
                  <a:pt x="7137802" y="693436"/>
                </a:cubicBezTo>
                <a:cubicBezTo>
                  <a:pt x="6970379" y="700926"/>
                  <a:pt x="6838767" y="688225"/>
                  <a:pt x="6730111" y="693436"/>
                </a:cubicBezTo>
                <a:cubicBezTo>
                  <a:pt x="6538099" y="711114"/>
                  <a:pt x="6279609" y="672621"/>
                  <a:pt x="5843827" y="693436"/>
                </a:cubicBezTo>
                <a:cubicBezTo>
                  <a:pt x="5709079" y="691129"/>
                  <a:pt x="5549520" y="709153"/>
                  <a:pt x="5391822" y="693436"/>
                </a:cubicBezTo>
                <a:cubicBezTo>
                  <a:pt x="5208967" y="670050"/>
                  <a:pt x="5120713" y="705620"/>
                  <a:pt x="4957543" y="693436"/>
                </a:cubicBezTo>
                <a:cubicBezTo>
                  <a:pt x="4752898" y="680115"/>
                  <a:pt x="4554257" y="663124"/>
                  <a:pt x="4275786" y="693436"/>
                </a:cubicBezTo>
                <a:cubicBezTo>
                  <a:pt x="4121538" y="686067"/>
                  <a:pt x="3938749" y="683784"/>
                  <a:pt x="3798556" y="693436"/>
                </a:cubicBezTo>
                <a:cubicBezTo>
                  <a:pt x="3624676" y="671701"/>
                  <a:pt x="3519320" y="706749"/>
                  <a:pt x="3321326" y="693436"/>
                </a:cubicBezTo>
                <a:cubicBezTo>
                  <a:pt x="3020222" y="682756"/>
                  <a:pt x="2848075" y="707860"/>
                  <a:pt x="2639569" y="693436"/>
                </a:cubicBezTo>
                <a:cubicBezTo>
                  <a:pt x="2496717" y="679612"/>
                  <a:pt x="2367007" y="703582"/>
                  <a:pt x="2162340" y="693436"/>
                </a:cubicBezTo>
                <a:cubicBezTo>
                  <a:pt x="2002480" y="694222"/>
                  <a:pt x="1697545" y="683336"/>
                  <a:pt x="1582846" y="693436"/>
                </a:cubicBezTo>
                <a:cubicBezTo>
                  <a:pt x="1516720" y="674834"/>
                  <a:pt x="1066443" y="736322"/>
                  <a:pt x="901089" y="693436"/>
                </a:cubicBezTo>
                <a:cubicBezTo>
                  <a:pt x="685693" y="705306"/>
                  <a:pt x="466490" y="652291"/>
                  <a:pt x="287508" y="693436"/>
                </a:cubicBezTo>
                <a:cubicBezTo>
                  <a:pt x="140779" y="705578"/>
                  <a:pt x="-5116" y="660946"/>
                  <a:pt x="0" y="614509"/>
                </a:cubicBezTo>
                <a:cubicBezTo>
                  <a:pt x="14075" y="554633"/>
                  <a:pt x="-4570" y="524109"/>
                  <a:pt x="0" y="435981"/>
                </a:cubicBezTo>
                <a:cubicBezTo>
                  <a:pt x="7189" y="348785"/>
                  <a:pt x="4195" y="346576"/>
                  <a:pt x="0" y="273521"/>
                </a:cubicBezTo>
                <a:cubicBezTo>
                  <a:pt x="-12929" y="205604"/>
                  <a:pt x="10403" y="116999"/>
                  <a:pt x="0" y="78926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4236762247">
                  <a:custGeom>
                    <a:avLst/>
                    <a:gdLst>
                      <a:gd name="connsiteX0" fmla="*/ 0 w 10801371"/>
                      <a:gd name="connsiteY0" fmla="*/ 78926 h 693436"/>
                      <a:gd name="connsiteX1" fmla="*/ 287508 w 10801371"/>
                      <a:gd name="connsiteY1" fmla="*/ 0 h 693436"/>
                      <a:gd name="connsiteX2" fmla="*/ 867001 w 10801371"/>
                      <a:gd name="connsiteY2" fmla="*/ 0 h 693436"/>
                      <a:gd name="connsiteX3" fmla="*/ 1344231 w 10801371"/>
                      <a:gd name="connsiteY3" fmla="*/ 0 h 693436"/>
                      <a:gd name="connsiteX4" fmla="*/ 1751922 w 10801371"/>
                      <a:gd name="connsiteY4" fmla="*/ 0 h 693436"/>
                      <a:gd name="connsiteX5" fmla="*/ 2128252 w 10801371"/>
                      <a:gd name="connsiteY5" fmla="*/ 0 h 693436"/>
                      <a:gd name="connsiteX6" fmla="*/ 3014536 w 10801371"/>
                      <a:gd name="connsiteY6" fmla="*/ 0 h 693436"/>
                      <a:gd name="connsiteX7" fmla="*/ 3696293 w 10801371"/>
                      <a:gd name="connsiteY7" fmla="*/ 0 h 693436"/>
                      <a:gd name="connsiteX8" fmla="*/ 4275786 w 10801371"/>
                      <a:gd name="connsiteY8" fmla="*/ 0 h 693436"/>
                      <a:gd name="connsiteX9" fmla="*/ 4855279 w 10801371"/>
                      <a:gd name="connsiteY9" fmla="*/ 0 h 693436"/>
                      <a:gd name="connsiteX10" fmla="*/ 5332510 w 10801371"/>
                      <a:gd name="connsiteY10" fmla="*/ 0 h 693436"/>
                      <a:gd name="connsiteX11" fmla="*/ 5809739 w 10801371"/>
                      <a:gd name="connsiteY11" fmla="*/ 0 h 693436"/>
                      <a:gd name="connsiteX12" fmla="*/ 6286969 w 10801371"/>
                      <a:gd name="connsiteY12" fmla="*/ 0 h 693436"/>
                      <a:gd name="connsiteX13" fmla="*/ 6764199 w 10801371"/>
                      <a:gd name="connsiteY13" fmla="*/ 0 h 693436"/>
                      <a:gd name="connsiteX14" fmla="*/ 7650483 w 10801371"/>
                      <a:gd name="connsiteY14" fmla="*/ 0 h 693436"/>
                      <a:gd name="connsiteX15" fmla="*/ 8332240 w 10801371"/>
                      <a:gd name="connsiteY15" fmla="*/ 0 h 693436"/>
                      <a:gd name="connsiteX16" fmla="*/ 9218524 w 10801371"/>
                      <a:gd name="connsiteY16" fmla="*/ 0 h 693436"/>
                      <a:gd name="connsiteX17" fmla="*/ 10513862 w 10801371"/>
                      <a:gd name="connsiteY17" fmla="*/ 0 h 693436"/>
                      <a:gd name="connsiteX18" fmla="*/ 10801371 w 10801371"/>
                      <a:gd name="connsiteY18" fmla="*/ 78926 h 693436"/>
                      <a:gd name="connsiteX19" fmla="*/ 10801371 w 10801371"/>
                      <a:gd name="connsiteY19" fmla="*/ 246742 h 693436"/>
                      <a:gd name="connsiteX20" fmla="*/ 10801371 w 10801371"/>
                      <a:gd name="connsiteY20" fmla="*/ 419914 h 693436"/>
                      <a:gd name="connsiteX21" fmla="*/ 10801371 w 10801371"/>
                      <a:gd name="connsiteY21" fmla="*/ 614509 h 693436"/>
                      <a:gd name="connsiteX22" fmla="*/ 10513862 w 10801371"/>
                      <a:gd name="connsiteY22" fmla="*/ 693436 h 693436"/>
                      <a:gd name="connsiteX23" fmla="*/ 9934369 w 10801371"/>
                      <a:gd name="connsiteY23" fmla="*/ 693436 h 693436"/>
                      <a:gd name="connsiteX24" fmla="*/ 9457139 w 10801371"/>
                      <a:gd name="connsiteY24" fmla="*/ 693436 h 693436"/>
                      <a:gd name="connsiteX25" fmla="*/ 8673118 w 10801371"/>
                      <a:gd name="connsiteY25" fmla="*/ 693436 h 693436"/>
                      <a:gd name="connsiteX26" fmla="*/ 8093625 w 10801371"/>
                      <a:gd name="connsiteY26" fmla="*/ 693436 h 693436"/>
                      <a:gd name="connsiteX27" fmla="*/ 7514132 w 10801371"/>
                      <a:gd name="connsiteY27" fmla="*/ 693436 h 693436"/>
                      <a:gd name="connsiteX28" fmla="*/ 6730111 w 10801371"/>
                      <a:gd name="connsiteY28" fmla="*/ 693436 h 693436"/>
                      <a:gd name="connsiteX29" fmla="*/ 5843827 w 10801371"/>
                      <a:gd name="connsiteY29" fmla="*/ 693436 h 693436"/>
                      <a:gd name="connsiteX30" fmla="*/ 5391822 w 10801371"/>
                      <a:gd name="connsiteY30" fmla="*/ 693436 h 693436"/>
                      <a:gd name="connsiteX31" fmla="*/ 4957543 w 10801371"/>
                      <a:gd name="connsiteY31" fmla="*/ 693436 h 693436"/>
                      <a:gd name="connsiteX32" fmla="*/ 4275786 w 10801371"/>
                      <a:gd name="connsiteY32" fmla="*/ 693436 h 693436"/>
                      <a:gd name="connsiteX33" fmla="*/ 3798556 w 10801371"/>
                      <a:gd name="connsiteY33" fmla="*/ 693436 h 693436"/>
                      <a:gd name="connsiteX34" fmla="*/ 3321326 w 10801371"/>
                      <a:gd name="connsiteY34" fmla="*/ 693436 h 693436"/>
                      <a:gd name="connsiteX35" fmla="*/ 2639569 w 10801371"/>
                      <a:gd name="connsiteY35" fmla="*/ 693436 h 693436"/>
                      <a:gd name="connsiteX36" fmla="*/ 2162340 w 10801371"/>
                      <a:gd name="connsiteY36" fmla="*/ 693436 h 693436"/>
                      <a:gd name="connsiteX37" fmla="*/ 1582846 w 10801371"/>
                      <a:gd name="connsiteY37" fmla="*/ 693436 h 693436"/>
                      <a:gd name="connsiteX38" fmla="*/ 901089 w 10801371"/>
                      <a:gd name="connsiteY38" fmla="*/ 693436 h 693436"/>
                      <a:gd name="connsiteX39" fmla="*/ 287508 w 10801371"/>
                      <a:gd name="connsiteY39" fmla="*/ 693436 h 693436"/>
                      <a:gd name="connsiteX40" fmla="*/ 0 w 10801371"/>
                      <a:gd name="connsiteY40" fmla="*/ 614509 h 693436"/>
                      <a:gd name="connsiteX41" fmla="*/ 0 w 10801371"/>
                      <a:gd name="connsiteY41" fmla="*/ 435981 h 693436"/>
                      <a:gd name="connsiteX42" fmla="*/ 0 w 10801371"/>
                      <a:gd name="connsiteY42" fmla="*/ 273521 h 693436"/>
                      <a:gd name="connsiteX43" fmla="*/ 0 w 10801371"/>
                      <a:gd name="connsiteY43" fmla="*/ 78926 h 693436"/>
                      <a:gd name="connsiteX0" fmla="*/ 0 w 10801371"/>
                      <a:gd name="connsiteY0" fmla="*/ 78926 h 693436"/>
                      <a:gd name="connsiteX1" fmla="*/ 287508 w 10801371"/>
                      <a:gd name="connsiteY1" fmla="*/ 0 h 693436"/>
                      <a:gd name="connsiteX2" fmla="*/ 1071528 w 10801371"/>
                      <a:gd name="connsiteY2" fmla="*/ 0 h 693436"/>
                      <a:gd name="connsiteX3" fmla="*/ 1651022 w 10801371"/>
                      <a:gd name="connsiteY3" fmla="*/ 0 h 693436"/>
                      <a:gd name="connsiteX4" fmla="*/ 2025988 w 10801371"/>
                      <a:gd name="connsiteY4" fmla="*/ 0 h 693436"/>
                      <a:gd name="connsiteX5" fmla="*/ 2605481 w 10801371"/>
                      <a:gd name="connsiteY5" fmla="*/ 0 h 693436"/>
                      <a:gd name="connsiteX6" fmla="*/ 2980447 w 10801371"/>
                      <a:gd name="connsiteY6" fmla="*/ 0 h 693436"/>
                      <a:gd name="connsiteX7" fmla="*/ 3866732 w 10801371"/>
                      <a:gd name="connsiteY7" fmla="*/ 0 h 693436"/>
                      <a:gd name="connsiteX8" fmla="*/ 4343962 w 10801371"/>
                      <a:gd name="connsiteY8" fmla="*/ 0 h 693436"/>
                      <a:gd name="connsiteX9" fmla="*/ 5127982 w 10801371"/>
                      <a:gd name="connsiteY9" fmla="*/ 0 h 693436"/>
                      <a:gd name="connsiteX10" fmla="*/ 5605212 w 10801371"/>
                      <a:gd name="connsiteY10" fmla="*/ 0 h 693436"/>
                      <a:gd name="connsiteX11" fmla="*/ 6491496 w 10801371"/>
                      <a:gd name="connsiteY11" fmla="*/ 0 h 693436"/>
                      <a:gd name="connsiteX12" fmla="*/ 6968726 w 10801371"/>
                      <a:gd name="connsiteY12" fmla="*/ 0 h 693436"/>
                      <a:gd name="connsiteX13" fmla="*/ 7650483 w 10801371"/>
                      <a:gd name="connsiteY13" fmla="*/ 0 h 693436"/>
                      <a:gd name="connsiteX14" fmla="*/ 8536767 w 10801371"/>
                      <a:gd name="connsiteY14" fmla="*/ 0 h 693436"/>
                      <a:gd name="connsiteX15" fmla="*/ 9116261 w 10801371"/>
                      <a:gd name="connsiteY15" fmla="*/ 0 h 693436"/>
                      <a:gd name="connsiteX16" fmla="*/ 9695753 w 10801371"/>
                      <a:gd name="connsiteY16" fmla="*/ 0 h 693436"/>
                      <a:gd name="connsiteX17" fmla="*/ 10513862 w 10801371"/>
                      <a:gd name="connsiteY17" fmla="*/ 0 h 693436"/>
                      <a:gd name="connsiteX18" fmla="*/ 10801371 w 10801371"/>
                      <a:gd name="connsiteY18" fmla="*/ 78926 h 693436"/>
                      <a:gd name="connsiteX19" fmla="*/ 10801371 w 10801371"/>
                      <a:gd name="connsiteY19" fmla="*/ 252098 h 693436"/>
                      <a:gd name="connsiteX20" fmla="*/ 10801371 w 10801371"/>
                      <a:gd name="connsiteY20" fmla="*/ 414558 h 693436"/>
                      <a:gd name="connsiteX21" fmla="*/ 10801371 w 10801371"/>
                      <a:gd name="connsiteY21" fmla="*/ 614509 h 693436"/>
                      <a:gd name="connsiteX22" fmla="*/ 10513862 w 10801371"/>
                      <a:gd name="connsiteY22" fmla="*/ 693436 h 693436"/>
                      <a:gd name="connsiteX23" fmla="*/ 9832105 w 10801371"/>
                      <a:gd name="connsiteY23" fmla="*/ 693436 h 693436"/>
                      <a:gd name="connsiteX24" fmla="*/ 9354875 w 10801371"/>
                      <a:gd name="connsiteY24" fmla="*/ 693436 h 693436"/>
                      <a:gd name="connsiteX25" fmla="*/ 8775382 w 10801371"/>
                      <a:gd name="connsiteY25" fmla="*/ 693436 h 693436"/>
                      <a:gd name="connsiteX26" fmla="*/ 7991361 w 10801371"/>
                      <a:gd name="connsiteY26" fmla="*/ 693436 h 693436"/>
                      <a:gd name="connsiteX27" fmla="*/ 7514132 w 10801371"/>
                      <a:gd name="connsiteY27" fmla="*/ 693436 h 693436"/>
                      <a:gd name="connsiteX28" fmla="*/ 7139165 w 10801371"/>
                      <a:gd name="connsiteY28" fmla="*/ 693436 h 693436"/>
                      <a:gd name="connsiteX29" fmla="*/ 6457408 w 10801371"/>
                      <a:gd name="connsiteY29" fmla="*/ 693436 h 693436"/>
                      <a:gd name="connsiteX30" fmla="*/ 6082442 w 10801371"/>
                      <a:gd name="connsiteY30" fmla="*/ 693436 h 693436"/>
                      <a:gd name="connsiteX31" fmla="*/ 5502948 w 10801371"/>
                      <a:gd name="connsiteY31" fmla="*/ 693436 h 693436"/>
                      <a:gd name="connsiteX32" fmla="*/ 5025719 w 10801371"/>
                      <a:gd name="connsiteY32" fmla="*/ 693436 h 693436"/>
                      <a:gd name="connsiteX33" fmla="*/ 4343962 w 10801371"/>
                      <a:gd name="connsiteY33" fmla="*/ 693436 h 693436"/>
                      <a:gd name="connsiteX34" fmla="*/ 3866732 w 10801371"/>
                      <a:gd name="connsiteY34" fmla="*/ 693436 h 693436"/>
                      <a:gd name="connsiteX35" fmla="*/ 3491766 w 10801371"/>
                      <a:gd name="connsiteY35" fmla="*/ 693436 h 693436"/>
                      <a:gd name="connsiteX36" fmla="*/ 2605481 w 10801371"/>
                      <a:gd name="connsiteY36" fmla="*/ 693436 h 693436"/>
                      <a:gd name="connsiteX37" fmla="*/ 1719197 w 10801371"/>
                      <a:gd name="connsiteY37" fmla="*/ 693436 h 693436"/>
                      <a:gd name="connsiteX38" fmla="*/ 935177 w 10801371"/>
                      <a:gd name="connsiteY38" fmla="*/ 693436 h 693436"/>
                      <a:gd name="connsiteX39" fmla="*/ 287508 w 10801371"/>
                      <a:gd name="connsiteY39" fmla="*/ 693436 h 693436"/>
                      <a:gd name="connsiteX40" fmla="*/ 0 w 10801371"/>
                      <a:gd name="connsiteY40" fmla="*/ 614509 h 693436"/>
                      <a:gd name="connsiteX41" fmla="*/ 0 w 10801371"/>
                      <a:gd name="connsiteY41" fmla="*/ 430625 h 693436"/>
                      <a:gd name="connsiteX42" fmla="*/ 0 w 10801371"/>
                      <a:gd name="connsiteY42" fmla="*/ 246742 h 693436"/>
                      <a:gd name="connsiteX43" fmla="*/ 0 w 10801371"/>
                      <a:gd name="connsiteY43" fmla="*/ 78926 h 6934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</a:cxnLst>
                    <a:rect l="l" t="t" r="r" b="b"/>
                    <a:pathLst>
                      <a:path w="10801371" h="693436" fill="none" extrusionOk="0">
                        <a:moveTo>
                          <a:pt x="0" y="78926"/>
                        </a:moveTo>
                        <a:cubicBezTo>
                          <a:pt x="25753" y="19013"/>
                          <a:pt x="97188" y="-5402"/>
                          <a:pt x="287508" y="0"/>
                        </a:cubicBezTo>
                        <a:cubicBezTo>
                          <a:pt x="489824" y="2752"/>
                          <a:pt x="588673" y="-3467"/>
                          <a:pt x="867001" y="0"/>
                        </a:cubicBezTo>
                        <a:cubicBezTo>
                          <a:pt x="1135020" y="11"/>
                          <a:pt x="1180576" y="-5482"/>
                          <a:pt x="1344231" y="0"/>
                        </a:cubicBezTo>
                        <a:cubicBezTo>
                          <a:pt x="1432217" y="4820"/>
                          <a:pt x="1606300" y="7347"/>
                          <a:pt x="1751922" y="0"/>
                        </a:cubicBezTo>
                        <a:cubicBezTo>
                          <a:pt x="1897544" y="-7347"/>
                          <a:pt x="2021405" y="-16216"/>
                          <a:pt x="2128252" y="0"/>
                        </a:cubicBezTo>
                        <a:cubicBezTo>
                          <a:pt x="2325931" y="-31064"/>
                          <a:pt x="2633187" y="4972"/>
                          <a:pt x="3014536" y="0"/>
                        </a:cubicBezTo>
                        <a:cubicBezTo>
                          <a:pt x="3425232" y="7056"/>
                          <a:pt x="3533827" y="-16389"/>
                          <a:pt x="3696293" y="0"/>
                        </a:cubicBezTo>
                        <a:cubicBezTo>
                          <a:pt x="3844755" y="8692"/>
                          <a:pt x="4003947" y="-3055"/>
                          <a:pt x="4275786" y="0"/>
                        </a:cubicBezTo>
                        <a:cubicBezTo>
                          <a:pt x="4556079" y="2226"/>
                          <a:pt x="4595085" y="10234"/>
                          <a:pt x="4855279" y="0"/>
                        </a:cubicBezTo>
                        <a:cubicBezTo>
                          <a:pt x="5128210" y="-16561"/>
                          <a:pt x="5182038" y="4874"/>
                          <a:pt x="5332510" y="0"/>
                        </a:cubicBezTo>
                        <a:cubicBezTo>
                          <a:pt x="5465186" y="-9892"/>
                          <a:pt x="5707019" y="12411"/>
                          <a:pt x="5809739" y="0"/>
                        </a:cubicBezTo>
                        <a:cubicBezTo>
                          <a:pt x="5917283" y="11740"/>
                          <a:pt x="6124683" y="-9910"/>
                          <a:pt x="6286969" y="0"/>
                        </a:cubicBezTo>
                        <a:cubicBezTo>
                          <a:pt x="6439436" y="1662"/>
                          <a:pt x="6607910" y="-14232"/>
                          <a:pt x="6764199" y="0"/>
                        </a:cubicBezTo>
                        <a:cubicBezTo>
                          <a:pt x="6933180" y="-44656"/>
                          <a:pt x="7395838" y="35542"/>
                          <a:pt x="7650483" y="0"/>
                        </a:cubicBezTo>
                        <a:cubicBezTo>
                          <a:pt x="7914323" y="-7050"/>
                          <a:pt x="8083527" y="-2983"/>
                          <a:pt x="8332240" y="0"/>
                        </a:cubicBezTo>
                        <a:cubicBezTo>
                          <a:pt x="8586730" y="-5805"/>
                          <a:pt x="8863364" y="-18998"/>
                          <a:pt x="9218524" y="0"/>
                        </a:cubicBezTo>
                        <a:cubicBezTo>
                          <a:pt x="9606538" y="-8119"/>
                          <a:pt x="10026645" y="57732"/>
                          <a:pt x="10513862" y="0"/>
                        </a:cubicBezTo>
                        <a:cubicBezTo>
                          <a:pt x="10668936" y="-13397"/>
                          <a:pt x="10799013" y="29454"/>
                          <a:pt x="10801371" y="78926"/>
                        </a:cubicBezTo>
                        <a:cubicBezTo>
                          <a:pt x="10827385" y="116415"/>
                          <a:pt x="10793840" y="178830"/>
                          <a:pt x="10801371" y="246742"/>
                        </a:cubicBezTo>
                        <a:cubicBezTo>
                          <a:pt x="10806554" y="310653"/>
                          <a:pt x="10760040" y="369597"/>
                          <a:pt x="10801371" y="419914"/>
                        </a:cubicBezTo>
                        <a:cubicBezTo>
                          <a:pt x="10834301" y="478432"/>
                          <a:pt x="10784466" y="557751"/>
                          <a:pt x="10801371" y="614509"/>
                        </a:cubicBezTo>
                        <a:cubicBezTo>
                          <a:pt x="10807620" y="652566"/>
                          <a:pt x="10645714" y="708692"/>
                          <a:pt x="10513862" y="693436"/>
                        </a:cubicBezTo>
                        <a:cubicBezTo>
                          <a:pt x="10356460" y="725131"/>
                          <a:pt x="10072328" y="675644"/>
                          <a:pt x="9934369" y="693436"/>
                        </a:cubicBezTo>
                        <a:cubicBezTo>
                          <a:pt x="9768436" y="688301"/>
                          <a:pt x="9587680" y="697709"/>
                          <a:pt x="9457139" y="693436"/>
                        </a:cubicBezTo>
                        <a:cubicBezTo>
                          <a:pt x="9319871" y="732833"/>
                          <a:pt x="8968496" y="667396"/>
                          <a:pt x="8673118" y="693436"/>
                        </a:cubicBezTo>
                        <a:cubicBezTo>
                          <a:pt x="8362131" y="689976"/>
                          <a:pt x="8303550" y="688907"/>
                          <a:pt x="8093625" y="693436"/>
                        </a:cubicBezTo>
                        <a:cubicBezTo>
                          <a:pt x="7879712" y="698313"/>
                          <a:pt x="7794469" y="692214"/>
                          <a:pt x="7514132" y="693436"/>
                        </a:cubicBezTo>
                        <a:cubicBezTo>
                          <a:pt x="7217010" y="692118"/>
                          <a:pt x="6945588" y="694046"/>
                          <a:pt x="6730111" y="693436"/>
                        </a:cubicBezTo>
                        <a:cubicBezTo>
                          <a:pt x="6508731" y="666321"/>
                          <a:pt x="6260638" y="691939"/>
                          <a:pt x="5843827" y="693436"/>
                        </a:cubicBezTo>
                        <a:cubicBezTo>
                          <a:pt x="5711555" y="695379"/>
                          <a:pt x="5573878" y="712862"/>
                          <a:pt x="5391822" y="693436"/>
                        </a:cubicBezTo>
                        <a:cubicBezTo>
                          <a:pt x="5209766" y="674010"/>
                          <a:pt x="5115906" y="705337"/>
                          <a:pt x="4957543" y="693436"/>
                        </a:cubicBezTo>
                        <a:cubicBezTo>
                          <a:pt x="4775197" y="705785"/>
                          <a:pt x="4508771" y="667861"/>
                          <a:pt x="4275786" y="693436"/>
                        </a:cubicBezTo>
                        <a:cubicBezTo>
                          <a:pt x="4097825" y="664518"/>
                          <a:pt x="3956995" y="697361"/>
                          <a:pt x="3798556" y="693436"/>
                        </a:cubicBezTo>
                        <a:cubicBezTo>
                          <a:pt x="3643074" y="692777"/>
                          <a:pt x="3515342" y="701932"/>
                          <a:pt x="3321326" y="693436"/>
                        </a:cubicBezTo>
                        <a:cubicBezTo>
                          <a:pt x="3000535" y="681661"/>
                          <a:pt x="2861248" y="689057"/>
                          <a:pt x="2639569" y="693436"/>
                        </a:cubicBezTo>
                        <a:cubicBezTo>
                          <a:pt x="2327147" y="695565"/>
                          <a:pt x="2311436" y="692146"/>
                          <a:pt x="2162340" y="693436"/>
                        </a:cubicBezTo>
                        <a:cubicBezTo>
                          <a:pt x="2007897" y="703957"/>
                          <a:pt x="1703997" y="680870"/>
                          <a:pt x="1582846" y="693436"/>
                        </a:cubicBezTo>
                        <a:cubicBezTo>
                          <a:pt x="1490398" y="665239"/>
                          <a:pt x="1058309" y="708809"/>
                          <a:pt x="901089" y="693436"/>
                        </a:cubicBezTo>
                        <a:cubicBezTo>
                          <a:pt x="705797" y="671770"/>
                          <a:pt x="481413" y="671045"/>
                          <a:pt x="287508" y="693436"/>
                        </a:cubicBezTo>
                        <a:cubicBezTo>
                          <a:pt x="131177" y="707226"/>
                          <a:pt x="3204" y="670241"/>
                          <a:pt x="0" y="614509"/>
                        </a:cubicBezTo>
                        <a:cubicBezTo>
                          <a:pt x="17305" y="550111"/>
                          <a:pt x="-5618" y="521891"/>
                          <a:pt x="0" y="435981"/>
                        </a:cubicBezTo>
                        <a:cubicBezTo>
                          <a:pt x="6874" y="349025"/>
                          <a:pt x="4109" y="346563"/>
                          <a:pt x="0" y="273521"/>
                        </a:cubicBezTo>
                        <a:cubicBezTo>
                          <a:pt x="-9579" y="202611"/>
                          <a:pt x="9234" y="127275"/>
                          <a:pt x="0" y="78926"/>
                        </a:cubicBezTo>
                        <a:close/>
                      </a:path>
                      <a:path w="10801371" h="693436" stroke="0" extrusionOk="0">
                        <a:moveTo>
                          <a:pt x="0" y="78926"/>
                        </a:moveTo>
                        <a:cubicBezTo>
                          <a:pt x="16748" y="46303"/>
                          <a:pt x="163896" y="-8452"/>
                          <a:pt x="287508" y="0"/>
                        </a:cubicBezTo>
                        <a:cubicBezTo>
                          <a:pt x="655169" y="-25371"/>
                          <a:pt x="803964" y="342"/>
                          <a:pt x="1071528" y="0"/>
                        </a:cubicBezTo>
                        <a:cubicBezTo>
                          <a:pt x="1354762" y="12483"/>
                          <a:pt x="1502354" y="-3277"/>
                          <a:pt x="1651022" y="0"/>
                        </a:cubicBezTo>
                        <a:cubicBezTo>
                          <a:pt x="1790583" y="9842"/>
                          <a:pt x="1945727" y="-12699"/>
                          <a:pt x="2025988" y="0"/>
                        </a:cubicBezTo>
                        <a:cubicBezTo>
                          <a:pt x="2141269" y="-26348"/>
                          <a:pt x="2446448" y="26977"/>
                          <a:pt x="2605481" y="0"/>
                        </a:cubicBezTo>
                        <a:cubicBezTo>
                          <a:pt x="2792466" y="-5505"/>
                          <a:pt x="2877037" y="-3457"/>
                          <a:pt x="2980447" y="0"/>
                        </a:cubicBezTo>
                        <a:cubicBezTo>
                          <a:pt x="3106002" y="-15089"/>
                          <a:pt x="3642010" y="-20449"/>
                          <a:pt x="3866732" y="0"/>
                        </a:cubicBezTo>
                        <a:cubicBezTo>
                          <a:pt x="4057660" y="6917"/>
                          <a:pt x="4180140" y="9135"/>
                          <a:pt x="4343962" y="0"/>
                        </a:cubicBezTo>
                        <a:cubicBezTo>
                          <a:pt x="4505315" y="-16612"/>
                          <a:pt x="4800065" y="-41836"/>
                          <a:pt x="5127982" y="0"/>
                        </a:cubicBezTo>
                        <a:cubicBezTo>
                          <a:pt x="5479275" y="-6320"/>
                          <a:pt x="5494042" y="-8512"/>
                          <a:pt x="5605212" y="0"/>
                        </a:cubicBezTo>
                        <a:cubicBezTo>
                          <a:pt x="5672450" y="-38346"/>
                          <a:pt x="6238025" y="-34766"/>
                          <a:pt x="6491496" y="0"/>
                        </a:cubicBezTo>
                        <a:cubicBezTo>
                          <a:pt x="6760719" y="-11041"/>
                          <a:pt x="6745933" y="5639"/>
                          <a:pt x="6968726" y="0"/>
                        </a:cubicBezTo>
                        <a:cubicBezTo>
                          <a:pt x="7200071" y="-15517"/>
                          <a:pt x="7481937" y="1413"/>
                          <a:pt x="7650483" y="0"/>
                        </a:cubicBezTo>
                        <a:cubicBezTo>
                          <a:pt x="7806453" y="1192"/>
                          <a:pt x="8305274" y="-29327"/>
                          <a:pt x="8536767" y="0"/>
                        </a:cubicBezTo>
                        <a:cubicBezTo>
                          <a:pt x="8786725" y="2259"/>
                          <a:pt x="8836999" y="14931"/>
                          <a:pt x="9116261" y="0"/>
                        </a:cubicBezTo>
                        <a:cubicBezTo>
                          <a:pt x="9276582" y="1623"/>
                          <a:pt x="9514151" y="-1788"/>
                          <a:pt x="9695753" y="0"/>
                        </a:cubicBezTo>
                        <a:cubicBezTo>
                          <a:pt x="9981289" y="22131"/>
                          <a:pt x="10253499" y="-15293"/>
                          <a:pt x="10513862" y="0"/>
                        </a:cubicBezTo>
                        <a:cubicBezTo>
                          <a:pt x="10685216" y="-10087"/>
                          <a:pt x="10812536" y="28884"/>
                          <a:pt x="10801371" y="78926"/>
                        </a:cubicBezTo>
                        <a:cubicBezTo>
                          <a:pt x="10775085" y="140301"/>
                          <a:pt x="10792686" y="182730"/>
                          <a:pt x="10801371" y="252098"/>
                        </a:cubicBezTo>
                        <a:cubicBezTo>
                          <a:pt x="10819155" y="326243"/>
                          <a:pt x="10827421" y="338739"/>
                          <a:pt x="10801371" y="414558"/>
                        </a:cubicBezTo>
                        <a:cubicBezTo>
                          <a:pt x="10775138" y="490164"/>
                          <a:pt x="10804211" y="522473"/>
                          <a:pt x="10801371" y="614509"/>
                        </a:cubicBezTo>
                        <a:cubicBezTo>
                          <a:pt x="10822088" y="651238"/>
                          <a:pt x="10696982" y="705869"/>
                          <a:pt x="10513862" y="693436"/>
                        </a:cubicBezTo>
                        <a:cubicBezTo>
                          <a:pt x="10249377" y="699356"/>
                          <a:pt x="10129793" y="673648"/>
                          <a:pt x="9832105" y="693436"/>
                        </a:cubicBezTo>
                        <a:cubicBezTo>
                          <a:pt x="9564608" y="692264"/>
                          <a:pt x="9503091" y="695319"/>
                          <a:pt x="9354875" y="693436"/>
                        </a:cubicBezTo>
                        <a:cubicBezTo>
                          <a:pt x="9221689" y="687734"/>
                          <a:pt x="9015187" y="652910"/>
                          <a:pt x="8775382" y="693436"/>
                        </a:cubicBezTo>
                        <a:cubicBezTo>
                          <a:pt x="8589791" y="693381"/>
                          <a:pt x="8207119" y="706854"/>
                          <a:pt x="7991361" y="693436"/>
                        </a:cubicBezTo>
                        <a:cubicBezTo>
                          <a:pt x="7789359" y="686183"/>
                          <a:pt x="7728976" y="686010"/>
                          <a:pt x="7514132" y="693436"/>
                        </a:cubicBezTo>
                        <a:cubicBezTo>
                          <a:pt x="7341946" y="681471"/>
                          <a:pt x="7265056" y="704614"/>
                          <a:pt x="7139165" y="693436"/>
                        </a:cubicBezTo>
                        <a:cubicBezTo>
                          <a:pt x="7044047" y="713793"/>
                          <a:pt x="6593038" y="673126"/>
                          <a:pt x="6457408" y="693436"/>
                        </a:cubicBezTo>
                        <a:cubicBezTo>
                          <a:pt x="6285300" y="705441"/>
                          <a:pt x="6221391" y="698027"/>
                          <a:pt x="6082442" y="693436"/>
                        </a:cubicBezTo>
                        <a:cubicBezTo>
                          <a:pt x="5933615" y="665884"/>
                          <a:pt x="5675903" y="685735"/>
                          <a:pt x="5502948" y="693436"/>
                        </a:cubicBezTo>
                        <a:cubicBezTo>
                          <a:pt x="5334258" y="708739"/>
                          <a:pt x="5206628" y="684192"/>
                          <a:pt x="5025719" y="693436"/>
                        </a:cubicBezTo>
                        <a:cubicBezTo>
                          <a:pt x="4886622" y="689992"/>
                          <a:pt x="4520312" y="674697"/>
                          <a:pt x="4343962" y="693436"/>
                        </a:cubicBezTo>
                        <a:cubicBezTo>
                          <a:pt x="4221451" y="688431"/>
                          <a:pt x="4028285" y="723928"/>
                          <a:pt x="3866732" y="693436"/>
                        </a:cubicBezTo>
                        <a:cubicBezTo>
                          <a:pt x="3694869" y="689547"/>
                          <a:pt x="3623489" y="703733"/>
                          <a:pt x="3491766" y="693436"/>
                        </a:cubicBezTo>
                        <a:cubicBezTo>
                          <a:pt x="3290117" y="712907"/>
                          <a:pt x="2975814" y="624905"/>
                          <a:pt x="2605481" y="693436"/>
                        </a:cubicBezTo>
                        <a:cubicBezTo>
                          <a:pt x="2211550" y="709312"/>
                          <a:pt x="1983883" y="705025"/>
                          <a:pt x="1719197" y="693436"/>
                        </a:cubicBezTo>
                        <a:cubicBezTo>
                          <a:pt x="1427893" y="697466"/>
                          <a:pt x="1135251" y="691552"/>
                          <a:pt x="935177" y="693436"/>
                        </a:cubicBezTo>
                        <a:cubicBezTo>
                          <a:pt x="740677" y="711713"/>
                          <a:pt x="461055" y="691127"/>
                          <a:pt x="287508" y="693436"/>
                        </a:cubicBezTo>
                        <a:cubicBezTo>
                          <a:pt x="149650" y="684218"/>
                          <a:pt x="-8274" y="661294"/>
                          <a:pt x="0" y="614509"/>
                        </a:cubicBezTo>
                        <a:cubicBezTo>
                          <a:pt x="7781" y="560387"/>
                          <a:pt x="-14648" y="526442"/>
                          <a:pt x="0" y="430625"/>
                        </a:cubicBezTo>
                        <a:cubicBezTo>
                          <a:pt x="7896" y="335285"/>
                          <a:pt x="26823" y="298076"/>
                          <a:pt x="0" y="246742"/>
                        </a:cubicBezTo>
                        <a:cubicBezTo>
                          <a:pt x="-21668" y="192027"/>
                          <a:pt x="2091" y="128628"/>
                          <a:pt x="0" y="78926"/>
                        </a:cubicBezTo>
                        <a:close/>
                      </a:path>
                      <a:path w="10801371" h="693436" fill="none" stroke="0" extrusionOk="0">
                        <a:moveTo>
                          <a:pt x="0" y="78926"/>
                        </a:moveTo>
                        <a:cubicBezTo>
                          <a:pt x="14340" y="32844"/>
                          <a:pt x="120454" y="-7380"/>
                          <a:pt x="287508" y="0"/>
                        </a:cubicBezTo>
                        <a:cubicBezTo>
                          <a:pt x="505256" y="11957"/>
                          <a:pt x="599617" y="6471"/>
                          <a:pt x="867001" y="0"/>
                        </a:cubicBezTo>
                        <a:cubicBezTo>
                          <a:pt x="1144591" y="-1878"/>
                          <a:pt x="1177792" y="-1685"/>
                          <a:pt x="1344231" y="0"/>
                        </a:cubicBezTo>
                        <a:cubicBezTo>
                          <a:pt x="1503231" y="470"/>
                          <a:pt x="1597774" y="2479"/>
                          <a:pt x="1712721" y="0"/>
                        </a:cubicBezTo>
                        <a:cubicBezTo>
                          <a:pt x="1827668" y="-2479"/>
                          <a:pt x="2032701" y="-13198"/>
                          <a:pt x="2128252" y="0"/>
                        </a:cubicBezTo>
                        <a:cubicBezTo>
                          <a:pt x="2373546" y="-15098"/>
                          <a:pt x="2604471" y="3317"/>
                          <a:pt x="3014536" y="0"/>
                        </a:cubicBezTo>
                        <a:cubicBezTo>
                          <a:pt x="3447213" y="5786"/>
                          <a:pt x="3521057" y="-3633"/>
                          <a:pt x="3696293" y="0"/>
                        </a:cubicBezTo>
                        <a:cubicBezTo>
                          <a:pt x="3875694" y="7881"/>
                          <a:pt x="4011902" y="21245"/>
                          <a:pt x="4275786" y="0"/>
                        </a:cubicBezTo>
                        <a:cubicBezTo>
                          <a:pt x="4558914" y="4954"/>
                          <a:pt x="4599265" y="4661"/>
                          <a:pt x="4855279" y="0"/>
                        </a:cubicBezTo>
                        <a:cubicBezTo>
                          <a:pt x="5128616" y="-7871"/>
                          <a:pt x="5174692" y="-3963"/>
                          <a:pt x="5332510" y="0"/>
                        </a:cubicBezTo>
                        <a:cubicBezTo>
                          <a:pt x="5475908" y="12861"/>
                          <a:pt x="5707138" y="8208"/>
                          <a:pt x="5809739" y="0"/>
                        </a:cubicBezTo>
                        <a:cubicBezTo>
                          <a:pt x="5923306" y="-5728"/>
                          <a:pt x="6116369" y="-32504"/>
                          <a:pt x="6286969" y="0"/>
                        </a:cubicBezTo>
                        <a:cubicBezTo>
                          <a:pt x="6429662" y="11329"/>
                          <a:pt x="6636239" y="-18580"/>
                          <a:pt x="6764199" y="0"/>
                        </a:cubicBezTo>
                        <a:cubicBezTo>
                          <a:pt x="6877810" y="16031"/>
                          <a:pt x="7442191" y="741"/>
                          <a:pt x="7650483" y="0"/>
                        </a:cubicBezTo>
                        <a:cubicBezTo>
                          <a:pt x="7883929" y="-5348"/>
                          <a:pt x="8128919" y="1610"/>
                          <a:pt x="8332240" y="0"/>
                        </a:cubicBezTo>
                        <a:cubicBezTo>
                          <a:pt x="8578568" y="15051"/>
                          <a:pt x="8841696" y="55032"/>
                          <a:pt x="9218524" y="0"/>
                        </a:cubicBezTo>
                        <a:cubicBezTo>
                          <a:pt x="9563234" y="-10170"/>
                          <a:pt x="9959314" y="-50425"/>
                          <a:pt x="10513862" y="0"/>
                        </a:cubicBezTo>
                        <a:cubicBezTo>
                          <a:pt x="10670381" y="-10192"/>
                          <a:pt x="10793301" y="33883"/>
                          <a:pt x="10801371" y="78926"/>
                        </a:cubicBezTo>
                        <a:cubicBezTo>
                          <a:pt x="10829401" y="121135"/>
                          <a:pt x="10784088" y="181013"/>
                          <a:pt x="10801371" y="246742"/>
                        </a:cubicBezTo>
                        <a:cubicBezTo>
                          <a:pt x="10805515" y="308305"/>
                          <a:pt x="10772046" y="360711"/>
                          <a:pt x="10801371" y="419914"/>
                        </a:cubicBezTo>
                        <a:cubicBezTo>
                          <a:pt x="10831174" y="485411"/>
                          <a:pt x="10784631" y="558214"/>
                          <a:pt x="10801371" y="614509"/>
                        </a:cubicBezTo>
                        <a:cubicBezTo>
                          <a:pt x="10800781" y="669684"/>
                          <a:pt x="10680555" y="710373"/>
                          <a:pt x="10513862" y="693436"/>
                        </a:cubicBezTo>
                        <a:cubicBezTo>
                          <a:pt x="10314845" y="704952"/>
                          <a:pt x="10073539" y="710468"/>
                          <a:pt x="9934369" y="693436"/>
                        </a:cubicBezTo>
                        <a:cubicBezTo>
                          <a:pt x="9782378" y="697198"/>
                          <a:pt x="9551651" y="681254"/>
                          <a:pt x="9457139" y="693436"/>
                        </a:cubicBezTo>
                        <a:cubicBezTo>
                          <a:pt x="9372325" y="640762"/>
                          <a:pt x="8923512" y="643211"/>
                          <a:pt x="8673118" y="693436"/>
                        </a:cubicBezTo>
                        <a:cubicBezTo>
                          <a:pt x="8363807" y="704816"/>
                          <a:pt x="8304421" y="690260"/>
                          <a:pt x="8093625" y="693436"/>
                        </a:cubicBezTo>
                        <a:cubicBezTo>
                          <a:pt x="7868322" y="698913"/>
                          <a:pt x="7804784" y="686285"/>
                          <a:pt x="7514132" y="693436"/>
                        </a:cubicBezTo>
                        <a:cubicBezTo>
                          <a:pt x="7234623" y="683767"/>
                          <a:pt x="7011907" y="690601"/>
                          <a:pt x="6730111" y="693436"/>
                        </a:cubicBezTo>
                        <a:cubicBezTo>
                          <a:pt x="6518854" y="712726"/>
                          <a:pt x="6205333" y="684171"/>
                          <a:pt x="5843827" y="693436"/>
                        </a:cubicBezTo>
                        <a:cubicBezTo>
                          <a:pt x="5692217" y="675474"/>
                          <a:pt x="5600384" y="675202"/>
                          <a:pt x="5391822" y="693436"/>
                        </a:cubicBezTo>
                        <a:cubicBezTo>
                          <a:pt x="5183261" y="711670"/>
                          <a:pt x="5091639" y="684740"/>
                          <a:pt x="4957543" y="693436"/>
                        </a:cubicBezTo>
                        <a:cubicBezTo>
                          <a:pt x="4736574" y="678851"/>
                          <a:pt x="4562838" y="710172"/>
                          <a:pt x="4275786" y="693436"/>
                        </a:cubicBezTo>
                        <a:cubicBezTo>
                          <a:pt x="4090532" y="694492"/>
                          <a:pt x="3982603" y="666093"/>
                          <a:pt x="3798556" y="693436"/>
                        </a:cubicBezTo>
                        <a:cubicBezTo>
                          <a:pt x="3655043" y="711929"/>
                          <a:pt x="3505272" y="711102"/>
                          <a:pt x="3321326" y="693436"/>
                        </a:cubicBezTo>
                        <a:cubicBezTo>
                          <a:pt x="2984207" y="662510"/>
                          <a:pt x="2912621" y="659413"/>
                          <a:pt x="2639569" y="693436"/>
                        </a:cubicBezTo>
                        <a:cubicBezTo>
                          <a:pt x="2325201" y="694524"/>
                          <a:pt x="2308879" y="692605"/>
                          <a:pt x="2162340" y="693436"/>
                        </a:cubicBezTo>
                        <a:cubicBezTo>
                          <a:pt x="2013283" y="684011"/>
                          <a:pt x="1723841" y="708631"/>
                          <a:pt x="1582846" y="693436"/>
                        </a:cubicBezTo>
                        <a:cubicBezTo>
                          <a:pt x="1455800" y="737658"/>
                          <a:pt x="1132789" y="699717"/>
                          <a:pt x="901089" y="693436"/>
                        </a:cubicBezTo>
                        <a:cubicBezTo>
                          <a:pt x="703131" y="691167"/>
                          <a:pt x="489267" y="700540"/>
                          <a:pt x="287508" y="693436"/>
                        </a:cubicBezTo>
                        <a:cubicBezTo>
                          <a:pt x="128450" y="706405"/>
                          <a:pt x="-1510" y="660775"/>
                          <a:pt x="0" y="614509"/>
                        </a:cubicBezTo>
                        <a:cubicBezTo>
                          <a:pt x="5377" y="546191"/>
                          <a:pt x="-10539" y="520596"/>
                          <a:pt x="0" y="435981"/>
                        </a:cubicBezTo>
                        <a:cubicBezTo>
                          <a:pt x="5902" y="349734"/>
                          <a:pt x="3213" y="345513"/>
                          <a:pt x="0" y="273521"/>
                        </a:cubicBezTo>
                        <a:cubicBezTo>
                          <a:pt x="-4176" y="203000"/>
                          <a:pt x="20288" y="143624"/>
                          <a:pt x="0" y="78926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83508"/>
            <a:endParaRPr lang="th-TH" sz="2200" dirty="0">
              <a:solidFill>
                <a:prstClr val="white"/>
              </a:solidFill>
              <a:latin typeface="MN ONIGIRI" pitchFamily="2" charset="0"/>
              <a:cs typeface="MN ONIGIRI" pitchFamily="2" charset="0"/>
            </a:endParaRPr>
          </a:p>
        </p:txBody>
      </p:sp>
      <p:sp>
        <p:nvSpPr>
          <p:cNvPr id="5" name="สี่เหลี่ยมผืนผ้า 4">
            <a:extLst>
              <a:ext uri="{FF2B5EF4-FFF2-40B4-BE49-F238E27FC236}">
                <a16:creationId xmlns:a16="http://schemas.microsoft.com/office/drawing/2014/main" id="{2BA30E2B-3A40-40CB-1D68-C828C95DBAF6}"/>
              </a:ext>
            </a:extLst>
          </p:cNvPr>
          <p:cNvSpPr/>
          <p:nvPr/>
        </p:nvSpPr>
        <p:spPr>
          <a:xfrm>
            <a:off x="2739148" y="280607"/>
            <a:ext cx="6713696" cy="148886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h-TH" sz="6600" b="1" dirty="0">
                <a:ln>
                  <a:solidFill>
                    <a:schemeClr val="tx1"/>
                  </a:solidFill>
                </a:ln>
                <a:solidFill>
                  <a:srgbClr val="F896CA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ส</a:t>
            </a:r>
            <a:r>
              <a:rPr lang="th-TH" sz="6600" b="1" dirty="0">
                <a:ln>
                  <a:solidFill>
                    <a:schemeClr val="tx1"/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า</a:t>
            </a:r>
            <a:r>
              <a:rPr lang="th-TH" sz="6600" b="1" dirty="0">
                <a:ln>
                  <a:solidFill>
                    <a:schemeClr val="tx1"/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ร</a:t>
            </a:r>
            <a:r>
              <a:rPr lang="th-TH" sz="6600" b="1" dirty="0">
                <a:ln>
                  <a:solidFill>
                    <a:schemeClr val="tx1"/>
                  </a:solidFill>
                </a:ln>
                <a:solidFill>
                  <a:srgbClr val="F1BBA9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ล</a:t>
            </a:r>
            <a:r>
              <a:rPr lang="th-TH" sz="6600" b="1" dirty="0">
                <a:ln>
                  <a:solidFill>
                    <a:schemeClr val="tx1"/>
                  </a:solidFill>
                </a:ln>
                <a:solidFill>
                  <a:srgbClr val="FFEE93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ะ</a:t>
            </a:r>
            <a:r>
              <a:rPr lang="th-TH" sz="6600" b="1" dirty="0">
                <a:ln>
                  <a:solidFill>
                    <a:schemeClr val="tx1"/>
                  </a:solidFill>
                </a:ln>
                <a:solidFill>
                  <a:srgbClr val="D3D5FF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ล</a:t>
            </a:r>
            <a:r>
              <a:rPr lang="th-TH" sz="6600" b="1" dirty="0">
                <a:ln>
                  <a:solidFill>
                    <a:schemeClr val="tx1"/>
                  </a:solidFill>
                </a:ln>
                <a:solidFill>
                  <a:schemeClr val="accent5">
                    <a:lumMod val="40000"/>
                    <a:lumOff val="60000"/>
                  </a:schemeClr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า</a:t>
            </a:r>
            <a:r>
              <a:rPr lang="th-TH" sz="6600" b="1" dirty="0">
                <a:ln>
                  <a:solidFill>
                    <a:schemeClr val="tx1"/>
                  </a:solidFill>
                </a:ln>
                <a:solidFill>
                  <a:srgbClr val="FBC5C6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ย</a:t>
            </a:r>
            <a:r>
              <a:rPr lang="en-US" sz="6600" b="1" dirty="0">
                <a:ln>
                  <a:solidFill>
                    <a:schemeClr val="tx1"/>
                  </a:solidFill>
                </a:ln>
                <a:solidFill>
                  <a:srgbClr val="FBC5C6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 </a:t>
            </a:r>
            <a:r>
              <a:rPr lang="en-US" sz="6600" b="1" dirty="0">
                <a:ln>
                  <a:solidFill>
                    <a:schemeClr val="tx1"/>
                  </a:solidFill>
                </a:ln>
                <a:solidFill>
                  <a:srgbClr val="F897CB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(</a:t>
            </a:r>
            <a:r>
              <a:rPr lang="en-US" sz="6600" b="1" dirty="0">
                <a:ln>
                  <a:solidFill>
                    <a:schemeClr val="tx1"/>
                  </a:solidFill>
                </a:ln>
                <a:solidFill>
                  <a:srgbClr val="F5B183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s</a:t>
            </a:r>
            <a:r>
              <a:rPr lang="en-US" sz="6600" b="1" dirty="0">
                <a:ln>
                  <a:solidFill>
                    <a:schemeClr val="tx1"/>
                  </a:solidFill>
                </a:ln>
                <a:solidFill>
                  <a:srgbClr val="A9D18E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o</a:t>
            </a:r>
            <a:r>
              <a:rPr lang="en-US" sz="6600" b="1" dirty="0">
                <a:ln>
                  <a:solidFill>
                    <a:schemeClr val="tx1"/>
                  </a:solidFill>
                </a:ln>
                <a:solidFill>
                  <a:srgbClr val="F2BBA9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l</a:t>
            </a:r>
            <a:r>
              <a:rPr lang="en-US" sz="6600" b="1" dirty="0">
                <a:ln>
                  <a:solidFill>
                    <a:schemeClr val="tx1"/>
                  </a:solidFill>
                </a:ln>
                <a:solidFill>
                  <a:srgbClr val="FFEF94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u</a:t>
            </a:r>
            <a:r>
              <a:rPr lang="en-US" sz="6600" b="1" dirty="0">
                <a:ln>
                  <a:solidFill>
                    <a:schemeClr val="tx1"/>
                  </a:solidFill>
                </a:ln>
                <a:solidFill>
                  <a:srgbClr val="D3D5FF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t</a:t>
            </a:r>
            <a:r>
              <a:rPr lang="en-US" sz="6600" b="1" dirty="0">
                <a:ln>
                  <a:solidFill>
                    <a:schemeClr val="tx1"/>
                  </a:solidFill>
                </a:ln>
                <a:solidFill>
                  <a:srgbClr val="BDD7EF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i</a:t>
            </a:r>
            <a:r>
              <a:rPr lang="en-US" sz="6600" b="1" dirty="0">
                <a:ln>
                  <a:solidFill>
                    <a:schemeClr val="tx1"/>
                  </a:solidFill>
                </a:ln>
                <a:solidFill>
                  <a:srgbClr val="FBC5C6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o</a:t>
            </a:r>
            <a:r>
              <a:rPr lang="en-US" sz="6600" b="1" dirty="0">
                <a:ln>
                  <a:solidFill>
                    <a:schemeClr val="tx1"/>
                  </a:solidFill>
                </a:ln>
                <a:solidFill>
                  <a:srgbClr val="F897CB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n</a:t>
            </a:r>
            <a:r>
              <a:rPr lang="en-US" sz="6600" b="1" dirty="0">
                <a:ln>
                  <a:solidFill>
                    <a:schemeClr val="tx1"/>
                  </a:solidFill>
                </a:ln>
                <a:solidFill>
                  <a:srgbClr val="F5B183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)</a:t>
            </a:r>
            <a:r>
              <a:rPr lang="en-US" sz="6600" b="1" dirty="0">
                <a:ln>
                  <a:solidFill>
                    <a:schemeClr val="tx1"/>
                  </a:solidFill>
                </a:ln>
                <a:solidFill>
                  <a:srgbClr val="FBC5C6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 </a:t>
            </a:r>
            <a:endParaRPr lang="th-TH" sz="6600" dirty="0">
              <a:ln>
                <a:solidFill>
                  <a:schemeClr val="tx1"/>
                </a:solidFill>
              </a:ln>
              <a:solidFill>
                <a:srgbClr val="FBC5C6"/>
              </a:solidFill>
              <a:latin typeface="FC Crayon [Non-commercial] Reg" pitchFamily="2" charset="-34"/>
              <a:ea typeface="NURA-ANAYA-V1" panose="02000503000000000000" pitchFamily="2" charset="-34"/>
              <a:cs typeface="FC Crayon [Non-commercial] Reg" pitchFamily="2" charset="-34"/>
            </a:endParaRP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14B95028-EFE3-E52C-3F00-600850D58B43}"/>
              </a:ext>
            </a:extLst>
          </p:cNvPr>
          <p:cNvSpPr/>
          <p:nvPr/>
        </p:nvSpPr>
        <p:spPr>
          <a:xfrm>
            <a:off x="970777" y="1464580"/>
            <a:ext cx="1025043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083508">
              <a:lnSpc>
                <a:spcPct val="150000"/>
              </a:lnSpc>
            </a:pPr>
            <a:r>
              <a:rPr lang="th-TH" sz="3200" dirty="0">
                <a:solidFill>
                  <a:srgbClr val="ED7D31"/>
                </a:solidFill>
                <a:latin typeface="FC Crayon [Non-commercial] Reg" pitchFamily="2" charset="-34"/>
                <a:cs typeface="FC Crayon [Non-commercial] Reg" pitchFamily="2" charset="-34"/>
              </a:rPr>
              <a:t>ชนิดของตัวทำละลายและตัวละลาย </a:t>
            </a:r>
            <a:r>
              <a:rPr lang="th-TH" sz="3200" dirty="0">
                <a:solidFill>
                  <a:schemeClr val="bg2">
                    <a:lumMod val="25000"/>
                  </a:schemeClr>
                </a:solidFill>
                <a:latin typeface="FC Crayon [Non-commercial] Reg" pitchFamily="2" charset="-34"/>
                <a:cs typeface="FC Crayon [Non-commercial] Reg" pitchFamily="2" charset="-34"/>
              </a:rPr>
              <a:t>ปัจจัยที่มีผลต่อการละลายของสาร</a:t>
            </a:r>
          </a:p>
        </p:txBody>
      </p:sp>
      <p:sp>
        <p:nvSpPr>
          <p:cNvPr id="19" name="กล่องข้อความ 18">
            <a:extLst>
              <a:ext uri="{FF2B5EF4-FFF2-40B4-BE49-F238E27FC236}">
                <a16:creationId xmlns:a16="http://schemas.microsoft.com/office/drawing/2014/main" id="{4F979E50-7584-B61E-294E-983C4CF9C328}"/>
              </a:ext>
            </a:extLst>
          </p:cNvPr>
          <p:cNvSpPr txBox="1"/>
          <p:nvPr/>
        </p:nvSpPr>
        <p:spPr>
          <a:xfrm>
            <a:off x="970779" y="5110827"/>
            <a:ext cx="10837630" cy="6848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Wingdings" pitchFamily="2" charset="2"/>
              <a:buChar char="q"/>
            </a:pPr>
            <a:r>
              <a:rPr lang="th-TH" b="0" i="0" u="sng" dirty="0">
                <a:solidFill>
                  <a:srgbClr val="000000"/>
                </a:solidFill>
                <a:effectLst/>
                <a:latin typeface="FC Crayon [Non-commercial] Reg" pitchFamily="2" charset="-34"/>
                <a:cs typeface="FC Crayon [Non-commercial] Reg" pitchFamily="2" charset="-34"/>
              </a:rPr>
              <a:t>สารชนิดเดียวกัน</a:t>
            </a:r>
            <a:r>
              <a:rPr lang="th-TH" b="0" i="0" dirty="0">
                <a:solidFill>
                  <a:srgbClr val="000000"/>
                </a:solidFill>
                <a:effectLst/>
                <a:latin typeface="FC Crayon [Non-commercial] Reg" pitchFamily="2" charset="-34"/>
                <a:cs typeface="FC Crayon [Non-commercial] Reg" pitchFamily="2" charset="-34"/>
              </a:rPr>
              <a:t>ละลายในตัวทำละลายที่</a:t>
            </a:r>
            <a:r>
              <a:rPr lang="th-TH" b="0" i="0" u="sng" dirty="0">
                <a:solidFill>
                  <a:srgbClr val="000000"/>
                </a:solidFill>
                <a:effectLst/>
                <a:latin typeface="FC Crayon [Non-commercial] Reg" pitchFamily="2" charset="-34"/>
                <a:cs typeface="FC Crayon [Non-commercial] Reg" pitchFamily="2" charset="-34"/>
              </a:rPr>
              <a:t>แตกต่างกัน</a:t>
            </a:r>
            <a:r>
              <a:rPr lang="th-TH" b="0" i="0" dirty="0">
                <a:solidFill>
                  <a:srgbClr val="000000"/>
                </a:solidFill>
                <a:effectLst/>
                <a:latin typeface="FC Crayon [Non-commercial] Reg" pitchFamily="2" charset="-34"/>
                <a:cs typeface="FC Crayon [Non-commercial] Reg" pitchFamily="2" charset="-34"/>
              </a:rPr>
              <a:t> ความสามารถในการละลายจะ</a:t>
            </a:r>
            <a:r>
              <a:rPr lang="th-TH" b="0" i="0" u="sng" dirty="0">
                <a:solidFill>
                  <a:srgbClr val="000000"/>
                </a:solidFill>
                <a:effectLst/>
                <a:latin typeface="FC Crayon [Non-commercial] Reg" pitchFamily="2" charset="-34"/>
                <a:cs typeface="FC Crayon [Non-commercial] Reg" pitchFamily="2" charset="-34"/>
              </a:rPr>
              <a:t>ต่างกัน</a:t>
            </a:r>
          </a:p>
        </p:txBody>
      </p:sp>
      <p:grpSp>
        <p:nvGrpSpPr>
          <p:cNvPr id="12" name="กลุ่ม 11">
            <a:extLst>
              <a:ext uri="{FF2B5EF4-FFF2-40B4-BE49-F238E27FC236}">
                <a16:creationId xmlns:a16="http://schemas.microsoft.com/office/drawing/2014/main" id="{D5BA6957-2D20-E71A-463E-09D141BAD211}"/>
              </a:ext>
            </a:extLst>
          </p:cNvPr>
          <p:cNvGrpSpPr/>
          <p:nvPr/>
        </p:nvGrpSpPr>
        <p:grpSpPr>
          <a:xfrm>
            <a:off x="1926486" y="4151213"/>
            <a:ext cx="3879478" cy="684803"/>
            <a:chOff x="1786880" y="3086598"/>
            <a:chExt cx="3033132" cy="684803"/>
          </a:xfrm>
        </p:grpSpPr>
        <p:sp>
          <p:nvSpPr>
            <p:cNvPr id="14" name="สี่เหลี่ยมผืนผ้ามุมมน 4">
              <a:extLst>
                <a:ext uri="{FF2B5EF4-FFF2-40B4-BE49-F238E27FC236}">
                  <a16:creationId xmlns:a16="http://schemas.microsoft.com/office/drawing/2014/main" id="{CEDFA8B1-73E5-0404-E69F-56A158C06CD7}"/>
                </a:ext>
              </a:extLst>
            </p:cNvPr>
            <p:cNvSpPr/>
            <p:nvPr/>
          </p:nvSpPr>
          <p:spPr>
            <a:xfrm>
              <a:off x="1828800" y="3086598"/>
              <a:ext cx="2910468" cy="684803"/>
            </a:xfrm>
            <a:custGeom>
              <a:avLst/>
              <a:gdLst>
                <a:gd name="connsiteX0" fmla="*/ 0 w 2910468"/>
                <a:gd name="connsiteY0" fmla="*/ 77944 h 684803"/>
                <a:gd name="connsiteX1" fmla="*/ 77469 w 2910468"/>
                <a:gd name="connsiteY1" fmla="*/ 0 h 684803"/>
                <a:gd name="connsiteX2" fmla="*/ 233616 w 2910468"/>
                <a:gd name="connsiteY2" fmla="*/ 0 h 684803"/>
                <a:gd name="connsiteX3" fmla="*/ 362207 w 2910468"/>
                <a:gd name="connsiteY3" fmla="*/ 0 h 684803"/>
                <a:gd name="connsiteX4" fmla="*/ 573464 w 2910468"/>
                <a:gd name="connsiteY4" fmla="*/ 0 h 684803"/>
                <a:gd name="connsiteX5" fmla="*/ 812277 w 2910468"/>
                <a:gd name="connsiteY5" fmla="*/ 0 h 684803"/>
                <a:gd name="connsiteX6" fmla="*/ 995979 w 2910468"/>
                <a:gd name="connsiteY6" fmla="*/ 0 h 684803"/>
                <a:gd name="connsiteX7" fmla="*/ 1152125 w 2910468"/>
                <a:gd name="connsiteY7" fmla="*/ 0 h 684803"/>
                <a:gd name="connsiteX8" fmla="*/ 1308271 w 2910468"/>
                <a:gd name="connsiteY8" fmla="*/ 0 h 684803"/>
                <a:gd name="connsiteX9" fmla="*/ 1436863 w 2910468"/>
                <a:gd name="connsiteY9" fmla="*/ 0 h 684803"/>
                <a:gd name="connsiteX10" fmla="*/ 1565454 w 2910468"/>
                <a:gd name="connsiteY10" fmla="*/ 0 h 684803"/>
                <a:gd name="connsiteX11" fmla="*/ 1694045 w 2910468"/>
                <a:gd name="connsiteY11" fmla="*/ 0 h 684803"/>
                <a:gd name="connsiteX12" fmla="*/ 1822637 w 2910468"/>
                <a:gd name="connsiteY12" fmla="*/ 0 h 684803"/>
                <a:gd name="connsiteX13" fmla="*/ 2061449 w 2910468"/>
                <a:gd name="connsiteY13" fmla="*/ 0 h 684803"/>
                <a:gd name="connsiteX14" fmla="*/ 2245151 w 2910468"/>
                <a:gd name="connsiteY14" fmla="*/ 0 h 684803"/>
                <a:gd name="connsiteX15" fmla="*/ 2483964 w 2910468"/>
                <a:gd name="connsiteY15" fmla="*/ 0 h 684803"/>
                <a:gd name="connsiteX16" fmla="*/ 2832997 w 2910468"/>
                <a:gd name="connsiteY16" fmla="*/ 0 h 684803"/>
                <a:gd name="connsiteX17" fmla="*/ 2910468 w 2910468"/>
                <a:gd name="connsiteY17" fmla="*/ 77944 h 684803"/>
                <a:gd name="connsiteX18" fmla="*/ 2910468 w 2910468"/>
                <a:gd name="connsiteY18" fmla="*/ 243670 h 684803"/>
                <a:gd name="connsiteX19" fmla="*/ 2910468 w 2910468"/>
                <a:gd name="connsiteY19" fmla="*/ 414686 h 684803"/>
                <a:gd name="connsiteX20" fmla="*/ 2910468 w 2910468"/>
                <a:gd name="connsiteY20" fmla="*/ 606858 h 684803"/>
                <a:gd name="connsiteX21" fmla="*/ 2832997 w 2910468"/>
                <a:gd name="connsiteY21" fmla="*/ 684803 h 684803"/>
                <a:gd name="connsiteX22" fmla="*/ 2676851 w 2910468"/>
                <a:gd name="connsiteY22" fmla="*/ 684803 h 684803"/>
                <a:gd name="connsiteX23" fmla="*/ 2548259 w 2910468"/>
                <a:gd name="connsiteY23" fmla="*/ 684803 h 684803"/>
                <a:gd name="connsiteX24" fmla="*/ 2337002 w 2910468"/>
                <a:gd name="connsiteY24" fmla="*/ 684803 h 684803"/>
                <a:gd name="connsiteX25" fmla="*/ 2180855 w 2910468"/>
                <a:gd name="connsiteY25" fmla="*/ 684803 h 684803"/>
                <a:gd name="connsiteX26" fmla="*/ 2024709 w 2910468"/>
                <a:gd name="connsiteY26" fmla="*/ 684803 h 684803"/>
                <a:gd name="connsiteX27" fmla="*/ 1813452 w 2910468"/>
                <a:gd name="connsiteY27" fmla="*/ 684803 h 684803"/>
                <a:gd name="connsiteX28" fmla="*/ 1574639 w 2910468"/>
                <a:gd name="connsiteY28" fmla="*/ 684803 h 684803"/>
                <a:gd name="connsiteX29" fmla="*/ 1335827 w 2910468"/>
                <a:gd name="connsiteY29" fmla="*/ 684803 h 684803"/>
                <a:gd name="connsiteX30" fmla="*/ 1152125 w 2910468"/>
                <a:gd name="connsiteY30" fmla="*/ 684803 h 684803"/>
                <a:gd name="connsiteX31" fmla="*/ 1023534 w 2910468"/>
                <a:gd name="connsiteY31" fmla="*/ 684803 h 684803"/>
                <a:gd name="connsiteX32" fmla="*/ 894942 w 2910468"/>
                <a:gd name="connsiteY32" fmla="*/ 684803 h 684803"/>
                <a:gd name="connsiteX33" fmla="*/ 711240 w 2910468"/>
                <a:gd name="connsiteY33" fmla="*/ 684803 h 684803"/>
                <a:gd name="connsiteX34" fmla="*/ 582649 w 2910468"/>
                <a:gd name="connsiteY34" fmla="*/ 684803 h 684803"/>
                <a:gd name="connsiteX35" fmla="*/ 426503 w 2910468"/>
                <a:gd name="connsiteY35" fmla="*/ 684803 h 684803"/>
                <a:gd name="connsiteX36" fmla="*/ 242801 w 2910468"/>
                <a:gd name="connsiteY36" fmla="*/ 684803 h 684803"/>
                <a:gd name="connsiteX37" fmla="*/ 77469 w 2910468"/>
                <a:gd name="connsiteY37" fmla="*/ 684803 h 684803"/>
                <a:gd name="connsiteX38" fmla="*/ 0 w 2910468"/>
                <a:gd name="connsiteY38" fmla="*/ 606858 h 684803"/>
                <a:gd name="connsiteX39" fmla="*/ 0 w 2910468"/>
                <a:gd name="connsiteY39" fmla="*/ 430553 h 684803"/>
                <a:gd name="connsiteX40" fmla="*/ 0 w 2910468"/>
                <a:gd name="connsiteY40" fmla="*/ 270116 h 684803"/>
                <a:gd name="connsiteX41" fmla="*/ 0 w 2910468"/>
                <a:gd name="connsiteY41" fmla="*/ 77944 h 684803"/>
                <a:gd name="connsiteX0" fmla="*/ 0 w 2910468"/>
                <a:gd name="connsiteY0" fmla="*/ 77944 h 684803"/>
                <a:gd name="connsiteX1" fmla="*/ 77469 w 2910468"/>
                <a:gd name="connsiteY1" fmla="*/ 0 h 684803"/>
                <a:gd name="connsiteX2" fmla="*/ 288726 w 2910468"/>
                <a:gd name="connsiteY2" fmla="*/ 0 h 684803"/>
                <a:gd name="connsiteX3" fmla="*/ 444873 w 2910468"/>
                <a:gd name="connsiteY3" fmla="*/ 0 h 684803"/>
                <a:gd name="connsiteX4" fmla="*/ 545909 w 2910468"/>
                <a:gd name="connsiteY4" fmla="*/ 0 h 684803"/>
                <a:gd name="connsiteX5" fmla="*/ 702055 w 2910468"/>
                <a:gd name="connsiteY5" fmla="*/ 0 h 684803"/>
                <a:gd name="connsiteX6" fmla="*/ 803092 w 2910468"/>
                <a:gd name="connsiteY6" fmla="*/ 0 h 684803"/>
                <a:gd name="connsiteX7" fmla="*/ 1041904 w 2910468"/>
                <a:gd name="connsiteY7" fmla="*/ 0 h 684803"/>
                <a:gd name="connsiteX8" fmla="*/ 1170496 w 2910468"/>
                <a:gd name="connsiteY8" fmla="*/ 0 h 684803"/>
                <a:gd name="connsiteX9" fmla="*/ 1381753 w 2910468"/>
                <a:gd name="connsiteY9" fmla="*/ 0 h 684803"/>
                <a:gd name="connsiteX10" fmla="*/ 1510343 w 2910468"/>
                <a:gd name="connsiteY10" fmla="*/ 0 h 684803"/>
                <a:gd name="connsiteX11" fmla="*/ 1749156 w 2910468"/>
                <a:gd name="connsiteY11" fmla="*/ 0 h 684803"/>
                <a:gd name="connsiteX12" fmla="*/ 1877747 w 2910468"/>
                <a:gd name="connsiteY12" fmla="*/ 0 h 684803"/>
                <a:gd name="connsiteX13" fmla="*/ 2061449 w 2910468"/>
                <a:gd name="connsiteY13" fmla="*/ 0 h 684803"/>
                <a:gd name="connsiteX14" fmla="*/ 2300262 w 2910468"/>
                <a:gd name="connsiteY14" fmla="*/ 0 h 684803"/>
                <a:gd name="connsiteX15" fmla="*/ 2456408 w 2910468"/>
                <a:gd name="connsiteY15" fmla="*/ 0 h 684803"/>
                <a:gd name="connsiteX16" fmla="*/ 2612554 w 2910468"/>
                <a:gd name="connsiteY16" fmla="*/ 0 h 684803"/>
                <a:gd name="connsiteX17" fmla="*/ 2832997 w 2910468"/>
                <a:gd name="connsiteY17" fmla="*/ 0 h 684803"/>
                <a:gd name="connsiteX18" fmla="*/ 2910468 w 2910468"/>
                <a:gd name="connsiteY18" fmla="*/ 77944 h 684803"/>
                <a:gd name="connsiteX19" fmla="*/ 2910468 w 2910468"/>
                <a:gd name="connsiteY19" fmla="*/ 248959 h 684803"/>
                <a:gd name="connsiteX20" fmla="*/ 2910468 w 2910468"/>
                <a:gd name="connsiteY20" fmla="*/ 409397 h 684803"/>
                <a:gd name="connsiteX21" fmla="*/ 2910468 w 2910468"/>
                <a:gd name="connsiteY21" fmla="*/ 606858 h 684803"/>
                <a:gd name="connsiteX22" fmla="*/ 2832997 w 2910468"/>
                <a:gd name="connsiteY22" fmla="*/ 684803 h 684803"/>
                <a:gd name="connsiteX23" fmla="*/ 2649295 w 2910468"/>
                <a:gd name="connsiteY23" fmla="*/ 684803 h 684803"/>
                <a:gd name="connsiteX24" fmla="*/ 2520704 w 2910468"/>
                <a:gd name="connsiteY24" fmla="*/ 684803 h 684803"/>
                <a:gd name="connsiteX25" fmla="*/ 2364557 w 2910468"/>
                <a:gd name="connsiteY25" fmla="*/ 684803 h 684803"/>
                <a:gd name="connsiteX26" fmla="*/ 2153300 w 2910468"/>
                <a:gd name="connsiteY26" fmla="*/ 684803 h 684803"/>
                <a:gd name="connsiteX27" fmla="*/ 2024709 w 2910468"/>
                <a:gd name="connsiteY27" fmla="*/ 684803 h 684803"/>
                <a:gd name="connsiteX28" fmla="*/ 1923673 w 2910468"/>
                <a:gd name="connsiteY28" fmla="*/ 684803 h 684803"/>
                <a:gd name="connsiteX29" fmla="*/ 1739971 w 2910468"/>
                <a:gd name="connsiteY29" fmla="*/ 684803 h 684803"/>
                <a:gd name="connsiteX30" fmla="*/ 1638935 w 2910468"/>
                <a:gd name="connsiteY30" fmla="*/ 684803 h 684803"/>
                <a:gd name="connsiteX31" fmla="*/ 1482788 w 2910468"/>
                <a:gd name="connsiteY31" fmla="*/ 684803 h 684803"/>
                <a:gd name="connsiteX32" fmla="*/ 1354197 w 2910468"/>
                <a:gd name="connsiteY32" fmla="*/ 684803 h 684803"/>
                <a:gd name="connsiteX33" fmla="*/ 1170496 w 2910468"/>
                <a:gd name="connsiteY33" fmla="*/ 684803 h 684803"/>
                <a:gd name="connsiteX34" fmla="*/ 1041904 w 2910468"/>
                <a:gd name="connsiteY34" fmla="*/ 684803 h 684803"/>
                <a:gd name="connsiteX35" fmla="*/ 940868 w 2910468"/>
                <a:gd name="connsiteY35" fmla="*/ 684803 h 684803"/>
                <a:gd name="connsiteX36" fmla="*/ 702055 w 2910468"/>
                <a:gd name="connsiteY36" fmla="*/ 684803 h 684803"/>
                <a:gd name="connsiteX37" fmla="*/ 463243 w 2910468"/>
                <a:gd name="connsiteY37" fmla="*/ 684803 h 684803"/>
                <a:gd name="connsiteX38" fmla="*/ 251986 w 2910468"/>
                <a:gd name="connsiteY38" fmla="*/ 684803 h 684803"/>
                <a:gd name="connsiteX39" fmla="*/ 77469 w 2910468"/>
                <a:gd name="connsiteY39" fmla="*/ 684803 h 684803"/>
                <a:gd name="connsiteX40" fmla="*/ 0 w 2910468"/>
                <a:gd name="connsiteY40" fmla="*/ 606858 h 684803"/>
                <a:gd name="connsiteX41" fmla="*/ 0 w 2910468"/>
                <a:gd name="connsiteY41" fmla="*/ 425264 h 684803"/>
                <a:gd name="connsiteX42" fmla="*/ 0 w 2910468"/>
                <a:gd name="connsiteY42" fmla="*/ 243670 h 684803"/>
                <a:gd name="connsiteX43" fmla="*/ 0 w 2910468"/>
                <a:gd name="connsiteY43" fmla="*/ 77944 h 684803"/>
                <a:gd name="connsiteX0" fmla="*/ 0 w 2910468"/>
                <a:gd name="connsiteY0" fmla="*/ 77944 h 684803"/>
                <a:gd name="connsiteX1" fmla="*/ 77469 w 2910468"/>
                <a:gd name="connsiteY1" fmla="*/ 0 h 684803"/>
                <a:gd name="connsiteX2" fmla="*/ 233616 w 2910468"/>
                <a:gd name="connsiteY2" fmla="*/ 0 h 684803"/>
                <a:gd name="connsiteX3" fmla="*/ 362207 w 2910468"/>
                <a:gd name="connsiteY3" fmla="*/ 0 h 684803"/>
                <a:gd name="connsiteX4" fmla="*/ 573464 w 2910468"/>
                <a:gd name="connsiteY4" fmla="*/ 0 h 684803"/>
                <a:gd name="connsiteX5" fmla="*/ 812277 w 2910468"/>
                <a:gd name="connsiteY5" fmla="*/ 0 h 684803"/>
                <a:gd name="connsiteX6" fmla="*/ 995979 w 2910468"/>
                <a:gd name="connsiteY6" fmla="*/ 0 h 684803"/>
                <a:gd name="connsiteX7" fmla="*/ 1152125 w 2910468"/>
                <a:gd name="connsiteY7" fmla="*/ 0 h 684803"/>
                <a:gd name="connsiteX8" fmla="*/ 1308271 w 2910468"/>
                <a:gd name="connsiteY8" fmla="*/ 0 h 684803"/>
                <a:gd name="connsiteX9" fmla="*/ 1436863 w 2910468"/>
                <a:gd name="connsiteY9" fmla="*/ 0 h 684803"/>
                <a:gd name="connsiteX10" fmla="*/ 1565454 w 2910468"/>
                <a:gd name="connsiteY10" fmla="*/ 0 h 684803"/>
                <a:gd name="connsiteX11" fmla="*/ 1694045 w 2910468"/>
                <a:gd name="connsiteY11" fmla="*/ 0 h 684803"/>
                <a:gd name="connsiteX12" fmla="*/ 1822637 w 2910468"/>
                <a:gd name="connsiteY12" fmla="*/ 0 h 684803"/>
                <a:gd name="connsiteX13" fmla="*/ 2061449 w 2910468"/>
                <a:gd name="connsiteY13" fmla="*/ 0 h 684803"/>
                <a:gd name="connsiteX14" fmla="*/ 2245151 w 2910468"/>
                <a:gd name="connsiteY14" fmla="*/ 0 h 684803"/>
                <a:gd name="connsiteX15" fmla="*/ 2483964 w 2910468"/>
                <a:gd name="connsiteY15" fmla="*/ 0 h 684803"/>
                <a:gd name="connsiteX16" fmla="*/ 2832997 w 2910468"/>
                <a:gd name="connsiteY16" fmla="*/ 0 h 684803"/>
                <a:gd name="connsiteX17" fmla="*/ 2910468 w 2910468"/>
                <a:gd name="connsiteY17" fmla="*/ 77944 h 684803"/>
                <a:gd name="connsiteX18" fmla="*/ 2910468 w 2910468"/>
                <a:gd name="connsiteY18" fmla="*/ 243670 h 684803"/>
                <a:gd name="connsiteX19" fmla="*/ 2910468 w 2910468"/>
                <a:gd name="connsiteY19" fmla="*/ 414686 h 684803"/>
                <a:gd name="connsiteX20" fmla="*/ 2910468 w 2910468"/>
                <a:gd name="connsiteY20" fmla="*/ 606858 h 684803"/>
                <a:gd name="connsiteX21" fmla="*/ 2832997 w 2910468"/>
                <a:gd name="connsiteY21" fmla="*/ 684803 h 684803"/>
                <a:gd name="connsiteX22" fmla="*/ 2676851 w 2910468"/>
                <a:gd name="connsiteY22" fmla="*/ 684803 h 684803"/>
                <a:gd name="connsiteX23" fmla="*/ 2548259 w 2910468"/>
                <a:gd name="connsiteY23" fmla="*/ 684803 h 684803"/>
                <a:gd name="connsiteX24" fmla="*/ 2337002 w 2910468"/>
                <a:gd name="connsiteY24" fmla="*/ 684803 h 684803"/>
                <a:gd name="connsiteX25" fmla="*/ 2180855 w 2910468"/>
                <a:gd name="connsiteY25" fmla="*/ 684803 h 684803"/>
                <a:gd name="connsiteX26" fmla="*/ 2024709 w 2910468"/>
                <a:gd name="connsiteY26" fmla="*/ 684803 h 684803"/>
                <a:gd name="connsiteX27" fmla="*/ 1813452 w 2910468"/>
                <a:gd name="connsiteY27" fmla="*/ 684803 h 684803"/>
                <a:gd name="connsiteX28" fmla="*/ 1574639 w 2910468"/>
                <a:gd name="connsiteY28" fmla="*/ 684803 h 684803"/>
                <a:gd name="connsiteX29" fmla="*/ 1335827 w 2910468"/>
                <a:gd name="connsiteY29" fmla="*/ 684803 h 684803"/>
                <a:gd name="connsiteX30" fmla="*/ 1152125 w 2910468"/>
                <a:gd name="connsiteY30" fmla="*/ 684803 h 684803"/>
                <a:gd name="connsiteX31" fmla="*/ 1023534 w 2910468"/>
                <a:gd name="connsiteY31" fmla="*/ 684803 h 684803"/>
                <a:gd name="connsiteX32" fmla="*/ 894942 w 2910468"/>
                <a:gd name="connsiteY32" fmla="*/ 684803 h 684803"/>
                <a:gd name="connsiteX33" fmla="*/ 711240 w 2910468"/>
                <a:gd name="connsiteY33" fmla="*/ 684803 h 684803"/>
                <a:gd name="connsiteX34" fmla="*/ 582649 w 2910468"/>
                <a:gd name="connsiteY34" fmla="*/ 684803 h 684803"/>
                <a:gd name="connsiteX35" fmla="*/ 426503 w 2910468"/>
                <a:gd name="connsiteY35" fmla="*/ 684803 h 684803"/>
                <a:gd name="connsiteX36" fmla="*/ 242801 w 2910468"/>
                <a:gd name="connsiteY36" fmla="*/ 684803 h 684803"/>
                <a:gd name="connsiteX37" fmla="*/ 77469 w 2910468"/>
                <a:gd name="connsiteY37" fmla="*/ 684803 h 684803"/>
                <a:gd name="connsiteX38" fmla="*/ 0 w 2910468"/>
                <a:gd name="connsiteY38" fmla="*/ 606858 h 684803"/>
                <a:gd name="connsiteX39" fmla="*/ 0 w 2910468"/>
                <a:gd name="connsiteY39" fmla="*/ 430553 h 684803"/>
                <a:gd name="connsiteX40" fmla="*/ 0 w 2910468"/>
                <a:gd name="connsiteY40" fmla="*/ 270116 h 684803"/>
                <a:gd name="connsiteX41" fmla="*/ 0 w 2910468"/>
                <a:gd name="connsiteY41" fmla="*/ 77944 h 684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910468" h="684803" fill="none" extrusionOk="0">
                  <a:moveTo>
                    <a:pt x="0" y="77944"/>
                  </a:moveTo>
                  <a:cubicBezTo>
                    <a:pt x="-5271" y="23486"/>
                    <a:pt x="20784" y="-100"/>
                    <a:pt x="77469" y="0"/>
                  </a:cubicBezTo>
                  <a:cubicBezTo>
                    <a:pt x="132855" y="-1304"/>
                    <a:pt x="156690" y="15202"/>
                    <a:pt x="233616" y="0"/>
                  </a:cubicBezTo>
                  <a:cubicBezTo>
                    <a:pt x="307672" y="-4027"/>
                    <a:pt x="317722" y="-2244"/>
                    <a:pt x="362207" y="0"/>
                  </a:cubicBezTo>
                  <a:cubicBezTo>
                    <a:pt x="399704" y="3016"/>
                    <a:pt x="512219" y="3338"/>
                    <a:pt x="573464" y="0"/>
                  </a:cubicBezTo>
                  <a:cubicBezTo>
                    <a:pt x="619518" y="-29651"/>
                    <a:pt x="687842" y="20312"/>
                    <a:pt x="812277" y="0"/>
                  </a:cubicBezTo>
                  <a:cubicBezTo>
                    <a:pt x="930984" y="-9541"/>
                    <a:pt x="946987" y="-16029"/>
                    <a:pt x="995979" y="0"/>
                  </a:cubicBezTo>
                  <a:cubicBezTo>
                    <a:pt x="1044963" y="20644"/>
                    <a:pt x="1079111" y="-5081"/>
                    <a:pt x="1152125" y="0"/>
                  </a:cubicBezTo>
                  <a:cubicBezTo>
                    <a:pt x="1227054" y="-2788"/>
                    <a:pt x="1235952" y="2234"/>
                    <a:pt x="1308271" y="0"/>
                  </a:cubicBezTo>
                  <a:cubicBezTo>
                    <a:pt x="1384944" y="-6103"/>
                    <a:pt x="1391833" y="8052"/>
                    <a:pt x="1436863" y="0"/>
                  </a:cubicBezTo>
                  <a:cubicBezTo>
                    <a:pt x="1480560" y="-4467"/>
                    <a:pt x="1522934" y="4142"/>
                    <a:pt x="1565454" y="0"/>
                  </a:cubicBezTo>
                  <a:cubicBezTo>
                    <a:pt x="1606667" y="-7387"/>
                    <a:pt x="1655167" y="14043"/>
                    <a:pt x="1694045" y="0"/>
                  </a:cubicBezTo>
                  <a:cubicBezTo>
                    <a:pt x="1741919" y="17058"/>
                    <a:pt x="1790251" y="-15264"/>
                    <a:pt x="1822637" y="0"/>
                  </a:cubicBezTo>
                  <a:cubicBezTo>
                    <a:pt x="1862050" y="15203"/>
                    <a:pt x="1980433" y="-3267"/>
                    <a:pt x="2061449" y="0"/>
                  </a:cubicBezTo>
                  <a:cubicBezTo>
                    <a:pt x="2129741" y="16509"/>
                    <a:pt x="2183270" y="13011"/>
                    <a:pt x="2245151" y="0"/>
                  </a:cubicBezTo>
                  <a:cubicBezTo>
                    <a:pt x="2283734" y="-13112"/>
                    <a:pt x="2411371" y="-39890"/>
                    <a:pt x="2483964" y="0"/>
                  </a:cubicBezTo>
                  <a:cubicBezTo>
                    <a:pt x="2584954" y="-8663"/>
                    <a:pt x="2687575" y="-23970"/>
                    <a:pt x="2832997" y="0"/>
                  </a:cubicBezTo>
                  <a:cubicBezTo>
                    <a:pt x="2864080" y="3454"/>
                    <a:pt x="2925771" y="32537"/>
                    <a:pt x="2910468" y="77944"/>
                  </a:cubicBezTo>
                  <a:cubicBezTo>
                    <a:pt x="2897187" y="108100"/>
                    <a:pt x="2925436" y="179265"/>
                    <a:pt x="2910468" y="243670"/>
                  </a:cubicBezTo>
                  <a:cubicBezTo>
                    <a:pt x="2928435" y="295404"/>
                    <a:pt x="2909673" y="345659"/>
                    <a:pt x="2910468" y="414686"/>
                  </a:cubicBezTo>
                  <a:cubicBezTo>
                    <a:pt x="2924870" y="482891"/>
                    <a:pt x="2907523" y="529724"/>
                    <a:pt x="2910468" y="606858"/>
                  </a:cubicBezTo>
                  <a:cubicBezTo>
                    <a:pt x="2918990" y="644124"/>
                    <a:pt x="2885378" y="683626"/>
                    <a:pt x="2832997" y="684803"/>
                  </a:cubicBezTo>
                  <a:cubicBezTo>
                    <a:pt x="2791517" y="675917"/>
                    <a:pt x="2704374" y="685094"/>
                    <a:pt x="2676851" y="684803"/>
                  </a:cubicBezTo>
                  <a:cubicBezTo>
                    <a:pt x="2630703" y="691246"/>
                    <a:pt x="2584876" y="671060"/>
                    <a:pt x="2548259" y="684803"/>
                  </a:cubicBezTo>
                  <a:cubicBezTo>
                    <a:pt x="2540170" y="680018"/>
                    <a:pt x="2410041" y="664887"/>
                    <a:pt x="2337002" y="684803"/>
                  </a:cubicBezTo>
                  <a:cubicBezTo>
                    <a:pt x="2251565" y="690204"/>
                    <a:pt x="2241109" y="689371"/>
                    <a:pt x="2180855" y="684803"/>
                  </a:cubicBezTo>
                  <a:cubicBezTo>
                    <a:pt x="2116468" y="679126"/>
                    <a:pt x="2098158" y="674733"/>
                    <a:pt x="2024709" y="684803"/>
                  </a:cubicBezTo>
                  <a:cubicBezTo>
                    <a:pt x="1966098" y="696864"/>
                    <a:pt x="1869525" y="693223"/>
                    <a:pt x="1813452" y="684803"/>
                  </a:cubicBezTo>
                  <a:cubicBezTo>
                    <a:pt x="1738143" y="663972"/>
                    <a:pt x="1677306" y="674374"/>
                    <a:pt x="1574639" y="684803"/>
                  </a:cubicBezTo>
                  <a:cubicBezTo>
                    <a:pt x="1459734" y="673691"/>
                    <a:pt x="1439033" y="688879"/>
                    <a:pt x="1335827" y="684803"/>
                  </a:cubicBezTo>
                  <a:cubicBezTo>
                    <a:pt x="1229077" y="686800"/>
                    <a:pt x="1194749" y="678481"/>
                    <a:pt x="1152125" y="684803"/>
                  </a:cubicBezTo>
                  <a:cubicBezTo>
                    <a:pt x="1098313" y="690006"/>
                    <a:pt x="1069605" y="666251"/>
                    <a:pt x="1023534" y="684803"/>
                  </a:cubicBezTo>
                  <a:cubicBezTo>
                    <a:pt x="988862" y="689743"/>
                    <a:pt x="935238" y="693372"/>
                    <a:pt x="894942" y="684803"/>
                  </a:cubicBezTo>
                  <a:cubicBezTo>
                    <a:pt x="845948" y="671717"/>
                    <a:pt x="811441" y="677581"/>
                    <a:pt x="711240" y="684803"/>
                  </a:cubicBezTo>
                  <a:cubicBezTo>
                    <a:pt x="624553" y="683591"/>
                    <a:pt x="621188" y="679072"/>
                    <a:pt x="582649" y="684803"/>
                  </a:cubicBezTo>
                  <a:cubicBezTo>
                    <a:pt x="549605" y="674916"/>
                    <a:pt x="469366" y="672585"/>
                    <a:pt x="426503" y="684803"/>
                  </a:cubicBezTo>
                  <a:cubicBezTo>
                    <a:pt x="382467" y="697052"/>
                    <a:pt x="301429" y="699753"/>
                    <a:pt x="242801" y="684803"/>
                  </a:cubicBezTo>
                  <a:cubicBezTo>
                    <a:pt x="194206" y="672292"/>
                    <a:pt x="111451" y="672163"/>
                    <a:pt x="77469" y="684803"/>
                  </a:cubicBezTo>
                  <a:cubicBezTo>
                    <a:pt x="44764" y="700245"/>
                    <a:pt x="-5275" y="651706"/>
                    <a:pt x="0" y="606858"/>
                  </a:cubicBezTo>
                  <a:cubicBezTo>
                    <a:pt x="7030" y="552487"/>
                    <a:pt x="1297" y="523588"/>
                    <a:pt x="0" y="430553"/>
                  </a:cubicBezTo>
                  <a:cubicBezTo>
                    <a:pt x="858" y="345936"/>
                    <a:pt x="643" y="341221"/>
                    <a:pt x="0" y="270116"/>
                  </a:cubicBezTo>
                  <a:cubicBezTo>
                    <a:pt x="6013" y="189324"/>
                    <a:pt x="-7411" y="140528"/>
                    <a:pt x="0" y="77944"/>
                  </a:cubicBezTo>
                  <a:close/>
                </a:path>
                <a:path w="2910468" h="684803" stroke="0" extrusionOk="0">
                  <a:moveTo>
                    <a:pt x="0" y="77944"/>
                  </a:moveTo>
                  <a:cubicBezTo>
                    <a:pt x="3840" y="33720"/>
                    <a:pt x="41229" y="-6699"/>
                    <a:pt x="77469" y="0"/>
                  </a:cubicBezTo>
                  <a:cubicBezTo>
                    <a:pt x="185154" y="772"/>
                    <a:pt x="214249" y="7669"/>
                    <a:pt x="288726" y="0"/>
                  </a:cubicBezTo>
                  <a:cubicBezTo>
                    <a:pt x="369187" y="-2360"/>
                    <a:pt x="413846" y="-12417"/>
                    <a:pt x="444873" y="0"/>
                  </a:cubicBezTo>
                  <a:cubicBezTo>
                    <a:pt x="484871" y="4036"/>
                    <a:pt x="529019" y="-297"/>
                    <a:pt x="545909" y="0"/>
                  </a:cubicBezTo>
                  <a:cubicBezTo>
                    <a:pt x="554767" y="5232"/>
                    <a:pt x="633319" y="-12621"/>
                    <a:pt x="702055" y="0"/>
                  </a:cubicBezTo>
                  <a:cubicBezTo>
                    <a:pt x="754906" y="3846"/>
                    <a:pt x="771404" y="-3337"/>
                    <a:pt x="803092" y="0"/>
                  </a:cubicBezTo>
                  <a:cubicBezTo>
                    <a:pt x="830645" y="-7520"/>
                    <a:pt x="975053" y="-2860"/>
                    <a:pt x="1041904" y="0"/>
                  </a:cubicBezTo>
                  <a:cubicBezTo>
                    <a:pt x="1101310" y="10151"/>
                    <a:pt x="1114092" y="4354"/>
                    <a:pt x="1170496" y="0"/>
                  </a:cubicBezTo>
                  <a:cubicBezTo>
                    <a:pt x="1209937" y="12997"/>
                    <a:pt x="1275693" y="-22931"/>
                    <a:pt x="1381753" y="0"/>
                  </a:cubicBezTo>
                  <a:cubicBezTo>
                    <a:pt x="1476754" y="-6830"/>
                    <a:pt x="1480844" y="-5528"/>
                    <a:pt x="1510343" y="0"/>
                  </a:cubicBezTo>
                  <a:cubicBezTo>
                    <a:pt x="1532663" y="3994"/>
                    <a:pt x="1694677" y="1269"/>
                    <a:pt x="1749156" y="0"/>
                  </a:cubicBezTo>
                  <a:cubicBezTo>
                    <a:pt x="1823620" y="-11989"/>
                    <a:pt x="1812782" y="1646"/>
                    <a:pt x="1877747" y="0"/>
                  </a:cubicBezTo>
                  <a:cubicBezTo>
                    <a:pt x="1918838" y="-5928"/>
                    <a:pt x="2031455" y="14772"/>
                    <a:pt x="2061449" y="0"/>
                  </a:cubicBezTo>
                  <a:cubicBezTo>
                    <a:pt x="2090998" y="-20584"/>
                    <a:pt x="2253577" y="-21795"/>
                    <a:pt x="2300262" y="0"/>
                  </a:cubicBezTo>
                  <a:cubicBezTo>
                    <a:pt x="2360465" y="9278"/>
                    <a:pt x="2422347" y="7981"/>
                    <a:pt x="2456408" y="0"/>
                  </a:cubicBezTo>
                  <a:cubicBezTo>
                    <a:pt x="2495283" y="-2109"/>
                    <a:pt x="2542667" y="602"/>
                    <a:pt x="2612554" y="0"/>
                  </a:cubicBezTo>
                  <a:cubicBezTo>
                    <a:pt x="2670451" y="-1718"/>
                    <a:pt x="2754483" y="14212"/>
                    <a:pt x="2832997" y="0"/>
                  </a:cubicBezTo>
                  <a:cubicBezTo>
                    <a:pt x="2888088" y="-7329"/>
                    <a:pt x="2910240" y="25986"/>
                    <a:pt x="2910468" y="77944"/>
                  </a:cubicBezTo>
                  <a:cubicBezTo>
                    <a:pt x="2896118" y="144561"/>
                    <a:pt x="2900615" y="175936"/>
                    <a:pt x="2910468" y="248959"/>
                  </a:cubicBezTo>
                  <a:cubicBezTo>
                    <a:pt x="2913763" y="319718"/>
                    <a:pt x="2916504" y="334024"/>
                    <a:pt x="2910468" y="409397"/>
                  </a:cubicBezTo>
                  <a:cubicBezTo>
                    <a:pt x="2898203" y="478988"/>
                    <a:pt x="2906652" y="507085"/>
                    <a:pt x="2910468" y="606858"/>
                  </a:cubicBezTo>
                  <a:cubicBezTo>
                    <a:pt x="2920902" y="652065"/>
                    <a:pt x="2887975" y="701173"/>
                    <a:pt x="2832997" y="684803"/>
                  </a:cubicBezTo>
                  <a:cubicBezTo>
                    <a:pt x="2765283" y="687324"/>
                    <a:pt x="2718875" y="687268"/>
                    <a:pt x="2649295" y="684803"/>
                  </a:cubicBezTo>
                  <a:cubicBezTo>
                    <a:pt x="2579213" y="676216"/>
                    <a:pt x="2558964" y="685712"/>
                    <a:pt x="2520704" y="684803"/>
                  </a:cubicBezTo>
                  <a:cubicBezTo>
                    <a:pt x="2478340" y="685630"/>
                    <a:pt x="2430209" y="708969"/>
                    <a:pt x="2364557" y="684803"/>
                  </a:cubicBezTo>
                  <a:cubicBezTo>
                    <a:pt x="2305718" y="667434"/>
                    <a:pt x="2215280" y="678283"/>
                    <a:pt x="2153300" y="684803"/>
                  </a:cubicBezTo>
                  <a:cubicBezTo>
                    <a:pt x="2101468" y="688445"/>
                    <a:pt x="2079945" y="680328"/>
                    <a:pt x="2024709" y="684803"/>
                  </a:cubicBezTo>
                  <a:cubicBezTo>
                    <a:pt x="1971644" y="689791"/>
                    <a:pt x="1954909" y="679229"/>
                    <a:pt x="1923673" y="684803"/>
                  </a:cubicBezTo>
                  <a:cubicBezTo>
                    <a:pt x="1893723" y="680351"/>
                    <a:pt x="1780975" y="675472"/>
                    <a:pt x="1739971" y="684803"/>
                  </a:cubicBezTo>
                  <a:cubicBezTo>
                    <a:pt x="1697993" y="686087"/>
                    <a:pt x="1677646" y="679072"/>
                    <a:pt x="1638935" y="684803"/>
                  </a:cubicBezTo>
                  <a:cubicBezTo>
                    <a:pt x="1609442" y="679155"/>
                    <a:pt x="1537994" y="688540"/>
                    <a:pt x="1482788" y="684803"/>
                  </a:cubicBezTo>
                  <a:cubicBezTo>
                    <a:pt x="1446598" y="695408"/>
                    <a:pt x="1397874" y="677052"/>
                    <a:pt x="1354197" y="684803"/>
                  </a:cubicBezTo>
                  <a:cubicBezTo>
                    <a:pt x="1325072" y="677804"/>
                    <a:pt x="1210600" y="694758"/>
                    <a:pt x="1170496" y="684803"/>
                  </a:cubicBezTo>
                  <a:cubicBezTo>
                    <a:pt x="1131096" y="686413"/>
                    <a:pt x="1100262" y="678937"/>
                    <a:pt x="1041904" y="684803"/>
                  </a:cubicBezTo>
                  <a:cubicBezTo>
                    <a:pt x="995408" y="683906"/>
                    <a:pt x="982255" y="690437"/>
                    <a:pt x="940868" y="684803"/>
                  </a:cubicBezTo>
                  <a:cubicBezTo>
                    <a:pt x="901389" y="735256"/>
                    <a:pt x="793741" y="648201"/>
                    <a:pt x="702055" y="684803"/>
                  </a:cubicBezTo>
                  <a:cubicBezTo>
                    <a:pt x="603441" y="691937"/>
                    <a:pt x="526548" y="696422"/>
                    <a:pt x="463243" y="684803"/>
                  </a:cubicBezTo>
                  <a:cubicBezTo>
                    <a:pt x="392654" y="695995"/>
                    <a:pt x="309837" y="688245"/>
                    <a:pt x="251986" y="684803"/>
                  </a:cubicBezTo>
                  <a:cubicBezTo>
                    <a:pt x="200553" y="671177"/>
                    <a:pt x="120598" y="698732"/>
                    <a:pt x="77469" y="684803"/>
                  </a:cubicBezTo>
                  <a:cubicBezTo>
                    <a:pt x="37850" y="689243"/>
                    <a:pt x="-5792" y="630968"/>
                    <a:pt x="0" y="606858"/>
                  </a:cubicBezTo>
                  <a:cubicBezTo>
                    <a:pt x="-1037" y="547500"/>
                    <a:pt x="-4485" y="509810"/>
                    <a:pt x="0" y="425264"/>
                  </a:cubicBezTo>
                  <a:cubicBezTo>
                    <a:pt x="10656" y="337353"/>
                    <a:pt x="1505" y="306572"/>
                    <a:pt x="0" y="243670"/>
                  </a:cubicBezTo>
                  <a:cubicBezTo>
                    <a:pt x="-10435" y="198561"/>
                    <a:pt x="-4595" y="122830"/>
                    <a:pt x="0" y="77944"/>
                  </a:cubicBezTo>
                  <a:close/>
                </a:path>
                <a:path w="2910468" h="684803" fill="none" stroke="0" extrusionOk="0">
                  <a:moveTo>
                    <a:pt x="0" y="77944"/>
                  </a:moveTo>
                  <a:cubicBezTo>
                    <a:pt x="10012" y="33482"/>
                    <a:pt x="32311" y="-1283"/>
                    <a:pt x="77469" y="0"/>
                  </a:cubicBezTo>
                  <a:cubicBezTo>
                    <a:pt x="136047" y="4946"/>
                    <a:pt x="168054" y="2291"/>
                    <a:pt x="233616" y="0"/>
                  </a:cubicBezTo>
                  <a:cubicBezTo>
                    <a:pt x="308640" y="-4018"/>
                    <a:pt x="317212" y="-890"/>
                    <a:pt x="362207" y="0"/>
                  </a:cubicBezTo>
                  <a:cubicBezTo>
                    <a:pt x="409699" y="-5400"/>
                    <a:pt x="503635" y="7002"/>
                    <a:pt x="573464" y="0"/>
                  </a:cubicBezTo>
                  <a:cubicBezTo>
                    <a:pt x="642372" y="-3208"/>
                    <a:pt x="706330" y="10777"/>
                    <a:pt x="812277" y="0"/>
                  </a:cubicBezTo>
                  <a:cubicBezTo>
                    <a:pt x="930387" y="-9377"/>
                    <a:pt x="955578" y="-13068"/>
                    <a:pt x="995979" y="0"/>
                  </a:cubicBezTo>
                  <a:cubicBezTo>
                    <a:pt x="1045755" y="13145"/>
                    <a:pt x="1071847" y="1344"/>
                    <a:pt x="1152125" y="0"/>
                  </a:cubicBezTo>
                  <a:cubicBezTo>
                    <a:pt x="1229347" y="723"/>
                    <a:pt x="1236393" y="7563"/>
                    <a:pt x="1308271" y="0"/>
                  </a:cubicBezTo>
                  <a:cubicBezTo>
                    <a:pt x="1380139" y="-6589"/>
                    <a:pt x="1396325" y="5218"/>
                    <a:pt x="1436863" y="0"/>
                  </a:cubicBezTo>
                  <a:cubicBezTo>
                    <a:pt x="1477710" y="-6251"/>
                    <a:pt x="1535503" y="-4891"/>
                    <a:pt x="1565454" y="0"/>
                  </a:cubicBezTo>
                  <a:cubicBezTo>
                    <a:pt x="1590845" y="7945"/>
                    <a:pt x="1653890" y="516"/>
                    <a:pt x="1694045" y="0"/>
                  </a:cubicBezTo>
                  <a:cubicBezTo>
                    <a:pt x="1732439" y="8506"/>
                    <a:pt x="1784423" y="2889"/>
                    <a:pt x="1822637" y="0"/>
                  </a:cubicBezTo>
                  <a:cubicBezTo>
                    <a:pt x="1863700" y="8044"/>
                    <a:pt x="2008417" y="5195"/>
                    <a:pt x="2061449" y="0"/>
                  </a:cubicBezTo>
                  <a:cubicBezTo>
                    <a:pt x="2119716" y="-4284"/>
                    <a:pt x="2193504" y="8020"/>
                    <a:pt x="2245151" y="0"/>
                  </a:cubicBezTo>
                  <a:cubicBezTo>
                    <a:pt x="2316148" y="603"/>
                    <a:pt x="2417091" y="-19570"/>
                    <a:pt x="2483964" y="0"/>
                  </a:cubicBezTo>
                  <a:cubicBezTo>
                    <a:pt x="2605064" y="24962"/>
                    <a:pt x="2677239" y="27746"/>
                    <a:pt x="2832997" y="0"/>
                  </a:cubicBezTo>
                  <a:cubicBezTo>
                    <a:pt x="2860102" y="-7823"/>
                    <a:pt x="2898531" y="23958"/>
                    <a:pt x="2910468" y="77944"/>
                  </a:cubicBezTo>
                  <a:cubicBezTo>
                    <a:pt x="2922926" y="125507"/>
                    <a:pt x="2907573" y="180618"/>
                    <a:pt x="2910468" y="243670"/>
                  </a:cubicBezTo>
                  <a:cubicBezTo>
                    <a:pt x="2913557" y="298183"/>
                    <a:pt x="2902582" y="354073"/>
                    <a:pt x="2910468" y="414686"/>
                  </a:cubicBezTo>
                  <a:cubicBezTo>
                    <a:pt x="2911798" y="472361"/>
                    <a:pt x="2904836" y="554420"/>
                    <a:pt x="2910468" y="606858"/>
                  </a:cubicBezTo>
                  <a:cubicBezTo>
                    <a:pt x="2920128" y="663473"/>
                    <a:pt x="2873822" y="683831"/>
                    <a:pt x="2832997" y="684803"/>
                  </a:cubicBezTo>
                  <a:cubicBezTo>
                    <a:pt x="2782234" y="691277"/>
                    <a:pt x="2713085" y="691767"/>
                    <a:pt x="2676851" y="684803"/>
                  </a:cubicBezTo>
                  <a:cubicBezTo>
                    <a:pt x="2623121" y="689954"/>
                    <a:pt x="2576672" y="685553"/>
                    <a:pt x="2548259" y="684803"/>
                  </a:cubicBezTo>
                  <a:cubicBezTo>
                    <a:pt x="2527473" y="699037"/>
                    <a:pt x="2420658" y="668675"/>
                    <a:pt x="2337002" y="684803"/>
                  </a:cubicBezTo>
                  <a:cubicBezTo>
                    <a:pt x="2255149" y="690425"/>
                    <a:pt x="2237981" y="688177"/>
                    <a:pt x="2180855" y="684803"/>
                  </a:cubicBezTo>
                  <a:cubicBezTo>
                    <a:pt x="2117563" y="681233"/>
                    <a:pt x="2101892" y="680645"/>
                    <a:pt x="2024709" y="684803"/>
                  </a:cubicBezTo>
                  <a:cubicBezTo>
                    <a:pt x="1944834" y="688830"/>
                    <a:pt x="1876304" y="686365"/>
                    <a:pt x="1813452" y="684803"/>
                  </a:cubicBezTo>
                  <a:cubicBezTo>
                    <a:pt x="1758688" y="676094"/>
                    <a:pt x="1679278" y="681985"/>
                    <a:pt x="1574639" y="684803"/>
                  </a:cubicBezTo>
                  <a:cubicBezTo>
                    <a:pt x="1470378" y="684813"/>
                    <a:pt x="1432173" y="677303"/>
                    <a:pt x="1335827" y="684803"/>
                  </a:cubicBezTo>
                  <a:cubicBezTo>
                    <a:pt x="1234520" y="689856"/>
                    <a:pt x="1204248" y="685756"/>
                    <a:pt x="1152125" y="684803"/>
                  </a:cubicBezTo>
                  <a:cubicBezTo>
                    <a:pt x="1100640" y="689328"/>
                    <a:pt x="1072044" y="673986"/>
                    <a:pt x="1023534" y="684803"/>
                  </a:cubicBezTo>
                  <a:cubicBezTo>
                    <a:pt x="979543" y="684786"/>
                    <a:pt x="946575" y="685364"/>
                    <a:pt x="894942" y="684803"/>
                  </a:cubicBezTo>
                  <a:cubicBezTo>
                    <a:pt x="833792" y="671181"/>
                    <a:pt x="791515" y="689801"/>
                    <a:pt x="711240" y="684803"/>
                  </a:cubicBezTo>
                  <a:cubicBezTo>
                    <a:pt x="627101" y="683904"/>
                    <a:pt x="620062" y="679578"/>
                    <a:pt x="582649" y="684803"/>
                  </a:cubicBezTo>
                  <a:cubicBezTo>
                    <a:pt x="547315" y="686973"/>
                    <a:pt x="460123" y="679334"/>
                    <a:pt x="426503" y="684803"/>
                  </a:cubicBezTo>
                  <a:cubicBezTo>
                    <a:pt x="408043" y="694029"/>
                    <a:pt x="293096" y="681173"/>
                    <a:pt x="242801" y="684803"/>
                  </a:cubicBezTo>
                  <a:cubicBezTo>
                    <a:pt x="192538" y="697886"/>
                    <a:pt x="132367" y="662633"/>
                    <a:pt x="77469" y="684803"/>
                  </a:cubicBezTo>
                  <a:cubicBezTo>
                    <a:pt x="36494" y="698253"/>
                    <a:pt x="2493" y="668954"/>
                    <a:pt x="0" y="606858"/>
                  </a:cubicBezTo>
                  <a:cubicBezTo>
                    <a:pt x="10733" y="544812"/>
                    <a:pt x="-9011" y="516391"/>
                    <a:pt x="0" y="430553"/>
                  </a:cubicBezTo>
                  <a:cubicBezTo>
                    <a:pt x="1899" y="345418"/>
                    <a:pt x="1134" y="342735"/>
                    <a:pt x="0" y="270116"/>
                  </a:cubicBezTo>
                  <a:cubicBezTo>
                    <a:pt x="-4246" y="198694"/>
                    <a:pt x="-1399" y="121889"/>
                    <a:pt x="0" y="77944"/>
                  </a:cubicBezTo>
                  <a:close/>
                </a:path>
                <a:path w="2910468" h="684803" fill="none" stroke="0" extrusionOk="0">
                  <a:moveTo>
                    <a:pt x="0" y="77944"/>
                  </a:moveTo>
                  <a:cubicBezTo>
                    <a:pt x="3306" y="29456"/>
                    <a:pt x="29148" y="-1169"/>
                    <a:pt x="77469" y="0"/>
                  </a:cubicBezTo>
                  <a:cubicBezTo>
                    <a:pt x="136719" y="5303"/>
                    <a:pt x="162272" y="10822"/>
                    <a:pt x="233616" y="0"/>
                  </a:cubicBezTo>
                  <a:cubicBezTo>
                    <a:pt x="308799" y="-3182"/>
                    <a:pt x="319077" y="-2053"/>
                    <a:pt x="362207" y="0"/>
                  </a:cubicBezTo>
                  <a:cubicBezTo>
                    <a:pt x="406834" y="252"/>
                    <a:pt x="504745" y="14493"/>
                    <a:pt x="573464" y="0"/>
                  </a:cubicBezTo>
                  <a:cubicBezTo>
                    <a:pt x="623680" y="-15199"/>
                    <a:pt x="692503" y="19638"/>
                    <a:pt x="812277" y="0"/>
                  </a:cubicBezTo>
                  <a:cubicBezTo>
                    <a:pt x="932169" y="-9569"/>
                    <a:pt x="948693" y="-12368"/>
                    <a:pt x="995979" y="0"/>
                  </a:cubicBezTo>
                  <a:cubicBezTo>
                    <a:pt x="1045086" y="14598"/>
                    <a:pt x="1078130" y="2576"/>
                    <a:pt x="1152125" y="0"/>
                  </a:cubicBezTo>
                  <a:cubicBezTo>
                    <a:pt x="1227504" y="-1735"/>
                    <a:pt x="1237991" y="5792"/>
                    <a:pt x="1308271" y="0"/>
                  </a:cubicBezTo>
                  <a:cubicBezTo>
                    <a:pt x="1382254" y="-3745"/>
                    <a:pt x="1398790" y="4352"/>
                    <a:pt x="1436863" y="0"/>
                  </a:cubicBezTo>
                  <a:cubicBezTo>
                    <a:pt x="1485762" y="-4926"/>
                    <a:pt x="1529084" y="2979"/>
                    <a:pt x="1565454" y="0"/>
                  </a:cubicBezTo>
                  <a:cubicBezTo>
                    <a:pt x="1597638" y="-3786"/>
                    <a:pt x="1658951" y="10626"/>
                    <a:pt x="1694045" y="0"/>
                  </a:cubicBezTo>
                  <a:cubicBezTo>
                    <a:pt x="1744093" y="11919"/>
                    <a:pt x="1783645" y="-12393"/>
                    <a:pt x="1822637" y="0"/>
                  </a:cubicBezTo>
                  <a:cubicBezTo>
                    <a:pt x="1855230" y="18409"/>
                    <a:pt x="2000851" y="-5841"/>
                    <a:pt x="2061449" y="0"/>
                  </a:cubicBezTo>
                  <a:cubicBezTo>
                    <a:pt x="2123484" y="9023"/>
                    <a:pt x="2189943" y="5816"/>
                    <a:pt x="2245151" y="0"/>
                  </a:cubicBezTo>
                  <a:cubicBezTo>
                    <a:pt x="2311550" y="-3937"/>
                    <a:pt x="2407280" y="-28314"/>
                    <a:pt x="2483964" y="0"/>
                  </a:cubicBezTo>
                  <a:cubicBezTo>
                    <a:pt x="2586510" y="9955"/>
                    <a:pt x="2681483" y="10289"/>
                    <a:pt x="2832997" y="0"/>
                  </a:cubicBezTo>
                  <a:cubicBezTo>
                    <a:pt x="2864204" y="-12180"/>
                    <a:pt x="2916440" y="31305"/>
                    <a:pt x="2910468" y="77944"/>
                  </a:cubicBezTo>
                  <a:cubicBezTo>
                    <a:pt x="2914466" y="107054"/>
                    <a:pt x="2897245" y="184684"/>
                    <a:pt x="2910468" y="243670"/>
                  </a:cubicBezTo>
                  <a:cubicBezTo>
                    <a:pt x="2924155" y="305979"/>
                    <a:pt x="2898467" y="347535"/>
                    <a:pt x="2910468" y="414686"/>
                  </a:cubicBezTo>
                  <a:cubicBezTo>
                    <a:pt x="2913820" y="480519"/>
                    <a:pt x="2907700" y="547096"/>
                    <a:pt x="2910468" y="606858"/>
                  </a:cubicBezTo>
                  <a:cubicBezTo>
                    <a:pt x="2914668" y="654679"/>
                    <a:pt x="2880055" y="687642"/>
                    <a:pt x="2832997" y="684803"/>
                  </a:cubicBezTo>
                  <a:cubicBezTo>
                    <a:pt x="2784031" y="680091"/>
                    <a:pt x="2714148" y="687386"/>
                    <a:pt x="2676851" y="684803"/>
                  </a:cubicBezTo>
                  <a:cubicBezTo>
                    <a:pt x="2626300" y="692811"/>
                    <a:pt x="2577628" y="681203"/>
                    <a:pt x="2548259" y="684803"/>
                  </a:cubicBezTo>
                  <a:cubicBezTo>
                    <a:pt x="2543876" y="685024"/>
                    <a:pt x="2410974" y="672828"/>
                    <a:pt x="2337002" y="684803"/>
                  </a:cubicBezTo>
                  <a:cubicBezTo>
                    <a:pt x="2252989" y="688087"/>
                    <a:pt x="2239158" y="687387"/>
                    <a:pt x="2180855" y="684803"/>
                  </a:cubicBezTo>
                  <a:cubicBezTo>
                    <a:pt x="2119029" y="684512"/>
                    <a:pt x="2097908" y="676781"/>
                    <a:pt x="2024709" y="684803"/>
                  </a:cubicBezTo>
                  <a:cubicBezTo>
                    <a:pt x="1952672" y="699440"/>
                    <a:pt x="1876723" y="686613"/>
                    <a:pt x="1813452" y="684803"/>
                  </a:cubicBezTo>
                  <a:cubicBezTo>
                    <a:pt x="1745642" y="668696"/>
                    <a:pt x="1694063" y="680092"/>
                    <a:pt x="1574639" y="684803"/>
                  </a:cubicBezTo>
                  <a:cubicBezTo>
                    <a:pt x="1470240" y="682291"/>
                    <a:pt x="1437838" y="687963"/>
                    <a:pt x="1335827" y="684803"/>
                  </a:cubicBezTo>
                  <a:cubicBezTo>
                    <a:pt x="1235977" y="690562"/>
                    <a:pt x="1199504" y="678257"/>
                    <a:pt x="1152125" y="684803"/>
                  </a:cubicBezTo>
                  <a:cubicBezTo>
                    <a:pt x="1096061" y="681745"/>
                    <a:pt x="1065277" y="672312"/>
                    <a:pt x="1023534" y="684803"/>
                  </a:cubicBezTo>
                  <a:cubicBezTo>
                    <a:pt x="981082" y="686724"/>
                    <a:pt x="946973" y="691068"/>
                    <a:pt x="894942" y="684803"/>
                  </a:cubicBezTo>
                  <a:cubicBezTo>
                    <a:pt x="842932" y="674784"/>
                    <a:pt x="807989" y="679949"/>
                    <a:pt x="711240" y="684803"/>
                  </a:cubicBezTo>
                  <a:cubicBezTo>
                    <a:pt x="627079" y="685542"/>
                    <a:pt x="621069" y="679142"/>
                    <a:pt x="582649" y="684803"/>
                  </a:cubicBezTo>
                  <a:cubicBezTo>
                    <a:pt x="543711" y="680947"/>
                    <a:pt x="465662" y="679793"/>
                    <a:pt x="426503" y="684803"/>
                  </a:cubicBezTo>
                  <a:cubicBezTo>
                    <a:pt x="393960" y="692529"/>
                    <a:pt x="293304" y="695071"/>
                    <a:pt x="242801" y="684803"/>
                  </a:cubicBezTo>
                  <a:cubicBezTo>
                    <a:pt x="189362" y="686822"/>
                    <a:pt x="118187" y="664716"/>
                    <a:pt x="77469" y="684803"/>
                  </a:cubicBezTo>
                  <a:cubicBezTo>
                    <a:pt x="39258" y="699789"/>
                    <a:pt x="-2652" y="659649"/>
                    <a:pt x="0" y="606858"/>
                  </a:cubicBezTo>
                  <a:cubicBezTo>
                    <a:pt x="8799" y="551540"/>
                    <a:pt x="-1956" y="521867"/>
                    <a:pt x="0" y="430553"/>
                  </a:cubicBezTo>
                  <a:cubicBezTo>
                    <a:pt x="1385" y="346261"/>
                    <a:pt x="995" y="341940"/>
                    <a:pt x="0" y="270116"/>
                  </a:cubicBezTo>
                  <a:cubicBezTo>
                    <a:pt x="122" y="189483"/>
                    <a:pt x="-8425" y="131099"/>
                    <a:pt x="0" y="77944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19050">
              <a:solidFill>
                <a:schemeClr val="tx1"/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4236762247">
                    <a:custGeom>
                      <a:avLst/>
                      <a:gdLst>
                        <a:gd name="connsiteX0" fmla="*/ 0 w 3722587"/>
                        <a:gd name="connsiteY0" fmla="*/ 77944 h 684803"/>
                        <a:gd name="connsiteX1" fmla="*/ 99086 w 3722587"/>
                        <a:gd name="connsiteY1" fmla="*/ 0 h 684803"/>
                        <a:gd name="connsiteX2" fmla="*/ 298803 w 3722587"/>
                        <a:gd name="connsiteY2" fmla="*/ 0 h 684803"/>
                        <a:gd name="connsiteX3" fmla="*/ 463276 w 3722587"/>
                        <a:gd name="connsiteY3" fmla="*/ 0 h 684803"/>
                        <a:gd name="connsiteX4" fmla="*/ 733481 w 3722587"/>
                        <a:gd name="connsiteY4" fmla="*/ 0 h 684803"/>
                        <a:gd name="connsiteX5" fmla="*/ 1038930 w 3722587"/>
                        <a:gd name="connsiteY5" fmla="*/ 0 h 684803"/>
                        <a:gd name="connsiteX6" fmla="*/ 1273891 w 3722587"/>
                        <a:gd name="connsiteY6" fmla="*/ 0 h 684803"/>
                        <a:gd name="connsiteX7" fmla="*/ 1473607 w 3722587"/>
                        <a:gd name="connsiteY7" fmla="*/ 0 h 684803"/>
                        <a:gd name="connsiteX8" fmla="*/ 1673324 w 3722587"/>
                        <a:gd name="connsiteY8" fmla="*/ 0 h 684803"/>
                        <a:gd name="connsiteX9" fmla="*/ 1837797 w 3722587"/>
                        <a:gd name="connsiteY9" fmla="*/ 0 h 684803"/>
                        <a:gd name="connsiteX10" fmla="*/ 2002269 w 3722587"/>
                        <a:gd name="connsiteY10" fmla="*/ 0 h 684803"/>
                        <a:gd name="connsiteX11" fmla="*/ 2166742 w 3722587"/>
                        <a:gd name="connsiteY11" fmla="*/ 0 h 684803"/>
                        <a:gd name="connsiteX12" fmla="*/ 2331215 w 3722587"/>
                        <a:gd name="connsiteY12" fmla="*/ 0 h 684803"/>
                        <a:gd name="connsiteX13" fmla="*/ 2636664 w 3722587"/>
                        <a:gd name="connsiteY13" fmla="*/ 0 h 684803"/>
                        <a:gd name="connsiteX14" fmla="*/ 2871625 w 3722587"/>
                        <a:gd name="connsiteY14" fmla="*/ 0 h 684803"/>
                        <a:gd name="connsiteX15" fmla="*/ 3177074 w 3722587"/>
                        <a:gd name="connsiteY15" fmla="*/ 0 h 684803"/>
                        <a:gd name="connsiteX16" fmla="*/ 3623500 w 3722587"/>
                        <a:gd name="connsiteY16" fmla="*/ 0 h 684803"/>
                        <a:gd name="connsiteX17" fmla="*/ 3722587 w 3722587"/>
                        <a:gd name="connsiteY17" fmla="*/ 77944 h 684803"/>
                        <a:gd name="connsiteX18" fmla="*/ 3722587 w 3722587"/>
                        <a:gd name="connsiteY18" fmla="*/ 243670 h 684803"/>
                        <a:gd name="connsiteX19" fmla="*/ 3722587 w 3722587"/>
                        <a:gd name="connsiteY19" fmla="*/ 414686 h 684803"/>
                        <a:gd name="connsiteX20" fmla="*/ 3722587 w 3722587"/>
                        <a:gd name="connsiteY20" fmla="*/ 606858 h 684803"/>
                        <a:gd name="connsiteX21" fmla="*/ 3623500 w 3722587"/>
                        <a:gd name="connsiteY21" fmla="*/ 684803 h 684803"/>
                        <a:gd name="connsiteX22" fmla="*/ 3423783 w 3722587"/>
                        <a:gd name="connsiteY22" fmla="*/ 684803 h 684803"/>
                        <a:gd name="connsiteX23" fmla="*/ 3259310 w 3722587"/>
                        <a:gd name="connsiteY23" fmla="*/ 684803 h 684803"/>
                        <a:gd name="connsiteX24" fmla="*/ 2989105 w 3722587"/>
                        <a:gd name="connsiteY24" fmla="*/ 684803 h 684803"/>
                        <a:gd name="connsiteX25" fmla="*/ 2789388 w 3722587"/>
                        <a:gd name="connsiteY25" fmla="*/ 684803 h 684803"/>
                        <a:gd name="connsiteX26" fmla="*/ 2589672 w 3722587"/>
                        <a:gd name="connsiteY26" fmla="*/ 684803 h 684803"/>
                        <a:gd name="connsiteX27" fmla="*/ 2319467 w 3722587"/>
                        <a:gd name="connsiteY27" fmla="*/ 684803 h 684803"/>
                        <a:gd name="connsiteX28" fmla="*/ 2014017 w 3722587"/>
                        <a:gd name="connsiteY28" fmla="*/ 684803 h 684803"/>
                        <a:gd name="connsiteX29" fmla="*/ 1708569 w 3722587"/>
                        <a:gd name="connsiteY29" fmla="*/ 684803 h 684803"/>
                        <a:gd name="connsiteX30" fmla="*/ 1473607 w 3722587"/>
                        <a:gd name="connsiteY30" fmla="*/ 684803 h 684803"/>
                        <a:gd name="connsiteX31" fmla="*/ 1309135 w 3722587"/>
                        <a:gd name="connsiteY31" fmla="*/ 684803 h 684803"/>
                        <a:gd name="connsiteX32" fmla="*/ 1144662 w 3722587"/>
                        <a:gd name="connsiteY32" fmla="*/ 684803 h 684803"/>
                        <a:gd name="connsiteX33" fmla="*/ 909701 w 3722587"/>
                        <a:gd name="connsiteY33" fmla="*/ 684803 h 684803"/>
                        <a:gd name="connsiteX34" fmla="*/ 745229 w 3722587"/>
                        <a:gd name="connsiteY34" fmla="*/ 684803 h 684803"/>
                        <a:gd name="connsiteX35" fmla="*/ 545512 w 3722587"/>
                        <a:gd name="connsiteY35" fmla="*/ 684803 h 684803"/>
                        <a:gd name="connsiteX36" fmla="*/ 310551 w 3722587"/>
                        <a:gd name="connsiteY36" fmla="*/ 684803 h 684803"/>
                        <a:gd name="connsiteX37" fmla="*/ 99086 w 3722587"/>
                        <a:gd name="connsiteY37" fmla="*/ 684803 h 684803"/>
                        <a:gd name="connsiteX38" fmla="*/ 0 w 3722587"/>
                        <a:gd name="connsiteY38" fmla="*/ 606858 h 684803"/>
                        <a:gd name="connsiteX39" fmla="*/ 0 w 3722587"/>
                        <a:gd name="connsiteY39" fmla="*/ 430553 h 684803"/>
                        <a:gd name="connsiteX40" fmla="*/ 0 w 3722587"/>
                        <a:gd name="connsiteY40" fmla="*/ 270116 h 684803"/>
                        <a:gd name="connsiteX41" fmla="*/ 0 w 3722587"/>
                        <a:gd name="connsiteY41" fmla="*/ 77944 h 684803"/>
                        <a:gd name="connsiteX0" fmla="*/ 0 w 3722587"/>
                        <a:gd name="connsiteY0" fmla="*/ 77944 h 684803"/>
                        <a:gd name="connsiteX1" fmla="*/ 99086 w 3722587"/>
                        <a:gd name="connsiteY1" fmla="*/ 0 h 684803"/>
                        <a:gd name="connsiteX2" fmla="*/ 369291 w 3722587"/>
                        <a:gd name="connsiteY2" fmla="*/ 0 h 684803"/>
                        <a:gd name="connsiteX3" fmla="*/ 569008 w 3722587"/>
                        <a:gd name="connsiteY3" fmla="*/ 0 h 684803"/>
                        <a:gd name="connsiteX4" fmla="*/ 698237 w 3722587"/>
                        <a:gd name="connsiteY4" fmla="*/ 0 h 684803"/>
                        <a:gd name="connsiteX5" fmla="*/ 897953 w 3722587"/>
                        <a:gd name="connsiteY5" fmla="*/ 0 h 684803"/>
                        <a:gd name="connsiteX6" fmla="*/ 1027182 w 3722587"/>
                        <a:gd name="connsiteY6" fmla="*/ 0 h 684803"/>
                        <a:gd name="connsiteX7" fmla="*/ 1332631 w 3722587"/>
                        <a:gd name="connsiteY7" fmla="*/ 0 h 684803"/>
                        <a:gd name="connsiteX8" fmla="*/ 1497104 w 3722587"/>
                        <a:gd name="connsiteY8" fmla="*/ 0 h 684803"/>
                        <a:gd name="connsiteX9" fmla="*/ 1767309 w 3722587"/>
                        <a:gd name="connsiteY9" fmla="*/ 0 h 684803"/>
                        <a:gd name="connsiteX10" fmla="*/ 1931781 w 3722587"/>
                        <a:gd name="connsiteY10" fmla="*/ 0 h 684803"/>
                        <a:gd name="connsiteX11" fmla="*/ 2237230 w 3722587"/>
                        <a:gd name="connsiteY11" fmla="*/ 0 h 684803"/>
                        <a:gd name="connsiteX12" fmla="*/ 2401703 w 3722587"/>
                        <a:gd name="connsiteY12" fmla="*/ 0 h 684803"/>
                        <a:gd name="connsiteX13" fmla="*/ 2636664 w 3722587"/>
                        <a:gd name="connsiteY13" fmla="*/ 0 h 684803"/>
                        <a:gd name="connsiteX14" fmla="*/ 2942113 w 3722587"/>
                        <a:gd name="connsiteY14" fmla="*/ 0 h 684803"/>
                        <a:gd name="connsiteX15" fmla="*/ 3141830 w 3722587"/>
                        <a:gd name="connsiteY15" fmla="*/ 0 h 684803"/>
                        <a:gd name="connsiteX16" fmla="*/ 3341546 w 3722587"/>
                        <a:gd name="connsiteY16" fmla="*/ 0 h 684803"/>
                        <a:gd name="connsiteX17" fmla="*/ 3623500 w 3722587"/>
                        <a:gd name="connsiteY17" fmla="*/ 0 h 684803"/>
                        <a:gd name="connsiteX18" fmla="*/ 3722587 w 3722587"/>
                        <a:gd name="connsiteY18" fmla="*/ 77944 h 684803"/>
                        <a:gd name="connsiteX19" fmla="*/ 3722587 w 3722587"/>
                        <a:gd name="connsiteY19" fmla="*/ 248959 h 684803"/>
                        <a:gd name="connsiteX20" fmla="*/ 3722587 w 3722587"/>
                        <a:gd name="connsiteY20" fmla="*/ 409397 h 684803"/>
                        <a:gd name="connsiteX21" fmla="*/ 3722587 w 3722587"/>
                        <a:gd name="connsiteY21" fmla="*/ 606858 h 684803"/>
                        <a:gd name="connsiteX22" fmla="*/ 3623500 w 3722587"/>
                        <a:gd name="connsiteY22" fmla="*/ 684803 h 684803"/>
                        <a:gd name="connsiteX23" fmla="*/ 3388539 w 3722587"/>
                        <a:gd name="connsiteY23" fmla="*/ 684803 h 684803"/>
                        <a:gd name="connsiteX24" fmla="*/ 3224066 w 3722587"/>
                        <a:gd name="connsiteY24" fmla="*/ 684803 h 684803"/>
                        <a:gd name="connsiteX25" fmla="*/ 3024349 w 3722587"/>
                        <a:gd name="connsiteY25" fmla="*/ 684803 h 684803"/>
                        <a:gd name="connsiteX26" fmla="*/ 2754144 w 3722587"/>
                        <a:gd name="connsiteY26" fmla="*/ 684803 h 684803"/>
                        <a:gd name="connsiteX27" fmla="*/ 2589672 w 3722587"/>
                        <a:gd name="connsiteY27" fmla="*/ 684803 h 684803"/>
                        <a:gd name="connsiteX28" fmla="*/ 2460443 w 3722587"/>
                        <a:gd name="connsiteY28" fmla="*/ 684803 h 684803"/>
                        <a:gd name="connsiteX29" fmla="*/ 2225482 w 3722587"/>
                        <a:gd name="connsiteY29" fmla="*/ 684803 h 684803"/>
                        <a:gd name="connsiteX30" fmla="*/ 2096254 w 3722587"/>
                        <a:gd name="connsiteY30" fmla="*/ 684803 h 684803"/>
                        <a:gd name="connsiteX31" fmla="*/ 1896537 w 3722587"/>
                        <a:gd name="connsiteY31" fmla="*/ 684803 h 684803"/>
                        <a:gd name="connsiteX32" fmla="*/ 1732065 w 3722587"/>
                        <a:gd name="connsiteY32" fmla="*/ 684803 h 684803"/>
                        <a:gd name="connsiteX33" fmla="*/ 1497104 w 3722587"/>
                        <a:gd name="connsiteY33" fmla="*/ 684803 h 684803"/>
                        <a:gd name="connsiteX34" fmla="*/ 1332631 w 3722587"/>
                        <a:gd name="connsiteY34" fmla="*/ 684803 h 684803"/>
                        <a:gd name="connsiteX35" fmla="*/ 1203403 w 3722587"/>
                        <a:gd name="connsiteY35" fmla="*/ 684803 h 684803"/>
                        <a:gd name="connsiteX36" fmla="*/ 897953 w 3722587"/>
                        <a:gd name="connsiteY36" fmla="*/ 684803 h 684803"/>
                        <a:gd name="connsiteX37" fmla="*/ 592504 w 3722587"/>
                        <a:gd name="connsiteY37" fmla="*/ 684803 h 684803"/>
                        <a:gd name="connsiteX38" fmla="*/ 322299 w 3722587"/>
                        <a:gd name="connsiteY38" fmla="*/ 684803 h 684803"/>
                        <a:gd name="connsiteX39" fmla="*/ 99086 w 3722587"/>
                        <a:gd name="connsiteY39" fmla="*/ 684803 h 684803"/>
                        <a:gd name="connsiteX40" fmla="*/ 0 w 3722587"/>
                        <a:gd name="connsiteY40" fmla="*/ 606858 h 684803"/>
                        <a:gd name="connsiteX41" fmla="*/ 0 w 3722587"/>
                        <a:gd name="connsiteY41" fmla="*/ 425264 h 684803"/>
                        <a:gd name="connsiteX42" fmla="*/ 0 w 3722587"/>
                        <a:gd name="connsiteY42" fmla="*/ 243670 h 684803"/>
                        <a:gd name="connsiteX43" fmla="*/ 0 w 3722587"/>
                        <a:gd name="connsiteY43" fmla="*/ 77944 h 68480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</a:cxnLst>
                      <a:rect l="l" t="t" r="r" b="b"/>
                      <a:pathLst>
                        <a:path w="3722587" h="684803" fill="none" extrusionOk="0">
                          <a:moveTo>
                            <a:pt x="0" y="77944"/>
                          </a:moveTo>
                          <a:cubicBezTo>
                            <a:pt x="1595" y="26477"/>
                            <a:pt x="27906" y="-856"/>
                            <a:pt x="99086" y="0"/>
                          </a:cubicBezTo>
                          <a:cubicBezTo>
                            <a:pt x="170287" y="2764"/>
                            <a:pt x="202741" y="10788"/>
                            <a:pt x="298803" y="0"/>
                          </a:cubicBezTo>
                          <a:cubicBezTo>
                            <a:pt x="393398" y="-4510"/>
                            <a:pt x="405553" y="-1863"/>
                            <a:pt x="463276" y="0"/>
                          </a:cubicBezTo>
                          <a:cubicBezTo>
                            <a:pt x="519838" y="1715"/>
                            <a:pt x="658021" y="4078"/>
                            <a:pt x="733481" y="0"/>
                          </a:cubicBezTo>
                          <a:cubicBezTo>
                            <a:pt x="796031" y="-23928"/>
                            <a:pt x="885913" y="14582"/>
                            <a:pt x="1038930" y="0"/>
                          </a:cubicBezTo>
                          <a:cubicBezTo>
                            <a:pt x="1189770" y="-9049"/>
                            <a:pt x="1212396" y="-12209"/>
                            <a:pt x="1273891" y="0"/>
                          </a:cubicBezTo>
                          <a:cubicBezTo>
                            <a:pt x="1335208" y="13275"/>
                            <a:pt x="1377935" y="-2481"/>
                            <a:pt x="1473607" y="0"/>
                          </a:cubicBezTo>
                          <a:cubicBezTo>
                            <a:pt x="1569693" y="-1655"/>
                            <a:pt x="1581783" y="4019"/>
                            <a:pt x="1673324" y="0"/>
                          </a:cubicBezTo>
                          <a:cubicBezTo>
                            <a:pt x="1765702" y="-6014"/>
                            <a:pt x="1783552" y="5191"/>
                            <a:pt x="1837797" y="0"/>
                          </a:cubicBezTo>
                          <a:cubicBezTo>
                            <a:pt x="1892044" y="-3762"/>
                            <a:pt x="1957754" y="4206"/>
                            <a:pt x="2002269" y="0"/>
                          </a:cubicBezTo>
                          <a:cubicBezTo>
                            <a:pt x="2044371" y="-5537"/>
                            <a:pt x="2116099" y="5053"/>
                            <a:pt x="2166742" y="0"/>
                          </a:cubicBezTo>
                          <a:cubicBezTo>
                            <a:pt x="2224073" y="12853"/>
                            <a:pt x="2283644" y="-10061"/>
                            <a:pt x="2331215" y="0"/>
                          </a:cubicBezTo>
                          <a:cubicBezTo>
                            <a:pt x="2383459" y="10083"/>
                            <a:pt x="2543947" y="497"/>
                            <a:pt x="2636664" y="0"/>
                          </a:cubicBezTo>
                          <a:cubicBezTo>
                            <a:pt x="2719994" y="8086"/>
                            <a:pt x="2791836" y="8557"/>
                            <a:pt x="2871625" y="0"/>
                          </a:cubicBezTo>
                          <a:cubicBezTo>
                            <a:pt x="2942546" y="-6482"/>
                            <a:pt x="3068196" y="-27988"/>
                            <a:pt x="3177074" y="0"/>
                          </a:cubicBezTo>
                          <a:cubicBezTo>
                            <a:pt x="3304276" y="5684"/>
                            <a:pt x="3433714" y="-11715"/>
                            <a:pt x="3623500" y="0"/>
                          </a:cubicBezTo>
                          <a:cubicBezTo>
                            <a:pt x="3673801" y="-4499"/>
                            <a:pt x="3730180" y="32490"/>
                            <a:pt x="3722587" y="77944"/>
                          </a:cubicBezTo>
                          <a:cubicBezTo>
                            <a:pt x="3721704" y="112836"/>
                            <a:pt x="3723756" y="181287"/>
                            <a:pt x="3722587" y="243670"/>
                          </a:cubicBezTo>
                          <a:cubicBezTo>
                            <a:pt x="3733170" y="301519"/>
                            <a:pt x="3713035" y="351937"/>
                            <a:pt x="3722587" y="414686"/>
                          </a:cubicBezTo>
                          <a:cubicBezTo>
                            <a:pt x="3738659" y="481235"/>
                            <a:pt x="3716374" y="542993"/>
                            <a:pt x="3722587" y="606858"/>
                          </a:cubicBezTo>
                          <a:cubicBezTo>
                            <a:pt x="3729985" y="650624"/>
                            <a:pt x="3681747" y="687887"/>
                            <a:pt x="3623500" y="684803"/>
                          </a:cubicBezTo>
                          <a:cubicBezTo>
                            <a:pt x="3566785" y="678491"/>
                            <a:pt x="3468573" y="683695"/>
                            <a:pt x="3423783" y="684803"/>
                          </a:cubicBezTo>
                          <a:cubicBezTo>
                            <a:pt x="3367191" y="689012"/>
                            <a:pt x="3302066" y="677539"/>
                            <a:pt x="3259310" y="684803"/>
                          </a:cubicBezTo>
                          <a:cubicBezTo>
                            <a:pt x="3229941" y="683894"/>
                            <a:pt x="3093035" y="676247"/>
                            <a:pt x="2989105" y="684803"/>
                          </a:cubicBezTo>
                          <a:cubicBezTo>
                            <a:pt x="2880152" y="690112"/>
                            <a:pt x="2865968" y="688589"/>
                            <a:pt x="2789388" y="684803"/>
                          </a:cubicBezTo>
                          <a:cubicBezTo>
                            <a:pt x="2709791" y="680460"/>
                            <a:pt x="2685743" y="677898"/>
                            <a:pt x="2589672" y="684803"/>
                          </a:cubicBezTo>
                          <a:cubicBezTo>
                            <a:pt x="2503798" y="693135"/>
                            <a:pt x="2393006" y="690668"/>
                            <a:pt x="2319467" y="684803"/>
                          </a:cubicBezTo>
                          <a:cubicBezTo>
                            <a:pt x="2230667" y="672604"/>
                            <a:pt x="2146228" y="680040"/>
                            <a:pt x="2014017" y="684803"/>
                          </a:cubicBezTo>
                          <a:cubicBezTo>
                            <a:pt x="1874328" y="677512"/>
                            <a:pt x="1839985" y="688324"/>
                            <a:pt x="1708569" y="684803"/>
                          </a:cubicBezTo>
                          <a:cubicBezTo>
                            <a:pt x="1576512" y="685381"/>
                            <a:pt x="1532442" y="679662"/>
                            <a:pt x="1473607" y="684803"/>
                          </a:cubicBezTo>
                          <a:cubicBezTo>
                            <a:pt x="1407572" y="689358"/>
                            <a:pt x="1366323" y="672764"/>
                            <a:pt x="1309135" y="684803"/>
                          </a:cubicBezTo>
                          <a:cubicBezTo>
                            <a:pt x="1255879" y="690759"/>
                            <a:pt x="1202858" y="690683"/>
                            <a:pt x="1144662" y="684803"/>
                          </a:cubicBezTo>
                          <a:cubicBezTo>
                            <a:pt x="1080140" y="676584"/>
                            <a:pt x="1028675" y="680337"/>
                            <a:pt x="909701" y="684803"/>
                          </a:cubicBezTo>
                          <a:cubicBezTo>
                            <a:pt x="800537" y="684463"/>
                            <a:pt x="795150" y="679597"/>
                            <a:pt x="745229" y="684803"/>
                          </a:cubicBezTo>
                          <a:cubicBezTo>
                            <a:pt x="697571" y="682869"/>
                            <a:pt x="592093" y="676475"/>
                            <a:pt x="545512" y="684803"/>
                          </a:cubicBezTo>
                          <a:cubicBezTo>
                            <a:pt x="499982" y="692359"/>
                            <a:pt x="379315" y="690420"/>
                            <a:pt x="310551" y="684803"/>
                          </a:cubicBezTo>
                          <a:cubicBezTo>
                            <a:pt x="246353" y="677073"/>
                            <a:pt x="152325" y="673623"/>
                            <a:pt x="99086" y="684803"/>
                          </a:cubicBezTo>
                          <a:cubicBezTo>
                            <a:pt x="45000" y="694757"/>
                            <a:pt x="-2749" y="653749"/>
                            <a:pt x="0" y="606858"/>
                          </a:cubicBezTo>
                          <a:cubicBezTo>
                            <a:pt x="7680" y="551170"/>
                            <a:pt x="955" y="522458"/>
                            <a:pt x="0" y="430553"/>
                          </a:cubicBezTo>
                          <a:cubicBezTo>
                            <a:pt x="1820" y="345412"/>
                            <a:pt x="871" y="341312"/>
                            <a:pt x="0" y="270116"/>
                          </a:cubicBezTo>
                          <a:cubicBezTo>
                            <a:pt x="4919" y="191692"/>
                            <a:pt x="-3687" y="138709"/>
                            <a:pt x="0" y="77944"/>
                          </a:cubicBezTo>
                          <a:close/>
                        </a:path>
                        <a:path w="3722587" h="684803" stroke="0" extrusionOk="0">
                          <a:moveTo>
                            <a:pt x="0" y="77944"/>
                          </a:moveTo>
                          <a:cubicBezTo>
                            <a:pt x="5402" y="36757"/>
                            <a:pt x="54556" y="-4314"/>
                            <a:pt x="99086" y="0"/>
                          </a:cubicBezTo>
                          <a:cubicBezTo>
                            <a:pt x="232413" y="-2622"/>
                            <a:pt x="275411" y="5599"/>
                            <a:pt x="369291" y="0"/>
                          </a:cubicBezTo>
                          <a:cubicBezTo>
                            <a:pt x="466142" y="-697"/>
                            <a:pt x="521531" y="-6841"/>
                            <a:pt x="569008" y="0"/>
                          </a:cubicBezTo>
                          <a:cubicBezTo>
                            <a:pt x="618835" y="4794"/>
                            <a:pt x="674615" y="-883"/>
                            <a:pt x="698237" y="0"/>
                          </a:cubicBezTo>
                          <a:cubicBezTo>
                            <a:pt x="720864" y="2690"/>
                            <a:pt x="822261" y="-3596"/>
                            <a:pt x="897953" y="0"/>
                          </a:cubicBezTo>
                          <a:cubicBezTo>
                            <a:pt x="965970" y="2109"/>
                            <a:pt x="986987" y="-1508"/>
                            <a:pt x="1027182" y="0"/>
                          </a:cubicBezTo>
                          <a:cubicBezTo>
                            <a:pt x="1066016" y="-2650"/>
                            <a:pt x="1257175" y="-5462"/>
                            <a:pt x="1332631" y="0"/>
                          </a:cubicBezTo>
                          <a:cubicBezTo>
                            <a:pt x="1406548" y="9353"/>
                            <a:pt x="1429793" y="3038"/>
                            <a:pt x="1497104" y="0"/>
                          </a:cubicBezTo>
                          <a:cubicBezTo>
                            <a:pt x="1550565" y="9815"/>
                            <a:pt x="1639780" y="-9087"/>
                            <a:pt x="1767309" y="0"/>
                          </a:cubicBezTo>
                          <a:cubicBezTo>
                            <a:pt x="1888636" y="-6730"/>
                            <a:pt x="1893853" y="-5619"/>
                            <a:pt x="1931781" y="0"/>
                          </a:cubicBezTo>
                          <a:cubicBezTo>
                            <a:pt x="1962770" y="4387"/>
                            <a:pt x="2158795" y="3703"/>
                            <a:pt x="2237230" y="0"/>
                          </a:cubicBezTo>
                          <a:cubicBezTo>
                            <a:pt x="2331856" y="-11298"/>
                            <a:pt x="2322464" y="3419"/>
                            <a:pt x="2401703" y="0"/>
                          </a:cubicBezTo>
                          <a:cubicBezTo>
                            <a:pt x="2465767" y="-5539"/>
                            <a:pt x="2592320" y="12160"/>
                            <a:pt x="2636664" y="0"/>
                          </a:cubicBezTo>
                          <a:cubicBezTo>
                            <a:pt x="2683623" y="-14011"/>
                            <a:pt x="2877839" y="-13930"/>
                            <a:pt x="2942113" y="0"/>
                          </a:cubicBezTo>
                          <a:cubicBezTo>
                            <a:pt x="3009430" y="9629"/>
                            <a:pt x="3097949" y="9606"/>
                            <a:pt x="3141830" y="0"/>
                          </a:cubicBezTo>
                          <a:cubicBezTo>
                            <a:pt x="3195649" y="1096"/>
                            <a:pt x="3251255" y="2514"/>
                            <a:pt x="3341546" y="0"/>
                          </a:cubicBezTo>
                          <a:cubicBezTo>
                            <a:pt x="3417467" y="6019"/>
                            <a:pt x="3537490" y="4339"/>
                            <a:pt x="3623500" y="0"/>
                          </a:cubicBezTo>
                          <a:cubicBezTo>
                            <a:pt x="3686581" y="-780"/>
                            <a:pt x="3732380" y="32001"/>
                            <a:pt x="3722587" y="77944"/>
                          </a:cubicBezTo>
                          <a:cubicBezTo>
                            <a:pt x="3711441" y="139138"/>
                            <a:pt x="3712855" y="178485"/>
                            <a:pt x="3722587" y="248959"/>
                          </a:cubicBezTo>
                          <a:cubicBezTo>
                            <a:pt x="3726832" y="321371"/>
                            <a:pt x="3731173" y="333088"/>
                            <a:pt x="3722587" y="409397"/>
                          </a:cubicBezTo>
                          <a:cubicBezTo>
                            <a:pt x="3714735" y="479376"/>
                            <a:pt x="3721878" y="510312"/>
                            <a:pt x="3722587" y="606858"/>
                          </a:cubicBezTo>
                          <a:cubicBezTo>
                            <a:pt x="3732511" y="660350"/>
                            <a:pt x="3689658" y="694952"/>
                            <a:pt x="3623500" y="684803"/>
                          </a:cubicBezTo>
                          <a:cubicBezTo>
                            <a:pt x="3544016" y="690453"/>
                            <a:pt x="3479097" y="692457"/>
                            <a:pt x="3388539" y="684803"/>
                          </a:cubicBezTo>
                          <a:cubicBezTo>
                            <a:pt x="3299262" y="677880"/>
                            <a:pt x="3275728" y="685903"/>
                            <a:pt x="3224066" y="684803"/>
                          </a:cubicBezTo>
                          <a:cubicBezTo>
                            <a:pt x="3157340" y="680549"/>
                            <a:pt x="3094852" y="702548"/>
                            <a:pt x="3024349" y="684803"/>
                          </a:cubicBezTo>
                          <a:cubicBezTo>
                            <a:pt x="2954483" y="664496"/>
                            <a:pt x="2828453" y="683067"/>
                            <a:pt x="2754144" y="684803"/>
                          </a:cubicBezTo>
                          <a:cubicBezTo>
                            <a:pt x="2686736" y="686850"/>
                            <a:pt x="2654944" y="683647"/>
                            <a:pt x="2589672" y="684803"/>
                          </a:cubicBezTo>
                          <a:cubicBezTo>
                            <a:pt x="2520224" y="686766"/>
                            <a:pt x="2503927" y="679366"/>
                            <a:pt x="2460443" y="684803"/>
                          </a:cubicBezTo>
                          <a:cubicBezTo>
                            <a:pt x="2415146" y="685657"/>
                            <a:pt x="2276866" y="673768"/>
                            <a:pt x="2225482" y="684803"/>
                          </a:cubicBezTo>
                          <a:cubicBezTo>
                            <a:pt x="2168289" y="683941"/>
                            <a:pt x="2141822" y="680505"/>
                            <a:pt x="2096254" y="684803"/>
                          </a:cubicBezTo>
                          <a:cubicBezTo>
                            <a:pt x="2058092" y="680285"/>
                            <a:pt x="1956186" y="686886"/>
                            <a:pt x="1896537" y="684803"/>
                          </a:cubicBezTo>
                          <a:cubicBezTo>
                            <a:pt x="1842672" y="690194"/>
                            <a:pt x="1793130" y="684683"/>
                            <a:pt x="1732065" y="684803"/>
                          </a:cubicBezTo>
                          <a:cubicBezTo>
                            <a:pt x="1685362" y="680497"/>
                            <a:pt x="1553332" y="690613"/>
                            <a:pt x="1497104" y="684803"/>
                          </a:cubicBezTo>
                          <a:cubicBezTo>
                            <a:pt x="1441659" y="685249"/>
                            <a:pt x="1389979" y="684456"/>
                            <a:pt x="1332631" y="684803"/>
                          </a:cubicBezTo>
                          <a:cubicBezTo>
                            <a:pt x="1273862" y="684267"/>
                            <a:pt x="1257387" y="687381"/>
                            <a:pt x="1203403" y="684803"/>
                          </a:cubicBezTo>
                          <a:cubicBezTo>
                            <a:pt x="1150947" y="713270"/>
                            <a:pt x="1020616" y="660991"/>
                            <a:pt x="897953" y="684803"/>
                          </a:cubicBezTo>
                          <a:cubicBezTo>
                            <a:pt x="780832" y="685579"/>
                            <a:pt x="686627" y="685782"/>
                            <a:pt x="592504" y="684803"/>
                          </a:cubicBezTo>
                          <a:cubicBezTo>
                            <a:pt x="504996" y="693284"/>
                            <a:pt x="390471" y="686368"/>
                            <a:pt x="322299" y="684803"/>
                          </a:cubicBezTo>
                          <a:cubicBezTo>
                            <a:pt x="264086" y="675933"/>
                            <a:pt x="159937" y="691118"/>
                            <a:pt x="99086" y="684803"/>
                          </a:cubicBezTo>
                          <a:cubicBezTo>
                            <a:pt x="49901" y="693529"/>
                            <a:pt x="-5090" y="638631"/>
                            <a:pt x="0" y="606858"/>
                          </a:cubicBezTo>
                          <a:cubicBezTo>
                            <a:pt x="123" y="541233"/>
                            <a:pt x="-3088" y="508850"/>
                            <a:pt x="0" y="425264"/>
                          </a:cubicBezTo>
                          <a:cubicBezTo>
                            <a:pt x="13772" y="343375"/>
                            <a:pt x="5131" y="305656"/>
                            <a:pt x="0" y="243670"/>
                          </a:cubicBezTo>
                          <a:cubicBezTo>
                            <a:pt x="-7882" y="192862"/>
                            <a:pt x="-42" y="126802"/>
                            <a:pt x="0" y="77944"/>
                          </a:cubicBezTo>
                          <a:close/>
                        </a:path>
                        <a:path w="3722587" h="684803" fill="none" stroke="0" extrusionOk="0">
                          <a:moveTo>
                            <a:pt x="0" y="77944"/>
                          </a:moveTo>
                          <a:cubicBezTo>
                            <a:pt x="8759" y="34721"/>
                            <a:pt x="42904" y="-6887"/>
                            <a:pt x="99086" y="0"/>
                          </a:cubicBezTo>
                          <a:cubicBezTo>
                            <a:pt x="172170" y="5465"/>
                            <a:pt x="212721" y="6410"/>
                            <a:pt x="298803" y="0"/>
                          </a:cubicBezTo>
                          <a:cubicBezTo>
                            <a:pt x="393797" y="-5504"/>
                            <a:pt x="405536" y="-1397"/>
                            <a:pt x="463276" y="0"/>
                          </a:cubicBezTo>
                          <a:cubicBezTo>
                            <a:pt x="525086" y="-10110"/>
                            <a:pt x="651398" y="16232"/>
                            <a:pt x="733481" y="0"/>
                          </a:cubicBezTo>
                          <a:cubicBezTo>
                            <a:pt x="807326" y="8029"/>
                            <a:pt x="893077" y="15036"/>
                            <a:pt x="1038930" y="0"/>
                          </a:cubicBezTo>
                          <a:cubicBezTo>
                            <a:pt x="1189037" y="-6919"/>
                            <a:pt x="1219868" y="-10142"/>
                            <a:pt x="1273891" y="0"/>
                          </a:cubicBezTo>
                          <a:cubicBezTo>
                            <a:pt x="1336086" y="10522"/>
                            <a:pt x="1377254" y="194"/>
                            <a:pt x="1473607" y="0"/>
                          </a:cubicBezTo>
                          <a:cubicBezTo>
                            <a:pt x="1570782" y="983"/>
                            <a:pt x="1583595" y="7339"/>
                            <a:pt x="1673324" y="0"/>
                          </a:cubicBezTo>
                          <a:cubicBezTo>
                            <a:pt x="1766649" y="-2617"/>
                            <a:pt x="1787307" y="2100"/>
                            <a:pt x="1837797" y="0"/>
                          </a:cubicBezTo>
                          <a:cubicBezTo>
                            <a:pt x="1891294" y="-2657"/>
                            <a:pt x="1962881" y="1963"/>
                            <a:pt x="2002269" y="0"/>
                          </a:cubicBezTo>
                          <a:cubicBezTo>
                            <a:pt x="2034350" y="6142"/>
                            <a:pt x="2116252" y="-3554"/>
                            <a:pt x="2166742" y="0"/>
                          </a:cubicBezTo>
                          <a:cubicBezTo>
                            <a:pt x="2222596" y="3912"/>
                            <a:pt x="2276180" y="-3767"/>
                            <a:pt x="2331215" y="0"/>
                          </a:cubicBezTo>
                          <a:cubicBezTo>
                            <a:pt x="2378380" y="9977"/>
                            <a:pt x="2566136" y="3355"/>
                            <a:pt x="2636664" y="0"/>
                          </a:cubicBezTo>
                          <a:cubicBezTo>
                            <a:pt x="2711377" y="-6268"/>
                            <a:pt x="2801135" y="-1065"/>
                            <a:pt x="2871625" y="0"/>
                          </a:cubicBezTo>
                          <a:cubicBezTo>
                            <a:pt x="2955486" y="-1945"/>
                            <a:pt x="3075053" y="-12093"/>
                            <a:pt x="3177074" y="0"/>
                          </a:cubicBezTo>
                          <a:cubicBezTo>
                            <a:pt x="3315335" y="27211"/>
                            <a:pt x="3430409" y="6258"/>
                            <a:pt x="3623500" y="0"/>
                          </a:cubicBezTo>
                          <a:cubicBezTo>
                            <a:pt x="3668475" y="-14967"/>
                            <a:pt x="3721596" y="22084"/>
                            <a:pt x="3722587" y="77944"/>
                          </a:cubicBezTo>
                          <a:cubicBezTo>
                            <a:pt x="3733510" y="112956"/>
                            <a:pt x="3712891" y="183327"/>
                            <a:pt x="3722587" y="243670"/>
                          </a:cubicBezTo>
                          <a:cubicBezTo>
                            <a:pt x="3729730" y="307182"/>
                            <a:pt x="3707583" y="348798"/>
                            <a:pt x="3722587" y="414686"/>
                          </a:cubicBezTo>
                          <a:cubicBezTo>
                            <a:pt x="3725754" y="475790"/>
                            <a:pt x="3717269" y="556399"/>
                            <a:pt x="3722587" y="606858"/>
                          </a:cubicBezTo>
                          <a:cubicBezTo>
                            <a:pt x="3724800" y="663470"/>
                            <a:pt x="3683064" y="689197"/>
                            <a:pt x="3623500" y="684803"/>
                          </a:cubicBezTo>
                          <a:cubicBezTo>
                            <a:pt x="3561441" y="682226"/>
                            <a:pt x="3481933" y="685659"/>
                            <a:pt x="3423783" y="684803"/>
                          </a:cubicBezTo>
                          <a:cubicBezTo>
                            <a:pt x="3363655" y="690622"/>
                            <a:pt x="3295669" y="686299"/>
                            <a:pt x="3259310" y="684803"/>
                          </a:cubicBezTo>
                          <a:cubicBezTo>
                            <a:pt x="3223669" y="686966"/>
                            <a:pt x="3085397" y="675316"/>
                            <a:pt x="2989105" y="684803"/>
                          </a:cubicBezTo>
                          <a:cubicBezTo>
                            <a:pt x="2883416" y="687359"/>
                            <a:pt x="2864263" y="686106"/>
                            <a:pt x="2789388" y="684803"/>
                          </a:cubicBezTo>
                          <a:cubicBezTo>
                            <a:pt x="2713788" y="683544"/>
                            <a:pt x="2683192" y="679136"/>
                            <a:pt x="2589672" y="684803"/>
                          </a:cubicBezTo>
                          <a:cubicBezTo>
                            <a:pt x="2485684" y="695306"/>
                            <a:pt x="2406387" y="675892"/>
                            <a:pt x="2319467" y="684803"/>
                          </a:cubicBezTo>
                          <a:cubicBezTo>
                            <a:pt x="2245539" y="676813"/>
                            <a:pt x="2152404" y="687725"/>
                            <a:pt x="2014017" y="684803"/>
                          </a:cubicBezTo>
                          <a:cubicBezTo>
                            <a:pt x="1883231" y="684252"/>
                            <a:pt x="1829647" y="681541"/>
                            <a:pt x="1708569" y="684803"/>
                          </a:cubicBezTo>
                          <a:cubicBezTo>
                            <a:pt x="1584967" y="692446"/>
                            <a:pt x="1538486" y="679268"/>
                            <a:pt x="1473607" y="684803"/>
                          </a:cubicBezTo>
                          <a:cubicBezTo>
                            <a:pt x="1409345" y="686379"/>
                            <a:pt x="1363411" y="678183"/>
                            <a:pt x="1309135" y="684803"/>
                          </a:cubicBezTo>
                          <a:cubicBezTo>
                            <a:pt x="1252379" y="687427"/>
                            <a:pt x="1215361" y="686640"/>
                            <a:pt x="1144662" y="684803"/>
                          </a:cubicBezTo>
                          <a:cubicBezTo>
                            <a:pt x="1074765" y="679304"/>
                            <a:pt x="1019932" y="684270"/>
                            <a:pt x="909701" y="684803"/>
                          </a:cubicBezTo>
                          <a:cubicBezTo>
                            <a:pt x="801822" y="685372"/>
                            <a:pt x="794869" y="679703"/>
                            <a:pt x="745229" y="684803"/>
                          </a:cubicBezTo>
                          <a:cubicBezTo>
                            <a:pt x="691679" y="685926"/>
                            <a:pt x="589270" y="680163"/>
                            <a:pt x="545512" y="684803"/>
                          </a:cubicBezTo>
                          <a:cubicBezTo>
                            <a:pt x="516270" y="691512"/>
                            <a:pt x="373853" y="690346"/>
                            <a:pt x="310551" y="684803"/>
                          </a:cubicBezTo>
                          <a:cubicBezTo>
                            <a:pt x="241242" y="692397"/>
                            <a:pt x="167658" y="665051"/>
                            <a:pt x="99086" y="684803"/>
                          </a:cubicBezTo>
                          <a:cubicBezTo>
                            <a:pt x="48310" y="699749"/>
                            <a:pt x="1109" y="667541"/>
                            <a:pt x="0" y="606858"/>
                          </a:cubicBezTo>
                          <a:cubicBezTo>
                            <a:pt x="4260" y="545871"/>
                            <a:pt x="-8208" y="514709"/>
                            <a:pt x="0" y="430553"/>
                          </a:cubicBezTo>
                          <a:cubicBezTo>
                            <a:pt x="2144" y="345823"/>
                            <a:pt x="1352" y="342391"/>
                            <a:pt x="0" y="270116"/>
                          </a:cubicBezTo>
                          <a:cubicBezTo>
                            <a:pt x="-10906" y="192490"/>
                            <a:pt x="1937" y="128379"/>
                            <a:pt x="0" y="77944"/>
                          </a:cubicBezTo>
                          <a:close/>
                        </a:path>
                      </a:pathLst>
                    </a:cu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83508"/>
              <a:endParaRPr lang="th-TH" sz="3200">
                <a:solidFill>
                  <a:prstClr val="white"/>
                </a:solidFill>
                <a:latin typeface="MN ONIGIRI" pitchFamily="2" charset="0"/>
                <a:cs typeface="MN ONIGIRI" pitchFamily="2" charset="0"/>
              </a:endParaRPr>
            </a:p>
          </p:txBody>
        </p:sp>
        <p:sp>
          <p:nvSpPr>
            <p:cNvPr id="15" name="กล่องข้อความ 14">
              <a:extLst>
                <a:ext uri="{FF2B5EF4-FFF2-40B4-BE49-F238E27FC236}">
                  <a16:creationId xmlns:a16="http://schemas.microsoft.com/office/drawing/2014/main" id="{9423472F-A66E-845C-11CB-F0179F4FB236}"/>
                </a:ext>
              </a:extLst>
            </p:cNvPr>
            <p:cNvSpPr txBox="1"/>
            <p:nvPr/>
          </p:nvSpPr>
          <p:spPr>
            <a:xfrm>
              <a:off x="1786880" y="3130070"/>
              <a:ext cx="3033132" cy="6001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th-TH" sz="2400" dirty="0">
                  <a:latin typeface="FC Crayon [Non-commercial] Reg" pitchFamily="2" charset="-34"/>
                  <a:cs typeface="FC Crayon [Non-commercial] Reg" pitchFamily="2" charset="-34"/>
                </a:rPr>
                <a:t>โซเดียมคลอไรด</a:t>
              </a:r>
              <a:r>
                <a:rPr lang="th-TH" sz="2400" dirty="0" err="1">
                  <a:latin typeface="FC Crayon [Non-commercial] Reg" pitchFamily="2" charset="-34"/>
                  <a:cs typeface="FC Crayon [Non-commercial] Reg" pitchFamily="2" charset="-34"/>
                </a:rPr>
                <a:t>์</a:t>
              </a:r>
              <a:r>
                <a:rPr lang="th-TH" sz="2400" dirty="0">
                  <a:solidFill>
                    <a:srgbClr val="5B9BD5"/>
                  </a:solidFill>
                  <a:latin typeface="FC Crayon [Non-commercial] Reg" pitchFamily="2" charset="-34"/>
                  <a:cs typeface="FC Crayon [Non-commercial] Reg" pitchFamily="2" charset="-34"/>
                </a:rPr>
                <a:t>ละลาย</a:t>
              </a:r>
              <a:r>
                <a:rPr lang="th-TH" sz="2400" dirty="0">
                  <a:latin typeface="FC Crayon [Non-commercial] Reg" pitchFamily="2" charset="-34"/>
                  <a:cs typeface="FC Crayon [Non-commercial] Reg" pitchFamily="2" charset="-34"/>
                </a:rPr>
                <a:t>ในน้ำ</a:t>
              </a:r>
            </a:p>
          </p:txBody>
        </p:sp>
      </p:grpSp>
      <p:grpSp>
        <p:nvGrpSpPr>
          <p:cNvPr id="20" name="กลุ่ม 19">
            <a:extLst>
              <a:ext uri="{FF2B5EF4-FFF2-40B4-BE49-F238E27FC236}">
                <a16:creationId xmlns:a16="http://schemas.microsoft.com/office/drawing/2014/main" id="{8FC8FC59-197A-ECD2-6D32-5A1E45290439}"/>
              </a:ext>
            </a:extLst>
          </p:cNvPr>
          <p:cNvGrpSpPr/>
          <p:nvPr/>
        </p:nvGrpSpPr>
        <p:grpSpPr>
          <a:xfrm>
            <a:off x="6332420" y="4151213"/>
            <a:ext cx="3879477" cy="684803"/>
            <a:chOff x="1786880" y="3086598"/>
            <a:chExt cx="3033132" cy="684803"/>
          </a:xfrm>
        </p:grpSpPr>
        <p:sp>
          <p:nvSpPr>
            <p:cNvPr id="21" name="สี่เหลี่ยมผืนผ้ามุมมน 4">
              <a:extLst>
                <a:ext uri="{FF2B5EF4-FFF2-40B4-BE49-F238E27FC236}">
                  <a16:creationId xmlns:a16="http://schemas.microsoft.com/office/drawing/2014/main" id="{9C1DA4EF-D245-7841-F9EB-F339D2FB388D}"/>
                </a:ext>
              </a:extLst>
            </p:cNvPr>
            <p:cNvSpPr/>
            <p:nvPr/>
          </p:nvSpPr>
          <p:spPr>
            <a:xfrm>
              <a:off x="1828800" y="3086598"/>
              <a:ext cx="2910468" cy="684803"/>
            </a:xfrm>
            <a:custGeom>
              <a:avLst/>
              <a:gdLst>
                <a:gd name="connsiteX0" fmla="*/ 0 w 2910468"/>
                <a:gd name="connsiteY0" fmla="*/ 77944 h 684803"/>
                <a:gd name="connsiteX1" fmla="*/ 77469 w 2910468"/>
                <a:gd name="connsiteY1" fmla="*/ 0 h 684803"/>
                <a:gd name="connsiteX2" fmla="*/ 233616 w 2910468"/>
                <a:gd name="connsiteY2" fmla="*/ 0 h 684803"/>
                <a:gd name="connsiteX3" fmla="*/ 362207 w 2910468"/>
                <a:gd name="connsiteY3" fmla="*/ 0 h 684803"/>
                <a:gd name="connsiteX4" fmla="*/ 573465 w 2910468"/>
                <a:gd name="connsiteY4" fmla="*/ 0 h 684803"/>
                <a:gd name="connsiteX5" fmla="*/ 812277 w 2910468"/>
                <a:gd name="connsiteY5" fmla="*/ 0 h 684803"/>
                <a:gd name="connsiteX6" fmla="*/ 995979 w 2910468"/>
                <a:gd name="connsiteY6" fmla="*/ 0 h 684803"/>
                <a:gd name="connsiteX7" fmla="*/ 1152125 w 2910468"/>
                <a:gd name="connsiteY7" fmla="*/ 0 h 684803"/>
                <a:gd name="connsiteX8" fmla="*/ 1308272 w 2910468"/>
                <a:gd name="connsiteY8" fmla="*/ 0 h 684803"/>
                <a:gd name="connsiteX9" fmla="*/ 1436863 w 2910468"/>
                <a:gd name="connsiteY9" fmla="*/ 0 h 684803"/>
                <a:gd name="connsiteX10" fmla="*/ 1565454 w 2910468"/>
                <a:gd name="connsiteY10" fmla="*/ 0 h 684803"/>
                <a:gd name="connsiteX11" fmla="*/ 1694046 w 2910468"/>
                <a:gd name="connsiteY11" fmla="*/ 0 h 684803"/>
                <a:gd name="connsiteX12" fmla="*/ 1822637 w 2910468"/>
                <a:gd name="connsiteY12" fmla="*/ 0 h 684803"/>
                <a:gd name="connsiteX13" fmla="*/ 2061449 w 2910468"/>
                <a:gd name="connsiteY13" fmla="*/ 0 h 684803"/>
                <a:gd name="connsiteX14" fmla="*/ 2245151 w 2910468"/>
                <a:gd name="connsiteY14" fmla="*/ 0 h 684803"/>
                <a:gd name="connsiteX15" fmla="*/ 2483963 w 2910468"/>
                <a:gd name="connsiteY15" fmla="*/ 0 h 684803"/>
                <a:gd name="connsiteX16" fmla="*/ 2832997 w 2910468"/>
                <a:gd name="connsiteY16" fmla="*/ 0 h 684803"/>
                <a:gd name="connsiteX17" fmla="*/ 2910468 w 2910468"/>
                <a:gd name="connsiteY17" fmla="*/ 77944 h 684803"/>
                <a:gd name="connsiteX18" fmla="*/ 2910468 w 2910468"/>
                <a:gd name="connsiteY18" fmla="*/ 243670 h 684803"/>
                <a:gd name="connsiteX19" fmla="*/ 2910468 w 2910468"/>
                <a:gd name="connsiteY19" fmla="*/ 414686 h 684803"/>
                <a:gd name="connsiteX20" fmla="*/ 2910468 w 2910468"/>
                <a:gd name="connsiteY20" fmla="*/ 606858 h 684803"/>
                <a:gd name="connsiteX21" fmla="*/ 2832997 w 2910468"/>
                <a:gd name="connsiteY21" fmla="*/ 684803 h 684803"/>
                <a:gd name="connsiteX22" fmla="*/ 2676850 w 2910468"/>
                <a:gd name="connsiteY22" fmla="*/ 684803 h 684803"/>
                <a:gd name="connsiteX23" fmla="*/ 2548259 w 2910468"/>
                <a:gd name="connsiteY23" fmla="*/ 684803 h 684803"/>
                <a:gd name="connsiteX24" fmla="*/ 2337002 w 2910468"/>
                <a:gd name="connsiteY24" fmla="*/ 684803 h 684803"/>
                <a:gd name="connsiteX25" fmla="*/ 2180856 w 2910468"/>
                <a:gd name="connsiteY25" fmla="*/ 684803 h 684803"/>
                <a:gd name="connsiteX26" fmla="*/ 2024709 w 2910468"/>
                <a:gd name="connsiteY26" fmla="*/ 684803 h 684803"/>
                <a:gd name="connsiteX27" fmla="*/ 1813452 w 2910468"/>
                <a:gd name="connsiteY27" fmla="*/ 684803 h 684803"/>
                <a:gd name="connsiteX28" fmla="*/ 1574639 w 2910468"/>
                <a:gd name="connsiteY28" fmla="*/ 684803 h 684803"/>
                <a:gd name="connsiteX29" fmla="*/ 1335827 w 2910468"/>
                <a:gd name="connsiteY29" fmla="*/ 684803 h 684803"/>
                <a:gd name="connsiteX30" fmla="*/ 1152125 w 2910468"/>
                <a:gd name="connsiteY30" fmla="*/ 684803 h 684803"/>
                <a:gd name="connsiteX31" fmla="*/ 1023534 w 2910468"/>
                <a:gd name="connsiteY31" fmla="*/ 684803 h 684803"/>
                <a:gd name="connsiteX32" fmla="*/ 894942 w 2910468"/>
                <a:gd name="connsiteY32" fmla="*/ 684803 h 684803"/>
                <a:gd name="connsiteX33" fmla="*/ 711240 w 2910468"/>
                <a:gd name="connsiteY33" fmla="*/ 684803 h 684803"/>
                <a:gd name="connsiteX34" fmla="*/ 582650 w 2910468"/>
                <a:gd name="connsiteY34" fmla="*/ 684803 h 684803"/>
                <a:gd name="connsiteX35" fmla="*/ 426503 w 2910468"/>
                <a:gd name="connsiteY35" fmla="*/ 684803 h 684803"/>
                <a:gd name="connsiteX36" fmla="*/ 242801 w 2910468"/>
                <a:gd name="connsiteY36" fmla="*/ 684803 h 684803"/>
                <a:gd name="connsiteX37" fmla="*/ 77469 w 2910468"/>
                <a:gd name="connsiteY37" fmla="*/ 684803 h 684803"/>
                <a:gd name="connsiteX38" fmla="*/ 0 w 2910468"/>
                <a:gd name="connsiteY38" fmla="*/ 606858 h 684803"/>
                <a:gd name="connsiteX39" fmla="*/ 0 w 2910468"/>
                <a:gd name="connsiteY39" fmla="*/ 430553 h 684803"/>
                <a:gd name="connsiteX40" fmla="*/ 0 w 2910468"/>
                <a:gd name="connsiteY40" fmla="*/ 270116 h 684803"/>
                <a:gd name="connsiteX41" fmla="*/ 0 w 2910468"/>
                <a:gd name="connsiteY41" fmla="*/ 77944 h 684803"/>
                <a:gd name="connsiteX0" fmla="*/ 0 w 2910468"/>
                <a:gd name="connsiteY0" fmla="*/ 77944 h 684803"/>
                <a:gd name="connsiteX1" fmla="*/ 77469 w 2910468"/>
                <a:gd name="connsiteY1" fmla="*/ 0 h 684803"/>
                <a:gd name="connsiteX2" fmla="*/ 288726 w 2910468"/>
                <a:gd name="connsiteY2" fmla="*/ 0 h 684803"/>
                <a:gd name="connsiteX3" fmla="*/ 444873 w 2910468"/>
                <a:gd name="connsiteY3" fmla="*/ 0 h 684803"/>
                <a:gd name="connsiteX4" fmla="*/ 545909 w 2910468"/>
                <a:gd name="connsiteY4" fmla="*/ 0 h 684803"/>
                <a:gd name="connsiteX5" fmla="*/ 702055 w 2910468"/>
                <a:gd name="connsiteY5" fmla="*/ 0 h 684803"/>
                <a:gd name="connsiteX6" fmla="*/ 803091 w 2910468"/>
                <a:gd name="connsiteY6" fmla="*/ 0 h 684803"/>
                <a:gd name="connsiteX7" fmla="*/ 1041904 w 2910468"/>
                <a:gd name="connsiteY7" fmla="*/ 0 h 684803"/>
                <a:gd name="connsiteX8" fmla="*/ 1170495 w 2910468"/>
                <a:gd name="connsiteY8" fmla="*/ 0 h 684803"/>
                <a:gd name="connsiteX9" fmla="*/ 1381752 w 2910468"/>
                <a:gd name="connsiteY9" fmla="*/ 0 h 684803"/>
                <a:gd name="connsiteX10" fmla="*/ 1510344 w 2910468"/>
                <a:gd name="connsiteY10" fmla="*/ 0 h 684803"/>
                <a:gd name="connsiteX11" fmla="*/ 1749156 w 2910468"/>
                <a:gd name="connsiteY11" fmla="*/ 0 h 684803"/>
                <a:gd name="connsiteX12" fmla="*/ 1877747 w 2910468"/>
                <a:gd name="connsiteY12" fmla="*/ 0 h 684803"/>
                <a:gd name="connsiteX13" fmla="*/ 2061449 w 2910468"/>
                <a:gd name="connsiteY13" fmla="*/ 0 h 684803"/>
                <a:gd name="connsiteX14" fmla="*/ 2300261 w 2910468"/>
                <a:gd name="connsiteY14" fmla="*/ 0 h 684803"/>
                <a:gd name="connsiteX15" fmla="*/ 2456408 w 2910468"/>
                <a:gd name="connsiteY15" fmla="*/ 0 h 684803"/>
                <a:gd name="connsiteX16" fmla="*/ 2612554 w 2910468"/>
                <a:gd name="connsiteY16" fmla="*/ 0 h 684803"/>
                <a:gd name="connsiteX17" fmla="*/ 2832997 w 2910468"/>
                <a:gd name="connsiteY17" fmla="*/ 0 h 684803"/>
                <a:gd name="connsiteX18" fmla="*/ 2910468 w 2910468"/>
                <a:gd name="connsiteY18" fmla="*/ 77944 h 684803"/>
                <a:gd name="connsiteX19" fmla="*/ 2910468 w 2910468"/>
                <a:gd name="connsiteY19" fmla="*/ 248959 h 684803"/>
                <a:gd name="connsiteX20" fmla="*/ 2910468 w 2910468"/>
                <a:gd name="connsiteY20" fmla="*/ 409397 h 684803"/>
                <a:gd name="connsiteX21" fmla="*/ 2910468 w 2910468"/>
                <a:gd name="connsiteY21" fmla="*/ 606858 h 684803"/>
                <a:gd name="connsiteX22" fmla="*/ 2832997 w 2910468"/>
                <a:gd name="connsiteY22" fmla="*/ 684803 h 684803"/>
                <a:gd name="connsiteX23" fmla="*/ 2649295 w 2910468"/>
                <a:gd name="connsiteY23" fmla="*/ 684803 h 684803"/>
                <a:gd name="connsiteX24" fmla="*/ 2520704 w 2910468"/>
                <a:gd name="connsiteY24" fmla="*/ 684803 h 684803"/>
                <a:gd name="connsiteX25" fmla="*/ 2364558 w 2910468"/>
                <a:gd name="connsiteY25" fmla="*/ 684803 h 684803"/>
                <a:gd name="connsiteX26" fmla="*/ 2153300 w 2910468"/>
                <a:gd name="connsiteY26" fmla="*/ 684803 h 684803"/>
                <a:gd name="connsiteX27" fmla="*/ 2024709 w 2910468"/>
                <a:gd name="connsiteY27" fmla="*/ 684803 h 684803"/>
                <a:gd name="connsiteX28" fmla="*/ 1923672 w 2910468"/>
                <a:gd name="connsiteY28" fmla="*/ 684803 h 684803"/>
                <a:gd name="connsiteX29" fmla="*/ 1739971 w 2910468"/>
                <a:gd name="connsiteY29" fmla="*/ 684803 h 684803"/>
                <a:gd name="connsiteX30" fmla="*/ 1638935 w 2910468"/>
                <a:gd name="connsiteY30" fmla="*/ 684803 h 684803"/>
                <a:gd name="connsiteX31" fmla="*/ 1482789 w 2910468"/>
                <a:gd name="connsiteY31" fmla="*/ 684803 h 684803"/>
                <a:gd name="connsiteX32" fmla="*/ 1354197 w 2910468"/>
                <a:gd name="connsiteY32" fmla="*/ 684803 h 684803"/>
                <a:gd name="connsiteX33" fmla="*/ 1170495 w 2910468"/>
                <a:gd name="connsiteY33" fmla="*/ 684803 h 684803"/>
                <a:gd name="connsiteX34" fmla="*/ 1041904 w 2910468"/>
                <a:gd name="connsiteY34" fmla="*/ 684803 h 684803"/>
                <a:gd name="connsiteX35" fmla="*/ 940868 w 2910468"/>
                <a:gd name="connsiteY35" fmla="*/ 684803 h 684803"/>
                <a:gd name="connsiteX36" fmla="*/ 702055 w 2910468"/>
                <a:gd name="connsiteY36" fmla="*/ 684803 h 684803"/>
                <a:gd name="connsiteX37" fmla="*/ 463243 w 2910468"/>
                <a:gd name="connsiteY37" fmla="*/ 684803 h 684803"/>
                <a:gd name="connsiteX38" fmla="*/ 251986 w 2910468"/>
                <a:gd name="connsiteY38" fmla="*/ 684803 h 684803"/>
                <a:gd name="connsiteX39" fmla="*/ 77469 w 2910468"/>
                <a:gd name="connsiteY39" fmla="*/ 684803 h 684803"/>
                <a:gd name="connsiteX40" fmla="*/ 0 w 2910468"/>
                <a:gd name="connsiteY40" fmla="*/ 606858 h 684803"/>
                <a:gd name="connsiteX41" fmla="*/ 0 w 2910468"/>
                <a:gd name="connsiteY41" fmla="*/ 425264 h 684803"/>
                <a:gd name="connsiteX42" fmla="*/ 0 w 2910468"/>
                <a:gd name="connsiteY42" fmla="*/ 243670 h 684803"/>
                <a:gd name="connsiteX43" fmla="*/ 0 w 2910468"/>
                <a:gd name="connsiteY43" fmla="*/ 77944 h 684803"/>
                <a:gd name="connsiteX0" fmla="*/ 0 w 2910468"/>
                <a:gd name="connsiteY0" fmla="*/ 77944 h 684803"/>
                <a:gd name="connsiteX1" fmla="*/ 77469 w 2910468"/>
                <a:gd name="connsiteY1" fmla="*/ 0 h 684803"/>
                <a:gd name="connsiteX2" fmla="*/ 233616 w 2910468"/>
                <a:gd name="connsiteY2" fmla="*/ 0 h 684803"/>
                <a:gd name="connsiteX3" fmla="*/ 362207 w 2910468"/>
                <a:gd name="connsiteY3" fmla="*/ 0 h 684803"/>
                <a:gd name="connsiteX4" fmla="*/ 573465 w 2910468"/>
                <a:gd name="connsiteY4" fmla="*/ 0 h 684803"/>
                <a:gd name="connsiteX5" fmla="*/ 812277 w 2910468"/>
                <a:gd name="connsiteY5" fmla="*/ 0 h 684803"/>
                <a:gd name="connsiteX6" fmla="*/ 995979 w 2910468"/>
                <a:gd name="connsiteY6" fmla="*/ 0 h 684803"/>
                <a:gd name="connsiteX7" fmla="*/ 1152125 w 2910468"/>
                <a:gd name="connsiteY7" fmla="*/ 0 h 684803"/>
                <a:gd name="connsiteX8" fmla="*/ 1308272 w 2910468"/>
                <a:gd name="connsiteY8" fmla="*/ 0 h 684803"/>
                <a:gd name="connsiteX9" fmla="*/ 1436863 w 2910468"/>
                <a:gd name="connsiteY9" fmla="*/ 0 h 684803"/>
                <a:gd name="connsiteX10" fmla="*/ 1565454 w 2910468"/>
                <a:gd name="connsiteY10" fmla="*/ 0 h 684803"/>
                <a:gd name="connsiteX11" fmla="*/ 1694046 w 2910468"/>
                <a:gd name="connsiteY11" fmla="*/ 0 h 684803"/>
                <a:gd name="connsiteX12" fmla="*/ 1822637 w 2910468"/>
                <a:gd name="connsiteY12" fmla="*/ 0 h 684803"/>
                <a:gd name="connsiteX13" fmla="*/ 2061449 w 2910468"/>
                <a:gd name="connsiteY13" fmla="*/ 0 h 684803"/>
                <a:gd name="connsiteX14" fmla="*/ 2245151 w 2910468"/>
                <a:gd name="connsiteY14" fmla="*/ 0 h 684803"/>
                <a:gd name="connsiteX15" fmla="*/ 2483963 w 2910468"/>
                <a:gd name="connsiteY15" fmla="*/ 0 h 684803"/>
                <a:gd name="connsiteX16" fmla="*/ 2832997 w 2910468"/>
                <a:gd name="connsiteY16" fmla="*/ 0 h 684803"/>
                <a:gd name="connsiteX17" fmla="*/ 2910468 w 2910468"/>
                <a:gd name="connsiteY17" fmla="*/ 77944 h 684803"/>
                <a:gd name="connsiteX18" fmla="*/ 2910468 w 2910468"/>
                <a:gd name="connsiteY18" fmla="*/ 243670 h 684803"/>
                <a:gd name="connsiteX19" fmla="*/ 2910468 w 2910468"/>
                <a:gd name="connsiteY19" fmla="*/ 414686 h 684803"/>
                <a:gd name="connsiteX20" fmla="*/ 2910468 w 2910468"/>
                <a:gd name="connsiteY20" fmla="*/ 606858 h 684803"/>
                <a:gd name="connsiteX21" fmla="*/ 2832997 w 2910468"/>
                <a:gd name="connsiteY21" fmla="*/ 684803 h 684803"/>
                <a:gd name="connsiteX22" fmla="*/ 2676850 w 2910468"/>
                <a:gd name="connsiteY22" fmla="*/ 684803 h 684803"/>
                <a:gd name="connsiteX23" fmla="*/ 2548259 w 2910468"/>
                <a:gd name="connsiteY23" fmla="*/ 684803 h 684803"/>
                <a:gd name="connsiteX24" fmla="*/ 2337002 w 2910468"/>
                <a:gd name="connsiteY24" fmla="*/ 684803 h 684803"/>
                <a:gd name="connsiteX25" fmla="*/ 2180856 w 2910468"/>
                <a:gd name="connsiteY25" fmla="*/ 684803 h 684803"/>
                <a:gd name="connsiteX26" fmla="*/ 2024709 w 2910468"/>
                <a:gd name="connsiteY26" fmla="*/ 684803 h 684803"/>
                <a:gd name="connsiteX27" fmla="*/ 1813452 w 2910468"/>
                <a:gd name="connsiteY27" fmla="*/ 684803 h 684803"/>
                <a:gd name="connsiteX28" fmla="*/ 1574639 w 2910468"/>
                <a:gd name="connsiteY28" fmla="*/ 684803 h 684803"/>
                <a:gd name="connsiteX29" fmla="*/ 1335827 w 2910468"/>
                <a:gd name="connsiteY29" fmla="*/ 684803 h 684803"/>
                <a:gd name="connsiteX30" fmla="*/ 1152125 w 2910468"/>
                <a:gd name="connsiteY30" fmla="*/ 684803 h 684803"/>
                <a:gd name="connsiteX31" fmla="*/ 1023534 w 2910468"/>
                <a:gd name="connsiteY31" fmla="*/ 684803 h 684803"/>
                <a:gd name="connsiteX32" fmla="*/ 894942 w 2910468"/>
                <a:gd name="connsiteY32" fmla="*/ 684803 h 684803"/>
                <a:gd name="connsiteX33" fmla="*/ 711240 w 2910468"/>
                <a:gd name="connsiteY33" fmla="*/ 684803 h 684803"/>
                <a:gd name="connsiteX34" fmla="*/ 582650 w 2910468"/>
                <a:gd name="connsiteY34" fmla="*/ 684803 h 684803"/>
                <a:gd name="connsiteX35" fmla="*/ 426503 w 2910468"/>
                <a:gd name="connsiteY35" fmla="*/ 684803 h 684803"/>
                <a:gd name="connsiteX36" fmla="*/ 242801 w 2910468"/>
                <a:gd name="connsiteY36" fmla="*/ 684803 h 684803"/>
                <a:gd name="connsiteX37" fmla="*/ 77469 w 2910468"/>
                <a:gd name="connsiteY37" fmla="*/ 684803 h 684803"/>
                <a:gd name="connsiteX38" fmla="*/ 0 w 2910468"/>
                <a:gd name="connsiteY38" fmla="*/ 606858 h 684803"/>
                <a:gd name="connsiteX39" fmla="*/ 0 w 2910468"/>
                <a:gd name="connsiteY39" fmla="*/ 430553 h 684803"/>
                <a:gd name="connsiteX40" fmla="*/ 0 w 2910468"/>
                <a:gd name="connsiteY40" fmla="*/ 270116 h 684803"/>
                <a:gd name="connsiteX41" fmla="*/ 0 w 2910468"/>
                <a:gd name="connsiteY41" fmla="*/ 77944 h 684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910468" h="684803" fill="none" extrusionOk="0">
                  <a:moveTo>
                    <a:pt x="0" y="77944"/>
                  </a:moveTo>
                  <a:cubicBezTo>
                    <a:pt x="-5271" y="23486"/>
                    <a:pt x="20784" y="-100"/>
                    <a:pt x="77469" y="0"/>
                  </a:cubicBezTo>
                  <a:cubicBezTo>
                    <a:pt x="132855" y="-1304"/>
                    <a:pt x="156690" y="15202"/>
                    <a:pt x="233616" y="0"/>
                  </a:cubicBezTo>
                  <a:cubicBezTo>
                    <a:pt x="307672" y="-4027"/>
                    <a:pt x="317722" y="-2244"/>
                    <a:pt x="362207" y="0"/>
                  </a:cubicBezTo>
                  <a:cubicBezTo>
                    <a:pt x="403756" y="2232"/>
                    <a:pt x="506983" y="1614"/>
                    <a:pt x="573465" y="0"/>
                  </a:cubicBezTo>
                  <a:cubicBezTo>
                    <a:pt x="616578" y="-34218"/>
                    <a:pt x="689738" y="17956"/>
                    <a:pt x="812277" y="0"/>
                  </a:cubicBezTo>
                  <a:cubicBezTo>
                    <a:pt x="930985" y="-9541"/>
                    <a:pt x="946988" y="-16029"/>
                    <a:pt x="995979" y="0"/>
                  </a:cubicBezTo>
                  <a:cubicBezTo>
                    <a:pt x="1045278" y="24041"/>
                    <a:pt x="1082418" y="-11308"/>
                    <a:pt x="1152125" y="0"/>
                  </a:cubicBezTo>
                  <a:cubicBezTo>
                    <a:pt x="1227054" y="-2788"/>
                    <a:pt x="1235952" y="2234"/>
                    <a:pt x="1308272" y="0"/>
                  </a:cubicBezTo>
                  <a:cubicBezTo>
                    <a:pt x="1381021" y="-6024"/>
                    <a:pt x="1391567" y="8343"/>
                    <a:pt x="1436863" y="0"/>
                  </a:cubicBezTo>
                  <a:cubicBezTo>
                    <a:pt x="1483091" y="-5700"/>
                    <a:pt x="1523232" y="4145"/>
                    <a:pt x="1565454" y="0"/>
                  </a:cubicBezTo>
                  <a:cubicBezTo>
                    <a:pt x="1603050" y="-6581"/>
                    <a:pt x="1654805" y="9497"/>
                    <a:pt x="1694046" y="0"/>
                  </a:cubicBezTo>
                  <a:cubicBezTo>
                    <a:pt x="1741920" y="17058"/>
                    <a:pt x="1790251" y="-15264"/>
                    <a:pt x="1822637" y="0"/>
                  </a:cubicBezTo>
                  <a:cubicBezTo>
                    <a:pt x="1862051" y="15203"/>
                    <a:pt x="1980433" y="-3267"/>
                    <a:pt x="2061449" y="0"/>
                  </a:cubicBezTo>
                  <a:cubicBezTo>
                    <a:pt x="2130575" y="18985"/>
                    <a:pt x="2184981" y="29873"/>
                    <a:pt x="2245151" y="0"/>
                  </a:cubicBezTo>
                  <a:cubicBezTo>
                    <a:pt x="2282859" y="-13456"/>
                    <a:pt x="2414375" y="-42742"/>
                    <a:pt x="2483963" y="0"/>
                  </a:cubicBezTo>
                  <a:cubicBezTo>
                    <a:pt x="2584435" y="-4061"/>
                    <a:pt x="2688599" y="-27349"/>
                    <a:pt x="2832997" y="0"/>
                  </a:cubicBezTo>
                  <a:cubicBezTo>
                    <a:pt x="2864080" y="3454"/>
                    <a:pt x="2925771" y="32537"/>
                    <a:pt x="2910468" y="77944"/>
                  </a:cubicBezTo>
                  <a:cubicBezTo>
                    <a:pt x="2897187" y="108100"/>
                    <a:pt x="2925436" y="179265"/>
                    <a:pt x="2910468" y="243670"/>
                  </a:cubicBezTo>
                  <a:cubicBezTo>
                    <a:pt x="2928435" y="295404"/>
                    <a:pt x="2909673" y="345659"/>
                    <a:pt x="2910468" y="414686"/>
                  </a:cubicBezTo>
                  <a:cubicBezTo>
                    <a:pt x="2924870" y="482891"/>
                    <a:pt x="2907523" y="529724"/>
                    <a:pt x="2910468" y="606858"/>
                  </a:cubicBezTo>
                  <a:cubicBezTo>
                    <a:pt x="2918990" y="644124"/>
                    <a:pt x="2885378" y="683626"/>
                    <a:pt x="2832997" y="684803"/>
                  </a:cubicBezTo>
                  <a:cubicBezTo>
                    <a:pt x="2791484" y="675947"/>
                    <a:pt x="2704966" y="684984"/>
                    <a:pt x="2676850" y="684803"/>
                  </a:cubicBezTo>
                  <a:cubicBezTo>
                    <a:pt x="2630703" y="691246"/>
                    <a:pt x="2584876" y="671060"/>
                    <a:pt x="2548259" y="684803"/>
                  </a:cubicBezTo>
                  <a:cubicBezTo>
                    <a:pt x="2540170" y="680018"/>
                    <a:pt x="2410041" y="664887"/>
                    <a:pt x="2337002" y="684803"/>
                  </a:cubicBezTo>
                  <a:cubicBezTo>
                    <a:pt x="2249162" y="691210"/>
                    <a:pt x="2241006" y="689190"/>
                    <a:pt x="2180856" y="684803"/>
                  </a:cubicBezTo>
                  <a:cubicBezTo>
                    <a:pt x="2118011" y="680053"/>
                    <a:pt x="2099401" y="677787"/>
                    <a:pt x="2024709" y="684803"/>
                  </a:cubicBezTo>
                  <a:cubicBezTo>
                    <a:pt x="1966042" y="696839"/>
                    <a:pt x="1867639" y="696606"/>
                    <a:pt x="1813452" y="684803"/>
                  </a:cubicBezTo>
                  <a:cubicBezTo>
                    <a:pt x="1738143" y="663972"/>
                    <a:pt x="1677306" y="674374"/>
                    <a:pt x="1574639" y="684803"/>
                  </a:cubicBezTo>
                  <a:cubicBezTo>
                    <a:pt x="1461783" y="675066"/>
                    <a:pt x="1441469" y="691823"/>
                    <a:pt x="1335827" y="684803"/>
                  </a:cubicBezTo>
                  <a:cubicBezTo>
                    <a:pt x="1228129" y="687183"/>
                    <a:pt x="1195042" y="678584"/>
                    <a:pt x="1152125" y="684803"/>
                  </a:cubicBezTo>
                  <a:cubicBezTo>
                    <a:pt x="1098312" y="690006"/>
                    <a:pt x="1069604" y="666251"/>
                    <a:pt x="1023534" y="684803"/>
                  </a:cubicBezTo>
                  <a:cubicBezTo>
                    <a:pt x="988862" y="689743"/>
                    <a:pt x="935238" y="693372"/>
                    <a:pt x="894942" y="684803"/>
                  </a:cubicBezTo>
                  <a:cubicBezTo>
                    <a:pt x="846385" y="669431"/>
                    <a:pt x="807640" y="679127"/>
                    <a:pt x="711240" y="684803"/>
                  </a:cubicBezTo>
                  <a:cubicBezTo>
                    <a:pt x="625373" y="684125"/>
                    <a:pt x="621188" y="679072"/>
                    <a:pt x="582650" y="684803"/>
                  </a:cubicBezTo>
                  <a:cubicBezTo>
                    <a:pt x="549604" y="674916"/>
                    <a:pt x="469366" y="672585"/>
                    <a:pt x="426503" y="684803"/>
                  </a:cubicBezTo>
                  <a:cubicBezTo>
                    <a:pt x="382467" y="697052"/>
                    <a:pt x="301429" y="699753"/>
                    <a:pt x="242801" y="684803"/>
                  </a:cubicBezTo>
                  <a:cubicBezTo>
                    <a:pt x="194206" y="672292"/>
                    <a:pt x="111451" y="672163"/>
                    <a:pt x="77469" y="684803"/>
                  </a:cubicBezTo>
                  <a:cubicBezTo>
                    <a:pt x="44764" y="700245"/>
                    <a:pt x="-5275" y="651706"/>
                    <a:pt x="0" y="606858"/>
                  </a:cubicBezTo>
                  <a:cubicBezTo>
                    <a:pt x="7030" y="552487"/>
                    <a:pt x="1297" y="523588"/>
                    <a:pt x="0" y="430553"/>
                  </a:cubicBezTo>
                  <a:cubicBezTo>
                    <a:pt x="858" y="345936"/>
                    <a:pt x="643" y="341221"/>
                    <a:pt x="0" y="270116"/>
                  </a:cubicBezTo>
                  <a:cubicBezTo>
                    <a:pt x="6013" y="189324"/>
                    <a:pt x="-7411" y="140528"/>
                    <a:pt x="0" y="77944"/>
                  </a:cubicBezTo>
                  <a:close/>
                </a:path>
                <a:path w="2910468" h="684803" stroke="0" extrusionOk="0">
                  <a:moveTo>
                    <a:pt x="0" y="77944"/>
                  </a:moveTo>
                  <a:cubicBezTo>
                    <a:pt x="3840" y="33720"/>
                    <a:pt x="41229" y="-6699"/>
                    <a:pt x="77469" y="0"/>
                  </a:cubicBezTo>
                  <a:cubicBezTo>
                    <a:pt x="185154" y="772"/>
                    <a:pt x="214249" y="7669"/>
                    <a:pt x="288726" y="0"/>
                  </a:cubicBezTo>
                  <a:cubicBezTo>
                    <a:pt x="369187" y="-2360"/>
                    <a:pt x="413846" y="-12417"/>
                    <a:pt x="444873" y="0"/>
                  </a:cubicBezTo>
                  <a:cubicBezTo>
                    <a:pt x="487714" y="1643"/>
                    <a:pt x="531501" y="647"/>
                    <a:pt x="545909" y="0"/>
                  </a:cubicBezTo>
                  <a:cubicBezTo>
                    <a:pt x="554767" y="5232"/>
                    <a:pt x="633319" y="-12621"/>
                    <a:pt x="702055" y="0"/>
                  </a:cubicBezTo>
                  <a:cubicBezTo>
                    <a:pt x="754906" y="3846"/>
                    <a:pt x="771404" y="-3337"/>
                    <a:pt x="803091" y="0"/>
                  </a:cubicBezTo>
                  <a:cubicBezTo>
                    <a:pt x="832630" y="-4077"/>
                    <a:pt x="972306" y="-1949"/>
                    <a:pt x="1041904" y="0"/>
                  </a:cubicBezTo>
                  <a:cubicBezTo>
                    <a:pt x="1103963" y="11364"/>
                    <a:pt x="1118442" y="2532"/>
                    <a:pt x="1170495" y="0"/>
                  </a:cubicBezTo>
                  <a:cubicBezTo>
                    <a:pt x="1209937" y="12997"/>
                    <a:pt x="1275693" y="-22931"/>
                    <a:pt x="1381752" y="0"/>
                  </a:cubicBezTo>
                  <a:cubicBezTo>
                    <a:pt x="1477228" y="-7212"/>
                    <a:pt x="1480474" y="-5796"/>
                    <a:pt x="1510344" y="0"/>
                  </a:cubicBezTo>
                  <a:cubicBezTo>
                    <a:pt x="1513888" y="-278"/>
                    <a:pt x="1689449" y="3855"/>
                    <a:pt x="1749156" y="0"/>
                  </a:cubicBezTo>
                  <a:cubicBezTo>
                    <a:pt x="1824492" y="-13074"/>
                    <a:pt x="1815668" y="3587"/>
                    <a:pt x="1877747" y="0"/>
                  </a:cubicBezTo>
                  <a:cubicBezTo>
                    <a:pt x="1932995" y="-5215"/>
                    <a:pt x="2031173" y="14653"/>
                    <a:pt x="2061449" y="0"/>
                  </a:cubicBezTo>
                  <a:cubicBezTo>
                    <a:pt x="2090998" y="-20584"/>
                    <a:pt x="2253576" y="-21795"/>
                    <a:pt x="2300261" y="0"/>
                  </a:cubicBezTo>
                  <a:cubicBezTo>
                    <a:pt x="2360465" y="9278"/>
                    <a:pt x="2422347" y="7981"/>
                    <a:pt x="2456408" y="0"/>
                  </a:cubicBezTo>
                  <a:cubicBezTo>
                    <a:pt x="2495283" y="-2109"/>
                    <a:pt x="2542667" y="602"/>
                    <a:pt x="2612554" y="0"/>
                  </a:cubicBezTo>
                  <a:cubicBezTo>
                    <a:pt x="2670451" y="-1718"/>
                    <a:pt x="2754483" y="14212"/>
                    <a:pt x="2832997" y="0"/>
                  </a:cubicBezTo>
                  <a:cubicBezTo>
                    <a:pt x="2888088" y="-7329"/>
                    <a:pt x="2910240" y="25986"/>
                    <a:pt x="2910468" y="77944"/>
                  </a:cubicBezTo>
                  <a:cubicBezTo>
                    <a:pt x="2896118" y="144561"/>
                    <a:pt x="2900615" y="175936"/>
                    <a:pt x="2910468" y="248959"/>
                  </a:cubicBezTo>
                  <a:cubicBezTo>
                    <a:pt x="2913763" y="319718"/>
                    <a:pt x="2916504" y="334024"/>
                    <a:pt x="2910468" y="409397"/>
                  </a:cubicBezTo>
                  <a:cubicBezTo>
                    <a:pt x="2898203" y="478988"/>
                    <a:pt x="2906652" y="507085"/>
                    <a:pt x="2910468" y="606858"/>
                  </a:cubicBezTo>
                  <a:cubicBezTo>
                    <a:pt x="2920902" y="652065"/>
                    <a:pt x="2887975" y="701173"/>
                    <a:pt x="2832997" y="684803"/>
                  </a:cubicBezTo>
                  <a:cubicBezTo>
                    <a:pt x="2767081" y="688334"/>
                    <a:pt x="2717462" y="681271"/>
                    <a:pt x="2649295" y="684803"/>
                  </a:cubicBezTo>
                  <a:cubicBezTo>
                    <a:pt x="2579213" y="676216"/>
                    <a:pt x="2558964" y="685712"/>
                    <a:pt x="2520704" y="684803"/>
                  </a:cubicBezTo>
                  <a:cubicBezTo>
                    <a:pt x="2478340" y="685630"/>
                    <a:pt x="2430209" y="708969"/>
                    <a:pt x="2364558" y="684803"/>
                  </a:cubicBezTo>
                  <a:cubicBezTo>
                    <a:pt x="2300030" y="677725"/>
                    <a:pt x="2219390" y="672903"/>
                    <a:pt x="2153300" y="684803"/>
                  </a:cubicBezTo>
                  <a:cubicBezTo>
                    <a:pt x="2101949" y="689326"/>
                    <a:pt x="2079776" y="680462"/>
                    <a:pt x="2024709" y="684803"/>
                  </a:cubicBezTo>
                  <a:cubicBezTo>
                    <a:pt x="1970567" y="687146"/>
                    <a:pt x="1954855" y="679226"/>
                    <a:pt x="1923672" y="684803"/>
                  </a:cubicBezTo>
                  <a:cubicBezTo>
                    <a:pt x="1893722" y="680351"/>
                    <a:pt x="1780975" y="675472"/>
                    <a:pt x="1739971" y="684803"/>
                  </a:cubicBezTo>
                  <a:cubicBezTo>
                    <a:pt x="1700769" y="688185"/>
                    <a:pt x="1677981" y="679299"/>
                    <a:pt x="1638935" y="684803"/>
                  </a:cubicBezTo>
                  <a:cubicBezTo>
                    <a:pt x="1608270" y="675409"/>
                    <a:pt x="1539007" y="689362"/>
                    <a:pt x="1482789" y="684803"/>
                  </a:cubicBezTo>
                  <a:cubicBezTo>
                    <a:pt x="1446136" y="695001"/>
                    <a:pt x="1397723" y="676770"/>
                    <a:pt x="1354197" y="684803"/>
                  </a:cubicBezTo>
                  <a:cubicBezTo>
                    <a:pt x="1326612" y="676290"/>
                    <a:pt x="1212289" y="699983"/>
                    <a:pt x="1170495" y="684803"/>
                  </a:cubicBezTo>
                  <a:cubicBezTo>
                    <a:pt x="1132476" y="689701"/>
                    <a:pt x="1099724" y="691986"/>
                    <a:pt x="1041904" y="684803"/>
                  </a:cubicBezTo>
                  <a:cubicBezTo>
                    <a:pt x="996139" y="685444"/>
                    <a:pt x="983655" y="689535"/>
                    <a:pt x="940868" y="684803"/>
                  </a:cubicBezTo>
                  <a:cubicBezTo>
                    <a:pt x="918341" y="720544"/>
                    <a:pt x="774647" y="661425"/>
                    <a:pt x="702055" y="684803"/>
                  </a:cubicBezTo>
                  <a:cubicBezTo>
                    <a:pt x="599761" y="691223"/>
                    <a:pt x="528001" y="691866"/>
                    <a:pt x="463243" y="684803"/>
                  </a:cubicBezTo>
                  <a:cubicBezTo>
                    <a:pt x="393004" y="686378"/>
                    <a:pt x="303113" y="689079"/>
                    <a:pt x="251986" y="684803"/>
                  </a:cubicBezTo>
                  <a:cubicBezTo>
                    <a:pt x="216983" y="680265"/>
                    <a:pt x="119125" y="686362"/>
                    <a:pt x="77469" y="684803"/>
                  </a:cubicBezTo>
                  <a:cubicBezTo>
                    <a:pt x="38311" y="694733"/>
                    <a:pt x="-5144" y="634345"/>
                    <a:pt x="0" y="606858"/>
                  </a:cubicBezTo>
                  <a:cubicBezTo>
                    <a:pt x="-1169" y="535883"/>
                    <a:pt x="-3548" y="515117"/>
                    <a:pt x="0" y="425264"/>
                  </a:cubicBezTo>
                  <a:cubicBezTo>
                    <a:pt x="3678" y="346661"/>
                    <a:pt x="3900" y="299634"/>
                    <a:pt x="0" y="243670"/>
                  </a:cubicBezTo>
                  <a:cubicBezTo>
                    <a:pt x="-12208" y="195072"/>
                    <a:pt x="-4305" y="132501"/>
                    <a:pt x="0" y="77944"/>
                  </a:cubicBezTo>
                  <a:close/>
                </a:path>
                <a:path w="2910468" h="684803" fill="none" stroke="0" extrusionOk="0">
                  <a:moveTo>
                    <a:pt x="0" y="77944"/>
                  </a:moveTo>
                  <a:cubicBezTo>
                    <a:pt x="5514" y="33560"/>
                    <a:pt x="36708" y="-8126"/>
                    <a:pt x="77469" y="0"/>
                  </a:cubicBezTo>
                  <a:cubicBezTo>
                    <a:pt x="132907" y="13200"/>
                    <a:pt x="167751" y="5891"/>
                    <a:pt x="233616" y="0"/>
                  </a:cubicBezTo>
                  <a:cubicBezTo>
                    <a:pt x="308188" y="-6220"/>
                    <a:pt x="317818" y="89"/>
                    <a:pt x="362207" y="0"/>
                  </a:cubicBezTo>
                  <a:cubicBezTo>
                    <a:pt x="411976" y="-5164"/>
                    <a:pt x="506783" y="30387"/>
                    <a:pt x="573465" y="0"/>
                  </a:cubicBezTo>
                  <a:cubicBezTo>
                    <a:pt x="628884" y="2"/>
                    <a:pt x="710319" y="6461"/>
                    <a:pt x="812277" y="0"/>
                  </a:cubicBezTo>
                  <a:cubicBezTo>
                    <a:pt x="932081" y="-8206"/>
                    <a:pt x="954493" y="-12600"/>
                    <a:pt x="995979" y="0"/>
                  </a:cubicBezTo>
                  <a:cubicBezTo>
                    <a:pt x="1046545" y="8589"/>
                    <a:pt x="1078033" y="5377"/>
                    <a:pt x="1152125" y="0"/>
                  </a:cubicBezTo>
                  <a:cubicBezTo>
                    <a:pt x="1225474" y="1594"/>
                    <a:pt x="1239365" y="7079"/>
                    <a:pt x="1308272" y="0"/>
                  </a:cubicBezTo>
                  <a:cubicBezTo>
                    <a:pt x="1377333" y="-2109"/>
                    <a:pt x="1396290" y="-1872"/>
                    <a:pt x="1436863" y="0"/>
                  </a:cubicBezTo>
                  <a:cubicBezTo>
                    <a:pt x="1482690" y="298"/>
                    <a:pt x="1533013" y="-945"/>
                    <a:pt x="1565454" y="0"/>
                  </a:cubicBezTo>
                  <a:cubicBezTo>
                    <a:pt x="1591505" y="-1728"/>
                    <a:pt x="1654880" y="-1751"/>
                    <a:pt x="1694046" y="0"/>
                  </a:cubicBezTo>
                  <a:cubicBezTo>
                    <a:pt x="1736552" y="10871"/>
                    <a:pt x="1775693" y="-358"/>
                    <a:pt x="1822637" y="0"/>
                  </a:cubicBezTo>
                  <a:cubicBezTo>
                    <a:pt x="1864862" y="17370"/>
                    <a:pt x="2014411" y="-386"/>
                    <a:pt x="2061449" y="0"/>
                  </a:cubicBezTo>
                  <a:cubicBezTo>
                    <a:pt x="2112593" y="-1661"/>
                    <a:pt x="2188291" y="10377"/>
                    <a:pt x="2245151" y="0"/>
                  </a:cubicBezTo>
                  <a:cubicBezTo>
                    <a:pt x="2312980" y="3990"/>
                    <a:pt x="2415449" y="-6816"/>
                    <a:pt x="2483963" y="0"/>
                  </a:cubicBezTo>
                  <a:cubicBezTo>
                    <a:pt x="2611492" y="17624"/>
                    <a:pt x="2701328" y="13326"/>
                    <a:pt x="2832997" y="0"/>
                  </a:cubicBezTo>
                  <a:cubicBezTo>
                    <a:pt x="2867638" y="-12624"/>
                    <a:pt x="2901634" y="29228"/>
                    <a:pt x="2910468" y="77944"/>
                  </a:cubicBezTo>
                  <a:cubicBezTo>
                    <a:pt x="2904826" y="115337"/>
                    <a:pt x="2906805" y="195878"/>
                    <a:pt x="2910468" y="243670"/>
                  </a:cubicBezTo>
                  <a:cubicBezTo>
                    <a:pt x="2918270" y="305900"/>
                    <a:pt x="2896242" y="339799"/>
                    <a:pt x="2910468" y="414686"/>
                  </a:cubicBezTo>
                  <a:cubicBezTo>
                    <a:pt x="2915582" y="479409"/>
                    <a:pt x="2905164" y="552970"/>
                    <a:pt x="2910468" y="606858"/>
                  </a:cubicBezTo>
                  <a:cubicBezTo>
                    <a:pt x="2910888" y="661712"/>
                    <a:pt x="2887497" y="689200"/>
                    <a:pt x="2832997" y="684803"/>
                  </a:cubicBezTo>
                  <a:cubicBezTo>
                    <a:pt x="2783261" y="681090"/>
                    <a:pt x="2720071" y="694710"/>
                    <a:pt x="2676850" y="684803"/>
                  </a:cubicBezTo>
                  <a:cubicBezTo>
                    <a:pt x="2628620" y="691429"/>
                    <a:pt x="2569967" y="685631"/>
                    <a:pt x="2548259" y="684803"/>
                  </a:cubicBezTo>
                  <a:cubicBezTo>
                    <a:pt x="2520278" y="680977"/>
                    <a:pt x="2419367" y="687387"/>
                    <a:pt x="2337002" y="684803"/>
                  </a:cubicBezTo>
                  <a:cubicBezTo>
                    <a:pt x="2255890" y="686580"/>
                    <a:pt x="2238986" y="686415"/>
                    <a:pt x="2180856" y="684803"/>
                  </a:cubicBezTo>
                  <a:cubicBezTo>
                    <a:pt x="2119067" y="689320"/>
                    <a:pt x="2097503" y="679471"/>
                    <a:pt x="2024709" y="684803"/>
                  </a:cubicBezTo>
                  <a:cubicBezTo>
                    <a:pt x="1958564" y="700932"/>
                    <a:pt x="1883490" y="666446"/>
                    <a:pt x="1813452" y="684803"/>
                  </a:cubicBezTo>
                  <a:cubicBezTo>
                    <a:pt x="1749135" y="690185"/>
                    <a:pt x="1685872" y="687006"/>
                    <a:pt x="1574639" y="684803"/>
                  </a:cubicBezTo>
                  <a:cubicBezTo>
                    <a:pt x="1469244" y="679182"/>
                    <a:pt x="1421675" y="684004"/>
                    <a:pt x="1335827" y="684803"/>
                  </a:cubicBezTo>
                  <a:cubicBezTo>
                    <a:pt x="1240608" y="688876"/>
                    <a:pt x="1197155" y="676110"/>
                    <a:pt x="1152125" y="684803"/>
                  </a:cubicBezTo>
                  <a:cubicBezTo>
                    <a:pt x="1102702" y="690184"/>
                    <a:pt x="1063421" y="684229"/>
                    <a:pt x="1023534" y="684803"/>
                  </a:cubicBezTo>
                  <a:cubicBezTo>
                    <a:pt x="984192" y="683951"/>
                    <a:pt x="950601" y="683999"/>
                    <a:pt x="894942" y="684803"/>
                  </a:cubicBezTo>
                  <a:cubicBezTo>
                    <a:pt x="828164" y="670495"/>
                    <a:pt x="792672" y="676680"/>
                    <a:pt x="711240" y="684803"/>
                  </a:cubicBezTo>
                  <a:cubicBezTo>
                    <a:pt x="625711" y="686482"/>
                    <a:pt x="621665" y="678235"/>
                    <a:pt x="582650" y="684803"/>
                  </a:cubicBezTo>
                  <a:cubicBezTo>
                    <a:pt x="536546" y="685547"/>
                    <a:pt x="462203" y="680402"/>
                    <a:pt x="426503" y="684803"/>
                  </a:cubicBezTo>
                  <a:cubicBezTo>
                    <a:pt x="402228" y="689534"/>
                    <a:pt x="296696" y="692863"/>
                    <a:pt x="242801" y="684803"/>
                  </a:cubicBezTo>
                  <a:cubicBezTo>
                    <a:pt x="189296" y="684583"/>
                    <a:pt x="135007" y="670540"/>
                    <a:pt x="77469" y="684803"/>
                  </a:cubicBezTo>
                  <a:cubicBezTo>
                    <a:pt x="42194" y="691429"/>
                    <a:pt x="-409" y="666045"/>
                    <a:pt x="0" y="606858"/>
                  </a:cubicBezTo>
                  <a:cubicBezTo>
                    <a:pt x="8941" y="550745"/>
                    <a:pt x="985" y="513650"/>
                    <a:pt x="0" y="430553"/>
                  </a:cubicBezTo>
                  <a:cubicBezTo>
                    <a:pt x="1339" y="346041"/>
                    <a:pt x="1280" y="341986"/>
                    <a:pt x="0" y="270116"/>
                  </a:cubicBezTo>
                  <a:cubicBezTo>
                    <a:pt x="-7045" y="199148"/>
                    <a:pt x="5795" y="134583"/>
                    <a:pt x="0" y="77944"/>
                  </a:cubicBezTo>
                  <a:close/>
                </a:path>
                <a:path w="2910468" h="684803" fill="none" stroke="0" extrusionOk="0">
                  <a:moveTo>
                    <a:pt x="0" y="77944"/>
                  </a:moveTo>
                  <a:cubicBezTo>
                    <a:pt x="3306" y="29456"/>
                    <a:pt x="29148" y="-1169"/>
                    <a:pt x="77469" y="0"/>
                  </a:cubicBezTo>
                  <a:cubicBezTo>
                    <a:pt x="136719" y="5303"/>
                    <a:pt x="162272" y="10822"/>
                    <a:pt x="233616" y="0"/>
                  </a:cubicBezTo>
                  <a:cubicBezTo>
                    <a:pt x="308799" y="-3182"/>
                    <a:pt x="319077" y="-2053"/>
                    <a:pt x="362207" y="0"/>
                  </a:cubicBezTo>
                  <a:cubicBezTo>
                    <a:pt x="407816" y="-3306"/>
                    <a:pt x="504475" y="14782"/>
                    <a:pt x="573465" y="0"/>
                  </a:cubicBezTo>
                  <a:cubicBezTo>
                    <a:pt x="627315" y="-701"/>
                    <a:pt x="692791" y="18685"/>
                    <a:pt x="812277" y="0"/>
                  </a:cubicBezTo>
                  <a:cubicBezTo>
                    <a:pt x="932170" y="-9569"/>
                    <a:pt x="948694" y="-12368"/>
                    <a:pt x="995979" y="0"/>
                  </a:cubicBezTo>
                  <a:cubicBezTo>
                    <a:pt x="1051456" y="26487"/>
                    <a:pt x="1081295" y="-5917"/>
                    <a:pt x="1152125" y="0"/>
                  </a:cubicBezTo>
                  <a:cubicBezTo>
                    <a:pt x="1227504" y="-1735"/>
                    <a:pt x="1237991" y="5792"/>
                    <a:pt x="1308272" y="0"/>
                  </a:cubicBezTo>
                  <a:cubicBezTo>
                    <a:pt x="1382613" y="-3283"/>
                    <a:pt x="1396180" y="4857"/>
                    <a:pt x="1436863" y="0"/>
                  </a:cubicBezTo>
                  <a:cubicBezTo>
                    <a:pt x="1485521" y="-4353"/>
                    <a:pt x="1526621" y="923"/>
                    <a:pt x="1565454" y="0"/>
                  </a:cubicBezTo>
                  <a:cubicBezTo>
                    <a:pt x="1597718" y="-3977"/>
                    <a:pt x="1655016" y="5752"/>
                    <a:pt x="1694046" y="0"/>
                  </a:cubicBezTo>
                  <a:cubicBezTo>
                    <a:pt x="1744094" y="11919"/>
                    <a:pt x="1783645" y="-12393"/>
                    <a:pt x="1822637" y="0"/>
                  </a:cubicBezTo>
                  <a:cubicBezTo>
                    <a:pt x="1855231" y="18409"/>
                    <a:pt x="2000851" y="-5841"/>
                    <a:pt x="2061449" y="0"/>
                  </a:cubicBezTo>
                  <a:cubicBezTo>
                    <a:pt x="2125126" y="9722"/>
                    <a:pt x="2188910" y="14134"/>
                    <a:pt x="2245151" y="0"/>
                  </a:cubicBezTo>
                  <a:cubicBezTo>
                    <a:pt x="2311408" y="-3970"/>
                    <a:pt x="2410499" y="-28438"/>
                    <a:pt x="2483963" y="0"/>
                  </a:cubicBezTo>
                  <a:cubicBezTo>
                    <a:pt x="2590434" y="14074"/>
                    <a:pt x="2682199" y="3975"/>
                    <a:pt x="2832997" y="0"/>
                  </a:cubicBezTo>
                  <a:cubicBezTo>
                    <a:pt x="2864204" y="-12180"/>
                    <a:pt x="2916440" y="31305"/>
                    <a:pt x="2910468" y="77944"/>
                  </a:cubicBezTo>
                  <a:cubicBezTo>
                    <a:pt x="2914466" y="107054"/>
                    <a:pt x="2897245" y="184684"/>
                    <a:pt x="2910468" y="243670"/>
                  </a:cubicBezTo>
                  <a:cubicBezTo>
                    <a:pt x="2924155" y="305979"/>
                    <a:pt x="2898467" y="347535"/>
                    <a:pt x="2910468" y="414686"/>
                  </a:cubicBezTo>
                  <a:cubicBezTo>
                    <a:pt x="2913820" y="480519"/>
                    <a:pt x="2907700" y="547096"/>
                    <a:pt x="2910468" y="606858"/>
                  </a:cubicBezTo>
                  <a:cubicBezTo>
                    <a:pt x="2914668" y="654679"/>
                    <a:pt x="2880055" y="687642"/>
                    <a:pt x="2832997" y="684803"/>
                  </a:cubicBezTo>
                  <a:cubicBezTo>
                    <a:pt x="2782808" y="680514"/>
                    <a:pt x="2714719" y="688310"/>
                    <a:pt x="2676850" y="684803"/>
                  </a:cubicBezTo>
                  <a:cubicBezTo>
                    <a:pt x="2626300" y="692811"/>
                    <a:pt x="2577628" y="681203"/>
                    <a:pt x="2548259" y="684803"/>
                  </a:cubicBezTo>
                  <a:cubicBezTo>
                    <a:pt x="2543876" y="685024"/>
                    <a:pt x="2410974" y="672828"/>
                    <a:pt x="2337002" y="684803"/>
                  </a:cubicBezTo>
                  <a:cubicBezTo>
                    <a:pt x="2251489" y="689067"/>
                    <a:pt x="2239141" y="687484"/>
                    <a:pt x="2180856" y="684803"/>
                  </a:cubicBezTo>
                  <a:cubicBezTo>
                    <a:pt x="2118679" y="682432"/>
                    <a:pt x="2100399" y="680637"/>
                    <a:pt x="2024709" y="684803"/>
                  </a:cubicBezTo>
                  <a:cubicBezTo>
                    <a:pt x="1950895" y="701730"/>
                    <a:pt x="1874002" y="688523"/>
                    <a:pt x="1813452" y="684803"/>
                  </a:cubicBezTo>
                  <a:cubicBezTo>
                    <a:pt x="1745642" y="668696"/>
                    <a:pt x="1694063" y="680092"/>
                    <a:pt x="1574639" y="684803"/>
                  </a:cubicBezTo>
                  <a:cubicBezTo>
                    <a:pt x="1468098" y="680164"/>
                    <a:pt x="1434241" y="686197"/>
                    <a:pt x="1335827" y="684803"/>
                  </a:cubicBezTo>
                  <a:cubicBezTo>
                    <a:pt x="1235755" y="690224"/>
                    <a:pt x="1199488" y="678274"/>
                    <a:pt x="1152125" y="684803"/>
                  </a:cubicBezTo>
                  <a:cubicBezTo>
                    <a:pt x="1096060" y="681745"/>
                    <a:pt x="1065276" y="672312"/>
                    <a:pt x="1023534" y="684803"/>
                  </a:cubicBezTo>
                  <a:cubicBezTo>
                    <a:pt x="981082" y="686724"/>
                    <a:pt x="946973" y="691068"/>
                    <a:pt x="894942" y="684803"/>
                  </a:cubicBezTo>
                  <a:cubicBezTo>
                    <a:pt x="843125" y="670214"/>
                    <a:pt x="806293" y="680442"/>
                    <a:pt x="711240" y="684803"/>
                  </a:cubicBezTo>
                  <a:cubicBezTo>
                    <a:pt x="626654" y="685156"/>
                    <a:pt x="620461" y="678690"/>
                    <a:pt x="582650" y="684803"/>
                  </a:cubicBezTo>
                  <a:cubicBezTo>
                    <a:pt x="543710" y="680947"/>
                    <a:pt x="465662" y="679793"/>
                    <a:pt x="426503" y="684803"/>
                  </a:cubicBezTo>
                  <a:cubicBezTo>
                    <a:pt x="393960" y="692529"/>
                    <a:pt x="293304" y="695071"/>
                    <a:pt x="242801" y="684803"/>
                  </a:cubicBezTo>
                  <a:cubicBezTo>
                    <a:pt x="189362" y="686822"/>
                    <a:pt x="118187" y="664716"/>
                    <a:pt x="77469" y="684803"/>
                  </a:cubicBezTo>
                  <a:cubicBezTo>
                    <a:pt x="39258" y="699789"/>
                    <a:pt x="-2652" y="659649"/>
                    <a:pt x="0" y="606858"/>
                  </a:cubicBezTo>
                  <a:cubicBezTo>
                    <a:pt x="8799" y="551540"/>
                    <a:pt x="-1956" y="521867"/>
                    <a:pt x="0" y="430553"/>
                  </a:cubicBezTo>
                  <a:cubicBezTo>
                    <a:pt x="1385" y="346261"/>
                    <a:pt x="995" y="341940"/>
                    <a:pt x="0" y="270116"/>
                  </a:cubicBezTo>
                  <a:cubicBezTo>
                    <a:pt x="122" y="189483"/>
                    <a:pt x="-8425" y="131099"/>
                    <a:pt x="0" y="77944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19050">
              <a:solidFill>
                <a:schemeClr val="tx1"/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4236762247">
                    <a:custGeom>
                      <a:avLst/>
                      <a:gdLst>
                        <a:gd name="connsiteX0" fmla="*/ 0 w 3722586"/>
                        <a:gd name="connsiteY0" fmla="*/ 77944 h 684803"/>
                        <a:gd name="connsiteX1" fmla="*/ 99086 w 3722586"/>
                        <a:gd name="connsiteY1" fmla="*/ 0 h 684803"/>
                        <a:gd name="connsiteX2" fmla="*/ 298803 w 3722586"/>
                        <a:gd name="connsiteY2" fmla="*/ 0 h 684803"/>
                        <a:gd name="connsiteX3" fmla="*/ 463276 w 3722586"/>
                        <a:gd name="connsiteY3" fmla="*/ 0 h 684803"/>
                        <a:gd name="connsiteX4" fmla="*/ 733481 w 3722586"/>
                        <a:gd name="connsiteY4" fmla="*/ 0 h 684803"/>
                        <a:gd name="connsiteX5" fmla="*/ 1038930 w 3722586"/>
                        <a:gd name="connsiteY5" fmla="*/ 0 h 684803"/>
                        <a:gd name="connsiteX6" fmla="*/ 1273891 w 3722586"/>
                        <a:gd name="connsiteY6" fmla="*/ 0 h 684803"/>
                        <a:gd name="connsiteX7" fmla="*/ 1473607 w 3722586"/>
                        <a:gd name="connsiteY7" fmla="*/ 0 h 684803"/>
                        <a:gd name="connsiteX8" fmla="*/ 1673324 w 3722586"/>
                        <a:gd name="connsiteY8" fmla="*/ 0 h 684803"/>
                        <a:gd name="connsiteX9" fmla="*/ 1837796 w 3722586"/>
                        <a:gd name="connsiteY9" fmla="*/ 0 h 684803"/>
                        <a:gd name="connsiteX10" fmla="*/ 2002269 w 3722586"/>
                        <a:gd name="connsiteY10" fmla="*/ 0 h 684803"/>
                        <a:gd name="connsiteX11" fmla="*/ 2166742 w 3722586"/>
                        <a:gd name="connsiteY11" fmla="*/ 0 h 684803"/>
                        <a:gd name="connsiteX12" fmla="*/ 2331214 w 3722586"/>
                        <a:gd name="connsiteY12" fmla="*/ 0 h 684803"/>
                        <a:gd name="connsiteX13" fmla="*/ 2636663 w 3722586"/>
                        <a:gd name="connsiteY13" fmla="*/ 0 h 684803"/>
                        <a:gd name="connsiteX14" fmla="*/ 2871624 w 3722586"/>
                        <a:gd name="connsiteY14" fmla="*/ 0 h 684803"/>
                        <a:gd name="connsiteX15" fmla="*/ 3177073 w 3722586"/>
                        <a:gd name="connsiteY15" fmla="*/ 0 h 684803"/>
                        <a:gd name="connsiteX16" fmla="*/ 3623499 w 3722586"/>
                        <a:gd name="connsiteY16" fmla="*/ 0 h 684803"/>
                        <a:gd name="connsiteX17" fmla="*/ 3722586 w 3722586"/>
                        <a:gd name="connsiteY17" fmla="*/ 77944 h 684803"/>
                        <a:gd name="connsiteX18" fmla="*/ 3722586 w 3722586"/>
                        <a:gd name="connsiteY18" fmla="*/ 243670 h 684803"/>
                        <a:gd name="connsiteX19" fmla="*/ 3722586 w 3722586"/>
                        <a:gd name="connsiteY19" fmla="*/ 414686 h 684803"/>
                        <a:gd name="connsiteX20" fmla="*/ 3722586 w 3722586"/>
                        <a:gd name="connsiteY20" fmla="*/ 606858 h 684803"/>
                        <a:gd name="connsiteX21" fmla="*/ 3623499 w 3722586"/>
                        <a:gd name="connsiteY21" fmla="*/ 684803 h 684803"/>
                        <a:gd name="connsiteX22" fmla="*/ 3423782 w 3722586"/>
                        <a:gd name="connsiteY22" fmla="*/ 684803 h 684803"/>
                        <a:gd name="connsiteX23" fmla="*/ 3259309 w 3722586"/>
                        <a:gd name="connsiteY23" fmla="*/ 684803 h 684803"/>
                        <a:gd name="connsiteX24" fmla="*/ 2989104 w 3722586"/>
                        <a:gd name="connsiteY24" fmla="*/ 684803 h 684803"/>
                        <a:gd name="connsiteX25" fmla="*/ 2789388 w 3722586"/>
                        <a:gd name="connsiteY25" fmla="*/ 684803 h 684803"/>
                        <a:gd name="connsiteX26" fmla="*/ 2589671 w 3722586"/>
                        <a:gd name="connsiteY26" fmla="*/ 684803 h 684803"/>
                        <a:gd name="connsiteX27" fmla="*/ 2319466 w 3722586"/>
                        <a:gd name="connsiteY27" fmla="*/ 684803 h 684803"/>
                        <a:gd name="connsiteX28" fmla="*/ 2014017 w 3722586"/>
                        <a:gd name="connsiteY28" fmla="*/ 684803 h 684803"/>
                        <a:gd name="connsiteX29" fmla="*/ 1708568 w 3722586"/>
                        <a:gd name="connsiteY29" fmla="*/ 684803 h 684803"/>
                        <a:gd name="connsiteX30" fmla="*/ 1473607 w 3722586"/>
                        <a:gd name="connsiteY30" fmla="*/ 684803 h 684803"/>
                        <a:gd name="connsiteX31" fmla="*/ 1309135 w 3722586"/>
                        <a:gd name="connsiteY31" fmla="*/ 684803 h 684803"/>
                        <a:gd name="connsiteX32" fmla="*/ 1144662 w 3722586"/>
                        <a:gd name="connsiteY32" fmla="*/ 684803 h 684803"/>
                        <a:gd name="connsiteX33" fmla="*/ 909701 w 3722586"/>
                        <a:gd name="connsiteY33" fmla="*/ 684803 h 684803"/>
                        <a:gd name="connsiteX34" fmla="*/ 745229 w 3722586"/>
                        <a:gd name="connsiteY34" fmla="*/ 684803 h 684803"/>
                        <a:gd name="connsiteX35" fmla="*/ 545512 w 3722586"/>
                        <a:gd name="connsiteY35" fmla="*/ 684803 h 684803"/>
                        <a:gd name="connsiteX36" fmla="*/ 310551 w 3722586"/>
                        <a:gd name="connsiteY36" fmla="*/ 684803 h 684803"/>
                        <a:gd name="connsiteX37" fmla="*/ 99086 w 3722586"/>
                        <a:gd name="connsiteY37" fmla="*/ 684803 h 684803"/>
                        <a:gd name="connsiteX38" fmla="*/ 0 w 3722586"/>
                        <a:gd name="connsiteY38" fmla="*/ 606858 h 684803"/>
                        <a:gd name="connsiteX39" fmla="*/ 0 w 3722586"/>
                        <a:gd name="connsiteY39" fmla="*/ 430553 h 684803"/>
                        <a:gd name="connsiteX40" fmla="*/ 0 w 3722586"/>
                        <a:gd name="connsiteY40" fmla="*/ 270116 h 684803"/>
                        <a:gd name="connsiteX41" fmla="*/ 0 w 3722586"/>
                        <a:gd name="connsiteY41" fmla="*/ 77944 h 684803"/>
                        <a:gd name="connsiteX0" fmla="*/ 0 w 3722586"/>
                        <a:gd name="connsiteY0" fmla="*/ 77944 h 684803"/>
                        <a:gd name="connsiteX1" fmla="*/ 99086 w 3722586"/>
                        <a:gd name="connsiteY1" fmla="*/ 0 h 684803"/>
                        <a:gd name="connsiteX2" fmla="*/ 369291 w 3722586"/>
                        <a:gd name="connsiteY2" fmla="*/ 0 h 684803"/>
                        <a:gd name="connsiteX3" fmla="*/ 569008 w 3722586"/>
                        <a:gd name="connsiteY3" fmla="*/ 0 h 684803"/>
                        <a:gd name="connsiteX4" fmla="*/ 698236 w 3722586"/>
                        <a:gd name="connsiteY4" fmla="*/ 0 h 684803"/>
                        <a:gd name="connsiteX5" fmla="*/ 897953 w 3722586"/>
                        <a:gd name="connsiteY5" fmla="*/ 0 h 684803"/>
                        <a:gd name="connsiteX6" fmla="*/ 1027181 w 3722586"/>
                        <a:gd name="connsiteY6" fmla="*/ 0 h 684803"/>
                        <a:gd name="connsiteX7" fmla="*/ 1332631 w 3722586"/>
                        <a:gd name="connsiteY7" fmla="*/ 0 h 684803"/>
                        <a:gd name="connsiteX8" fmla="*/ 1497103 w 3722586"/>
                        <a:gd name="connsiteY8" fmla="*/ 0 h 684803"/>
                        <a:gd name="connsiteX9" fmla="*/ 1767308 w 3722586"/>
                        <a:gd name="connsiteY9" fmla="*/ 0 h 684803"/>
                        <a:gd name="connsiteX10" fmla="*/ 1931781 w 3722586"/>
                        <a:gd name="connsiteY10" fmla="*/ 0 h 684803"/>
                        <a:gd name="connsiteX11" fmla="*/ 2237230 w 3722586"/>
                        <a:gd name="connsiteY11" fmla="*/ 0 h 684803"/>
                        <a:gd name="connsiteX12" fmla="*/ 2401702 w 3722586"/>
                        <a:gd name="connsiteY12" fmla="*/ 0 h 684803"/>
                        <a:gd name="connsiteX13" fmla="*/ 2636663 w 3722586"/>
                        <a:gd name="connsiteY13" fmla="*/ 0 h 684803"/>
                        <a:gd name="connsiteX14" fmla="*/ 2942112 w 3722586"/>
                        <a:gd name="connsiteY14" fmla="*/ 0 h 684803"/>
                        <a:gd name="connsiteX15" fmla="*/ 3141829 w 3722586"/>
                        <a:gd name="connsiteY15" fmla="*/ 0 h 684803"/>
                        <a:gd name="connsiteX16" fmla="*/ 3341545 w 3722586"/>
                        <a:gd name="connsiteY16" fmla="*/ 0 h 684803"/>
                        <a:gd name="connsiteX17" fmla="*/ 3623499 w 3722586"/>
                        <a:gd name="connsiteY17" fmla="*/ 0 h 684803"/>
                        <a:gd name="connsiteX18" fmla="*/ 3722586 w 3722586"/>
                        <a:gd name="connsiteY18" fmla="*/ 77944 h 684803"/>
                        <a:gd name="connsiteX19" fmla="*/ 3722586 w 3722586"/>
                        <a:gd name="connsiteY19" fmla="*/ 248959 h 684803"/>
                        <a:gd name="connsiteX20" fmla="*/ 3722586 w 3722586"/>
                        <a:gd name="connsiteY20" fmla="*/ 409397 h 684803"/>
                        <a:gd name="connsiteX21" fmla="*/ 3722586 w 3722586"/>
                        <a:gd name="connsiteY21" fmla="*/ 606858 h 684803"/>
                        <a:gd name="connsiteX22" fmla="*/ 3623499 w 3722586"/>
                        <a:gd name="connsiteY22" fmla="*/ 684803 h 684803"/>
                        <a:gd name="connsiteX23" fmla="*/ 3388538 w 3722586"/>
                        <a:gd name="connsiteY23" fmla="*/ 684803 h 684803"/>
                        <a:gd name="connsiteX24" fmla="*/ 3224065 w 3722586"/>
                        <a:gd name="connsiteY24" fmla="*/ 684803 h 684803"/>
                        <a:gd name="connsiteX25" fmla="*/ 3024349 w 3722586"/>
                        <a:gd name="connsiteY25" fmla="*/ 684803 h 684803"/>
                        <a:gd name="connsiteX26" fmla="*/ 2754144 w 3722586"/>
                        <a:gd name="connsiteY26" fmla="*/ 684803 h 684803"/>
                        <a:gd name="connsiteX27" fmla="*/ 2589671 w 3722586"/>
                        <a:gd name="connsiteY27" fmla="*/ 684803 h 684803"/>
                        <a:gd name="connsiteX28" fmla="*/ 2460442 w 3722586"/>
                        <a:gd name="connsiteY28" fmla="*/ 684803 h 684803"/>
                        <a:gd name="connsiteX29" fmla="*/ 2225482 w 3722586"/>
                        <a:gd name="connsiteY29" fmla="*/ 684803 h 684803"/>
                        <a:gd name="connsiteX30" fmla="*/ 2096253 w 3722586"/>
                        <a:gd name="connsiteY30" fmla="*/ 684803 h 684803"/>
                        <a:gd name="connsiteX31" fmla="*/ 1896537 w 3722586"/>
                        <a:gd name="connsiteY31" fmla="*/ 684803 h 684803"/>
                        <a:gd name="connsiteX32" fmla="*/ 1732064 w 3722586"/>
                        <a:gd name="connsiteY32" fmla="*/ 684803 h 684803"/>
                        <a:gd name="connsiteX33" fmla="*/ 1497103 w 3722586"/>
                        <a:gd name="connsiteY33" fmla="*/ 684803 h 684803"/>
                        <a:gd name="connsiteX34" fmla="*/ 1332631 w 3722586"/>
                        <a:gd name="connsiteY34" fmla="*/ 684803 h 684803"/>
                        <a:gd name="connsiteX35" fmla="*/ 1203402 w 3722586"/>
                        <a:gd name="connsiteY35" fmla="*/ 684803 h 684803"/>
                        <a:gd name="connsiteX36" fmla="*/ 897953 w 3722586"/>
                        <a:gd name="connsiteY36" fmla="*/ 684803 h 684803"/>
                        <a:gd name="connsiteX37" fmla="*/ 592504 w 3722586"/>
                        <a:gd name="connsiteY37" fmla="*/ 684803 h 684803"/>
                        <a:gd name="connsiteX38" fmla="*/ 322299 w 3722586"/>
                        <a:gd name="connsiteY38" fmla="*/ 684803 h 684803"/>
                        <a:gd name="connsiteX39" fmla="*/ 99086 w 3722586"/>
                        <a:gd name="connsiteY39" fmla="*/ 684803 h 684803"/>
                        <a:gd name="connsiteX40" fmla="*/ 0 w 3722586"/>
                        <a:gd name="connsiteY40" fmla="*/ 606858 h 684803"/>
                        <a:gd name="connsiteX41" fmla="*/ 0 w 3722586"/>
                        <a:gd name="connsiteY41" fmla="*/ 425264 h 684803"/>
                        <a:gd name="connsiteX42" fmla="*/ 0 w 3722586"/>
                        <a:gd name="connsiteY42" fmla="*/ 243670 h 684803"/>
                        <a:gd name="connsiteX43" fmla="*/ 0 w 3722586"/>
                        <a:gd name="connsiteY43" fmla="*/ 77944 h 68480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</a:cxnLst>
                      <a:rect l="l" t="t" r="r" b="b"/>
                      <a:pathLst>
                        <a:path w="3722586" h="684803" fill="none" extrusionOk="0">
                          <a:moveTo>
                            <a:pt x="0" y="77944"/>
                          </a:moveTo>
                          <a:cubicBezTo>
                            <a:pt x="1595" y="26477"/>
                            <a:pt x="27906" y="-856"/>
                            <a:pt x="99086" y="0"/>
                          </a:cubicBezTo>
                          <a:cubicBezTo>
                            <a:pt x="170287" y="2764"/>
                            <a:pt x="202741" y="10788"/>
                            <a:pt x="298803" y="0"/>
                          </a:cubicBezTo>
                          <a:cubicBezTo>
                            <a:pt x="393398" y="-4510"/>
                            <a:pt x="405553" y="-1863"/>
                            <a:pt x="463276" y="0"/>
                          </a:cubicBezTo>
                          <a:cubicBezTo>
                            <a:pt x="519838" y="1715"/>
                            <a:pt x="658021" y="4078"/>
                            <a:pt x="733481" y="0"/>
                          </a:cubicBezTo>
                          <a:cubicBezTo>
                            <a:pt x="799067" y="-17834"/>
                            <a:pt x="886264" y="14162"/>
                            <a:pt x="1038930" y="0"/>
                          </a:cubicBezTo>
                          <a:cubicBezTo>
                            <a:pt x="1189770" y="-9049"/>
                            <a:pt x="1212396" y="-12209"/>
                            <a:pt x="1273891" y="0"/>
                          </a:cubicBezTo>
                          <a:cubicBezTo>
                            <a:pt x="1335963" y="18614"/>
                            <a:pt x="1382392" y="-8966"/>
                            <a:pt x="1473607" y="0"/>
                          </a:cubicBezTo>
                          <a:cubicBezTo>
                            <a:pt x="1569693" y="-1655"/>
                            <a:pt x="1581783" y="4019"/>
                            <a:pt x="1673324" y="0"/>
                          </a:cubicBezTo>
                          <a:cubicBezTo>
                            <a:pt x="1765702" y="-6014"/>
                            <a:pt x="1783552" y="5191"/>
                            <a:pt x="1837796" y="0"/>
                          </a:cubicBezTo>
                          <a:cubicBezTo>
                            <a:pt x="1890746" y="-3051"/>
                            <a:pt x="1957963" y="4208"/>
                            <a:pt x="2002269" y="0"/>
                          </a:cubicBezTo>
                          <a:cubicBezTo>
                            <a:pt x="2044371" y="-5537"/>
                            <a:pt x="2116099" y="5053"/>
                            <a:pt x="2166742" y="0"/>
                          </a:cubicBezTo>
                          <a:cubicBezTo>
                            <a:pt x="2224073" y="12853"/>
                            <a:pt x="2283643" y="-10061"/>
                            <a:pt x="2331214" y="0"/>
                          </a:cubicBezTo>
                          <a:cubicBezTo>
                            <a:pt x="2383459" y="10083"/>
                            <a:pt x="2543946" y="497"/>
                            <a:pt x="2636663" y="0"/>
                          </a:cubicBezTo>
                          <a:cubicBezTo>
                            <a:pt x="2720403" y="9183"/>
                            <a:pt x="2792698" y="16222"/>
                            <a:pt x="2871624" y="0"/>
                          </a:cubicBezTo>
                          <a:cubicBezTo>
                            <a:pt x="2942545" y="-6482"/>
                            <a:pt x="3068195" y="-27988"/>
                            <a:pt x="3177073" y="0"/>
                          </a:cubicBezTo>
                          <a:cubicBezTo>
                            <a:pt x="3304401" y="4524"/>
                            <a:pt x="3432761" y="-7773"/>
                            <a:pt x="3623499" y="0"/>
                          </a:cubicBezTo>
                          <a:cubicBezTo>
                            <a:pt x="3673800" y="-4499"/>
                            <a:pt x="3730179" y="32490"/>
                            <a:pt x="3722586" y="77944"/>
                          </a:cubicBezTo>
                          <a:cubicBezTo>
                            <a:pt x="3721703" y="112836"/>
                            <a:pt x="3723755" y="181287"/>
                            <a:pt x="3722586" y="243670"/>
                          </a:cubicBezTo>
                          <a:cubicBezTo>
                            <a:pt x="3733169" y="301519"/>
                            <a:pt x="3713034" y="351937"/>
                            <a:pt x="3722586" y="414686"/>
                          </a:cubicBezTo>
                          <a:cubicBezTo>
                            <a:pt x="3738658" y="481235"/>
                            <a:pt x="3716373" y="542993"/>
                            <a:pt x="3722586" y="606858"/>
                          </a:cubicBezTo>
                          <a:cubicBezTo>
                            <a:pt x="3729984" y="650624"/>
                            <a:pt x="3681746" y="687887"/>
                            <a:pt x="3623499" y="684803"/>
                          </a:cubicBezTo>
                          <a:cubicBezTo>
                            <a:pt x="3566784" y="678491"/>
                            <a:pt x="3468572" y="683695"/>
                            <a:pt x="3423782" y="684803"/>
                          </a:cubicBezTo>
                          <a:cubicBezTo>
                            <a:pt x="3367190" y="689012"/>
                            <a:pt x="3302065" y="677539"/>
                            <a:pt x="3259309" y="684803"/>
                          </a:cubicBezTo>
                          <a:cubicBezTo>
                            <a:pt x="3229940" y="683894"/>
                            <a:pt x="3093034" y="676247"/>
                            <a:pt x="2989104" y="684803"/>
                          </a:cubicBezTo>
                          <a:cubicBezTo>
                            <a:pt x="2878516" y="690708"/>
                            <a:pt x="2866045" y="688746"/>
                            <a:pt x="2789388" y="684803"/>
                          </a:cubicBezTo>
                          <a:cubicBezTo>
                            <a:pt x="2709593" y="680337"/>
                            <a:pt x="2687402" y="681057"/>
                            <a:pt x="2589671" y="684803"/>
                          </a:cubicBezTo>
                          <a:cubicBezTo>
                            <a:pt x="2503798" y="693135"/>
                            <a:pt x="2393005" y="690668"/>
                            <a:pt x="2319466" y="684803"/>
                          </a:cubicBezTo>
                          <a:cubicBezTo>
                            <a:pt x="2230667" y="672604"/>
                            <a:pt x="2146228" y="680040"/>
                            <a:pt x="2014017" y="684803"/>
                          </a:cubicBezTo>
                          <a:cubicBezTo>
                            <a:pt x="1874328" y="677512"/>
                            <a:pt x="1839985" y="688324"/>
                            <a:pt x="1708568" y="684803"/>
                          </a:cubicBezTo>
                          <a:cubicBezTo>
                            <a:pt x="1576512" y="685381"/>
                            <a:pt x="1532442" y="679662"/>
                            <a:pt x="1473607" y="684803"/>
                          </a:cubicBezTo>
                          <a:cubicBezTo>
                            <a:pt x="1407571" y="689358"/>
                            <a:pt x="1366322" y="672764"/>
                            <a:pt x="1309135" y="684803"/>
                          </a:cubicBezTo>
                          <a:cubicBezTo>
                            <a:pt x="1255879" y="690759"/>
                            <a:pt x="1202858" y="690683"/>
                            <a:pt x="1144662" y="684803"/>
                          </a:cubicBezTo>
                          <a:cubicBezTo>
                            <a:pt x="1081267" y="672807"/>
                            <a:pt x="1027625" y="680739"/>
                            <a:pt x="909701" y="684803"/>
                          </a:cubicBezTo>
                          <a:cubicBezTo>
                            <a:pt x="800537" y="684463"/>
                            <a:pt x="795150" y="679597"/>
                            <a:pt x="745229" y="684803"/>
                          </a:cubicBezTo>
                          <a:cubicBezTo>
                            <a:pt x="697570" y="682869"/>
                            <a:pt x="592093" y="676475"/>
                            <a:pt x="545512" y="684803"/>
                          </a:cubicBezTo>
                          <a:cubicBezTo>
                            <a:pt x="499982" y="692359"/>
                            <a:pt x="379315" y="690420"/>
                            <a:pt x="310551" y="684803"/>
                          </a:cubicBezTo>
                          <a:cubicBezTo>
                            <a:pt x="246353" y="677073"/>
                            <a:pt x="152325" y="673623"/>
                            <a:pt x="99086" y="684803"/>
                          </a:cubicBezTo>
                          <a:cubicBezTo>
                            <a:pt x="45000" y="694757"/>
                            <a:pt x="-2749" y="653749"/>
                            <a:pt x="0" y="606858"/>
                          </a:cubicBezTo>
                          <a:cubicBezTo>
                            <a:pt x="7680" y="551170"/>
                            <a:pt x="955" y="522458"/>
                            <a:pt x="0" y="430553"/>
                          </a:cubicBezTo>
                          <a:cubicBezTo>
                            <a:pt x="1820" y="345412"/>
                            <a:pt x="871" y="341312"/>
                            <a:pt x="0" y="270116"/>
                          </a:cubicBezTo>
                          <a:cubicBezTo>
                            <a:pt x="4919" y="191692"/>
                            <a:pt x="-3687" y="138709"/>
                            <a:pt x="0" y="77944"/>
                          </a:cubicBezTo>
                          <a:close/>
                        </a:path>
                        <a:path w="3722586" h="684803" stroke="0" extrusionOk="0">
                          <a:moveTo>
                            <a:pt x="0" y="77944"/>
                          </a:moveTo>
                          <a:cubicBezTo>
                            <a:pt x="5402" y="36757"/>
                            <a:pt x="54556" y="-4314"/>
                            <a:pt x="99086" y="0"/>
                          </a:cubicBezTo>
                          <a:cubicBezTo>
                            <a:pt x="232413" y="-2622"/>
                            <a:pt x="275411" y="5599"/>
                            <a:pt x="369291" y="0"/>
                          </a:cubicBezTo>
                          <a:cubicBezTo>
                            <a:pt x="466142" y="-697"/>
                            <a:pt x="521531" y="-6841"/>
                            <a:pt x="569008" y="0"/>
                          </a:cubicBezTo>
                          <a:cubicBezTo>
                            <a:pt x="620847" y="3327"/>
                            <a:pt x="674891" y="-780"/>
                            <a:pt x="698236" y="0"/>
                          </a:cubicBezTo>
                          <a:cubicBezTo>
                            <a:pt x="720864" y="2690"/>
                            <a:pt x="822261" y="-3596"/>
                            <a:pt x="897953" y="0"/>
                          </a:cubicBezTo>
                          <a:cubicBezTo>
                            <a:pt x="965970" y="2109"/>
                            <a:pt x="986987" y="-1508"/>
                            <a:pt x="1027181" y="0"/>
                          </a:cubicBezTo>
                          <a:cubicBezTo>
                            <a:pt x="1066015" y="-2650"/>
                            <a:pt x="1257175" y="-5462"/>
                            <a:pt x="1332631" y="0"/>
                          </a:cubicBezTo>
                          <a:cubicBezTo>
                            <a:pt x="1405623" y="8897"/>
                            <a:pt x="1433832" y="1631"/>
                            <a:pt x="1497103" y="0"/>
                          </a:cubicBezTo>
                          <a:cubicBezTo>
                            <a:pt x="1550564" y="9815"/>
                            <a:pt x="1639779" y="-9087"/>
                            <a:pt x="1767308" y="0"/>
                          </a:cubicBezTo>
                          <a:cubicBezTo>
                            <a:pt x="1888957" y="-6955"/>
                            <a:pt x="1893462" y="-5849"/>
                            <a:pt x="1931781" y="0"/>
                          </a:cubicBezTo>
                          <a:cubicBezTo>
                            <a:pt x="1953744" y="2529"/>
                            <a:pt x="2149421" y="7036"/>
                            <a:pt x="2237230" y="0"/>
                          </a:cubicBezTo>
                          <a:cubicBezTo>
                            <a:pt x="2331336" y="-10554"/>
                            <a:pt x="2324355" y="4532"/>
                            <a:pt x="2401702" y="0"/>
                          </a:cubicBezTo>
                          <a:cubicBezTo>
                            <a:pt x="2476483" y="-5076"/>
                            <a:pt x="2592651" y="12344"/>
                            <a:pt x="2636663" y="0"/>
                          </a:cubicBezTo>
                          <a:cubicBezTo>
                            <a:pt x="2683622" y="-14011"/>
                            <a:pt x="2877838" y="-13930"/>
                            <a:pt x="2942112" y="0"/>
                          </a:cubicBezTo>
                          <a:cubicBezTo>
                            <a:pt x="3009429" y="9629"/>
                            <a:pt x="3097948" y="9606"/>
                            <a:pt x="3141829" y="0"/>
                          </a:cubicBezTo>
                          <a:cubicBezTo>
                            <a:pt x="3195648" y="1096"/>
                            <a:pt x="3251254" y="2514"/>
                            <a:pt x="3341545" y="0"/>
                          </a:cubicBezTo>
                          <a:cubicBezTo>
                            <a:pt x="3417466" y="6019"/>
                            <a:pt x="3537489" y="4339"/>
                            <a:pt x="3623499" y="0"/>
                          </a:cubicBezTo>
                          <a:cubicBezTo>
                            <a:pt x="3686580" y="-780"/>
                            <a:pt x="3732379" y="32001"/>
                            <a:pt x="3722586" y="77944"/>
                          </a:cubicBezTo>
                          <a:cubicBezTo>
                            <a:pt x="3711440" y="139138"/>
                            <a:pt x="3712854" y="178485"/>
                            <a:pt x="3722586" y="248959"/>
                          </a:cubicBezTo>
                          <a:cubicBezTo>
                            <a:pt x="3726831" y="321371"/>
                            <a:pt x="3731172" y="333088"/>
                            <a:pt x="3722586" y="409397"/>
                          </a:cubicBezTo>
                          <a:cubicBezTo>
                            <a:pt x="3714734" y="479376"/>
                            <a:pt x="3721877" y="510312"/>
                            <a:pt x="3722586" y="606858"/>
                          </a:cubicBezTo>
                          <a:cubicBezTo>
                            <a:pt x="3732510" y="660350"/>
                            <a:pt x="3689657" y="694952"/>
                            <a:pt x="3623499" y="684803"/>
                          </a:cubicBezTo>
                          <a:cubicBezTo>
                            <a:pt x="3544015" y="690453"/>
                            <a:pt x="3479096" y="692457"/>
                            <a:pt x="3388538" y="684803"/>
                          </a:cubicBezTo>
                          <a:cubicBezTo>
                            <a:pt x="3299261" y="677880"/>
                            <a:pt x="3275727" y="685903"/>
                            <a:pt x="3224065" y="684803"/>
                          </a:cubicBezTo>
                          <a:cubicBezTo>
                            <a:pt x="3157339" y="680549"/>
                            <a:pt x="3094851" y="702548"/>
                            <a:pt x="3024349" y="684803"/>
                          </a:cubicBezTo>
                          <a:cubicBezTo>
                            <a:pt x="2948744" y="673949"/>
                            <a:pt x="2828208" y="682989"/>
                            <a:pt x="2754144" y="684803"/>
                          </a:cubicBezTo>
                          <a:cubicBezTo>
                            <a:pt x="2686736" y="686850"/>
                            <a:pt x="2654944" y="683647"/>
                            <a:pt x="2589671" y="684803"/>
                          </a:cubicBezTo>
                          <a:cubicBezTo>
                            <a:pt x="2520224" y="686766"/>
                            <a:pt x="2503927" y="679366"/>
                            <a:pt x="2460442" y="684803"/>
                          </a:cubicBezTo>
                          <a:cubicBezTo>
                            <a:pt x="2415145" y="685657"/>
                            <a:pt x="2276866" y="673768"/>
                            <a:pt x="2225482" y="684803"/>
                          </a:cubicBezTo>
                          <a:cubicBezTo>
                            <a:pt x="2169897" y="684850"/>
                            <a:pt x="2142792" y="680535"/>
                            <a:pt x="2096253" y="684803"/>
                          </a:cubicBezTo>
                          <a:cubicBezTo>
                            <a:pt x="2053484" y="684522"/>
                            <a:pt x="1956517" y="687563"/>
                            <a:pt x="1896537" y="684803"/>
                          </a:cubicBezTo>
                          <a:cubicBezTo>
                            <a:pt x="1842672" y="690194"/>
                            <a:pt x="1793129" y="684683"/>
                            <a:pt x="1732064" y="684803"/>
                          </a:cubicBezTo>
                          <a:cubicBezTo>
                            <a:pt x="1688702" y="678592"/>
                            <a:pt x="1557182" y="694418"/>
                            <a:pt x="1497103" y="684803"/>
                          </a:cubicBezTo>
                          <a:cubicBezTo>
                            <a:pt x="1440044" y="687206"/>
                            <a:pt x="1399490" y="691139"/>
                            <a:pt x="1332631" y="684803"/>
                          </a:cubicBezTo>
                          <a:cubicBezTo>
                            <a:pt x="1273862" y="684267"/>
                            <a:pt x="1257387" y="687381"/>
                            <a:pt x="1203402" y="684803"/>
                          </a:cubicBezTo>
                          <a:cubicBezTo>
                            <a:pt x="1150947" y="713270"/>
                            <a:pt x="1020616" y="660991"/>
                            <a:pt x="897953" y="684803"/>
                          </a:cubicBezTo>
                          <a:cubicBezTo>
                            <a:pt x="778844" y="686817"/>
                            <a:pt x="687080" y="683959"/>
                            <a:pt x="592504" y="684803"/>
                          </a:cubicBezTo>
                          <a:cubicBezTo>
                            <a:pt x="504996" y="693284"/>
                            <a:pt x="390471" y="686368"/>
                            <a:pt x="322299" y="684803"/>
                          </a:cubicBezTo>
                          <a:cubicBezTo>
                            <a:pt x="264086" y="675933"/>
                            <a:pt x="159937" y="691118"/>
                            <a:pt x="99086" y="684803"/>
                          </a:cubicBezTo>
                          <a:cubicBezTo>
                            <a:pt x="49901" y="693529"/>
                            <a:pt x="-5090" y="638631"/>
                            <a:pt x="0" y="606858"/>
                          </a:cubicBezTo>
                          <a:cubicBezTo>
                            <a:pt x="123" y="541233"/>
                            <a:pt x="-3088" y="508850"/>
                            <a:pt x="0" y="425264"/>
                          </a:cubicBezTo>
                          <a:cubicBezTo>
                            <a:pt x="13772" y="343375"/>
                            <a:pt x="5131" y="305656"/>
                            <a:pt x="0" y="243670"/>
                          </a:cubicBezTo>
                          <a:cubicBezTo>
                            <a:pt x="-7882" y="192862"/>
                            <a:pt x="-42" y="126802"/>
                            <a:pt x="0" y="77944"/>
                          </a:cubicBezTo>
                          <a:close/>
                        </a:path>
                        <a:path w="3722586" h="684803" fill="none" stroke="0" extrusionOk="0">
                          <a:moveTo>
                            <a:pt x="0" y="77944"/>
                          </a:moveTo>
                          <a:cubicBezTo>
                            <a:pt x="8759" y="34721"/>
                            <a:pt x="42904" y="-6887"/>
                            <a:pt x="99086" y="0"/>
                          </a:cubicBezTo>
                          <a:cubicBezTo>
                            <a:pt x="172170" y="5465"/>
                            <a:pt x="212721" y="6410"/>
                            <a:pt x="298803" y="0"/>
                          </a:cubicBezTo>
                          <a:cubicBezTo>
                            <a:pt x="393797" y="-5504"/>
                            <a:pt x="405536" y="-1397"/>
                            <a:pt x="463276" y="0"/>
                          </a:cubicBezTo>
                          <a:cubicBezTo>
                            <a:pt x="525086" y="-10110"/>
                            <a:pt x="651398" y="16232"/>
                            <a:pt x="733481" y="0"/>
                          </a:cubicBezTo>
                          <a:cubicBezTo>
                            <a:pt x="806536" y="2773"/>
                            <a:pt x="892977" y="18684"/>
                            <a:pt x="1038930" y="0"/>
                          </a:cubicBezTo>
                          <a:cubicBezTo>
                            <a:pt x="1189037" y="-6919"/>
                            <a:pt x="1219868" y="-10142"/>
                            <a:pt x="1273891" y="0"/>
                          </a:cubicBezTo>
                          <a:cubicBezTo>
                            <a:pt x="1336571" y="11074"/>
                            <a:pt x="1377778" y="3482"/>
                            <a:pt x="1473607" y="0"/>
                          </a:cubicBezTo>
                          <a:cubicBezTo>
                            <a:pt x="1570782" y="983"/>
                            <a:pt x="1583595" y="7339"/>
                            <a:pt x="1673324" y="0"/>
                          </a:cubicBezTo>
                          <a:cubicBezTo>
                            <a:pt x="1766649" y="-2617"/>
                            <a:pt x="1787307" y="2100"/>
                            <a:pt x="1837796" y="0"/>
                          </a:cubicBezTo>
                          <a:cubicBezTo>
                            <a:pt x="1898244" y="-3904"/>
                            <a:pt x="1961378" y="786"/>
                            <a:pt x="2002269" y="0"/>
                          </a:cubicBezTo>
                          <a:cubicBezTo>
                            <a:pt x="2034350" y="6142"/>
                            <a:pt x="2116252" y="-3554"/>
                            <a:pt x="2166742" y="0"/>
                          </a:cubicBezTo>
                          <a:cubicBezTo>
                            <a:pt x="2222596" y="3912"/>
                            <a:pt x="2276179" y="-3767"/>
                            <a:pt x="2331214" y="0"/>
                          </a:cubicBezTo>
                          <a:cubicBezTo>
                            <a:pt x="2378380" y="9977"/>
                            <a:pt x="2566135" y="3355"/>
                            <a:pt x="2636663" y="0"/>
                          </a:cubicBezTo>
                          <a:cubicBezTo>
                            <a:pt x="2700236" y="-2918"/>
                            <a:pt x="2799938" y="-608"/>
                            <a:pt x="2871624" y="0"/>
                          </a:cubicBezTo>
                          <a:cubicBezTo>
                            <a:pt x="2955485" y="-1945"/>
                            <a:pt x="3075052" y="-12093"/>
                            <a:pt x="3177073" y="0"/>
                          </a:cubicBezTo>
                          <a:cubicBezTo>
                            <a:pt x="3316252" y="28478"/>
                            <a:pt x="3428897" y="16869"/>
                            <a:pt x="3623499" y="0"/>
                          </a:cubicBezTo>
                          <a:cubicBezTo>
                            <a:pt x="3668474" y="-14967"/>
                            <a:pt x="3721595" y="22084"/>
                            <a:pt x="3722586" y="77944"/>
                          </a:cubicBezTo>
                          <a:cubicBezTo>
                            <a:pt x="3733509" y="112956"/>
                            <a:pt x="3712890" y="183327"/>
                            <a:pt x="3722586" y="243670"/>
                          </a:cubicBezTo>
                          <a:cubicBezTo>
                            <a:pt x="3729729" y="307182"/>
                            <a:pt x="3707582" y="348798"/>
                            <a:pt x="3722586" y="414686"/>
                          </a:cubicBezTo>
                          <a:cubicBezTo>
                            <a:pt x="3725753" y="475790"/>
                            <a:pt x="3717268" y="556399"/>
                            <a:pt x="3722586" y="606858"/>
                          </a:cubicBezTo>
                          <a:cubicBezTo>
                            <a:pt x="3724799" y="663470"/>
                            <a:pt x="3683063" y="689197"/>
                            <a:pt x="3623499" y="684803"/>
                          </a:cubicBezTo>
                          <a:cubicBezTo>
                            <a:pt x="3561440" y="682226"/>
                            <a:pt x="3481932" y="685659"/>
                            <a:pt x="3423782" y="684803"/>
                          </a:cubicBezTo>
                          <a:cubicBezTo>
                            <a:pt x="3363654" y="690622"/>
                            <a:pt x="3295668" y="686299"/>
                            <a:pt x="3259309" y="684803"/>
                          </a:cubicBezTo>
                          <a:cubicBezTo>
                            <a:pt x="3223668" y="686966"/>
                            <a:pt x="3085396" y="675316"/>
                            <a:pt x="2989104" y="684803"/>
                          </a:cubicBezTo>
                          <a:cubicBezTo>
                            <a:pt x="2883030" y="688024"/>
                            <a:pt x="2863432" y="685470"/>
                            <a:pt x="2789388" y="684803"/>
                          </a:cubicBezTo>
                          <a:cubicBezTo>
                            <a:pt x="2713954" y="685201"/>
                            <a:pt x="2686576" y="681111"/>
                            <a:pt x="2589671" y="684803"/>
                          </a:cubicBezTo>
                          <a:cubicBezTo>
                            <a:pt x="2485684" y="695306"/>
                            <a:pt x="2406386" y="675892"/>
                            <a:pt x="2319466" y="684803"/>
                          </a:cubicBezTo>
                          <a:cubicBezTo>
                            <a:pt x="2245539" y="676813"/>
                            <a:pt x="2152404" y="687725"/>
                            <a:pt x="2014017" y="684803"/>
                          </a:cubicBezTo>
                          <a:cubicBezTo>
                            <a:pt x="1883231" y="684252"/>
                            <a:pt x="1829647" y="681541"/>
                            <a:pt x="1708568" y="684803"/>
                          </a:cubicBezTo>
                          <a:cubicBezTo>
                            <a:pt x="1584967" y="692446"/>
                            <a:pt x="1538486" y="679268"/>
                            <a:pt x="1473607" y="684803"/>
                          </a:cubicBezTo>
                          <a:cubicBezTo>
                            <a:pt x="1409344" y="686379"/>
                            <a:pt x="1363410" y="678183"/>
                            <a:pt x="1309135" y="684803"/>
                          </a:cubicBezTo>
                          <a:cubicBezTo>
                            <a:pt x="1252379" y="687427"/>
                            <a:pt x="1215361" y="686640"/>
                            <a:pt x="1144662" y="684803"/>
                          </a:cubicBezTo>
                          <a:cubicBezTo>
                            <a:pt x="1069570" y="673322"/>
                            <a:pt x="1021463" y="684111"/>
                            <a:pt x="909701" y="684803"/>
                          </a:cubicBezTo>
                          <a:cubicBezTo>
                            <a:pt x="801822" y="685372"/>
                            <a:pt x="794869" y="679703"/>
                            <a:pt x="745229" y="684803"/>
                          </a:cubicBezTo>
                          <a:cubicBezTo>
                            <a:pt x="691678" y="685926"/>
                            <a:pt x="589270" y="680163"/>
                            <a:pt x="545512" y="684803"/>
                          </a:cubicBezTo>
                          <a:cubicBezTo>
                            <a:pt x="516270" y="691512"/>
                            <a:pt x="373853" y="690346"/>
                            <a:pt x="310551" y="684803"/>
                          </a:cubicBezTo>
                          <a:cubicBezTo>
                            <a:pt x="241242" y="692397"/>
                            <a:pt x="167658" y="665051"/>
                            <a:pt x="99086" y="684803"/>
                          </a:cubicBezTo>
                          <a:cubicBezTo>
                            <a:pt x="48310" y="699749"/>
                            <a:pt x="1109" y="667541"/>
                            <a:pt x="0" y="606858"/>
                          </a:cubicBezTo>
                          <a:cubicBezTo>
                            <a:pt x="4260" y="545871"/>
                            <a:pt x="-8208" y="514709"/>
                            <a:pt x="0" y="430553"/>
                          </a:cubicBezTo>
                          <a:cubicBezTo>
                            <a:pt x="2144" y="345823"/>
                            <a:pt x="1352" y="342391"/>
                            <a:pt x="0" y="270116"/>
                          </a:cubicBezTo>
                          <a:cubicBezTo>
                            <a:pt x="-10906" y="192490"/>
                            <a:pt x="1937" y="128379"/>
                            <a:pt x="0" y="77944"/>
                          </a:cubicBezTo>
                          <a:close/>
                        </a:path>
                      </a:pathLst>
                    </a:cu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83508"/>
              <a:endParaRPr lang="th-TH" sz="3200">
                <a:solidFill>
                  <a:prstClr val="white"/>
                </a:solidFill>
                <a:latin typeface="MN ONIGIRI" pitchFamily="2" charset="0"/>
                <a:cs typeface="MN ONIGIRI" pitchFamily="2" charset="0"/>
              </a:endParaRPr>
            </a:p>
          </p:txBody>
        </p:sp>
        <p:sp>
          <p:nvSpPr>
            <p:cNvPr id="22" name="กล่องข้อความ 21">
              <a:extLst>
                <a:ext uri="{FF2B5EF4-FFF2-40B4-BE49-F238E27FC236}">
                  <a16:creationId xmlns:a16="http://schemas.microsoft.com/office/drawing/2014/main" id="{88897FF8-1B23-4C6E-C726-625EADC6251C}"/>
                </a:ext>
              </a:extLst>
            </p:cNvPr>
            <p:cNvSpPr txBox="1"/>
            <p:nvPr/>
          </p:nvSpPr>
          <p:spPr>
            <a:xfrm>
              <a:off x="1786880" y="3130070"/>
              <a:ext cx="3033132" cy="6001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th-TH" sz="2400" dirty="0">
                  <a:latin typeface="FC Crayon [Non-commercial] Reg" pitchFamily="2" charset="-34"/>
                  <a:cs typeface="FC Crayon [Non-commercial] Reg" pitchFamily="2" charset="-34"/>
                </a:rPr>
                <a:t>โซเดียมคลอ</a:t>
              </a:r>
              <a:r>
                <a:rPr lang="th-TH" sz="2400" dirty="0" err="1">
                  <a:latin typeface="FC Crayon [Non-commercial] Reg" pitchFamily="2" charset="-34"/>
                  <a:cs typeface="FC Crayon [Non-commercial] Reg" pitchFamily="2" charset="-34"/>
                </a:rPr>
                <a:t>ไ</a:t>
              </a:r>
              <a:r>
                <a:rPr lang="th-TH" sz="2400" dirty="0">
                  <a:latin typeface="FC Crayon [Non-commercial] Reg" pitchFamily="2" charset="-34"/>
                  <a:cs typeface="FC Crayon [Non-commercial] Reg" pitchFamily="2" charset="-34"/>
                </a:rPr>
                <a:t>รด</a:t>
              </a:r>
              <a:r>
                <a:rPr lang="th-TH" sz="2400" dirty="0" err="1">
                  <a:latin typeface="FC Crayon [Non-commercial] Reg" pitchFamily="2" charset="-34"/>
                  <a:cs typeface="FC Crayon [Non-commercial] Reg" pitchFamily="2" charset="-34"/>
                </a:rPr>
                <a:t>์</a:t>
              </a:r>
              <a:r>
                <a:rPr lang="th-TH" sz="2400" dirty="0">
                  <a:solidFill>
                    <a:srgbClr val="5B9BD5"/>
                  </a:solidFill>
                  <a:latin typeface="FC Crayon [Non-commercial] Reg" pitchFamily="2" charset="-34"/>
                  <a:cs typeface="FC Crayon [Non-commercial] Reg" pitchFamily="2" charset="-34"/>
                </a:rPr>
                <a:t>ไม่ละลาย</a:t>
              </a:r>
              <a:r>
                <a:rPr lang="th-TH" sz="2400" dirty="0">
                  <a:latin typeface="FC Crayon [Non-commercial] Reg" pitchFamily="2" charset="-34"/>
                  <a:cs typeface="FC Crayon [Non-commercial] Reg" pitchFamily="2" charset="-34"/>
                </a:rPr>
                <a:t>ในน้ำมัน</a:t>
              </a:r>
            </a:p>
          </p:txBody>
        </p:sp>
      </p:grpSp>
      <p:pic>
        <p:nvPicPr>
          <p:cNvPr id="6" name="รูปภาพ 5">
            <a:extLst>
              <a:ext uri="{FF2B5EF4-FFF2-40B4-BE49-F238E27FC236}">
                <a16:creationId xmlns:a16="http://schemas.microsoft.com/office/drawing/2014/main" id="{5CC02862-2E80-AF73-CDA3-A05D692A41E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656" t="5847" r="73709" b="51636"/>
          <a:stretch/>
        </p:blipFill>
        <p:spPr>
          <a:xfrm>
            <a:off x="3307807" y="2290260"/>
            <a:ext cx="1067178" cy="1744042"/>
          </a:xfrm>
          <a:prstGeom prst="rect">
            <a:avLst/>
          </a:prstGeom>
        </p:spPr>
      </p:pic>
      <p:pic>
        <p:nvPicPr>
          <p:cNvPr id="7" name="รูปภาพ 6">
            <a:extLst>
              <a:ext uri="{FF2B5EF4-FFF2-40B4-BE49-F238E27FC236}">
                <a16:creationId xmlns:a16="http://schemas.microsoft.com/office/drawing/2014/main" id="{BFAEE0C7-10D8-4317-78CC-C78CC47B667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729" t="4929" r="55736" b="51570"/>
          <a:stretch/>
        </p:blipFill>
        <p:spPr>
          <a:xfrm>
            <a:off x="7753847" y="2249912"/>
            <a:ext cx="986965" cy="1784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4779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2.96296E-6 L 0 0.00023 " pathEditMode="relative" rAng="0" ptsTypes="AA">
                                      <p:cBhvr>
                                        <p:cTn id="6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  <p:animRot by="1500000">
                                      <p:cBhvr>
                                        <p:cTn id="7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สี่เหลี่ยมผืนผ้า 3">
            <a:extLst>
              <a:ext uri="{FF2B5EF4-FFF2-40B4-BE49-F238E27FC236}">
                <a16:creationId xmlns:a16="http://schemas.microsoft.com/office/drawing/2014/main" id="{C7E11AAB-32BF-1935-0BF8-43C88B55D673}"/>
              </a:ext>
            </a:extLst>
          </p:cNvPr>
          <p:cNvSpPr/>
          <p:nvPr/>
        </p:nvSpPr>
        <p:spPr>
          <a:xfrm>
            <a:off x="1650712" y="186603"/>
            <a:ext cx="8890575" cy="19543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h-TH" sz="8800" b="1" dirty="0">
                <a:ln>
                  <a:solidFill>
                    <a:schemeClr val="tx1"/>
                  </a:solidFill>
                </a:ln>
                <a:solidFill>
                  <a:srgbClr val="F896CA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ส</a:t>
            </a:r>
            <a:r>
              <a:rPr lang="th-TH" sz="8800" b="1" dirty="0">
                <a:ln>
                  <a:solidFill>
                    <a:schemeClr val="tx1"/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า</a:t>
            </a:r>
            <a:r>
              <a:rPr lang="th-TH" sz="8800" b="1" dirty="0">
                <a:ln>
                  <a:solidFill>
                    <a:schemeClr val="tx1"/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ร</a:t>
            </a:r>
            <a:r>
              <a:rPr lang="th-TH" sz="8800" b="1" dirty="0">
                <a:ln>
                  <a:solidFill>
                    <a:schemeClr val="tx1"/>
                  </a:solidFill>
                </a:ln>
                <a:solidFill>
                  <a:srgbClr val="F1BBA9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ล</a:t>
            </a:r>
            <a:r>
              <a:rPr lang="th-TH" sz="8800" b="1" dirty="0">
                <a:ln>
                  <a:solidFill>
                    <a:schemeClr val="tx1"/>
                  </a:solidFill>
                </a:ln>
                <a:solidFill>
                  <a:srgbClr val="FFEE93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ะ</a:t>
            </a:r>
            <a:r>
              <a:rPr lang="th-TH" sz="8800" b="1" dirty="0">
                <a:ln>
                  <a:solidFill>
                    <a:schemeClr val="tx1"/>
                  </a:solidFill>
                </a:ln>
                <a:solidFill>
                  <a:srgbClr val="D3D5FF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ล</a:t>
            </a:r>
            <a:r>
              <a:rPr lang="th-TH" sz="8800" b="1" dirty="0">
                <a:ln>
                  <a:solidFill>
                    <a:schemeClr val="tx1"/>
                  </a:solidFill>
                </a:ln>
                <a:solidFill>
                  <a:schemeClr val="accent5">
                    <a:lumMod val="40000"/>
                    <a:lumOff val="60000"/>
                  </a:schemeClr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า</a:t>
            </a:r>
            <a:r>
              <a:rPr lang="th-TH" sz="8800" b="1" dirty="0">
                <a:ln>
                  <a:solidFill>
                    <a:schemeClr val="tx1"/>
                  </a:solidFill>
                </a:ln>
                <a:solidFill>
                  <a:srgbClr val="FBC5C6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ย</a:t>
            </a:r>
            <a:r>
              <a:rPr lang="en-US" sz="8800" b="1" dirty="0">
                <a:ln>
                  <a:solidFill>
                    <a:schemeClr val="tx1"/>
                  </a:solidFill>
                </a:ln>
                <a:solidFill>
                  <a:srgbClr val="FBC5C6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 </a:t>
            </a:r>
            <a:r>
              <a:rPr lang="en-US" sz="8800" b="1" dirty="0">
                <a:ln>
                  <a:solidFill>
                    <a:schemeClr val="tx1"/>
                  </a:solidFill>
                </a:ln>
                <a:solidFill>
                  <a:srgbClr val="F897CB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(</a:t>
            </a:r>
            <a:r>
              <a:rPr lang="en-US" sz="8800" b="1" dirty="0">
                <a:ln>
                  <a:solidFill>
                    <a:schemeClr val="tx1"/>
                  </a:solidFill>
                </a:ln>
                <a:solidFill>
                  <a:srgbClr val="F5B183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s</a:t>
            </a:r>
            <a:r>
              <a:rPr lang="en-US" sz="8800" b="1" dirty="0">
                <a:ln>
                  <a:solidFill>
                    <a:schemeClr val="tx1"/>
                  </a:solidFill>
                </a:ln>
                <a:solidFill>
                  <a:srgbClr val="A9D18E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o</a:t>
            </a:r>
            <a:r>
              <a:rPr lang="en-US" sz="8800" b="1" dirty="0">
                <a:ln>
                  <a:solidFill>
                    <a:schemeClr val="tx1"/>
                  </a:solidFill>
                </a:ln>
                <a:solidFill>
                  <a:srgbClr val="F2BBA9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l</a:t>
            </a:r>
            <a:r>
              <a:rPr lang="en-US" sz="8800" b="1" dirty="0">
                <a:ln>
                  <a:solidFill>
                    <a:schemeClr val="tx1"/>
                  </a:solidFill>
                </a:ln>
                <a:solidFill>
                  <a:srgbClr val="FFEF94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u</a:t>
            </a:r>
            <a:r>
              <a:rPr lang="en-US" sz="8800" b="1" dirty="0">
                <a:ln>
                  <a:solidFill>
                    <a:schemeClr val="tx1"/>
                  </a:solidFill>
                </a:ln>
                <a:solidFill>
                  <a:srgbClr val="D3D5FF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t</a:t>
            </a:r>
            <a:r>
              <a:rPr lang="en-US" sz="8800" b="1" dirty="0">
                <a:ln>
                  <a:solidFill>
                    <a:schemeClr val="tx1"/>
                  </a:solidFill>
                </a:ln>
                <a:solidFill>
                  <a:srgbClr val="BDD7EF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i</a:t>
            </a:r>
            <a:r>
              <a:rPr lang="en-US" sz="8800" b="1" dirty="0">
                <a:ln>
                  <a:solidFill>
                    <a:schemeClr val="tx1"/>
                  </a:solidFill>
                </a:ln>
                <a:solidFill>
                  <a:srgbClr val="FBC5C6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o</a:t>
            </a:r>
            <a:r>
              <a:rPr lang="en-US" sz="8800" b="1" dirty="0">
                <a:ln>
                  <a:solidFill>
                    <a:schemeClr val="tx1"/>
                  </a:solidFill>
                </a:ln>
                <a:solidFill>
                  <a:srgbClr val="F897CB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n</a:t>
            </a:r>
            <a:r>
              <a:rPr lang="en-US" sz="8800" b="1" dirty="0">
                <a:ln>
                  <a:solidFill>
                    <a:schemeClr val="tx1"/>
                  </a:solidFill>
                </a:ln>
                <a:solidFill>
                  <a:srgbClr val="F5B183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)</a:t>
            </a:r>
            <a:r>
              <a:rPr lang="en-US" sz="8800" b="1" dirty="0">
                <a:ln>
                  <a:solidFill>
                    <a:schemeClr val="tx1"/>
                  </a:solidFill>
                </a:ln>
                <a:solidFill>
                  <a:srgbClr val="FBC5C6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 </a:t>
            </a:r>
            <a:endParaRPr lang="th-TH" sz="8800" dirty="0">
              <a:ln>
                <a:solidFill>
                  <a:schemeClr val="tx1"/>
                </a:solidFill>
              </a:ln>
              <a:solidFill>
                <a:srgbClr val="FBC5C6"/>
              </a:solidFill>
              <a:latin typeface="FC Crayon [Non-commercial] Reg" pitchFamily="2" charset="-34"/>
              <a:ea typeface="NURA-ANAYA-V1" panose="02000503000000000000" pitchFamily="2" charset="-34"/>
              <a:cs typeface="FC Crayon [Non-commercial] Reg" pitchFamily="2" charset="-34"/>
            </a:endParaRPr>
          </a:p>
        </p:txBody>
      </p:sp>
      <p:sp>
        <p:nvSpPr>
          <p:cNvPr id="7" name="สี่เหลี่ยมผืนผ้ามุมมน 4">
            <a:extLst>
              <a:ext uri="{FF2B5EF4-FFF2-40B4-BE49-F238E27FC236}">
                <a16:creationId xmlns:a16="http://schemas.microsoft.com/office/drawing/2014/main" id="{4B19CC37-0F5C-EAE3-88C1-840289BDA87A}"/>
              </a:ext>
            </a:extLst>
          </p:cNvPr>
          <p:cNvSpPr/>
          <p:nvPr/>
        </p:nvSpPr>
        <p:spPr>
          <a:xfrm>
            <a:off x="742170" y="2100244"/>
            <a:ext cx="10707660" cy="2261380"/>
          </a:xfrm>
          <a:custGeom>
            <a:avLst/>
            <a:gdLst>
              <a:gd name="connsiteX0" fmla="*/ 0 w 10707660"/>
              <a:gd name="connsiteY0" fmla="*/ 257390 h 2261380"/>
              <a:gd name="connsiteX1" fmla="*/ 285014 w 10707660"/>
              <a:gd name="connsiteY1" fmla="*/ 0 h 2261380"/>
              <a:gd name="connsiteX2" fmla="*/ 859480 w 10707660"/>
              <a:gd name="connsiteY2" fmla="*/ 0 h 2261380"/>
              <a:gd name="connsiteX3" fmla="*/ 1332569 w 10707660"/>
              <a:gd name="connsiteY3" fmla="*/ 0 h 2261380"/>
              <a:gd name="connsiteX4" fmla="*/ 2109788 w 10707660"/>
              <a:gd name="connsiteY4" fmla="*/ 0 h 2261380"/>
              <a:gd name="connsiteX5" fmla="*/ 2988383 w 10707660"/>
              <a:gd name="connsiteY5" fmla="*/ 0 h 2261380"/>
              <a:gd name="connsiteX6" fmla="*/ 3664225 w 10707660"/>
              <a:gd name="connsiteY6" fmla="*/ 0 h 2261380"/>
              <a:gd name="connsiteX7" fmla="*/ 4238690 w 10707660"/>
              <a:gd name="connsiteY7" fmla="*/ 0 h 2261380"/>
              <a:gd name="connsiteX8" fmla="*/ 4813156 w 10707660"/>
              <a:gd name="connsiteY8" fmla="*/ 0 h 2261380"/>
              <a:gd name="connsiteX9" fmla="*/ 5286246 w 10707660"/>
              <a:gd name="connsiteY9" fmla="*/ 0 h 2261380"/>
              <a:gd name="connsiteX10" fmla="*/ 5759335 w 10707660"/>
              <a:gd name="connsiteY10" fmla="*/ 0 h 2261380"/>
              <a:gd name="connsiteX11" fmla="*/ 6232425 w 10707660"/>
              <a:gd name="connsiteY11" fmla="*/ 0 h 2261380"/>
              <a:gd name="connsiteX12" fmla="*/ 6705514 w 10707660"/>
              <a:gd name="connsiteY12" fmla="*/ 0 h 2261380"/>
              <a:gd name="connsiteX13" fmla="*/ 7584109 w 10707660"/>
              <a:gd name="connsiteY13" fmla="*/ 0 h 2261380"/>
              <a:gd name="connsiteX14" fmla="*/ 8259951 w 10707660"/>
              <a:gd name="connsiteY14" fmla="*/ 0 h 2261380"/>
              <a:gd name="connsiteX15" fmla="*/ 9138546 w 10707660"/>
              <a:gd name="connsiteY15" fmla="*/ 0 h 2261380"/>
              <a:gd name="connsiteX16" fmla="*/ 10422646 w 10707660"/>
              <a:gd name="connsiteY16" fmla="*/ 0 h 2261380"/>
              <a:gd name="connsiteX17" fmla="*/ 10707660 w 10707660"/>
              <a:gd name="connsiteY17" fmla="*/ 257390 h 2261380"/>
              <a:gd name="connsiteX18" fmla="*/ 10707660 w 10707660"/>
              <a:gd name="connsiteY18" fmla="*/ 804658 h 2261380"/>
              <a:gd name="connsiteX19" fmla="*/ 10707660 w 10707660"/>
              <a:gd name="connsiteY19" fmla="*/ 1369392 h 2261380"/>
              <a:gd name="connsiteX20" fmla="*/ 10707660 w 10707660"/>
              <a:gd name="connsiteY20" fmla="*/ 2003989 h 2261380"/>
              <a:gd name="connsiteX21" fmla="*/ 10422646 w 10707660"/>
              <a:gd name="connsiteY21" fmla="*/ 2261380 h 2261380"/>
              <a:gd name="connsiteX22" fmla="*/ 9848180 w 10707660"/>
              <a:gd name="connsiteY22" fmla="*/ 2261380 h 2261380"/>
              <a:gd name="connsiteX23" fmla="*/ 9375091 w 10707660"/>
              <a:gd name="connsiteY23" fmla="*/ 2261380 h 2261380"/>
              <a:gd name="connsiteX24" fmla="*/ 8597872 w 10707660"/>
              <a:gd name="connsiteY24" fmla="*/ 2261380 h 2261380"/>
              <a:gd name="connsiteX25" fmla="*/ 8023406 w 10707660"/>
              <a:gd name="connsiteY25" fmla="*/ 2261380 h 2261380"/>
              <a:gd name="connsiteX26" fmla="*/ 7448941 w 10707660"/>
              <a:gd name="connsiteY26" fmla="*/ 2261380 h 2261380"/>
              <a:gd name="connsiteX27" fmla="*/ 6671722 w 10707660"/>
              <a:gd name="connsiteY27" fmla="*/ 2261380 h 2261380"/>
              <a:gd name="connsiteX28" fmla="*/ 5793127 w 10707660"/>
              <a:gd name="connsiteY28" fmla="*/ 2261380 h 2261380"/>
              <a:gd name="connsiteX29" fmla="*/ 4914533 w 10707660"/>
              <a:gd name="connsiteY29" fmla="*/ 2261380 h 2261380"/>
              <a:gd name="connsiteX30" fmla="*/ 4238690 w 10707660"/>
              <a:gd name="connsiteY30" fmla="*/ 2261380 h 2261380"/>
              <a:gd name="connsiteX31" fmla="*/ 3765601 w 10707660"/>
              <a:gd name="connsiteY31" fmla="*/ 2261380 h 2261380"/>
              <a:gd name="connsiteX32" fmla="*/ 3292511 w 10707660"/>
              <a:gd name="connsiteY32" fmla="*/ 2261380 h 2261380"/>
              <a:gd name="connsiteX33" fmla="*/ 2616669 w 10707660"/>
              <a:gd name="connsiteY33" fmla="*/ 2261380 h 2261380"/>
              <a:gd name="connsiteX34" fmla="*/ 2143580 w 10707660"/>
              <a:gd name="connsiteY34" fmla="*/ 2261380 h 2261380"/>
              <a:gd name="connsiteX35" fmla="*/ 1569114 w 10707660"/>
              <a:gd name="connsiteY35" fmla="*/ 2261380 h 2261380"/>
              <a:gd name="connsiteX36" fmla="*/ 893272 w 10707660"/>
              <a:gd name="connsiteY36" fmla="*/ 2261380 h 2261380"/>
              <a:gd name="connsiteX37" fmla="*/ 285014 w 10707660"/>
              <a:gd name="connsiteY37" fmla="*/ 2261380 h 2261380"/>
              <a:gd name="connsiteX38" fmla="*/ 0 w 10707660"/>
              <a:gd name="connsiteY38" fmla="*/ 2003989 h 2261380"/>
              <a:gd name="connsiteX39" fmla="*/ 0 w 10707660"/>
              <a:gd name="connsiteY39" fmla="*/ 1421789 h 2261380"/>
              <a:gd name="connsiteX40" fmla="*/ 0 w 10707660"/>
              <a:gd name="connsiteY40" fmla="*/ 891987 h 2261380"/>
              <a:gd name="connsiteX41" fmla="*/ 0 w 10707660"/>
              <a:gd name="connsiteY41" fmla="*/ 257390 h 2261380"/>
              <a:gd name="connsiteX0" fmla="*/ 0 w 10707660"/>
              <a:gd name="connsiteY0" fmla="*/ 257390 h 2261380"/>
              <a:gd name="connsiteX1" fmla="*/ 285014 w 10707660"/>
              <a:gd name="connsiteY1" fmla="*/ 0 h 2261380"/>
              <a:gd name="connsiteX2" fmla="*/ 1062232 w 10707660"/>
              <a:gd name="connsiteY2" fmla="*/ 0 h 2261380"/>
              <a:gd name="connsiteX3" fmla="*/ 1636698 w 10707660"/>
              <a:gd name="connsiteY3" fmla="*/ 0 h 2261380"/>
              <a:gd name="connsiteX4" fmla="*/ 2008411 w 10707660"/>
              <a:gd name="connsiteY4" fmla="*/ 0 h 2261380"/>
              <a:gd name="connsiteX5" fmla="*/ 2582877 w 10707660"/>
              <a:gd name="connsiteY5" fmla="*/ 0 h 2261380"/>
              <a:gd name="connsiteX6" fmla="*/ 2954590 w 10707660"/>
              <a:gd name="connsiteY6" fmla="*/ 0 h 2261380"/>
              <a:gd name="connsiteX7" fmla="*/ 3833185 w 10707660"/>
              <a:gd name="connsiteY7" fmla="*/ 0 h 2261380"/>
              <a:gd name="connsiteX8" fmla="*/ 4306275 w 10707660"/>
              <a:gd name="connsiteY8" fmla="*/ 0 h 2261380"/>
              <a:gd name="connsiteX9" fmla="*/ 5083493 w 10707660"/>
              <a:gd name="connsiteY9" fmla="*/ 0 h 2261380"/>
              <a:gd name="connsiteX10" fmla="*/ 5556583 w 10707660"/>
              <a:gd name="connsiteY10" fmla="*/ 0 h 2261380"/>
              <a:gd name="connsiteX11" fmla="*/ 6435177 w 10707660"/>
              <a:gd name="connsiteY11" fmla="*/ 0 h 2261380"/>
              <a:gd name="connsiteX12" fmla="*/ 6908267 w 10707660"/>
              <a:gd name="connsiteY12" fmla="*/ 0 h 2261380"/>
              <a:gd name="connsiteX13" fmla="*/ 7584109 w 10707660"/>
              <a:gd name="connsiteY13" fmla="*/ 0 h 2261380"/>
              <a:gd name="connsiteX14" fmla="*/ 8462704 w 10707660"/>
              <a:gd name="connsiteY14" fmla="*/ 0 h 2261380"/>
              <a:gd name="connsiteX15" fmla="*/ 9037170 w 10707660"/>
              <a:gd name="connsiteY15" fmla="*/ 0 h 2261380"/>
              <a:gd name="connsiteX16" fmla="*/ 9611635 w 10707660"/>
              <a:gd name="connsiteY16" fmla="*/ 0 h 2261380"/>
              <a:gd name="connsiteX17" fmla="*/ 10422646 w 10707660"/>
              <a:gd name="connsiteY17" fmla="*/ 0 h 2261380"/>
              <a:gd name="connsiteX18" fmla="*/ 10707660 w 10707660"/>
              <a:gd name="connsiteY18" fmla="*/ 257390 h 2261380"/>
              <a:gd name="connsiteX19" fmla="*/ 10707660 w 10707660"/>
              <a:gd name="connsiteY19" fmla="*/ 822123 h 2261380"/>
              <a:gd name="connsiteX20" fmla="*/ 10707660 w 10707660"/>
              <a:gd name="connsiteY20" fmla="*/ 1351925 h 2261380"/>
              <a:gd name="connsiteX21" fmla="*/ 10707660 w 10707660"/>
              <a:gd name="connsiteY21" fmla="*/ 2003989 h 2261380"/>
              <a:gd name="connsiteX22" fmla="*/ 10422646 w 10707660"/>
              <a:gd name="connsiteY22" fmla="*/ 2261380 h 2261380"/>
              <a:gd name="connsiteX23" fmla="*/ 9746804 w 10707660"/>
              <a:gd name="connsiteY23" fmla="*/ 2261380 h 2261380"/>
              <a:gd name="connsiteX24" fmla="*/ 9273714 w 10707660"/>
              <a:gd name="connsiteY24" fmla="*/ 2261380 h 2261380"/>
              <a:gd name="connsiteX25" fmla="*/ 8699249 w 10707660"/>
              <a:gd name="connsiteY25" fmla="*/ 2261380 h 2261380"/>
              <a:gd name="connsiteX26" fmla="*/ 7922030 w 10707660"/>
              <a:gd name="connsiteY26" fmla="*/ 2261380 h 2261380"/>
              <a:gd name="connsiteX27" fmla="*/ 7448941 w 10707660"/>
              <a:gd name="connsiteY27" fmla="*/ 2261380 h 2261380"/>
              <a:gd name="connsiteX28" fmla="*/ 7077227 w 10707660"/>
              <a:gd name="connsiteY28" fmla="*/ 2261380 h 2261380"/>
              <a:gd name="connsiteX29" fmla="*/ 6401385 w 10707660"/>
              <a:gd name="connsiteY29" fmla="*/ 2261380 h 2261380"/>
              <a:gd name="connsiteX30" fmla="*/ 6029672 w 10707660"/>
              <a:gd name="connsiteY30" fmla="*/ 2261380 h 2261380"/>
              <a:gd name="connsiteX31" fmla="*/ 5455206 w 10707660"/>
              <a:gd name="connsiteY31" fmla="*/ 2261380 h 2261380"/>
              <a:gd name="connsiteX32" fmla="*/ 4982117 w 10707660"/>
              <a:gd name="connsiteY32" fmla="*/ 2261380 h 2261380"/>
              <a:gd name="connsiteX33" fmla="*/ 4306275 w 10707660"/>
              <a:gd name="connsiteY33" fmla="*/ 2261380 h 2261380"/>
              <a:gd name="connsiteX34" fmla="*/ 3833185 w 10707660"/>
              <a:gd name="connsiteY34" fmla="*/ 2261380 h 2261380"/>
              <a:gd name="connsiteX35" fmla="*/ 3461472 w 10707660"/>
              <a:gd name="connsiteY35" fmla="*/ 2261380 h 2261380"/>
              <a:gd name="connsiteX36" fmla="*/ 2582877 w 10707660"/>
              <a:gd name="connsiteY36" fmla="*/ 2261380 h 2261380"/>
              <a:gd name="connsiteX37" fmla="*/ 1704282 w 10707660"/>
              <a:gd name="connsiteY37" fmla="*/ 2261380 h 2261380"/>
              <a:gd name="connsiteX38" fmla="*/ 927064 w 10707660"/>
              <a:gd name="connsiteY38" fmla="*/ 2261380 h 2261380"/>
              <a:gd name="connsiteX39" fmla="*/ 285014 w 10707660"/>
              <a:gd name="connsiteY39" fmla="*/ 2261380 h 2261380"/>
              <a:gd name="connsiteX40" fmla="*/ 0 w 10707660"/>
              <a:gd name="connsiteY40" fmla="*/ 2003989 h 2261380"/>
              <a:gd name="connsiteX41" fmla="*/ 0 w 10707660"/>
              <a:gd name="connsiteY41" fmla="*/ 1404324 h 2261380"/>
              <a:gd name="connsiteX42" fmla="*/ 0 w 10707660"/>
              <a:gd name="connsiteY42" fmla="*/ 804658 h 2261380"/>
              <a:gd name="connsiteX43" fmla="*/ 0 w 10707660"/>
              <a:gd name="connsiteY43" fmla="*/ 257390 h 2261380"/>
              <a:gd name="connsiteX0" fmla="*/ 0 w 10707660"/>
              <a:gd name="connsiteY0" fmla="*/ 257390 h 2261380"/>
              <a:gd name="connsiteX1" fmla="*/ 285014 w 10707660"/>
              <a:gd name="connsiteY1" fmla="*/ 0 h 2261380"/>
              <a:gd name="connsiteX2" fmla="*/ 859480 w 10707660"/>
              <a:gd name="connsiteY2" fmla="*/ 0 h 2261380"/>
              <a:gd name="connsiteX3" fmla="*/ 1332569 w 10707660"/>
              <a:gd name="connsiteY3" fmla="*/ 0 h 2261380"/>
              <a:gd name="connsiteX4" fmla="*/ 2109788 w 10707660"/>
              <a:gd name="connsiteY4" fmla="*/ 0 h 2261380"/>
              <a:gd name="connsiteX5" fmla="*/ 2988383 w 10707660"/>
              <a:gd name="connsiteY5" fmla="*/ 0 h 2261380"/>
              <a:gd name="connsiteX6" fmla="*/ 3664225 w 10707660"/>
              <a:gd name="connsiteY6" fmla="*/ 0 h 2261380"/>
              <a:gd name="connsiteX7" fmla="*/ 4238690 w 10707660"/>
              <a:gd name="connsiteY7" fmla="*/ 0 h 2261380"/>
              <a:gd name="connsiteX8" fmla="*/ 4813156 w 10707660"/>
              <a:gd name="connsiteY8" fmla="*/ 0 h 2261380"/>
              <a:gd name="connsiteX9" fmla="*/ 5286246 w 10707660"/>
              <a:gd name="connsiteY9" fmla="*/ 0 h 2261380"/>
              <a:gd name="connsiteX10" fmla="*/ 5759335 w 10707660"/>
              <a:gd name="connsiteY10" fmla="*/ 0 h 2261380"/>
              <a:gd name="connsiteX11" fmla="*/ 6232425 w 10707660"/>
              <a:gd name="connsiteY11" fmla="*/ 0 h 2261380"/>
              <a:gd name="connsiteX12" fmla="*/ 6705514 w 10707660"/>
              <a:gd name="connsiteY12" fmla="*/ 0 h 2261380"/>
              <a:gd name="connsiteX13" fmla="*/ 7584109 w 10707660"/>
              <a:gd name="connsiteY13" fmla="*/ 0 h 2261380"/>
              <a:gd name="connsiteX14" fmla="*/ 8259951 w 10707660"/>
              <a:gd name="connsiteY14" fmla="*/ 0 h 2261380"/>
              <a:gd name="connsiteX15" fmla="*/ 9138546 w 10707660"/>
              <a:gd name="connsiteY15" fmla="*/ 0 h 2261380"/>
              <a:gd name="connsiteX16" fmla="*/ 10422646 w 10707660"/>
              <a:gd name="connsiteY16" fmla="*/ 0 h 2261380"/>
              <a:gd name="connsiteX17" fmla="*/ 10707660 w 10707660"/>
              <a:gd name="connsiteY17" fmla="*/ 257390 h 2261380"/>
              <a:gd name="connsiteX18" fmla="*/ 10707660 w 10707660"/>
              <a:gd name="connsiteY18" fmla="*/ 804658 h 2261380"/>
              <a:gd name="connsiteX19" fmla="*/ 10707660 w 10707660"/>
              <a:gd name="connsiteY19" fmla="*/ 1369392 h 2261380"/>
              <a:gd name="connsiteX20" fmla="*/ 10707660 w 10707660"/>
              <a:gd name="connsiteY20" fmla="*/ 2003989 h 2261380"/>
              <a:gd name="connsiteX21" fmla="*/ 10422646 w 10707660"/>
              <a:gd name="connsiteY21" fmla="*/ 2261380 h 2261380"/>
              <a:gd name="connsiteX22" fmla="*/ 9848180 w 10707660"/>
              <a:gd name="connsiteY22" fmla="*/ 2261380 h 2261380"/>
              <a:gd name="connsiteX23" fmla="*/ 9375091 w 10707660"/>
              <a:gd name="connsiteY23" fmla="*/ 2261380 h 2261380"/>
              <a:gd name="connsiteX24" fmla="*/ 8597872 w 10707660"/>
              <a:gd name="connsiteY24" fmla="*/ 2261380 h 2261380"/>
              <a:gd name="connsiteX25" fmla="*/ 8023406 w 10707660"/>
              <a:gd name="connsiteY25" fmla="*/ 2261380 h 2261380"/>
              <a:gd name="connsiteX26" fmla="*/ 7448941 w 10707660"/>
              <a:gd name="connsiteY26" fmla="*/ 2261380 h 2261380"/>
              <a:gd name="connsiteX27" fmla="*/ 6671722 w 10707660"/>
              <a:gd name="connsiteY27" fmla="*/ 2261380 h 2261380"/>
              <a:gd name="connsiteX28" fmla="*/ 5793127 w 10707660"/>
              <a:gd name="connsiteY28" fmla="*/ 2261380 h 2261380"/>
              <a:gd name="connsiteX29" fmla="*/ 4914533 w 10707660"/>
              <a:gd name="connsiteY29" fmla="*/ 2261380 h 2261380"/>
              <a:gd name="connsiteX30" fmla="*/ 4238690 w 10707660"/>
              <a:gd name="connsiteY30" fmla="*/ 2261380 h 2261380"/>
              <a:gd name="connsiteX31" fmla="*/ 3765601 w 10707660"/>
              <a:gd name="connsiteY31" fmla="*/ 2261380 h 2261380"/>
              <a:gd name="connsiteX32" fmla="*/ 3292511 w 10707660"/>
              <a:gd name="connsiteY32" fmla="*/ 2261380 h 2261380"/>
              <a:gd name="connsiteX33" fmla="*/ 2616669 w 10707660"/>
              <a:gd name="connsiteY33" fmla="*/ 2261380 h 2261380"/>
              <a:gd name="connsiteX34" fmla="*/ 2143580 w 10707660"/>
              <a:gd name="connsiteY34" fmla="*/ 2261380 h 2261380"/>
              <a:gd name="connsiteX35" fmla="*/ 1569114 w 10707660"/>
              <a:gd name="connsiteY35" fmla="*/ 2261380 h 2261380"/>
              <a:gd name="connsiteX36" fmla="*/ 893272 w 10707660"/>
              <a:gd name="connsiteY36" fmla="*/ 2261380 h 2261380"/>
              <a:gd name="connsiteX37" fmla="*/ 285014 w 10707660"/>
              <a:gd name="connsiteY37" fmla="*/ 2261380 h 2261380"/>
              <a:gd name="connsiteX38" fmla="*/ 0 w 10707660"/>
              <a:gd name="connsiteY38" fmla="*/ 2003989 h 2261380"/>
              <a:gd name="connsiteX39" fmla="*/ 0 w 10707660"/>
              <a:gd name="connsiteY39" fmla="*/ 1421789 h 2261380"/>
              <a:gd name="connsiteX40" fmla="*/ 0 w 10707660"/>
              <a:gd name="connsiteY40" fmla="*/ 891987 h 2261380"/>
              <a:gd name="connsiteX41" fmla="*/ 0 w 10707660"/>
              <a:gd name="connsiteY41" fmla="*/ 257390 h 2261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0707660" h="2261380" fill="none" extrusionOk="0">
                <a:moveTo>
                  <a:pt x="0" y="257390"/>
                </a:moveTo>
                <a:cubicBezTo>
                  <a:pt x="-44735" y="65221"/>
                  <a:pt x="60837" y="8939"/>
                  <a:pt x="285014" y="0"/>
                </a:cubicBezTo>
                <a:cubicBezTo>
                  <a:pt x="488871" y="-3866"/>
                  <a:pt x="572178" y="60349"/>
                  <a:pt x="859480" y="0"/>
                </a:cubicBezTo>
                <a:cubicBezTo>
                  <a:pt x="1132803" y="-9573"/>
                  <a:pt x="1178186" y="-12797"/>
                  <a:pt x="1332569" y="0"/>
                </a:cubicBezTo>
                <a:cubicBezTo>
                  <a:pt x="1437034" y="16757"/>
                  <a:pt x="1846529" y="-1235"/>
                  <a:pt x="2109788" y="0"/>
                </a:cubicBezTo>
                <a:cubicBezTo>
                  <a:pt x="2292239" y="-65989"/>
                  <a:pt x="2524503" y="72722"/>
                  <a:pt x="2988383" y="0"/>
                </a:cubicBezTo>
                <a:cubicBezTo>
                  <a:pt x="3414589" y="-23599"/>
                  <a:pt x="3481987" y="-61292"/>
                  <a:pt x="3664225" y="0"/>
                </a:cubicBezTo>
                <a:cubicBezTo>
                  <a:pt x="3843280" y="60879"/>
                  <a:pt x="3992558" y="-49922"/>
                  <a:pt x="4238690" y="0"/>
                </a:cubicBezTo>
                <a:cubicBezTo>
                  <a:pt x="4515342" y="-2689"/>
                  <a:pt x="4546608" y="6384"/>
                  <a:pt x="4813156" y="0"/>
                </a:cubicBezTo>
                <a:cubicBezTo>
                  <a:pt x="5093284" y="-20134"/>
                  <a:pt x="5130185" y="15953"/>
                  <a:pt x="5286246" y="0"/>
                </a:cubicBezTo>
                <a:cubicBezTo>
                  <a:pt x="5444380" y="-12960"/>
                  <a:pt x="5630577" y="13911"/>
                  <a:pt x="5759335" y="0"/>
                </a:cubicBezTo>
                <a:cubicBezTo>
                  <a:pt x="5901718" y="-22490"/>
                  <a:pt x="6087626" y="23476"/>
                  <a:pt x="6232425" y="0"/>
                </a:cubicBezTo>
                <a:cubicBezTo>
                  <a:pt x="6404734" y="49178"/>
                  <a:pt x="6584508" y="-47258"/>
                  <a:pt x="6705514" y="0"/>
                </a:cubicBezTo>
                <a:cubicBezTo>
                  <a:pt x="6835878" y="101361"/>
                  <a:pt x="7306781" y="-219"/>
                  <a:pt x="7584109" y="0"/>
                </a:cubicBezTo>
                <a:cubicBezTo>
                  <a:pt x="7823798" y="20208"/>
                  <a:pt x="8033957" y="56954"/>
                  <a:pt x="8259951" y="0"/>
                </a:cubicBezTo>
                <a:cubicBezTo>
                  <a:pt x="8429193" y="-33474"/>
                  <a:pt x="8851641" y="-110199"/>
                  <a:pt x="9138546" y="0"/>
                </a:cubicBezTo>
                <a:cubicBezTo>
                  <a:pt x="9512695" y="-55934"/>
                  <a:pt x="9893361" y="-104262"/>
                  <a:pt x="10422646" y="0"/>
                </a:cubicBezTo>
                <a:cubicBezTo>
                  <a:pt x="10553313" y="-2504"/>
                  <a:pt x="10746300" y="107357"/>
                  <a:pt x="10707660" y="257390"/>
                </a:cubicBezTo>
                <a:cubicBezTo>
                  <a:pt x="10674737" y="362643"/>
                  <a:pt x="10753438" y="592913"/>
                  <a:pt x="10707660" y="804658"/>
                </a:cubicBezTo>
                <a:cubicBezTo>
                  <a:pt x="10772022" y="975860"/>
                  <a:pt x="10707069" y="1137340"/>
                  <a:pt x="10707660" y="1369392"/>
                </a:cubicBezTo>
                <a:cubicBezTo>
                  <a:pt x="10788525" y="1618303"/>
                  <a:pt x="10698063" y="1739587"/>
                  <a:pt x="10707660" y="2003989"/>
                </a:cubicBezTo>
                <a:cubicBezTo>
                  <a:pt x="10734059" y="2138699"/>
                  <a:pt x="10627163" y="2249406"/>
                  <a:pt x="10422646" y="2261380"/>
                </a:cubicBezTo>
                <a:cubicBezTo>
                  <a:pt x="10271515" y="2231050"/>
                  <a:pt x="9954093" y="2261137"/>
                  <a:pt x="9848180" y="2261380"/>
                </a:cubicBezTo>
                <a:cubicBezTo>
                  <a:pt x="9652886" y="2313011"/>
                  <a:pt x="9509691" y="2216076"/>
                  <a:pt x="9375091" y="2261380"/>
                </a:cubicBezTo>
                <a:cubicBezTo>
                  <a:pt x="9321114" y="2251621"/>
                  <a:pt x="8860417" y="2184514"/>
                  <a:pt x="8597872" y="2261380"/>
                </a:cubicBezTo>
                <a:cubicBezTo>
                  <a:pt x="8271663" y="2283253"/>
                  <a:pt x="8247306" y="2280521"/>
                  <a:pt x="8023406" y="2261380"/>
                </a:cubicBezTo>
                <a:cubicBezTo>
                  <a:pt x="7782290" y="2240545"/>
                  <a:pt x="7728286" y="2245976"/>
                  <a:pt x="7448941" y="2261380"/>
                </a:cubicBezTo>
                <a:cubicBezTo>
                  <a:pt x="7211558" y="2290822"/>
                  <a:pt x="6866088" y="2307795"/>
                  <a:pt x="6671722" y="2261380"/>
                </a:cubicBezTo>
                <a:cubicBezTo>
                  <a:pt x="6397514" y="2199994"/>
                  <a:pt x="6168211" y="2206803"/>
                  <a:pt x="5793127" y="2261380"/>
                </a:cubicBezTo>
                <a:cubicBezTo>
                  <a:pt x="5389968" y="2238262"/>
                  <a:pt x="5301799" y="2282974"/>
                  <a:pt x="4914533" y="2261380"/>
                </a:cubicBezTo>
                <a:cubicBezTo>
                  <a:pt x="4517038" y="2269917"/>
                  <a:pt x="4384532" y="2236848"/>
                  <a:pt x="4238690" y="2261380"/>
                </a:cubicBezTo>
                <a:cubicBezTo>
                  <a:pt x="4025599" y="2282920"/>
                  <a:pt x="3937933" y="2186482"/>
                  <a:pt x="3765601" y="2261380"/>
                </a:cubicBezTo>
                <a:cubicBezTo>
                  <a:pt x="3637508" y="2277558"/>
                  <a:pt x="3451650" y="2283234"/>
                  <a:pt x="3292511" y="2261380"/>
                </a:cubicBezTo>
                <a:cubicBezTo>
                  <a:pt x="3118389" y="2198623"/>
                  <a:pt x="2958804" y="2248428"/>
                  <a:pt x="2616669" y="2261380"/>
                </a:cubicBezTo>
                <a:cubicBezTo>
                  <a:pt x="2299572" y="2258521"/>
                  <a:pt x="2285573" y="2242920"/>
                  <a:pt x="2143580" y="2261380"/>
                </a:cubicBezTo>
                <a:cubicBezTo>
                  <a:pt x="2014821" y="2241889"/>
                  <a:pt x="1737379" y="2214194"/>
                  <a:pt x="1569114" y="2261380"/>
                </a:cubicBezTo>
                <a:cubicBezTo>
                  <a:pt x="1400515" y="2306583"/>
                  <a:pt x="1103860" y="2302550"/>
                  <a:pt x="893272" y="2261380"/>
                </a:cubicBezTo>
                <a:cubicBezTo>
                  <a:pt x="719547" y="2205951"/>
                  <a:pt x="469864" y="2231865"/>
                  <a:pt x="285014" y="2261380"/>
                </a:cubicBezTo>
                <a:cubicBezTo>
                  <a:pt x="179402" y="2322534"/>
                  <a:pt x="-14252" y="2156014"/>
                  <a:pt x="0" y="2003989"/>
                </a:cubicBezTo>
                <a:cubicBezTo>
                  <a:pt x="32075" y="1830611"/>
                  <a:pt x="823" y="1718589"/>
                  <a:pt x="0" y="1421789"/>
                </a:cubicBezTo>
                <a:cubicBezTo>
                  <a:pt x="4336" y="1141328"/>
                  <a:pt x="2151" y="1126484"/>
                  <a:pt x="0" y="891987"/>
                </a:cubicBezTo>
                <a:cubicBezTo>
                  <a:pt x="9892" y="640476"/>
                  <a:pt x="-14455" y="457860"/>
                  <a:pt x="0" y="257390"/>
                </a:cubicBezTo>
                <a:close/>
              </a:path>
              <a:path w="10707660" h="2261380" stroke="0" extrusionOk="0">
                <a:moveTo>
                  <a:pt x="0" y="257390"/>
                </a:moveTo>
                <a:cubicBezTo>
                  <a:pt x="12007" y="95523"/>
                  <a:pt x="142196" y="-37244"/>
                  <a:pt x="285014" y="0"/>
                </a:cubicBezTo>
                <a:cubicBezTo>
                  <a:pt x="693545" y="14903"/>
                  <a:pt x="779766" y="39270"/>
                  <a:pt x="1062232" y="0"/>
                </a:cubicBezTo>
                <a:cubicBezTo>
                  <a:pt x="1333403" y="1309"/>
                  <a:pt x="1517710" y="-37974"/>
                  <a:pt x="1636698" y="0"/>
                </a:cubicBezTo>
                <a:cubicBezTo>
                  <a:pt x="1794481" y="5468"/>
                  <a:pt x="1954412" y="1900"/>
                  <a:pt x="2008411" y="0"/>
                </a:cubicBezTo>
                <a:cubicBezTo>
                  <a:pt x="2011535" y="26310"/>
                  <a:pt x="2324488" y="-47559"/>
                  <a:pt x="2582877" y="0"/>
                </a:cubicBezTo>
                <a:cubicBezTo>
                  <a:pt x="2779545" y="-542"/>
                  <a:pt x="2837056" y="-17359"/>
                  <a:pt x="2954590" y="0"/>
                </a:cubicBezTo>
                <a:cubicBezTo>
                  <a:pt x="3040470" y="-52773"/>
                  <a:pt x="3566501" y="-2388"/>
                  <a:pt x="3833185" y="0"/>
                </a:cubicBezTo>
                <a:cubicBezTo>
                  <a:pt x="4064607" y="39324"/>
                  <a:pt x="4118538" y="7122"/>
                  <a:pt x="4306275" y="0"/>
                </a:cubicBezTo>
                <a:cubicBezTo>
                  <a:pt x="4444884" y="48288"/>
                  <a:pt x="4717950" y="-20719"/>
                  <a:pt x="5083493" y="0"/>
                </a:cubicBezTo>
                <a:cubicBezTo>
                  <a:pt x="5433531" y="-22722"/>
                  <a:pt x="5448562" y="-18049"/>
                  <a:pt x="5556583" y="0"/>
                </a:cubicBezTo>
                <a:cubicBezTo>
                  <a:pt x="5581176" y="1848"/>
                  <a:pt x="6239337" y="3839"/>
                  <a:pt x="6435177" y="0"/>
                </a:cubicBezTo>
                <a:cubicBezTo>
                  <a:pt x="6705258" y="-33257"/>
                  <a:pt x="6680300" y="11939"/>
                  <a:pt x="6908267" y="0"/>
                </a:cubicBezTo>
                <a:cubicBezTo>
                  <a:pt x="7096114" y="-17906"/>
                  <a:pt x="7460818" y="39717"/>
                  <a:pt x="7584109" y="0"/>
                </a:cubicBezTo>
                <a:cubicBezTo>
                  <a:pt x="7695257" y="-64603"/>
                  <a:pt x="8276056" y="-36000"/>
                  <a:pt x="8462704" y="0"/>
                </a:cubicBezTo>
                <a:cubicBezTo>
                  <a:pt x="8669103" y="-29096"/>
                  <a:pt x="8827847" y="6289"/>
                  <a:pt x="9037170" y="0"/>
                </a:cubicBezTo>
                <a:cubicBezTo>
                  <a:pt x="9175672" y="-1537"/>
                  <a:pt x="9352874" y="-28154"/>
                  <a:pt x="9611635" y="0"/>
                </a:cubicBezTo>
                <a:cubicBezTo>
                  <a:pt x="9830180" y="-25378"/>
                  <a:pt x="10144719" y="54085"/>
                  <a:pt x="10422646" y="0"/>
                </a:cubicBezTo>
                <a:cubicBezTo>
                  <a:pt x="10611852" y="-5392"/>
                  <a:pt x="10715213" y="102863"/>
                  <a:pt x="10707660" y="257390"/>
                </a:cubicBezTo>
                <a:cubicBezTo>
                  <a:pt x="10664461" y="471251"/>
                  <a:pt x="10663984" y="564722"/>
                  <a:pt x="10707660" y="822123"/>
                </a:cubicBezTo>
                <a:cubicBezTo>
                  <a:pt x="10715051" y="1052374"/>
                  <a:pt x="10726992" y="1103313"/>
                  <a:pt x="10707660" y="1351925"/>
                </a:cubicBezTo>
                <a:cubicBezTo>
                  <a:pt x="10680681" y="1579388"/>
                  <a:pt x="10687089" y="1662598"/>
                  <a:pt x="10707660" y="2003989"/>
                </a:cubicBezTo>
                <a:cubicBezTo>
                  <a:pt x="10744889" y="2163881"/>
                  <a:pt x="10638366" y="2330369"/>
                  <a:pt x="10422646" y="2261380"/>
                </a:cubicBezTo>
                <a:cubicBezTo>
                  <a:pt x="10154021" y="2267181"/>
                  <a:pt x="9977440" y="2250779"/>
                  <a:pt x="9746804" y="2261380"/>
                </a:cubicBezTo>
                <a:cubicBezTo>
                  <a:pt x="9485114" y="2232694"/>
                  <a:pt x="9407435" y="2263043"/>
                  <a:pt x="9273714" y="2261380"/>
                </a:cubicBezTo>
                <a:cubicBezTo>
                  <a:pt x="9094329" y="2255419"/>
                  <a:pt x="8931726" y="2319469"/>
                  <a:pt x="8699249" y="2261380"/>
                </a:cubicBezTo>
                <a:cubicBezTo>
                  <a:pt x="8453194" y="2249649"/>
                  <a:pt x="8159396" y="2227191"/>
                  <a:pt x="7922030" y="2261380"/>
                </a:cubicBezTo>
                <a:cubicBezTo>
                  <a:pt x="7737368" y="2282454"/>
                  <a:pt x="7640624" y="2253893"/>
                  <a:pt x="7448941" y="2261380"/>
                </a:cubicBezTo>
                <a:cubicBezTo>
                  <a:pt x="7245830" y="2280881"/>
                  <a:pt x="7189610" y="2247722"/>
                  <a:pt x="7077227" y="2261380"/>
                </a:cubicBezTo>
                <a:cubicBezTo>
                  <a:pt x="6962266" y="2239605"/>
                  <a:pt x="6569172" y="2269474"/>
                  <a:pt x="6401385" y="2261380"/>
                </a:cubicBezTo>
                <a:cubicBezTo>
                  <a:pt x="6253242" y="2270110"/>
                  <a:pt x="6152656" y="2245712"/>
                  <a:pt x="6029672" y="2261380"/>
                </a:cubicBezTo>
                <a:cubicBezTo>
                  <a:pt x="5919151" y="2233092"/>
                  <a:pt x="5630469" y="2259953"/>
                  <a:pt x="5455206" y="2261380"/>
                </a:cubicBezTo>
                <a:cubicBezTo>
                  <a:pt x="5331781" y="2304321"/>
                  <a:pt x="5146572" y="2233059"/>
                  <a:pt x="4982117" y="2261380"/>
                </a:cubicBezTo>
                <a:cubicBezTo>
                  <a:pt x="4858916" y="2243421"/>
                  <a:pt x="4458124" y="2314736"/>
                  <a:pt x="4306275" y="2261380"/>
                </a:cubicBezTo>
                <a:cubicBezTo>
                  <a:pt x="4167836" y="2264948"/>
                  <a:pt x="4035666" y="2276251"/>
                  <a:pt x="3833185" y="2261380"/>
                </a:cubicBezTo>
                <a:cubicBezTo>
                  <a:pt x="3668005" y="2266189"/>
                  <a:pt x="3618765" y="2278433"/>
                  <a:pt x="3461472" y="2261380"/>
                </a:cubicBezTo>
                <a:cubicBezTo>
                  <a:pt x="3352813" y="2296351"/>
                  <a:pt x="2860847" y="2183506"/>
                  <a:pt x="2582877" y="2261380"/>
                </a:cubicBezTo>
                <a:cubicBezTo>
                  <a:pt x="2222838" y="2277085"/>
                  <a:pt x="1926284" y="2312732"/>
                  <a:pt x="1704282" y="2261380"/>
                </a:cubicBezTo>
                <a:cubicBezTo>
                  <a:pt x="1430792" y="2251813"/>
                  <a:pt x="1129329" y="2293142"/>
                  <a:pt x="927064" y="2261380"/>
                </a:cubicBezTo>
                <a:cubicBezTo>
                  <a:pt x="771851" y="2240854"/>
                  <a:pt x="439539" y="2280030"/>
                  <a:pt x="285014" y="2261380"/>
                </a:cubicBezTo>
                <a:cubicBezTo>
                  <a:pt x="132519" y="2298515"/>
                  <a:pt x="-20159" y="2091504"/>
                  <a:pt x="0" y="2003989"/>
                </a:cubicBezTo>
                <a:cubicBezTo>
                  <a:pt x="-2430" y="1779485"/>
                  <a:pt x="-1561" y="1676401"/>
                  <a:pt x="0" y="1404324"/>
                </a:cubicBezTo>
                <a:cubicBezTo>
                  <a:pt x="32370" y="1139177"/>
                  <a:pt x="14002" y="974470"/>
                  <a:pt x="0" y="804658"/>
                </a:cubicBezTo>
                <a:cubicBezTo>
                  <a:pt x="-40891" y="662946"/>
                  <a:pt x="-14304" y="410355"/>
                  <a:pt x="0" y="257390"/>
                </a:cubicBezTo>
                <a:close/>
              </a:path>
              <a:path w="10707660" h="2261380" fill="none" stroke="0" extrusionOk="0">
                <a:moveTo>
                  <a:pt x="0" y="257390"/>
                </a:moveTo>
                <a:cubicBezTo>
                  <a:pt x="14691" y="100866"/>
                  <a:pt x="146561" y="-27086"/>
                  <a:pt x="285014" y="0"/>
                </a:cubicBezTo>
                <a:cubicBezTo>
                  <a:pt x="492774" y="31045"/>
                  <a:pt x="610701" y="20153"/>
                  <a:pt x="859480" y="0"/>
                </a:cubicBezTo>
                <a:cubicBezTo>
                  <a:pt x="1135499" y="-27759"/>
                  <a:pt x="1173640" y="-1829"/>
                  <a:pt x="1332569" y="0"/>
                </a:cubicBezTo>
                <a:cubicBezTo>
                  <a:pt x="1521715" y="-6376"/>
                  <a:pt x="1872580" y="89599"/>
                  <a:pt x="2109788" y="0"/>
                </a:cubicBezTo>
                <a:cubicBezTo>
                  <a:pt x="2292274" y="-40234"/>
                  <a:pt x="2604140" y="8853"/>
                  <a:pt x="2988383" y="0"/>
                </a:cubicBezTo>
                <a:cubicBezTo>
                  <a:pt x="3423279" y="-24387"/>
                  <a:pt x="3496991" y="-40760"/>
                  <a:pt x="3664225" y="0"/>
                </a:cubicBezTo>
                <a:cubicBezTo>
                  <a:pt x="3865794" y="35692"/>
                  <a:pt x="3968061" y="19718"/>
                  <a:pt x="4238690" y="0"/>
                </a:cubicBezTo>
                <a:cubicBezTo>
                  <a:pt x="4516851" y="3661"/>
                  <a:pt x="4562945" y="26518"/>
                  <a:pt x="4813156" y="0"/>
                </a:cubicBezTo>
                <a:cubicBezTo>
                  <a:pt x="5072109" y="-5385"/>
                  <a:pt x="5142663" y="-7074"/>
                  <a:pt x="5286246" y="0"/>
                </a:cubicBezTo>
                <a:cubicBezTo>
                  <a:pt x="5434590" y="12433"/>
                  <a:pt x="5633367" y="-5891"/>
                  <a:pt x="5759335" y="0"/>
                </a:cubicBezTo>
                <a:cubicBezTo>
                  <a:pt x="5860174" y="-22287"/>
                  <a:pt x="6103240" y="30083"/>
                  <a:pt x="6232425" y="0"/>
                </a:cubicBezTo>
                <a:cubicBezTo>
                  <a:pt x="6388042" y="30168"/>
                  <a:pt x="6528892" y="-3791"/>
                  <a:pt x="6705514" y="0"/>
                </a:cubicBezTo>
                <a:cubicBezTo>
                  <a:pt x="6877653" y="56302"/>
                  <a:pt x="7406558" y="-75"/>
                  <a:pt x="7584109" y="0"/>
                </a:cubicBezTo>
                <a:cubicBezTo>
                  <a:pt x="7789811" y="833"/>
                  <a:pt x="8069238" y="4088"/>
                  <a:pt x="8259951" y="0"/>
                </a:cubicBezTo>
                <a:cubicBezTo>
                  <a:pt x="8557469" y="29682"/>
                  <a:pt x="8841751" y="-13048"/>
                  <a:pt x="9138546" y="0"/>
                </a:cubicBezTo>
                <a:cubicBezTo>
                  <a:pt x="9593856" y="40044"/>
                  <a:pt x="9919601" y="5855"/>
                  <a:pt x="10422646" y="0"/>
                </a:cubicBezTo>
                <a:cubicBezTo>
                  <a:pt x="10545754" y="-28831"/>
                  <a:pt x="10701429" y="80026"/>
                  <a:pt x="10707660" y="257390"/>
                </a:cubicBezTo>
                <a:cubicBezTo>
                  <a:pt x="10723548" y="362558"/>
                  <a:pt x="10651115" y="628313"/>
                  <a:pt x="10707660" y="804658"/>
                </a:cubicBezTo>
                <a:cubicBezTo>
                  <a:pt x="10740926" y="1018321"/>
                  <a:pt x="10653222" y="1128064"/>
                  <a:pt x="10707660" y="1369392"/>
                </a:cubicBezTo>
                <a:cubicBezTo>
                  <a:pt x="10716265" y="1585365"/>
                  <a:pt x="10683489" y="1805699"/>
                  <a:pt x="10707660" y="2003989"/>
                </a:cubicBezTo>
                <a:cubicBezTo>
                  <a:pt x="10705282" y="2182445"/>
                  <a:pt x="10621640" y="2276716"/>
                  <a:pt x="10422646" y="2261380"/>
                </a:cubicBezTo>
                <a:cubicBezTo>
                  <a:pt x="10236149" y="2250926"/>
                  <a:pt x="10014786" y="2318695"/>
                  <a:pt x="9848180" y="2261380"/>
                </a:cubicBezTo>
                <a:cubicBezTo>
                  <a:pt x="9671248" y="2282501"/>
                  <a:pt x="9451269" y="2271925"/>
                  <a:pt x="9375091" y="2261380"/>
                </a:cubicBezTo>
                <a:cubicBezTo>
                  <a:pt x="9304700" y="2214854"/>
                  <a:pt x="8921392" y="2283632"/>
                  <a:pt x="8597872" y="2261380"/>
                </a:cubicBezTo>
                <a:cubicBezTo>
                  <a:pt x="8302013" y="2264311"/>
                  <a:pt x="8238482" y="2267974"/>
                  <a:pt x="8023406" y="2261380"/>
                </a:cubicBezTo>
                <a:cubicBezTo>
                  <a:pt x="7801075" y="2276466"/>
                  <a:pt x="7710011" y="2239374"/>
                  <a:pt x="7448941" y="2261380"/>
                </a:cubicBezTo>
                <a:cubicBezTo>
                  <a:pt x="7151761" y="2301715"/>
                  <a:pt x="6933955" y="2179882"/>
                  <a:pt x="6671722" y="2261380"/>
                </a:cubicBezTo>
                <a:cubicBezTo>
                  <a:pt x="6443546" y="2275330"/>
                  <a:pt x="6227875" y="2263475"/>
                  <a:pt x="5793127" y="2261380"/>
                </a:cubicBezTo>
                <a:cubicBezTo>
                  <a:pt x="5409063" y="2238975"/>
                  <a:pt x="5259446" y="2254484"/>
                  <a:pt x="4914533" y="2261380"/>
                </a:cubicBezTo>
                <a:cubicBezTo>
                  <a:pt x="4556178" y="2266820"/>
                  <a:pt x="4406941" y="2230019"/>
                  <a:pt x="4238690" y="2261380"/>
                </a:cubicBezTo>
                <a:cubicBezTo>
                  <a:pt x="4051536" y="2267114"/>
                  <a:pt x="3904278" y="2243708"/>
                  <a:pt x="3765601" y="2261380"/>
                </a:cubicBezTo>
                <a:cubicBezTo>
                  <a:pt x="3609808" y="2272036"/>
                  <a:pt x="3491508" y="2247423"/>
                  <a:pt x="3292511" y="2261380"/>
                </a:cubicBezTo>
                <a:cubicBezTo>
                  <a:pt x="3069833" y="2243078"/>
                  <a:pt x="2951068" y="2242178"/>
                  <a:pt x="2616669" y="2261380"/>
                </a:cubicBezTo>
                <a:cubicBezTo>
                  <a:pt x="2305671" y="2263560"/>
                  <a:pt x="2289222" y="2244886"/>
                  <a:pt x="2143580" y="2261380"/>
                </a:cubicBezTo>
                <a:cubicBezTo>
                  <a:pt x="1962420" y="2256312"/>
                  <a:pt x="1739689" y="2266197"/>
                  <a:pt x="1569114" y="2261380"/>
                </a:cubicBezTo>
                <a:cubicBezTo>
                  <a:pt x="1457804" y="2248760"/>
                  <a:pt x="1092037" y="2300683"/>
                  <a:pt x="893272" y="2261380"/>
                </a:cubicBezTo>
                <a:cubicBezTo>
                  <a:pt x="695181" y="2273712"/>
                  <a:pt x="507520" y="2226949"/>
                  <a:pt x="285014" y="2261380"/>
                </a:cubicBezTo>
                <a:cubicBezTo>
                  <a:pt x="152164" y="2265794"/>
                  <a:pt x="-19448" y="2167456"/>
                  <a:pt x="0" y="2003989"/>
                </a:cubicBezTo>
                <a:cubicBezTo>
                  <a:pt x="25588" y="1813422"/>
                  <a:pt x="5857" y="1697944"/>
                  <a:pt x="0" y="1421789"/>
                </a:cubicBezTo>
                <a:cubicBezTo>
                  <a:pt x="4611" y="1141761"/>
                  <a:pt x="4109" y="1129650"/>
                  <a:pt x="0" y="891987"/>
                </a:cubicBezTo>
                <a:cubicBezTo>
                  <a:pt x="-36759" y="653426"/>
                  <a:pt x="16533" y="442429"/>
                  <a:pt x="0" y="257390"/>
                </a:cubicBezTo>
                <a:close/>
              </a:path>
              <a:path w="10707660" h="2261380" fill="none" stroke="0" extrusionOk="0">
                <a:moveTo>
                  <a:pt x="0" y="257390"/>
                </a:moveTo>
                <a:cubicBezTo>
                  <a:pt x="-16602" y="80160"/>
                  <a:pt x="93909" y="-11747"/>
                  <a:pt x="285014" y="0"/>
                </a:cubicBezTo>
                <a:cubicBezTo>
                  <a:pt x="505748" y="15734"/>
                  <a:pt x="597442" y="37967"/>
                  <a:pt x="859480" y="0"/>
                </a:cubicBezTo>
                <a:cubicBezTo>
                  <a:pt x="1135882" y="-14124"/>
                  <a:pt x="1178214" y="-9208"/>
                  <a:pt x="1332569" y="0"/>
                </a:cubicBezTo>
                <a:cubicBezTo>
                  <a:pt x="1462281" y="-24789"/>
                  <a:pt x="1871641" y="17521"/>
                  <a:pt x="2109788" y="0"/>
                </a:cubicBezTo>
                <a:cubicBezTo>
                  <a:pt x="2312919" y="5916"/>
                  <a:pt x="2533860" y="69997"/>
                  <a:pt x="2988383" y="0"/>
                </a:cubicBezTo>
                <a:cubicBezTo>
                  <a:pt x="3416041" y="-22412"/>
                  <a:pt x="3488655" y="-43526"/>
                  <a:pt x="3664225" y="0"/>
                </a:cubicBezTo>
                <a:cubicBezTo>
                  <a:pt x="3860432" y="63695"/>
                  <a:pt x="3973947" y="-8879"/>
                  <a:pt x="4238690" y="0"/>
                </a:cubicBezTo>
                <a:cubicBezTo>
                  <a:pt x="4520953" y="-2612"/>
                  <a:pt x="4553928" y="19490"/>
                  <a:pt x="4813156" y="0"/>
                </a:cubicBezTo>
                <a:cubicBezTo>
                  <a:pt x="5086129" y="-8186"/>
                  <a:pt x="5139689" y="9322"/>
                  <a:pt x="5286246" y="0"/>
                </a:cubicBezTo>
                <a:cubicBezTo>
                  <a:pt x="5459527" y="-13399"/>
                  <a:pt x="5623371" y="873"/>
                  <a:pt x="5759335" y="0"/>
                </a:cubicBezTo>
                <a:cubicBezTo>
                  <a:pt x="5876218" y="6340"/>
                  <a:pt x="6106312" y="24432"/>
                  <a:pt x="6232425" y="0"/>
                </a:cubicBezTo>
                <a:cubicBezTo>
                  <a:pt x="6423402" y="29819"/>
                  <a:pt x="6554816" y="-35995"/>
                  <a:pt x="6705514" y="0"/>
                </a:cubicBezTo>
                <a:cubicBezTo>
                  <a:pt x="6817075" y="82014"/>
                  <a:pt x="7390258" y="1079"/>
                  <a:pt x="7584109" y="0"/>
                </a:cubicBezTo>
                <a:cubicBezTo>
                  <a:pt x="7798445" y="12095"/>
                  <a:pt x="8069815" y="30665"/>
                  <a:pt x="8259951" y="0"/>
                </a:cubicBezTo>
                <a:cubicBezTo>
                  <a:pt x="8481766" y="-16480"/>
                  <a:pt x="8823259" y="-58716"/>
                  <a:pt x="9138546" y="0"/>
                </a:cubicBezTo>
                <a:cubicBezTo>
                  <a:pt x="9541570" y="5150"/>
                  <a:pt x="9877080" y="-22732"/>
                  <a:pt x="10422646" y="0"/>
                </a:cubicBezTo>
                <a:cubicBezTo>
                  <a:pt x="10550823" y="-31216"/>
                  <a:pt x="10738913" y="92860"/>
                  <a:pt x="10707660" y="257390"/>
                </a:cubicBezTo>
                <a:cubicBezTo>
                  <a:pt x="10692642" y="361439"/>
                  <a:pt x="10700084" y="601310"/>
                  <a:pt x="10707660" y="804658"/>
                </a:cubicBezTo>
                <a:cubicBezTo>
                  <a:pt x="10761644" y="1014265"/>
                  <a:pt x="10676424" y="1139210"/>
                  <a:pt x="10707660" y="1369392"/>
                </a:cubicBezTo>
                <a:cubicBezTo>
                  <a:pt x="10746520" y="1592792"/>
                  <a:pt x="10708381" y="1814117"/>
                  <a:pt x="10707660" y="2003989"/>
                </a:cubicBezTo>
                <a:cubicBezTo>
                  <a:pt x="10718771" y="2176366"/>
                  <a:pt x="10638701" y="2255960"/>
                  <a:pt x="10422646" y="2261380"/>
                </a:cubicBezTo>
                <a:cubicBezTo>
                  <a:pt x="10255526" y="2239228"/>
                  <a:pt x="9990071" y="2273313"/>
                  <a:pt x="9848180" y="2261380"/>
                </a:cubicBezTo>
                <a:cubicBezTo>
                  <a:pt x="9663230" y="2295193"/>
                  <a:pt x="9495535" y="2239163"/>
                  <a:pt x="9375091" y="2261380"/>
                </a:cubicBezTo>
                <a:cubicBezTo>
                  <a:pt x="9334574" y="2259040"/>
                  <a:pt x="8867632" y="2208938"/>
                  <a:pt x="8597872" y="2261380"/>
                </a:cubicBezTo>
                <a:cubicBezTo>
                  <a:pt x="8283450" y="2274308"/>
                  <a:pt x="8240879" y="2271131"/>
                  <a:pt x="8023406" y="2261380"/>
                </a:cubicBezTo>
                <a:cubicBezTo>
                  <a:pt x="7797535" y="2261545"/>
                  <a:pt x="7716113" y="2240571"/>
                  <a:pt x="7448941" y="2261380"/>
                </a:cubicBezTo>
                <a:cubicBezTo>
                  <a:pt x="7148774" y="2315329"/>
                  <a:pt x="6892814" y="2270340"/>
                  <a:pt x="6671722" y="2261380"/>
                </a:cubicBezTo>
                <a:cubicBezTo>
                  <a:pt x="6439590" y="2206435"/>
                  <a:pt x="6191221" y="2258943"/>
                  <a:pt x="5793127" y="2261380"/>
                </a:cubicBezTo>
                <a:cubicBezTo>
                  <a:pt x="5407870" y="2253264"/>
                  <a:pt x="5264263" y="2254832"/>
                  <a:pt x="4914533" y="2261380"/>
                </a:cubicBezTo>
                <a:cubicBezTo>
                  <a:pt x="4534329" y="2290445"/>
                  <a:pt x="4414959" y="2218289"/>
                  <a:pt x="4238690" y="2261380"/>
                </a:cubicBezTo>
                <a:cubicBezTo>
                  <a:pt x="4050283" y="2271783"/>
                  <a:pt x="3908913" y="2213272"/>
                  <a:pt x="3765601" y="2261380"/>
                </a:cubicBezTo>
                <a:cubicBezTo>
                  <a:pt x="3608735" y="2241593"/>
                  <a:pt x="3476455" y="2281716"/>
                  <a:pt x="3292511" y="2261380"/>
                </a:cubicBezTo>
                <a:cubicBezTo>
                  <a:pt x="3096377" y="2202797"/>
                  <a:pt x="2959864" y="2253153"/>
                  <a:pt x="2616669" y="2261380"/>
                </a:cubicBezTo>
                <a:cubicBezTo>
                  <a:pt x="2308419" y="2265428"/>
                  <a:pt x="2282009" y="2240613"/>
                  <a:pt x="2143580" y="2261380"/>
                </a:cubicBezTo>
                <a:cubicBezTo>
                  <a:pt x="1979568" y="2249068"/>
                  <a:pt x="1718924" y="2243558"/>
                  <a:pt x="1569114" y="2261380"/>
                </a:cubicBezTo>
                <a:cubicBezTo>
                  <a:pt x="1452281" y="2284891"/>
                  <a:pt x="1074899" y="2295456"/>
                  <a:pt x="893272" y="2261380"/>
                </a:cubicBezTo>
                <a:cubicBezTo>
                  <a:pt x="691751" y="2289263"/>
                  <a:pt x="473837" y="2207735"/>
                  <a:pt x="285014" y="2261380"/>
                </a:cubicBezTo>
                <a:cubicBezTo>
                  <a:pt x="168222" y="2323835"/>
                  <a:pt x="-2707" y="2193183"/>
                  <a:pt x="0" y="2003989"/>
                </a:cubicBezTo>
                <a:cubicBezTo>
                  <a:pt x="21328" y="1812220"/>
                  <a:pt x="-13274" y="1706820"/>
                  <a:pt x="0" y="1421789"/>
                </a:cubicBezTo>
                <a:cubicBezTo>
                  <a:pt x="4618" y="1143987"/>
                  <a:pt x="3860" y="1130337"/>
                  <a:pt x="0" y="891987"/>
                </a:cubicBezTo>
                <a:cubicBezTo>
                  <a:pt x="-27894" y="632741"/>
                  <a:pt x="5822" y="437845"/>
                  <a:pt x="0" y="257390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4236762247">
                  <a:custGeom>
                    <a:avLst/>
                    <a:gdLst>
                      <a:gd name="connsiteX0" fmla="*/ 0 w 10707660"/>
                      <a:gd name="connsiteY0" fmla="*/ 257390 h 2261380"/>
                      <a:gd name="connsiteX1" fmla="*/ 285014 w 10707660"/>
                      <a:gd name="connsiteY1" fmla="*/ 0 h 2261380"/>
                      <a:gd name="connsiteX2" fmla="*/ 859480 w 10707660"/>
                      <a:gd name="connsiteY2" fmla="*/ 0 h 2261380"/>
                      <a:gd name="connsiteX3" fmla="*/ 1332569 w 10707660"/>
                      <a:gd name="connsiteY3" fmla="*/ 0 h 2261380"/>
                      <a:gd name="connsiteX4" fmla="*/ 2109788 w 10707660"/>
                      <a:gd name="connsiteY4" fmla="*/ 0 h 2261380"/>
                      <a:gd name="connsiteX5" fmla="*/ 2988383 w 10707660"/>
                      <a:gd name="connsiteY5" fmla="*/ 0 h 2261380"/>
                      <a:gd name="connsiteX6" fmla="*/ 3664225 w 10707660"/>
                      <a:gd name="connsiteY6" fmla="*/ 0 h 2261380"/>
                      <a:gd name="connsiteX7" fmla="*/ 4238690 w 10707660"/>
                      <a:gd name="connsiteY7" fmla="*/ 0 h 2261380"/>
                      <a:gd name="connsiteX8" fmla="*/ 4813156 w 10707660"/>
                      <a:gd name="connsiteY8" fmla="*/ 0 h 2261380"/>
                      <a:gd name="connsiteX9" fmla="*/ 5286246 w 10707660"/>
                      <a:gd name="connsiteY9" fmla="*/ 0 h 2261380"/>
                      <a:gd name="connsiteX10" fmla="*/ 5759335 w 10707660"/>
                      <a:gd name="connsiteY10" fmla="*/ 0 h 2261380"/>
                      <a:gd name="connsiteX11" fmla="*/ 6232425 w 10707660"/>
                      <a:gd name="connsiteY11" fmla="*/ 0 h 2261380"/>
                      <a:gd name="connsiteX12" fmla="*/ 6705514 w 10707660"/>
                      <a:gd name="connsiteY12" fmla="*/ 0 h 2261380"/>
                      <a:gd name="connsiteX13" fmla="*/ 7584109 w 10707660"/>
                      <a:gd name="connsiteY13" fmla="*/ 0 h 2261380"/>
                      <a:gd name="connsiteX14" fmla="*/ 8259951 w 10707660"/>
                      <a:gd name="connsiteY14" fmla="*/ 0 h 2261380"/>
                      <a:gd name="connsiteX15" fmla="*/ 9138546 w 10707660"/>
                      <a:gd name="connsiteY15" fmla="*/ 0 h 2261380"/>
                      <a:gd name="connsiteX16" fmla="*/ 10422646 w 10707660"/>
                      <a:gd name="connsiteY16" fmla="*/ 0 h 2261380"/>
                      <a:gd name="connsiteX17" fmla="*/ 10707660 w 10707660"/>
                      <a:gd name="connsiteY17" fmla="*/ 257390 h 2261380"/>
                      <a:gd name="connsiteX18" fmla="*/ 10707660 w 10707660"/>
                      <a:gd name="connsiteY18" fmla="*/ 804658 h 2261380"/>
                      <a:gd name="connsiteX19" fmla="*/ 10707660 w 10707660"/>
                      <a:gd name="connsiteY19" fmla="*/ 1369392 h 2261380"/>
                      <a:gd name="connsiteX20" fmla="*/ 10707660 w 10707660"/>
                      <a:gd name="connsiteY20" fmla="*/ 2003989 h 2261380"/>
                      <a:gd name="connsiteX21" fmla="*/ 10422646 w 10707660"/>
                      <a:gd name="connsiteY21" fmla="*/ 2261380 h 2261380"/>
                      <a:gd name="connsiteX22" fmla="*/ 9848180 w 10707660"/>
                      <a:gd name="connsiteY22" fmla="*/ 2261380 h 2261380"/>
                      <a:gd name="connsiteX23" fmla="*/ 9375091 w 10707660"/>
                      <a:gd name="connsiteY23" fmla="*/ 2261380 h 2261380"/>
                      <a:gd name="connsiteX24" fmla="*/ 8597872 w 10707660"/>
                      <a:gd name="connsiteY24" fmla="*/ 2261380 h 2261380"/>
                      <a:gd name="connsiteX25" fmla="*/ 8023406 w 10707660"/>
                      <a:gd name="connsiteY25" fmla="*/ 2261380 h 2261380"/>
                      <a:gd name="connsiteX26" fmla="*/ 7448941 w 10707660"/>
                      <a:gd name="connsiteY26" fmla="*/ 2261380 h 2261380"/>
                      <a:gd name="connsiteX27" fmla="*/ 6671722 w 10707660"/>
                      <a:gd name="connsiteY27" fmla="*/ 2261380 h 2261380"/>
                      <a:gd name="connsiteX28" fmla="*/ 5793127 w 10707660"/>
                      <a:gd name="connsiteY28" fmla="*/ 2261380 h 2261380"/>
                      <a:gd name="connsiteX29" fmla="*/ 4914533 w 10707660"/>
                      <a:gd name="connsiteY29" fmla="*/ 2261380 h 2261380"/>
                      <a:gd name="connsiteX30" fmla="*/ 4238690 w 10707660"/>
                      <a:gd name="connsiteY30" fmla="*/ 2261380 h 2261380"/>
                      <a:gd name="connsiteX31" fmla="*/ 3765601 w 10707660"/>
                      <a:gd name="connsiteY31" fmla="*/ 2261380 h 2261380"/>
                      <a:gd name="connsiteX32" fmla="*/ 3292511 w 10707660"/>
                      <a:gd name="connsiteY32" fmla="*/ 2261380 h 2261380"/>
                      <a:gd name="connsiteX33" fmla="*/ 2616669 w 10707660"/>
                      <a:gd name="connsiteY33" fmla="*/ 2261380 h 2261380"/>
                      <a:gd name="connsiteX34" fmla="*/ 2143580 w 10707660"/>
                      <a:gd name="connsiteY34" fmla="*/ 2261380 h 2261380"/>
                      <a:gd name="connsiteX35" fmla="*/ 1569114 w 10707660"/>
                      <a:gd name="connsiteY35" fmla="*/ 2261380 h 2261380"/>
                      <a:gd name="connsiteX36" fmla="*/ 893272 w 10707660"/>
                      <a:gd name="connsiteY36" fmla="*/ 2261380 h 2261380"/>
                      <a:gd name="connsiteX37" fmla="*/ 285014 w 10707660"/>
                      <a:gd name="connsiteY37" fmla="*/ 2261380 h 2261380"/>
                      <a:gd name="connsiteX38" fmla="*/ 0 w 10707660"/>
                      <a:gd name="connsiteY38" fmla="*/ 2003989 h 2261380"/>
                      <a:gd name="connsiteX39" fmla="*/ 0 w 10707660"/>
                      <a:gd name="connsiteY39" fmla="*/ 1421789 h 2261380"/>
                      <a:gd name="connsiteX40" fmla="*/ 0 w 10707660"/>
                      <a:gd name="connsiteY40" fmla="*/ 891987 h 2261380"/>
                      <a:gd name="connsiteX41" fmla="*/ 0 w 10707660"/>
                      <a:gd name="connsiteY41" fmla="*/ 257390 h 2261380"/>
                      <a:gd name="connsiteX0" fmla="*/ 0 w 10707660"/>
                      <a:gd name="connsiteY0" fmla="*/ 257390 h 2261380"/>
                      <a:gd name="connsiteX1" fmla="*/ 285014 w 10707660"/>
                      <a:gd name="connsiteY1" fmla="*/ 0 h 2261380"/>
                      <a:gd name="connsiteX2" fmla="*/ 1062232 w 10707660"/>
                      <a:gd name="connsiteY2" fmla="*/ 0 h 2261380"/>
                      <a:gd name="connsiteX3" fmla="*/ 1636698 w 10707660"/>
                      <a:gd name="connsiteY3" fmla="*/ 0 h 2261380"/>
                      <a:gd name="connsiteX4" fmla="*/ 2008411 w 10707660"/>
                      <a:gd name="connsiteY4" fmla="*/ 0 h 2261380"/>
                      <a:gd name="connsiteX5" fmla="*/ 2582877 w 10707660"/>
                      <a:gd name="connsiteY5" fmla="*/ 0 h 2261380"/>
                      <a:gd name="connsiteX6" fmla="*/ 2954590 w 10707660"/>
                      <a:gd name="connsiteY6" fmla="*/ 0 h 2261380"/>
                      <a:gd name="connsiteX7" fmla="*/ 3833185 w 10707660"/>
                      <a:gd name="connsiteY7" fmla="*/ 0 h 2261380"/>
                      <a:gd name="connsiteX8" fmla="*/ 4306275 w 10707660"/>
                      <a:gd name="connsiteY8" fmla="*/ 0 h 2261380"/>
                      <a:gd name="connsiteX9" fmla="*/ 5083493 w 10707660"/>
                      <a:gd name="connsiteY9" fmla="*/ 0 h 2261380"/>
                      <a:gd name="connsiteX10" fmla="*/ 5556583 w 10707660"/>
                      <a:gd name="connsiteY10" fmla="*/ 0 h 2261380"/>
                      <a:gd name="connsiteX11" fmla="*/ 6435177 w 10707660"/>
                      <a:gd name="connsiteY11" fmla="*/ 0 h 2261380"/>
                      <a:gd name="connsiteX12" fmla="*/ 6908267 w 10707660"/>
                      <a:gd name="connsiteY12" fmla="*/ 0 h 2261380"/>
                      <a:gd name="connsiteX13" fmla="*/ 7584109 w 10707660"/>
                      <a:gd name="connsiteY13" fmla="*/ 0 h 2261380"/>
                      <a:gd name="connsiteX14" fmla="*/ 8462704 w 10707660"/>
                      <a:gd name="connsiteY14" fmla="*/ 0 h 2261380"/>
                      <a:gd name="connsiteX15" fmla="*/ 9037170 w 10707660"/>
                      <a:gd name="connsiteY15" fmla="*/ 0 h 2261380"/>
                      <a:gd name="connsiteX16" fmla="*/ 9611635 w 10707660"/>
                      <a:gd name="connsiteY16" fmla="*/ 0 h 2261380"/>
                      <a:gd name="connsiteX17" fmla="*/ 10422646 w 10707660"/>
                      <a:gd name="connsiteY17" fmla="*/ 0 h 2261380"/>
                      <a:gd name="connsiteX18" fmla="*/ 10707660 w 10707660"/>
                      <a:gd name="connsiteY18" fmla="*/ 257390 h 2261380"/>
                      <a:gd name="connsiteX19" fmla="*/ 10707660 w 10707660"/>
                      <a:gd name="connsiteY19" fmla="*/ 822123 h 2261380"/>
                      <a:gd name="connsiteX20" fmla="*/ 10707660 w 10707660"/>
                      <a:gd name="connsiteY20" fmla="*/ 1351925 h 2261380"/>
                      <a:gd name="connsiteX21" fmla="*/ 10707660 w 10707660"/>
                      <a:gd name="connsiteY21" fmla="*/ 2003989 h 2261380"/>
                      <a:gd name="connsiteX22" fmla="*/ 10422646 w 10707660"/>
                      <a:gd name="connsiteY22" fmla="*/ 2261380 h 2261380"/>
                      <a:gd name="connsiteX23" fmla="*/ 9746804 w 10707660"/>
                      <a:gd name="connsiteY23" fmla="*/ 2261380 h 2261380"/>
                      <a:gd name="connsiteX24" fmla="*/ 9273714 w 10707660"/>
                      <a:gd name="connsiteY24" fmla="*/ 2261380 h 2261380"/>
                      <a:gd name="connsiteX25" fmla="*/ 8699249 w 10707660"/>
                      <a:gd name="connsiteY25" fmla="*/ 2261380 h 2261380"/>
                      <a:gd name="connsiteX26" fmla="*/ 7922030 w 10707660"/>
                      <a:gd name="connsiteY26" fmla="*/ 2261380 h 2261380"/>
                      <a:gd name="connsiteX27" fmla="*/ 7448941 w 10707660"/>
                      <a:gd name="connsiteY27" fmla="*/ 2261380 h 2261380"/>
                      <a:gd name="connsiteX28" fmla="*/ 7077227 w 10707660"/>
                      <a:gd name="connsiteY28" fmla="*/ 2261380 h 2261380"/>
                      <a:gd name="connsiteX29" fmla="*/ 6401385 w 10707660"/>
                      <a:gd name="connsiteY29" fmla="*/ 2261380 h 2261380"/>
                      <a:gd name="connsiteX30" fmla="*/ 6029672 w 10707660"/>
                      <a:gd name="connsiteY30" fmla="*/ 2261380 h 2261380"/>
                      <a:gd name="connsiteX31" fmla="*/ 5455206 w 10707660"/>
                      <a:gd name="connsiteY31" fmla="*/ 2261380 h 2261380"/>
                      <a:gd name="connsiteX32" fmla="*/ 4982117 w 10707660"/>
                      <a:gd name="connsiteY32" fmla="*/ 2261380 h 2261380"/>
                      <a:gd name="connsiteX33" fmla="*/ 4306275 w 10707660"/>
                      <a:gd name="connsiteY33" fmla="*/ 2261380 h 2261380"/>
                      <a:gd name="connsiteX34" fmla="*/ 3833185 w 10707660"/>
                      <a:gd name="connsiteY34" fmla="*/ 2261380 h 2261380"/>
                      <a:gd name="connsiteX35" fmla="*/ 3461472 w 10707660"/>
                      <a:gd name="connsiteY35" fmla="*/ 2261380 h 2261380"/>
                      <a:gd name="connsiteX36" fmla="*/ 2582877 w 10707660"/>
                      <a:gd name="connsiteY36" fmla="*/ 2261380 h 2261380"/>
                      <a:gd name="connsiteX37" fmla="*/ 1704282 w 10707660"/>
                      <a:gd name="connsiteY37" fmla="*/ 2261380 h 2261380"/>
                      <a:gd name="connsiteX38" fmla="*/ 927064 w 10707660"/>
                      <a:gd name="connsiteY38" fmla="*/ 2261380 h 2261380"/>
                      <a:gd name="connsiteX39" fmla="*/ 285014 w 10707660"/>
                      <a:gd name="connsiteY39" fmla="*/ 2261380 h 2261380"/>
                      <a:gd name="connsiteX40" fmla="*/ 0 w 10707660"/>
                      <a:gd name="connsiteY40" fmla="*/ 2003989 h 2261380"/>
                      <a:gd name="connsiteX41" fmla="*/ 0 w 10707660"/>
                      <a:gd name="connsiteY41" fmla="*/ 1404324 h 2261380"/>
                      <a:gd name="connsiteX42" fmla="*/ 0 w 10707660"/>
                      <a:gd name="connsiteY42" fmla="*/ 804658 h 2261380"/>
                      <a:gd name="connsiteX43" fmla="*/ 0 w 10707660"/>
                      <a:gd name="connsiteY43" fmla="*/ 257390 h 22613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</a:cxnLst>
                    <a:rect l="l" t="t" r="r" b="b"/>
                    <a:pathLst>
                      <a:path w="10707660" h="2261380" fill="none" extrusionOk="0">
                        <a:moveTo>
                          <a:pt x="0" y="257390"/>
                        </a:moveTo>
                        <a:cubicBezTo>
                          <a:pt x="-18657" y="77186"/>
                          <a:pt x="88851" y="-11531"/>
                          <a:pt x="285014" y="0"/>
                        </a:cubicBezTo>
                        <a:cubicBezTo>
                          <a:pt x="489427" y="4165"/>
                          <a:pt x="581475" y="37822"/>
                          <a:pt x="859480" y="0"/>
                        </a:cubicBezTo>
                        <a:cubicBezTo>
                          <a:pt x="1130764" y="-19673"/>
                          <a:pt x="1170937" y="-8516"/>
                          <a:pt x="1332569" y="0"/>
                        </a:cubicBezTo>
                        <a:cubicBezTo>
                          <a:pt x="1451593" y="13940"/>
                          <a:pt x="1879131" y="9497"/>
                          <a:pt x="2109788" y="0"/>
                        </a:cubicBezTo>
                        <a:cubicBezTo>
                          <a:pt x="2306383" y="-37603"/>
                          <a:pt x="2534101" y="61264"/>
                          <a:pt x="2988383" y="0"/>
                        </a:cubicBezTo>
                        <a:cubicBezTo>
                          <a:pt x="3410331" y="-20898"/>
                          <a:pt x="3486339" y="-43063"/>
                          <a:pt x="3664225" y="0"/>
                        </a:cubicBezTo>
                        <a:cubicBezTo>
                          <a:pt x="3840474" y="41077"/>
                          <a:pt x="3972140" y="-20211"/>
                          <a:pt x="4238690" y="0"/>
                        </a:cubicBezTo>
                        <a:cubicBezTo>
                          <a:pt x="4515641" y="-950"/>
                          <a:pt x="4549626" y="13579"/>
                          <a:pt x="4813156" y="0"/>
                        </a:cubicBezTo>
                        <a:cubicBezTo>
                          <a:pt x="5077122" y="-19811"/>
                          <a:pt x="5135516" y="10129"/>
                          <a:pt x="5286246" y="0"/>
                        </a:cubicBezTo>
                        <a:cubicBezTo>
                          <a:pt x="5438209" y="-9575"/>
                          <a:pt x="5640111" y="13990"/>
                          <a:pt x="5759335" y="0"/>
                        </a:cubicBezTo>
                        <a:cubicBezTo>
                          <a:pt x="5886902" y="-19185"/>
                          <a:pt x="6085667" y="-1135"/>
                          <a:pt x="6232425" y="0"/>
                        </a:cubicBezTo>
                        <a:cubicBezTo>
                          <a:pt x="6394447" y="34997"/>
                          <a:pt x="6563591" y="-24621"/>
                          <a:pt x="6705514" y="0"/>
                        </a:cubicBezTo>
                        <a:cubicBezTo>
                          <a:pt x="6850818" y="47971"/>
                          <a:pt x="7353769" y="20525"/>
                          <a:pt x="7584109" y="0"/>
                        </a:cubicBezTo>
                        <a:cubicBezTo>
                          <a:pt x="7818521" y="6058"/>
                          <a:pt x="8032598" y="44884"/>
                          <a:pt x="8259951" y="0"/>
                        </a:cubicBezTo>
                        <a:cubicBezTo>
                          <a:pt x="8458904" y="-21794"/>
                          <a:pt x="8796333" y="-57676"/>
                          <a:pt x="9138546" y="0"/>
                        </a:cubicBezTo>
                        <a:cubicBezTo>
                          <a:pt x="9510711" y="-37438"/>
                          <a:pt x="9881975" y="-57121"/>
                          <a:pt x="10422646" y="0"/>
                        </a:cubicBezTo>
                        <a:cubicBezTo>
                          <a:pt x="10567110" y="-15811"/>
                          <a:pt x="10738472" y="107318"/>
                          <a:pt x="10707660" y="257390"/>
                        </a:cubicBezTo>
                        <a:cubicBezTo>
                          <a:pt x="10687708" y="367523"/>
                          <a:pt x="10707577" y="599509"/>
                          <a:pt x="10707660" y="804658"/>
                        </a:cubicBezTo>
                        <a:cubicBezTo>
                          <a:pt x="10739747" y="996221"/>
                          <a:pt x="10690524" y="1152904"/>
                          <a:pt x="10707660" y="1369392"/>
                        </a:cubicBezTo>
                        <a:cubicBezTo>
                          <a:pt x="10761516" y="1593957"/>
                          <a:pt x="10691963" y="1781894"/>
                          <a:pt x="10707660" y="2003989"/>
                        </a:cubicBezTo>
                        <a:cubicBezTo>
                          <a:pt x="10726162" y="2157445"/>
                          <a:pt x="10608942" y="2260756"/>
                          <a:pt x="10422646" y="2261380"/>
                        </a:cubicBezTo>
                        <a:cubicBezTo>
                          <a:pt x="10266732" y="2235351"/>
                          <a:pt x="9979610" y="2256374"/>
                          <a:pt x="9848180" y="2261380"/>
                        </a:cubicBezTo>
                        <a:cubicBezTo>
                          <a:pt x="9673143" y="2289219"/>
                          <a:pt x="9500563" y="2234624"/>
                          <a:pt x="9375091" y="2261380"/>
                        </a:cubicBezTo>
                        <a:cubicBezTo>
                          <a:pt x="9300584" y="2256972"/>
                          <a:pt x="8883453" y="2216364"/>
                          <a:pt x="8597872" y="2261380"/>
                        </a:cubicBezTo>
                        <a:cubicBezTo>
                          <a:pt x="8280042" y="2280200"/>
                          <a:pt x="8243831" y="2273391"/>
                          <a:pt x="8023406" y="2261380"/>
                        </a:cubicBezTo>
                        <a:cubicBezTo>
                          <a:pt x="7796301" y="2249219"/>
                          <a:pt x="7729575" y="2248428"/>
                          <a:pt x="7448941" y="2261380"/>
                        </a:cubicBezTo>
                        <a:cubicBezTo>
                          <a:pt x="7178897" y="2276543"/>
                          <a:pt x="6883188" y="2277099"/>
                          <a:pt x="6671722" y="2261380"/>
                        </a:cubicBezTo>
                        <a:cubicBezTo>
                          <a:pt x="6425354" y="2240847"/>
                          <a:pt x="6174652" y="2258890"/>
                          <a:pt x="5793127" y="2261380"/>
                        </a:cubicBezTo>
                        <a:cubicBezTo>
                          <a:pt x="5398579" y="2244044"/>
                          <a:pt x="5288258" y="2266610"/>
                          <a:pt x="4914533" y="2261380"/>
                        </a:cubicBezTo>
                        <a:cubicBezTo>
                          <a:pt x="4520066" y="2268691"/>
                          <a:pt x="4393613" y="2240025"/>
                          <a:pt x="4238690" y="2261380"/>
                        </a:cubicBezTo>
                        <a:cubicBezTo>
                          <a:pt x="4052173" y="2275028"/>
                          <a:pt x="3931623" y="2216730"/>
                          <a:pt x="3765601" y="2261380"/>
                        </a:cubicBezTo>
                        <a:cubicBezTo>
                          <a:pt x="3616605" y="2280606"/>
                          <a:pt x="3456828" y="2280559"/>
                          <a:pt x="3292511" y="2261380"/>
                        </a:cubicBezTo>
                        <a:cubicBezTo>
                          <a:pt x="3111835" y="2220592"/>
                          <a:pt x="2941506" y="2255065"/>
                          <a:pt x="2616669" y="2261380"/>
                        </a:cubicBezTo>
                        <a:cubicBezTo>
                          <a:pt x="2303983" y="2261397"/>
                          <a:pt x="2286641" y="2244060"/>
                          <a:pt x="2143580" y="2261380"/>
                        </a:cubicBezTo>
                        <a:cubicBezTo>
                          <a:pt x="1999135" y="2271483"/>
                          <a:pt x="1708881" y="2231396"/>
                          <a:pt x="1569114" y="2261380"/>
                        </a:cubicBezTo>
                        <a:cubicBezTo>
                          <a:pt x="1440688" y="2284246"/>
                          <a:pt x="1089383" y="2274782"/>
                          <a:pt x="893272" y="2261380"/>
                        </a:cubicBezTo>
                        <a:cubicBezTo>
                          <a:pt x="704664" y="2250485"/>
                          <a:pt x="476419" y="2233117"/>
                          <a:pt x="285014" y="2261380"/>
                        </a:cubicBezTo>
                        <a:cubicBezTo>
                          <a:pt x="156580" y="2309462"/>
                          <a:pt x="-318" y="2165124"/>
                          <a:pt x="0" y="2003989"/>
                        </a:cubicBezTo>
                        <a:cubicBezTo>
                          <a:pt x="17344" y="1811693"/>
                          <a:pt x="-3914" y="1708866"/>
                          <a:pt x="0" y="1421789"/>
                        </a:cubicBezTo>
                        <a:cubicBezTo>
                          <a:pt x="4752" y="1140941"/>
                          <a:pt x="3086" y="1128791"/>
                          <a:pt x="0" y="891987"/>
                        </a:cubicBezTo>
                        <a:cubicBezTo>
                          <a:pt x="1176" y="649995"/>
                          <a:pt x="12509" y="447027"/>
                          <a:pt x="0" y="257390"/>
                        </a:cubicBezTo>
                        <a:close/>
                      </a:path>
                      <a:path w="10707660" h="2261380" stroke="0" extrusionOk="0">
                        <a:moveTo>
                          <a:pt x="0" y="257390"/>
                        </a:moveTo>
                        <a:cubicBezTo>
                          <a:pt x="15477" y="123033"/>
                          <a:pt x="157176" y="-12166"/>
                          <a:pt x="285014" y="0"/>
                        </a:cubicBezTo>
                        <a:cubicBezTo>
                          <a:pt x="677266" y="-1137"/>
                          <a:pt x="791390" y="16941"/>
                          <a:pt x="1062232" y="0"/>
                        </a:cubicBezTo>
                        <a:cubicBezTo>
                          <a:pt x="1327971" y="3215"/>
                          <a:pt x="1498516" y="-20408"/>
                          <a:pt x="1636698" y="0"/>
                        </a:cubicBezTo>
                        <a:cubicBezTo>
                          <a:pt x="1782235" y="14391"/>
                          <a:pt x="1943411" y="-2184"/>
                          <a:pt x="2008411" y="0"/>
                        </a:cubicBezTo>
                        <a:cubicBezTo>
                          <a:pt x="2060855" y="12116"/>
                          <a:pt x="2359123" y="-14852"/>
                          <a:pt x="2582877" y="0"/>
                        </a:cubicBezTo>
                        <a:cubicBezTo>
                          <a:pt x="2779866" y="-2245"/>
                          <a:pt x="2838708" y="-5808"/>
                          <a:pt x="2954590" y="0"/>
                        </a:cubicBezTo>
                        <a:cubicBezTo>
                          <a:pt x="3046748" y="-41887"/>
                          <a:pt x="3607699" y="-16035"/>
                          <a:pt x="3833185" y="0"/>
                        </a:cubicBezTo>
                        <a:cubicBezTo>
                          <a:pt x="4048690" y="31455"/>
                          <a:pt x="4123983" y="5225"/>
                          <a:pt x="4306275" y="0"/>
                        </a:cubicBezTo>
                        <a:cubicBezTo>
                          <a:pt x="4460086" y="27752"/>
                          <a:pt x="4727530" y="159"/>
                          <a:pt x="5083493" y="0"/>
                        </a:cubicBezTo>
                        <a:cubicBezTo>
                          <a:pt x="5432352" y="-21894"/>
                          <a:pt x="5446880" y="-19040"/>
                          <a:pt x="5556583" y="0"/>
                        </a:cubicBezTo>
                        <a:cubicBezTo>
                          <a:pt x="5628302" y="11554"/>
                          <a:pt x="6190198" y="21311"/>
                          <a:pt x="6435177" y="0"/>
                        </a:cubicBezTo>
                        <a:cubicBezTo>
                          <a:pt x="6703301" y="-30454"/>
                          <a:pt x="6686885" y="15815"/>
                          <a:pt x="6908267" y="0"/>
                        </a:cubicBezTo>
                        <a:cubicBezTo>
                          <a:pt x="7104799" y="-17531"/>
                          <a:pt x="7451408" y="34461"/>
                          <a:pt x="7584109" y="0"/>
                        </a:cubicBezTo>
                        <a:cubicBezTo>
                          <a:pt x="7723215" y="-38960"/>
                          <a:pt x="8269946" y="-22528"/>
                          <a:pt x="8462704" y="0"/>
                        </a:cubicBezTo>
                        <a:cubicBezTo>
                          <a:pt x="8651073" y="-28261"/>
                          <a:pt x="8825106" y="24320"/>
                          <a:pt x="9037170" y="0"/>
                        </a:cubicBezTo>
                        <a:cubicBezTo>
                          <a:pt x="9188681" y="11480"/>
                          <a:pt x="9343214" y="-1985"/>
                          <a:pt x="9611635" y="0"/>
                        </a:cubicBezTo>
                        <a:cubicBezTo>
                          <a:pt x="9838049" y="16288"/>
                          <a:pt x="10174346" y="28126"/>
                          <a:pt x="10422646" y="0"/>
                        </a:cubicBezTo>
                        <a:cubicBezTo>
                          <a:pt x="10608745" y="-1865"/>
                          <a:pt x="10727884" y="112530"/>
                          <a:pt x="10707660" y="257390"/>
                        </a:cubicBezTo>
                        <a:cubicBezTo>
                          <a:pt x="10676903" y="459278"/>
                          <a:pt x="10683022" y="586349"/>
                          <a:pt x="10707660" y="822123"/>
                        </a:cubicBezTo>
                        <a:cubicBezTo>
                          <a:pt x="10715163" y="1060254"/>
                          <a:pt x="10730709" y="1098169"/>
                          <a:pt x="10707660" y="1351925"/>
                        </a:cubicBezTo>
                        <a:cubicBezTo>
                          <a:pt x="10686514" y="1579758"/>
                          <a:pt x="10697483" y="1672886"/>
                          <a:pt x="10707660" y="2003989"/>
                        </a:cubicBezTo>
                        <a:cubicBezTo>
                          <a:pt x="10739503" y="2180555"/>
                          <a:pt x="10623252" y="2301463"/>
                          <a:pt x="10422646" y="2261380"/>
                        </a:cubicBezTo>
                        <a:cubicBezTo>
                          <a:pt x="10180919" y="2282289"/>
                          <a:pt x="9987424" y="2293163"/>
                          <a:pt x="9746804" y="2261380"/>
                        </a:cubicBezTo>
                        <a:cubicBezTo>
                          <a:pt x="9486140" y="2238755"/>
                          <a:pt x="9422150" y="2264365"/>
                          <a:pt x="9273714" y="2261380"/>
                        </a:cubicBezTo>
                        <a:cubicBezTo>
                          <a:pt x="9082843" y="2249468"/>
                          <a:pt x="8909032" y="2305630"/>
                          <a:pt x="8699249" y="2261380"/>
                        </a:cubicBezTo>
                        <a:cubicBezTo>
                          <a:pt x="8478839" y="2231771"/>
                          <a:pt x="8136789" y="2255055"/>
                          <a:pt x="7922030" y="2261380"/>
                        </a:cubicBezTo>
                        <a:cubicBezTo>
                          <a:pt x="7728384" y="2265985"/>
                          <a:pt x="7636006" y="2257538"/>
                          <a:pt x="7448941" y="2261380"/>
                        </a:cubicBezTo>
                        <a:cubicBezTo>
                          <a:pt x="7242062" y="2271632"/>
                          <a:pt x="7200832" y="2248280"/>
                          <a:pt x="7077227" y="2261380"/>
                        </a:cubicBezTo>
                        <a:cubicBezTo>
                          <a:pt x="6938835" y="2262357"/>
                          <a:pt x="6557984" y="2246515"/>
                          <a:pt x="6401385" y="2261380"/>
                        </a:cubicBezTo>
                        <a:cubicBezTo>
                          <a:pt x="6241633" y="2261013"/>
                          <a:pt x="6150126" y="2246888"/>
                          <a:pt x="6029672" y="2261380"/>
                        </a:cubicBezTo>
                        <a:cubicBezTo>
                          <a:pt x="5911630" y="2257796"/>
                          <a:pt x="5623094" y="2258530"/>
                          <a:pt x="5455206" y="2261380"/>
                        </a:cubicBezTo>
                        <a:cubicBezTo>
                          <a:pt x="5309433" y="2284651"/>
                          <a:pt x="5161531" y="2261132"/>
                          <a:pt x="4982117" y="2261380"/>
                        </a:cubicBezTo>
                        <a:cubicBezTo>
                          <a:pt x="4850818" y="2246372"/>
                          <a:pt x="4480091" y="2291129"/>
                          <a:pt x="4306275" y="2261380"/>
                        </a:cubicBezTo>
                        <a:cubicBezTo>
                          <a:pt x="4149675" y="2258075"/>
                          <a:pt x="4017546" y="2273483"/>
                          <a:pt x="3833185" y="2261380"/>
                        </a:cubicBezTo>
                        <a:cubicBezTo>
                          <a:pt x="3667438" y="2262548"/>
                          <a:pt x="3616503" y="2270033"/>
                          <a:pt x="3461472" y="2261380"/>
                        </a:cubicBezTo>
                        <a:cubicBezTo>
                          <a:pt x="3306058" y="2277952"/>
                          <a:pt x="2933227" y="2182157"/>
                          <a:pt x="2582877" y="2261380"/>
                        </a:cubicBezTo>
                        <a:cubicBezTo>
                          <a:pt x="2252108" y="2263021"/>
                          <a:pt x="1971349" y="2273934"/>
                          <a:pt x="1704282" y="2261380"/>
                        </a:cubicBezTo>
                        <a:cubicBezTo>
                          <a:pt x="1441998" y="2294293"/>
                          <a:pt x="1154854" y="2261282"/>
                          <a:pt x="927064" y="2261380"/>
                        </a:cubicBezTo>
                        <a:cubicBezTo>
                          <a:pt x="759021" y="2235565"/>
                          <a:pt x="444213" y="2283785"/>
                          <a:pt x="285014" y="2261380"/>
                        </a:cubicBezTo>
                        <a:cubicBezTo>
                          <a:pt x="143791" y="2279215"/>
                          <a:pt x="-14726" y="2111504"/>
                          <a:pt x="0" y="2003989"/>
                        </a:cubicBezTo>
                        <a:cubicBezTo>
                          <a:pt x="-795" y="1786396"/>
                          <a:pt x="114" y="1667136"/>
                          <a:pt x="0" y="1404324"/>
                        </a:cubicBezTo>
                        <a:cubicBezTo>
                          <a:pt x="43655" y="1133947"/>
                          <a:pt x="14577" y="1005632"/>
                          <a:pt x="0" y="804658"/>
                        </a:cubicBezTo>
                        <a:cubicBezTo>
                          <a:pt x="-11581" y="652233"/>
                          <a:pt x="-5623" y="398775"/>
                          <a:pt x="0" y="257390"/>
                        </a:cubicBezTo>
                        <a:close/>
                      </a:path>
                      <a:path w="10707660" h="2261380" fill="none" stroke="0" extrusionOk="0">
                        <a:moveTo>
                          <a:pt x="0" y="257390"/>
                        </a:moveTo>
                        <a:cubicBezTo>
                          <a:pt x="22500" y="107664"/>
                          <a:pt x="136579" y="-23175"/>
                          <a:pt x="285014" y="0"/>
                        </a:cubicBezTo>
                        <a:cubicBezTo>
                          <a:pt x="495682" y="17833"/>
                          <a:pt x="608069" y="21103"/>
                          <a:pt x="859480" y="0"/>
                        </a:cubicBezTo>
                        <a:cubicBezTo>
                          <a:pt x="1131951" y="-19364"/>
                          <a:pt x="1171981" y="-5099"/>
                          <a:pt x="1332569" y="0"/>
                        </a:cubicBezTo>
                        <a:cubicBezTo>
                          <a:pt x="1512740" y="-37138"/>
                          <a:pt x="1881206" y="40875"/>
                          <a:pt x="2109788" y="0"/>
                        </a:cubicBezTo>
                        <a:cubicBezTo>
                          <a:pt x="2319760" y="4635"/>
                          <a:pt x="2568891" y="44304"/>
                          <a:pt x="2988383" y="0"/>
                        </a:cubicBezTo>
                        <a:cubicBezTo>
                          <a:pt x="3418613" y="-21930"/>
                          <a:pt x="3493671" y="-29894"/>
                          <a:pt x="3664225" y="0"/>
                        </a:cubicBezTo>
                        <a:cubicBezTo>
                          <a:pt x="3856981" y="49726"/>
                          <a:pt x="3962737" y="7571"/>
                          <a:pt x="4238690" y="0"/>
                        </a:cubicBezTo>
                        <a:cubicBezTo>
                          <a:pt x="4517989" y="3396"/>
                          <a:pt x="4557905" y="27569"/>
                          <a:pt x="4813156" y="0"/>
                        </a:cubicBezTo>
                        <a:cubicBezTo>
                          <a:pt x="5084027" y="-6935"/>
                          <a:pt x="5146279" y="6011"/>
                          <a:pt x="5286246" y="0"/>
                        </a:cubicBezTo>
                        <a:cubicBezTo>
                          <a:pt x="5441877" y="-8941"/>
                          <a:pt x="5634554" y="-1532"/>
                          <a:pt x="5759335" y="0"/>
                        </a:cubicBezTo>
                        <a:cubicBezTo>
                          <a:pt x="5857090" y="2763"/>
                          <a:pt x="6098358" y="1600"/>
                          <a:pt x="6232425" y="0"/>
                        </a:cubicBezTo>
                        <a:cubicBezTo>
                          <a:pt x="6390800" y="13665"/>
                          <a:pt x="6543650" y="-16643"/>
                          <a:pt x="6705514" y="0"/>
                        </a:cubicBezTo>
                        <a:cubicBezTo>
                          <a:pt x="6851218" y="19763"/>
                          <a:pt x="7396467" y="4583"/>
                          <a:pt x="7584109" y="0"/>
                        </a:cubicBezTo>
                        <a:cubicBezTo>
                          <a:pt x="7773497" y="-13401"/>
                          <a:pt x="8070045" y="-6806"/>
                          <a:pt x="8259951" y="0"/>
                        </a:cubicBezTo>
                        <a:cubicBezTo>
                          <a:pt x="8547696" y="4056"/>
                          <a:pt x="8789849" y="-37394"/>
                          <a:pt x="9138546" y="0"/>
                        </a:cubicBezTo>
                        <a:cubicBezTo>
                          <a:pt x="9531366" y="76288"/>
                          <a:pt x="9867429" y="14881"/>
                          <a:pt x="10422646" y="0"/>
                        </a:cubicBezTo>
                        <a:cubicBezTo>
                          <a:pt x="10550030" y="-48007"/>
                          <a:pt x="10704822" y="77018"/>
                          <a:pt x="10707660" y="257390"/>
                        </a:cubicBezTo>
                        <a:cubicBezTo>
                          <a:pt x="10752660" y="357670"/>
                          <a:pt x="10646312" y="612924"/>
                          <a:pt x="10707660" y="804658"/>
                        </a:cubicBezTo>
                        <a:cubicBezTo>
                          <a:pt x="10736857" y="1020674"/>
                          <a:pt x="10658754" y="1148018"/>
                          <a:pt x="10707660" y="1369392"/>
                        </a:cubicBezTo>
                        <a:cubicBezTo>
                          <a:pt x="10705463" y="1570544"/>
                          <a:pt x="10695544" y="1841764"/>
                          <a:pt x="10707660" y="2003989"/>
                        </a:cubicBezTo>
                        <a:cubicBezTo>
                          <a:pt x="10712391" y="2191986"/>
                          <a:pt x="10590889" y="2276703"/>
                          <a:pt x="10422646" y="2261380"/>
                        </a:cubicBezTo>
                        <a:cubicBezTo>
                          <a:pt x="10239605" y="2254154"/>
                          <a:pt x="10024912" y="2277839"/>
                          <a:pt x="9848180" y="2261380"/>
                        </a:cubicBezTo>
                        <a:cubicBezTo>
                          <a:pt x="9682196" y="2275257"/>
                          <a:pt x="9469824" y="2273769"/>
                          <a:pt x="9375091" y="2261380"/>
                        </a:cubicBezTo>
                        <a:cubicBezTo>
                          <a:pt x="9305767" y="2270426"/>
                          <a:pt x="8897414" y="2242754"/>
                          <a:pt x="8597872" y="2261380"/>
                        </a:cubicBezTo>
                        <a:cubicBezTo>
                          <a:pt x="8293749" y="2270867"/>
                          <a:pt x="8237770" y="2265172"/>
                          <a:pt x="8023406" y="2261380"/>
                        </a:cubicBezTo>
                        <a:cubicBezTo>
                          <a:pt x="7807031" y="2267739"/>
                          <a:pt x="7716003" y="2242683"/>
                          <a:pt x="7448941" y="2261380"/>
                        </a:cubicBezTo>
                        <a:cubicBezTo>
                          <a:pt x="7144924" y="2299177"/>
                          <a:pt x="6921961" y="2234328"/>
                          <a:pt x="6671722" y="2261380"/>
                        </a:cubicBezTo>
                        <a:cubicBezTo>
                          <a:pt x="6448667" y="2264824"/>
                          <a:pt x="6195967" y="2271037"/>
                          <a:pt x="5793127" y="2261380"/>
                        </a:cubicBezTo>
                        <a:cubicBezTo>
                          <a:pt x="5428014" y="2269555"/>
                          <a:pt x="5264458" y="2253084"/>
                          <a:pt x="4914533" y="2261380"/>
                        </a:cubicBezTo>
                        <a:cubicBezTo>
                          <a:pt x="4553221" y="2274269"/>
                          <a:pt x="4427654" y="2241506"/>
                          <a:pt x="4238690" y="2261380"/>
                        </a:cubicBezTo>
                        <a:cubicBezTo>
                          <a:pt x="4050306" y="2261402"/>
                          <a:pt x="3906942" y="2237383"/>
                          <a:pt x="3765601" y="2261380"/>
                        </a:cubicBezTo>
                        <a:cubicBezTo>
                          <a:pt x="3603333" y="2276509"/>
                          <a:pt x="3488683" y="2266915"/>
                          <a:pt x="3292511" y="2261380"/>
                        </a:cubicBezTo>
                        <a:cubicBezTo>
                          <a:pt x="3098663" y="2253177"/>
                          <a:pt x="2962690" y="2256697"/>
                          <a:pt x="2616669" y="2261380"/>
                        </a:cubicBezTo>
                        <a:cubicBezTo>
                          <a:pt x="2306232" y="2263035"/>
                          <a:pt x="2288947" y="2246854"/>
                          <a:pt x="2143580" y="2261380"/>
                        </a:cubicBezTo>
                        <a:cubicBezTo>
                          <a:pt x="1982307" y="2258093"/>
                          <a:pt x="1707864" y="2261094"/>
                          <a:pt x="1569114" y="2261380"/>
                        </a:cubicBezTo>
                        <a:cubicBezTo>
                          <a:pt x="1482289" y="2283070"/>
                          <a:pt x="1068679" y="2287328"/>
                          <a:pt x="893272" y="2261380"/>
                        </a:cubicBezTo>
                        <a:cubicBezTo>
                          <a:pt x="694560" y="2280804"/>
                          <a:pt x="481123" y="2190043"/>
                          <a:pt x="285014" y="2261380"/>
                        </a:cubicBezTo>
                        <a:cubicBezTo>
                          <a:pt x="133296" y="2301281"/>
                          <a:pt x="3644" y="2194524"/>
                          <a:pt x="0" y="2003989"/>
                        </a:cubicBezTo>
                        <a:cubicBezTo>
                          <a:pt x="13218" y="1802678"/>
                          <a:pt x="-18331" y="1701405"/>
                          <a:pt x="0" y="1421789"/>
                        </a:cubicBezTo>
                        <a:cubicBezTo>
                          <a:pt x="6212" y="1140723"/>
                          <a:pt x="3780" y="1130247"/>
                          <a:pt x="0" y="891987"/>
                        </a:cubicBezTo>
                        <a:cubicBezTo>
                          <a:pt x="-41506" y="632100"/>
                          <a:pt x="6316" y="427621"/>
                          <a:pt x="0" y="257390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83508"/>
            <a:endParaRPr lang="th-TH" sz="3284" dirty="0">
              <a:solidFill>
                <a:prstClr val="white"/>
              </a:solidFill>
              <a:latin typeface="MN ONIGIRI" pitchFamily="2" charset="0"/>
              <a:cs typeface="MN ONIGIRI" pitchFamily="2" charset="0"/>
            </a:endParaRPr>
          </a:p>
        </p:txBody>
      </p:sp>
      <p:sp>
        <p:nvSpPr>
          <p:cNvPr id="15" name="Rectangle 1">
            <a:extLst>
              <a:ext uri="{FF2B5EF4-FFF2-40B4-BE49-F238E27FC236}">
                <a16:creationId xmlns:a16="http://schemas.microsoft.com/office/drawing/2014/main" id="{B15C7398-7461-1796-9259-C05A8B30A21E}"/>
              </a:ext>
            </a:extLst>
          </p:cNvPr>
          <p:cNvSpPr/>
          <p:nvPr/>
        </p:nvSpPr>
        <p:spPr>
          <a:xfrm>
            <a:off x="934235" y="2219761"/>
            <a:ext cx="10250439" cy="19774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 defTabSz="1083508">
              <a:lnSpc>
                <a:spcPct val="150000"/>
              </a:lnSpc>
            </a:pPr>
            <a:r>
              <a:rPr lang="th-TH" dirty="0">
                <a:solidFill>
                  <a:schemeClr val="bg2">
                    <a:lumMod val="25000"/>
                  </a:schemeClr>
                </a:solidFill>
                <a:latin typeface="FC Crayon [Non-commercial] Reg" pitchFamily="2" charset="-34"/>
                <a:cs typeface="FC Crayon [Non-commercial] Reg" pitchFamily="2" charset="-34"/>
              </a:rPr>
              <a:t>	สารผสมเนื้อเดียวที่ประกอบด้วย</a:t>
            </a:r>
            <a:r>
              <a:rPr lang="th-TH" dirty="0">
                <a:solidFill>
                  <a:srgbClr val="F5B183"/>
                </a:solidFill>
                <a:latin typeface="FC Crayon [Non-commercial] Reg" pitchFamily="2" charset="-34"/>
                <a:cs typeface="FC Crayon [Non-commercial] Reg" pitchFamily="2" charset="-34"/>
              </a:rPr>
              <a:t> ตัวทำละลาย </a:t>
            </a:r>
            <a:r>
              <a:rPr lang="th-TH" dirty="0">
                <a:solidFill>
                  <a:schemeClr val="bg2">
                    <a:lumMod val="25000"/>
                  </a:schemeClr>
                </a:solidFill>
                <a:latin typeface="FC Crayon [Non-commercial] Reg" pitchFamily="2" charset="-34"/>
                <a:cs typeface="FC Crayon [Non-commercial] Reg" pitchFamily="2" charset="-34"/>
              </a:rPr>
              <a:t>(</a:t>
            </a:r>
            <a:r>
              <a:rPr lang="en" dirty="0">
                <a:solidFill>
                  <a:schemeClr val="bg2">
                    <a:lumMod val="25000"/>
                  </a:schemeClr>
                </a:solidFill>
                <a:latin typeface="FC Crayon [Non-commercial] Reg" pitchFamily="2" charset="-34"/>
                <a:cs typeface="FC Crayon [Non-commercial] Reg" pitchFamily="2" charset="-34"/>
              </a:rPr>
              <a:t>solvent)</a:t>
            </a:r>
            <a:r>
              <a:rPr lang="th-TH" dirty="0">
                <a:solidFill>
                  <a:schemeClr val="bg2">
                    <a:lumMod val="25000"/>
                  </a:schemeClr>
                </a:solidFill>
                <a:latin typeface="FC Crayon [Non-commercial] Reg" pitchFamily="2" charset="-34"/>
                <a:cs typeface="FC Crayon [Non-commercial] Reg" pitchFamily="2" charset="-34"/>
              </a:rPr>
              <a:t> </a:t>
            </a:r>
            <a:r>
              <a:rPr lang="th-TH" dirty="0">
                <a:solidFill>
                  <a:srgbClr val="F897CB"/>
                </a:solidFill>
                <a:latin typeface="FC Crayon [Non-commercial] Reg" pitchFamily="2" charset="-34"/>
                <a:cs typeface="FC Crayon [Non-commercial] Reg" pitchFamily="2" charset="-34"/>
              </a:rPr>
              <a:t>และตัวละลาย </a:t>
            </a:r>
            <a:r>
              <a:rPr lang="th-TH" dirty="0">
                <a:solidFill>
                  <a:schemeClr val="bg2">
                    <a:lumMod val="25000"/>
                  </a:schemeClr>
                </a:solidFill>
                <a:latin typeface="FC Crayon [Non-commercial] Reg" pitchFamily="2" charset="-34"/>
                <a:cs typeface="FC Crayon [Non-commercial] Reg" pitchFamily="2" charset="-34"/>
              </a:rPr>
              <a:t>(</a:t>
            </a:r>
            <a:r>
              <a:rPr lang="en" dirty="0">
                <a:solidFill>
                  <a:schemeClr val="bg2">
                    <a:lumMod val="25000"/>
                  </a:schemeClr>
                </a:solidFill>
                <a:latin typeface="FC Crayon [Non-commercial] Reg" pitchFamily="2" charset="-34"/>
                <a:cs typeface="FC Crayon [Non-commercial] Reg" pitchFamily="2" charset="-34"/>
              </a:rPr>
              <a:t>solute) </a:t>
            </a:r>
            <a:r>
              <a:rPr lang="th-TH" dirty="0">
                <a:solidFill>
                  <a:schemeClr val="bg2">
                    <a:lumMod val="25000"/>
                  </a:schemeClr>
                </a:solidFill>
                <a:latin typeface="FC Crayon [Non-commercial] Reg" pitchFamily="2" charset="-34"/>
                <a:cs typeface="FC Crayon [Non-commercial] Reg" pitchFamily="2" charset="-34"/>
              </a:rPr>
              <a:t>โดยที่อนุภาคของตัวละลายกระจายตัวอย่างสม่ำเสมออยู่ในอนุภาคของตัวทำละลาย     สารละลายมีทั้ง </a:t>
            </a:r>
            <a:r>
              <a:rPr lang="en-US" dirty="0">
                <a:solidFill>
                  <a:srgbClr val="A9D18E"/>
                </a:solidFill>
                <a:latin typeface="FC Crayon [Non-commercial] Reg" pitchFamily="2" charset="-34"/>
                <a:cs typeface="FC Crayon [Non-commercial] Reg" pitchFamily="2" charset="-34"/>
              </a:rPr>
              <a:t>3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FC Crayon [Non-commercial] Reg" pitchFamily="2" charset="-34"/>
                <a:cs typeface="FC Crayon [Non-commercial] Reg" pitchFamily="2" charset="-34"/>
              </a:rPr>
              <a:t> </a:t>
            </a:r>
            <a:r>
              <a:rPr lang="th-TH" dirty="0">
                <a:solidFill>
                  <a:schemeClr val="bg2">
                    <a:lumMod val="25000"/>
                  </a:schemeClr>
                </a:solidFill>
                <a:latin typeface="FC Crayon [Non-commercial] Reg" pitchFamily="2" charset="-34"/>
                <a:cs typeface="FC Crayon [Non-commercial] Reg" pitchFamily="2" charset="-34"/>
              </a:rPr>
              <a:t>สถานะ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FC Crayon [Non-commercial] Reg" pitchFamily="2" charset="-34"/>
                <a:cs typeface="FC Crayon [Non-commercial] Reg" pitchFamily="2" charset="-34"/>
              </a:rPr>
              <a:t> </a:t>
            </a:r>
            <a:r>
              <a:rPr lang="th-TH" dirty="0">
                <a:solidFill>
                  <a:schemeClr val="bg2">
                    <a:lumMod val="25000"/>
                  </a:schemeClr>
                </a:solidFill>
                <a:latin typeface="FC Crayon [Non-commercial] Reg" pitchFamily="2" charset="-34"/>
                <a:cs typeface="FC Crayon [Non-commercial] Reg" pitchFamily="2" charset="-34"/>
              </a:rPr>
              <a:t>ได้แก่ </a:t>
            </a:r>
            <a:r>
              <a:rPr lang="th-TH" dirty="0">
                <a:solidFill>
                  <a:srgbClr val="F2BBA9"/>
                </a:solidFill>
                <a:latin typeface="FC Crayon [Non-commercial] Reg" pitchFamily="2" charset="-34"/>
                <a:cs typeface="FC Crayon [Non-commercial] Reg" pitchFamily="2" charset="-34"/>
              </a:rPr>
              <a:t>ของแข็ง</a:t>
            </a:r>
            <a:r>
              <a:rPr lang="th-TH" dirty="0">
                <a:solidFill>
                  <a:schemeClr val="bg2">
                    <a:lumMod val="25000"/>
                  </a:schemeClr>
                </a:solidFill>
                <a:latin typeface="FC Crayon [Non-commercial] Reg" pitchFamily="2" charset="-34"/>
                <a:cs typeface="FC Crayon [Non-commercial] Reg" pitchFamily="2" charset="-34"/>
              </a:rPr>
              <a:t> </a:t>
            </a:r>
            <a:r>
              <a:rPr lang="th-TH" dirty="0">
                <a:solidFill>
                  <a:srgbClr val="FFEF94"/>
                </a:solidFill>
                <a:latin typeface="FC Crayon [Non-commercial] Reg" pitchFamily="2" charset="-34"/>
                <a:cs typeface="FC Crayon [Non-commercial] Reg" pitchFamily="2" charset="-34"/>
              </a:rPr>
              <a:t>ของเหลว</a:t>
            </a:r>
            <a:r>
              <a:rPr lang="th-TH" dirty="0">
                <a:solidFill>
                  <a:schemeClr val="bg2">
                    <a:lumMod val="25000"/>
                  </a:schemeClr>
                </a:solidFill>
                <a:latin typeface="FC Crayon [Non-commercial] Reg" pitchFamily="2" charset="-34"/>
                <a:cs typeface="FC Crayon [Non-commercial] Reg" pitchFamily="2" charset="-34"/>
              </a:rPr>
              <a:t> </a:t>
            </a:r>
            <a:r>
              <a:rPr lang="th-TH" dirty="0">
                <a:solidFill>
                  <a:srgbClr val="D3D5FF"/>
                </a:solidFill>
                <a:latin typeface="FC Crayon [Non-commercial] Reg" pitchFamily="2" charset="-34"/>
                <a:cs typeface="FC Crayon [Non-commercial] Reg" pitchFamily="2" charset="-34"/>
              </a:rPr>
              <a:t>และแก๊ส</a:t>
            </a:r>
          </a:p>
        </p:txBody>
      </p:sp>
      <p:pic>
        <p:nvPicPr>
          <p:cNvPr id="25" name="รูปภาพ 24">
            <a:extLst>
              <a:ext uri="{FF2B5EF4-FFF2-40B4-BE49-F238E27FC236}">
                <a16:creationId xmlns:a16="http://schemas.microsoft.com/office/drawing/2014/main" id="{77A7DCD3-EAD5-4F27-59A3-679A5A709A2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9183" t="3465" r="6161" b="74712"/>
          <a:stretch/>
        </p:blipFill>
        <p:spPr>
          <a:xfrm>
            <a:off x="3630941" y="4091513"/>
            <a:ext cx="4930117" cy="2454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0037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4.07407E-6 L 0 0.00023 " pathEditMode="relative" rAng="0" ptsTypes="AA">
                                      <p:cBhvr>
                                        <p:cTn id="6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  <p:animRot by="1500000">
                                      <p:cBhvr>
                                        <p:cTn id="7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7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 tmFilter="0,0; .5, 1; 1, 1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สี่เหลี่ยมผืนผ้ามุมมน 4">
            <a:extLst>
              <a:ext uri="{FF2B5EF4-FFF2-40B4-BE49-F238E27FC236}">
                <a16:creationId xmlns:a16="http://schemas.microsoft.com/office/drawing/2014/main" id="{A60BBCF9-8A3A-DE85-6470-F6C533CAE99A}"/>
              </a:ext>
            </a:extLst>
          </p:cNvPr>
          <p:cNvSpPr/>
          <p:nvPr/>
        </p:nvSpPr>
        <p:spPr>
          <a:xfrm>
            <a:off x="881885" y="5280811"/>
            <a:ext cx="10428222" cy="609600"/>
          </a:xfrm>
          <a:custGeom>
            <a:avLst/>
            <a:gdLst>
              <a:gd name="connsiteX0" fmla="*/ 0 w 10428222"/>
              <a:gd name="connsiteY0" fmla="*/ 69384 h 609600"/>
              <a:gd name="connsiteX1" fmla="*/ 277575 w 10428222"/>
              <a:gd name="connsiteY1" fmla="*/ 0 h 609600"/>
              <a:gd name="connsiteX2" fmla="*/ 837050 w 10428222"/>
              <a:gd name="connsiteY2" fmla="*/ 0 h 609600"/>
              <a:gd name="connsiteX3" fmla="*/ 1297792 w 10428222"/>
              <a:gd name="connsiteY3" fmla="*/ 0 h 609600"/>
              <a:gd name="connsiteX4" fmla="*/ 1653552 w 10428222"/>
              <a:gd name="connsiteY4" fmla="*/ 0 h 609600"/>
              <a:gd name="connsiteX5" fmla="*/ 2054728 w 10428222"/>
              <a:gd name="connsiteY5" fmla="*/ 0 h 609600"/>
              <a:gd name="connsiteX6" fmla="*/ 2910395 w 10428222"/>
              <a:gd name="connsiteY6" fmla="*/ 0 h 609600"/>
              <a:gd name="connsiteX7" fmla="*/ 3568599 w 10428222"/>
              <a:gd name="connsiteY7" fmla="*/ 0 h 609600"/>
              <a:gd name="connsiteX8" fmla="*/ 4128072 w 10428222"/>
              <a:gd name="connsiteY8" fmla="*/ 0 h 609600"/>
              <a:gd name="connsiteX9" fmla="*/ 4687546 w 10428222"/>
              <a:gd name="connsiteY9" fmla="*/ 0 h 609600"/>
              <a:gd name="connsiteX10" fmla="*/ 5148290 w 10428222"/>
              <a:gd name="connsiteY10" fmla="*/ 0 h 609600"/>
              <a:gd name="connsiteX11" fmla="*/ 5609033 w 10428222"/>
              <a:gd name="connsiteY11" fmla="*/ 0 h 609600"/>
              <a:gd name="connsiteX12" fmla="*/ 6069777 w 10428222"/>
              <a:gd name="connsiteY12" fmla="*/ 0 h 609600"/>
              <a:gd name="connsiteX13" fmla="*/ 6530520 w 10428222"/>
              <a:gd name="connsiteY13" fmla="*/ 0 h 609600"/>
              <a:gd name="connsiteX14" fmla="*/ 7386186 w 10428222"/>
              <a:gd name="connsiteY14" fmla="*/ 0 h 609600"/>
              <a:gd name="connsiteX15" fmla="*/ 8044390 w 10428222"/>
              <a:gd name="connsiteY15" fmla="*/ 0 h 609600"/>
              <a:gd name="connsiteX16" fmla="*/ 8900057 w 10428222"/>
              <a:gd name="connsiteY16" fmla="*/ 0 h 609600"/>
              <a:gd name="connsiteX17" fmla="*/ 10150646 w 10428222"/>
              <a:gd name="connsiteY17" fmla="*/ 0 h 609600"/>
              <a:gd name="connsiteX18" fmla="*/ 10428222 w 10428222"/>
              <a:gd name="connsiteY18" fmla="*/ 69384 h 609600"/>
              <a:gd name="connsiteX19" fmla="*/ 10428222 w 10428222"/>
              <a:gd name="connsiteY19" fmla="*/ 216911 h 609600"/>
              <a:gd name="connsiteX20" fmla="*/ 10428222 w 10428222"/>
              <a:gd name="connsiteY20" fmla="*/ 369146 h 609600"/>
              <a:gd name="connsiteX21" fmla="*/ 10428222 w 10428222"/>
              <a:gd name="connsiteY21" fmla="*/ 540215 h 609600"/>
              <a:gd name="connsiteX22" fmla="*/ 10150646 w 10428222"/>
              <a:gd name="connsiteY22" fmla="*/ 609600 h 609600"/>
              <a:gd name="connsiteX23" fmla="*/ 9591171 w 10428222"/>
              <a:gd name="connsiteY23" fmla="*/ 609600 h 609600"/>
              <a:gd name="connsiteX24" fmla="*/ 9130429 w 10428222"/>
              <a:gd name="connsiteY24" fmla="*/ 609600 h 609600"/>
              <a:gd name="connsiteX25" fmla="*/ 8373493 w 10428222"/>
              <a:gd name="connsiteY25" fmla="*/ 609600 h 609600"/>
              <a:gd name="connsiteX26" fmla="*/ 7814019 w 10428222"/>
              <a:gd name="connsiteY26" fmla="*/ 609600 h 609600"/>
              <a:gd name="connsiteX27" fmla="*/ 7254545 w 10428222"/>
              <a:gd name="connsiteY27" fmla="*/ 609600 h 609600"/>
              <a:gd name="connsiteX28" fmla="*/ 6898785 w 10428222"/>
              <a:gd name="connsiteY28" fmla="*/ 609600 h 609600"/>
              <a:gd name="connsiteX29" fmla="*/ 6497609 w 10428222"/>
              <a:gd name="connsiteY29" fmla="*/ 609600 h 609600"/>
              <a:gd name="connsiteX30" fmla="*/ 5641943 w 10428222"/>
              <a:gd name="connsiteY30" fmla="*/ 609600 h 609600"/>
              <a:gd name="connsiteX31" fmla="*/ 5222667 w 10428222"/>
              <a:gd name="connsiteY31" fmla="*/ 609600 h 609600"/>
              <a:gd name="connsiteX32" fmla="*/ 4786278 w 10428222"/>
              <a:gd name="connsiteY32" fmla="*/ 609600 h 609600"/>
              <a:gd name="connsiteX33" fmla="*/ 4128072 w 10428222"/>
              <a:gd name="connsiteY33" fmla="*/ 609600 h 609600"/>
              <a:gd name="connsiteX34" fmla="*/ 3667330 w 10428222"/>
              <a:gd name="connsiteY34" fmla="*/ 609600 h 609600"/>
              <a:gd name="connsiteX35" fmla="*/ 3206586 w 10428222"/>
              <a:gd name="connsiteY35" fmla="*/ 609600 h 609600"/>
              <a:gd name="connsiteX36" fmla="*/ 2548381 w 10428222"/>
              <a:gd name="connsiteY36" fmla="*/ 609600 h 609600"/>
              <a:gd name="connsiteX37" fmla="*/ 2087638 w 10428222"/>
              <a:gd name="connsiteY37" fmla="*/ 609600 h 609600"/>
              <a:gd name="connsiteX38" fmla="*/ 1528164 w 10428222"/>
              <a:gd name="connsiteY38" fmla="*/ 609600 h 609600"/>
              <a:gd name="connsiteX39" fmla="*/ 869960 w 10428222"/>
              <a:gd name="connsiteY39" fmla="*/ 609600 h 609600"/>
              <a:gd name="connsiteX40" fmla="*/ 277575 w 10428222"/>
              <a:gd name="connsiteY40" fmla="*/ 609600 h 609600"/>
              <a:gd name="connsiteX41" fmla="*/ 0 w 10428222"/>
              <a:gd name="connsiteY41" fmla="*/ 540215 h 609600"/>
              <a:gd name="connsiteX42" fmla="*/ 0 w 10428222"/>
              <a:gd name="connsiteY42" fmla="*/ 383271 h 609600"/>
              <a:gd name="connsiteX43" fmla="*/ 0 w 10428222"/>
              <a:gd name="connsiteY43" fmla="*/ 240453 h 609600"/>
              <a:gd name="connsiteX44" fmla="*/ 0 w 10428222"/>
              <a:gd name="connsiteY44" fmla="*/ 69384 h 609600"/>
              <a:gd name="connsiteX0" fmla="*/ 0 w 10428222"/>
              <a:gd name="connsiteY0" fmla="*/ 69384 h 609600"/>
              <a:gd name="connsiteX1" fmla="*/ 277575 w 10428222"/>
              <a:gd name="connsiteY1" fmla="*/ 0 h 609600"/>
              <a:gd name="connsiteX2" fmla="*/ 1034510 w 10428222"/>
              <a:gd name="connsiteY2" fmla="*/ 0 h 609600"/>
              <a:gd name="connsiteX3" fmla="*/ 1593985 w 10428222"/>
              <a:gd name="connsiteY3" fmla="*/ 0 h 609600"/>
              <a:gd name="connsiteX4" fmla="*/ 1955997 w 10428222"/>
              <a:gd name="connsiteY4" fmla="*/ 0 h 609600"/>
              <a:gd name="connsiteX5" fmla="*/ 2515471 w 10428222"/>
              <a:gd name="connsiteY5" fmla="*/ 0 h 609600"/>
              <a:gd name="connsiteX6" fmla="*/ 2877484 w 10428222"/>
              <a:gd name="connsiteY6" fmla="*/ 0 h 609600"/>
              <a:gd name="connsiteX7" fmla="*/ 3313874 w 10428222"/>
              <a:gd name="connsiteY7" fmla="*/ 0 h 609600"/>
              <a:gd name="connsiteX8" fmla="*/ 3733150 w 10428222"/>
              <a:gd name="connsiteY8" fmla="*/ 0 h 609600"/>
              <a:gd name="connsiteX9" fmla="*/ 4193894 w 10428222"/>
              <a:gd name="connsiteY9" fmla="*/ 0 h 609600"/>
              <a:gd name="connsiteX10" fmla="*/ 4950828 w 10428222"/>
              <a:gd name="connsiteY10" fmla="*/ 0 h 609600"/>
              <a:gd name="connsiteX11" fmla="*/ 5411572 w 10428222"/>
              <a:gd name="connsiteY11" fmla="*/ 0 h 609600"/>
              <a:gd name="connsiteX12" fmla="*/ 6267238 w 10428222"/>
              <a:gd name="connsiteY12" fmla="*/ 0 h 609600"/>
              <a:gd name="connsiteX13" fmla="*/ 6727981 w 10428222"/>
              <a:gd name="connsiteY13" fmla="*/ 0 h 609600"/>
              <a:gd name="connsiteX14" fmla="*/ 7386186 w 10428222"/>
              <a:gd name="connsiteY14" fmla="*/ 0 h 609600"/>
              <a:gd name="connsiteX15" fmla="*/ 8241852 w 10428222"/>
              <a:gd name="connsiteY15" fmla="*/ 0 h 609600"/>
              <a:gd name="connsiteX16" fmla="*/ 8801326 w 10428222"/>
              <a:gd name="connsiteY16" fmla="*/ 0 h 609600"/>
              <a:gd name="connsiteX17" fmla="*/ 9360799 w 10428222"/>
              <a:gd name="connsiteY17" fmla="*/ 0 h 609600"/>
              <a:gd name="connsiteX18" fmla="*/ 10150646 w 10428222"/>
              <a:gd name="connsiteY18" fmla="*/ 0 h 609600"/>
              <a:gd name="connsiteX19" fmla="*/ 10428222 w 10428222"/>
              <a:gd name="connsiteY19" fmla="*/ 69384 h 609600"/>
              <a:gd name="connsiteX20" fmla="*/ 10428222 w 10428222"/>
              <a:gd name="connsiteY20" fmla="*/ 221619 h 609600"/>
              <a:gd name="connsiteX21" fmla="*/ 10428222 w 10428222"/>
              <a:gd name="connsiteY21" fmla="*/ 364438 h 609600"/>
              <a:gd name="connsiteX22" fmla="*/ 10428222 w 10428222"/>
              <a:gd name="connsiteY22" fmla="*/ 540215 h 609600"/>
              <a:gd name="connsiteX23" fmla="*/ 10150646 w 10428222"/>
              <a:gd name="connsiteY23" fmla="*/ 609600 h 609600"/>
              <a:gd name="connsiteX24" fmla="*/ 9492441 w 10428222"/>
              <a:gd name="connsiteY24" fmla="*/ 609600 h 609600"/>
              <a:gd name="connsiteX25" fmla="*/ 9031697 w 10428222"/>
              <a:gd name="connsiteY25" fmla="*/ 609600 h 609600"/>
              <a:gd name="connsiteX26" fmla="*/ 8472224 w 10428222"/>
              <a:gd name="connsiteY26" fmla="*/ 609600 h 609600"/>
              <a:gd name="connsiteX27" fmla="*/ 7715288 w 10428222"/>
              <a:gd name="connsiteY27" fmla="*/ 609600 h 609600"/>
              <a:gd name="connsiteX28" fmla="*/ 7254545 w 10428222"/>
              <a:gd name="connsiteY28" fmla="*/ 609600 h 609600"/>
              <a:gd name="connsiteX29" fmla="*/ 6892532 w 10428222"/>
              <a:gd name="connsiteY29" fmla="*/ 609600 h 609600"/>
              <a:gd name="connsiteX30" fmla="*/ 6234327 w 10428222"/>
              <a:gd name="connsiteY30" fmla="*/ 609600 h 609600"/>
              <a:gd name="connsiteX31" fmla="*/ 5872315 w 10428222"/>
              <a:gd name="connsiteY31" fmla="*/ 609600 h 609600"/>
              <a:gd name="connsiteX32" fmla="*/ 5312841 w 10428222"/>
              <a:gd name="connsiteY32" fmla="*/ 609600 h 609600"/>
              <a:gd name="connsiteX33" fmla="*/ 4852098 w 10428222"/>
              <a:gd name="connsiteY33" fmla="*/ 609600 h 609600"/>
              <a:gd name="connsiteX34" fmla="*/ 4193894 w 10428222"/>
              <a:gd name="connsiteY34" fmla="*/ 609600 h 609600"/>
              <a:gd name="connsiteX35" fmla="*/ 3733150 w 10428222"/>
              <a:gd name="connsiteY35" fmla="*/ 609600 h 609600"/>
              <a:gd name="connsiteX36" fmla="*/ 3371137 w 10428222"/>
              <a:gd name="connsiteY36" fmla="*/ 609600 h 609600"/>
              <a:gd name="connsiteX37" fmla="*/ 2515471 w 10428222"/>
              <a:gd name="connsiteY37" fmla="*/ 609600 h 609600"/>
              <a:gd name="connsiteX38" fmla="*/ 1659805 w 10428222"/>
              <a:gd name="connsiteY38" fmla="*/ 609600 h 609600"/>
              <a:gd name="connsiteX39" fmla="*/ 902870 w 10428222"/>
              <a:gd name="connsiteY39" fmla="*/ 609600 h 609600"/>
              <a:gd name="connsiteX40" fmla="*/ 277575 w 10428222"/>
              <a:gd name="connsiteY40" fmla="*/ 609600 h 609600"/>
              <a:gd name="connsiteX41" fmla="*/ 0 w 10428222"/>
              <a:gd name="connsiteY41" fmla="*/ 540215 h 609600"/>
              <a:gd name="connsiteX42" fmla="*/ 0 w 10428222"/>
              <a:gd name="connsiteY42" fmla="*/ 378563 h 609600"/>
              <a:gd name="connsiteX43" fmla="*/ 0 w 10428222"/>
              <a:gd name="connsiteY43" fmla="*/ 216911 h 609600"/>
              <a:gd name="connsiteX44" fmla="*/ 0 w 10428222"/>
              <a:gd name="connsiteY44" fmla="*/ 69384 h 609600"/>
              <a:gd name="connsiteX0" fmla="*/ 0 w 10428222"/>
              <a:gd name="connsiteY0" fmla="*/ 69384 h 609600"/>
              <a:gd name="connsiteX1" fmla="*/ 277575 w 10428222"/>
              <a:gd name="connsiteY1" fmla="*/ 0 h 609600"/>
              <a:gd name="connsiteX2" fmla="*/ 837050 w 10428222"/>
              <a:gd name="connsiteY2" fmla="*/ 0 h 609600"/>
              <a:gd name="connsiteX3" fmla="*/ 1297792 w 10428222"/>
              <a:gd name="connsiteY3" fmla="*/ 0 h 609600"/>
              <a:gd name="connsiteX4" fmla="*/ 1653552 w 10428222"/>
              <a:gd name="connsiteY4" fmla="*/ 0 h 609600"/>
              <a:gd name="connsiteX5" fmla="*/ 2054728 w 10428222"/>
              <a:gd name="connsiteY5" fmla="*/ 0 h 609600"/>
              <a:gd name="connsiteX6" fmla="*/ 2910395 w 10428222"/>
              <a:gd name="connsiteY6" fmla="*/ 0 h 609600"/>
              <a:gd name="connsiteX7" fmla="*/ 3568599 w 10428222"/>
              <a:gd name="connsiteY7" fmla="*/ 0 h 609600"/>
              <a:gd name="connsiteX8" fmla="*/ 4128072 w 10428222"/>
              <a:gd name="connsiteY8" fmla="*/ 0 h 609600"/>
              <a:gd name="connsiteX9" fmla="*/ 4687546 w 10428222"/>
              <a:gd name="connsiteY9" fmla="*/ 0 h 609600"/>
              <a:gd name="connsiteX10" fmla="*/ 5148290 w 10428222"/>
              <a:gd name="connsiteY10" fmla="*/ 0 h 609600"/>
              <a:gd name="connsiteX11" fmla="*/ 5609033 w 10428222"/>
              <a:gd name="connsiteY11" fmla="*/ 0 h 609600"/>
              <a:gd name="connsiteX12" fmla="*/ 6069777 w 10428222"/>
              <a:gd name="connsiteY12" fmla="*/ 0 h 609600"/>
              <a:gd name="connsiteX13" fmla="*/ 6530520 w 10428222"/>
              <a:gd name="connsiteY13" fmla="*/ 0 h 609600"/>
              <a:gd name="connsiteX14" fmla="*/ 7386186 w 10428222"/>
              <a:gd name="connsiteY14" fmla="*/ 0 h 609600"/>
              <a:gd name="connsiteX15" fmla="*/ 8044390 w 10428222"/>
              <a:gd name="connsiteY15" fmla="*/ 0 h 609600"/>
              <a:gd name="connsiteX16" fmla="*/ 8900057 w 10428222"/>
              <a:gd name="connsiteY16" fmla="*/ 0 h 609600"/>
              <a:gd name="connsiteX17" fmla="*/ 10150646 w 10428222"/>
              <a:gd name="connsiteY17" fmla="*/ 0 h 609600"/>
              <a:gd name="connsiteX18" fmla="*/ 10428222 w 10428222"/>
              <a:gd name="connsiteY18" fmla="*/ 69384 h 609600"/>
              <a:gd name="connsiteX19" fmla="*/ 10428222 w 10428222"/>
              <a:gd name="connsiteY19" fmla="*/ 216911 h 609600"/>
              <a:gd name="connsiteX20" fmla="*/ 10428222 w 10428222"/>
              <a:gd name="connsiteY20" fmla="*/ 369146 h 609600"/>
              <a:gd name="connsiteX21" fmla="*/ 10428222 w 10428222"/>
              <a:gd name="connsiteY21" fmla="*/ 540215 h 609600"/>
              <a:gd name="connsiteX22" fmla="*/ 10150646 w 10428222"/>
              <a:gd name="connsiteY22" fmla="*/ 609600 h 609600"/>
              <a:gd name="connsiteX23" fmla="*/ 9591171 w 10428222"/>
              <a:gd name="connsiteY23" fmla="*/ 609600 h 609600"/>
              <a:gd name="connsiteX24" fmla="*/ 9130429 w 10428222"/>
              <a:gd name="connsiteY24" fmla="*/ 609600 h 609600"/>
              <a:gd name="connsiteX25" fmla="*/ 8373493 w 10428222"/>
              <a:gd name="connsiteY25" fmla="*/ 609600 h 609600"/>
              <a:gd name="connsiteX26" fmla="*/ 7814019 w 10428222"/>
              <a:gd name="connsiteY26" fmla="*/ 609600 h 609600"/>
              <a:gd name="connsiteX27" fmla="*/ 7254545 w 10428222"/>
              <a:gd name="connsiteY27" fmla="*/ 609600 h 609600"/>
              <a:gd name="connsiteX28" fmla="*/ 6876077 w 10428222"/>
              <a:gd name="connsiteY28" fmla="*/ 609600 h 609600"/>
              <a:gd name="connsiteX29" fmla="*/ 6497609 w 10428222"/>
              <a:gd name="connsiteY29" fmla="*/ 609600 h 609600"/>
              <a:gd name="connsiteX30" fmla="*/ 5641943 w 10428222"/>
              <a:gd name="connsiteY30" fmla="*/ 609600 h 609600"/>
              <a:gd name="connsiteX31" fmla="*/ 5231224 w 10428222"/>
              <a:gd name="connsiteY31" fmla="*/ 609600 h 609600"/>
              <a:gd name="connsiteX32" fmla="*/ 4786278 w 10428222"/>
              <a:gd name="connsiteY32" fmla="*/ 609600 h 609600"/>
              <a:gd name="connsiteX33" fmla="*/ 4128072 w 10428222"/>
              <a:gd name="connsiteY33" fmla="*/ 609600 h 609600"/>
              <a:gd name="connsiteX34" fmla="*/ 3667330 w 10428222"/>
              <a:gd name="connsiteY34" fmla="*/ 609600 h 609600"/>
              <a:gd name="connsiteX35" fmla="*/ 3206586 w 10428222"/>
              <a:gd name="connsiteY35" fmla="*/ 609600 h 609600"/>
              <a:gd name="connsiteX36" fmla="*/ 2548381 w 10428222"/>
              <a:gd name="connsiteY36" fmla="*/ 609600 h 609600"/>
              <a:gd name="connsiteX37" fmla="*/ 2087638 w 10428222"/>
              <a:gd name="connsiteY37" fmla="*/ 609600 h 609600"/>
              <a:gd name="connsiteX38" fmla="*/ 1528164 w 10428222"/>
              <a:gd name="connsiteY38" fmla="*/ 609600 h 609600"/>
              <a:gd name="connsiteX39" fmla="*/ 869960 w 10428222"/>
              <a:gd name="connsiteY39" fmla="*/ 609600 h 609600"/>
              <a:gd name="connsiteX40" fmla="*/ 277575 w 10428222"/>
              <a:gd name="connsiteY40" fmla="*/ 609600 h 609600"/>
              <a:gd name="connsiteX41" fmla="*/ 0 w 10428222"/>
              <a:gd name="connsiteY41" fmla="*/ 540215 h 609600"/>
              <a:gd name="connsiteX42" fmla="*/ 0 w 10428222"/>
              <a:gd name="connsiteY42" fmla="*/ 383271 h 609600"/>
              <a:gd name="connsiteX43" fmla="*/ 0 w 10428222"/>
              <a:gd name="connsiteY43" fmla="*/ 240453 h 609600"/>
              <a:gd name="connsiteX44" fmla="*/ 0 w 10428222"/>
              <a:gd name="connsiteY44" fmla="*/ 69384 h 609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10428222" h="609600" fill="none" extrusionOk="0">
                <a:moveTo>
                  <a:pt x="0" y="69384"/>
                </a:moveTo>
                <a:cubicBezTo>
                  <a:pt x="9200" y="-841"/>
                  <a:pt x="95766" y="-6191"/>
                  <a:pt x="277575" y="0"/>
                </a:cubicBezTo>
                <a:cubicBezTo>
                  <a:pt x="470372" y="23659"/>
                  <a:pt x="558920" y="12529"/>
                  <a:pt x="837050" y="0"/>
                </a:cubicBezTo>
                <a:cubicBezTo>
                  <a:pt x="1054659" y="-7861"/>
                  <a:pt x="1125580" y="-10001"/>
                  <a:pt x="1297792" y="0"/>
                </a:cubicBezTo>
                <a:cubicBezTo>
                  <a:pt x="1462951" y="13952"/>
                  <a:pt x="1480694" y="6795"/>
                  <a:pt x="1653552" y="0"/>
                </a:cubicBezTo>
                <a:cubicBezTo>
                  <a:pt x="1822157" y="-18631"/>
                  <a:pt x="1875465" y="-13703"/>
                  <a:pt x="2054728" y="0"/>
                </a:cubicBezTo>
                <a:cubicBezTo>
                  <a:pt x="2193570" y="47771"/>
                  <a:pt x="2488271" y="-10119"/>
                  <a:pt x="2910395" y="0"/>
                </a:cubicBezTo>
                <a:cubicBezTo>
                  <a:pt x="3303555" y="-9922"/>
                  <a:pt x="3406022" y="-18818"/>
                  <a:pt x="3568599" y="0"/>
                </a:cubicBezTo>
                <a:cubicBezTo>
                  <a:pt x="3748571" y="40122"/>
                  <a:pt x="3864677" y="17143"/>
                  <a:pt x="4128072" y="0"/>
                </a:cubicBezTo>
                <a:cubicBezTo>
                  <a:pt x="4402983" y="-7770"/>
                  <a:pt x="4430566" y="12688"/>
                  <a:pt x="4687546" y="0"/>
                </a:cubicBezTo>
                <a:cubicBezTo>
                  <a:pt x="4930633" y="-6387"/>
                  <a:pt x="5005722" y="18024"/>
                  <a:pt x="5148290" y="0"/>
                </a:cubicBezTo>
                <a:cubicBezTo>
                  <a:pt x="5297147" y="10369"/>
                  <a:pt x="5504864" y="5741"/>
                  <a:pt x="5609033" y="0"/>
                </a:cubicBezTo>
                <a:cubicBezTo>
                  <a:pt x="5738795" y="-17110"/>
                  <a:pt x="5928993" y="-12670"/>
                  <a:pt x="6069777" y="0"/>
                </a:cubicBezTo>
                <a:cubicBezTo>
                  <a:pt x="6221970" y="12296"/>
                  <a:pt x="6354736" y="6368"/>
                  <a:pt x="6530520" y="0"/>
                </a:cubicBezTo>
                <a:cubicBezTo>
                  <a:pt x="6672747" y="19909"/>
                  <a:pt x="7103822" y="28872"/>
                  <a:pt x="7386186" y="0"/>
                </a:cubicBezTo>
                <a:cubicBezTo>
                  <a:pt x="7624227" y="-21183"/>
                  <a:pt x="7834845" y="6754"/>
                  <a:pt x="8044390" y="0"/>
                </a:cubicBezTo>
                <a:cubicBezTo>
                  <a:pt x="8313676" y="-28066"/>
                  <a:pt x="8583041" y="17346"/>
                  <a:pt x="8900057" y="0"/>
                </a:cubicBezTo>
                <a:cubicBezTo>
                  <a:pt x="9228080" y="-90450"/>
                  <a:pt x="9618531" y="-49347"/>
                  <a:pt x="10150646" y="0"/>
                </a:cubicBezTo>
                <a:cubicBezTo>
                  <a:pt x="10309898" y="-9868"/>
                  <a:pt x="10427404" y="27260"/>
                  <a:pt x="10428222" y="69384"/>
                </a:cubicBezTo>
                <a:cubicBezTo>
                  <a:pt x="10438601" y="115026"/>
                  <a:pt x="10407256" y="169858"/>
                  <a:pt x="10428222" y="216911"/>
                </a:cubicBezTo>
                <a:cubicBezTo>
                  <a:pt x="10432976" y="276409"/>
                  <a:pt x="10395277" y="315433"/>
                  <a:pt x="10428222" y="369146"/>
                </a:cubicBezTo>
                <a:cubicBezTo>
                  <a:pt x="10441591" y="420877"/>
                  <a:pt x="10403627" y="501598"/>
                  <a:pt x="10428222" y="540215"/>
                </a:cubicBezTo>
                <a:cubicBezTo>
                  <a:pt x="10456792" y="628652"/>
                  <a:pt x="10300484" y="585629"/>
                  <a:pt x="10150646" y="609600"/>
                </a:cubicBezTo>
                <a:cubicBezTo>
                  <a:pt x="9993510" y="576483"/>
                  <a:pt x="9768197" y="579302"/>
                  <a:pt x="9591171" y="609600"/>
                </a:cubicBezTo>
                <a:cubicBezTo>
                  <a:pt x="9446471" y="630284"/>
                  <a:pt x="9241873" y="618304"/>
                  <a:pt x="9130429" y="609600"/>
                </a:cubicBezTo>
                <a:cubicBezTo>
                  <a:pt x="9038219" y="578423"/>
                  <a:pt x="8674463" y="599600"/>
                  <a:pt x="8373493" y="609600"/>
                </a:cubicBezTo>
                <a:cubicBezTo>
                  <a:pt x="8082993" y="623215"/>
                  <a:pt x="8015719" y="603192"/>
                  <a:pt x="7814019" y="609600"/>
                </a:cubicBezTo>
                <a:cubicBezTo>
                  <a:pt x="7658900" y="630026"/>
                  <a:pt x="7414311" y="601213"/>
                  <a:pt x="7254545" y="609600"/>
                </a:cubicBezTo>
                <a:cubicBezTo>
                  <a:pt x="7173069" y="596167"/>
                  <a:pt x="7029668" y="619716"/>
                  <a:pt x="6898785" y="609600"/>
                </a:cubicBezTo>
                <a:cubicBezTo>
                  <a:pt x="6778483" y="603129"/>
                  <a:pt x="6587097" y="604811"/>
                  <a:pt x="6497609" y="609600"/>
                </a:cubicBezTo>
                <a:cubicBezTo>
                  <a:pt x="6294031" y="582497"/>
                  <a:pt x="5931889" y="545157"/>
                  <a:pt x="5641943" y="609600"/>
                </a:cubicBezTo>
                <a:cubicBezTo>
                  <a:pt x="5497202" y="574105"/>
                  <a:pt x="5366017" y="600031"/>
                  <a:pt x="5222667" y="609600"/>
                </a:cubicBezTo>
                <a:cubicBezTo>
                  <a:pt x="5111980" y="584019"/>
                  <a:pt x="4938278" y="609667"/>
                  <a:pt x="4786278" y="609600"/>
                </a:cubicBezTo>
                <a:cubicBezTo>
                  <a:pt x="4478299" y="635799"/>
                  <a:pt x="4307278" y="553264"/>
                  <a:pt x="4128072" y="609600"/>
                </a:cubicBezTo>
                <a:cubicBezTo>
                  <a:pt x="3924450" y="609874"/>
                  <a:pt x="3840029" y="585648"/>
                  <a:pt x="3667330" y="609600"/>
                </a:cubicBezTo>
                <a:cubicBezTo>
                  <a:pt x="3502426" y="638082"/>
                  <a:pt x="3407717" y="610041"/>
                  <a:pt x="3206586" y="609600"/>
                </a:cubicBezTo>
                <a:cubicBezTo>
                  <a:pt x="3020187" y="585808"/>
                  <a:pt x="2831141" y="640248"/>
                  <a:pt x="2548381" y="609600"/>
                </a:cubicBezTo>
                <a:cubicBezTo>
                  <a:pt x="2243699" y="610140"/>
                  <a:pt x="2231140" y="602245"/>
                  <a:pt x="2087638" y="609600"/>
                </a:cubicBezTo>
                <a:cubicBezTo>
                  <a:pt x="1922380" y="608076"/>
                  <a:pt x="1654233" y="586234"/>
                  <a:pt x="1528164" y="609600"/>
                </a:cubicBezTo>
                <a:cubicBezTo>
                  <a:pt x="1368348" y="588004"/>
                  <a:pt x="1111665" y="609256"/>
                  <a:pt x="869960" y="609600"/>
                </a:cubicBezTo>
                <a:cubicBezTo>
                  <a:pt x="699787" y="602585"/>
                  <a:pt x="518087" y="584592"/>
                  <a:pt x="277575" y="609600"/>
                </a:cubicBezTo>
                <a:cubicBezTo>
                  <a:pt x="125905" y="618065"/>
                  <a:pt x="3252" y="584565"/>
                  <a:pt x="0" y="540215"/>
                </a:cubicBezTo>
                <a:cubicBezTo>
                  <a:pt x="7818" y="482495"/>
                  <a:pt x="-11774" y="465814"/>
                  <a:pt x="0" y="383271"/>
                </a:cubicBezTo>
                <a:cubicBezTo>
                  <a:pt x="5813" y="306523"/>
                  <a:pt x="2746" y="304052"/>
                  <a:pt x="0" y="240453"/>
                </a:cubicBezTo>
                <a:cubicBezTo>
                  <a:pt x="-5965" y="169205"/>
                  <a:pt x="20106" y="114771"/>
                  <a:pt x="0" y="69384"/>
                </a:cubicBezTo>
                <a:close/>
              </a:path>
              <a:path w="10428222" h="609600" stroke="0" extrusionOk="0">
                <a:moveTo>
                  <a:pt x="0" y="69384"/>
                </a:moveTo>
                <a:cubicBezTo>
                  <a:pt x="-29352" y="52820"/>
                  <a:pt x="165103" y="8523"/>
                  <a:pt x="277575" y="0"/>
                </a:cubicBezTo>
                <a:cubicBezTo>
                  <a:pt x="631178" y="-15303"/>
                  <a:pt x="798468" y="-11093"/>
                  <a:pt x="1034510" y="0"/>
                </a:cubicBezTo>
                <a:cubicBezTo>
                  <a:pt x="1278162" y="-22110"/>
                  <a:pt x="1458185" y="-14198"/>
                  <a:pt x="1593985" y="0"/>
                </a:cubicBezTo>
                <a:cubicBezTo>
                  <a:pt x="1753476" y="8923"/>
                  <a:pt x="1889487" y="-13480"/>
                  <a:pt x="1955997" y="0"/>
                </a:cubicBezTo>
                <a:cubicBezTo>
                  <a:pt x="2004951" y="-23684"/>
                  <a:pt x="2293986" y="-5049"/>
                  <a:pt x="2515471" y="0"/>
                </a:cubicBezTo>
                <a:cubicBezTo>
                  <a:pt x="2712808" y="-180"/>
                  <a:pt x="2754161" y="-6193"/>
                  <a:pt x="2877484" y="0"/>
                </a:cubicBezTo>
                <a:cubicBezTo>
                  <a:pt x="2999638" y="-7310"/>
                  <a:pt x="3217837" y="-17989"/>
                  <a:pt x="3313874" y="0"/>
                </a:cubicBezTo>
                <a:cubicBezTo>
                  <a:pt x="3410535" y="9401"/>
                  <a:pt x="3633914" y="-6055"/>
                  <a:pt x="3733150" y="0"/>
                </a:cubicBezTo>
                <a:cubicBezTo>
                  <a:pt x="3932448" y="-10826"/>
                  <a:pt x="4005629" y="-28376"/>
                  <a:pt x="4193894" y="0"/>
                </a:cubicBezTo>
                <a:cubicBezTo>
                  <a:pt x="4359303" y="-33134"/>
                  <a:pt x="4616363" y="-80537"/>
                  <a:pt x="4950828" y="0"/>
                </a:cubicBezTo>
                <a:cubicBezTo>
                  <a:pt x="5283790" y="-5342"/>
                  <a:pt x="5303034" y="-4561"/>
                  <a:pt x="5411572" y="0"/>
                </a:cubicBezTo>
                <a:cubicBezTo>
                  <a:pt x="5454926" y="-49044"/>
                  <a:pt x="5972753" y="13920"/>
                  <a:pt x="6267238" y="0"/>
                </a:cubicBezTo>
                <a:cubicBezTo>
                  <a:pt x="6523787" y="-7107"/>
                  <a:pt x="6512068" y="2538"/>
                  <a:pt x="6727981" y="0"/>
                </a:cubicBezTo>
                <a:cubicBezTo>
                  <a:pt x="6903136" y="-11430"/>
                  <a:pt x="7228165" y="-30608"/>
                  <a:pt x="7386186" y="0"/>
                </a:cubicBezTo>
                <a:cubicBezTo>
                  <a:pt x="7531978" y="-12163"/>
                  <a:pt x="8042175" y="-38537"/>
                  <a:pt x="8241852" y="0"/>
                </a:cubicBezTo>
                <a:cubicBezTo>
                  <a:pt x="8377790" y="21838"/>
                  <a:pt x="8659837" y="-15220"/>
                  <a:pt x="8801326" y="0"/>
                </a:cubicBezTo>
                <a:cubicBezTo>
                  <a:pt x="8966463" y="-8757"/>
                  <a:pt x="9232552" y="4022"/>
                  <a:pt x="9360799" y="0"/>
                </a:cubicBezTo>
                <a:cubicBezTo>
                  <a:pt x="9588281" y="15344"/>
                  <a:pt x="9977270" y="-31775"/>
                  <a:pt x="10150646" y="0"/>
                </a:cubicBezTo>
                <a:cubicBezTo>
                  <a:pt x="10323337" y="2442"/>
                  <a:pt x="10443791" y="28785"/>
                  <a:pt x="10428222" y="69384"/>
                </a:cubicBezTo>
                <a:cubicBezTo>
                  <a:pt x="10411384" y="125787"/>
                  <a:pt x="10407393" y="160169"/>
                  <a:pt x="10428222" y="221619"/>
                </a:cubicBezTo>
                <a:cubicBezTo>
                  <a:pt x="10448897" y="282902"/>
                  <a:pt x="10454963" y="299115"/>
                  <a:pt x="10428222" y="364438"/>
                </a:cubicBezTo>
                <a:cubicBezTo>
                  <a:pt x="10402729" y="435269"/>
                  <a:pt x="10438914" y="448994"/>
                  <a:pt x="10428222" y="540215"/>
                </a:cubicBezTo>
                <a:cubicBezTo>
                  <a:pt x="10446952" y="600847"/>
                  <a:pt x="10339886" y="623785"/>
                  <a:pt x="10150646" y="609600"/>
                </a:cubicBezTo>
                <a:cubicBezTo>
                  <a:pt x="9961708" y="612600"/>
                  <a:pt x="9753149" y="604849"/>
                  <a:pt x="9492441" y="609600"/>
                </a:cubicBezTo>
                <a:cubicBezTo>
                  <a:pt x="9250439" y="604961"/>
                  <a:pt x="9174761" y="627920"/>
                  <a:pt x="9031697" y="609600"/>
                </a:cubicBezTo>
                <a:cubicBezTo>
                  <a:pt x="8919685" y="611943"/>
                  <a:pt x="8737468" y="604487"/>
                  <a:pt x="8472224" y="609600"/>
                </a:cubicBezTo>
                <a:cubicBezTo>
                  <a:pt x="8238148" y="662749"/>
                  <a:pt x="7929966" y="644483"/>
                  <a:pt x="7715288" y="609600"/>
                </a:cubicBezTo>
                <a:cubicBezTo>
                  <a:pt x="7544207" y="617707"/>
                  <a:pt x="7437659" y="632539"/>
                  <a:pt x="7254545" y="609600"/>
                </a:cubicBezTo>
                <a:cubicBezTo>
                  <a:pt x="7181002" y="619183"/>
                  <a:pt x="6988214" y="601487"/>
                  <a:pt x="6892532" y="609600"/>
                </a:cubicBezTo>
                <a:cubicBezTo>
                  <a:pt x="6789632" y="602714"/>
                  <a:pt x="6419023" y="609159"/>
                  <a:pt x="6234327" y="609600"/>
                </a:cubicBezTo>
                <a:cubicBezTo>
                  <a:pt x="6072893" y="606490"/>
                  <a:pt x="6006116" y="592714"/>
                  <a:pt x="5872315" y="609600"/>
                </a:cubicBezTo>
                <a:cubicBezTo>
                  <a:pt x="5733051" y="649434"/>
                  <a:pt x="5489836" y="580567"/>
                  <a:pt x="5312841" y="609600"/>
                </a:cubicBezTo>
                <a:cubicBezTo>
                  <a:pt x="5121216" y="573586"/>
                  <a:pt x="4985890" y="626152"/>
                  <a:pt x="4852098" y="609600"/>
                </a:cubicBezTo>
                <a:cubicBezTo>
                  <a:pt x="4714432" y="591736"/>
                  <a:pt x="4328690" y="614028"/>
                  <a:pt x="4193894" y="609600"/>
                </a:cubicBezTo>
                <a:cubicBezTo>
                  <a:pt x="4050032" y="619918"/>
                  <a:pt x="3850545" y="589695"/>
                  <a:pt x="3733150" y="609600"/>
                </a:cubicBezTo>
                <a:cubicBezTo>
                  <a:pt x="3552616" y="607069"/>
                  <a:pt x="3446039" y="603715"/>
                  <a:pt x="3371137" y="609600"/>
                </a:cubicBezTo>
                <a:cubicBezTo>
                  <a:pt x="3258026" y="633557"/>
                  <a:pt x="2825474" y="550354"/>
                  <a:pt x="2515471" y="609600"/>
                </a:cubicBezTo>
                <a:cubicBezTo>
                  <a:pt x="2204165" y="607095"/>
                  <a:pt x="1937440" y="628559"/>
                  <a:pt x="1659805" y="609600"/>
                </a:cubicBezTo>
                <a:cubicBezTo>
                  <a:pt x="1386099" y="661217"/>
                  <a:pt x="1079452" y="552353"/>
                  <a:pt x="902870" y="609600"/>
                </a:cubicBezTo>
                <a:cubicBezTo>
                  <a:pt x="735704" y="601482"/>
                  <a:pt x="440206" y="643813"/>
                  <a:pt x="277575" y="609600"/>
                </a:cubicBezTo>
                <a:cubicBezTo>
                  <a:pt x="141481" y="609031"/>
                  <a:pt x="-10427" y="569577"/>
                  <a:pt x="0" y="540215"/>
                </a:cubicBezTo>
                <a:cubicBezTo>
                  <a:pt x="8665" y="489692"/>
                  <a:pt x="-18487" y="455746"/>
                  <a:pt x="0" y="378563"/>
                </a:cubicBezTo>
                <a:cubicBezTo>
                  <a:pt x="18188" y="293225"/>
                  <a:pt x="22948" y="259693"/>
                  <a:pt x="0" y="216911"/>
                </a:cubicBezTo>
                <a:cubicBezTo>
                  <a:pt x="-23523" y="170245"/>
                  <a:pt x="-5889" y="121426"/>
                  <a:pt x="0" y="69384"/>
                </a:cubicBezTo>
                <a:close/>
              </a:path>
              <a:path w="10428222" h="609600" fill="none" stroke="0" extrusionOk="0">
                <a:moveTo>
                  <a:pt x="0" y="69384"/>
                </a:moveTo>
                <a:cubicBezTo>
                  <a:pt x="29005" y="35723"/>
                  <a:pt x="82800" y="-3117"/>
                  <a:pt x="277575" y="0"/>
                </a:cubicBezTo>
                <a:cubicBezTo>
                  <a:pt x="491864" y="1223"/>
                  <a:pt x="583391" y="27284"/>
                  <a:pt x="837050" y="0"/>
                </a:cubicBezTo>
                <a:cubicBezTo>
                  <a:pt x="1100479" y="-12048"/>
                  <a:pt x="1141770" y="-9503"/>
                  <a:pt x="1297792" y="0"/>
                </a:cubicBezTo>
                <a:cubicBezTo>
                  <a:pt x="1437033" y="1955"/>
                  <a:pt x="1484905" y="10142"/>
                  <a:pt x="1653552" y="0"/>
                </a:cubicBezTo>
                <a:cubicBezTo>
                  <a:pt x="1803700" y="12248"/>
                  <a:pt x="1934107" y="20583"/>
                  <a:pt x="2054728" y="0"/>
                </a:cubicBezTo>
                <a:cubicBezTo>
                  <a:pt x="2320429" y="-28999"/>
                  <a:pt x="2540095" y="14458"/>
                  <a:pt x="2910395" y="0"/>
                </a:cubicBezTo>
                <a:cubicBezTo>
                  <a:pt x="3325618" y="7223"/>
                  <a:pt x="3407268" y="26410"/>
                  <a:pt x="3568599" y="0"/>
                </a:cubicBezTo>
                <a:cubicBezTo>
                  <a:pt x="3771040" y="4866"/>
                  <a:pt x="3877093" y="12752"/>
                  <a:pt x="4128072" y="0"/>
                </a:cubicBezTo>
                <a:cubicBezTo>
                  <a:pt x="4406048" y="4001"/>
                  <a:pt x="4440471" y="8287"/>
                  <a:pt x="4687546" y="0"/>
                </a:cubicBezTo>
                <a:cubicBezTo>
                  <a:pt x="4936875" y="81"/>
                  <a:pt x="4998311" y="-54"/>
                  <a:pt x="5148290" y="0"/>
                </a:cubicBezTo>
                <a:cubicBezTo>
                  <a:pt x="5286739" y="29863"/>
                  <a:pt x="5529794" y="7353"/>
                  <a:pt x="5609033" y="0"/>
                </a:cubicBezTo>
                <a:cubicBezTo>
                  <a:pt x="5721378" y="-26699"/>
                  <a:pt x="5920963" y="-9438"/>
                  <a:pt x="6069777" y="0"/>
                </a:cubicBezTo>
                <a:cubicBezTo>
                  <a:pt x="6195362" y="7694"/>
                  <a:pt x="6375419" y="-32290"/>
                  <a:pt x="6530520" y="0"/>
                </a:cubicBezTo>
                <a:cubicBezTo>
                  <a:pt x="6672329" y="15315"/>
                  <a:pt x="7155978" y="-15629"/>
                  <a:pt x="7386186" y="0"/>
                </a:cubicBezTo>
                <a:cubicBezTo>
                  <a:pt x="7613705" y="24300"/>
                  <a:pt x="7839698" y="10589"/>
                  <a:pt x="8044390" y="0"/>
                </a:cubicBezTo>
                <a:cubicBezTo>
                  <a:pt x="8288985" y="40738"/>
                  <a:pt x="8542232" y="-40373"/>
                  <a:pt x="8900057" y="0"/>
                </a:cubicBezTo>
                <a:cubicBezTo>
                  <a:pt x="9262658" y="54460"/>
                  <a:pt x="9624266" y="-69569"/>
                  <a:pt x="10150646" y="0"/>
                </a:cubicBezTo>
                <a:cubicBezTo>
                  <a:pt x="10301785" y="-5556"/>
                  <a:pt x="10414680" y="35654"/>
                  <a:pt x="10428222" y="69384"/>
                </a:cubicBezTo>
                <a:cubicBezTo>
                  <a:pt x="10442148" y="99350"/>
                  <a:pt x="10415781" y="161081"/>
                  <a:pt x="10428222" y="216911"/>
                </a:cubicBezTo>
                <a:cubicBezTo>
                  <a:pt x="10428267" y="263445"/>
                  <a:pt x="10397911" y="331448"/>
                  <a:pt x="10428222" y="369146"/>
                </a:cubicBezTo>
                <a:cubicBezTo>
                  <a:pt x="10460186" y="431445"/>
                  <a:pt x="10413820" y="481836"/>
                  <a:pt x="10428222" y="540215"/>
                </a:cubicBezTo>
                <a:cubicBezTo>
                  <a:pt x="10397610" y="598292"/>
                  <a:pt x="10317838" y="596663"/>
                  <a:pt x="10150646" y="609600"/>
                </a:cubicBezTo>
                <a:cubicBezTo>
                  <a:pt x="9937690" y="606766"/>
                  <a:pt x="9734571" y="638532"/>
                  <a:pt x="9591171" y="609600"/>
                </a:cubicBezTo>
                <a:cubicBezTo>
                  <a:pt x="9455501" y="617593"/>
                  <a:pt x="9231273" y="595712"/>
                  <a:pt x="9130429" y="609600"/>
                </a:cubicBezTo>
                <a:cubicBezTo>
                  <a:pt x="9028073" y="569955"/>
                  <a:pt x="8614961" y="579287"/>
                  <a:pt x="8373493" y="609600"/>
                </a:cubicBezTo>
                <a:cubicBezTo>
                  <a:pt x="8066723" y="606264"/>
                  <a:pt x="8016464" y="617838"/>
                  <a:pt x="7814019" y="609600"/>
                </a:cubicBezTo>
                <a:cubicBezTo>
                  <a:pt x="7653896" y="564033"/>
                  <a:pt x="7467340" y="629076"/>
                  <a:pt x="7254545" y="609600"/>
                </a:cubicBezTo>
                <a:cubicBezTo>
                  <a:pt x="7072186" y="613083"/>
                  <a:pt x="7048166" y="605217"/>
                  <a:pt x="6876077" y="609600"/>
                </a:cubicBezTo>
                <a:cubicBezTo>
                  <a:pt x="6712227" y="617079"/>
                  <a:pt x="6652049" y="595912"/>
                  <a:pt x="6497609" y="609600"/>
                </a:cubicBezTo>
                <a:cubicBezTo>
                  <a:pt x="6247364" y="674088"/>
                  <a:pt x="6041928" y="642695"/>
                  <a:pt x="5641943" y="609600"/>
                </a:cubicBezTo>
                <a:cubicBezTo>
                  <a:pt x="5495239" y="584448"/>
                  <a:pt x="5343745" y="618392"/>
                  <a:pt x="5231224" y="609600"/>
                </a:cubicBezTo>
                <a:cubicBezTo>
                  <a:pt x="5143847" y="612483"/>
                  <a:pt x="4912837" y="614507"/>
                  <a:pt x="4786278" y="609600"/>
                </a:cubicBezTo>
                <a:cubicBezTo>
                  <a:pt x="4637424" y="619427"/>
                  <a:pt x="4288643" y="609692"/>
                  <a:pt x="4128072" y="609600"/>
                </a:cubicBezTo>
                <a:cubicBezTo>
                  <a:pt x="3943247" y="614505"/>
                  <a:pt x="3801516" y="570865"/>
                  <a:pt x="3667330" y="609600"/>
                </a:cubicBezTo>
                <a:cubicBezTo>
                  <a:pt x="3505184" y="610457"/>
                  <a:pt x="3409265" y="624054"/>
                  <a:pt x="3206586" y="609600"/>
                </a:cubicBezTo>
                <a:cubicBezTo>
                  <a:pt x="2908082" y="588600"/>
                  <a:pt x="2812080" y="606043"/>
                  <a:pt x="2548381" y="609600"/>
                </a:cubicBezTo>
                <a:cubicBezTo>
                  <a:pt x="2248707" y="611717"/>
                  <a:pt x="2231606" y="605370"/>
                  <a:pt x="2087638" y="609600"/>
                </a:cubicBezTo>
                <a:cubicBezTo>
                  <a:pt x="1941728" y="638430"/>
                  <a:pt x="1644946" y="625676"/>
                  <a:pt x="1528164" y="609600"/>
                </a:cubicBezTo>
                <a:cubicBezTo>
                  <a:pt x="1422164" y="612500"/>
                  <a:pt x="1061418" y="621895"/>
                  <a:pt x="869960" y="609600"/>
                </a:cubicBezTo>
                <a:cubicBezTo>
                  <a:pt x="626784" y="580899"/>
                  <a:pt x="476730" y="579103"/>
                  <a:pt x="277575" y="609600"/>
                </a:cubicBezTo>
                <a:cubicBezTo>
                  <a:pt x="105926" y="615777"/>
                  <a:pt x="-2476" y="588095"/>
                  <a:pt x="0" y="540215"/>
                </a:cubicBezTo>
                <a:cubicBezTo>
                  <a:pt x="6652" y="485442"/>
                  <a:pt x="-9123" y="453270"/>
                  <a:pt x="0" y="383271"/>
                </a:cubicBezTo>
                <a:cubicBezTo>
                  <a:pt x="5629" y="307257"/>
                  <a:pt x="2810" y="304203"/>
                  <a:pt x="0" y="240453"/>
                </a:cubicBezTo>
                <a:cubicBezTo>
                  <a:pt x="3729" y="167965"/>
                  <a:pt x="10797" y="114175"/>
                  <a:pt x="0" y="69384"/>
                </a:cubicBezTo>
                <a:close/>
              </a:path>
              <a:path w="10428222" h="609600" fill="none" stroke="0" extrusionOk="0">
                <a:moveTo>
                  <a:pt x="0" y="69384"/>
                </a:moveTo>
                <a:cubicBezTo>
                  <a:pt x="8177" y="23736"/>
                  <a:pt x="118009" y="-2860"/>
                  <a:pt x="277575" y="0"/>
                </a:cubicBezTo>
                <a:cubicBezTo>
                  <a:pt x="481738" y="11518"/>
                  <a:pt x="575046" y="-1492"/>
                  <a:pt x="837050" y="0"/>
                </a:cubicBezTo>
                <a:cubicBezTo>
                  <a:pt x="947685" y="-20768"/>
                  <a:pt x="1187927" y="2109"/>
                  <a:pt x="1297792" y="0"/>
                </a:cubicBezTo>
                <a:cubicBezTo>
                  <a:pt x="1461669" y="17624"/>
                  <a:pt x="1482387" y="9546"/>
                  <a:pt x="1653552" y="0"/>
                </a:cubicBezTo>
                <a:cubicBezTo>
                  <a:pt x="1824649" y="-7977"/>
                  <a:pt x="1867864" y="-14206"/>
                  <a:pt x="2054728" y="0"/>
                </a:cubicBezTo>
                <a:cubicBezTo>
                  <a:pt x="2200122" y="-20944"/>
                  <a:pt x="2458469" y="-50495"/>
                  <a:pt x="2910395" y="0"/>
                </a:cubicBezTo>
                <a:cubicBezTo>
                  <a:pt x="3337771" y="-7156"/>
                  <a:pt x="3405685" y="-22983"/>
                  <a:pt x="3568599" y="0"/>
                </a:cubicBezTo>
                <a:cubicBezTo>
                  <a:pt x="3737155" y="40161"/>
                  <a:pt x="3846344" y="29280"/>
                  <a:pt x="4128072" y="0"/>
                </a:cubicBezTo>
                <a:cubicBezTo>
                  <a:pt x="4403098" y="1243"/>
                  <a:pt x="4424662" y="5872"/>
                  <a:pt x="4687546" y="0"/>
                </a:cubicBezTo>
                <a:cubicBezTo>
                  <a:pt x="4940631" y="-1646"/>
                  <a:pt x="5016350" y="8883"/>
                  <a:pt x="5148290" y="0"/>
                </a:cubicBezTo>
                <a:cubicBezTo>
                  <a:pt x="5290250" y="3637"/>
                  <a:pt x="5517044" y="15787"/>
                  <a:pt x="5609033" y="0"/>
                </a:cubicBezTo>
                <a:cubicBezTo>
                  <a:pt x="5743800" y="20101"/>
                  <a:pt x="5932174" y="-6341"/>
                  <a:pt x="6069777" y="0"/>
                </a:cubicBezTo>
                <a:cubicBezTo>
                  <a:pt x="6221930" y="25386"/>
                  <a:pt x="6369680" y="-1585"/>
                  <a:pt x="6530520" y="0"/>
                </a:cubicBezTo>
                <a:cubicBezTo>
                  <a:pt x="6687705" y="18632"/>
                  <a:pt x="7129132" y="94760"/>
                  <a:pt x="7386186" y="0"/>
                </a:cubicBezTo>
                <a:cubicBezTo>
                  <a:pt x="7640517" y="-61737"/>
                  <a:pt x="7800286" y="-5154"/>
                  <a:pt x="8044390" y="0"/>
                </a:cubicBezTo>
                <a:cubicBezTo>
                  <a:pt x="8358391" y="-51488"/>
                  <a:pt x="8575341" y="22523"/>
                  <a:pt x="8900057" y="0"/>
                </a:cubicBezTo>
                <a:cubicBezTo>
                  <a:pt x="9187497" y="-18531"/>
                  <a:pt x="9596772" y="-17576"/>
                  <a:pt x="10150646" y="0"/>
                </a:cubicBezTo>
                <a:cubicBezTo>
                  <a:pt x="10310840" y="-738"/>
                  <a:pt x="10426103" y="33254"/>
                  <a:pt x="10428222" y="69384"/>
                </a:cubicBezTo>
                <a:cubicBezTo>
                  <a:pt x="10450529" y="117086"/>
                  <a:pt x="10417638" y="159584"/>
                  <a:pt x="10428222" y="216911"/>
                </a:cubicBezTo>
                <a:cubicBezTo>
                  <a:pt x="10435126" y="275062"/>
                  <a:pt x="10390419" y="306306"/>
                  <a:pt x="10428222" y="369146"/>
                </a:cubicBezTo>
                <a:cubicBezTo>
                  <a:pt x="10445845" y="427896"/>
                  <a:pt x="10400628" y="493679"/>
                  <a:pt x="10428222" y="540215"/>
                </a:cubicBezTo>
                <a:cubicBezTo>
                  <a:pt x="10432143" y="607599"/>
                  <a:pt x="10321078" y="577195"/>
                  <a:pt x="10150646" y="609600"/>
                </a:cubicBezTo>
                <a:cubicBezTo>
                  <a:pt x="10013715" y="560707"/>
                  <a:pt x="9742669" y="562779"/>
                  <a:pt x="9591171" y="609600"/>
                </a:cubicBezTo>
                <a:cubicBezTo>
                  <a:pt x="9457126" y="619956"/>
                  <a:pt x="9225852" y="618524"/>
                  <a:pt x="9130429" y="609600"/>
                </a:cubicBezTo>
                <a:cubicBezTo>
                  <a:pt x="9086851" y="545858"/>
                  <a:pt x="8728558" y="710807"/>
                  <a:pt x="8373493" y="609600"/>
                </a:cubicBezTo>
                <a:cubicBezTo>
                  <a:pt x="8089693" y="622216"/>
                  <a:pt x="8016415" y="601922"/>
                  <a:pt x="7814019" y="609600"/>
                </a:cubicBezTo>
                <a:cubicBezTo>
                  <a:pt x="7695935" y="591106"/>
                  <a:pt x="7474444" y="566486"/>
                  <a:pt x="7254545" y="609600"/>
                </a:cubicBezTo>
                <a:cubicBezTo>
                  <a:pt x="7166700" y="600009"/>
                  <a:pt x="7010600" y="613084"/>
                  <a:pt x="6898785" y="609600"/>
                </a:cubicBezTo>
                <a:cubicBezTo>
                  <a:pt x="6793670" y="584647"/>
                  <a:pt x="6588686" y="618734"/>
                  <a:pt x="6497609" y="609600"/>
                </a:cubicBezTo>
                <a:cubicBezTo>
                  <a:pt x="6233706" y="621416"/>
                  <a:pt x="5995346" y="628775"/>
                  <a:pt x="5641943" y="609600"/>
                </a:cubicBezTo>
                <a:cubicBezTo>
                  <a:pt x="5529495" y="616895"/>
                  <a:pt x="5348063" y="593004"/>
                  <a:pt x="5222667" y="609600"/>
                </a:cubicBezTo>
                <a:cubicBezTo>
                  <a:pt x="5085616" y="592388"/>
                  <a:pt x="4958916" y="604359"/>
                  <a:pt x="4786278" y="609600"/>
                </a:cubicBezTo>
                <a:cubicBezTo>
                  <a:pt x="4459583" y="610235"/>
                  <a:pt x="4309880" y="569663"/>
                  <a:pt x="4128072" y="609600"/>
                </a:cubicBezTo>
                <a:cubicBezTo>
                  <a:pt x="3953620" y="620314"/>
                  <a:pt x="3825318" y="605319"/>
                  <a:pt x="3667330" y="609600"/>
                </a:cubicBezTo>
                <a:cubicBezTo>
                  <a:pt x="3500890" y="663367"/>
                  <a:pt x="3424054" y="600408"/>
                  <a:pt x="3206586" y="609600"/>
                </a:cubicBezTo>
                <a:cubicBezTo>
                  <a:pt x="3019116" y="572335"/>
                  <a:pt x="2833137" y="628616"/>
                  <a:pt x="2548381" y="609600"/>
                </a:cubicBezTo>
                <a:cubicBezTo>
                  <a:pt x="2244794" y="612338"/>
                  <a:pt x="2230291" y="603284"/>
                  <a:pt x="2087638" y="609600"/>
                </a:cubicBezTo>
                <a:cubicBezTo>
                  <a:pt x="1930687" y="588311"/>
                  <a:pt x="1641797" y="620325"/>
                  <a:pt x="1528164" y="609600"/>
                </a:cubicBezTo>
                <a:cubicBezTo>
                  <a:pt x="1413285" y="642384"/>
                  <a:pt x="1099733" y="601553"/>
                  <a:pt x="869960" y="609600"/>
                </a:cubicBezTo>
                <a:cubicBezTo>
                  <a:pt x="698011" y="603413"/>
                  <a:pt x="453608" y="567308"/>
                  <a:pt x="277575" y="609600"/>
                </a:cubicBezTo>
                <a:cubicBezTo>
                  <a:pt x="132813" y="617494"/>
                  <a:pt x="-5054" y="578876"/>
                  <a:pt x="0" y="540215"/>
                </a:cubicBezTo>
                <a:cubicBezTo>
                  <a:pt x="4650" y="482198"/>
                  <a:pt x="-6336" y="465997"/>
                  <a:pt x="0" y="383271"/>
                </a:cubicBezTo>
                <a:cubicBezTo>
                  <a:pt x="6514" y="306367"/>
                  <a:pt x="3748" y="303923"/>
                  <a:pt x="0" y="240453"/>
                </a:cubicBezTo>
                <a:cubicBezTo>
                  <a:pt x="-10976" y="182560"/>
                  <a:pt x="25549" y="118108"/>
                  <a:pt x="0" y="69384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4236762247">
                  <a:custGeom>
                    <a:avLst/>
                    <a:gdLst>
                      <a:gd name="connsiteX0" fmla="*/ 0 w 10428222"/>
                      <a:gd name="connsiteY0" fmla="*/ 69384 h 609600"/>
                      <a:gd name="connsiteX1" fmla="*/ 277575 w 10428222"/>
                      <a:gd name="connsiteY1" fmla="*/ 0 h 609600"/>
                      <a:gd name="connsiteX2" fmla="*/ 837050 w 10428222"/>
                      <a:gd name="connsiteY2" fmla="*/ 0 h 609600"/>
                      <a:gd name="connsiteX3" fmla="*/ 1297792 w 10428222"/>
                      <a:gd name="connsiteY3" fmla="*/ 0 h 609600"/>
                      <a:gd name="connsiteX4" fmla="*/ 1653552 w 10428222"/>
                      <a:gd name="connsiteY4" fmla="*/ 0 h 609600"/>
                      <a:gd name="connsiteX5" fmla="*/ 2054728 w 10428222"/>
                      <a:gd name="connsiteY5" fmla="*/ 0 h 609600"/>
                      <a:gd name="connsiteX6" fmla="*/ 2910395 w 10428222"/>
                      <a:gd name="connsiteY6" fmla="*/ 0 h 609600"/>
                      <a:gd name="connsiteX7" fmla="*/ 3568599 w 10428222"/>
                      <a:gd name="connsiteY7" fmla="*/ 0 h 609600"/>
                      <a:gd name="connsiteX8" fmla="*/ 4128072 w 10428222"/>
                      <a:gd name="connsiteY8" fmla="*/ 0 h 609600"/>
                      <a:gd name="connsiteX9" fmla="*/ 4687546 w 10428222"/>
                      <a:gd name="connsiteY9" fmla="*/ 0 h 609600"/>
                      <a:gd name="connsiteX10" fmla="*/ 5148290 w 10428222"/>
                      <a:gd name="connsiteY10" fmla="*/ 0 h 609600"/>
                      <a:gd name="connsiteX11" fmla="*/ 5609033 w 10428222"/>
                      <a:gd name="connsiteY11" fmla="*/ 0 h 609600"/>
                      <a:gd name="connsiteX12" fmla="*/ 6069777 w 10428222"/>
                      <a:gd name="connsiteY12" fmla="*/ 0 h 609600"/>
                      <a:gd name="connsiteX13" fmla="*/ 6530520 w 10428222"/>
                      <a:gd name="connsiteY13" fmla="*/ 0 h 609600"/>
                      <a:gd name="connsiteX14" fmla="*/ 7386186 w 10428222"/>
                      <a:gd name="connsiteY14" fmla="*/ 0 h 609600"/>
                      <a:gd name="connsiteX15" fmla="*/ 8044390 w 10428222"/>
                      <a:gd name="connsiteY15" fmla="*/ 0 h 609600"/>
                      <a:gd name="connsiteX16" fmla="*/ 8900057 w 10428222"/>
                      <a:gd name="connsiteY16" fmla="*/ 0 h 609600"/>
                      <a:gd name="connsiteX17" fmla="*/ 10150646 w 10428222"/>
                      <a:gd name="connsiteY17" fmla="*/ 0 h 609600"/>
                      <a:gd name="connsiteX18" fmla="*/ 10428222 w 10428222"/>
                      <a:gd name="connsiteY18" fmla="*/ 69384 h 609600"/>
                      <a:gd name="connsiteX19" fmla="*/ 10428222 w 10428222"/>
                      <a:gd name="connsiteY19" fmla="*/ 216911 h 609600"/>
                      <a:gd name="connsiteX20" fmla="*/ 10428222 w 10428222"/>
                      <a:gd name="connsiteY20" fmla="*/ 369146 h 609600"/>
                      <a:gd name="connsiteX21" fmla="*/ 10428222 w 10428222"/>
                      <a:gd name="connsiteY21" fmla="*/ 540215 h 609600"/>
                      <a:gd name="connsiteX22" fmla="*/ 10150646 w 10428222"/>
                      <a:gd name="connsiteY22" fmla="*/ 609600 h 609600"/>
                      <a:gd name="connsiteX23" fmla="*/ 9591171 w 10428222"/>
                      <a:gd name="connsiteY23" fmla="*/ 609600 h 609600"/>
                      <a:gd name="connsiteX24" fmla="*/ 9130429 w 10428222"/>
                      <a:gd name="connsiteY24" fmla="*/ 609600 h 609600"/>
                      <a:gd name="connsiteX25" fmla="*/ 8373493 w 10428222"/>
                      <a:gd name="connsiteY25" fmla="*/ 609600 h 609600"/>
                      <a:gd name="connsiteX26" fmla="*/ 7814019 w 10428222"/>
                      <a:gd name="connsiteY26" fmla="*/ 609600 h 609600"/>
                      <a:gd name="connsiteX27" fmla="*/ 7254545 w 10428222"/>
                      <a:gd name="connsiteY27" fmla="*/ 609600 h 609600"/>
                      <a:gd name="connsiteX28" fmla="*/ 6898785 w 10428222"/>
                      <a:gd name="connsiteY28" fmla="*/ 609600 h 609600"/>
                      <a:gd name="connsiteX29" fmla="*/ 6497609 w 10428222"/>
                      <a:gd name="connsiteY29" fmla="*/ 609600 h 609600"/>
                      <a:gd name="connsiteX30" fmla="*/ 5641943 w 10428222"/>
                      <a:gd name="connsiteY30" fmla="*/ 609600 h 609600"/>
                      <a:gd name="connsiteX31" fmla="*/ 5222667 w 10428222"/>
                      <a:gd name="connsiteY31" fmla="*/ 609600 h 609600"/>
                      <a:gd name="connsiteX32" fmla="*/ 4786278 w 10428222"/>
                      <a:gd name="connsiteY32" fmla="*/ 609600 h 609600"/>
                      <a:gd name="connsiteX33" fmla="*/ 4128072 w 10428222"/>
                      <a:gd name="connsiteY33" fmla="*/ 609600 h 609600"/>
                      <a:gd name="connsiteX34" fmla="*/ 3667330 w 10428222"/>
                      <a:gd name="connsiteY34" fmla="*/ 609600 h 609600"/>
                      <a:gd name="connsiteX35" fmla="*/ 3206586 w 10428222"/>
                      <a:gd name="connsiteY35" fmla="*/ 609600 h 609600"/>
                      <a:gd name="connsiteX36" fmla="*/ 2548381 w 10428222"/>
                      <a:gd name="connsiteY36" fmla="*/ 609600 h 609600"/>
                      <a:gd name="connsiteX37" fmla="*/ 2087638 w 10428222"/>
                      <a:gd name="connsiteY37" fmla="*/ 609600 h 609600"/>
                      <a:gd name="connsiteX38" fmla="*/ 1528164 w 10428222"/>
                      <a:gd name="connsiteY38" fmla="*/ 609600 h 609600"/>
                      <a:gd name="connsiteX39" fmla="*/ 869960 w 10428222"/>
                      <a:gd name="connsiteY39" fmla="*/ 609600 h 609600"/>
                      <a:gd name="connsiteX40" fmla="*/ 277575 w 10428222"/>
                      <a:gd name="connsiteY40" fmla="*/ 609600 h 609600"/>
                      <a:gd name="connsiteX41" fmla="*/ 0 w 10428222"/>
                      <a:gd name="connsiteY41" fmla="*/ 540215 h 609600"/>
                      <a:gd name="connsiteX42" fmla="*/ 0 w 10428222"/>
                      <a:gd name="connsiteY42" fmla="*/ 383271 h 609600"/>
                      <a:gd name="connsiteX43" fmla="*/ 0 w 10428222"/>
                      <a:gd name="connsiteY43" fmla="*/ 240453 h 609600"/>
                      <a:gd name="connsiteX44" fmla="*/ 0 w 10428222"/>
                      <a:gd name="connsiteY44" fmla="*/ 69384 h 609600"/>
                      <a:gd name="connsiteX0" fmla="*/ 0 w 10428222"/>
                      <a:gd name="connsiteY0" fmla="*/ 69384 h 609600"/>
                      <a:gd name="connsiteX1" fmla="*/ 277575 w 10428222"/>
                      <a:gd name="connsiteY1" fmla="*/ 0 h 609600"/>
                      <a:gd name="connsiteX2" fmla="*/ 1034510 w 10428222"/>
                      <a:gd name="connsiteY2" fmla="*/ 0 h 609600"/>
                      <a:gd name="connsiteX3" fmla="*/ 1593985 w 10428222"/>
                      <a:gd name="connsiteY3" fmla="*/ 0 h 609600"/>
                      <a:gd name="connsiteX4" fmla="*/ 1955997 w 10428222"/>
                      <a:gd name="connsiteY4" fmla="*/ 0 h 609600"/>
                      <a:gd name="connsiteX5" fmla="*/ 2515471 w 10428222"/>
                      <a:gd name="connsiteY5" fmla="*/ 0 h 609600"/>
                      <a:gd name="connsiteX6" fmla="*/ 2877484 w 10428222"/>
                      <a:gd name="connsiteY6" fmla="*/ 0 h 609600"/>
                      <a:gd name="connsiteX7" fmla="*/ 3313874 w 10428222"/>
                      <a:gd name="connsiteY7" fmla="*/ 0 h 609600"/>
                      <a:gd name="connsiteX8" fmla="*/ 3733150 w 10428222"/>
                      <a:gd name="connsiteY8" fmla="*/ 0 h 609600"/>
                      <a:gd name="connsiteX9" fmla="*/ 4193894 w 10428222"/>
                      <a:gd name="connsiteY9" fmla="*/ 0 h 609600"/>
                      <a:gd name="connsiteX10" fmla="*/ 4950828 w 10428222"/>
                      <a:gd name="connsiteY10" fmla="*/ 0 h 609600"/>
                      <a:gd name="connsiteX11" fmla="*/ 5411572 w 10428222"/>
                      <a:gd name="connsiteY11" fmla="*/ 0 h 609600"/>
                      <a:gd name="connsiteX12" fmla="*/ 6267238 w 10428222"/>
                      <a:gd name="connsiteY12" fmla="*/ 0 h 609600"/>
                      <a:gd name="connsiteX13" fmla="*/ 6727981 w 10428222"/>
                      <a:gd name="connsiteY13" fmla="*/ 0 h 609600"/>
                      <a:gd name="connsiteX14" fmla="*/ 7386186 w 10428222"/>
                      <a:gd name="connsiteY14" fmla="*/ 0 h 609600"/>
                      <a:gd name="connsiteX15" fmla="*/ 8241852 w 10428222"/>
                      <a:gd name="connsiteY15" fmla="*/ 0 h 609600"/>
                      <a:gd name="connsiteX16" fmla="*/ 8801326 w 10428222"/>
                      <a:gd name="connsiteY16" fmla="*/ 0 h 609600"/>
                      <a:gd name="connsiteX17" fmla="*/ 9360799 w 10428222"/>
                      <a:gd name="connsiteY17" fmla="*/ 0 h 609600"/>
                      <a:gd name="connsiteX18" fmla="*/ 10150646 w 10428222"/>
                      <a:gd name="connsiteY18" fmla="*/ 0 h 609600"/>
                      <a:gd name="connsiteX19" fmla="*/ 10428222 w 10428222"/>
                      <a:gd name="connsiteY19" fmla="*/ 69384 h 609600"/>
                      <a:gd name="connsiteX20" fmla="*/ 10428222 w 10428222"/>
                      <a:gd name="connsiteY20" fmla="*/ 221619 h 609600"/>
                      <a:gd name="connsiteX21" fmla="*/ 10428222 w 10428222"/>
                      <a:gd name="connsiteY21" fmla="*/ 364438 h 609600"/>
                      <a:gd name="connsiteX22" fmla="*/ 10428222 w 10428222"/>
                      <a:gd name="connsiteY22" fmla="*/ 540215 h 609600"/>
                      <a:gd name="connsiteX23" fmla="*/ 10150646 w 10428222"/>
                      <a:gd name="connsiteY23" fmla="*/ 609600 h 609600"/>
                      <a:gd name="connsiteX24" fmla="*/ 9492441 w 10428222"/>
                      <a:gd name="connsiteY24" fmla="*/ 609600 h 609600"/>
                      <a:gd name="connsiteX25" fmla="*/ 9031697 w 10428222"/>
                      <a:gd name="connsiteY25" fmla="*/ 609600 h 609600"/>
                      <a:gd name="connsiteX26" fmla="*/ 8472224 w 10428222"/>
                      <a:gd name="connsiteY26" fmla="*/ 609600 h 609600"/>
                      <a:gd name="connsiteX27" fmla="*/ 7715288 w 10428222"/>
                      <a:gd name="connsiteY27" fmla="*/ 609600 h 609600"/>
                      <a:gd name="connsiteX28" fmla="*/ 7254545 w 10428222"/>
                      <a:gd name="connsiteY28" fmla="*/ 609600 h 609600"/>
                      <a:gd name="connsiteX29" fmla="*/ 6892532 w 10428222"/>
                      <a:gd name="connsiteY29" fmla="*/ 609600 h 609600"/>
                      <a:gd name="connsiteX30" fmla="*/ 6234327 w 10428222"/>
                      <a:gd name="connsiteY30" fmla="*/ 609600 h 609600"/>
                      <a:gd name="connsiteX31" fmla="*/ 5872315 w 10428222"/>
                      <a:gd name="connsiteY31" fmla="*/ 609600 h 609600"/>
                      <a:gd name="connsiteX32" fmla="*/ 5312841 w 10428222"/>
                      <a:gd name="connsiteY32" fmla="*/ 609600 h 609600"/>
                      <a:gd name="connsiteX33" fmla="*/ 4852098 w 10428222"/>
                      <a:gd name="connsiteY33" fmla="*/ 609600 h 609600"/>
                      <a:gd name="connsiteX34" fmla="*/ 4193894 w 10428222"/>
                      <a:gd name="connsiteY34" fmla="*/ 609600 h 609600"/>
                      <a:gd name="connsiteX35" fmla="*/ 3733150 w 10428222"/>
                      <a:gd name="connsiteY35" fmla="*/ 609600 h 609600"/>
                      <a:gd name="connsiteX36" fmla="*/ 3371137 w 10428222"/>
                      <a:gd name="connsiteY36" fmla="*/ 609600 h 609600"/>
                      <a:gd name="connsiteX37" fmla="*/ 2515471 w 10428222"/>
                      <a:gd name="connsiteY37" fmla="*/ 609600 h 609600"/>
                      <a:gd name="connsiteX38" fmla="*/ 1659805 w 10428222"/>
                      <a:gd name="connsiteY38" fmla="*/ 609600 h 609600"/>
                      <a:gd name="connsiteX39" fmla="*/ 902870 w 10428222"/>
                      <a:gd name="connsiteY39" fmla="*/ 609600 h 609600"/>
                      <a:gd name="connsiteX40" fmla="*/ 277575 w 10428222"/>
                      <a:gd name="connsiteY40" fmla="*/ 609600 h 609600"/>
                      <a:gd name="connsiteX41" fmla="*/ 0 w 10428222"/>
                      <a:gd name="connsiteY41" fmla="*/ 540215 h 609600"/>
                      <a:gd name="connsiteX42" fmla="*/ 0 w 10428222"/>
                      <a:gd name="connsiteY42" fmla="*/ 378563 h 609600"/>
                      <a:gd name="connsiteX43" fmla="*/ 0 w 10428222"/>
                      <a:gd name="connsiteY43" fmla="*/ 216911 h 609600"/>
                      <a:gd name="connsiteX44" fmla="*/ 0 w 10428222"/>
                      <a:gd name="connsiteY44" fmla="*/ 69384 h 6096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</a:cxnLst>
                    <a:rect l="l" t="t" r="r" b="b"/>
                    <a:pathLst>
                      <a:path w="10428222" h="609600" fill="none" extrusionOk="0">
                        <a:moveTo>
                          <a:pt x="0" y="69384"/>
                        </a:moveTo>
                        <a:cubicBezTo>
                          <a:pt x="-1619" y="9564"/>
                          <a:pt x="99131" y="-2053"/>
                          <a:pt x="277575" y="0"/>
                        </a:cubicBezTo>
                        <a:cubicBezTo>
                          <a:pt x="474827" y="6619"/>
                          <a:pt x="571035" y="-1529"/>
                          <a:pt x="837050" y="0"/>
                        </a:cubicBezTo>
                        <a:cubicBezTo>
                          <a:pt x="1101815" y="-1037"/>
                          <a:pt x="1132201" y="535"/>
                          <a:pt x="1297792" y="0"/>
                        </a:cubicBezTo>
                        <a:cubicBezTo>
                          <a:pt x="1461535" y="16013"/>
                          <a:pt x="1481188" y="9671"/>
                          <a:pt x="1653552" y="0"/>
                        </a:cubicBezTo>
                        <a:cubicBezTo>
                          <a:pt x="1825916" y="-9671"/>
                          <a:pt x="1870919" y="-13612"/>
                          <a:pt x="2054728" y="0"/>
                        </a:cubicBezTo>
                        <a:cubicBezTo>
                          <a:pt x="2231446" y="6391"/>
                          <a:pt x="2462515" y="4008"/>
                          <a:pt x="2910395" y="0"/>
                        </a:cubicBezTo>
                        <a:cubicBezTo>
                          <a:pt x="3322569" y="-9764"/>
                          <a:pt x="3401645" y="-17842"/>
                          <a:pt x="3568599" y="0"/>
                        </a:cubicBezTo>
                        <a:cubicBezTo>
                          <a:pt x="3747040" y="20884"/>
                          <a:pt x="3857849" y="7731"/>
                          <a:pt x="4128072" y="0"/>
                        </a:cubicBezTo>
                        <a:cubicBezTo>
                          <a:pt x="4401263" y="-5909"/>
                          <a:pt x="4432103" y="7196"/>
                          <a:pt x="4687546" y="0"/>
                        </a:cubicBezTo>
                        <a:cubicBezTo>
                          <a:pt x="4944754" y="-153"/>
                          <a:pt x="5004768" y="15464"/>
                          <a:pt x="5148290" y="0"/>
                        </a:cubicBezTo>
                        <a:cubicBezTo>
                          <a:pt x="5295329" y="-5781"/>
                          <a:pt x="5516534" y="10329"/>
                          <a:pt x="5609033" y="0"/>
                        </a:cubicBezTo>
                        <a:cubicBezTo>
                          <a:pt x="5714962" y="5522"/>
                          <a:pt x="5927467" y="1557"/>
                          <a:pt x="6069777" y="0"/>
                        </a:cubicBezTo>
                        <a:cubicBezTo>
                          <a:pt x="6217441" y="31049"/>
                          <a:pt x="6358721" y="2524"/>
                          <a:pt x="6530520" y="0"/>
                        </a:cubicBezTo>
                        <a:cubicBezTo>
                          <a:pt x="6644032" y="19766"/>
                          <a:pt x="7129018" y="38350"/>
                          <a:pt x="7386186" y="0"/>
                        </a:cubicBezTo>
                        <a:cubicBezTo>
                          <a:pt x="7609357" y="-19044"/>
                          <a:pt x="7830062" y="9772"/>
                          <a:pt x="8044390" y="0"/>
                        </a:cubicBezTo>
                        <a:cubicBezTo>
                          <a:pt x="8301279" y="-16405"/>
                          <a:pt x="8571142" y="6620"/>
                          <a:pt x="8900057" y="0"/>
                        </a:cubicBezTo>
                        <a:cubicBezTo>
                          <a:pt x="9214349" y="4777"/>
                          <a:pt x="9612949" y="-36097"/>
                          <a:pt x="10150646" y="0"/>
                        </a:cubicBezTo>
                        <a:cubicBezTo>
                          <a:pt x="10308371" y="-8917"/>
                          <a:pt x="10423817" y="30485"/>
                          <a:pt x="10428222" y="69384"/>
                        </a:cubicBezTo>
                        <a:cubicBezTo>
                          <a:pt x="10453013" y="112336"/>
                          <a:pt x="10416287" y="159251"/>
                          <a:pt x="10428222" y="216911"/>
                        </a:cubicBezTo>
                        <a:cubicBezTo>
                          <a:pt x="10431243" y="279930"/>
                          <a:pt x="10394053" y="315752"/>
                          <a:pt x="10428222" y="369146"/>
                        </a:cubicBezTo>
                        <a:cubicBezTo>
                          <a:pt x="10445821" y="426725"/>
                          <a:pt x="10406583" y="500521"/>
                          <a:pt x="10428222" y="540215"/>
                        </a:cubicBezTo>
                        <a:cubicBezTo>
                          <a:pt x="10449041" y="612747"/>
                          <a:pt x="10305604" y="588799"/>
                          <a:pt x="10150646" y="609600"/>
                        </a:cubicBezTo>
                        <a:cubicBezTo>
                          <a:pt x="10002437" y="593468"/>
                          <a:pt x="9742702" y="568156"/>
                          <a:pt x="9591171" y="609600"/>
                        </a:cubicBezTo>
                        <a:cubicBezTo>
                          <a:pt x="9455145" y="614713"/>
                          <a:pt x="9244951" y="622820"/>
                          <a:pt x="9130429" y="609600"/>
                        </a:cubicBezTo>
                        <a:cubicBezTo>
                          <a:pt x="9040254" y="594881"/>
                          <a:pt x="8733466" y="639221"/>
                          <a:pt x="8373493" y="609600"/>
                        </a:cubicBezTo>
                        <a:cubicBezTo>
                          <a:pt x="8077414" y="616473"/>
                          <a:pt x="8018904" y="601902"/>
                          <a:pt x="7814019" y="609600"/>
                        </a:cubicBezTo>
                        <a:cubicBezTo>
                          <a:pt x="7670705" y="634156"/>
                          <a:pt x="7460331" y="587545"/>
                          <a:pt x="7254545" y="609600"/>
                        </a:cubicBezTo>
                        <a:cubicBezTo>
                          <a:pt x="7170360" y="609152"/>
                          <a:pt x="7005103" y="623297"/>
                          <a:pt x="6898785" y="609600"/>
                        </a:cubicBezTo>
                        <a:cubicBezTo>
                          <a:pt x="6792467" y="595903"/>
                          <a:pt x="6582157" y="621368"/>
                          <a:pt x="6497609" y="609600"/>
                        </a:cubicBezTo>
                        <a:cubicBezTo>
                          <a:pt x="6255096" y="597435"/>
                          <a:pt x="5984055" y="579171"/>
                          <a:pt x="5641943" y="609600"/>
                        </a:cubicBezTo>
                        <a:cubicBezTo>
                          <a:pt x="5514381" y="592453"/>
                          <a:pt x="5353988" y="622726"/>
                          <a:pt x="5222667" y="609600"/>
                        </a:cubicBezTo>
                        <a:cubicBezTo>
                          <a:pt x="5091346" y="596474"/>
                          <a:pt x="4956925" y="599299"/>
                          <a:pt x="4786278" y="609600"/>
                        </a:cubicBezTo>
                        <a:cubicBezTo>
                          <a:pt x="4472917" y="625476"/>
                          <a:pt x="4297920" y="581265"/>
                          <a:pt x="4128072" y="609600"/>
                        </a:cubicBezTo>
                        <a:cubicBezTo>
                          <a:pt x="3942660" y="613353"/>
                          <a:pt x="3837247" y="584054"/>
                          <a:pt x="3667330" y="609600"/>
                        </a:cubicBezTo>
                        <a:cubicBezTo>
                          <a:pt x="3512162" y="644447"/>
                          <a:pt x="3403437" y="604544"/>
                          <a:pt x="3206586" y="609600"/>
                        </a:cubicBezTo>
                        <a:cubicBezTo>
                          <a:pt x="3016653" y="578554"/>
                          <a:pt x="2838281" y="633608"/>
                          <a:pt x="2548381" y="609600"/>
                        </a:cubicBezTo>
                        <a:cubicBezTo>
                          <a:pt x="2243846" y="610504"/>
                          <a:pt x="2229914" y="603584"/>
                          <a:pt x="2087638" y="609600"/>
                        </a:cubicBezTo>
                        <a:cubicBezTo>
                          <a:pt x="1938158" y="601737"/>
                          <a:pt x="1657764" y="614223"/>
                          <a:pt x="1528164" y="609600"/>
                        </a:cubicBezTo>
                        <a:cubicBezTo>
                          <a:pt x="1397364" y="636580"/>
                          <a:pt x="1098042" y="595833"/>
                          <a:pt x="869960" y="609600"/>
                        </a:cubicBezTo>
                        <a:cubicBezTo>
                          <a:pt x="708232" y="586363"/>
                          <a:pt x="478434" y="598506"/>
                          <a:pt x="277575" y="609600"/>
                        </a:cubicBezTo>
                        <a:cubicBezTo>
                          <a:pt x="125079" y="618821"/>
                          <a:pt x="1307" y="585982"/>
                          <a:pt x="0" y="540215"/>
                        </a:cubicBezTo>
                        <a:cubicBezTo>
                          <a:pt x="5147" y="481503"/>
                          <a:pt x="-7063" y="464458"/>
                          <a:pt x="0" y="383271"/>
                        </a:cubicBezTo>
                        <a:cubicBezTo>
                          <a:pt x="6035" y="306732"/>
                          <a:pt x="2798" y="303776"/>
                          <a:pt x="0" y="240453"/>
                        </a:cubicBezTo>
                        <a:cubicBezTo>
                          <a:pt x="-4839" y="177077"/>
                          <a:pt x="24969" y="123203"/>
                          <a:pt x="0" y="69384"/>
                        </a:cubicBezTo>
                        <a:close/>
                      </a:path>
                      <a:path w="10428222" h="609600" stroke="0" extrusionOk="0">
                        <a:moveTo>
                          <a:pt x="0" y="69384"/>
                        </a:moveTo>
                        <a:cubicBezTo>
                          <a:pt x="-1915" y="43731"/>
                          <a:pt x="156064" y="4055"/>
                          <a:pt x="277575" y="0"/>
                        </a:cubicBezTo>
                        <a:cubicBezTo>
                          <a:pt x="637776" y="-17602"/>
                          <a:pt x="801348" y="-14984"/>
                          <a:pt x="1034510" y="0"/>
                        </a:cubicBezTo>
                        <a:cubicBezTo>
                          <a:pt x="1289770" y="3186"/>
                          <a:pt x="1447148" y="-6450"/>
                          <a:pt x="1593985" y="0"/>
                        </a:cubicBezTo>
                        <a:cubicBezTo>
                          <a:pt x="1740848" y="1482"/>
                          <a:pt x="1891411" y="-13084"/>
                          <a:pt x="1955997" y="0"/>
                        </a:cubicBezTo>
                        <a:cubicBezTo>
                          <a:pt x="1992993" y="-19432"/>
                          <a:pt x="2289716" y="1066"/>
                          <a:pt x="2515471" y="0"/>
                        </a:cubicBezTo>
                        <a:cubicBezTo>
                          <a:pt x="2714691" y="928"/>
                          <a:pt x="2758434" y="-6008"/>
                          <a:pt x="2877484" y="0"/>
                        </a:cubicBezTo>
                        <a:cubicBezTo>
                          <a:pt x="2988315" y="-13635"/>
                          <a:pt x="3220147" y="-15870"/>
                          <a:pt x="3313874" y="0"/>
                        </a:cubicBezTo>
                        <a:cubicBezTo>
                          <a:pt x="3407601" y="15870"/>
                          <a:pt x="3602889" y="-4619"/>
                          <a:pt x="3733150" y="0"/>
                        </a:cubicBezTo>
                        <a:cubicBezTo>
                          <a:pt x="3930561" y="1589"/>
                          <a:pt x="4018628" y="-15369"/>
                          <a:pt x="4193894" y="0"/>
                        </a:cubicBezTo>
                        <a:cubicBezTo>
                          <a:pt x="4338467" y="23308"/>
                          <a:pt x="4629182" y="-12661"/>
                          <a:pt x="4950828" y="0"/>
                        </a:cubicBezTo>
                        <a:cubicBezTo>
                          <a:pt x="5286060" y="-7331"/>
                          <a:pt x="5302484" y="-3937"/>
                          <a:pt x="5411572" y="0"/>
                        </a:cubicBezTo>
                        <a:cubicBezTo>
                          <a:pt x="5505260" y="-10644"/>
                          <a:pt x="6006562" y="-18616"/>
                          <a:pt x="6267238" y="0"/>
                        </a:cubicBezTo>
                        <a:cubicBezTo>
                          <a:pt x="6525539" y="-5117"/>
                          <a:pt x="6512094" y="4358"/>
                          <a:pt x="6727981" y="0"/>
                        </a:cubicBezTo>
                        <a:cubicBezTo>
                          <a:pt x="6916585" y="-30044"/>
                          <a:pt x="7240015" y="-29856"/>
                          <a:pt x="7386186" y="0"/>
                        </a:cubicBezTo>
                        <a:cubicBezTo>
                          <a:pt x="7548224" y="3918"/>
                          <a:pt x="8031765" y="-6310"/>
                          <a:pt x="8241852" y="0"/>
                        </a:cubicBezTo>
                        <a:cubicBezTo>
                          <a:pt x="8367500" y="2159"/>
                          <a:pt x="8665050" y="-12292"/>
                          <a:pt x="8801326" y="0"/>
                        </a:cubicBezTo>
                        <a:cubicBezTo>
                          <a:pt x="8972156" y="15409"/>
                          <a:pt x="9233308" y="8489"/>
                          <a:pt x="9360799" y="0"/>
                        </a:cubicBezTo>
                        <a:cubicBezTo>
                          <a:pt x="9604440" y="16796"/>
                          <a:pt x="9944858" y="-48569"/>
                          <a:pt x="10150646" y="0"/>
                        </a:cubicBezTo>
                        <a:cubicBezTo>
                          <a:pt x="10318474" y="-524"/>
                          <a:pt x="10445163" y="27829"/>
                          <a:pt x="10428222" y="69384"/>
                        </a:cubicBezTo>
                        <a:cubicBezTo>
                          <a:pt x="10408803" y="128968"/>
                          <a:pt x="10405382" y="156483"/>
                          <a:pt x="10428222" y="221619"/>
                        </a:cubicBezTo>
                        <a:cubicBezTo>
                          <a:pt x="10446199" y="285031"/>
                          <a:pt x="10454505" y="297990"/>
                          <a:pt x="10428222" y="364438"/>
                        </a:cubicBezTo>
                        <a:cubicBezTo>
                          <a:pt x="10407263" y="435495"/>
                          <a:pt x="10435451" y="452357"/>
                          <a:pt x="10428222" y="540215"/>
                        </a:cubicBezTo>
                        <a:cubicBezTo>
                          <a:pt x="10435400" y="577142"/>
                          <a:pt x="10331611" y="617301"/>
                          <a:pt x="10150646" y="609600"/>
                        </a:cubicBezTo>
                        <a:cubicBezTo>
                          <a:pt x="9925520" y="629417"/>
                          <a:pt x="9751142" y="611441"/>
                          <a:pt x="9492441" y="609600"/>
                        </a:cubicBezTo>
                        <a:cubicBezTo>
                          <a:pt x="9235597" y="602097"/>
                          <a:pt x="9164013" y="618460"/>
                          <a:pt x="9031697" y="609600"/>
                        </a:cubicBezTo>
                        <a:cubicBezTo>
                          <a:pt x="8925415" y="622697"/>
                          <a:pt x="8700381" y="618004"/>
                          <a:pt x="8472224" y="609600"/>
                        </a:cubicBezTo>
                        <a:cubicBezTo>
                          <a:pt x="8260465" y="638766"/>
                          <a:pt x="7913169" y="638126"/>
                          <a:pt x="7715288" y="609600"/>
                        </a:cubicBezTo>
                        <a:cubicBezTo>
                          <a:pt x="7533782" y="616115"/>
                          <a:pt x="7433945" y="608680"/>
                          <a:pt x="7254545" y="609600"/>
                        </a:cubicBezTo>
                        <a:cubicBezTo>
                          <a:pt x="7179394" y="613211"/>
                          <a:pt x="6972030" y="595118"/>
                          <a:pt x="6892532" y="609600"/>
                        </a:cubicBezTo>
                        <a:cubicBezTo>
                          <a:pt x="6801428" y="602494"/>
                          <a:pt x="6425967" y="605822"/>
                          <a:pt x="6234327" y="609600"/>
                        </a:cubicBezTo>
                        <a:cubicBezTo>
                          <a:pt x="6081893" y="598742"/>
                          <a:pt x="6009503" y="605552"/>
                          <a:pt x="5872315" y="609600"/>
                        </a:cubicBezTo>
                        <a:cubicBezTo>
                          <a:pt x="5737722" y="643604"/>
                          <a:pt x="5468016" y="571572"/>
                          <a:pt x="5312841" y="609600"/>
                        </a:cubicBezTo>
                        <a:cubicBezTo>
                          <a:pt x="5141438" y="589833"/>
                          <a:pt x="5002279" y="598092"/>
                          <a:pt x="4852098" y="609600"/>
                        </a:cubicBezTo>
                        <a:cubicBezTo>
                          <a:pt x="4719865" y="611736"/>
                          <a:pt x="4333694" y="635185"/>
                          <a:pt x="4193894" y="609600"/>
                        </a:cubicBezTo>
                        <a:cubicBezTo>
                          <a:pt x="4050921" y="615003"/>
                          <a:pt x="3881447" y="575372"/>
                          <a:pt x="3733150" y="609600"/>
                        </a:cubicBezTo>
                        <a:cubicBezTo>
                          <a:pt x="3552951" y="625214"/>
                          <a:pt x="3449614" y="602408"/>
                          <a:pt x="3371137" y="609600"/>
                        </a:cubicBezTo>
                        <a:cubicBezTo>
                          <a:pt x="3297949" y="580305"/>
                          <a:pt x="2877242" y="595418"/>
                          <a:pt x="2515471" y="609600"/>
                        </a:cubicBezTo>
                        <a:cubicBezTo>
                          <a:pt x="2160783" y="624091"/>
                          <a:pt x="1938935" y="621767"/>
                          <a:pt x="1659805" y="609600"/>
                        </a:cubicBezTo>
                        <a:cubicBezTo>
                          <a:pt x="1379568" y="663573"/>
                          <a:pt x="1067491" y="580651"/>
                          <a:pt x="902870" y="609600"/>
                        </a:cubicBezTo>
                        <a:cubicBezTo>
                          <a:pt x="732319" y="594810"/>
                          <a:pt x="430424" y="610284"/>
                          <a:pt x="277575" y="609600"/>
                        </a:cubicBezTo>
                        <a:cubicBezTo>
                          <a:pt x="142344" y="604154"/>
                          <a:pt x="-9134" y="571687"/>
                          <a:pt x="0" y="540215"/>
                        </a:cubicBezTo>
                        <a:cubicBezTo>
                          <a:pt x="7620" y="490743"/>
                          <a:pt x="-20436" y="456772"/>
                          <a:pt x="0" y="378563"/>
                        </a:cubicBezTo>
                        <a:cubicBezTo>
                          <a:pt x="15647" y="301540"/>
                          <a:pt x="20360" y="263814"/>
                          <a:pt x="0" y="216911"/>
                        </a:cubicBezTo>
                        <a:cubicBezTo>
                          <a:pt x="-26550" y="163339"/>
                          <a:pt x="-383" y="120146"/>
                          <a:pt x="0" y="69384"/>
                        </a:cubicBezTo>
                        <a:close/>
                      </a:path>
                      <a:path w="10428222" h="609600" fill="none" stroke="0" extrusionOk="0">
                        <a:moveTo>
                          <a:pt x="0" y="69384"/>
                        </a:moveTo>
                        <a:cubicBezTo>
                          <a:pt x="19629" y="37677"/>
                          <a:pt x="105701" y="-6096"/>
                          <a:pt x="277575" y="0"/>
                        </a:cubicBezTo>
                        <a:cubicBezTo>
                          <a:pt x="496276" y="17186"/>
                          <a:pt x="590716" y="5800"/>
                          <a:pt x="837050" y="0"/>
                        </a:cubicBezTo>
                        <a:cubicBezTo>
                          <a:pt x="1102733" y="-3770"/>
                          <a:pt x="1140830" y="-1866"/>
                          <a:pt x="1297792" y="0"/>
                        </a:cubicBezTo>
                        <a:cubicBezTo>
                          <a:pt x="1435834" y="-5043"/>
                          <a:pt x="1486134" y="2791"/>
                          <a:pt x="1653552" y="0"/>
                        </a:cubicBezTo>
                        <a:cubicBezTo>
                          <a:pt x="1820970" y="-2791"/>
                          <a:pt x="1927236" y="11086"/>
                          <a:pt x="2054728" y="0"/>
                        </a:cubicBezTo>
                        <a:cubicBezTo>
                          <a:pt x="2283648" y="-12021"/>
                          <a:pt x="2524362" y="731"/>
                          <a:pt x="2910395" y="0"/>
                        </a:cubicBezTo>
                        <a:cubicBezTo>
                          <a:pt x="3325890" y="3555"/>
                          <a:pt x="3401762" y="11973"/>
                          <a:pt x="3568599" y="0"/>
                        </a:cubicBezTo>
                        <a:cubicBezTo>
                          <a:pt x="3761863" y="561"/>
                          <a:pt x="3870406" y="16630"/>
                          <a:pt x="4128072" y="0"/>
                        </a:cubicBezTo>
                        <a:cubicBezTo>
                          <a:pt x="4401503" y="4787"/>
                          <a:pt x="4441480" y="3764"/>
                          <a:pt x="4687546" y="0"/>
                        </a:cubicBezTo>
                        <a:cubicBezTo>
                          <a:pt x="4943302" y="-5616"/>
                          <a:pt x="5000524" y="-426"/>
                          <a:pt x="5148290" y="0"/>
                        </a:cubicBezTo>
                        <a:cubicBezTo>
                          <a:pt x="5283654" y="19980"/>
                          <a:pt x="5516176" y="15228"/>
                          <a:pt x="5609033" y="0"/>
                        </a:cubicBezTo>
                        <a:cubicBezTo>
                          <a:pt x="5726941" y="-6634"/>
                          <a:pt x="5908685" y="-26284"/>
                          <a:pt x="6069777" y="0"/>
                        </a:cubicBezTo>
                        <a:cubicBezTo>
                          <a:pt x="6199141" y="18999"/>
                          <a:pt x="6392175" y="-9803"/>
                          <a:pt x="6530520" y="0"/>
                        </a:cubicBezTo>
                        <a:cubicBezTo>
                          <a:pt x="6639976" y="15301"/>
                          <a:pt x="7176373" y="3421"/>
                          <a:pt x="7386186" y="0"/>
                        </a:cubicBezTo>
                        <a:cubicBezTo>
                          <a:pt x="7620347" y="-2498"/>
                          <a:pt x="7854061" y="1085"/>
                          <a:pt x="8044390" y="0"/>
                        </a:cubicBezTo>
                        <a:cubicBezTo>
                          <a:pt x="8301960" y="42028"/>
                          <a:pt x="8543119" y="5822"/>
                          <a:pt x="8900057" y="0"/>
                        </a:cubicBezTo>
                        <a:cubicBezTo>
                          <a:pt x="9213819" y="-28801"/>
                          <a:pt x="9615695" y="-62769"/>
                          <a:pt x="10150646" y="0"/>
                        </a:cubicBezTo>
                        <a:cubicBezTo>
                          <a:pt x="10301072" y="-8364"/>
                          <a:pt x="10418269" y="30395"/>
                          <a:pt x="10428222" y="69384"/>
                        </a:cubicBezTo>
                        <a:cubicBezTo>
                          <a:pt x="10454619" y="106238"/>
                          <a:pt x="10412657" y="159922"/>
                          <a:pt x="10428222" y="216911"/>
                        </a:cubicBezTo>
                        <a:cubicBezTo>
                          <a:pt x="10426705" y="270538"/>
                          <a:pt x="10402392" y="322256"/>
                          <a:pt x="10428222" y="369146"/>
                        </a:cubicBezTo>
                        <a:cubicBezTo>
                          <a:pt x="10454751" y="432733"/>
                          <a:pt x="10418629" y="489597"/>
                          <a:pt x="10428222" y="540215"/>
                        </a:cubicBezTo>
                        <a:cubicBezTo>
                          <a:pt x="10416860" y="592913"/>
                          <a:pt x="10308421" y="620387"/>
                          <a:pt x="10150646" y="609600"/>
                        </a:cubicBezTo>
                        <a:cubicBezTo>
                          <a:pt x="9960832" y="619599"/>
                          <a:pt x="9730897" y="621478"/>
                          <a:pt x="9591171" y="609600"/>
                        </a:cubicBezTo>
                        <a:cubicBezTo>
                          <a:pt x="9457128" y="613730"/>
                          <a:pt x="9225415" y="599759"/>
                          <a:pt x="9130429" y="609600"/>
                        </a:cubicBezTo>
                        <a:cubicBezTo>
                          <a:pt x="9023428" y="602007"/>
                          <a:pt x="8658279" y="594462"/>
                          <a:pt x="8373493" y="609600"/>
                        </a:cubicBezTo>
                        <a:cubicBezTo>
                          <a:pt x="8074437" y="615901"/>
                          <a:pt x="8024422" y="610387"/>
                          <a:pt x="7814019" y="609600"/>
                        </a:cubicBezTo>
                        <a:cubicBezTo>
                          <a:pt x="7649554" y="595130"/>
                          <a:pt x="7472104" y="629503"/>
                          <a:pt x="7254545" y="609600"/>
                        </a:cubicBezTo>
                        <a:cubicBezTo>
                          <a:pt x="7068860" y="612550"/>
                          <a:pt x="7050112" y="607944"/>
                          <a:pt x="6876077" y="609600"/>
                        </a:cubicBezTo>
                        <a:cubicBezTo>
                          <a:pt x="6702042" y="611256"/>
                          <a:pt x="6651785" y="598926"/>
                          <a:pt x="6497609" y="609600"/>
                        </a:cubicBezTo>
                        <a:cubicBezTo>
                          <a:pt x="6236365" y="658711"/>
                          <a:pt x="6027912" y="669055"/>
                          <a:pt x="5641943" y="609600"/>
                        </a:cubicBezTo>
                        <a:cubicBezTo>
                          <a:pt x="5504840" y="595702"/>
                          <a:pt x="5328649" y="605279"/>
                          <a:pt x="5231224" y="609600"/>
                        </a:cubicBezTo>
                        <a:cubicBezTo>
                          <a:pt x="5133799" y="613921"/>
                          <a:pt x="4929069" y="603978"/>
                          <a:pt x="4786278" y="609600"/>
                        </a:cubicBezTo>
                        <a:cubicBezTo>
                          <a:pt x="4633269" y="626972"/>
                          <a:pt x="4285145" y="593975"/>
                          <a:pt x="4128072" y="609600"/>
                        </a:cubicBezTo>
                        <a:cubicBezTo>
                          <a:pt x="3932252" y="598568"/>
                          <a:pt x="3808053" y="585429"/>
                          <a:pt x="3667330" y="609600"/>
                        </a:cubicBezTo>
                        <a:cubicBezTo>
                          <a:pt x="3519357" y="626048"/>
                          <a:pt x="3408872" y="611904"/>
                          <a:pt x="3206586" y="609600"/>
                        </a:cubicBezTo>
                        <a:cubicBezTo>
                          <a:pt x="2908078" y="584249"/>
                          <a:pt x="2809299" y="591647"/>
                          <a:pt x="2548381" y="609600"/>
                        </a:cubicBezTo>
                        <a:cubicBezTo>
                          <a:pt x="2247144" y="608488"/>
                          <a:pt x="2229454" y="604538"/>
                          <a:pt x="2087638" y="609600"/>
                        </a:cubicBezTo>
                        <a:cubicBezTo>
                          <a:pt x="1942224" y="614399"/>
                          <a:pt x="1666746" y="611239"/>
                          <a:pt x="1528164" y="609600"/>
                        </a:cubicBezTo>
                        <a:cubicBezTo>
                          <a:pt x="1410718" y="621922"/>
                          <a:pt x="1044332" y="630052"/>
                          <a:pt x="869960" y="609600"/>
                        </a:cubicBezTo>
                        <a:cubicBezTo>
                          <a:pt x="661456" y="580388"/>
                          <a:pt x="485172" y="600371"/>
                          <a:pt x="277575" y="609600"/>
                        </a:cubicBezTo>
                        <a:cubicBezTo>
                          <a:pt x="116183" y="611006"/>
                          <a:pt x="4299" y="586628"/>
                          <a:pt x="0" y="540215"/>
                        </a:cubicBezTo>
                        <a:cubicBezTo>
                          <a:pt x="12642" y="491993"/>
                          <a:pt x="-2926" y="456938"/>
                          <a:pt x="0" y="383271"/>
                        </a:cubicBezTo>
                        <a:cubicBezTo>
                          <a:pt x="6318" y="307218"/>
                          <a:pt x="2784" y="304716"/>
                          <a:pt x="0" y="240453"/>
                        </a:cubicBezTo>
                        <a:cubicBezTo>
                          <a:pt x="-1987" y="166273"/>
                          <a:pt x="19781" y="118284"/>
                          <a:pt x="0" y="69384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83508"/>
            <a:endParaRPr lang="th-TH" sz="2200" dirty="0">
              <a:solidFill>
                <a:prstClr val="white"/>
              </a:solidFill>
              <a:latin typeface="MN ONIGIRI" pitchFamily="2" charset="0"/>
              <a:cs typeface="MN ONIGIRI" pitchFamily="2" charset="0"/>
            </a:endParaRPr>
          </a:p>
        </p:txBody>
      </p:sp>
      <p:sp>
        <p:nvSpPr>
          <p:cNvPr id="5" name="สี่เหลี่ยมผืนผ้า 4">
            <a:extLst>
              <a:ext uri="{FF2B5EF4-FFF2-40B4-BE49-F238E27FC236}">
                <a16:creationId xmlns:a16="http://schemas.microsoft.com/office/drawing/2014/main" id="{2BA30E2B-3A40-40CB-1D68-C828C95DBAF6}"/>
              </a:ext>
            </a:extLst>
          </p:cNvPr>
          <p:cNvSpPr/>
          <p:nvPr/>
        </p:nvSpPr>
        <p:spPr>
          <a:xfrm>
            <a:off x="2798059" y="223154"/>
            <a:ext cx="6713696" cy="148886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h-TH" sz="6600" b="1" dirty="0">
                <a:ln>
                  <a:solidFill>
                    <a:schemeClr val="tx1"/>
                  </a:solidFill>
                </a:ln>
                <a:solidFill>
                  <a:srgbClr val="F896CA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ส</a:t>
            </a:r>
            <a:r>
              <a:rPr lang="th-TH" sz="6600" b="1" dirty="0">
                <a:ln>
                  <a:solidFill>
                    <a:schemeClr val="tx1"/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า</a:t>
            </a:r>
            <a:r>
              <a:rPr lang="th-TH" sz="6600" b="1" dirty="0">
                <a:ln>
                  <a:solidFill>
                    <a:schemeClr val="tx1"/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ร</a:t>
            </a:r>
            <a:r>
              <a:rPr lang="th-TH" sz="6600" b="1" dirty="0">
                <a:ln>
                  <a:solidFill>
                    <a:schemeClr val="tx1"/>
                  </a:solidFill>
                </a:ln>
                <a:solidFill>
                  <a:srgbClr val="F1BBA9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ล</a:t>
            </a:r>
            <a:r>
              <a:rPr lang="th-TH" sz="6600" b="1" dirty="0">
                <a:ln>
                  <a:solidFill>
                    <a:schemeClr val="tx1"/>
                  </a:solidFill>
                </a:ln>
                <a:solidFill>
                  <a:srgbClr val="FFEE93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ะ</a:t>
            </a:r>
            <a:r>
              <a:rPr lang="th-TH" sz="6600" b="1" dirty="0">
                <a:ln>
                  <a:solidFill>
                    <a:schemeClr val="tx1"/>
                  </a:solidFill>
                </a:ln>
                <a:solidFill>
                  <a:srgbClr val="D3D5FF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ล</a:t>
            </a:r>
            <a:r>
              <a:rPr lang="th-TH" sz="6600" b="1" dirty="0">
                <a:ln>
                  <a:solidFill>
                    <a:schemeClr val="tx1"/>
                  </a:solidFill>
                </a:ln>
                <a:solidFill>
                  <a:schemeClr val="accent5">
                    <a:lumMod val="40000"/>
                    <a:lumOff val="60000"/>
                  </a:schemeClr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า</a:t>
            </a:r>
            <a:r>
              <a:rPr lang="th-TH" sz="6600" b="1" dirty="0">
                <a:ln>
                  <a:solidFill>
                    <a:schemeClr val="tx1"/>
                  </a:solidFill>
                </a:ln>
                <a:solidFill>
                  <a:srgbClr val="FBC5C6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ย</a:t>
            </a:r>
            <a:r>
              <a:rPr lang="en-US" sz="6600" b="1" dirty="0">
                <a:ln>
                  <a:solidFill>
                    <a:schemeClr val="tx1"/>
                  </a:solidFill>
                </a:ln>
                <a:solidFill>
                  <a:srgbClr val="FBC5C6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 </a:t>
            </a:r>
            <a:r>
              <a:rPr lang="en-US" sz="6600" b="1" dirty="0">
                <a:ln>
                  <a:solidFill>
                    <a:schemeClr val="tx1"/>
                  </a:solidFill>
                </a:ln>
                <a:solidFill>
                  <a:srgbClr val="F897CB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(</a:t>
            </a:r>
            <a:r>
              <a:rPr lang="en-US" sz="6600" b="1" dirty="0">
                <a:ln>
                  <a:solidFill>
                    <a:schemeClr val="tx1"/>
                  </a:solidFill>
                </a:ln>
                <a:solidFill>
                  <a:srgbClr val="F5B183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s</a:t>
            </a:r>
            <a:r>
              <a:rPr lang="en-US" sz="6600" b="1" dirty="0">
                <a:ln>
                  <a:solidFill>
                    <a:schemeClr val="tx1"/>
                  </a:solidFill>
                </a:ln>
                <a:solidFill>
                  <a:srgbClr val="A9D18E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o</a:t>
            </a:r>
            <a:r>
              <a:rPr lang="en-US" sz="6600" b="1" dirty="0">
                <a:ln>
                  <a:solidFill>
                    <a:schemeClr val="tx1"/>
                  </a:solidFill>
                </a:ln>
                <a:solidFill>
                  <a:srgbClr val="F2BBA9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l</a:t>
            </a:r>
            <a:r>
              <a:rPr lang="en-US" sz="6600" b="1" dirty="0">
                <a:ln>
                  <a:solidFill>
                    <a:schemeClr val="tx1"/>
                  </a:solidFill>
                </a:ln>
                <a:solidFill>
                  <a:srgbClr val="FFEF94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u</a:t>
            </a:r>
            <a:r>
              <a:rPr lang="en-US" sz="6600" b="1" dirty="0">
                <a:ln>
                  <a:solidFill>
                    <a:schemeClr val="tx1"/>
                  </a:solidFill>
                </a:ln>
                <a:solidFill>
                  <a:srgbClr val="D3D5FF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t</a:t>
            </a:r>
            <a:r>
              <a:rPr lang="en-US" sz="6600" b="1" dirty="0">
                <a:ln>
                  <a:solidFill>
                    <a:schemeClr val="tx1"/>
                  </a:solidFill>
                </a:ln>
                <a:solidFill>
                  <a:srgbClr val="BDD7EF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i</a:t>
            </a:r>
            <a:r>
              <a:rPr lang="en-US" sz="6600" b="1" dirty="0">
                <a:ln>
                  <a:solidFill>
                    <a:schemeClr val="tx1"/>
                  </a:solidFill>
                </a:ln>
                <a:solidFill>
                  <a:srgbClr val="FBC5C6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o</a:t>
            </a:r>
            <a:r>
              <a:rPr lang="en-US" sz="6600" b="1" dirty="0">
                <a:ln>
                  <a:solidFill>
                    <a:schemeClr val="tx1"/>
                  </a:solidFill>
                </a:ln>
                <a:solidFill>
                  <a:srgbClr val="F897CB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n</a:t>
            </a:r>
            <a:r>
              <a:rPr lang="en-US" sz="6600" b="1" dirty="0">
                <a:ln>
                  <a:solidFill>
                    <a:schemeClr val="tx1"/>
                  </a:solidFill>
                </a:ln>
                <a:solidFill>
                  <a:srgbClr val="F5B183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)</a:t>
            </a:r>
            <a:r>
              <a:rPr lang="en-US" sz="6600" b="1" dirty="0">
                <a:ln>
                  <a:solidFill>
                    <a:schemeClr val="tx1"/>
                  </a:solidFill>
                </a:ln>
                <a:solidFill>
                  <a:srgbClr val="FBC5C6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 </a:t>
            </a:r>
            <a:endParaRPr lang="th-TH" sz="6600" dirty="0">
              <a:ln>
                <a:solidFill>
                  <a:schemeClr val="tx1"/>
                </a:solidFill>
              </a:ln>
              <a:solidFill>
                <a:srgbClr val="FBC5C6"/>
              </a:solidFill>
              <a:latin typeface="FC Crayon [Non-commercial] Reg" pitchFamily="2" charset="-34"/>
              <a:ea typeface="NURA-ANAYA-V1" panose="02000503000000000000" pitchFamily="2" charset="-34"/>
              <a:cs typeface="FC Crayon [Non-commercial] Reg" pitchFamily="2" charset="-34"/>
            </a:endParaRP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14B95028-EFE3-E52C-3F00-600850D58B43}"/>
              </a:ext>
            </a:extLst>
          </p:cNvPr>
          <p:cNvSpPr/>
          <p:nvPr/>
        </p:nvSpPr>
        <p:spPr>
          <a:xfrm>
            <a:off x="970777" y="1464580"/>
            <a:ext cx="1025043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083508">
              <a:lnSpc>
                <a:spcPct val="150000"/>
              </a:lnSpc>
            </a:pPr>
            <a:r>
              <a:rPr lang="th-TH" sz="3200" dirty="0">
                <a:solidFill>
                  <a:srgbClr val="ED7D31"/>
                </a:solidFill>
                <a:latin typeface="FC Crayon [Non-commercial] Reg" pitchFamily="2" charset="-34"/>
                <a:cs typeface="FC Crayon [Non-commercial] Reg" pitchFamily="2" charset="-34"/>
              </a:rPr>
              <a:t>ขนาดของตัวละลาย (พื้นที่ผิว)</a:t>
            </a:r>
            <a:r>
              <a:rPr lang="en-US" sz="3200" dirty="0">
                <a:solidFill>
                  <a:srgbClr val="000000"/>
                </a:solidFill>
                <a:latin typeface="FC Crayon [Non-commercial] Reg" pitchFamily="2" charset="-34"/>
                <a:cs typeface="FC Crayon [Non-commercial] Reg" pitchFamily="2" charset="-34"/>
              </a:rPr>
              <a:t> </a:t>
            </a:r>
            <a:r>
              <a:rPr lang="th-TH" sz="3200" dirty="0">
                <a:solidFill>
                  <a:schemeClr val="bg2">
                    <a:lumMod val="25000"/>
                  </a:schemeClr>
                </a:solidFill>
                <a:latin typeface="FC Crayon [Non-commercial] Reg" pitchFamily="2" charset="-34"/>
                <a:cs typeface="FC Crayon [Non-commercial] Reg" pitchFamily="2" charset="-34"/>
              </a:rPr>
              <a:t>ปัจจัยที่มีผลต่อการละลายของสาร</a:t>
            </a:r>
          </a:p>
        </p:txBody>
      </p:sp>
      <p:sp>
        <p:nvSpPr>
          <p:cNvPr id="19" name="กล่องข้อความ 18">
            <a:extLst>
              <a:ext uri="{FF2B5EF4-FFF2-40B4-BE49-F238E27FC236}">
                <a16:creationId xmlns:a16="http://schemas.microsoft.com/office/drawing/2014/main" id="{4F979E50-7584-B61E-294E-983C4CF9C328}"/>
              </a:ext>
            </a:extLst>
          </p:cNvPr>
          <p:cNvSpPr txBox="1"/>
          <p:nvPr/>
        </p:nvSpPr>
        <p:spPr>
          <a:xfrm>
            <a:off x="940797" y="5280811"/>
            <a:ext cx="10428221" cy="5155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Wingdings" pitchFamily="2" charset="2"/>
              <a:buChar char="q"/>
            </a:pPr>
            <a:r>
              <a:rPr lang="th-TH" sz="2000" b="0" i="0" u="sng" dirty="0">
                <a:solidFill>
                  <a:srgbClr val="000000"/>
                </a:solidFill>
                <a:effectLst/>
                <a:latin typeface="FC Crayon [Non-commercial] Reg" pitchFamily="2" charset="-34"/>
                <a:cs typeface="FC Crayon [Non-commercial] Reg" pitchFamily="2" charset="-34"/>
              </a:rPr>
              <a:t>สารที่มีขนาดเล็กจะละลายได</a:t>
            </a:r>
            <a:r>
              <a:rPr lang="th-TH" sz="2000" u="sng" dirty="0">
                <a:solidFill>
                  <a:srgbClr val="000000"/>
                </a:solidFill>
                <a:latin typeface="FC Crayon [Non-commercial] Reg" pitchFamily="2" charset="-34"/>
                <a:cs typeface="FC Crayon [Non-commercial] Reg" pitchFamily="2" charset="-34"/>
              </a:rPr>
              <a:t>้</a:t>
            </a:r>
            <a:r>
              <a:rPr lang="th-TH" sz="2000" b="0" i="0" u="sng" dirty="0">
                <a:solidFill>
                  <a:srgbClr val="000000"/>
                </a:solidFill>
                <a:effectLst/>
                <a:latin typeface="FC Crayon [Non-commercial] Reg" pitchFamily="2" charset="-34"/>
                <a:cs typeface="FC Crayon [Non-commercial] Reg" pitchFamily="2" charset="-34"/>
              </a:rPr>
              <a:t>ดีกว</a:t>
            </a:r>
            <a:r>
              <a:rPr lang="th-TH" sz="2000" u="sng" dirty="0">
                <a:solidFill>
                  <a:srgbClr val="000000"/>
                </a:solidFill>
                <a:latin typeface="FC Crayon [Non-commercial] Reg" pitchFamily="2" charset="-34"/>
                <a:cs typeface="FC Crayon [Non-commercial] Reg" pitchFamily="2" charset="-34"/>
              </a:rPr>
              <a:t>่</a:t>
            </a:r>
            <a:r>
              <a:rPr lang="th-TH" sz="2000" b="0" i="0" u="sng" dirty="0">
                <a:solidFill>
                  <a:srgbClr val="000000"/>
                </a:solidFill>
                <a:effectLst/>
                <a:latin typeface="FC Crayon [Non-commercial] Reg" pitchFamily="2" charset="-34"/>
                <a:cs typeface="FC Crayon [Non-commercial] Reg" pitchFamily="2" charset="-34"/>
              </a:rPr>
              <a:t>าขนาดใหญ่</a:t>
            </a:r>
            <a:r>
              <a:rPr lang="th-TH" sz="2000" b="0" i="0" dirty="0">
                <a:solidFill>
                  <a:srgbClr val="000000"/>
                </a:solidFill>
                <a:effectLst/>
                <a:latin typeface="FC Crayon [Non-commercial] Reg" pitchFamily="2" charset="-34"/>
                <a:cs typeface="FC Crayon [Non-commercial] Reg" pitchFamily="2" charset="-34"/>
              </a:rPr>
              <a:t> เนื่องจากขนาดเล็กมีพื้นที่สัมผัสมาก สามารถจับกับอนุภาคตัวทำละลายได้มากกว่า</a:t>
            </a:r>
          </a:p>
        </p:txBody>
      </p:sp>
      <p:grpSp>
        <p:nvGrpSpPr>
          <p:cNvPr id="12" name="กลุ่ม 11">
            <a:extLst>
              <a:ext uri="{FF2B5EF4-FFF2-40B4-BE49-F238E27FC236}">
                <a16:creationId xmlns:a16="http://schemas.microsoft.com/office/drawing/2014/main" id="{D5BA6957-2D20-E71A-463E-09D141BAD211}"/>
              </a:ext>
            </a:extLst>
          </p:cNvPr>
          <p:cNvGrpSpPr/>
          <p:nvPr/>
        </p:nvGrpSpPr>
        <p:grpSpPr>
          <a:xfrm>
            <a:off x="3527830" y="4398885"/>
            <a:ext cx="5136331" cy="684803"/>
            <a:chOff x="1786880" y="3086598"/>
            <a:chExt cx="3033132" cy="684803"/>
          </a:xfrm>
        </p:grpSpPr>
        <p:sp>
          <p:nvSpPr>
            <p:cNvPr id="14" name="สี่เหลี่ยมผืนผ้ามุมมน 4">
              <a:extLst>
                <a:ext uri="{FF2B5EF4-FFF2-40B4-BE49-F238E27FC236}">
                  <a16:creationId xmlns:a16="http://schemas.microsoft.com/office/drawing/2014/main" id="{CEDFA8B1-73E5-0404-E69F-56A158C06CD7}"/>
                </a:ext>
              </a:extLst>
            </p:cNvPr>
            <p:cNvSpPr/>
            <p:nvPr/>
          </p:nvSpPr>
          <p:spPr>
            <a:xfrm>
              <a:off x="1828800" y="3086598"/>
              <a:ext cx="2910468" cy="684803"/>
            </a:xfrm>
            <a:custGeom>
              <a:avLst/>
              <a:gdLst>
                <a:gd name="connsiteX0" fmla="*/ 0 w 2910468"/>
                <a:gd name="connsiteY0" fmla="*/ 77944 h 684803"/>
                <a:gd name="connsiteX1" fmla="*/ 77469 w 2910468"/>
                <a:gd name="connsiteY1" fmla="*/ 0 h 684803"/>
                <a:gd name="connsiteX2" fmla="*/ 233616 w 2910468"/>
                <a:gd name="connsiteY2" fmla="*/ 0 h 684803"/>
                <a:gd name="connsiteX3" fmla="*/ 362207 w 2910468"/>
                <a:gd name="connsiteY3" fmla="*/ 0 h 684803"/>
                <a:gd name="connsiteX4" fmla="*/ 573464 w 2910468"/>
                <a:gd name="connsiteY4" fmla="*/ 0 h 684803"/>
                <a:gd name="connsiteX5" fmla="*/ 812277 w 2910468"/>
                <a:gd name="connsiteY5" fmla="*/ 0 h 684803"/>
                <a:gd name="connsiteX6" fmla="*/ 995979 w 2910468"/>
                <a:gd name="connsiteY6" fmla="*/ 0 h 684803"/>
                <a:gd name="connsiteX7" fmla="*/ 1152125 w 2910468"/>
                <a:gd name="connsiteY7" fmla="*/ 0 h 684803"/>
                <a:gd name="connsiteX8" fmla="*/ 1308272 w 2910468"/>
                <a:gd name="connsiteY8" fmla="*/ 0 h 684803"/>
                <a:gd name="connsiteX9" fmla="*/ 1436863 w 2910468"/>
                <a:gd name="connsiteY9" fmla="*/ 0 h 684803"/>
                <a:gd name="connsiteX10" fmla="*/ 1565454 w 2910468"/>
                <a:gd name="connsiteY10" fmla="*/ 0 h 684803"/>
                <a:gd name="connsiteX11" fmla="*/ 1694046 w 2910468"/>
                <a:gd name="connsiteY11" fmla="*/ 0 h 684803"/>
                <a:gd name="connsiteX12" fmla="*/ 1822637 w 2910468"/>
                <a:gd name="connsiteY12" fmla="*/ 0 h 684803"/>
                <a:gd name="connsiteX13" fmla="*/ 2061449 w 2910468"/>
                <a:gd name="connsiteY13" fmla="*/ 0 h 684803"/>
                <a:gd name="connsiteX14" fmla="*/ 2245151 w 2910468"/>
                <a:gd name="connsiteY14" fmla="*/ 0 h 684803"/>
                <a:gd name="connsiteX15" fmla="*/ 2483964 w 2910468"/>
                <a:gd name="connsiteY15" fmla="*/ 0 h 684803"/>
                <a:gd name="connsiteX16" fmla="*/ 2832997 w 2910468"/>
                <a:gd name="connsiteY16" fmla="*/ 0 h 684803"/>
                <a:gd name="connsiteX17" fmla="*/ 2910468 w 2910468"/>
                <a:gd name="connsiteY17" fmla="*/ 77944 h 684803"/>
                <a:gd name="connsiteX18" fmla="*/ 2910468 w 2910468"/>
                <a:gd name="connsiteY18" fmla="*/ 243670 h 684803"/>
                <a:gd name="connsiteX19" fmla="*/ 2910468 w 2910468"/>
                <a:gd name="connsiteY19" fmla="*/ 414686 h 684803"/>
                <a:gd name="connsiteX20" fmla="*/ 2910468 w 2910468"/>
                <a:gd name="connsiteY20" fmla="*/ 606858 h 684803"/>
                <a:gd name="connsiteX21" fmla="*/ 2832997 w 2910468"/>
                <a:gd name="connsiteY21" fmla="*/ 684803 h 684803"/>
                <a:gd name="connsiteX22" fmla="*/ 2676850 w 2910468"/>
                <a:gd name="connsiteY22" fmla="*/ 684803 h 684803"/>
                <a:gd name="connsiteX23" fmla="*/ 2548260 w 2910468"/>
                <a:gd name="connsiteY23" fmla="*/ 684803 h 684803"/>
                <a:gd name="connsiteX24" fmla="*/ 2337002 w 2910468"/>
                <a:gd name="connsiteY24" fmla="*/ 684803 h 684803"/>
                <a:gd name="connsiteX25" fmla="*/ 2180856 w 2910468"/>
                <a:gd name="connsiteY25" fmla="*/ 684803 h 684803"/>
                <a:gd name="connsiteX26" fmla="*/ 2024709 w 2910468"/>
                <a:gd name="connsiteY26" fmla="*/ 684803 h 684803"/>
                <a:gd name="connsiteX27" fmla="*/ 1813452 w 2910468"/>
                <a:gd name="connsiteY27" fmla="*/ 684803 h 684803"/>
                <a:gd name="connsiteX28" fmla="*/ 1574639 w 2910468"/>
                <a:gd name="connsiteY28" fmla="*/ 684803 h 684803"/>
                <a:gd name="connsiteX29" fmla="*/ 1335827 w 2910468"/>
                <a:gd name="connsiteY29" fmla="*/ 684803 h 684803"/>
                <a:gd name="connsiteX30" fmla="*/ 1152125 w 2910468"/>
                <a:gd name="connsiteY30" fmla="*/ 684803 h 684803"/>
                <a:gd name="connsiteX31" fmla="*/ 1023534 w 2910468"/>
                <a:gd name="connsiteY31" fmla="*/ 684803 h 684803"/>
                <a:gd name="connsiteX32" fmla="*/ 894942 w 2910468"/>
                <a:gd name="connsiteY32" fmla="*/ 684803 h 684803"/>
                <a:gd name="connsiteX33" fmla="*/ 711241 w 2910468"/>
                <a:gd name="connsiteY33" fmla="*/ 684803 h 684803"/>
                <a:gd name="connsiteX34" fmla="*/ 582649 w 2910468"/>
                <a:gd name="connsiteY34" fmla="*/ 684803 h 684803"/>
                <a:gd name="connsiteX35" fmla="*/ 426503 w 2910468"/>
                <a:gd name="connsiteY35" fmla="*/ 684803 h 684803"/>
                <a:gd name="connsiteX36" fmla="*/ 242801 w 2910468"/>
                <a:gd name="connsiteY36" fmla="*/ 684803 h 684803"/>
                <a:gd name="connsiteX37" fmla="*/ 77469 w 2910468"/>
                <a:gd name="connsiteY37" fmla="*/ 684803 h 684803"/>
                <a:gd name="connsiteX38" fmla="*/ 0 w 2910468"/>
                <a:gd name="connsiteY38" fmla="*/ 606858 h 684803"/>
                <a:gd name="connsiteX39" fmla="*/ 0 w 2910468"/>
                <a:gd name="connsiteY39" fmla="*/ 430553 h 684803"/>
                <a:gd name="connsiteX40" fmla="*/ 0 w 2910468"/>
                <a:gd name="connsiteY40" fmla="*/ 270116 h 684803"/>
                <a:gd name="connsiteX41" fmla="*/ 0 w 2910468"/>
                <a:gd name="connsiteY41" fmla="*/ 77944 h 684803"/>
                <a:gd name="connsiteX0" fmla="*/ 0 w 2910468"/>
                <a:gd name="connsiteY0" fmla="*/ 77944 h 684803"/>
                <a:gd name="connsiteX1" fmla="*/ 77469 w 2910468"/>
                <a:gd name="connsiteY1" fmla="*/ 0 h 684803"/>
                <a:gd name="connsiteX2" fmla="*/ 288726 w 2910468"/>
                <a:gd name="connsiteY2" fmla="*/ 0 h 684803"/>
                <a:gd name="connsiteX3" fmla="*/ 444873 w 2910468"/>
                <a:gd name="connsiteY3" fmla="*/ 0 h 684803"/>
                <a:gd name="connsiteX4" fmla="*/ 545909 w 2910468"/>
                <a:gd name="connsiteY4" fmla="*/ 0 h 684803"/>
                <a:gd name="connsiteX5" fmla="*/ 702056 w 2910468"/>
                <a:gd name="connsiteY5" fmla="*/ 0 h 684803"/>
                <a:gd name="connsiteX6" fmla="*/ 803092 w 2910468"/>
                <a:gd name="connsiteY6" fmla="*/ 0 h 684803"/>
                <a:gd name="connsiteX7" fmla="*/ 1041904 w 2910468"/>
                <a:gd name="connsiteY7" fmla="*/ 0 h 684803"/>
                <a:gd name="connsiteX8" fmla="*/ 1170496 w 2910468"/>
                <a:gd name="connsiteY8" fmla="*/ 0 h 684803"/>
                <a:gd name="connsiteX9" fmla="*/ 1381752 w 2910468"/>
                <a:gd name="connsiteY9" fmla="*/ 0 h 684803"/>
                <a:gd name="connsiteX10" fmla="*/ 1510344 w 2910468"/>
                <a:gd name="connsiteY10" fmla="*/ 0 h 684803"/>
                <a:gd name="connsiteX11" fmla="*/ 1749156 w 2910468"/>
                <a:gd name="connsiteY11" fmla="*/ 0 h 684803"/>
                <a:gd name="connsiteX12" fmla="*/ 1877747 w 2910468"/>
                <a:gd name="connsiteY12" fmla="*/ 0 h 684803"/>
                <a:gd name="connsiteX13" fmla="*/ 2061449 w 2910468"/>
                <a:gd name="connsiteY13" fmla="*/ 0 h 684803"/>
                <a:gd name="connsiteX14" fmla="*/ 2300261 w 2910468"/>
                <a:gd name="connsiteY14" fmla="*/ 0 h 684803"/>
                <a:gd name="connsiteX15" fmla="*/ 2456408 w 2910468"/>
                <a:gd name="connsiteY15" fmla="*/ 0 h 684803"/>
                <a:gd name="connsiteX16" fmla="*/ 2612555 w 2910468"/>
                <a:gd name="connsiteY16" fmla="*/ 0 h 684803"/>
                <a:gd name="connsiteX17" fmla="*/ 2832997 w 2910468"/>
                <a:gd name="connsiteY17" fmla="*/ 0 h 684803"/>
                <a:gd name="connsiteX18" fmla="*/ 2910468 w 2910468"/>
                <a:gd name="connsiteY18" fmla="*/ 77944 h 684803"/>
                <a:gd name="connsiteX19" fmla="*/ 2910468 w 2910468"/>
                <a:gd name="connsiteY19" fmla="*/ 248959 h 684803"/>
                <a:gd name="connsiteX20" fmla="*/ 2910468 w 2910468"/>
                <a:gd name="connsiteY20" fmla="*/ 409397 h 684803"/>
                <a:gd name="connsiteX21" fmla="*/ 2910468 w 2910468"/>
                <a:gd name="connsiteY21" fmla="*/ 606858 h 684803"/>
                <a:gd name="connsiteX22" fmla="*/ 2832997 w 2910468"/>
                <a:gd name="connsiteY22" fmla="*/ 684803 h 684803"/>
                <a:gd name="connsiteX23" fmla="*/ 2649295 w 2910468"/>
                <a:gd name="connsiteY23" fmla="*/ 684803 h 684803"/>
                <a:gd name="connsiteX24" fmla="*/ 2520704 w 2910468"/>
                <a:gd name="connsiteY24" fmla="*/ 684803 h 684803"/>
                <a:gd name="connsiteX25" fmla="*/ 2364557 w 2910468"/>
                <a:gd name="connsiteY25" fmla="*/ 684803 h 684803"/>
                <a:gd name="connsiteX26" fmla="*/ 2153300 w 2910468"/>
                <a:gd name="connsiteY26" fmla="*/ 684803 h 684803"/>
                <a:gd name="connsiteX27" fmla="*/ 2024709 w 2910468"/>
                <a:gd name="connsiteY27" fmla="*/ 684803 h 684803"/>
                <a:gd name="connsiteX28" fmla="*/ 1923673 w 2910468"/>
                <a:gd name="connsiteY28" fmla="*/ 684803 h 684803"/>
                <a:gd name="connsiteX29" fmla="*/ 1739971 w 2910468"/>
                <a:gd name="connsiteY29" fmla="*/ 684803 h 684803"/>
                <a:gd name="connsiteX30" fmla="*/ 1638935 w 2910468"/>
                <a:gd name="connsiteY30" fmla="*/ 684803 h 684803"/>
                <a:gd name="connsiteX31" fmla="*/ 1482788 w 2910468"/>
                <a:gd name="connsiteY31" fmla="*/ 684803 h 684803"/>
                <a:gd name="connsiteX32" fmla="*/ 1354197 w 2910468"/>
                <a:gd name="connsiteY32" fmla="*/ 684803 h 684803"/>
                <a:gd name="connsiteX33" fmla="*/ 1170496 w 2910468"/>
                <a:gd name="connsiteY33" fmla="*/ 684803 h 684803"/>
                <a:gd name="connsiteX34" fmla="*/ 1041904 w 2910468"/>
                <a:gd name="connsiteY34" fmla="*/ 684803 h 684803"/>
                <a:gd name="connsiteX35" fmla="*/ 940868 w 2910468"/>
                <a:gd name="connsiteY35" fmla="*/ 684803 h 684803"/>
                <a:gd name="connsiteX36" fmla="*/ 702056 w 2910468"/>
                <a:gd name="connsiteY36" fmla="*/ 684803 h 684803"/>
                <a:gd name="connsiteX37" fmla="*/ 463243 w 2910468"/>
                <a:gd name="connsiteY37" fmla="*/ 684803 h 684803"/>
                <a:gd name="connsiteX38" fmla="*/ 251986 w 2910468"/>
                <a:gd name="connsiteY38" fmla="*/ 684803 h 684803"/>
                <a:gd name="connsiteX39" fmla="*/ 77469 w 2910468"/>
                <a:gd name="connsiteY39" fmla="*/ 684803 h 684803"/>
                <a:gd name="connsiteX40" fmla="*/ 0 w 2910468"/>
                <a:gd name="connsiteY40" fmla="*/ 606858 h 684803"/>
                <a:gd name="connsiteX41" fmla="*/ 0 w 2910468"/>
                <a:gd name="connsiteY41" fmla="*/ 425264 h 684803"/>
                <a:gd name="connsiteX42" fmla="*/ 0 w 2910468"/>
                <a:gd name="connsiteY42" fmla="*/ 243670 h 684803"/>
                <a:gd name="connsiteX43" fmla="*/ 0 w 2910468"/>
                <a:gd name="connsiteY43" fmla="*/ 77944 h 684803"/>
                <a:gd name="connsiteX0" fmla="*/ 0 w 2910468"/>
                <a:gd name="connsiteY0" fmla="*/ 77944 h 684803"/>
                <a:gd name="connsiteX1" fmla="*/ 77469 w 2910468"/>
                <a:gd name="connsiteY1" fmla="*/ 0 h 684803"/>
                <a:gd name="connsiteX2" fmla="*/ 233616 w 2910468"/>
                <a:gd name="connsiteY2" fmla="*/ 0 h 684803"/>
                <a:gd name="connsiteX3" fmla="*/ 362207 w 2910468"/>
                <a:gd name="connsiteY3" fmla="*/ 0 h 684803"/>
                <a:gd name="connsiteX4" fmla="*/ 573464 w 2910468"/>
                <a:gd name="connsiteY4" fmla="*/ 0 h 684803"/>
                <a:gd name="connsiteX5" fmla="*/ 812277 w 2910468"/>
                <a:gd name="connsiteY5" fmla="*/ 0 h 684803"/>
                <a:gd name="connsiteX6" fmla="*/ 995979 w 2910468"/>
                <a:gd name="connsiteY6" fmla="*/ 0 h 684803"/>
                <a:gd name="connsiteX7" fmla="*/ 1152125 w 2910468"/>
                <a:gd name="connsiteY7" fmla="*/ 0 h 684803"/>
                <a:gd name="connsiteX8" fmla="*/ 1308272 w 2910468"/>
                <a:gd name="connsiteY8" fmla="*/ 0 h 684803"/>
                <a:gd name="connsiteX9" fmla="*/ 1436863 w 2910468"/>
                <a:gd name="connsiteY9" fmla="*/ 0 h 684803"/>
                <a:gd name="connsiteX10" fmla="*/ 1565454 w 2910468"/>
                <a:gd name="connsiteY10" fmla="*/ 0 h 684803"/>
                <a:gd name="connsiteX11" fmla="*/ 1694046 w 2910468"/>
                <a:gd name="connsiteY11" fmla="*/ 0 h 684803"/>
                <a:gd name="connsiteX12" fmla="*/ 1822637 w 2910468"/>
                <a:gd name="connsiteY12" fmla="*/ 0 h 684803"/>
                <a:gd name="connsiteX13" fmla="*/ 2061449 w 2910468"/>
                <a:gd name="connsiteY13" fmla="*/ 0 h 684803"/>
                <a:gd name="connsiteX14" fmla="*/ 2245151 w 2910468"/>
                <a:gd name="connsiteY14" fmla="*/ 0 h 684803"/>
                <a:gd name="connsiteX15" fmla="*/ 2483964 w 2910468"/>
                <a:gd name="connsiteY15" fmla="*/ 0 h 684803"/>
                <a:gd name="connsiteX16" fmla="*/ 2832997 w 2910468"/>
                <a:gd name="connsiteY16" fmla="*/ 0 h 684803"/>
                <a:gd name="connsiteX17" fmla="*/ 2910468 w 2910468"/>
                <a:gd name="connsiteY17" fmla="*/ 77944 h 684803"/>
                <a:gd name="connsiteX18" fmla="*/ 2910468 w 2910468"/>
                <a:gd name="connsiteY18" fmla="*/ 243670 h 684803"/>
                <a:gd name="connsiteX19" fmla="*/ 2910468 w 2910468"/>
                <a:gd name="connsiteY19" fmla="*/ 414686 h 684803"/>
                <a:gd name="connsiteX20" fmla="*/ 2910468 w 2910468"/>
                <a:gd name="connsiteY20" fmla="*/ 606858 h 684803"/>
                <a:gd name="connsiteX21" fmla="*/ 2832997 w 2910468"/>
                <a:gd name="connsiteY21" fmla="*/ 684803 h 684803"/>
                <a:gd name="connsiteX22" fmla="*/ 2676850 w 2910468"/>
                <a:gd name="connsiteY22" fmla="*/ 684803 h 684803"/>
                <a:gd name="connsiteX23" fmla="*/ 2548260 w 2910468"/>
                <a:gd name="connsiteY23" fmla="*/ 684803 h 684803"/>
                <a:gd name="connsiteX24" fmla="*/ 2337002 w 2910468"/>
                <a:gd name="connsiteY24" fmla="*/ 684803 h 684803"/>
                <a:gd name="connsiteX25" fmla="*/ 2180856 w 2910468"/>
                <a:gd name="connsiteY25" fmla="*/ 684803 h 684803"/>
                <a:gd name="connsiteX26" fmla="*/ 2024709 w 2910468"/>
                <a:gd name="connsiteY26" fmla="*/ 684803 h 684803"/>
                <a:gd name="connsiteX27" fmla="*/ 1813452 w 2910468"/>
                <a:gd name="connsiteY27" fmla="*/ 684803 h 684803"/>
                <a:gd name="connsiteX28" fmla="*/ 1574639 w 2910468"/>
                <a:gd name="connsiteY28" fmla="*/ 684803 h 684803"/>
                <a:gd name="connsiteX29" fmla="*/ 1335827 w 2910468"/>
                <a:gd name="connsiteY29" fmla="*/ 684803 h 684803"/>
                <a:gd name="connsiteX30" fmla="*/ 1152125 w 2910468"/>
                <a:gd name="connsiteY30" fmla="*/ 684803 h 684803"/>
                <a:gd name="connsiteX31" fmla="*/ 1023534 w 2910468"/>
                <a:gd name="connsiteY31" fmla="*/ 684803 h 684803"/>
                <a:gd name="connsiteX32" fmla="*/ 894942 w 2910468"/>
                <a:gd name="connsiteY32" fmla="*/ 684803 h 684803"/>
                <a:gd name="connsiteX33" fmla="*/ 711241 w 2910468"/>
                <a:gd name="connsiteY33" fmla="*/ 684803 h 684803"/>
                <a:gd name="connsiteX34" fmla="*/ 582649 w 2910468"/>
                <a:gd name="connsiteY34" fmla="*/ 684803 h 684803"/>
                <a:gd name="connsiteX35" fmla="*/ 426503 w 2910468"/>
                <a:gd name="connsiteY35" fmla="*/ 684803 h 684803"/>
                <a:gd name="connsiteX36" fmla="*/ 242801 w 2910468"/>
                <a:gd name="connsiteY36" fmla="*/ 684803 h 684803"/>
                <a:gd name="connsiteX37" fmla="*/ 77469 w 2910468"/>
                <a:gd name="connsiteY37" fmla="*/ 684803 h 684803"/>
                <a:gd name="connsiteX38" fmla="*/ 0 w 2910468"/>
                <a:gd name="connsiteY38" fmla="*/ 606858 h 684803"/>
                <a:gd name="connsiteX39" fmla="*/ 0 w 2910468"/>
                <a:gd name="connsiteY39" fmla="*/ 430553 h 684803"/>
                <a:gd name="connsiteX40" fmla="*/ 0 w 2910468"/>
                <a:gd name="connsiteY40" fmla="*/ 270116 h 684803"/>
                <a:gd name="connsiteX41" fmla="*/ 0 w 2910468"/>
                <a:gd name="connsiteY41" fmla="*/ 77944 h 684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910468" h="684803" fill="none" extrusionOk="0">
                  <a:moveTo>
                    <a:pt x="0" y="77944"/>
                  </a:moveTo>
                  <a:cubicBezTo>
                    <a:pt x="-2256" y="24458"/>
                    <a:pt x="19138" y="1688"/>
                    <a:pt x="77469" y="0"/>
                  </a:cubicBezTo>
                  <a:cubicBezTo>
                    <a:pt x="132858" y="-3137"/>
                    <a:pt x="155724" y="19951"/>
                    <a:pt x="233616" y="0"/>
                  </a:cubicBezTo>
                  <a:cubicBezTo>
                    <a:pt x="307597" y="-3985"/>
                    <a:pt x="318053" y="-2415"/>
                    <a:pt x="362207" y="0"/>
                  </a:cubicBezTo>
                  <a:cubicBezTo>
                    <a:pt x="396828" y="3684"/>
                    <a:pt x="499456" y="-2903"/>
                    <a:pt x="573464" y="0"/>
                  </a:cubicBezTo>
                  <a:cubicBezTo>
                    <a:pt x="614613" y="-45657"/>
                    <a:pt x="686610" y="23083"/>
                    <a:pt x="812277" y="0"/>
                  </a:cubicBezTo>
                  <a:cubicBezTo>
                    <a:pt x="930508" y="-9274"/>
                    <a:pt x="947231" y="-16018"/>
                    <a:pt x="995979" y="0"/>
                  </a:cubicBezTo>
                  <a:cubicBezTo>
                    <a:pt x="1044832" y="23437"/>
                    <a:pt x="1084147" y="-14455"/>
                    <a:pt x="1152125" y="0"/>
                  </a:cubicBezTo>
                  <a:cubicBezTo>
                    <a:pt x="1227175" y="-1778"/>
                    <a:pt x="1235738" y="554"/>
                    <a:pt x="1308272" y="0"/>
                  </a:cubicBezTo>
                  <a:cubicBezTo>
                    <a:pt x="1387058" y="-6189"/>
                    <a:pt x="1394242" y="6269"/>
                    <a:pt x="1436863" y="0"/>
                  </a:cubicBezTo>
                  <a:cubicBezTo>
                    <a:pt x="1482399" y="-6831"/>
                    <a:pt x="1528825" y="4176"/>
                    <a:pt x="1565454" y="0"/>
                  </a:cubicBezTo>
                  <a:cubicBezTo>
                    <a:pt x="1602722" y="-6494"/>
                    <a:pt x="1654819" y="14462"/>
                    <a:pt x="1694046" y="0"/>
                  </a:cubicBezTo>
                  <a:cubicBezTo>
                    <a:pt x="1740907" y="17448"/>
                    <a:pt x="1788985" y="-15979"/>
                    <a:pt x="1822637" y="0"/>
                  </a:cubicBezTo>
                  <a:cubicBezTo>
                    <a:pt x="1859746" y="30843"/>
                    <a:pt x="1989769" y="740"/>
                    <a:pt x="2061449" y="0"/>
                  </a:cubicBezTo>
                  <a:cubicBezTo>
                    <a:pt x="2130542" y="24822"/>
                    <a:pt x="2185278" y="39404"/>
                    <a:pt x="2245151" y="0"/>
                  </a:cubicBezTo>
                  <a:cubicBezTo>
                    <a:pt x="2283450" y="-14923"/>
                    <a:pt x="2393005" y="-22736"/>
                    <a:pt x="2483964" y="0"/>
                  </a:cubicBezTo>
                  <a:cubicBezTo>
                    <a:pt x="2586135" y="-33096"/>
                    <a:pt x="2688153" y="-35593"/>
                    <a:pt x="2832997" y="0"/>
                  </a:cubicBezTo>
                  <a:cubicBezTo>
                    <a:pt x="2868496" y="675"/>
                    <a:pt x="2917136" y="32490"/>
                    <a:pt x="2910468" y="77944"/>
                  </a:cubicBezTo>
                  <a:cubicBezTo>
                    <a:pt x="2905186" y="109815"/>
                    <a:pt x="2913145" y="180751"/>
                    <a:pt x="2910468" y="243670"/>
                  </a:cubicBezTo>
                  <a:cubicBezTo>
                    <a:pt x="2927076" y="294260"/>
                    <a:pt x="2904406" y="350015"/>
                    <a:pt x="2910468" y="414686"/>
                  </a:cubicBezTo>
                  <a:cubicBezTo>
                    <a:pt x="2923990" y="482031"/>
                    <a:pt x="2906017" y="538740"/>
                    <a:pt x="2910468" y="606858"/>
                  </a:cubicBezTo>
                  <a:cubicBezTo>
                    <a:pt x="2919554" y="641971"/>
                    <a:pt x="2893106" y="675661"/>
                    <a:pt x="2832997" y="684803"/>
                  </a:cubicBezTo>
                  <a:cubicBezTo>
                    <a:pt x="2792912" y="671771"/>
                    <a:pt x="2705986" y="685155"/>
                    <a:pt x="2676850" y="684803"/>
                  </a:cubicBezTo>
                  <a:cubicBezTo>
                    <a:pt x="2629849" y="693672"/>
                    <a:pt x="2582371" y="673962"/>
                    <a:pt x="2548260" y="684803"/>
                  </a:cubicBezTo>
                  <a:cubicBezTo>
                    <a:pt x="2540524" y="678004"/>
                    <a:pt x="2408164" y="653985"/>
                    <a:pt x="2337002" y="684803"/>
                  </a:cubicBezTo>
                  <a:cubicBezTo>
                    <a:pt x="2252251" y="689950"/>
                    <a:pt x="2241999" y="692593"/>
                    <a:pt x="2180856" y="684803"/>
                  </a:cubicBezTo>
                  <a:cubicBezTo>
                    <a:pt x="2117560" y="679102"/>
                    <a:pt x="2098104" y="672923"/>
                    <a:pt x="2024709" y="684803"/>
                  </a:cubicBezTo>
                  <a:cubicBezTo>
                    <a:pt x="1957684" y="692570"/>
                    <a:pt x="1865872" y="705425"/>
                    <a:pt x="1813452" y="684803"/>
                  </a:cubicBezTo>
                  <a:cubicBezTo>
                    <a:pt x="1747700" y="678993"/>
                    <a:pt x="1677505" y="676468"/>
                    <a:pt x="1574639" y="684803"/>
                  </a:cubicBezTo>
                  <a:cubicBezTo>
                    <a:pt x="1467493" y="679462"/>
                    <a:pt x="1440450" y="692126"/>
                    <a:pt x="1335827" y="684803"/>
                  </a:cubicBezTo>
                  <a:cubicBezTo>
                    <a:pt x="1226223" y="688632"/>
                    <a:pt x="1193316" y="677537"/>
                    <a:pt x="1152125" y="684803"/>
                  </a:cubicBezTo>
                  <a:cubicBezTo>
                    <a:pt x="1091184" y="693667"/>
                    <a:pt x="1069524" y="662621"/>
                    <a:pt x="1023534" y="684803"/>
                  </a:cubicBezTo>
                  <a:cubicBezTo>
                    <a:pt x="994859" y="688379"/>
                    <a:pt x="940487" y="690232"/>
                    <a:pt x="894942" y="684803"/>
                  </a:cubicBezTo>
                  <a:cubicBezTo>
                    <a:pt x="846927" y="662796"/>
                    <a:pt x="806216" y="678705"/>
                    <a:pt x="711241" y="684803"/>
                  </a:cubicBezTo>
                  <a:cubicBezTo>
                    <a:pt x="626074" y="684649"/>
                    <a:pt x="621170" y="678861"/>
                    <a:pt x="582649" y="684803"/>
                  </a:cubicBezTo>
                  <a:cubicBezTo>
                    <a:pt x="546433" y="680181"/>
                    <a:pt x="468179" y="671710"/>
                    <a:pt x="426503" y="684803"/>
                  </a:cubicBezTo>
                  <a:cubicBezTo>
                    <a:pt x="374110" y="704460"/>
                    <a:pt x="303208" y="707204"/>
                    <a:pt x="242801" y="684803"/>
                  </a:cubicBezTo>
                  <a:cubicBezTo>
                    <a:pt x="194885" y="670610"/>
                    <a:pt x="118974" y="673665"/>
                    <a:pt x="77469" y="684803"/>
                  </a:cubicBezTo>
                  <a:cubicBezTo>
                    <a:pt x="43714" y="700880"/>
                    <a:pt x="-9229" y="648259"/>
                    <a:pt x="0" y="606858"/>
                  </a:cubicBezTo>
                  <a:cubicBezTo>
                    <a:pt x="6707" y="552803"/>
                    <a:pt x="1282" y="523310"/>
                    <a:pt x="0" y="430553"/>
                  </a:cubicBezTo>
                  <a:cubicBezTo>
                    <a:pt x="1218" y="345619"/>
                    <a:pt x="390" y="340421"/>
                    <a:pt x="0" y="270116"/>
                  </a:cubicBezTo>
                  <a:cubicBezTo>
                    <a:pt x="7670" y="187491"/>
                    <a:pt x="-2000" y="137689"/>
                    <a:pt x="0" y="77944"/>
                  </a:cubicBezTo>
                  <a:close/>
                </a:path>
                <a:path w="2910468" h="684803" stroke="0" extrusionOk="0">
                  <a:moveTo>
                    <a:pt x="0" y="77944"/>
                  </a:moveTo>
                  <a:cubicBezTo>
                    <a:pt x="3579" y="28091"/>
                    <a:pt x="38951" y="-14188"/>
                    <a:pt x="77469" y="0"/>
                  </a:cubicBezTo>
                  <a:cubicBezTo>
                    <a:pt x="161274" y="-2206"/>
                    <a:pt x="185609" y="-8956"/>
                    <a:pt x="288726" y="0"/>
                  </a:cubicBezTo>
                  <a:cubicBezTo>
                    <a:pt x="371312" y="3543"/>
                    <a:pt x="416414" y="-8880"/>
                    <a:pt x="444873" y="0"/>
                  </a:cubicBezTo>
                  <a:cubicBezTo>
                    <a:pt x="487297" y="4725"/>
                    <a:pt x="527362" y="-1547"/>
                    <a:pt x="545909" y="0"/>
                  </a:cubicBezTo>
                  <a:cubicBezTo>
                    <a:pt x="557112" y="-5403"/>
                    <a:pt x="631239" y="-11724"/>
                    <a:pt x="702056" y="0"/>
                  </a:cubicBezTo>
                  <a:cubicBezTo>
                    <a:pt x="752001" y="2862"/>
                    <a:pt x="771588" y="-9"/>
                    <a:pt x="803092" y="0"/>
                  </a:cubicBezTo>
                  <a:cubicBezTo>
                    <a:pt x="831089" y="-22676"/>
                    <a:pt x="982259" y="-5746"/>
                    <a:pt x="1041904" y="0"/>
                  </a:cubicBezTo>
                  <a:cubicBezTo>
                    <a:pt x="1095908" y="5683"/>
                    <a:pt x="1119062" y="7062"/>
                    <a:pt x="1170496" y="0"/>
                  </a:cubicBezTo>
                  <a:cubicBezTo>
                    <a:pt x="1207117" y="-1601"/>
                    <a:pt x="1294884" y="-9971"/>
                    <a:pt x="1381752" y="0"/>
                  </a:cubicBezTo>
                  <a:cubicBezTo>
                    <a:pt x="1476072" y="-6564"/>
                    <a:pt x="1480806" y="-5025"/>
                    <a:pt x="1510344" y="0"/>
                  </a:cubicBezTo>
                  <a:cubicBezTo>
                    <a:pt x="1535137" y="4370"/>
                    <a:pt x="1670937" y="11517"/>
                    <a:pt x="1749156" y="0"/>
                  </a:cubicBezTo>
                  <a:cubicBezTo>
                    <a:pt x="1822945" y="-10483"/>
                    <a:pt x="1817303" y="1443"/>
                    <a:pt x="1877747" y="0"/>
                  </a:cubicBezTo>
                  <a:cubicBezTo>
                    <a:pt x="1929500" y="-9746"/>
                    <a:pt x="2028223" y="15486"/>
                    <a:pt x="2061449" y="0"/>
                  </a:cubicBezTo>
                  <a:cubicBezTo>
                    <a:pt x="2100181" y="-19534"/>
                    <a:pt x="2237719" y="-6328"/>
                    <a:pt x="2300261" y="0"/>
                  </a:cubicBezTo>
                  <a:cubicBezTo>
                    <a:pt x="2356843" y="-4403"/>
                    <a:pt x="2417969" y="-5355"/>
                    <a:pt x="2456408" y="0"/>
                  </a:cubicBezTo>
                  <a:cubicBezTo>
                    <a:pt x="2493616" y="16987"/>
                    <a:pt x="2547824" y="11947"/>
                    <a:pt x="2612555" y="0"/>
                  </a:cubicBezTo>
                  <a:cubicBezTo>
                    <a:pt x="2671815" y="6880"/>
                    <a:pt x="2765372" y="16853"/>
                    <a:pt x="2832997" y="0"/>
                  </a:cubicBezTo>
                  <a:cubicBezTo>
                    <a:pt x="2884244" y="-65"/>
                    <a:pt x="2922812" y="28803"/>
                    <a:pt x="2910468" y="77944"/>
                  </a:cubicBezTo>
                  <a:cubicBezTo>
                    <a:pt x="2893982" y="139730"/>
                    <a:pt x="2895203" y="183732"/>
                    <a:pt x="2910468" y="248959"/>
                  </a:cubicBezTo>
                  <a:cubicBezTo>
                    <a:pt x="2912427" y="320938"/>
                    <a:pt x="2916788" y="332587"/>
                    <a:pt x="2910468" y="409397"/>
                  </a:cubicBezTo>
                  <a:cubicBezTo>
                    <a:pt x="2905319" y="475234"/>
                    <a:pt x="2908140" y="506106"/>
                    <a:pt x="2910468" y="606858"/>
                  </a:cubicBezTo>
                  <a:cubicBezTo>
                    <a:pt x="2915038" y="657735"/>
                    <a:pt x="2887772" y="698537"/>
                    <a:pt x="2832997" y="684803"/>
                  </a:cubicBezTo>
                  <a:cubicBezTo>
                    <a:pt x="2778104" y="688943"/>
                    <a:pt x="2706739" y="698426"/>
                    <a:pt x="2649295" y="684803"/>
                  </a:cubicBezTo>
                  <a:cubicBezTo>
                    <a:pt x="2582486" y="677737"/>
                    <a:pt x="2563565" y="687879"/>
                    <a:pt x="2520704" y="684803"/>
                  </a:cubicBezTo>
                  <a:cubicBezTo>
                    <a:pt x="2468402" y="680101"/>
                    <a:pt x="2416681" y="709260"/>
                    <a:pt x="2364557" y="684803"/>
                  </a:cubicBezTo>
                  <a:cubicBezTo>
                    <a:pt x="2315400" y="650509"/>
                    <a:pt x="2215785" y="684366"/>
                    <a:pt x="2153300" y="684803"/>
                  </a:cubicBezTo>
                  <a:cubicBezTo>
                    <a:pt x="2101289" y="675503"/>
                    <a:pt x="2073911" y="683772"/>
                    <a:pt x="2024709" y="684803"/>
                  </a:cubicBezTo>
                  <a:cubicBezTo>
                    <a:pt x="1968252" y="688652"/>
                    <a:pt x="1957354" y="679709"/>
                    <a:pt x="1923673" y="684803"/>
                  </a:cubicBezTo>
                  <a:cubicBezTo>
                    <a:pt x="1876684" y="680929"/>
                    <a:pt x="1781919" y="677620"/>
                    <a:pt x="1739971" y="684803"/>
                  </a:cubicBezTo>
                  <a:cubicBezTo>
                    <a:pt x="1702974" y="689531"/>
                    <a:pt x="1673034" y="680435"/>
                    <a:pt x="1638935" y="684803"/>
                  </a:cubicBezTo>
                  <a:cubicBezTo>
                    <a:pt x="1615494" y="672180"/>
                    <a:pt x="1534451" y="702170"/>
                    <a:pt x="1482788" y="684803"/>
                  </a:cubicBezTo>
                  <a:cubicBezTo>
                    <a:pt x="1442933" y="692469"/>
                    <a:pt x="1405259" y="684230"/>
                    <a:pt x="1354197" y="684803"/>
                  </a:cubicBezTo>
                  <a:cubicBezTo>
                    <a:pt x="1325409" y="675528"/>
                    <a:pt x="1217183" y="693943"/>
                    <a:pt x="1170496" y="684803"/>
                  </a:cubicBezTo>
                  <a:cubicBezTo>
                    <a:pt x="1118998" y="698336"/>
                    <a:pt x="1089842" y="687826"/>
                    <a:pt x="1041904" y="684803"/>
                  </a:cubicBezTo>
                  <a:cubicBezTo>
                    <a:pt x="995951" y="684240"/>
                    <a:pt x="981862" y="693611"/>
                    <a:pt x="940868" y="684803"/>
                  </a:cubicBezTo>
                  <a:cubicBezTo>
                    <a:pt x="900091" y="716490"/>
                    <a:pt x="791261" y="633231"/>
                    <a:pt x="702056" y="684803"/>
                  </a:cubicBezTo>
                  <a:cubicBezTo>
                    <a:pt x="625379" y="672872"/>
                    <a:pt x="534089" y="704152"/>
                    <a:pt x="463243" y="684803"/>
                  </a:cubicBezTo>
                  <a:cubicBezTo>
                    <a:pt x="397027" y="692038"/>
                    <a:pt x="316211" y="683389"/>
                    <a:pt x="251986" y="684803"/>
                  </a:cubicBezTo>
                  <a:cubicBezTo>
                    <a:pt x="214701" y="665113"/>
                    <a:pt x="127417" y="691027"/>
                    <a:pt x="77469" y="684803"/>
                  </a:cubicBezTo>
                  <a:cubicBezTo>
                    <a:pt x="39153" y="688274"/>
                    <a:pt x="-4793" y="630732"/>
                    <a:pt x="0" y="606858"/>
                  </a:cubicBezTo>
                  <a:cubicBezTo>
                    <a:pt x="-100" y="541049"/>
                    <a:pt x="1134" y="502273"/>
                    <a:pt x="0" y="425264"/>
                  </a:cubicBezTo>
                  <a:cubicBezTo>
                    <a:pt x="10368" y="344082"/>
                    <a:pt x="2982" y="308747"/>
                    <a:pt x="0" y="243670"/>
                  </a:cubicBezTo>
                  <a:cubicBezTo>
                    <a:pt x="-2009" y="201773"/>
                    <a:pt x="-258" y="125812"/>
                    <a:pt x="0" y="77944"/>
                  </a:cubicBezTo>
                  <a:close/>
                </a:path>
                <a:path w="2910468" h="684803" fill="none" stroke="0" extrusionOk="0">
                  <a:moveTo>
                    <a:pt x="0" y="77944"/>
                  </a:moveTo>
                  <a:cubicBezTo>
                    <a:pt x="872" y="44105"/>
                    <a:pt x="34739" y="3349"/>
                    <a:pt x="77469" y="0"/>
                  </a:cubicBezTo>
                  <a:cubicBezTo>
                    <a:pt x="142016" y="12109"/>
                    <a:pt x="163464" y="9078"/>
                    <a:pt x="233616" y="0"/>
                  </a:cubicBezTo>
                  <a:cubicBezTo>
                    <a:pt x="309197" y="-7677"/>
                    <a:pt x="319295" y="-2800"/>
                    <a:pt x="362207" y="0"/>
                  </a:cubicBezTo>
                  <a:cubicBezTo>
                    <a:pt x="405991" y="-13481"/>
                    <a:pt x="515800" y="12913"/>
                    <a:pt x="573464" y="0"/>
                  </a:cubicBezTo>
                  <a:cubicBezTo>
                    <a:pt x="634766" y="14412"/>
                    <a:pt x="694255" y="39702"/>
                    <a:pt x="812277" y="0"/>
                  </a:cubicBezTo>
                  <a:cubicBezTo>
                    <a:pt x="926586" y="-3606"/>
                    <a:pt x="950069" y="-15206"/>
                    <a:pt x="995979" y="0"/>
                  </a:cubicBezTo>
                  <a:cubicBezTo>
                    <a:pt x="1044090" y="16503"/>
                    <a:pt x="1075976" y="2826"/>
                    <a:pt x="1152125" y="0"/>
                  </a:cubicBezTo>
                  <a:cubicBezTo>
                    <a:pt x="1226586" y="-743"/>
                    <a:pt x="1238417" y="9363"/>
                    <a:pt x="1308272" y="0"/>
                  </a:cubicBezTo>
                  <a:cubicBezTo>
                    <a:pt x="1380918" y="-641"/>
                    <a:pt x="1399725" y="3037"/>
                    <a:pt x="1436863" y="0"/>
                  </a:cubicBezTo>
                  <a:cubicBezTo>
                    <a:pt x="1477434" y="-6267"/>
                    <a:pt x="1532831" y="-3128"/>
                    <a:pt x="1565454" y="0"/>
                  </a:cubicBezTo>
                  <a:cubicBezTo>
                    <a:pt x="1593004" y="10047"/>
                    <a:pt x="1660124" y="11568"/>
                    <a:pt x="1694046" y="0"/>
                  </a:cubicBezTo>
                  <a:cubicBezTo>
                    <a:pt x="1746024" y="5998"/>
                    <a:pt x="1773475" y="-15404"/>
                    <a:pt x="1822637" y="0"/>
                  </a:cubicBezTo>
                  <a:cubicBezTo>
                    <a:pt x="1856173" y="26610"/>
                    <a:pt x="2007303" y="6575"/>
                    <a:pt x="2061449" y="0"/>
                  </a:cubicBezTo>
                  <a:cubicBezTo>
                    <a:pt x="2128770" y="-5070"/>
                    <a:pt x="2194937" y="-4879"/>
                    <a:pt x="2245151" y="0"/>
                  </a:cubicBezTo>
                  <a:cubicBezTo>
                    <a:pt x="2325202" y="-2005"/>
                    <a:pt x="2403513" y="-21895"/>
                    <a:pt x="2483964" y="0"/>
                  </a:cubicBezTo>
                  <a:cubicBezTo>
                    <a:pt x="2602471" y="27491"/>
                    <a:pt x="2682530" y="28763"/>
                    <a:pt x="2832997" y="0"/>
                  </a:cubicBezTo>
                  <a:cubicBezTo>
                    <a:pt x="2880130" y="-14606"/>
                    <a:pt x="2918866" y="28999"/>
                    <a:pt x="2910468" y="77944"/>
                  </a:cubicBezTo>
                  <a:cubicBezTo>
                    <a:pt x="2922479" y="111635"/>
                    <a:pt x="2906810" y="186358"/>
                    <a:pt x="2910468" y="243670"/>
                  </a:cubicBezTo>
                  <a:cubicBezTo>
                    <a:pt x="2914534" y="305208"/>
                    <a:pt x="2906253" y="351518"/>
                    <a:pt x="2910468" y="414686"/>
                  </a:cubicBezTo>
                  <a:cubicBezTo>
                    <a:pt x="2918370" y="468620"/>
                    <a:pt x="2913153" y="563689"/>
                    <a:pt x="2910468" y="606858"/>
                  </a:cubicBezTo>
                  <a:cubicBezTo>
                    <a:pt x="2907956" y="660573"/>
                    <a:pt x="2883278" y="681662"/>
                    <a:pt x="2832997" y="684803"/>
                  </a:cubicBezTo>
                  <a:cubicBezTo>
                    <a:pt x="2777816" y="690524"/>
                    <a:pt x="2729445" y="683626"/>
                    <a:pt x="2676850" y="684803"/>
                  </a:cubicBezTo>
                  <a:cubicBezTo>
                    <a:pt x="2631557" y="688143"/>
                    <a:pt x="2569884" y="694554"/>
                    <a:pt x="2548260" y="684803"/>
                  </a:cubicBezTo>
                  <a:cubicBezTo>
                    <a:pt x="2528384" y="677288"/>
                    <a:pt x="2407103" y="676936"/>
                    <a:pt x="2337002" y="684803"/>
                  </a:cubicBezTo>
                  <a:cubicBezTo>
                    <a:pt x="2254590" y="688720"/>
                    <a:pt x="2238578" y="688721"/>
                    <a:pt x="2180856" y="684803"/>
                  </a:cubicBezTo>
                  <a:cubicBezTo>
                    <a:pt x="2125759" y="680384"/>
                    <a:pt x="2095942" y="680829"/>
                    <a:pt x="2024709" y="684803"/>
                  </a:cubicBezTo>
                  <a:cubicBezTo>
                    <a:pt x="1942420" y="691674"/>
                    <a:pt x="1884872" y="661293"/>
                    <a:pt x="1813452" y="684803"/>
                  </a:cubicBezTo>
                  <a:cubicBezTo>
                    <a:pt x="1740769" y="669803"/>
                    <a:pt x="1683354" y="682224"/>
                    <a:pt x="1574639" y="684803"/>
                  </a:cubicBezTo>
                  <a:cubicBezTo>
                    <a:pt x="1471973" y="685151"/>
                    <a:pt x="1433756" y="676361"/>
                    <a:pt x="1335827" y="684803"/>
                  </a:cubicBezTo>
                  <a:cubicBezTo>
                    <a:pt x="1237721" y="695383"/>
                    <a:pt x="1208512" y="672569"/>
                    <a:pt x="1152125" y="684803"/>
                  </a:cubicBezTo>
                  <a:cubicBezTo>
                    <a:pt x="1096498" y="685336"/>
                    <a:pt x="1068357" y="672035"/>
                    <a:pt x="1023534" y="684803"/>
                  </a:cubicBezTo>
                  <a:cubicBezTo>
                    <a:pt x="975186" y="683402"/>
                    <a:pt x="952538" y="688693"/>
                    <a:pt x="894942" y="684803"/>
                  </a:cubicBezTo>
                  <a:cubicBezTo>
                    <a:pt x="843488" y="679768"/>
                    <a:pt x="805885" y="681280"/>
                    <a:pt x="711241" y="684803"/>
                  </a:cubicBezTo>
                  <a:cubicBezTo>
                    <a:pt x="626812" y="684542"/>
                    <a:pt x="622926" y="680505"/>
                    <a:pt x="582649" y="684803"/>
                  </a:cubicBezTo>
                  <a:cubicBezTo>
                    <a:pt x="542633" y="678710"/>
                    <a:pt x="459022" y="683427"/>
                    <a:pt x="426503" y="684803"/>
                  </a:cubicBezTo>
                  <a:cubicBezTo>
                    <a:pt x="398298" y="703390"/>
                    <a:pt x="290652" y="690219"/>
                    <a:pt x="242801" y="684803"/>
                  </a:cubicBezTo>
                  <a:cubicBezTo>
                    <a:pt x="190317" y="683738"/>
                    <a:pt x="134198" y="673275"/>
                    <a:pt x="77469" y="684803"/>
                  </a:cubicBezTo>
                  <a:cubicBezTo>
                    <a:pt x="37645" y="697505"/>
                    <a:pt x="-857" y="658107"/>
                    <a:pt x="0" y="606858"/>
                  </a:cubicBezTo>
                  <a:cubicBezTo>
                    <a:pt x="5762" y="543281"/>
                    <a:pt x="-10952" y="514093"/>
                    <a:pt x="0" y="430553"/>
                  </a:cubicBezTo>
                  <a:cubicBezTo>
                    <a:pt x="1334" y="345688"/>
                    <a:pt x="1365" y="342938"/>
                    <a:pt x="0" y="270116"/>
                  </a:cubicBezTo>
                  <a:cubicBezTo>
                    <a:pt x="-5902" y="185784"/>
                    <a:pt x="7360" y="122725"/>
                    <a:pt x="0" y="77944"/>
                  </a:cubicBezTo>
                  <a:close/>
                </a:path>
                <a:path w="2910468" h="684803" fill="none" stroke="0" extrusionOk="0">
                  <a:moveTo>
                    <a:pt x="0" y="77944"/>
                  </a:moveTo>
                  <a:cubicBezTo>
                    <a:pt x="3693" y="29892"/>
                    <a:pt x="31631" y="-2413"/>
                    <a:pt x="77469" y="0"/>
                  </a:cubicBezTo>
                  <a:cubicBezTo>
                    <a:pt x="134297" y="-251"/>
                    <a:pt x="164853" y="14662"/>
                    <a:pt x="233616" y="0"/>
                  </a:cubicBezTo>
                  <a:cubicBezTo>
                    <a:pt x="308245" y="-3579"/>
                    <a:pt x="317700" y="-1651"/>
                    <a:pt x="362207" y="0"/>
                  </a:cubicBezTo>
                  <a:cubicBezTo>
                    <a:pt x="407609" y="-1932"/>
                    <a:pt x="505974" y="984"/>
                    <a:pt x="573464" y="0"/>
                  </a:cubicBezTo>
                  <a:cubicBezTo>
                    <a:pt x="623576" y="-21658"/>
                    <a:pt x="694123" y="28657"/>
                    <a:pt x="812277" y="0"/>
                  </a:cubicBezTo>
                  <a:cubicBezTo>
                    <a:pt x="930129" y="-8188"/>
                    <a:pt x="949636" y="-13422"/>
                    <a:pt x="995979" y="0"/>
                  </a:cubicBezTo>
                  <a:cubicBezTo>
                    <a:pt x="1050652" y="27373"/>
                    <a:pt x="1079711" y="-1985"/>
                    <a:pt x="1152125" y="0"/>
                  </a:cubicBezTo>
                  <a:cubicBezTo>
                    <a:pt x="1228056" y="247"/>
                    <a:pt x="1236696" y="2517"/>
                    <a:pt x="1308272" y="0"/>
                  </a:cubicBezTo>
                  <a:cubicBezTo>
                    <a:pt x="1383632" y="-5141"/>
                    <a:pt x="1398638" y="5131"/>
                    <a:pt x="1436863" y="0"/>
                  </a:cubicBezTo>
                  <a:cubicBezTo>
                    <a:pt x="1486703" y="-7312"/>
                    <a:pt x="1526688" y="182"/>
                    <a:pt x="1565454" y="0"/>
                  </a:cubicBezTo>
                  <a:cubicBezTo>
                    <a:pt x="1592705" y="2102"/>
                    <a:pt x="1655897" y="13708"/>
                    <a:pt x="1694046" y="0"/>
                  </a:cubicBezTo>
                  <a:cubicBezTo>
                    <a:pt x="1741229" y="12830"/>
                    <a:pt x="1779430" y="-19097"/>
                    <a:pt x="1822637" y="0"/>
                  </a:cubicBezTo>
                  <a:cubicBezTo>
                    <a:pt x="1853912" y="32356"/>
                    <a:pt x="2003625" y="-941"/>
                    <a:pt x="2061449" y="0"/>
                  </a:cubicBezTo>
                  <a:cubicBezTo>
                    <a:pt x="2113911" y="20037"/>
                    <a:pt x="2187299" y="25432"/>
                    <a:pt x="2245151" y="0"/>
                  </a:cubicBezTo>
                  <a:cubicBezTo>
                    <a:pt x="2308793" y="-6563"/>
                    <a:pt x="2399585" y="-21151"/>
                    <a:pt x="2483964" y="0"/>
                  </a:cubicBezTo>
                  <a:cubicBezTo>
                    <a:pt x="2597476" y="-7627"/>
                    <a:pt x="2683568" y="-6757"/>
                    <a:pt x="2832997" y="0"/>
                  </a:cubicBezTo>
                  <a:cubicBezTo>
                    <a:pt x="2867130" y="-6238"/>
                    <a:pt x="2911431" y="21581"/>
                    <a:pt x="2910468" y="77944"/>
                  </a:cubicBezTo>
                  <a:cubicBezTo>
                    <a:pt x="2913653" y="105640"/>
                    <a:pt x="2905265" y="182481"/>
                    <a:pt x="2910468" y="243670"/>
                  </a:cubicBezTo>
                  <a:cubicBezTo>
                    <a:pt x="2924765" y="301797"/>
                    <a:pt x="2898528" y="346244"/>
                    <a:pt x="2910468" y="414686"/>
                  </a:cubicBezTo>
                  <a:cubicBezTo>
                    <a:pt x="2910575" y="478036"/>
                    <a:pt x="2907300" y="547661"/>
                    <a:pt x="2910468" y="606858"/>
                  </a:cubicBezTo>
                  <a:cubicBezTo>
                    <a:pt x="2911838" y="661002"/>
                    <a:pt x="2889659" y="680288"/>
                    <a:pt x="2832997" y="684803"/>
                  </a:cubicBezTo>
                  <a:cubicBezTo>
                    <a:pt x="2787285" y="674387"/>
                    <a:pt x="2716713" y="687746"/>
                    <a:pt x="2676850" y="684803"/>
                  </a:cubicBezTo>
                  <a:cubicBezTo>
                    <a:pt x="2624900" y="695834"/>
                    <a:pt x="2578571" y="677806"/>
                    <a:pt x="2548260" y="684803"/>
                  </a:cubicBezTo>
                  <a:cubicBezTo>
                    <a:pt x="2547233" y="681503"/>
                    <a:pt x="2399535" y="652478"/>
                    <a:pt x="2337002" y="684803"/>
                  </a:cubicBezTo>
                  <a:cubicBezTo>
                    <a:pt x="2253299" y="688915"/>
                    <a:pt x="2239398" y="689679"/>
                    <a:pt x="2180856" y="684803"/>
                  </a:cubicBezTo>
                  <a:cubicBezTo>
                    <a:pt x="2119309" y="684677"/>
                    <a:pt x="2097834" y="674596"/>
                    <a:pt x="2024709" y="684803"/>
                  </a:cubicBezTo>
                  <a:cubicBezTo>
                    <a:pt x="1944859" y="695501"/>
                    <a:pt x="1875003" y="695911"/>
                    <a:pt x="1813452" y="684803"/>
                  </a:cubicBezTo>
                  <a:cubicBezTo>
                    <a:pt x="1752975" y="674521"/>
                    <a:pt x="1692096" y="684855"/>
                    <a:pt x="1574639" y="684803"/>
                  </a:cubicBezTo>
                  <a:cubicBezTo>
                    <a:pt x="1471501" y="682737"/>
                    <a:pt x="1435871" y="689048"/>
                    <a:pt x="1335827" y="684803"/>
                  </a:cubicBezTo>
                  <a:cubicBezTo>
                    <a:pt x="1234326" y="690647"/>
                    <a:pt x="1202698" y="674756"/>
                    <a:pt x="1152125" y="684803"/>
                  </a:cubicBezTo>
                  <a:cubicBezTo>
                    <a:pt x="1092326" y="689158"/>
                    <a:pt x="1067876" y="665453"/>
                    <a:pt x="1023534" y="684803"/>
                  </a:cubicBezTo>
                  <a:cubicBezTo>
                    <a:pt x="984266" y="683842"/>
                    <a:pt x="954786" y="688180"/>
                    <a:pt x="894942" y="684803"/>
                  </a:cubicBezTo>
                  <a:cubicBezTo>
                    <a:pt x="844240" y="663867"/>
                    <a:pt x="805497" y="679814"/>
                    <a:pt x="711241" y="684803"/>
                  </a:cubicBezTo>
                  <a:cubicBezTo>
                    <a:pt x="626843" y="685236"/>
                    <a:pt x="620664" y="678713"/>
                    <a:pt x="582649" y="684803"/>
                  </a:cubicBezTo>
                  <a:cubicBezTo>
                    <a:pt x="542493" y="681750"/>
                    <a:pt x="470005" y="679877"/>
                    <a:pt x="426503" y="684803"/>
                  </a:cubicBezTo>
                  <a:cubicBezTo>
                    <a:pt x="394743" y="698897"/>
                    <a:pt x="295684" y="702193"/>
                    <a:pt x="242801" y="684803"/>
                  </a:cubicBezTo>
                  <a:cubicBezTo>
                    <a:pt x="190636" y="683333"/>
                    <a:pt x="126778" y="670018"/>
                    <a:pt x="77469" y="684803"/>
                  </a:cubicBezTo>
                  <a:cubicBezTo>
                    <a:pt x="38775" y="698791"/>
                    <a:pt x="-2321" y="658951"/>
                    <a:pt x="0" y="606858"/>
                  </a:cubicBezTo>
                  <a:cubicBezTo>
                    <a:pt x="10006" y="551112"/>
                    <a:pt x="-8357" y="517213"/>
                    <a:pt x="0" y="430553"/>
                  </a:cubicBezTo>
                  <a:cubicBezTo>
                    <a:pt x="1530" y="346084"/>
                    <a:pt x="787" y="341357"/>
                    <a:pt x="0" y="270116"/>
                  </a:cubicBezTo>
                  <a:cubicBezTo>
                    <a:pt x="-1820" y="193010"/>
                    <a:pt x="-3560" y="124442"/>
                    <a:pt x="0" y="77944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19050">
              <a:solidFill>
                <a:schemeClr val="tx1"/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4236762247">
                    <a:custGeom>
                      <a:avLst/>
                      <a:gdLst>
                        <a:gd name="connsiteX0" fmla="*/ 0 w 4928611"/>
                        <a:gd name="connsiteY0" fmla="*/ 77944 h 684803"/>
                        <a:gd name="connsiteX1" fmla="*/ 131188 w 4928611"/>
                        <a:gd name="connsiteY1" fmla="*/ 0 h 684803"/>
                        <a:gd name="connsiteX2" fmla="*/ 395608 w 4928611"/>
                        <a:gd name="connsiteY2" fmla="*/ 0 h 684803"/>
                        <a:gd name="connsiteX3" fmla="*/ 613365 w 4928611"/>
                        <a:gd name="connsiteY3" fmla="*/ 0 h 684803"/>
                        <a:gd name="connsiteX4" fmla="*/ 971110 w 4928611"/>
                        <a:gd name="connsiteY4" fmla="*/ 0 h 684803"/>
                        <a:gd name="connsiteX5" fmla="*/ 1375517 w 4928611"/>
                        <a:gd name="connsiteY5" fmla="*/ 0 h 684803"/>
                        <a:gd name="connsiteX6" fmla="*/ 1686600 w 4928611"/>
                        <a:gd name="connsiteY6" fmla="*/ 0 h 684803"/>
                        <a:gd name="connsiteX7" fmla="*/ 1951019 w 4928611"/>
                        <a:gd name="connsiteY7" fmla="*/ 0 h 684803"/>
                        <a:gd name="connsiteX8" fmla="*/ 2215439 w 4928611"/>
                        <a:gd name="connsiteY8" fmla="*/ 0 h 684803"/>
                        <a:gd name="connsiteX9" fmla="*/ 2433197 w 4928611"/>
                        <a:gd name="connsiteY9" fmla="*/ 0 h 684803"/>
                        <a:gd name="connsiteX10" fmla="*/ 2650954 w 4928611"/>
                        <a:gd name="connsiteY10" fmla="*/ 0 h 684803"/>
                        <a:gd name="connsiteX11" fmla="*/ 2868712 w 4928611"/>
                        <a:gd name="connsiteY11" fmla="*/ 0 h 684803"/>
                        <a:gd name="connsiteX12" fmla="*/ 3086469 w 4928611"/>
                        <a:gd name="connsiteY12" fmla="*/ 0 h 684803"/>
                        <a:gd name="connsiteX13" fmla="*/ 3490876 w 4928611"/>
                        <a:gd name="connsiteY13" fmla="*/ 0 h 684803"/>
                        <a:gd name="connsiteX14" fmla="*/ 3801959 w 4928611"/>
                        <a:gd name="connsiteY14" fmla="*/ 0 h 684803"/>
                        <a:gd name="connsiteX15" fmla="*/ 4206366 w 4928611"/>
                        <a:gd name="connsiteY15" fmla="*/ 0 h 684803"/>
                        <a:gd name="connsiteX16" fmla="*/ 4797422 w 4928611"/>
                        <a:gd name="connsiteY16" fmla="*/ 0 h 684803"/>
                        <a:gd name="connsiteX17" fmla="*/ 4928611 w 4928611"/>
                        <a:gd name="connsiteY17" fmla="*/ 77944 h 684803"/>
                        <a:gd name="connsiteX18" fmla="*/ 4928611 w 4928611"/>
                        <a:gd name="connsiteY18" fmla="*/ 243670 h 684803"/>
                        <a:gd name="connsiteX19" fmla="*/ 4928611 w 4928611"/>
                        <a:gd name="connsiteY19" fmla="*/ 414686 h 684803"/>
                        <a:gd name="connsiteX20" fmla="*/ 4928611 w 4928611"/>
                        <a:gd name="connsiteY20" fmla="*/ 606858 h 684803"/>
                        <a:gd name="connsiteX21" fmla="*/ 4797422 w 4928611"/>
                        <a:gd name="connsiteY21" fmla="*/ 684803 h 684803"/>
                        <a:gd name="connsiteX22" fmla="*/ 4533002 w 4928611"/>
                        <a:gd name="connsiteY22" fmla="*/ 684803 h 684803"/>
                        <a:gd name="connsiteX23" fmla="*/ 4315245 w 4928611"/>
                        <a:gd name="connsiteY23" fmla="*/ 684803 h 684803"/>
                        <a:gd name="connsiteX24" fmla="*/ 3957500 w 4928611"/>
                        <a:gd name="connsiteY24" fmla="*/ 684803 h 684803"/>
                        <a:gd name="connsiteX25" fmla="*/ 3693080 w 4928611"/>
                        <a:gd name="connsiteY25" fmla="*/ 684803 h 684803"/>
                        <a:gd name="connsiteX26" fmla="*/ 3428660 w 4928611"/>
                        <a:gd name="connsiteY26" fmla="*/ 684803 h 684803"/>
                        <a:gd name="connsiteX27" fmla="*/ 3070915 w 4928611"/>
                        <a:gd name="connsiteY27" fmla="*/ 684803 h 684803"/>
                        <a:gd name="connsiteX28" fmla="*/ 2666508 w 4928611"/>
                        <a:gd name="connsiteY28" fmla="*/ 684803 h 684803"/>
                        <a:gd name="connsiteX29" fmla="*/ 2262102 w 4928611"/>
                        <a:gd name="connsiteY29" fmla="*/ 684803 h 684803"/>
                        <a:gd name="connsiteX30" fmla="*/ 1951019 w 4928611"/>
                        <a:gd name="connsiteY30" fmla="*/ 684803 h 684803"/>
                        <a:gd name="connsiteX31" fmla="*/ 1733262 w 4928611"/>
                        <a:gd name="connsiteY31" fmla="*/ 684803 h 684803"/>
                        <a:gd name="connsiteX32" fmla="*/ 1515504 w 4928611"/>
                        <a:gd name="connsiteY32" fmla="*/ 684803 h 684803"/>
                        <a:gd name="connsiteX33" fmla="*/ 1204422 w 4928611"/>
                        <a:gd name="connsiteY33" fmla="*/ 684803 h 684803"/>
                        <a:gd name="connsiteX34" fmla="*/ 986664 w 4928611"/>
                        <a:gd name="connsiteY34" fmla="*/ 684803 h 684803"/>
                        <a:gd name="connsiteX35" fmla="*/ 722244 w 4928611"/>
                        <a:gd name="connsiteY35" fmla="*/ 684803 h 684803"/>
                        <a:gd name="connsiteX36" fmla="*/ 411162 w 4928611"/>
                        <a:gd name="connsiteY36" fmla="*/ 684803 h 684803"/>
                        <a:gd name="connsiteX37" fmla="*/ 131188 w 4928611"/>
                        <a:gd name="connsiteY37" fmla="*/ 684803 h 684803"/>
                        <a:gd name="connsiteX38" fmla="*/ 0 w 4928611"/>
                        <a:gd name="connsiteY38" fmla="*/ 606858 h 684803"/>
                        <a:gd name="connsiteX39" fmla="*/ 0 w 4928611"/>
                        <a:gd name="connsiteY39" fmla="*/ 430553 h 684803"/>
                        <a:gd name="connsiteX40" fmla="*/ 0 w 4928611"/>
                        <a:gd name="connsiteY40" fmla="*/ 270116 h 684803"/>
                        <a:gd name="connsiteX41" fmla="*/ 0 w 4928611"/>
                        <a:gd name="connsiteY41" fmla="*/ 77944 h 684803"/>
                        <a:gd name="connsiteX0" fmla="*/ 0 w 4928611"/>
                        <a:gd name="connsiteY0" fmla="*/ 77944 h 684803"/>
                        <a:gd name="connsiteX1" fmla="*/ 131188 w 4928611"/>
                        <a:gd name="connsiteY1" fmla="*/ 0 h 684803"/>
                        <a:gd name="connsiteX2" fmla="*/ 488932 w 4928611"/>
                        <a:gd name="connsiteY2" fmla="*/ 0 h 684803"/>
                        <a:gd name="connsiteX3" fmla="*/ 753352 w 4928611"/>
                        <a:gd name="connsiteY3" fmla="*/ 0 h 684803"/>
                        <a:gd name="connsiteX4" fmla="*/ 924448 w 4928611"/>
                        <a:gd name="connsiteY4" fmla="*/ 0 h 684803"/>
                        <a:gd name="connsiteX5" fmla="*/ 1188868 w 4928611"/>
                        <a:gd name="connsiteY5" fmla="*/ 0 h 684803"/>
                        <a:gd name="connsiteX6" fmla="*/ 1359963 w 4928611"/>
                        <a:gd name="connsiteY6" fmla="*/ 0 h 684803"/>
                        <a:gd name="connsiteX7" fmla="*/ 1764370 w 4928611"/>
                        <a:gd name="connsiteY7" fmla="*/ 0 h 684803"/>
                        <a:gd name="connsiteX8" fmla="*/ 1982128 w 4928611"/>
                        <a:gd name="connsiteY8" fmla="*/ 0 h 684803"/>
                        <a:gd name="connsiteX9" fmla="*/ 2339872 w 4928611"/>
                        <a:gd name="connsiteY9" fmla="*/ 0 h 684803"/>
                        <a:gd name="connsiteX10" fmla="*/ 2557630 w 4928611"/>
                        <a:gd name="connsiteY10" fmla="*/ 0 h 684803"/>
                        <a:gd name="connsiteX11" fmla="*/ 2962036 w 4928611"/>
                        <a:gd name="connsiteY11" fmla="*/ 0 h 684803"/>
                        <a:gd name="connsiteX12" fmla="*/ 3179794 w 4928611"/>
                        <a:gd name="connsiteY12" fmla="*/ 0 h 684803"/>
                        <a:gd name="connsiteX13" fmla="*/ 3490876 w 4928611"/>
                        <a:gd name="connsiteY13" fmla="*/ 0 h 684803"/>
                        <a:gd name="connsiteX14" fmla="*/ 3895283 w 4928611"/>
                        <a:gd name="connsiteY14" fmla="*/ 0 h 684803"/>
                        <a:gd name="connsiteX15" fmla="*/ 4159703 w 4928611"/>
                        <a:gd name="connsiteY15" fmla="*/ 0 h 684803"/>
                        <a:gd name="connsiteX16" fmla="*/ 4424123 w 4928611"/>
                        <a:gd name="connsiteY16" fmla="*/ 0 h 684803"/>
                        <a:gd name="connsiteX17" fmla="*/ 4797422 w 4928611"/>
                        <a:gd name="connsiteY17" fmla="*/ 0 h 684803"/>
                        <a:gd name="connsiteX18" fmla="*/ 4928611 w 4928611"/>
                        <a:gd name="connsiteY18" fmla="*/ 77944 h 684803"/>
                        <a:gd name="connsiteX19" fmla="*/ 4928611 w 4928611"/>
                        <a:gd name="connsiteY19" fmla="*/ 248959 h 684803"/>
                        <a:gd name="connsiteX20" fmla="*/ 4928611 w 4928611"/>
                        <a:gd name="connsiteY20" fmla="*/ 409397 h 684803"/>
                        <a:gd name="connsiteX21" fmla="*/ 4928611 w 4928611"/>
                        <a:gd name="connsiteY21" fmla="*/ 606858 h 684803"/>
                        <a:gd name="connsiteX22" fmla="*/ 4797422 w 4928611"/>
                        <a:gd name="connsiteY22" fmla="*/ 684803 h 684803"/>
                        <a:gd name="connsiteX23" fmla="*/ 4486340 w 4928611"/>
                        <a:gd name="connsiteY23" fmla="*/ 684803 h 684803"/>
                        <a:gd name="connsiteX24" fmla="*/ 4268582 w 4928611"/>
                        <a:gd name="connsiteY24" fmla="*/ 684803 h 684803"/>
                        <a:gd name="connsiteX25" fmla="*/ 4004162 w 4928611"/>
                        <a:gd name="connsiteY25" fmla="*/ 684803 h 684803"/>
                        <a:gd name="connsiteX26" fmla="*/ 3646418 w 4928611"/>
                        <a:gd name="connsiteY26" fmla="*/ 684803 h 684803"/>
                        <a:gd name="connsiteX27" fmla="*/ 3428660 w 4928611"/>
                        <a:gd name="connsiteY27" fmla="*/ 684803 h 684803"/>
                        <a:gd name="connsiteX28" fmla="*/ 3257565 w 4928611"/>
                        <a:gd name="connsiteY28" fmla="*/ 684803 h 684803"/>
                        <a:gd name="connsiteX29" fmla="*/ 2946482 w 4928611"/>
                        <a:gd name="connsiteY29" fmla="*/ 684803 h 684803"/>
                        <a:gd name="connsiteX30" fmla="*/ 2775387 w 4928611"/>
                        <a:gd name="connsiteY30" fmla="*/ 684803 h 684803"/>
                        <a:gd name="connsiteX31" fmla="*/ 2510967 w 4928611"/>
                        <a:gd name="connsiteY31" fmla="*/ 684803 h 684803"/>
                        <a:gd name="connsiteX32" fmla="*/ 2293210 w 4928611"/>
                        <a:gd name="connsiteY32" fmla="*/ 684803 h 684803"/>
                        <a:gd name="connsiteX33" fmla="*/ 1982128 w 4928611"/>
                        <a:gd name="connsiteY33" fmla="*/ 684803 h 684803"/>
                        <a:gd name="connsiteX34" fmla="*/ 1764370 w 4928611"/>
                        <a:gd name="connsiteY34" fmla="*/ 684803 h 684803"/>
                        <a:gd name="connsiteX35" fmla="*/ 1593275 w 4928611"/>
                        <a:gd name="connsiteY35" fmla="*/ 684803 h 684803"/>
                        <a:gd name="connsiteX36" fmla="*/ 1188868 w 4928611"/>
                        <a:gd name="connsiteY36" fmla="*/ 684803 h 684803"/>
                        <a:gd name="connsiteX37" fmla="*/ 784461 w 4928611"/>
                        <a:gd name="connsiteY37" fmla="*/ 684803 h 684803"/>
                        <a:gd name="connsiteX38" fmla="*/ 426716 w 4928611"/>
                        <a:gd name="connsiteY38" fmla="*/ 684803 h 684803"/>
                        <a:gd name="connsiteX39" fmla="*/ 131188 w 4928611"/>
                        <a:gd name="connsiteY39" fmla="*/ 684803 h 684803"/>
                        <a:gd name="connsiteX40" fmla="*/ 0 w 4928611"/>
                        <a:gd name="connsiteY40" fmla="*/ 606858 h 684803"/>
                        <a:gd name="connsiteX41" fmla="*/ 0 w 4928611"/>
                        <a:gd name="connsiteY41" fmla="*/ 425264 h 684803"/>
                        <a:gd name="connsiteX42" fmla="*/ 0 w 4928611"/>
                        <a:gd name="connsiteY42" fmla="*/ 243670 h 684803"/>
                        <a:gd name="connsiteX43" fmla="*/ 0 w 4928611"/>
                        <a:gd name="connsiteY43" fmla="*/ 77944 h 68480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</a:cxnLst>
                      <a:rect l="l" t="t" r="r" b="b"/>
                      <a:pathLst>
                        <a:path w="4928611" h="684803" fill="none" extrusionOk="0">
                          <a:moveTo>
                            <a:pt x="0" y="77944"/>
                          </a:moveTo>
                          <a:cubicBezTo>
                            <a:pt x="1618" y="25931"/>
                            <a:pt x="41191" y="-2101"/>
                            <a:pt x="131188" y="0"/>
                          </a:cubicBezTo>
                          <a:cubicBezTo>
                            <a:pt x="225214" y="-1175"/>
                            <a:pt x="267446" y="14599"/>
                            <a:pt x="395608" y="0"/>
                          </a:cubicBezTo>
                          <a:cubicBezTo>
                            <a:pt x="520759" y="-4364"/>
                            <a:pt x="536097" y="-1544"/>
                            <a:pt x="613365" y="0"/>
                          </a:cubicBezTo>
                          <a:cubicBezTo>
                            <a:pt x="688506" y="1797"/>
                            <a:pt x="858928" y="-348"/>
                            <a:pt x="971110" y="0"/>
                          </a:cubicBezTo>
                          <a:cubicBezTo>
                            <a:pt x="1053780" y="-30264"/>
                            <a:pt x="1176136" y="13620"/>
                            <a:pt x="1375517" y="0"/>
                          </a:cubicBezTo>
                          <a:cubicBezTo>
                            <a:pt x="1571212" y="-7581"/>
                            <a:pt x="1605237" y="-13081"/>
                            <a:pt x="1686600" y="0"/>
                          </a:cubicBezTo>
                          <a:cubicBezTo>
                            <a:pt x="1768567" y="20268"/>
                            <a:pt x="1827075" y="-6868"/>
                            <a:pt x="1951019" y="0"/>
                          </a:cubicBezTo>
                          <a:cubicBezTo>
                            <a:pt x="2078745" y="405"/>
                            <a:pt x="2093695" y="2081"/>
                            <a:pt x="2215439" y="0"/>
                          </a:cubicBezTo>
                          <a:cubicBezTo>
                            <a:pt x="2341788" y="-6106"/>
                            <a:pt x="2361563" y="5920"/>
                            <a:pt x="2433197" y="0"/>
                          </a:cubicBezTo>
                          <a:cubicBezTo>
                            <a:pt x="2508970" y="-6398"/>
                            <a:pt x="2593992" y="4201"/>
                            <a:pt x="2650954" y="0"/>
                          </a:cubicBezTo>
                          <a:cubicBezTo>
                            <a:pt x="2702075" y="-4915"/>
                            <a:pt x="2801974" y="12145"/>
                            <a:pt x="2868712" y="0"/>
                          </a:cubicBezTo>
                          <a:cubicBezTo>
                            <a:pt x="2943107" y="13411"/>
                            <a:pt x="3022885" y="-11763"/>
                            <a:pt x="3086469" y="0"/>
                          </a:cubicBezTo>
                          <a:cubicBezTo>
                            <a:pt x="3152197" y="24750"/>
                            <a:pt x="3379405" y="3324"/>
                            <a:pt x="3490876" y="0"/>
                          </a:cubicBezTo>
                          <a:cubicBezTo>
                            <a:pt x="3602323" y="16023"/>
                            <a:pt x="3698156" y="26749"/>
                            <a:pt x="3801959" y="0"/>
                          </a:cubicBezTo>
                          <a:cubicBezTo>
                            <a:pt x="3892837" y="-8882"/>
                            <a:pt x="4048917" y="-20819"/>
                            <a:pt x="4206366" y="0"/>
                          </a:cubicBezTo>
                          <a:cubicBezTo>
                            <a:pt x="4377831" y="-24544"/>
                            <a:pt x="4550157" y="-30740"/>
                            <a:pt x="4797422" y="0"/>
                          </a:cubicBezTo>
                          <a:cubicBezTo>
                            <a:pt x="4862518" y="-2163"/>
                            <a:pt x="4929680" y="32460"/>
                            <a:pt x="4928611" y="77944"/>
                          </a:cubicBezTo>
                          <a:cubicBezTo>
                            <a:pt x="4926260" y="111280"/>
                            <a:pt x="4930270" y="180995"/>
                            <a:pt x="4928611" y="243670"/>
                          </a:cubicBezTo>
                          <a:cubicBezTo>
                            <a:pt x="4945747" y="298354"/>
                            <a:pt x="4916629" y="350968"/>
                            <a:pt x="4928611" y="414686"/>
                          </a:cubicBezTo>
                          <a:cubicBezTo>
                            <a:pt x="4945441" y="478800"/>
                            <a:pt x="4919855" y="543731"/>
                            <a:pt x="4928611" y="606858"/>
                          </a:cubicBezTo>
                          <a:cubicBezTo>
                            <a:pt x="4937421" y="651192"/>
                            <a:pt x="4884281" y="681153"/>
                            <a:pt x="4797422" y="684803"/>
                          </a:cubicBezTo>
                          <a:cubicBezTo>
                            <a:pt x="4727494" y="672858"/>
                            <a:pt x="4596198" y="683627"/>
                            <a:pt x="4533002" y="684803"/>
                          </a:cubicBezTo>
                          <a:cubicBezTo>
                            <a:pt x="4455837" y="691988"/>
                            <a:pt x="4372389" y="674706"/>
                            <a:pt x="4315245" y="684803"/>
                          </a:cubicBezTo>
                          <a:cubicBezTo>
                            <a:pt x="4285866" y="680510"/>
                            <a:pt x="4082724" y="657836"/>
                            <a:pt x="3957500" y="684803"/>
                          </a:cubicBezTo>
                          <a:cubicBezTo>
                            <a:pt x="3814945" y="689743"/>
                            <a:pt x="3795408" y="691123"/>
                            <a:pt x="3693080" y="684803"/>
                          </a:cubicBezTo>
                          <a:cubicBezTo>
                            <a:pt x="3588043" y="679887"/>
                            <a:pt x="3555298" y="675564"/>
                            <a:pt x="3428660" y="684803"/>
                          </a:cubicBezTo>
                          <a:cubicBezTo>
                            <a:pt x="3301823" y="689127"/>
                            <a:pt x="3164492" y="700329"/>
                            <a:pt x="3070915" y="684803"/>
                          </a:cubicBezTo>
                          <a:cubicBezTo>
                            <a:pt x="2963180" y="682120"/>
                            <a:pt x="2842449" y="684811"/>
                            <a:pt x="2666508" y="684803"/>
                          </a:cubicBezTo>
                          <a:cubicBezTo>
                            <a:pt x="2488772" y="680932"/>
                            <a:pt x="2437311" y="690728"/>
                            <a:pt x="2262102" y="684803"/>
                          </a:cubicBezTo>
                          <a:cubicBezTo>
                            <a:pt x="2085572" y="686462"/>
                            <a:pt x="2029154" y="679269"/>
                            <a:pt x="1951019" y="684803"/>
                          </a:cubicBezTo>
                          <a:cubicBezTo>
                            <a:pt x="1853262" y="692713"/>
                            <a:pt x="1810086" y="665609"/>
                            <a:pt x="1733262" y="684803"/>
                          </a:cubicBezTo>
                          <a:cubicBezTo>
                            <a:pt x="1668783" y="689750"/>
                            <a:pt x="1601146" y="687633"/>
                            <a:pt x="1515504" y="684803"/>
                          </a:cubicBezTo>
                          <a:cubicBezTo>
                            <a:pt x="1432627" y="665896"/>
                            <a:pt x="1358987" y="680125"/>
                            <a:pt x="1204422" y="684803"/>
                          </a:cubicBezTo>
                          <a:cubicBezTo>
                            <a:pt x="1060938" y="684933"/>
                            <a:pt x="1053092" y="679616"/>
                            <a:pt x="986664" y="684803"/>
                          </a:cubicBezTo>
                          <a:cubicBezTo>
                            <a:pt x="921938" y="683965"/>
                            <a:pt x="787260" y="673691"/>
                            <a:pt x="722244" y="684803"/>
                          </a:cubicBezTo>
                          <a:cubicBezTo>
                            <a:pt x="652100" y="698360"/>
                            <a:pt x="505484" y="698173"/>
                            <a:pt x="411162" y="684803"/>
                          </a:cubicBezTo>
                          <a:cubicBezTo>
                            <a:pt x="324126" y="681027"/>
                            <a:pt x="215590" y="675258"/>
                            <a:pt x="131188" y="684803"/>
                          </a:cubicBezTo>
                          <a:cubicBezTo>
                            <a:pt x="63769" y="697411"/>
                            <a:pt x="-3086" y="653101"/>
                            <a:pt x="0" y="606858"/>
                          </a:cubicBezTo>
                          <a:cubicBezTo>
                            <a:pt x="8231" y="550431"/>
                            <a:pt x="-1511" y="518845"/>
                            <a:pt x="0" y="430553"/>
                          </a:cubicBezTo>
                          <a:cubicBezTo>
                            <a:pt x="2651" y="345296"/>
                            <a:pt x="1180" y="341175"/>
                            <a:pt x="0" y="270116"/>
                          </a:cubicBezTo>
                          <a:cubicBezTo>
                            <a:pt x="1786" y="194716"/>
                            <a:pt x="7209" y="135175"/>
                            <a:pt x="0" y="77944"/>
                          </a:cubicBezTo>
                          <a:close/>
                        </a:path>
                        <a:path w="4928611" h="684803" stroke="0" extrusionOk="0">
                          <a:moveTo>
                            <a:pt x="0" y="77944"/>
                          </a:moveTo>
                          <a:cubicBezTo>
                            <a:pt x="6554" y="30402"/>
                            <a:pt x="68708" y="-11472"/>
                            <a:pt x="131188" y="0"/>
                          </a:cubicBezTo>
                          <a:cubicBezTo>
                            <a:pt x="311218" y="1670"/>
                            <a:pt x="368337" y="852"/>
                            <a:pt x="488932" y="0"/>
                          </a:cubicBezTo>
                          <a:cubicBezTo>
                            <a:pt x="617992" y="-1757"/>
                            <a:pt x="691129" y="-7951"/>
                            <a:pt x="753352" y="0"/>
                          </a:cubicBezTo>
                          <a:cubicBezTo>
                            <a:pt x="820979" y="3454"/>
                            <a:pt x="891737" y="-1138"/>
                            <a:pt x="924448" y="0"/>
                          </a:cubicBezTo>
                          <a:cubicBezTo>
                            <a:pt x="956656" y="2350"/>
                            <a:pt x="1087005" y="-7218"/>
                            <a:pt x="1188868" y="0"/>
                          </a:cubicBezTo>
                          <a:cubicBezTo>
                            <a:pt x="1279351" y="1410"/>
                            <a:pt x="1306982" y="-625"/>
                            <a:pt x="1359963" y="0"/>
                          </a:cubicBezTo>
                          <a:cubicBezTo>
                            <a:pt x="1402286" y="-18987"/>
                            <a:pt x="1652145" y="-775"/>
                            <a:pt x="1764370" y="0"/>
                          </a:cubicBezTo>
                          <a:cubicBezTo>
                            <a:pt x="1859522" y="8669"/>
                            <a:pt x="1898312" y="1850"/>
                            <a:pt x="1982128" y="0"/>
                          </a:cubicBezTo>
                          <a:cubicBezTo>
                            <a:pt x="2054035" y="11798"/>
                            <a:pt x="2174121" y="-7286"/>
                            <a:pt x="2339872" y="0"/>
                          </a:cubicBezTo>
                          <a:cubicBezTo>
                            <a:pt x="2500547" y="-6940"/>
                            <a:pt x="2508087" y="-5124"/>
                            <a:pt x="2557630" y="0"/>
                          </a:cubicBezTo>
                          <a:cubicBezTo>
                            <a:pt x="2594601" y="3054"/>
                            <a:pt x="2851107" y="4553"/>
                            <a:pt x="2962036" y="0"/>
                          </a:cubicBezTo>
                          <a:cubicBezTo>
                            <a:pt x="3086423" y="-10806"/>
                            <a:pt x="3076175" y="3667"/>
                            <a:pt x="3179794" y="0"/>
                          </a:cubicBezTo>
                          <a:cubicBezTo>
                            <a:pt x="3277240" y="-5168"/>
                            <a:pt x="3425502" y="10581"/>
                            <a:pt x="3490876" y="0"/>
                          </a:cubicBezTo>
                          <a:cubicBezTo>
                            <a:pt x="3562239" y="-8324"/>
                            <a:pt x="3805885" y="-9086"/>
                            <a:pt x="3895283" y="0"/>
                          </a:cubicBezTo>
                          <a:cubicBezTo>
                            <a:pt x="3977195" y="-4369"/>
                            <a:pt x="4100912" y="-2817"/>
                            <a:pt x="4159703" y="0"/>
                          </a:cubicBezTo>
                          <a:cubicBezTo>
                            <a:pt x="4228972" y="7114"/>
                            <a:pt x="4310467" y="9631"/>
                            <a:pt x="4424123" y="0"/>
                          </a:cubicBezTo>
                          <a:cubicBezTo>
                            <a:pt x="4530375" y="6101"/>
                            <a:pt x="4683498" y="9418"/>
                            <a:pt x="4797422" y="0"/>
                          </a:cubicBezTo>
                          <a:cubicBezTo>
                            <a:pt x="4881562" y="-407"/>
                            <a:pt x="4937490" y="33530"/>
                            <a:pt x="4928611" y="77944"/>
                          </a:cubicBezTo>
                          <a:cubicBezTo>
                            <a:pt x="4914440" y="139175"/>
                            <a:pt x="4916501" y="178770"/>
                            <a:pt x="4928611" y="248959"/>
                          </a:cubicBezTo>
                          <a:cubicBezTo>
                            <a:pt x="4934575" y="321324"/>
                            <a:pt x="4940524" y="333512"/>
                            <a:pt x="4928611" y="409397"/>
                          </a:cubicBezTo>
                          <a:cubicBezTo>
                            <a:pt x="4917290" y="481193"/>
                            <a:pt x="4926198" y="507534"/>
                            <a:pt x="4928611" y="606858"/>
                          </a:cubicBezTo>
                          <a:cubicBezTo>
                            <a:pt x="4933794" y="656711"/>
                            <a:pt x="4886206" y="696768"/>
                            <a:pt x="4797422" y="684803"/>
                          </a:cubicBezTo>
                          <a:cubicBezTo>
                            <a:pt x="4695334" y="689707"/>
                            <a:pt x="4598878" y="695300"/>
                            <a:pt x="4486340" y="684803"/>
                          </a:cubicBezTo>
                          <a:cubicBezTo>
                            <a:pt x="4366007" y="677917"/>
                            <a:pt x="4335632" y="685177"/>
                            <a:pt x="4268582" y="684803"/>
                          </a:cubicBezTo>
                          <a:cubicBezTo>
                            <a:pt x="4189486" y="681577"/>
                            <a:pt x="4098997" y="703700"/>
                            <a:pt x="4004162" y="684803"/>
                          </a:cubicBezTo>
                          <a:cubicBezTo>
                            <a:pt x="3912933" y="658278"/>
                            <a:pt x="3738689" y="681814"/>
                            <a:pt x="3646418" y="684803"/>
                          </a:cubicBezTo>
                          <a:cubicBezTo>
                            <a:pt x="3557692" y="680055"/>
                            <a:pt x="3514608" y="683707"/>
                            <a:pt x="3428660" y="684803"/>
                          </a:cubicBezTo>
                          <a:cubicBezTo>
                            <a:pt x="3334858" y="688045"/>
                            <a:pt x="3314258" y="680164"/>
                            <a:pt x="3257565" y="684803"/>
                          </a:cubicBezTo>
                          <a:cubicBezTo>
                            <a:pt x="3187057" y="682418"/>
                            <a:pt x="3020554" y="680940"/>
                            <a:pt x="2946482" y="684803"/>
                          </a:cubicBezTo>
                          <a:cubicBezTo>
                            <a:pt x="2875354" y="686700"/>
                            <a:pt x="2835555" y="680479"/>
                            <a:pt x="2775387" y="684803"/>
                          </a:cubicBezTo>
                          <a:cubicBezTo>
                            <a:pt x="2723231" y="678950"/>
                            <a:pt x="2593949" y="696746"/>
                            <a:pt x="2510967" y="684803"/>
                          </a:cubicBezTo>
                          <a:cubicBezTo>
                            <a:pt x="2439496" y="690819"/>
                            <a:pt x="2362895" y="686325"/>
                            <a:pt x="2293210" y="684803"/>
                          </a:cubicBezTo>
                          <a:cubicBezTo>
                            <a:pt x="2230732" y="680148"/>
                            <a:pt x="2055552" y="690652"/>
                            <a:pt x="1982128" y="684803"/>
                          </a:cubicBezTo>
                          <a:cubicBezTo>
                            <a:pt x="1904212" y="691689"/>
                            <a:pt x="1843414" y="686941"/>
                            <a:pt x="1764370" y="684803"/>
                          </a:cubicBezTo>
                          <a:cubicBezTo>
                            <a:pt x="1688623" y="685047"/>
                            <a:pt x="1664028" y="690676"/>
                            <a:pt x="1593275" y="684803"/>
                          </a:cubicBezTo>
                          <a:cubicBezTo>
                            <a:pt x="1522190" y="699270"/>
                            <a:pt x="1349509" y="650388"/>
                            <a:pt x="1188868" y="684803"/>
                          </a:cubicBezTo>
                          <a:cubicBezTo>
                            <a:pt x="1038604" y="680386"/>
                            <a:pt x="907115" y="697782"/>
                            <a:pt x="784461" y="684803"/>
                          </a:cubicBezTo>
                          <a:cubicBezTo>
                            <a:pt x="664630" y="693551"/>
                            <a:pt x="530376" y="683908"/>
                            <a:pt x="426716" y="684803"/>
                          </a:cubicBezTo>
                          <a:cubicBezTo>
                            <a:pt x="351895" y="671599"/>
                            <a:pt x="200831" y="691707"/>
                            <a:pt x="131188" y="684803"/>
                          </a:cubicBezTo>
                          <a:cubicBezTo>
                            <a:pt x="66404" y="686524"/>
                            <a:pt x="-6548" y="637578"/>
                            <a:pt x="0" y="606858"/>
                          </a:cubicBezTo>
                          <a:cubicBezTo>
                            <a:pt x="1719" y="543243"/>
                            <a:pt x="-3671" y="507470"/>
                            <a:pt x="0" y="425264"/>
                          </a:cubicBezTo>
                          <a:cubicBezTo>
                            <a:pt x="15951" y="343680"/>
                            <a:pt x="9416" y="301716"/>
                            <a:pt x="0" y="243670"/>
                          </a:cubicBezTo>
                          <a:cubicBezTo>
                            <a:pt x="-6099" y="199489"/>
                            <a:pt x="297" y="127456"/>
                            <a:pt x="0" y="77944"/>
                          </a:cubicBezTo>
                          <a:close/>
                        </a:path>
                        <a:path w="4928611" h="684803" fill="none" stroke="0" extrusionOk="0">
                          <a:moveTo>
                            <a:pt x="0" y="77944"/>
                          </a:moveTo>
                          <a:cubicBezTo>
                            <a:pt x="10005" y="34769"/>
                            <a:pt x="57567" y="-7019"/>
                            <a:pt x="131188" y="0"/>
                          </a:cubicBezTo>
                          <a:cubicBezTo>
                            <a:pt x="233335" y="9694"/>
                            <a:pt x="276308" y="6386"/>
                            <a:pt x="395608" y="0"/>
                          </a:cubicBezTo>
                          <a:cubicBezTo>
                            <a:pt x="520657" y="-6016"/>
                            <a:pt x="536982" y="-1432"/>
                            <a:pt x="613365" y="0"/>
                          </a:cubicBezTo>
                          <a:cubicBezTo>
                            <a:pt x="692284" y="-3240"/>
                            <a:pt x="868484" y="13304"/>
                            <a:pt x="971110" y="0"/>
                          </a:cubicBezTo>
                          <a:cubicBezTo>
                            <a:pt x="1068684" y="11036"/>
                            <a:pt x="1181959" y="34492"/>
                            <a:pt x="1375517" y="0"/>
                          </a:cubicBezTo>
                          <a:cubicBezTo>
                            <a:pt x="1570137" y="-6215"/>
                            <a:pt x="1615433" y="-10645"/>
                            <a:pt x="1686600" y="0"/>
                          </a:cubicBezTo>
                          <a:cubicBezTo>
                            <a:pt x="1772945" y="15612"/>
                            <a:pt x="1824822" y="9245"/>
                            <a:pt x="1951019" y="0"/>
                          </a:cubicBezTo>
                          <a:cubicBezTo>
                            <a:pt x="2079649" y="930"/>
                            <a:pt x="2097670" y="9194"/>
                            <a:pt x="2215439" y="0"/>
                          </a:cubicBezTo>
                          <a:cubicBezTo>
                            <a:pt x="2339984" y="-255"/>
                            <a:pt x="2366880" y="1927"/>
                            <a:pt x="2433197" y="0"/>
                          </a:cubicBezTo>
                          <a:cubicBezTo>
                            <a:pt x="2511319" y="-4074"/>
                            <a:pt x="2593923" y="-2611"/>
                            <a:pt x="2650954" y="0"/>
                          </a:cubicBezTo>
                          <a:cubicBezTo>
                            <a:pt x="2696454" y="2289"/>
                            <a:pt x="2807693" y="4038"/>
                            <a:pt x="2868712" y="0"/>
                          </a:cubicBezTo>
                          <a:cubicBezTo>
                            <a:pt x="2952961" y="1813"/>
                            <a:pt x="3006878" y="-12802"/>
                            <a:pt x="3086469" y="0"/>
                          </a:cubicBezTo>
                          <a:cubicBezTo>
                            <a:pt x="3144999" y="16254"/>
                            <a:pt x="3402329" y="-448"/>
                            <a:pt x="3490876" y="0"/>
                          </a:cubicBezTo>
                          <a:cubicBezTo>
                            <a:pt x="3591448" y="-6479"/>
                            <a:pt x="3711743" y="-3486"/>
                            <a:pt x="3801959" y="0"/>
                          </a:cubicBezTo>
                          <a:cubicBezTo>
                            <a:pt x="3930044" y="2277"/>
                            <a:pt x="4049889" y="-11574"/>
                            <a:pt x="4206366" y="0"/>
                          </a:cubicBezTo>
                          <a:cubicBezTo>
                            <a:pt x="4389432" y="32434"/>
                            <a:pt x="4539386" y="26422"/>
                            <a:pt x="4797422" y="0"/>
                          </a:cubicBezTo>
                          <a:cubicBezTo>
                            <a:pt x="4860851" y="-13797"/>
                            <a:pt x="4927081" y="25883"/>
                            <a:pt x="4928611" y="77944"/>
                          </a:cubicBezTo>
                          <a:cubicBezTo>
                            <a:pt x="4943708" y="111099"/>
                            <a:pt x="4911090" y="184839"/>
                            <a:pt x="4928611" y="243670"/>
                          </a:cubicBezTo>
                          <a:cubicBezTo>
                            <a:pt x="4944876" y="313432"/>
                            <a:pt x="4912775" y="351350"/>
                            <a:pt x="4928611" y="414686"/>
                          </a:cubicBezTo>
                          <a:cubicBezTo>
                            <a:pt x="4939231" y="476101"/>
                            <a:pt x="4921465" y="557595"/>
                            <a:pt x="4928611" y="606858"/>
                          </a:cubicBezTo>
                          <a:cubicBezTo>
                            <a:pt x="4932707" y="662877"/>
                            <a:pt x="4886546" y="687302"/>
                            <a:pt x="4797422" y="684803"/>
                          </a:cubicBezTo>
                          <a:cubicBezTo>
                            <a:pt x="4709452" y="684451"/>
                            <a:pt x="4614105" y="693614"/>
                            <a:pt x="4533002" y="684803"/>
                          </a:cubicBezTo>
                          <a:cubicBezTo>
                            <a:pt x="4457708" y="688891"/>
                            <a:pt x="4358757" y="691571"/>
                            <a:pt x="4315245" y="684803"/>
                          </a:cubicBezTo>
                          <a:cubicBezTo>
                            <a:pt x="4277893" y="687653"/>
                            <a:pt x="4081205" y="671938"/>
                            <a:pt x="3957500" y="684803"/>
                          </a:cubicBezTo>
                          <a:cubicBezTo>
                            <a:pt x="3817613" y="686640"/>
                            <a:pt x="3791706" y="685523"/>
                            <a:pt x="3693080" y="684803"/>
                          </a:cubicBezTo>
                          <a:cubicBezTo>
                            <a:pt x="3593065" y="684529"/>
                            <a:pt x="3554773" y="679602"/>
                            <a:pt x="3428660" y="684803"/>
                          </a:cubicBezTo>
                          <a:cubicBezTo>
                            <a:pt x="3290798" y="697986"/>
                            <a:pt x="3193219" y="668895"/>
                            <a:pt x="3070915" y="684803"/>
                          </a:cubicBezTo>
                          <a:cubicBezTo>
                            <a:pt x="2974848" y="668885"/>
                            <a:pt x="2846634" y="687720"/>
                            <a:pt x="2666508" y="684803"/>
                          </a:cubicBezTo>
                          <a:cubicBezTo>
                            <a:pt x="2499675" y="691290"/>
                            <a:pt x="2424302" y="681206"/>
                            <a:pt x="2262102" y="684803"/>
                          </a:cubicBezTo>
                          <a:cubicBezTo>
                            <a:pt x="2095441" y="690532"/>
                            <a:pt x="2043938" y="671513"/>
                            <a:pt x="1951019" y="684803"/>
                          </a:cubicBezTo>
                          <a:cubicBezTo>
                            <a:pt x="1865337" y="684673"/>
                            <a:pt x="1795485" y="676630"/>
                            <a:pt x="1733262" y="684803"/>
                          </a:cubicBezTo>
                          <a:cubicBezTo>
                            <a:pt x="1656989" y="680616"/>
                            <a:pt x="1615262" y="687083"/>
                            <a:pt x="1515504" y="684803"/>
                          </a:cubicBezTo>
                          <a:cubicBezTo>
                            <a:pt x="1423844" y="679052"/>
                            <a:pt x="1363857" y="682795"/>
                            <a:pt x="1204422" y="684803"/>
                          </a:cubicBezTo>
                          <a:cubicBezTo>
                            <a:pt x="1061682" y="685536"/>
                            <a:pt x="1053638" y="680331"/>
                            <a:pt x="986664" y="684803"/>
                          </a:cubicBezTo>
                          <a:cubicBezTo>
                            <a:pt x="914641" y="683653"/>
                            <a:pt x="780898" y="681462"/>
                            <a:pt x="722244" y="684803"/>
                          </a:cubicBezTo>
                          <a:cubicBezTo>
                            <a:pt x="678657" y="691483"/>
                            <a:pt x="495390" y="691189"/>
                            <a:pt x="411162" y="684803"/>
                          </a:cubicBezTo>
                          <a:cubicBezTo>
                            <a:pt x="319043" y="696284"/>
                            <a:pt x="223325" y="674522"/>
                            <a:pt x="131188" y="684803"/>
                          </a:cubicBezTo>
                          <a:cubicBezTo>
                            <a:pt x="62643" y="699992"/>
                            <a:pt x="2573" y="658023"/>
                            <a:pt x="0" y="606858"/>
                          </a:cubicBezTo>
                          <a:cubicBezTo>
                            <a:pt x="11984" y="546744"/>
                            <a:pt x="-6700" y="515193"/>
                            <a:pt x="0" y="430553"/>
                          </a:cubicBezTo>
                          <a:cubicBezTo>
                            <a:pt x="2852" y="345798"/>
                            <a:pt x="1816" y="342591"/>
                            <a:pt x="0" y="270116"/>
                          </a:cubicBezTo>
                          <a:cubicBezTo>
                            <a:pt x="-8400" y="194193"/>
                            <a:pt x="2178" y="125827"/>
                            <a:pt x="0" y="77944"/>
                          </a:cubicBezTo>
                          <a:close/>
                        </a:path>
                      </a:pathLst>
                    </a:cu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83508"/>
              <a:endParaRPr lang="th-TH" sz="3200">
                <a:solidFill>
                  <a:prstClr val="white"/>
                </a:solidFill>
                <a:latin typeface="MN ONIGIRI" pitchFamily="2" charset="0"/>
                <a:cs typeface="MN ONIGIRI" pitchFamily="2" charset="0"/>
              </a:endParaRPr>
            </a:p>
          </p:txBody>
        </p:sp>
        <p:sp>
          <p:nvSpPr>
            <p:cNvPr id="15" name="กล่องข้อความ 14">
              <a:extLst>
                <a:ext uri="{FF2B5EF4-FFF2-40B4-BE49-F238E27FC236}">
                  <a16:creationId xmlns:a16="http://schemas.microsoft.com/office/drawing/2014/main" id="{9423472F-A66E-845C-11CB-F0179F4FB236}"/>
                </a:ext>
              </a:extLst>
            </p:cNvPr>
            <p:cNvSpPr txBox="1"/>
            <p:nvPr/>
          </p:nvSpPr>
          <p:spPr>
            <a:xfrm>
              <a:off x="1786880" y="3130070"/>
              <a:ext cx="3033132" cy="6001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th-TH" sz="2400" dirty="0">
                  <a:latin typeface="FC Crayon [Non-commercial] Reg" pitchFamily="2" charset="-34"/>
                  <a:cs typeface="FC Crayon [Non-commercial] Reg" pitchFamily="2" charset="-34"/>
                </a:rPr>
                <a:t>สารที่มีขนาด</a:t>
              </a:r>
              <a:r>
                <a:rPr lang="th-TH" sz="2400" dirty="0">
                  <a:solidFill>
                    <a:srgbClr val="F897CB"/>
                  </a:solidFill>
                  <a:latin typeface="FC Crayon [Non-commercial] Reg" pitchFamily="2" charset="-34"/>
                  <a:cs typeface="FC Crayon [Non-commercial] Reg" pitchFamily="2" charset="-34"/>
                </a:rPr>
                <a:t>เล็กจะละลายได้ดี</a:t>
              </a:r>
              <a:r>
                <a:rPr lang="th-TH" sz="2400" dirty="0">
                  <a:latin typeface="FC Crayon [Non-commercial] Reg" pitchFamily="2" charset="-34"/>
                  <a:cs typeface="FC Crayon [Non-commercial] Reg" pitchFamily="2" charset="-34"/>
                </a:rPr>
                <a:t>กว่าขนาดใหญ่</a:t>
              </a:r>
            </a:p>
          </p:txBody>
        </p:sp>
      </p:grpSp>
      <p:pic>
        <p:nvPicPr>
          <p:cNvPr id="8" name="รูปภาพ 7">
            <a:extLst>
              <a:ext uri="{FF2B5EF4-FFF2-40B4-BE49-F238E27FC236}">
                <a16:creationId xmlns:a16="http://schemas.microsoft.com/office/drawing/2014/main" id="{4EA282E3-24F1-096E-9BE5-0720BA8FA06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404" t="4836" r="72226" b="32898"/>
          <a:stretch/>
        </p:blipFill>
        <p:spPr>
          <a:xfrm>
            <a:off x="4407107" y="2278487"/>
            <a:ext cx="1209208" cy="2079231"/>
          </a:xfrm>
          <a:prstGeom prst="rect">
            <a:avLst/>
          </a:prstGeom>
        </p:spPr>
      </p:pic>
      <p:pic>
        <p:nvPicPr>
          <p:cNvPr id="9" name="รูปภาพ 8">
            <a:extLst>
              <a:ext uri="{FF2B5EF4-FFF2-40B4-BE49-F238E27FC236}">
                <a16:creationId xmlns:a16="http://schemas.microsoft.com/office/drawing/2014/main" id="{4B4553A1-FCE4-67B9-D438-D570A8A5F63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324" t="4468" r="51306" b="33266"/>
          <a:stretch/>
        </p:blipFill>
        <p:spPr>
          <a:xfrm>
            <a:off x="6575687" y="2264564"/>
            <a:ext cx="1209208" cy="2079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5946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2.29167E-6 -2.22222E-6 L 2.29167E-6 0.00023 " pathEditMode="relative" rAng="0" ptsTypes="AA">
                                      <p:cBhvr>
                                        <p:cTn id="6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  <p:animRot by="1500000">
                                      <p:cBhvr>
                                        <p:cTn id="7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สี่เหลี่ยมผืนผ้ามุมมน 4">
            <a:extLst>
              <a:ext uri="{FF2B5EF4-FFF2-40B4-BE49-F238E27FC236}">
                <a16:creationId xmlns:a16="http://schemas.microsoft.com/office/drawing/2014/main" id="{A60BBCF9-8A3A-DE85-6470-F6C533CAE99A}"/>
              </a:ext>
            </a:extLst>
          </p:cNvPr>
          <p:cNvSpPr/>
          <p:nvPr/>
        </p:nvSpPr>
        <p:spPr>
          <a:xfrm>
            <a:off x="1141211" y="5162083"/>
            <a:ext cx="9909570" cy="769442"/>
          </a:xfrm>
          <a:custGeom>
            <a:avLst/>
            <a:gdLst>
              <a:gd name="connsiteX0" fmla="*/ 0 w 9909570"/>
              <a:gd name="connsiteY0" fmla="*/ 87577 h 769442"/>
              <a:gd name="connsiteX1" fmla="*/ 263770 w 9909570"/>
              <a:gd name="connsiteY1" fmla="*/ 0 h 769442"/>
              <a:gd name="connsiteX2" fmla="*/ 795419 w 9909570"/>
              <a:gd name="connsiteY2" fmla="*/ 0 h 769442"/>
              <a:gd name="connsiteX3" fmla="*/ 1233246 w 9909570"/>
              <a:gd name="connsiteY3" fmla="*/ 0 h 769442"/>
              <a:gd name="connsiteX4" fmla="*/ 1952536 w 9909570"/>
              <a:gd name="connsiteY4" fmla="*/ 0 h 769442"/>
              <a:gd name="connsiteX5" fmla="*/ 2765645 w 9909570"/>
              <a:gd name="connsiteY5" fmla="*/ 0 h 769442"/>
              <a:gd name="connsiteX6" fmla="*/ 3391113 w 9909570"/>
              <a:gd name="connsiteY6" fmla="*/ 0 h 769442"/>
              <a:gd name="connsiteX7" fmla="*/ 3922761 w 9909570"/>
              <a:gd name="connsiteY7" fmla="*/ 0 h 769442"/>
              <a:gd name="connsiteX8" fmla="*/ 4454409 w 9909570"/>
              <a:gd name="connsiteY8" fmla="*/ 0 h 769442"/>
              <a:gd name="connsiteX9" fmla="*/ 4892238 w 9909570"/>
              <a:gd name="connsiteY9" fmla="*/ 0 h 769442"/>
              <a:gd name="connsiteX10" fmla="*/ 5330065 w 9909570"/>
              <a:gd name="connsiteY10" fmla="*/ 0 h 769442"/>
              <a:gd name="connsiteX11" fmla="*/ 5767894 w 9909570"/>
              <a:gd name="connsiteY11" fmla="*/ 0 h 769442"/>
              <a:gd name="connsiteX12" fmla="*/ 6205721 w 9909570"/>
              <a:gd name="connsiteY12" fmla="*/ 0 h 769442"/>
              <a:gd name="connsiteX13" fmla="*/ 7018831 w 9909570"/>
              <a:gd name="connsiteY13" fmla="*/ 0 h 769442"/>
              <a:gd name="connsiteX14" fmla="*/ 7644299 w 9909570"/>
              <a:gd name="connsiteY14" fmla="*/ 0 h 769442"/>
              <a:gd name="connsiteX15" fmla="*/ 8457409 w 9909570"/>
              <a:gd name="connsiteY15" fmla="*/ 0 h 769442"/>
              <a:gd name="connsiteX16" fmla="*/ 9645799 w 9909570"/>
              <a:gd name="connsiteY16" fmla="*/ 0 h 769442"/>
              <a:gd name="connsiteX17" fmla="*/ 9909570 w 9909570"/>
              <a:gd name="connsiteY17" fmla="*/ 87577 h 769442"/>
              <a:gd name="connsiteX18" fmla="*/ 9909570 w 9909570"/>
              <a:gd name="connsiteY18" fmla="*/ 273787 h 769442"/>
              <a:gd name="connsiteX19" fmla="*/ 9909570 w 9909570"/>
              <a:gd name="connsiteY19" fmla="*/ 465940 h 769442"/>
              <a:gd name="connsiteX20" fmla="*/ 9909570 w 9909570"/>
              <a:gd name="connsiteY20" fmla="*/ 681864 h 769442"/>
              <a:gd name="connsiteX21" fmla="*/ 9645799 w 9909570"/>
              <a:gd name="connsiteY21" fmla="*/ 769441 h 769442"/>
              <a:gd name="connsiteX22" fmla="*/ 9114150 w 9909570"/>
              <a:gd name="connsiteY22" fmla="*/ 769441 h 769442"/>
              <a:gd name="connsiteX23" fmla="*/ 8676323 w 9909570"/>
              <a:gd name="connsiteY23" fmla="*/ 769441 h 769442"/>
              <a:gd name="connsiteX24" fmla="*/ 7957033 w 9909570"/>
              <a:gd name="connsiteY24" fmla="*/ 769441 h 769442"/>
              <a:gd name="connsiteX25" fmla="*/ 7425385 w 9909570"/>
              <a:gd name="connsiteY25" fmla="*/ 769441 h 769442"/>
              <a:gd name="connsiteX26" fmla="*/ 6893737 w 9909570"/>
              <a:gd name="connsiteY26" fmla="*/ 769441 h 769442"/>
              <a:gd name="connsiteX27" fmla="*/ 6174448 w 9909570"/>
              <a:gd name="connsiteY27" fmla="*/ 769441 h 769442"/>
              <a:gd name="connsiteX28" fmla="*/ 5361339 w 9909570"/>
              <a:gd name="connsiteY28" fmla="*/ 769441 h 769442"/>
              <a:gd name="connsiteX29" fmla="*/ 4979178 w 9909570"/>
              <a:gd name="connsiteY29" fmla="*/ 769441 h 769442"/>
              <a:gd name="connsiteX30" fmla="*/ 4548230 w 9909570"/>
              <a:gd name="connsiteY30" fmla="*/ 769441 h 769442"/>
              <a:gd name="connsiteX31" fmla="*/ 3922761 w 9909570"/>
              <a:gd name="connsiteY31" fmla="*/ 769441 h 769442"/>
              <a:gd name="connsiteX32" fmla="*/ 3484933 w 9909570"/>
              <a:gd name="connsiteY32" fmla="*/ 769441 h 769442"/>
              <a:gd name="connsiteX33" fmla="*/ 3047105 w 9909570"/>
              <a:gd name="connsiteY33" fmla="*/ 769441 h 769442"/>
              <a:gd name="connsiteX34" fmla="*/ 2421636 w 9909570"/>
              <a:gd name="connsiteY34" fmla="*/ 769441 h 769442"/>
              <a:gd name="connsiteX35" fmla="*/ 1983809 w 9909570"/>
              <a:gd name="connsiteY35" fmla="*/ 769441 h 769442"/>
              <a:gd name="connsiteX36" fmla="*/ 1452160 w 9909570"/>
              <a:gd name="connsiteY36" fmla="*/ 769441 h 769442"/>
              <a:gd name="connsiteX37" fmla="*/ 826692 w 9909570"/>
              <a:gd name="connsiteY37" fmla="*/ 769441 h 769442"/>
              <a:gd name="connsiteX38" fmla="*/ 263770 w 9909570"/>
              <a:gd name="connsiteY38" fmla="*/ 769441 h 769442"/>
              <a:gd name="connsiteX39" fmla="*/ 0 w 9909570"/>
              <a:gd name="connsiteY39" fmla="*/ 681864 h 769442"/>
              <a:gd name="connsiteX40" fmla="*/ 0 w 9909570"/>
              <a:gd name="connsiteY40" fmla="*/ 483768 h 769442"/>
              <a:gd name="connsiteX41" fmla="*/ 0 w 9909570"/>
              <a:gd name="connsiteY41" fmla="*/ 303501 h 769442"/>
              <a:gd name="connsiteX42" fmla="*/ 0 w 9909570"/>
              <a:gd name="connsiteY42" fmla="*/ 87577 h 769442"/>
              <a:gd name="connsiteX0" fmla="*/ 0 w 9909570"/>
              <a:gd name="connsiteY0" fmla="*/ 87577 h 769442"/>
              <a:gd name="connsiteX1" fmla="*/ 263770 w 9909570"/>
              <a:gd name="connsiteY1" fmla="*/ 0 h 769442"/>
              <a:gd name="connsiteX2" fmla="*/ 983059 w 9909570"/>
              <a:gd name="connsiteY2" fmla="*/ 0 h 769442"/>
              <a:gd name="connsiteX3" fmla="*/ 1514707 w 9909570"/>
              <a:gd name="connsiteY3" fmla="*/ 0 h 769442"/>
              <a:gd name="connsiteX4" fmla="*/ 1858715 w 9909570"/>
              <a:gd name="connsiteY4" fmla="*/ 0 h 769442"/>
              <a:gd name="connsiteX5" fmla="*/ 2390363 w 9909570"/>
              <a:gd name="connsiteY5" fmla="*/ 0 h 769442"/>
              <a:gd name="connsiteX6" fmla="*/ 2734371 w 9909570"/>
              <a:gd name="connsiteY6" fmla="*/ 0 h 769442"/>
              <a:gd name="connsiteX7" fmla="*/ 3547480 w 9909570"/>
              <a:gd name="connsiteY7" fmla="*/ 0 h 769442"/>
              <a:gd name="connsiteX8" fmla="*/ 3985308 w 9909570"/>
              <a:gd name="connsiteY8" fmla="*/ 0 h 769442"/>
              <a:gd name="connsiteX9" fmla="*/ 4704597 w 9909570"/>
              <a:gd name="connsiteY9" fmla="*/ 0 h 769442"/>
              <a:gd name="connsiteX10" fmla="*/ 5142425 w 9909570"/>
              <a:gd name="connsiteY10" fmla="*/ 0 h 769442"/>
              <a:gd name="connsiteX11" fmla="*/ 5955534 w 9909570"/>
              <a:gd name="connsiteY11" fmla="*/ 0 h 769442"/>
              <a:gd name="connsiteX12" fmla="*/ 6393362 w 9909570"/>
              <a:gd name="connsiteY12" fmla="*/ 0 h 769442"/>
              <a:gd name="connsiteX13" fmla="*/ 7018831 w 9909570"/>
              <a:gd name="connsiteY13" fmla="*/ 0 h 769442"/>
              <a:gd name="connsiteX14" fmla="*/ 7831940 w 9909570"/>
              <a:gd name="connsiteY14" fmla="*/ 0 h 769442"/>
              <a:gd name="connsiteX15" fmla="*/ 8363589 w 9909570"/>
              <a:gd name="connsiteY15" fmla="*/ 0 h 769442"/>
              <a:gd name="connsiteX16" fmla="*/ 8895236 w 9909570"/>
              <a:gd name="connsiteY16" fmla="*/ 0 h 769442"/>
              <a:gd name="connsiteX17" fmla="*/ 9645799 w 9909570"/>
              <a:gd name="connsiteY17" fmla="*/ 0 h 769442"/>
              <a:gd name="connsiteX18" fmla="*/ 9909570 w 9909570"/>
              <a:gd name="connsiteY18" fmla="*/ 87577 h 769442"/>
              <a:gd name="connsiteX19" fmla="*/ 9909570 w 9909570"/>
              <a:gd name="connsiteY19" fmla="*/ 279730 h 769442"/>
              <a:gd name="connsiteX20" fmla="*/ 9909570 w 9909570"/>
              <a:gd name="connsiteY20" fmla="*/ 459997 h 769442"/>
              <a:gd name="connsiteX21" fmla="*/ 9909570 w 9909570"/>
              <a:gd name="connsiteY21" fmla="*/ 681864 h 769442"/>
              <a:gd name="connsiteX22" fmla="*/ 9645799 w 9909570"/>
              <a:gd name="connsiteY22" fmla="*/ 769441 h 769442"/>
              <a:gd name="connsiteX23" fmla="*/ 9020330 w 9909570"/>
              <a:gd name="connsiteY23" fmla="*/ 769441 h 769442"/>
              <a:gd name="connsiteX24" fmla="*/ 8582502 w 9909570"/>
              <a:gd name="connsiteY24" fmla="*/ 769441 h 769442"/>
              <a:gd name="connsiteX25" fmla="*/ 8050854 w 9909570"/>
              <a:gd name="connsiteY25" fmla="*/ 769441 h 769442"/>
              <a:gd name="connsiteX26" fmla="*/ 7331565 w 9909570"/>
              <a:gd name="connsiteY26" fmla="*/ 769441 h 769442"/>
              <a:gd name="connsiteX27" fmla="*/ 6893737 w 9909570"/>
              <a:gd name="connsiteY27" fmla="*/ 769441 h 769442"/>
              <a:gd name="connsiteX28" fmla="*/ 6549729 w 9909570"/>
              <a:gd name="connsiteY28" fmla="*/ 769441 h 769442"/>
              <a:gd name="connsiteX29" fmla="*/ 5924261 w 9909570"/>
              <a:gd name="connsiteY29" fmla="*/ 769441 h 769442"/>
              <a:gd name="connsiteX30" fmla="*/ 5580253 w 9909570"/>
              <a:gd name="connsiteY30" fmla="*/ 769441 h 769442"/>
              <a:gd name="connsiteX31" fmla="*/ 5048604 w 9909570"/>
              <a:gd name="connsiteY31" fmla="*/ 769441 h 769442"/>
              <a:gd name="connsiteX32" fmla="*/ 4610777 w 9909570"/>
              <a:gd name="connsiteY32" fmla="*/ 769441 h 769442"/>
              <a:gd name="connsiteX33" fmla="*/ 3985308 w 9909570"/>
              <a:gd name="connsiteY33" fmla="*/ 769441 h 769442"/>
              <a:gd name="connsiteX34" fmla="*/ 3547480 w 9909570"/>
              <a:gd name="connsiteY34" fmla="*/ 769441 h 769442"/>
              <a:gd name="connsiteX35" fmla="*/ 3203472 w 9909570"/>
              <a:gd name="connsiteY35" fmla="*/ 769441 h 769442"/>
              <a:gd name="connsiteX36" fmla="*/ 2390363 w 9909570"/>
              <a:gd name="connsiteY36" fmla="*/ 769441 h 769442"/>
              <a:gd name="connsiteX37" fmla="*/ 1577254 w 9909570"/>
              <a:gd name="connsiteY37" fmla="*/ 769441 h 769442"/>
              <a:gd name="connsiteX38" fmla="*/ 857965 w 9909570"/>
              <a:gd name="connsiteY38" fmla="*/ 769441 h 769442"/>
              <a:gd name="connsiteX39" fmla="*/ 263770 w 9909570"/>
              <a:gd name="connsiteY39" fmla="*/ 769441 h 769442"/>
              <a:gd name="connsiteX40" fmla="*/ 0 w 9909570"/>
              <a:gd name="connsiteY40" fmla="*/ 681864 h 769442"/>
              <a:gd name="connsiteX41" fmla="*/ 0 w 9909570"/>
              <a:gd name="connsiteY41" fmla="*/ 477825 h 769442"/>
              <a:gd name="connsiteX42" fmla="*/ 0 w 9909570"/>
              <a:gd name="connsiteY42" fmla="*/ 273787 h 769442"/>
              <a:gd name="connsiteX43" fmla="*/ 0 w 9909570"/>
              <a:gd name="connsiteY43" fmla="*/ 87577 h 769442"/>
              <a:gd name="connsiteX0" fmla="*/ 0 w 9909570"/>
              <a:gd name="connsiteY0" fmla="*/ 87577 h 769442"/>
              <a:gd name="connsiteX1" fmla="*/ 263770 w 9909570"/>
              <a:gd name="connsiteY1" fmla="*/ 0 h 769442"/>
              <a:gd name="connsiteX2" fmla="*/ 795419 w 9909570"/>
              <a:gd name="connsiteY2" fmla="*/ 0 h 769442"/>
              <a:gd name="connsiteX3" fmla="*/ 1233246 w 9909570"/>
              <a:gd name="connsiteY3" fmla="*/ 0 h 769442"/>
              <a:gd name="connsiteX4" fmla="*/ 1952536 w 9909570"/>
              <a:gd name="connsiteY4" fmla="*/ 0 h 769442"/>
              <a:gd name="connsiteX5" fmla="*/ 2765645 w 9909570"/>
              <a:gd name="connsiteY5" fmla="*/ 0 h 769442"/>
              <a:gd name="connsiteX6" fmla="*/ 3391113 w 9909570"/>
              <a:gd name="connsiteY6" fmla="*/ 0 h 769442"/>
              <a:gd name="connsiteX7" fmla="*/ 3922761 w 9909570"/>
              <a:gd name="connsiteY7" fmla="*/ 0 h 769442"/>
              <a:gd name="connsiteX8" fmla="*/ 4454409 w 9909570"/>
              <a:gd name="connsiteY8" fmla="*/ 0 h 769442"/>
              <a:gd name="connsiteX9" fmla="*/ 4892238 w 9909570"/>
              <a:gd name="connsiteY9" fmla="*/ 0 h 769442"/>
              <a:gd name="connsiteX10" fmla="*/ 5330065 w 9909570"/>
              <a:gd name="connsiteY10" fmla="*/ 0 h 769442"/>
              <a:gd name="connsiteX11" fmla="*/ 5767894 w 9909570"/>
              <a:gd name="connsiteY11" fmla="*/ 0 h 769442"/>
              <a:gd name="connsiteX12" fmla="*/ 6205721 w 9909570"/>
              <a:gd name="connsiteY12" fmla="*/ 0 h 769442"/>
              <a:gd name="connsiteX13" fmla="*/ 7018831 w 9909570"/>
              <a:gd name="connsiteY13" fmla="*/ 0 h 769442"/>
              <a:gd name="connsiteX14" fmla="*/ 7644299 w 9909570"/>
              <a:gd name="connsiteY14" fmla="*/ 0 h 769442"/>
              <a:gd name="connsiteX15" fmla="*/ 8457409 w 9909570"/>
              <a:gd name="connsiteY15" fmla="*/ 0 h 769442"/>
              <a:gd name="connsiteX16" fmla="*/ 9645799 w 9909570"/>
              <a:gd name="connsiteY16" fmla="*/ 0 h 769442"/>
              <a:gd name="connsiteX17" fmla="*/ 9909570 w 9909570"/>
              <a:gd name="connsiteY17" fmla="*/ 87577 h 769442"/>
              <a:gd name="connsiteX18" fmla="*/ 9909570 w 9909570"/>
              <a:gd name="connsiteY18" fmla="*/ 273787 h 769442"/>
              <a:gd name="connsiteX19" fmla="*/ 9909570 w 9909570"/>
              <a:gd name="connsiteY19" fmla="*/ 465940 h 769442"/>
              <a:gd name="connsiteX20" fmla="*/ 9909570 w 9909570"/>
              <a:gd name="connsiteY20" fmla="*/ 681864 h 769442"/>
              <a:gd name="connsiteX21" fmla="*/ 9645799 w 9909570"/>
              <a:gd name="connsiteY21" fmla="*/ 769441 h 769442"/>
              <a:gd name="connsiteX22" fmla="*/ 9114150 w 9909570"/>
              <a:gd name="connsiteY22" fmla="*/ 769441 h 769442"/>
              <a:gd name="connsiteX23" fmla="*/ 8676323 w 9909570"/>
              <a:gd name="connsiteY23" fmla="*/ 769441 h 769442"/>
              <a:gd name="connsiteX24" fmla="*/ 7957033 w 9909570"/>
              <a:gd name="connsiteY24" fmla="*/ 769441 h 769442"/>
              <a:gd name="connsiteX25" fmla="*/ 7425385 w 9909570"/>
              <a:gd name="connsiteY25" fmla="*/ 769441 h 769442"/>
              <a:gd name="connsiteX26" fmla="*/ 6893737 w 9909570"/>
              <a:gd name="connsiteY26" fmla="*/ 769441 h 769442"/>
              <a:gd name="connsiteX27" fmla="*/ 6174448 w 9909570"/>
              <a:gd name="connsiteY27" fmla="*/ 769441 h 769442"/>
              <a:gd name="connsiteX28" fmla="*/ 5361339 w 9909570"/>
              <a:gd name="connsiteY28" fmla="*/ 769441 h 769442"/>
              <a:gd name="connsiteX29" fmla="*/ 4979178 w 9909570"/>
              <a:gd name="connsiteY29" fmla="*/ 769441 h 769442"/>
              <a:gd name="connsiteX30" fmla="*/ 4548230 w 9909570"/>
              <a:gd name="connsiteY30" fmla="*/ 769441 h 769442"/>
              <a:gd name="connsiteX31" fmla="*/ 3922761 w 9909570"/>
              <a:gd name="connsiteY31" fmla="*/ 769441 h 769442"/>
              <a:gd name="connsiteX32" fmla="*/ 3484933 w 9909570"/>
              <a:gd name="connsiteY32" fmla="*/ 769441 h 769442"/>
              <a:gd name="connsiteX33" fmla="*/ 3047105 w 9909570"/>
              <a:gd name="connsiteY33" fmla="*/ 769441 h 769442"/>
              <a:gd name="connsiteX34" fmla="*/ 2421636 w 9909570"/>
              <a:gd name="connsiteY34" fmla="*/ 769441 h 769442"/>
              <a:gd name="connsiteX35" fmla="*/ 1983809 w 9909570"/>
              <a:gd name="connsiteY35" fmla="*/ 769441 h 769442"/>
              <a:gd name="connsiteX36" fmla="*/ 1452160 w 9909570"/>
              <a:gd name="connsiteY36" fmla="*/ 769441 h 769442"/>
              <a:gd name="connsiteX37" fmla="*/ 826692 w 9909570"/>
              <a:gd name="connsiteY37" fmla="*/ 769441 h 769442"/>
              <a:gd name="connsiteX38" fmla="*/ 263770 w 9909570"/>
              <a:gd name="connsiteY38" fmla="*/ 769441 h 769442"/>
              <a:gd name="connsiteX39" fmla="*/ 0 w 9909570"/>
              <a:gd name="connsiteY39" fmla="*/ 681864 h 769442"/>
              <a:gd name="connsiteX40" fmla="*/ 0 w 9909570"/>
              <a:gd name="connsiteY40" fmla="*/ 483768 h 769442"/>
              <a:gd name="connsiteX41" fmla="*/ 0 w 9909570"/>
              <a:gd name="connsiteY41" fmla="*/ 303501 h 769442"/>
              <a:gd name="connsiteX42" fmla="*/ 0 w 9909570"/>
              <a:gd name="connsiteY42" fmla="*/ 87577 h 769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9909570" h="769442" fill="none" extrusionOk="0">
                <a:moveTo>
                  <a:pt x="0" y="87577"/>
                </a:moveTo>
                <a:cubicBezTo>
                  <a:pt x="11651" y="19453"/>
                  <a:pt x="99508" y="-4333"/>
                  <a:pt x="263770" y="0"/>
                </a:cubicBezTo>
                <a:cubicBezTo>
                  <a:pt x="452911" y="13209"/>
                  <a:pt x="561060" y="-9728"/>
                  <a:pt x="795419" y="0"/>
                </a:cubicBezTo>
                <a:cubicBezTo>
                  <a:pt x="1048321" y="-10029"/>
                  <a:pt x="1072016" y="-5653"/>
                  <a:pt x="1233246" y="0"/>
                </a:cubicBezTo>
                <a:cubicBezTo>
                  <a:pt x="1368421" y="19053"/>
                  <a:pt x="1731090" y="41279"/>
                  <a:pt x="1952536" y="0"/>
                </a:cubicBezTo>
                <a:cubicBezTo>
                  <a:pt x="2181924" y="-47256"/>
                  <a:pt x="2371932" y="-16057"/>
                  <a:pt x="2765645" y="0"/>
                </a:cubicBezTo>
                <a:cubicBezTo>
                  <a:pt x="3153055" y="4720"/>
                  <a:pt x="3231353" y="-26298"/>
                  <a:pt x="3391113" y="0"/>
                </a:cubicBezTo>
                <a:cubicBezTo>
                  <a:pt x="3564437" y="-3105"/>
                  <a:pt x="3666506" y="2925"/>
                  <a:pt x="3922761" y="0"/>
                </a:cubicBezTo>
                <a:cubicBezTo>
                  <a:pt x="4184082" y="2044"/>
                  <a:pt x="4201677" y="14281"/>
                  <a:pt x="4454409" y="0"/>
                </a:cubicBezTo>
                <a:cubicBezTo>
                  <a:pt x="4695529" y="-13771"/>
                  <a:pt x="4748908" y="-4909"/>
                  <a:pt x="4892238" y="0"/>
                </a:cubicBezTo>
                <a:cubicBezTo>
                  <a:pt x="5037715" y="-14369"/>
                  <a:pt x="5238040" y="16399"/>
                  <a:pt x="5330065" y="0"/>
                </a:cubicBezTo>
                <a:cubicBezTo>
                  <a:pt x="5442738" y="34724"/>
                  <a:pt x="5654089" y="-38349"/>
                  <a:pt x="5767894" y="0"/>
                </a:cubicBezTo>
                <a:cubicBezTo>
                  <a:pt x="5887791" y="38155"/>
                  <a:pt x="6056599" y="6451"/>
                  <a:pt x="6205721" y="0"/>
                </a:cubicBezTo>
                <a:cubicBezTo>
                  <a:pt x="6365904" y="62379"/>
                  <a:pt x="6830607" y="-11924"/>
                  <a:pt x="7018831" y="0"/>
                </a:cubicBezTo>
                <a:cubicBezTo>
                  <a:pt x="7222958" y="-6352"/>
                  <a:pt x="7467157" y="-13285"/>
                  <a:pt x="7644299" y="0"/>
                </a:cubicBezTo>
                <a:cubicBezTo>
                  <a:pt x="7867000" y="10062"/>
                  <a:pt x="8137217" y="-28765"/>
                  <a:pt x="8457409" y="0"/>
                </a:cubicBezTo>
                <a:cubicBezTo>
                  <a:pt x="8690768" y="59492"/>
                  <a:pt x="9149222" y="22152"/>
                  <a:pt x="9645799" y="0"/>
                </a:cubicBezTo>
                <a:cubicBezTo>
                  <a:pt x="9776738" y="-10621"/>
                  <a:pt x="9919533" y="31370"/>
                  <a:pt x="9909570" y="87577"/>
                </a:cubicBezTo>
                <a:cubicBezTo>
                  <a:pt x="9944703" y="128665"/>
                  <a:pt x="9920706" y="188764"/>
                  <a:pt x="9909570" y="273787"/>
                </a:cubicBezTo>
                <a:cubicBezTo>
                  <a:pt x="9933012" y="351857"/>
                  <a:pt x="9871304" y="391191"/>
                  <a:pt x="9909570" y="465940"/>
                </a:cubicBezTo>
                <a:cubicBezTo>
                  <a:pt x="9938834" y="527705"/>
                  <a:pt x="9906723" y="613835"/>
                  <a:pt x="9909570" y="681864"/>
                </a:cubicBezTo>
                <a:cubicBezTo>
                  <a:pt x="9937182" y="732494"/>
                  <a:pt x="9763761" y="789344"/>
                  <a:pt x="9645799" y="769441"/>
                </a:cubicBezTo>
                <a:cubicBezTo>
                  <a:pt x="9472295" y="779053"/>
                  <a:pt x="9255503" y="765994"/>
                  <a:pt x="9114150" y="769441"/>
                </a:cubicBezTo>
                <a:cubicBezTo>
                  <a:pt x="8972640" y="771748"/>
                  <a:pt x="8761093" y="769366"/>
                  <a:pt x="8676323" y="769441"/>
                </a:cubicBezTo>
                <a:cubicBezTo>
                  <a:pt x="8503152" y="814602"/>
                  <a:pt x="8264059" y="833681"/>
                  <a:pt x="7957033" y="769441"/>
                </a:cubicBezTo>
                <a:cubicBezTo>
                  <a:pt x="7668070" y="759966"/>
                  <a:pt x="7628201" y="768785"/>
                  <a:pt x="7425385" y="769441"/>
                </a:cubicBezTo>
                <a:cubicBezTo>
                  <a:pt x="7234755" y="760092"/>
                  <a:pt x="7158628" y="770247"/>
                  <a:pt x="6893737" y="769441"/>
                </a:cubicBezTo>
                <a:cubicBezTo>
                  <a:pt x="6626897" y="781715"/>
                  <a:pt x="6410784" y="686471"/>
                  <a:pt x="6174448" y="769441"/>
                </a:cubicBezTo>
                <a:cubicBezTo>
                  <a:pt x="5965210" y="770821"/>
                  <a:pt x="5737575" y="796720"/>
                  <a:pt x="5361339" y="769441"/>
                </a:cubicBezTo>
                <a:cubicBezTo>
                  <a:pt x="5194525" y="771998"/>
                  <a:pt x="5064915" y="766815"/>
                  <a:pt x="4979178" y="769441"/>
                </a:cubicBezTo>
                <a:cubicBezTo>
                  <a:pt x="4850452" y="771572"/>
                  <a:pt x="4729400" y="749761"/>
                  <a:pt x="4548230" y="769441"/>
                </a:cubicBezTo>
                <a:cubicBezTo>
                  <a:pt x="4328267" y="750308"/>
                  <a:pt x="4132672" y="800081"/>
                  <a:pt x="3922761" y="769441"/>
                </a:cubicBezTo>
                <a:cubicBezTo>
                  <a:pt x="3769854" y="764915"/>
                  <a:pt x="3651095" y="743809"/>
                  <a:pt x="3484933" y="769441"/>
                </a:cubicBezTo>
                <a:cubicBezTo>
                  <a:pt x="3329432" y="771158"/>
                  <a:pt x="3227646" y="751066"/>
                  <a:pt x="3047105" y="769441"/>
                </a:cubicBezTo>
                <a:cubicBezTo>
                  <a:pt x="2905312" y="726060"/>
                  <a:pt x="2726267" y="758015"/>
                  <a:pt x="2421636" y="769441"/>
                </a:cubicBezTo>
                <a:cubicBezTo>
                  <a:pt x="2133798" y="771767"/>
                  <a:pt x="2121016" y="765715"/>
                  <a:pt x="1983809" y="769441"/>
                </a:cubicBezTo>
                <a:cubicBezTo>
                  <a:pt x="1838197" y="754882"/>
                  <a:pt x="1576499" y="773154"/>
                  <a:pt x="1452160" y="769441"/>
                </a:cubicBezTo>
                <a:cubicBezTo>
                  <a:pt x="1327932" y="767284"/>
                  <a:pt x="986842" y="774489"/>
                  <a:pt x="826692" y="769441"/>
                </a:cubicBezTo>
                <a:cubicBezTo>
                  <a:pt x="663144" y="790297"/>
                  <a:pt x="454333" y="806133"/>
                  <a:pt x="263770" y="769441"/>
                </a:cubicBezTo>
                <a:cubicBezTo>
                  <a:pt x="105233" y="775699"/>
                  <a:pt x="10106" y="719922"/>
                  <a:pt x="0" y="681864"/>
                </a:cubicBezTo>
                <a:cubicBezTo>
                  <a:pt x="3517" y="613903"/>
                  <a:pt x="-7925" y="578704"/>
                  <a:pt x="0" y="483768"/>
                </a:cubicBezTo>
                <a:cubicBezTo>
                  <a:pt x="5565" y="387020"/>
                  <a:pt x="3139" y="384160"/>
                  <a:pt x="0" y="303501"/>
                </a:cubicBezTo>
                <a:cubicBezTo>
                  <a:pt x="2330" y="231229"/>
                  <a:pt x="16235" y="160350"/>
                  <a:pt x="0" y="87577"/>
                </a:cubicBezTo>
                <a:close/>
              </a:path>
              <a:path w="9909570" h="769442" stroke="0" extrusionOk="0">
                <a:moveTo>
                  <a:pt x="0" y="87577"/>
                </a:moveTo>
                <a:cubicBezTo>
                  <a:pt x="51985" y="23973"/>
                  <a:pt x="179530" y="-23941"/>
                  <a:pt x="263770" y="0"/>
                </a:cubicBezTo>
                <a:cubicBezTo>
                  <a:pt x="622233" y="-8111"/>
                  <a:pt x="725465" y="5164"/>
                  <a:pt x="983059" y="0"/>
                </a:cubicBezTo>
                <a:cubicBezTo>
                  <a:pt x="1195929" y="-18134"/>
                  <a:pt x="1372176" y="5464"/>
                  <a:pt x="1514707" y="0"/>
                </a:cubicBezTo>
                <a:cubicBezTo>
                  <a:pt x="1643201" y="15491"/>
                  <a:pt x="1781517" y="-30011"/>
                  <a:pt x="1858715" y="0"/>
                </a:cubicBezTo>
                <a:cubicBezTo>
                  <a:pt x="1885101" y="-14992"/>
                  <a:pt x="2210109" y="18015"/>
                  <a:pt x="2390363" y="0"/>
                </a:cubicBezTo>
                <a:cubicBezTo>
                  <a:pt x="2579192" y="863"/>
                  <a:pt x="2614363" y="12448"/>
                  <a:pt x="2734371" y="0"/>
                </a:cubicBezTo>
                <a:cubicBezTo>
                  <a:pt x="2822829" y="432"/>
                  <a:pt x="3385605" y="-32147"/>
                  <a:pt x="3547480" y="0"/>
                </a:cubicBezTo>
                <a:cubicBezTo>
                  <a:pt x="3741937" y="10047"/>
                  <a:pt x="3820704" y="5516"/>
                  <a:pt x="3985308" y="0"/>
                </a:cubicBezTo>
                <a:cubicBezTo>
                  <a:pt x="4153534" y="-12331"/>
                  <a:pt x="4444113" y="-39590"/>
                  <a:pt x="4704597" y="0"/>
                </a:cubicBezTo>
                <a:cubicBezTo>
                  <a:pt x="5024821" y="-9488"/>
                  <a:pt x="5038915" y="-6983"/>
                  <a:pt x="5142425" y="0"/>
                </a:cubicBezTo>
                <a:cubicBezTo>
                  <a:pt x="5197981" y="14288"/>
                  <a:pt x="5696942" y="-5008"/>
                  <a:pt x="5955534" y="0"/>
                </a:cubicBezTo>
                <a:cubicBezTo>
                  <a:pt x="6203386" y="-13951"/>
                  <a:pt x="6190508" y="4584"/>
                  <a:pt x="6393362" y="0"/>
                </a:cubicBezTo>
                <a:cubicBezTo>
                  <a:pt x="6607475" y="-21829"/>
                  <a:pt x="6866230" y="-24161"/>
                  <a:pt x="7018831" y="0"/>
                </a:cubicBezTo>
                <a:cubicBezTo>
                  <a:pt x="7171570" y="-39046"/>
                  <a:pt x="7642145" y="-65679"/>
                  <a:pt x="7831940" y="0"/>
                </a:cubicBezTo>
                <a:cubicBezTo>
                  <a:pt x="8052732" y="272"/>
                  <a:pt x="8132079" y="-13069"/>
                  <a:pt x="8363589" y="0"/>
                </a:cubicBezTo>
                <a:cubicBezTo>
                  <a:pt x="8509590" y="-16691"/>
                  <a:pt x="8685903" y="-41599"/>
                  <a:pt x="8895236" y="0"/>
                </a:cubicBezTo>
                <a:cubicBezTo>
                  <a:pt x="9140550" y="-25249"/>
                  <a:pt x="9394673" y="-70"/>
                  <a:pt x="9645799" y="0"/>
                </a:cubicBezTo>
                <a:cubicBezTo>
                  <a:pt x="9796746" y="-9631"/>
                  <a:pt x="9910504" y="34146"/>
                  <a:pt x="9909570" y="87577"/>
                </a:cubicBezTo>
                <a:cubicBezTo>
                  <a:pt x="9877768" y="152693"/>
                  <a:pt x="9891760" y="199320"/>
                  <a:pt x="9909570" y="279730"/>
                </a:cubicBezTo>
                <a:cubicBezTo>
                  <a:pt x="9923654" y="359110"/>
                  <a:pt x="9934555" y="375315"/>
                  <a:pt x="9909570" y="459997"/>
                </a:cubicBezTo>
                <a:cubicBezTo>
                  <a:pt x="9878465" y="538943"/>
                  <a:pt x="9901068" y="572579"/>
                  <a:pt x="9909570" y="681864"/>
                </a:cubicBezTo>
                <a:cubicBezTo>
                  <a:pt x="9936708" y="738691"/>
                  <a:pt x="9805063" y="783684"/>
                  <a:pt x="9645799" y="769441"/>
                </a:cubicBezTo>
                <a:cubicBezTo>
                  <a:pt x="9402469" y="797774"/>
                  <a:pt x="9301308" y="766649"/>
                  <a:pt x="9020330" y="769441"/>
                </a:cubicBezTo>
                <a:cubicBezTo>
                  <a:pt x="8770674" y="767854"/>
                  <a:pt x="8732155" y="754334"/>
                  <a:pt x="8582502" y="769441"/>
                </a:cubicBezTo>
                <a:cubicBezTo>
                  <a:pt x="8468565" y="811555"/>
                  <a:pt x="8247107" y="753795"/>
                  <a:pt x="8050854" y="769441"/>
                </a:cubicBezTo>
                <a:cubicBezTo>
                  <a:pt x="7876878" y="753589"/>
                  <a:pt x="7516635" y="791317"/>
                  <a:pt x="7331565" y="769441"/>
                </a:cubicBezTo>
                <a:cubicBezTo>
                  <a:pt x="7166998" y="764667"/>
                  <a:pt x="7088317" y="765261"/>
                  <a:pt x="6893737" y="769441"/>
                </a:cubicBezTo>
                <a:cubicBezTo>
                  <a:pt x="6802062" y="759869"/>
                  <a:pt x="6727706" y="774015"/>
                  <a:pt x="6549729" y="769441"/>
                </a:cubicBezTo>
                <a:cubicBezTo>
                  <a:pt x="6449921" y="768910"/>
                  <a:pt x="6153165" y="773366"/>
                  <a:pt x="5924261" y="769441"/>
                </a:cubicBezTo>
                <a:cubicBezTo>
                  <a:pt x="5790697" y="773168"/>
                  <a:pt x="5709245" y="762323"/>
                  <a:pt x="5580253" y="769441"/>
                </a:cubicBezTo>
                <a:cubicBezTo>
                  <a:pt x="5452596" y="783984"/>
                  <a:pt x="5218174" y="795305"/>
                  <a:pt x="5048604" y="769441"/>
                </a:cubicBezTo>
                <a:cubicBezTo>
                  <a:pt x="4896629" y="771025"/>
                  <a:pt x="4755438" y="778550"/>
                  <a:pt x="4610777" y="769441"/>
                </a:cubicBezTo>
                <a:cubicBezTo>
                  <a:pt x="4477302" y="779692"/>
                  <a:pt x="4130697" y="791576"/>
                  <a:pt x="3985308" y="769441"/>
                </a:cubicBezTo>
                <a:cubicBezTo>
                  <a:pt x="3883404" y="756140"/>
                  <a:pt x="3671428" y="792617"/>
                  <a:pt x="3547480" y="769441"/>
                </a:cubicBezTo>
                <a:cubicBezTo>
                  <a:pt x="3425883" y="775854"/>
                  <a:pt x="3354957" y="789671"/>
                  <a:pt x="3203472" y="769441"/>
                </a:cubicBezTo>
                <a:cubicBezTo>
                  <a:pt x="2989271" y="654925"/>
                  <a:pt x="2655730" y="867370"/>
                  <a:pt x="2390363" y="769441"/>
                </a:cubicBezTo>
                <a:cubicBezTo>
                  <a:pt x="2079735" y="748367"/>
                  <a:pt x="1822616" y="724882"/>
                  <a:pt x="1577254" y="769441"/>
                </a:cubicBezTo>
                <a:cubicBezTo>
                  <a:pt x="1306169" y="809524"/>
                  <a:pt x="1008371" y="771874"/>
                  <a:pt x="857965" y="769441"/>
                </a:cubicBezTo>
                <a:cubicBezTo>
                  <a:pt x="682281" y="743030"/>
                  <a:pt x="364746" y="811158"/>
                  <a:pt x="263770" y="769441"/>
                </a:cubicBezTo>
                <a:cubicBezTo>
                  <a:pt x="125745" y="777332"/>
                  <a:pt x="-13402" y="716689"/>
                  <a:pt x="0" y="681864"/>
                </a:cubicBezTo>
                <a:cubicBezTo>
                  <a:pt x="7163" y="610686"/>
                  <a:pt x="-18741" y="590004"/>
                  <a:pt x="0" y="477825"/>
                </a:cubicBezTo>
                <a:cubicBezTo>
                  <a:pt x="11063" y="370428"/>
                  <a:pt x="33783" y="325325"/>
                  <a:pt x="0" y="273787"/>
                </a:cubicBezTo>
                <a:cubicBezTo>
                  <a:pt x="-20391" y="243710"/>
                  <a:pt x="11099" y="155540"/>
                  <a:pt x="0" y="87577"/>
                </a:cubicBezTo>
                <a:close/>
              </a:path>
              <a:path w="9909570" h="769442" fill="none" stroke="0" extrusionOk="0">
                <a:moveTo>
                  <a:pt x="0" y="87577"/>
                </a:moveTo>
                <a:cubicBezTo>
                  <a:pt x="18752" y="26158"/>
                  <a:pt x="116143" y="8351"/>
                  <a:pt x="263770" y="0"/>
                </a:cubicBezTo>
                <a:cubicBezTo>
                  <a:pt x="471432" y="30311"/>
                  <a:pt x="554434" y="28069"/>
                  <a:pt x="795419" y="0"/>
                </a:cubicBezTo>
                <a:cubicBezTo>
                  <a:pt x="1044826" y="-10034"/>
                  <a:pt x="1080373" y="-2692"/>
                  <a:pt x="1233246" y="0"/>
                </a:cubicBezTo>
                <a:cubicBezTo>
                  <a:pt x="1399920" y="-9279"/>
                  <a:pt x="1761442" y="-19103"/>
                  <a:pt x="1952536" y="0"/>
                </a:cubicBezTo>
                <a:cubicBezTo>
                  <a:pt x="2163312" y="-14377"/>
                  <a:pt x="2386768" y="68586"/>
                  <a:pt x="2765645" y="0"/>
                </a:cubicBezTo>
                <a:cubicBezTo>
                  <a:pt x="3150301" y="-5980"/>
                  <a:pt x="3257493" y="-15624"/>
                  <a:pt x="3391113" y="0"/>
                </a:cubicBezTo>
                <a:cubicBezTo>
                  <a:pt x="3533593" y="17597"/>
                  <a:pt x="3665571" y="8054"/>
                  <a:pt x="3922761" y="0"/>
                </a:cubicBezTo>
                <a:cubicBezTo>
                  <a:pt x="4186285" y="2198"/>
                  <a:pt x="4216294" y="9888"/>
                  <a:pt x="4454409" y="0"/>
                </a:cubicBezTo>
                <a:cubicBezTo>
                  <a:pt x="4641395" y="21891"/>
                  <a:pt x="4773417" y="-2502"/>
                  <a:pt x="4892238" y="0"/>
                </a:cubicBezTo>
                <a:cubicBezTo>
                  <a:pt x="5046272" y="11494"/>
                  <a:pt x="5216626" y="-13693"/>
                  <a:pt x="5330065" y="0"/>
                </a:cubicBezTo>
                <a:cubicBezTo>
                  <a:pt x="5414000" y="42068"/>
                  <a:pt x="5635345" y="35602"/>
                  <a:pt x="5767894" y="0"/>
                </a:cubicBezTo>
                <a:cubicBezTo>
                  <a:pt x="5943056" y="10259"/>
                  <a:pt x="6057339" y="-28588"/>
                  <a:pt x="6205721" y="0"/>
                </a:cubicBezTo>
                <a:cubicBezTo>
                  <a:pt x="6374712" y="-20428"/>
                  <a:pt x="6852667" y="-23660"/>
                  <a:pt x="7018831" y="0"/>
                </a:cubicBezTo>
                <a:cubicBezTo>
                  <a:pt x="7242866" y="-19978"/>
                  <a:pt x="7490742" y="13996"/>
                  <a:pt x="7644299" y="0"/>
                </a:cubicBezTo>
                <a:cubicBezTo>
                  <a:pt x="7938848" y="-3204"/>
                  <a:pt x="8201377" y="1953"/>
                  <a:pt x="8457409" y="0"/>
                </a:cubicBezTo>
                <a:cubicBezTo>
                  <a:pt x="8849574" y="79508"/>
                  <a:pt x="9145048" y="48366"/>
                  <a:pt x="9645799" y="0"/>
                </a:cubicBezTo>
                <a:cubicBezTo>
                  <a:pt x="9773067" y="-24330"/>
                  <a:pt x="9913146" y="32504"/>
                  <a:pt x="9909570" y="87577"/>
                </a:cubicBezTo>
                <a:cubicBezTo>
                  <a:pt x="9936895" y="112757"/>
                  <a:pt x="9882530" y="209742"/>
                  <a:pt x="9909570" y="273787"/>
                </a:cubicBezTo>
                <a:cubicBezTo>
                  <a:pt x="9918256" y="344089"/>
                  <a:pt x="9876178" y="388804"/>
                  <a:pt x="9909570" y="465940"/>
                </a:cubicBezTo>
                <a:cubicBezTo>
                  <a:pt x="9932512" y="539038"/>
                  <a:pt x="9896253" y="620443"/>
                  <a:pt x="9909570" y="681864"/>
                </a:cubicBezTo>
                <a:cubicBezTo>
                  <a:pt x="9905099" y="761943"/>
                  <a:pt x="9806139" y="778163"/>
                  <a:pt x="9645799" y="769441"/>
                </a:cubicBezTo>
                <a:cubicBezTo>
                  <a:pt x="9466364" y="740365"/>
                  <a:pt x="9249759" y="808700"/>
                  <a:pt x="9114150" y="769441"/>
                </a:cubicBezTo>
                <a:cubicBezTo>
                  <a:pt x="8949805" y="795379"/>
                  <a:pt x="8777354" y="792035"/>
                  <a:pt x="8676323" y="769441"/>
                </a:cubicBezTo>
                <a:cubicBezTo>
                  <a:pt x="8627154" y="732123"/>
                  <a:pt x="8184076" y="775336"/>
                  <a:pt x="7957033" y="769441"/>
                </a:cubicBezTo>
                <a:cubicBezTo>
                  <a:pt x="7769447" y="756588"/>
                  <a:pt x="7579448" y="748000"/>
                  <a:pt x="7425385" y="769441"/>
                </a:cubicBezTo>
                <a:cubicBezTo>
                  <a:pt x="7237291" y="779829"/>
                  <a:pt x="7135301" y="744032"/>
                  <a:pt x="6893737" y="769441"/>
                </a:cubicBezTo>
                <a:cubicBezTo>
                  <a:pt x="6571025" y="809229"/>
                  <a:pt x="6416561" y="712833"/>
                  <a:pt x="6174448" y="769441"/>
                </a:cubicBezTo>
                <a:cubicBezTo>
                  <a:pt x="5927100" y="709695"/>
                  <a:pt x="5749320" y="813675"/>
                  <a:pt x="5361339" y="769441"/>
                </a:cubicBezTo>
                <a:cubicBezTo>
                  <a:pt x="5219864" y="790385"/>
                  <a:pt x="5113366" y="763249"/>
                  <a:pt x="4979178" y="769441"/>
                </a:cubicBezTo>
                <a:cubicBezTo>
                  <a:pt x="4851230" y="757638"/>
                  <a:pt x="4645598" y="773254"/>
                  <a:pt x="4548230" y="769441"/>
                </a:cubicBezTo>
                <a:cubicBezTo>
                  <a:pt x="4244966" y="760664"/>
                  <a:pt x="4083326" y="766573"/>
                  <a:pt x="3922761" y="769441"/>
                </a:cubicBezTo>
                <a:cubicBezTo>
                  <a:pt x="3751837" y="760605"/>
                  <a:pt x="3632224" y="779106"/>
                  <a:pt x="3484933" y="769441"/>
                </a:cubicBezTo>
                <a:cubicBezTo>
                  <a:pt x="3325687" y="761140"/>
                  <a:pt x="3218920" y="757067"/>
                  <a:pt x="3047105" y="769441"/>
                </a:cubicBezTo>
                <a:cubicBezTo>
                  <a:pt x="2897352" y="783740"/>
                  <a:pt x="2704284" y="767492"/>
                  <a:pt x="2421636" y="769441"/>
                </a:cubicBezTo>
                <a:cubicBezTo>
                  <a:pt x="2134168" y="772591"/>
                  <a:pt x="2120879" y="763037"/>
                  <a:pt x="1983809" y="769441"/>
                </a:cubicBezTo>
                <a:cubicBezTo>
                  <a:pt x="1847525" y="747384"/>
                  <a:pt x="1555684" y="751970"/>
                  <a:pt x="1452160" y="769441"/>
                </a:cubicBezTo>
                <a:cubicBezTo>
                  <a:pt x="1368525" y="803128"/>
                  <a:pt x="990375" y="775925"/>
                  <a:pt x="826692" y="769441"/>
                </a:cubicBezTo>
                <a:cubicBezTo>
                  <a:pt x="653146" y="750455"/>
                  <a:pt x="448249" y="806691"/>
                  <a:pt x="263770" y="769441"/>
                </a:cubicBezTo>
                <a:cubicBezTo>
                  <a:pt x="127622" y="787630"/>
                  <a:pt x="3567" y="736026"/>
                  <a:pt x="0" y="681864"/>
                </a:cubicBezTo>
                <a:cubicBezTo>
                  <a:pt x="2419" y="614350"/>
                  <a:pt x="-8130" y="581491"/>
                  <a:pt x="0" y="483768"/>
                </a:cubicBezTo>
                <a:cubicBezTo>
                  <a:pt x="6626" y="388804"/>
                  <a:pt x="3014" y="385176"/>
                  <a:pt x="0" y="303501"/>
                </a:cubicBezTo>
                <a:cubicBezTo>
                  <a:pt x="-6384" y="237846"/>
                  <a:pt x="28110" y="166708"/>
                  <a:pt x="0" y="87577"/>
                </a:cubicBezTo>
                <a:close/>
              </a:path>
              <a:path w="9909570" h="769442" fill="none" stroke="0" extrusionOk="0">
                <a:moveTo>
                  <a:pt x="0" y="87577"/>
                </a:moveTo>
                <a:cubicBezTo>
                  <a:pt x="20864" y="41428"/>
                  <a:pt x="118882" y="-7364"/>
                  <a:pt x="263770" y="0"/>
                </a:cubicBezTo>
                <a:cubicBezTo>
                  <a:pt x="466347" y="16997"/>
                  <a:pt x="559106" y="-390"/>
                  <a:pt x="795419" y="0"/>
                </a:cubicBezTo>
                <a:cubicBezTo>
                  <a:pt x="1050040" y="-9689"/>
                  <a:pt x="1075610" y="-5023"/>
                  <a:pt x="1233246" y="0"/>
                </a:cubicBezTo>
                <a:cubicBezTo>
                  <a:pt x="1382662" y="27937"/>
                  <a:pt x="1730149" y="41064"/>
                  <a:pt x="1952536" y="0"/>
                </a:cubicBezTo>
                <a:cubicBezTo>
                  <a:pt x="2141401" y="-8653"/>
                  <a:pt x="2380004" y="24923"/>
                  <a:pt x="2765645" y="0"/>
                </a:cubicBezTo>
                <a:cubicBezTo>
                  <a:pt x="3161857" y="-7136"/>
                  <a:pt x="3231078" y="-15249"/>
                  <a:pt x="3391113" y="0"/>
                </a:cubicBezTo>
                <a:cubicBezTo>
                  <a:pt x="3568885" y="5808"/>
                  <a:pt x="3675824" y="30053"/>
                  <a:pt x="3922761" y="0"/>
                </a:cubicBezTo>
                <a:cubicBezTo>
                  <a:pt x="4185356" y="1285"/>
                  <a:pt x="4208649" y="14289"/>
                  <a:pt x="4454409" y="0"/>
                </a:cubicBezTo>
                <a:cubicBezTo>
                  <a:pt x="4692883" y="5305"/>
                  <a:pt x="4772970" y="-6988"/>
                  <a:pt x="4892238" y="0"/>
                </a:cubicBezTo>
                <a:cubicBezTo>
                  <a:pt x="5051743" y="-16675"/>
                  <a:pt x="5221208" y="-968"/>
                  <a:pt x="5330065" y="0"/>
                </a:cubicBezTo>
                <a:cubicBezTo>
                  <a:pt x="5414967" y="44514"/>
                  <a:pt x="5641333" y="-12865"/>
                  <a:pt x="5767894" y="0"/>
                </a:cubicBezTo>
                <a:cubicBezTo>
                  <a:pt x="5909543" y="20606"/>
                  <a:pt x="6057893" y="-3835"/>
                  <a:pt x="6205721" y="0"/>
                </a:cubicBezTo>
                <a:cubicBezTo>
                  <a:pt x="6335995" y="41134"/>
                  <a:pt x="6854301" y="-31877"/>
                  <a:pt x="7018831" y="0"/>
                </a:cubicBezTo>
                <a:cubicBezTo>
                  <a:pt x="7227378" y="600"/>
                  <a:pt x="7479011" y="28"/>
                  <a:pt x="7644299" y="0"/>
                </a:cubicBezTo>
                <a:cubicBezTo>
                  <a:pt x="7876262" y="23716"/>
                  <a:pt x="8148811" y="20952"/>
                  <a:pt x="8457409" y="0"/>
                </a:cubicBezTo>
                <a:cubicBezTo>
                  <a:pt x="8734510" y="51791"/>
                  <a:pt x="9071282" y="59398"/>
                  <a:pt x="9645799" y="0"/>
                </a:cubicBezTo>
                <a:cubicBezTo>
                  <a:pt x="9783409" y="-9599"/>
                  <a:pt x="9907694" y="29805"/>
                  <a:pt x="9909570" y="87577"/>
                </a:cubicBezTo>
                <a:cubicBezTo>
                  <a:pt x="9943998" y="124536"/>
                  <a:pt x="9893104" y="202939"/>
                  <a:pt x="9909570" y="273787"/>
                </a:cubicBezTo>
                <a:cubicBezTo>
                  <a:pt x="9936889" y="354459"/>
                  <a:pt x="9866227" y="390944"/>
                  <a:pt x="9909570" y="465940"/>
                </a:cubicBezTo>
                <a:cubicBezTo>
                  <a:pt x="9932400" y="529625"/>
                  <a:pt x="9907543" y="628081"/>
                  <a:pt x="9909570" y="681864"/>
                </a:cubicBezTo>
                <a:cubicBezTo>
                  <a:pt x="9911371" y="764696"/>
                  <a:pt x="9807048" y="781603"/>
                  <a:pt x="9645799" y="769441"/>
                </a:cubicBezTo>
                <a:cubicBezTo>
                  <a:pt x="9468101" y="767159"/>
                  <a:pt x="9267959" y="802314"/>
                  <a:pt x="9114150" y="769441"/>
                </a:cubicBezTo>
                <a:cubicBezTo>
                  <a:pt x="8955363" y="778003"/>
                  <a:pt x="8749503" y="783705"/>
                  <a:pt x="8676323" y="769441"/>
                </a:cubicBezTo>
                <a:cubicBezTo>
                  <a:pt x="8582678" y="791718"/>
                  <a:pt x="8226985" y="796019"/>
                  <a:pt x="7957033" y="769441"/>
                </a:cubicBezTo>
                <a:cubicBezTo>
                  <a:pt x="7674232" y="761116"/>
                  <a:pt x="7626953" y="768669"/>
                  <a:pt x="7425385" y="769441"/>
                </a:cubicBezTo>
                <a:cubicBezTo>
                  <a:pt x="7223766" y="767198"/>
                  <a:pt x="7150618" y="760942"/>
                  <a:pt x="6893737" y="769441"/>
                </a:cubicBezTo>
                <a:cubicBezTo>
                  <a:pt x="6605963" y="832766"/>
                  <a:pt x="6428770" y="732922"/>
                  <a:pt x="6174448" y="769441"/>
                </a:cubicBezTo>
                <a:cubicBezTo>
                  <a:pt x="5997653" y="738742"/>
                  <a:pt x="5778987" y="779133"/>
                  <a:pt x="5361339" y="769441"/>
                </a:cubicBezTo>
                <a:cubicBezTo>
                  <a:pt x="5230109" y="781691"/>
                  <a:pt x="5081023" y="771831"/>
                  <a:pt x="4979178" y="769441"/>
                </a:cubicBezTo>
                <a:cubicBezTo>
                  <a:pt x="4890273" y="791332"/>
                  <a:pt x="4733812" y="757369"/>
                  <a:pt x="4548230" y="769441"/>
                </a:cubicBezTo>
                <a:cubicBezTo>
                  <a:pt x="4278179" y="721785"/>
                  <a:pt x="4134544" y="789854"/>
                  <a:pt x="3922761" y="769441"/>
                </a:cubicBezTo>
                <a:cubicBezTo>
                  <a:pt x="3767533" y="761594"/>
                  <a:pt x="3627924" y="755106"/>
                  <a:pt x="3484933" y="769441"/>
                </a:cubicBezTo>
                <a:cubicBezTo>
                  <a:pt x="3324764" y="764064"/>
                  <a:pt x="3236618" y="755497"/>
                  <a:pt x="3047105" y="769441"/>
                </a:cubicBezTo>
                <a:cubicBezTo>
                  <a:pt x="2924915" y="788169"/>
                  <a:pt x="2651273" y="752541"/>
                  <a:pt x="2421636" y="769441"/>
                </a:cubicBezTo>
                <a:cubicBezTo>
                  <a:pt x="2133660" y="770360"/>
                  <a:pt x="2121226" y="765085"/>
                  <a:pt x="1983809" y="769441"/>
                </a:cubicBezTo>
                <a:cubicBezTo>
                  <a:pt x="1846415" y="771910"/>
                  <a:pt x="1585047" y="778963"/>
                  <a:pt x="1452160" y="769441"/>
                </a:cubicBezTo>
                <a:cubicBezTo>
                  <a:pt x="1299777" y="768251"/>
                  <a:pt x="1023285" y="766285"/>
                  <a:pt x="826692" y="769441"/>
                </a:cubicBezTo>
                <a:cubicBezTo>
                  <a:pt x="659268" y="785182"/>
                  <a:pt x="435079" y="799965"/>
                  <a:pt x="263770" y="769441"/>
                </a:cubicBezTo>
                <a:cubicBezTo>
                  <a:pt x="119321" y="770404"/>
                  <a:pt x="4898" y="726971"/>
                  <a:pt x="0" y="681864"/>
                </a:cubicBezTo>
                <a:cubicBezTo>
                  <a:pt x="1019" y="619873"/>
                  <a:pt x="-1731" y="586535"/>
                  <a:pt x="0" y="483768"/>
                </a:cubicBezTo>
                <a:cubicBezTo>
                  <a:pt x="5098" y="387121"/>
                  <a:pt x="3012" y="384066"/>
                  <a:pt x="0" y="303501"/>
                </a:cubicBezTo>
                <a:cubicBezTo>
                  <a:pt x="-5627" y="224198"/>
                  <a:pt x="19538" y="151320"/>
                  <a:pt x="0" y="87577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4236762247">
                  <a:custGeom>
                    <a:avLst/>
                    <a:gdLst>
                      <a:gd name="connsiteX0" fmla="*/ 0 w 9909570"/>
                      <a:gd name="connsiteY0" fmla="*/ 87577 h 769442"/>
                      <a:gd name="connsiteX1" fmla="*/ 263770 w 9909570"/>
                      <a:gd name="connsiteY1" fmla="*/ 0 h 769442"/>
                      <a:gd name="connsiteX2" fmla="*/ 795419 w 9909570"/>
                      <a:gd name="connsiteY2" fmla="*/ 0 h 769442"/>
                      <a:gd name="connsiteX3" fmla="*/ 1233246 w 9909570"/>
                      <a:gd name="connsiteY3" fmla="*/ 0 h 769442"/>
                      <a:gd name="connsiteX4" fmla="*/ 1952536 w 9909570"/>
                      <a:gd name="connsiteY4" fmla="*/ 0 h 769442"/>
                      <a:gd name="connsiteX5" fmla="*/ 2765645 w 9909570"/>
                      <a:gd name="connsiteY5" fmla="*/ 0 h 769442"/>
                      <a:gd name="connsiteX6" fmla="*/ 3391113 w 9909570"/>
                      <a:gd name="connsiteY6" fmla="*/ 0 h 769442"/>
                      <a:gd name="connsiteX7" fmla="*/ 3922761 w 9909570"/>
                      <a:gd name="connsiteY7" fmla="*/ 0 h 769442"/>
                      <a:gd name="connsiteX8" fmla="*/ 4454409 w 9909570"/>
                      <a:gd name="connsiteY8" fmla="*/ 0 h 769442"/>
                      <a:gd name="connsiteX9" fmla="*/ 4892238 w 9909570"/>
                      <a:gd name="connsiteY9" fmla="*/ 0 h 769442"/>
                      <a:gd name="connsiteX10" fmla="*/ 5330065 w 9909570"/>
                      <a:gd name="connsiteY10" fmla="*/ 0 h 769442"/>
                      <a:gd name="connsiteX11" fmla="*/ 5767894 w 9909570"/>
                      <a:gd name="connsiteY11" fmla="*/ 0 h 769442"/>
                      <a:gd name="connsiteX12" fmla="*/ 6205721 w 9909570"/>
                      <a:gd name="connsiteY12" fmla="*/ 0 h 769442"/>
                      <a:gd name="connsiteX13" fmla="*/ 7018831 w 9909570"/>
                      <a:gd name="connsiteY13" fmla="*/ 0 h 769442"/>
                      <a:gd name="connsiteX14" fmla="*/ 7644299 w 9909570"/>
                      <a:gd name="connsiteY14" fmla="*/ 0 h 769442"/>
                      <a:gd name="connsiteX15" fmla="*/ 8457409 w 9909570"/>
                      <a:gd name="connsiteY15" fmla="*/ 0 h 769442"/>
                      <a:gd name="connsiteX16" fmla="*/ 9645799 w 9909570"/>
                      <a:gd name="connsiteY16" fmla="*/ 0 h 769442"/>
                      <a:gd name="connsiteX17" fmla="*/ 9909570 w 9909570"/>
                      <a:gd name="connsiteY17" fmla="*/ 87577 h 769442"/>
                      <a:gd name="connsiteX18" fmla="*/ 9909570 w 9909570"/>
                      <a:gd name="connsiteY18" fmla="*/ 273787 h 769442"/>
                      <a:gd name="connsiteX19" fmla="*/ 9909570 w 9909570"/>
                      <a:gd name="connsiteY19" fmla="*/ 465940 h 769442"/>
                      <a:gd name="connsiteX20" fmla="*/ 9909570 w 9909570"/>
                      <a:gd name="connsiteY20" fmla="*/ 681864 h 769442"/>
                      <a:gd name="connsiteX21" fmla="*/ 9645799 w 9909570"/>
                      <a:gd name="connsiteY21" fmla="*/ 769441 h 769442"/>
                      <a:gd name="connsiteX22" fmla="*/ 9114150 w 9909570"/>
                      <a:gd name="connsiteY22" fmla="*/ 769441 h 769442"/>
                      <a:gd name="connsiteX23" fmla="*/ 8676323 w 9909570"/>
                      <a:gd name="connsiteY23" fmla="*/ 769441 h 769442"/>
                      <a:gd name="connsiteX24" fmla="*/ 7957033 w 9909570"/>
                      <a:gd name="connsiteY24" fmla="*/ 769441 h 769442"/>
                      <a:gd name="connsiteX25" fmla="*/ 7425385 w 9909570"/>
                      <a:gd name="connsiteY25" fmla="*/ 769441 h 769442"/>
                      <a:gd name="connsiteX26" fmla="*/ 6893737 w 9909570"/>
                      <a:gd name="connsiteY26" fmla="*/ 769441 h 769442"/>
                      <a:gd name="connsiteX27" fmla="*/ 6174448 w 9909570"/>
                      <a:gd name="connsiteY27" fmla="*/ 769441 h 769442"/>
                      <a:gd name="connsiteX28" fmla="*/ 5361339 w 9909570"/>
                      <a:gd name="connsiteY28" fmla="*/ 769441 h 769442"/>
                      <a:gd name="connsiteX29" fmla="*/ 4979178 w 9909570"/>
                      <a:gd name="connsiteY29" fmla="*/ 769441 h 769442"/>
                      <a:gd name="connsiteX30" fmla="*/ 4548230 w 9909570"/>
                      <a:gd name="connsiteY30" fmla="*/ 769441 h 769442"/>
                      <a:gd name="connsiteX31" fmla="*/ 3922761 w 9909570"/>
                      <a:gd name="connsiteY31" fmla="*/ 769441 h 769442"/>
                      <a:gd name="connsiteX32" fmla="*/ 3484933 w 9909570"/>
                      <a:gd name="connsiteY32" fmla="*/ 769441 h 769442"/>
                      <a:gd name="connsiteX33" fmla="*/ 3047105 w 9909570"/>
                      <a:gd name="connsiteY33" fmla="*/ 769441 h 769442"/>
                      <a:gd name="connsiteX34" fmla="*/ 2421636 w 9909570"/>
                      <a:gd name="connsiteY34" fmla="*/ 769441 h 769442"/>
                      <a:gd name="connsiteX35" fmla="*/ 1983809 w 9909570"/>
                      <a:gd name="connsiteY35" fmla="*/ 769441 h 769442"/>
                      <a:gd name="connsiteX36" fmla="*/ 1452160 w 9909570"/>
                      <a:gd name="connsiteY36" fmla="*/ 769441 h 769442"/>
                      <a:gd name="connsiteX37" fmla="*/ 826692 w 9909570"/>
                      <a:gd name="connsiteY37" fmla="*/ 769441 h 769442"/>
                      <a:gd name="connsiteX38" fmla="*/ 263770 w 9909570"/>
                      <a:gd name="connsiteY38" fmla="*/ 769441 h 769442"/>
                      <a:gd name="connsiteX39" fmla="*/ 0 w 9909570"/>
                      <a:gd name="connsiteY39" fmla="*/ 681864 h 769442"/>
                      <a:gd name="connsiteX40" fmla="*/ 0 w 9909570"/>
                      <a:gd name="connsiteY40" fmla="*/ 483768 h 769442"/>
                      <a:gd name="connsiteX41" fmla="*/ 0 w 9909570"/>
                      <a:gd name="connsiteY41" fmla="*/ 303501 h 769442"/>
                      <a:gd name="connsiteX42" fmla="*/ 0 w 9909570"/>
                      <a:gd name="connsiteY42" fmla="*/ 87577 h 769442"/>
                      <a:gd name="connsiteX0" fmla="*/ 0 w 9909570"/>
                      <a:gd name="connsiteY0" fmla="*/ 87577 h 769442"/>
                      <a:gd name="connsiteX1" fmla="*/ 263770 w 9909570"/>
                      <a:gd name="connsiteY1" fmla="*/ 0 h 769442"/>
                      <a:gd name="connsiteX2" fmla="*/ 983059 w 9909570"/>
                      <a:gd name="connsiteY2" fmla="*/ 0 h 769442"/>
                      <a:gd name="connsiteX3" fmla="*/ 1514707 w 9909570"/>
                      <a:gd name="connsiteY3" fmla="*/ 0 h 769442"/>
                      <a:gd name="connsiteX4" fmla="*/ 1858715 w 9909570"/>
                      <a:gd name="connsiteY4" fmla="*/ 0 h 769442"/>
                      <a:gd name="connsiteX5" fmla="*/ 2390363 w 9909570"/>
                      <a:gd name="connsiteY5" fmla="*/ 0 h 769442"/>
                      <a:gd name="connsiteX6" fmla="*/ 2734371 w 9909570"/>
                      <a:gd name="connsiteY6" fmla="*/ 0 h 769442"/>
                      <a:gd name="connsiteX7" fmla="*/ 3547480 w 9909570"/>
                      <a:gd name="connsiteY7" fmla="*/ 0 h 769442"/>
                      <a:gd name="connsiteX8" fmla="*/ 3985308 w 9909570"/>
                      <a:gd name="connsiteY8" fmla="*/ 0 h 769442"/>
                      <a:gd name="connsiteX9" fmla="*/ 4704597 w 9909570"/>
                      <a:gd name="connsiteY9" fmla="*/ 0 h 769442"/>
                      <a:gd name="connsiteX10" fmla="*/ 5142425 w 9909570"/>
                      <a:gd name="connsiteY10" fmla="*/ 0 h 769442"/>
                      <a:gd name="connsiteX11" fmla="*/ 5955534 w 9909570"/>
                      <a:gd name="connsiteY11" fmla="*/ 0 h 769442"/>
                      <a:gd name="connsiteX12" fmla="*/ 6393362 w 9909570"/>
                      <a:gd name="connsiteY12" fmla="*/ 0 h 769442"/>
                      <a:gd name="connsiteX13" fmla="*/ 7018831 w 9909570"/>
                      <a:gd name="connsiteY13" fmla="*/ 0 h 769442"/>
                      <a:gd name="connsiteX14" fmla="*/ 7831940 w 9909570"/>
                      <a:gd name="connsiteY14" fmla="*/ 0 h 769442"/>
                      <a:gd name="connsiteX15" fmla="*/ 8363589 w 9909570"/>
                      <a:gd name="connsiteY15" fmla="*/ 0 h 769442"/>
                      <a:gd name="connsiteX16" fmla="*/ 8895236 w 9909570"/>
                      <a:gd name="connsiteY16" fmla="*/ 0 h 769442"/>
                      <a:gd name="connsiteX17" fmla="*/ 9645799 w 9909570"/>
                      <a:gd name="connsiteY17" fmla="*/ 0 h 769442"/>
                      <a:gd name="connsiteX18" fmla="*/ 9909570 w 9909570"/>
                      <a:gd name="connsiteY18" fmla="*/ 87577 h 769442"/>
                      <a:gd name="connsiteX19" fmla="*/ 9909570 w 9909570"/>
                      <a:gd name="connsiteY19" fmla="*/ 279730 h 769442"/>
                      <a:gd name="connsiteX20" fmla="*/ 9909570 w 9909570"/>
                      <a:gd name="connsiteY20" fmla="*/ 459997 h 769442"/>
                      <a:gd name="connsiteX21" fmla="*/ 9909570 w 9909570"/>
                      <a:gd name="connsiteY21" fmla="*/ 681864 h 769442"/>
                      <a:gd name="connsiteX22" fmla="*/ 9645799 w 9909570"/>
                      <a:gd name="connsiteY22" fmla="*/ 769441 h 769442"/>
                      <a:gd name="connsiteX23" fmla="*/ 9020330 w 9909570"/>
                      <a:gd name="connsiteY23" fmla="*/ 769441 h 769442"/>
                      <a:gd name="connsiteX24" fmla="*/ 8582502 w 9909570"/>
                      <a:gd name="connsiteY24" fmla="*/ 769441 h 769442"/>
                      <a:gd name="connsiteX25" fmla="*/ 8050854 w 9909570"/>
                      <a:gd name="connsiteY25" fmla="*/ 769441 h 769442"/>
                      <a:gd name="connsiteX26" fmla="*/ 7331565 w 9909570"/>
                      <a:gd name="connsiteY26" fmla="*/ 769441 h 769442"/>
                      <a:gd name="connsiteX27" fmla="*/ 6893737 w 9909570"/>
                      <a:gd name="connsiteY27" fmla="*/ 769441 h 769442"/>
                      <a:gd name="connsiteX28" fmla="*/ 6549729 w 9909570"/>
                      <a:gd name="connsiteY28" fmla="*/ 769441 h 769442"/>
                      <a:gd name="connsiteX29" fmla="*/ 5924261 w 9909570"/>
                      <a:gd name="connsiteY29" fmla="*/ 769441 h 769442"/>
                      <a:gd name="connsiteX30" fmla="*/ 5580253 w 9909570"/>
                      <a:gd name="connsiteY30" fmla="*/ 769441 h 769442"/>
                      <a:gd name="connsiteX31" fmla="*/ 5048604 w 9909570"/>
                      <a:gd name="connsiteY31" fmla="*/ 769441 h 769442"/>
                      <a:gd name="connsiteX32" fmla="*/ 4610777 w 9909570"/>
                      <a:gd name="connsiteY32" fmla="*/ 769441 h 769442"/>
                      <a:gd name="connsiteX33" fmla="*/ 3985308 w 9909570"/>
                      <a:gd name="connsiteY33" fmla="*/ 769441 h 769442"/>
                      <a:gd name="connsiteX34" fmla="*/ 3547480 w 9909570"/>
                      <a:gd name="connsiteY34" fmla="*/ 769441 h 769442"/>
                      <a:gd name="connsiteX35" fmla="*/ 3203472 w 9909570"/>
                      <a:gd name="connsiteY35" fmla="*/ 769441 h 769442"/>
                      <a:gd name="connsiteX36" fmla="*/ 2390363 w 9909570"/>
                      <a:gd name="connsiteY36" fmla="*/ 769441 h 769442"/>
                      <a:gd name="connsiteX37" fmla="*/ 1577254 w 9909570"/>
                      <a:gd name="connsiteY37" fmla="*/ 769441 h 769442"/>
                      <a:gd name="connsiteX38" fmla="*/ 857965 w 9909570"/>
                      <a:gd name="connsiteY38" fmla="*/ 769441 h 769442"/>
                      <a:gd name="connsiteX39" fmla="*/ 263770 w 9909570"/>
                      <a:gd name="connsiteY39" fmla="*/ 769441 h 769442"/>
                      <a:gd name="connsiteX40" fmla="*/ 0 w 9909570"/>
                      <a:gd name="connsiteY40" fmla="*/ 681864 h 769442"/>
                      <a:gd name="connsiteX41" fmla="*/ 0 w 9909570"/>
                      <a:gd name="connsiteY41" fmla="*/ 477825 h 769442"/>
                      <a:gd name="connsiteX42" fmla="*/ 0 w 9909570"/>
                      <a:gd name="connsiteY42" fmla="*/ 273787 h 769442"/>
                      <a:gd name="connsiteX43" fmla="*/ 0 w 9909570"/>
                      <a:gd name="connsiteY43" fmla="*/ 87577 h 76944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</a:cxnLst>
                    <a:rect l="l" t="t" r="r" b="b"/>
                    <a:pathLst>
                      <a:path w="9909570" h="769442" fill="none" extrusionOk="0">
                        <a:moveTo>
                          <a:pt x="0" y="87577"/>
                        </a:moveTo>
                        <a:cubicBezTo>
                          <a:pt x="12316" y="29062"/>
                          <a:pt x="100433" y="-6575"/>
                          <a:pt x="263770" y="0"/>
                        </a:cubicBezTo>
                        <a:cubicBezTo>
                          <a:pt x="451560" y="6516"/>
                          <a:pt x="545457" y="-514"/>
                          <a:pt x="795419" y="0"/>
                        </a:cubicBezTo>
                        <a:cubicBezTo>
                          <a:pt x="1049513" y="-10260"/>
                          <a:pt x="1074306" y="-4899"/>
                          <a:pt x="1233246" y="0"/>
                        </a:cubicBezTo>
                        <a:cubicBezTo>
                          <a:pt x="1379164" y="40614"/>
                          <a:pt x="1741077" y="29357"/>
                          <a:pt x="1952536" y="0"/>
                        </a:cubicBezTo>
                        <a:cubicBezTo>
                          <a:pt x="2139632" y="-20431"/>
                          <a:pt x="2380181" y="18492"/>
                          <a:pt x="2765645" y="0"/>
                        </a:cubicBezTo>
                        <a:cubicBezTo>
                          <a:pt x="3151755" y="-4457"/>
                          <a:pt x="3222594" y="-13553"/>
                          <a:pt x="3391113" y="0"/>
                        </a:cubicBezTo>
                        <a:cubicBezTo>
                          <a:pt x="3565263" y="1703"/>
                          <a:pt x="3674560" y="22126"/>
                          <a:pt x="3922761" y="0"/>
                        </a:cubicBezTo>
                        <a:cubicBezTo>
                          <a:pt x="4182850" y="2069"/>
                          <a:pt x="4205558" y="10041"/>
                          <a:pt x="4454409" y="0"/>
                        </a:cubicBezTo>
                        <a:cubicBezTo>
                          <a:pt x="4683300" y="-7063"/>
                          <a:pt x="4761678" y="-4803"/>
                          <a:pt x="4892238" y="0"/>
                        </a:cubicBezTo>
                        <a:cubicBezTo>
                          <a:pt x="5032889" y="-13293"/>
                          <a:pt x="5237685" y="11943"/>
                          <a:pt x="5330065" y="0"/>
                        </a:cubicBezTo>
                        <a:cubicBezTo>
                          <a:pt x="5427726" y="14031"/>
                          <a:pt x="5636300" y="-19097"/>
                          <a:pt x="5767894" y="0"/>
                        </a:cubicBezTo>
                        <a:cubicBezTo>
                          <a:pt x="5891814" y="23777"/>
                          <a:pt x="6070596" y="12630"/>
                          <a:pt x="6205721" y="0"/>
                        </a:cubicBezTo>
                        <a:cubicBezTo>
                          <a:pt x="6351971" y="25016"/>
                          <a:pt x="6829829" y="-18835"/>
                          <a:pt x="7018831" y="0"/>
                        </a:cubicBezTo>
                        <a:cubicBezTo>
                          <a:pt x="7234894" y="-1660"/>
                          <a:pt x="7435721" y="16567"/>
                          <a:pt x="7644299" y="0"/>
                        </a:cubicBezTo>
                        <a:cubicBezTo>
                          <a:pt x="7865796" y="21283"/>
                          <a:pt x="8124986" y="21872"/>
                          <a:pt x="8457409" y="0"/>
                        </a:cubicBezTo>
                        <a:cubicBezTo>
                          <a:pt x="8719800" y="31490"/>
                          <a:pt x="9076634" y="21792"/>
                          <a:pt x="9645799" y="0"/>
                        </a:cubicBezTo>
                        <a:cubicBezTo>
                          <a:pt x="9786019" y="-7130"/>
                          <a:pt x="9907594" y="33087"/>
                          <a:pt x="9909570" y="87577"/>
                        </a:cubicBezTo>
                        <a:cubicBezTo>
                          <a:pt x="9936402" y="133902"/>
                          <a:pt x="9909938" y="198893"/>
                          <a:pt x="9909570" y="273787"/>
                        </a:cubicBezTo>
                        <a:cubicBezTo>
                          <a:pt x="9925346" y="344947"/>
                          <a:pt x="9870712" y="395300"/>
                          <a:pt x="9909570" y="465940"/>
                        </a:cubicBezTo>
                        <a:cubicBezTo>
                          <a:pt x="9937847" y="530048"/>
                          <a:pt x="9901836" y="616880"/>
                          <a:pt x="9909570" y="681864"/>
                        </a:cubicBezTo>
                        <a:cubicBezTo>
                          <a:pt x="9916785" y="750835"/>
                          <a:pt x="9793738" y="783748"/>
                          <a:pt x="9645799" y="769441"/>
                        </a:cubicBezTo>
                        <a:cubicBezTo>
                          <a:pt x="9488402" y="760135"/>
                          <a:pt x="9251079" y="774983"/>
                          <a:pt x="9114150" y="769441"/>
                        </a:cubicBezTo>
                        <a:cubicBezTo>
                          <a:pt x="8960487" y="774915"/>
                          <a:pt x="8762790" y="771712"/>
                          <a:pt x="8676323" y="769441"/>
                        </a:cubicBezTo>
                        <a:cubicBezTo>
                          <a:pt x="8568340" y="790846"/>
                          <a:pt x="8251255" y="807410"/>
                          <a:pt x="7957033" y="769441"/>
                        </a:cubicBezTo>
                        <a:cubicBezTo>
                          <a:pt x="7673097" y="763078"/>
                          <a:pt x="7628939" y="770189"/>
                          <a:pt x="7425385" y="769441"/>
                        </a:cubicBezTo>
                        <a:cubicBezTo>
                          <a:pt x="7222518" y="754742"/>
                          <a:pt x="7160575" y="766753"/>
                          <a:pt x="6893737" y="769441"/>
                        </a:cubicBezTo>
                        <a:cubicBezTo>
                          <a:pt x="6635644" y="794550"/>
                          <a:pt x="6417506" y="740831"/>
                          <a:pt x="6174448" y="769441"/>
                        </a:cubicBezTo>
                        <a:cubicBezTo>
                          <a:pt x="5980214" y="780896"/>
                          <a:pt x="5722872" y="778952"/>
                          <a:pt x="5361339" y="769441"/>
                        </a:cubicBezTo>
                        <a:cubicBezTo>
                          <a:pt x="5212859" y="764574"/>
                          <a:pt x="5085417" y="773988"/>
                          <a:pt x="4979178" y="769441"/>
                        </a:cubicBezTo>
                        <a:cubicBezTo>
                          <a:pt x="4872939" y="764894"/>
                          <a:pt x="4726195" y="765125"/>
                          <a:pt x="4548230" y="769441"/>
                        </a:cubicBezTo>
                        <a:cubicBezTo>
                          <a:pt x="4297415" y="754806"/>
                          <a:pt x="4148386" y="791962"/>
                          <a:pt x="3922761" y="769441"/>
                        </a:cubicBezTo>
                        <a:cubicBezTo>
                          <a:pt x="3768869" y="768216"/>
                          <a:pt x="3622487" y="754785"/>
                          <a:pt x="3484933" y="769441"/>
                        </a:cubicBezTo>
                        <a:cubicBezTo>
                          <a:pt x="3332878" y="773405"/>
                          <a:pt x="3232223" y="755955"/>
                          <a:pt x="3047105" y="769441"/>
                        </a:cubicBezTo>
                        <a:cubicBezTo>
                          <a:pt x="2889467" y="755955"/>
                          <a:pt x="2688922" y="780557"/>
                          <a:pt x="2421636" y="769441"/>
                        </a:cubicBezTo>
                        <a:cubicBezTo>
                          <a:pt x="2134532" y="771359"/>
                          <a:pt x="2119766" y="763317"/>
                          <a:pt x="1983809" y="769441"/>
                        </a:cubicBezTo>
                        <a:cubicBezTo>
                          <a:pt x="1832760" y="771151"/>
                          <a:pt x="1587627" y="775280"/>
                          <a:pt x="1452160" y="769441"/>
                        </a:cubicBezTo>
                        <a:cubicBezTo>
                          <a:pt x="1304557" y="753895"/>
                          <a:pt x="1026776" y="800599"/>
                          <a:pt x="826692" y="769441"/>
                        </a:cubicBezTo>
                        <a:cubicBezTo>
                          <a:pt x="656529" y="781801"/>
                          <a:pt x="437496" y="771576"/>
                          <a:pt x="263770" y="769441"/>
                        </a:cubicBezTo>
                        <a:cubicBezTo>
                          <a:pt x="111972" y="769431"/>
                          <a:pt x="13748" y="728906"/>
                          <a:pt x="0" y="681864"/>
                        </a:cubicBezTo>
                        <a:cubicBezTo>
                          <a:pt x="1168" y="616468"/>
                          <a:pt x="-6033" y="577944"/>
                          <a:pt x="0" y="483768"/>
                        </a:cubicBezTo>
                        <a:cubicBezTo>
                          <a:pt x="5617" y="387429"/>
                          <a:pt x="3405" y="384605"/>
                          <a:pt x="0" y="303501"/>
                        </a:cubicBezTo>
                        <a:cubicBezTo>
                          <a:pt x="-4089" y="224904"/>
                          <a:pt x="21794" y="149671"/>
                          <a:pt x="0" y="87577"/>
                        </a:cubicBezTo>
                        <a:close/>
                      </a:path>
                      <a:path w="9909570" h="769442" stroke="0" extrusionOk="0">
                        <a:moveTo>
                          <a:pt x="0" y="87577"/>
                        </a:moveTo>
                        <a:cubicBezTo>
                          <a:pt x="34393" y="30146"/>
                          <a:pt x="163529" y="-9297"/>
                          <a:pt x="263770" y="0"/>
                        </a:cubicBezTo>
                        <a:cubicBezTo>
                          <a:pt x="616624" y="-4024"/>
                          <a:pt x="722532" y="4075"/>
                          <a:pt x="983059" y="0"/>
                        </a:cubicBezTo>
                        <a:cubicBezTo>
                          <a:pt x="1200346" y="-19405"/>
                          <a:pt x="1380030" y="12881"/>
                          <a:pt x="1514707" y="0"/>
                        </a:cubicBezTo>
                        <a:cubicBezTo>
                          <a:pt x="1645493" y="3339"/>
                          <a:pt x="1784159" y="-11537"/>
                          <a:pt x="1858715" y="0"/>
                        </a:cubicBezTo>
                        <a:cubicBezTo>
                          <a:pt x="1900146" y="11096"/>
                          <a:pt x="2226189" y="12688"/>
                          <a:pt x="2390363" y="0"/>
                        </a:cubicBezTo>
                        <a:cubicBezTo>
                          <a:pt x="2572264" y="-2562"/>
                          <a:pt x="2621685" y="9897"/>
                          <a:pt x="2734371" y="0"/>
                        </a:cubicBezTo>
                        <a:cubicBezTo>
                          <a:pt x="2834117" y="-14817"/>
                          <a:pt x="3388060" y="-26798"/>
                          <a:pt x="3547480" y="0"/>
                        </a:cubicBezTo>
                        <a:cubicBezTo>
                          <a:pt x="3739418" y="11815"/>
                          <a:pt x="3808734" y="-1538"/>
                          <a:pt x="3985308" y="0"/>
                        </a:cubicBezTo>
                        <a:cubicBezTo>
                          <a:pt x="4170574" y="-8822"/>
                          <a:pt x="4407030" y="-26405"/>
                          <a:pt x="4704597" y="0"/>
                        </a:cubicBezTo>
                        <a:cubicBezTo>
                          <a:pt x="5023738" y="-7937"/>
                          <a:pt x="5039424" y="-6684"/>
                          <a:pt x="5142425" y="0"/>
                        </a:cubicBezTo>
                        <a:cubicBezTo>
                          <a:pt x="5263500" y="17119"/>
                          <a:pt x="5683978" y="-12249"/>
                          <a:pt x="5955534" y="0"/>
                        </a:cubicBezTo>
                        <a:cubicBezTo>
                          <a:pt x="6204317" y="-13097"/>
                          <a:pt x="6190050" y="5594"/>
                          <a:pt x="6393362" y="0"/>
                        </a:cubicBezTo>
                        <a:cubicBezTo>
                          <a:pt x="6599563" y="-21463"/>
                          <a:pt x="6862620" y="-408"/>
                          <a:pt x="7018831" y="0"/>
                        </a:cubicBezTo>
                        <a:cubicBezTo>
                          <a:pt x="7178110" y="-32502"/>
                          <a:pt x="7634820" y="-45838"/>
                          <a:pt x="7831940" y="0"/>
                        </a:cubicBezTo>
                        <a:cubicBezTo>
                          <a:pt x="8056243" y="18860"/>
                          <a:pt x="8136416" y="-16869"/>
                          <a:pt x="8363589" y="0"/>
                        </a:cubicBezTo>
                        <a:cubicBezTo>
                          <a:pt x="8502496" y="-8641"/>
                          <a:pt x="8712360" y="-21415"/>
                          <a:pt x="8895236" y="0"/>
                        </a:cubicBezTo>
                        <a:cubicBezTo>
                          <a:pt x="9146985" y="-31442"/>
                          <a:pt x="9404094" y="10632"/>
                          <a:pt x="9645799" y="0"/>
                        </a:cubicBezTo>
                        <a:cubicBezTo>
                          <a:pt x="9796851" y="-2206"/>
                          <a:pt x="9912352" y="31588"/>
                          <a:pt x="9909570" y="87577"/>
                        </a:cubicBezTo>
                        <a:cubicBezTo>
                          <a:pt x="9889899" y="153462"/>
                          <a:pt x="9897654" y="205154"/>
                          <a:pt x="9909570" y="279730"/>
                        </a:cubicBezTo>
                        <a:cubicBezTo>
                          <a:pt x="9923236" y="360405"/>
                          <a:pt x="9933978" y="374211"/>
                          <a:pt x="9909570" y="459997"/>
                        </a:cubicBezTo>
                        <a:cubicBezTo>
                          <a:pt x="9884510" y="542338"/>
                          <a:pt x="9901442" y="574168"/>
                          <a:pt x="9909570" y="681864"/>
                        </a:cubicBezTo>
                        <a:cubicBezTo>
                          <a:pt x="9938302" y="748103"/>
                          <a:pt x="9824683" y="785447"/>
                          <a:pt x="9645799" y="769441"/>
                        </a:cubicBezTo>
                        <a:cubicBezTo>
                          <a:pt x="9393455" y="793103"/>
                          <a:pt x="9284848" y="756611"/>
                          <a:pt x="9020330" y="769441"/>
                        </a:cubicBezTo>
                        <a:cubicBezTo>
                          <a:pt x="8774285" y="765336"/>
                          <a:pt x="8726828" y="760899"/>
                          <a:pt x="8582502" y="769441"/>
                        </a:cubicBezTo>
                        <a:cubicBezTo>
                          <a:pt x="8458277" y="792695"/>
                          <a:pt x="8218914" y="776051"/>
                          <a:pt x="8050854" y="769441"/>
                        </a:cubicBezTo>
                        <a:cubicBezTo>
                          <a:pt x="7869787" y="736184"/>
                          <a:pt x="7524396" y="791703"/>
                          <a:pt x="7331565" y="769441"/>
                        </a:cubicBezTo>
                        <a:cubicBezTo>
                          <a:pt x="7154960" y="776356"/>
                          <a:pt x="7087024" y="762607"/>
                          <a:pt x="6893737" y="769441"/>
                        </a:cubicBezTo>
                        <a:cubicBezTo>
                          <a:pt x="6795966" y="755092"/>
                          <a:pt x="6708970" y="782722"/>
                          <a:pt x="6549729" y="769441"/>
                        </a:cubicBezTo>
                        <a:cubicBezTo>
                          <a:pt x="6447226" y="777763"/>
                          <a:pt x="6108399" y="764728"/>
                          <a:pt x="5924261" y="769441"/>
                        </a:cubicBezTo>
                        <a:cubicBezTo>
                          <a:pt x="5778804" y="762700"/>
                          <a:pt x="5714225" y="771668"/>
                          <a:pt x="5580253" y="769441"/>
                        </a:cubicBezTo>
                        <a:cubicBezTo>
                          <a:pt x="5442115" y="787804"/>
                          <a:pt x="5227751" y="785013"/>
                          <a:pt x="5048604" y="769441"/>
                        </a:cubicBezTo>
                        <a:cubicBezTo>
                          <a:pt x="4889752" y="768422"/>
                          <a:pt x="4744068" y="776813"/>
                          <a:pt x="4610777" y="769441"/>
                        </a:cubicBezTo>
                        <a:cubicBezTo>
                          <a:pt x="4476789" y="776399"/>
                          <a:pt x="4122132" y="759776"/>
                          <a:pt x="3985308" y="769441"/>
                        </a:cubicBezTo>
                        <a:cubicBezTo>
                          <a:pt x="3869704" y="750749"/>
                          <a:pt x="3690670" y="792258"/>
                          <a:pt x="3547480" y="769441"/>
                        </a:cubicBezTo>
                        <a:cubicBezTo>
                          <a:pt x="3440845" y="768665"/>
                          <a:pt x="3365867" y="780278"/>
                          <a:pt x="3203472" y="769441"/>
                        </a:cubicBezTo>
                        <a:cubicBezTo>
                          <a:pt x="3008743" y="728737"/>
                          <a:pt x="2704656" y="806302"/>
                          <a:pt x="2390363" y="769441"/>
                        </a:cubicBezTo>
                        <a:cubicBezTo>
                          <a:pt x="2036725" y="730637"/>
                          <a:pt x="1830264" y="731026"/>
                          <a:pt x="1577254" y="769441"/>
                        </a:cubicBezTo>
                        <a:cubicBezTo>
                          <a:pt x="1316662" y="791558"/>
                          <a:pt x="1011010" y="781588"/>
                          <a:pt x="857965" y="769441"/>
                        </a:cubicBezTo>
                        <a:cubicBezTo>
                          <a:pt x="683261" y="747173"/>
                          <a:pt x="368866" y="788374"/>
                          <a:pt x="263770" y="769441"/>
                        </a:cubicBezTo>
                        <a:cubicBezTo>
                          <a:pt x="129087" y="775783"/>
                          <a:pt x="-13268" y="723961"/>
                          <a:pt x="0" y="681864"/>
                        </a:cubicBezTo>
                        <a:cubicBezTo>
                          <a:pt x="12017" y="608912"/>
                          <a:pt x="-14093" y="583804"/>
                          <a:pt x="0" y="477825"/>
                        </a:cubicBezTo>
                        <a:cubicBezTo>
                          <a:pt x="20248" y="378424"/>
                          <a:pt x="24792" y="328848"/>
                          <a:pt x="0" y="273787"/>
                        </a:cubicBezTo>
                        <a:cubicBezTo>
                          <a:pt x="-16917" y="227925"/>
                          <a:pt x="5122" y="157697"/>
                          <a:pt x="0" y="87577"/>
                        </a:cubicBezTo>
                        <a:close/>
                      </a:path>
                      <a:path w="9909570" h="769442" fill="none" stroke="0" extrusionOk="0">
                        <a:moveTo>
                          <a:pt x="0" y="87577"/>
                        </a:moveTo>
                        <a:cubicBezTo>
                          <a:pt x="14184" y="36964"/>
                          <a:pt x="107879" y="-7938"/>
                          <a:pt x="263770" y="0"/>
                        </a:cubicBezTo>
                        <a:cubicBezTo>
                          <a:pt x="466677" y="14012"/>
                          <a:pt x="558121" y="7242"/>
                          <a:pt x="795419" y="0"/>
                        </a:cubicBezTo>
                        <a:cubicBezTo>
                          <a:pt x="1047328" y="-5949"/>
                          <a:pt x="1079376" y="-1689"/>
                          <a:pt x="1233246" y="0"/>
                        </a:cubicBezTo>
                        <a:cubicBezTo>
                          <a:pt x="1391081" y="-4624"/>
                          <a:pt x="1750156" y="17831"/>
                          <a:pt x="1952536" y="0"/>
                        </a:cubicBezTo>
                        <a:cubicBezTo>
                          <a:pt x="2146537" y="12337"/>
                          <a:pt x="2376970" y="46230"/>
                          <a:pt x="2765645" y="0"/>
                        </a:cubicBezTo>
                        <a:cubicBezTo>
                          <a:pt x="3160244" y="-8292"/>
                          <a:pt x="3240848" y="-12154"/>
                          <a:pt x="3391113" y="0"/>
                        </a:cubicBezTo>
                        <a:cubicBezTo>
                          <a:pt x="3556785" y="14581"/>
                          <a:pt x="3669377" y="21827"/>
                          <a:pt x="3922761" y="0"/>
                        </a:cubicBezTo>
                        <a:cubicBezTo>
                          <a:pt x="4187391" y="-1047"/>
                          <a:pt x="4216935" y="12242"/>
                          <a:pt x="4454409" y="0"/>
                        </a:cubicBezTo>
                        <a:cubicBezTo>
                          <a:pt x="4700541" y="-733"/>
                          <a:pt x="4768591" y="-56"/>
                          <a:pt x="4892238" y="0"/>
                        </a:cubicBezTo>
                        <a:cubicBezTo>
                          <a:pt x="5037972" y="-4100"/>
                          <a:pt x="5229989" y="2395"/>
                          <a:pt x="5330065" y="0"/>
                        </a:cubicBezTo>
                        <a:cubicBezTo>
                          <a:pt x="5416034" y="21567"/>
                          <a:pt x="5642420" y="8840"/>
                          <a:pt x="5767894" y="0"/>
                        </a:cubicBezTo>
                        <a:cubicBezTo>
                          <a:pt x="5909906" y="4368"/>
                          <a:pt x="6045678" y="-23280"/>
                          <a:pt x="6205721" y="0"/>
                        </a:cubicBezTo>
                        <a:cubicBezTo>
                          <a:pt x="6345296" y="8116"/>
                          <a:pt x="6822133" y="2704"/>
                          <a:pt x="7018831" y="0"/>
                        </a:cubicBezTo>
                        <a:cubicBezTo>
                          <a:pt x="7204284" y="-1646"/>
                          <a:pt x="7469554" y="-11975"/>
                          <a:pt x="7644299" y="0"/>
                        </a:cubicBezTo>
                        <a:cubicBezTo>
                          <a:pt x="7879311" y="1774"/>
                          <a:pt x="8154263" y="-13829"/>
                          <a:pt x="8457409" y="0"/>
                        </a:cubicBezTo>
                        <a:cubicBezTo>
                          <a:pt x="8842065" y="78209"/>
                          <a:pt x="9128718" y="44658"/>
                          <a:pt x="9645799" y="0"/>
                        </a:cubicBezTo>
                        <a:cubicBezTo>
                          <a:pt x="9778192" y="-16719"/>
                          <a:pt x="9906220" y="32278"/>
                          <a:pt x="9909570" y="87577"/>
                        </a:cubicBezTo>
                        <a:cubicBezTo>
                          <a:pt x="9933548" y="128108"/>
                          <a:pt x="9881079" y="208461"/>
                          <a:pt x="9909570" y="273787"/>
                        </a:cubicBezTo>
                        <a:cubicBezTo>
                          <a:pt x="9930619" y="349867"/>
                          <a:pt x="9878279" y="393848"/>
                          <a:pt x="9909570" y="465940"/>
                        </a:cubicBezTo>
                        <a:cubicBezTo>
                          <a:pt x="9934665" y="534993"/>
                          <a:pt x="9893065" y="627216"/>
                          <a:pt x="9909570" y="681864"/>
                        </a:cubicBezTo>
                        <a:cubicBezTo>
                          <a:pt x="9911286" y="767513"/>
                          <a:pt x="9815259" y="771479"/>
                          <a:pt x="9645799" y="769441"/>
                        </a:cubicBezTo>
                        <a:cubicBezTo>
                          <a:pt x="9459067" y="775026"/>
                          <a:pt x="9268837" y="776376"/>
                          <a:pt x="9114150" y="769441"/>
                        </a:cubicBezTo>
                        <a:cubicBezTo>
                          <a:pt x="8948678" y="783364"/>
                          <a:pt x="8781067" y="769152"/>
                          <a:pt x="8676323" y="769441"/>
                        </a:cubicBezTo>
                        <a:cubicBezTo>
                          <a:pt x="8588333" y="772709"/>
                          <a:pt x="8228783" y="758407"/>
                          <a:pt x="7957033" y="769441"/>
                        </a:cubicBezTo>
                        <a:cubicBezTo>
                          <a:pt x="7674064" y="772072"/>
                          <a:pt x="7625807" y="770821"/>
                          <a:pt x="7425385" y="769441"/>
                        </a:cubicBezTo>
                        <a:cubicBezTo>
                          <a:pt x="7225499" y="782624"/>
                          <a:pt x="7145578" y="760615"/>
                          <a:pt x="6893737" y="769441"/>
                        </a:cubicBezTo>
                        <a:cubicBezTo>
                          <a:pt x="6613377" y="797394"/>
                          <a:pt x="6400092" y="754323"/>
                          <a:pt x="6174448" y="769441"/>
                        </a:cubicBezTo>
                        <a:cubicBezTo>
                          <a:pt x="5979628" y="738825"/>
                          <a:pt x="5740512" y="772786"/>
                          <a:pt x="5361339" y="769441"/>
                        </a:cubicBezTo>
                        <a:cubicBezTo>
                          <a:pt x="5228185" y="770630"/>
                          <a:pt x="5109330" y="766038"/>
                          <a:pt x="4979178" y="769441"/>
                        </a:cubicBezTo>
                        <a:cubicBezTo>
                          <a:pt x="4849026" y="772844"/>
                          <a:pt x="4649913" y="774766"/>
                          <a:pt x="4548230" y="769441"/>
                        </a:cubicBezTo>
                        <a:cubicBezTo>
                          <a:pt x="4262276" y="782288"/>
                          <a:pt x="4101235" y="749805"/>
                          <a:pt x="3922761" y="769441"/>
                        </a:cubicBezTo>
                        <a:cubicBezTo>
                          <a:pt x="3750472" y="770379"/>
                          <a:pt x="3640934" y="779886"/>
                          <a:pt x="3484933" y="769441"/>
                        </a:cubicBezTo>
                        <a:cubicBezTo>
                          <a:pt x="3321797" y="760516"/>
                          <a:pt x="3227022" y="768420"/>
                          <a:pt x="3047105" y="769441"/>
                        </a:cubicBezTo>
                        <a:cubicBezTo>
                          <a:pt x="2877841" y="772584"/>
                          <a:pt x="2703144" y="780514"/>
                          <a:pt x="2421636" y="769441"/>
                        </a:cubicBezTo>
                        <a:cubicBezTo>
                          <a:pt x="2133015" y="770979"/>
                          <a:pt x="2120046" y="764604"/>
                          <a:pt x="1983809" y="769441"/>
                        </a:cubicBezTo>
                        <a:cubicBezTo>
                          <a:pt x="1855309" y="756508"/>
                          <a:pt x="1545719" y="743315"/>
                          <a:pt x="1452160" y="769441"/>
                        </a:cubicBezTo>
                        <a:cubicBezTo>
                          <a:pt x="1353640" y="805258"/>
                          <a:pt x="1025612" y="753068"/>
                          <a:pt x="826692" y="769441"/>
                        </a:cubicBezTo>
                        <a:cubicBezTo>
                          <a:pt x="646621" y="762302"/>
                          <a:pt x="438856" y="764489"/>
                          <a:pt x="263770" y="769441"/>
                        </a:cubicBezTo>
                        <a:cubicBezTo>
                          <a:pt x="124209" y="782683"/>
                          <a:pt x="7100" y="743896"/>
                          <a:pt x="0" y="681864"/>
                        </a:cubicBezTo>
                        <a:cubicBezTo>
                          <a:pt x="6126" y="618428"/>
                          <a:pt x="-8286" y="576679"/>
                          <a:pt x="0" y="483768"/>
                        </a:cubicBezTo>
                        <a:cubicBezTo>
                          <a:pt x="6625" y="387588"/>
                          <a:pt x="2779" y="383960"/>
                          <a:pt x="0" y="303501"/>
                        </a:cubicBezTo>
                        <a:cubicBezTo>
                          <a:pt x="-9356" y="231708"/>
                          <a:pt x="23764" y="165027"/>
                          <a:pt x="0" y="87577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83508"/>
            <a:endParaRPr lang="th-TH" sz="2200" dirty="0">
              <a:solidFill>
                <a:prstClr val="white"/>
              </a:solidFill>
              <a:latin typeface="MN ONIGIRI" pitchFamily="2" charset="0"/>
              <a:cs typeface="MN ONIGIRI" pitchFamily="2" charset="0"/>
            </a:endParaRPr>
          </a:p>
        </p:txBody>
      </p:sp>
      <p:sp>
        <p:nvSpPr>
          <p:cNvPr id="5" name="สี่เหลี่ยมผืนผ้า 4">
            <a:extLst>
              <a:ext uri="{FF2B5EF4-FFF2-40B4-BE49-F238E27FC236}">
                <a16:creationId xmlns:a16="http://schemas.microsoft.com/office/drawing/2014/main" id="{2BA30E2B-3A40-40CB-1D68-C828C95DBAF6}"/>
              </a:ext>
            </a:extLst>
          </p:cNvPr>
          <p:cNvSpPr/>
          <p:nvPr/>
        </p:nvSpPr>
        <p:spPr>
          <a:xfrm>
            <a:off x="2862258" y="227752"/>
            <a:ext cx="6713696" cy="148886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h-TH" sz="6600" b="1" dirty="0">
                <a:ln>
                  <a:solidFill>
                    <a:schemeClr val="tx1"/>
                  </a:solidFill>
                </a:ln>
                <a:solidFill>
                  <a:srgbClr val="F896CA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ส</a:t>
            </a:r>
            <a:r>
              <a:rPr lang="th-TH" sz="6600" b="1" dirty="0">
                <a:ln>
                  <a:solidFill>
                    <a:schemeClr val="tx1"/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า</a:t>
            </a:r>
            <a:r>
              <a:rPr lang="th-TH" sz="6600" b="1" dirty="0">
                <a:ln>
                  <a:solidFill>
                    <a:schemeClr val="tx1"/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ร</a:t>
            </a:r>
            <a:r>
              <a:rPr lang="th-TH" sz="6600" b="1" dirty="0">
                <a:ln>
                  <a:solidFill>
                    <a:schemeClr val="tx1"/>
                  </a:solidFill>
                </a:ln>
                <a:solidFill>
                  <a:srgbClr val="F1BBA9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ล</a:t>
            </a:r>
            <a:r>
              <a:rPr lang="th-TH" sz="6600" b="1" dirty="0">
                <a:ln>
                  <a:solidFill>
                    <a:schemeClr val="tx1"/>
                  </a:solidFill>
                </a:ln>
                <a:solidFill>
                  <a:srgbClr val="FFEE93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ะ</a:t>
            </a:r>
            <a:r>
              <a:rPr lang="th-TH" sz="6600" b="1" dirty="0">
                <a:ln>
                  <a:solidFill>
                    <a:schemeClr val="tx1"/>
                  </a:solidFill>
                </a:ln>
                <a:solidFill>
                  <a:srgbClr val="D3D5FF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ล</a:t>
            </a:r>
            <a:r>
              <a:rPr lang="th-TH" sz="6600" b="1" dirty="0">
                <a:ln>
                  <a:solidFill>
                    <a:schemeClr val="tx1"/>
                  </a:solidFill>
                </a:ln>
                <a:solidFill>
                  <a:schemeClr val="accent5">
                    <a:lumMod val="40000"/>
                    <a:lumOff val="60000"/>
                  </a:schemeClr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า</a:t>
            </a:r>
            <a:r>
              <a:rPr lang="th-TH" sz="6600" b="1" dirty="0">
                <a:ln>
                  <a:solidFill>
                    <a:schemeClr val="tx1"/>
                  </a:solidFill>
                </a:ln>
                <a:solidFill>
                  <a:srgbClr val="FBC5C6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ย</a:t>
            </a:r>
            <a:r>
              <a:rPr lang="en-US" sz="6600" b="1" dirty="0">
                <a:ln>
                  <a:solidFill>
                    <a:schemeClr val="tx1"/>
                  </a:solidFill>
                </a:ln>
                <a:solidFill>
                  <a:srgbClr val="FBC5C6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 </a:t>
            </a:r>
            <a:r>
              <a:rPr lang="en-US" sz="6600" b="1" dirty="0">
                <a:ln>
                  <a:solidFill>
                    <a:schemeClr val="tx1"/>
                  </a:solidFill>
                </a:ln>
                <a:solidFill>
                  <a:srgbClr val="F897CB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(</a:t>
            </a:r>
            <a:r>
              <a:rPr lang="en-US" sz="6600" b="1" dirty="0">
                <a:ln>
                  <a:solidFill>
                    <a:schemeClr val="tx1"/>
                  </a:solidFill>
                </a:ln>
                <a:solidFill>
                  <a:srgbClr val="F5B183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s</a:t>
            </a:r>
            <a:r>
              <a:rPr lang="en-US" sz="6600" b="1" dirty="0">
                <a:ln>
                  <a:solidFill>
                    <a:schemeClr val="tx1"/>
                  </a:solidFill>
                </a:ln>
                <a:solidFill>
                  <a:srgbClr val="A9D18E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o</a:t>
            </a:r>
            <a:r>
              <a:rPr lang="en-US" sz="6600" b="1" dirty="0">
                <a:ln>
                  <a:solidFill>
                    <a:schemeClr val="tx1"/>
                  </a:solidFill>
                </a:ln>
                <a:solidFill>
                  <a:srgbClr val="F2BBA9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l</a:t>
            </a:r>
            <a:r>
              <a:rPr lang="en-US" sz="6600" b="1" dirty="0">
                <a:ln>
                  <a:solidFill>
                    <a:schemeClr val="tx1"/>
                  </a:solidFill>
                </a:ln>
                <a:solidFill>
                  <a:srgbClr val="FFEF94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u</a:t>
            </a:r>
            <a:r>
              <a:rPr lang="en-US" sz="6600" b="1" dirty="0">
                <a:ln>
                  <a:solidFill>
                    <a:schemeClr val="tx1"/>
                  </a:solidFill>
                </a:ln>
                <a:solidFill>
                  <a:srgbClr val="D3D5FF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t</a:t>
            </a:r>
            <a:r>
              <a:rPr lang="en-US" sz="6600" b="1" dirty="0">
                <a:ln>
                  <a:solidFill>
                    <a:schemeClr val="tx1"/>
                  </a:solidFill>
                </a:ln>
                <a:solidFill>
                  <a:srgbClr val="BDD7EF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i</a:t>
            </a:r>
            <a:r>
              <a:rPr lang="en-US" sz="6600" b="1" dirty="0">
                <a:ln>
                  <a:solidFill>
                    <a:schemeClr val="tx1"/>
                  </a:solidFill>
                </a:ln>
                <a:solidFill>
                  <a:srgbClr val="FBC5C6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o</a:t>
            </a:r>
            <a:r>
              <a:rPr lang="en-US" sz="6600" b="1" dirty="0">
                <a:ln>
                  <a:solidFill>
                    <a:schemeClr val="tx1"/>
                  </a:solidFill>
                </a:ln>
                <a:solidFill>
                  <a:srgbClr val="F897CB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n</a:t>
            </a:r>
            <a:r>
              <a:rPr lang="en-US" sz="6600" b="1" dirty="0">
                <a:ln>
                  <a:solidFill>
                    <a:schemeClr val="tx1"/>
                  </a:solidFill>
                </a:ln>
                <a:solidFill>
                  <a:srgbClr val="F5B183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)</a:t>
            </a:r>
            <a:r>
              <a:rPr lang="en-US" sz="6600" b="1" dirty="0">
                <a:ln>
                  <a:solidFill>
                    <a:schemeClr val="tx1"/>
                  </a:solidFill>
                </a:ln>
                <a:solidFill>
                  <a:srgbClr val="FBC5C6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 </a:t>
            </a:r>
            <a:endParaRPr lang="th-TH" sz="6600" dirty="0">
              <a:ln>
                <a:solidFill>
                  <a:schemeClr val="tx1"/>
                </a:solidFill>
              </a:ln>
              <a:solidFill>
                <a:srgbClr val="FBC5C6"/>
              </a:solidFill>
              <a:latin typeface="FC Crayon [Non-commercial] Reg" pitchFamily="2" charset="-34"/>
              <a:ea typeface="NURA-ANAYA-V1" panose="02000503000000000000" pitchFamily="2" charset="-34"/>
              <a:cs typeface="FC Crayon [Non-commercial] Reg" pitchFamily="2" charset="-34"/>
            </a:endParaRP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14B95028-EFE3-E52C-3F00-600850D58B43}"/>
              </a:ext>
            </a:extLst>
          </p:cNvPr>
          <p:cNvSpPr/>
          <p:nvPr/>
        </p:nvSpPr>
        <p:spPr>
          <a:xfrm>
            <a:off x="970777" y="1464580"/>
            <a:ext cx="1025043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083508">
              <a:lnSpc>
                <a:spcPct val="150000"/>
              </a:lnSpc>
            </a:pPr>
            <a:r>
              <a:rPr lang="th-TH" sz="3200" dirty="0">
                <a:solidFill>
                  <a:srgbClr val="ED7D31"/>
                </a:solidFill>
                <a:latin typeface="FC Crayon [Non-commercial] Reg" pitchFamily="2" charset="-34"/>
                <a:cs typeface="FC Crayon [Non-commercial] Reg" pitchFamily="2" charset="-34"/>
              </a:rPr>
              <a:t>พลังงานจลน์เพิ่มขึ้น </a:t>
            </a:r>
            <a:r>
              <a:rPr lang="th-TH" sz="3200" dirty="0">
                <a:solidFill>
                  <a:schemeClr val="bg2">
                    <a:lumMod val="25000"/>
                  </a:schemeClr>
                </a:solidFill>
                <a:latin typeface="FC Crayon [Non-commercial] Reg" pitchFamily="2" charset="-34"/>
                <a:cs typeface="FC Crayon [Non-commercial] Reg" pitchFamily="2" charset="-34"/>
              </a:rPr>
              <a:t>ปัจจัยที่มีผลต่อการละลายของสาร</a:t>
            </a:r>
          </a:p>
        </p:txBody>
      </p:sp>
      <p:sp>
        <p:nvSpPr>
          <p:cNvPr id="19" name="กล่องข้อความ 18">
            <a:extLst>
              <a:ext uri="{FF2B5EF4-FFF2-40B4-BE49-F238E27FC236}">
                <a16:creationId xmlns:a16="http://schemas.microsoft.com/office/drawing/2014/main" id="{4F979E50-7584-B61E-294E-983C4CF9C328}"/>
              </a:ext>
            </a:extLst>
          </p:cNvPr>
          <p:cNvSpPr txBox="1"/>
          <p:nvPr/>
        </p:nvSpPr>
        <p:spPr>
          <a:xfrm>
            <a:off x="881885" y="5201010"/>
            <a:ext cx="10428221" cy="6848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ctr">
              <a:lnSpc>
                <a:spcPct val="150000"/>
              </a:lnSpc>
              <a:buFont typeface="Wingdings" pitchFamily="2" charset="2"/>
              <a:buChar char="q"/>
            </a:pPr>
            <a:r>
              <a:rPr lang="th-TH" b="0" i="0" dirty="0">
                <a:solidFill>
                  <a:srgbClr val="000000"/>
                </a:solidFill>
                <a:effectLst/>
                <a:latin typeface="FC Crayon [Non-commercial] Reg" pitchFamily="2" charset="-34"/>
                <a:cs typeface="FC Crayon [Non-commercial] Reg" pitchFamily="2" charset="-34"/>
              </a:rPr>
              <a:t>เช</a:t>
            </a:r>
            <a:r>
              <a:rPr lang="th-TH" dirty="0">
                <a:solidFill>
                  <a:srgbClr val="000000"/>
                </a:solidFill>
                <a:latin typeface="FC Crayon [Non-commercial] Reg" pitchFamily="2" charset="-34"/>
                <a:cs typeface="FC Crayon [Non-commercial] Reg" pitchFamily="2" charset="-34"/>
              </a:rPr>
              <a:t>่</a:t>
            </a:r>
            <a:r>
              <a:rPr lang="th-TH" b="0" i="0" dirty="0">
                <a:solidFill>
                  <a:srgbClr val="000000"/>
                </a:solidFill>
                <a:effectLst/>
                <a:latin typeface="FC Crayon [Non-commercial] Reg" pitchFamily="2" charset="-34"/>
                <a:cs typeface="FC Crayon [Non-commercial] Reg" pitchFamily="2" charset="-34"/>
              </a:rPr>
              <a:t>น </a:t>
            </a:r>
            <a:r>
              <a:rPr lang="th-TH" b="0" i="0" dirty="0">
                <a:solidFill>
                  <a:srgbClr val="CBB2EE"/>
                </a:solidFill>
                <a:effectLst/>
                <a:latin typeface="FC Crayon [Non-commercial] Reg" pitchFamily="2" charset="-34"/>
                <a:cs typeface="FC Crayon [Non-commercial] Reg" pitchFamily="2" charset="-34"/>
              </a:rPr>
              <a:t>การเขย่า การคน </a:t>
            </a:r>
            <a:r>
              <a:rPr lang="th-TH" b="0" i="0" dirty="0">
                <a:solidFill>
                  <a:srgbClr val="000000"/>
                </a:solidFill>
                <a:effectLst/>
                <a:latin typeface="FC Crayon [Non-commercial] Reg" pitchFamily="2" charset="-34"/>
                <a:cs typeface="FC Crayon [Non-commercial] Reg" pitchFamily="2" charset="-34"/>
              </a:rPr>
              <a:t>อนุภาคของสารจะเคลื่อนที่เร็ว ทำใ</a:t>
            </a:r>
            <a:r>
              <a:rPr lang="th-TH" dirty="0">
                <a:solidFill>
                  <a:srgbClr val="000000"/>
                </a:solidFill>
                <a:latin typeface="FC Crayon [Non-commercial] Reg" pitchFamily="2" charset="-34"/>
                <a:cs typeface="FC Crayon [Non-commercial] Reg" pitchFamily="2" charset="-34"/>
              </a:rPr>
              <a:t>ห้</a:t>
            </a:r>
            <a:r>
              <a:rPr lang="th-TH" b="0" i="0" dirty="0">
                <a:solidFill>
                  <a:srgbClr val="000000"/>
                </a:solidFill>
                <a:effectLst/>
                <a:latin typeface="FC Crayon [Non-commercial] Reg" pitchFamily="2" charset="-34"/>
                <a:cs typeface="FC Crayon [Non-commercial] Reg" pitchFamily="2" charset="-34"/>
              </a:rPr>
              <a:t>ละลายได้ดี</a:t>
            </a:r>
            <a:r>
              <a:rPr lang="th-TH" dirty="0">
                <a:solidFill>
                  <a:srgbClr val="000000"/>
                </a:solidFill>
                <a:latin typeface="FC Crayon [Non-commercial] Reg" pitchFamily="2" charset="-34"/>
                <a:cs typeface="FC Crayon [Non-commercial] Reg" pitchFamily="2" charset="-34"/>
              </a:rPr>
              <a:t>แ</a:t>
            </a:r>
            <a:r>
              <a:rPr lang="th-TH" b="0" i="0" dirty="0">
                <a:solidFill>
                  <a:srgbClr val="000000"/>
                </a:solidFill>
                <a:effectLst/>
                <a:latin typeface="FC Crayon [Non-commercial] Reg" pitchFamily="2" charset="-34"/>
                <a:cs typeface="FC Crayon [Non-commercial] Reg" pitchFamily="2" charset="-34"/>
              </a:rPr>
              <a:t>ละเร็วยิ่งขึ้น </a:t>
            </a:r>
          </a:p>
        </p:txBody>
      </p:sp>
      <p:grpSp>
        <p:nvGrpSpPr>
          <p:cNvPr id="12" name="กลุ่ม 11">
            <a:extLst>
              <a:ext uri="{FF2B5EF4-FFF2-40B4-BE49-F238E27FC236}">
                <a16:creationId xmlns:a16="http://schemas.microsoft.com/office/drawing/2014/main" id="{D5BA6957-2D20-E71A-463E-09D141BAD211}"/>
              </a:ext>
            </a:extLst>
          </p:cNvPr>
          <p:cNvGrpSpPr/>
          <p:nvPr/>
        </p:nvGrpSpPr>
        <p:grpSpPr>
          <a:xfrm>
            <a:off x="3688089" y="4279731"/>
            <a:ext cx="5136331" cy="684803"/>
            <a:chOff x="1786880" y="3086598"/>
            <a:chExt cx="3033132" cy="684803"/>
          </a:xfrm>
        </p:grpSpPr>
        <p:sp>
          <p:nvSpPr>
            <p:cNvPr id="14" name="สี่เหลี่ยมผืนผ้ามุมมน 4">
              <a:extLst>
                <a:ext uri="{FF2B5EF4-FFF2-40B4-BE49-F238E27FC236}">
                  <a16:creationId xmlns:a16="http://schemas.microsoft.com/office/drawing/2014/main" id="{CEDFA8B1-73E5-0404-E69F-56A158C06CD7}"/>
                </a:ext>
              </a:extLst>
            </p:cNvPr>
            <p:cNvSpPr/>
            <p:nvPr/>
          </p:nvSpPr>
          <p:spPr>
            <a:xfrm>
              <a:off x="1828800" y="3086598"/>
              <a:ext cx="2910468" cy="684803"/>
            </a:xfrm>
            <a:custGeom>
              <a:avLst/>
              <a:gdLst>
                <a:gd name="connsiteX0" fmla="*/ 0 w 2910468"/>
                <a:gd name="connsiteY0" fmla="*/ 77944 h 684803"/>
                <a:gd name="connsiteX1" fmla="*/ 77469 w 2910468"/>
                <a:gd name="connsiteY1" fmla="*/ 0 h 684803"/>
                <a:gd name="connsiteX2" fmla="*/ 233616 w 2910468"/>
                <a:gd name="connsiteY2" fmla="*/ 0 h 684803"/>
                <a:gd name="connsiteX3" fmla="*/ 362207 w 2910468"/>
                <a:gd name="connsiteY3" fmla="*/ 0 h 684803"/>
                <a:gd name="connsiteX4" fmla="*/ 573464 w 2910468"/>
                <a:gd name="connsiteY4" fmla="*/ 0 h 684803"/>
                <a:gd name="connsiteX5" fmla="*/ 812277 w 2910468"/>
                <a:gd name="connsiteY5" fmla="*/ 0 h 684803"/>
                <a:gd name="connsiteX6" fmla="*/ 995979 w 2910468"/>
                <a:gd name="connsiteY6" fmla="*/ 0 h 684803"/>
                <a:gd name="connsiteX7" fmla="*/ 1152125 w 2910468"/>
                <a:gd name="connsiteY7" fmla="*/ 0 h 684803"/>
                <a:gd name="connsiteX8" fmla="*/ 1308272 w 2910468"/>
                <a:gd name="connsiteY8" fmla="*/ 0 h 684803"/>
                <a:gd name="connsiteX9" fmla="*/ 1436863 w 2910468"/>
                <a:gd name="connsiteY9" fmla="*/ 0 h 684803"/>
                <a:gd name="connsiteX10" fmla="*/ 1565454 w 2910468"/>
                <a:gd name="connsiteY10" fmla="*/ 0 h 684803"/>
                <a:gd name="connsiteX11" fmla="*/ 1694046 w 2910468"/>
                <a:gd name="connsiteY11" fmla="*/ 0 h 684803"/>
                <a:gd name="connsiteX12" fmla="*/ 1822637 w 2910468"/>
                <a:gd name="connsiteY12" fmla="*/ 0 h 684803"/>
                <a:gd name="connsiteX13" fmla="*/ 2061449 w 2910468"/>
                <a:gd name="connsiteY13" fmla="*/ 0 h 684803"/>
                <a:gd name="connsiteX14" fmla="*/ 2245151 w 2910468"/>
                <a:gd name="connsiteY14" fmla="*/ 0 h 684803"/>
                <a:gd name="connsiteX15" fmla="*/ 2483964 w 2910468"/>
                <a:gd name="connsiteY15" fmla="*/ 0 h 684803"/>
                <a:gd name="connsiteX16" fmla="*/ 2832997 w 2910468"/>
                <a:gd name="connsiteY16" fmla="*/ 0 h 684803"/>
                <a:gd name="connsiteX17" fmla="*/ 2910468 w 2910468"/>
                <a:gd name="connsiteY17" fmla="*/ 77944 h 684803"/>
                <a:gd name="connsiteX18" fmla="*/ 2910468 w 2910468"/>
                <a:gd name="connsiteY18" fmla="*/ 243670 h 684803"/>
                <a:gd name="connsiteX19" fmla="*/ 2910468 w 2910468"/>
                <a:gd name="connsiteY19" fmla="*/ 414686 h 684803"/>
                <a:gd name="connsiteX20" fmla="*/ 2910468 w 2910468"/>
                <a:gd name="connsiteY20" fmla="*/ 606858 h 684803"/>
                <a:gd name="connsiteX21" fmla="*/ 2832997 w 2910468"/>
                <a:gd name="connsiteY21" fmla="*/ 684803 h 684803"/>
                <a:gd name="connsiteX22" fmla="*/ 2676850 w 2910468"/>
                <a:gd name="connsiteY22" fmla="*/ 684803 h 684803"/>
                <a:gd name="connsiteX23" fmla="*/ 2548260 w 2910468"/>
                <a:gd name="connsiteY23" fmla="*/ 684803 h 684803"/>
                <a:gd name="connsiteX24" fmla="*/ 2337002 w 2910468"/>
                <a:gd name="connsiteY24" fmla="*/ 684803 h 684803"/>
                <a:gd name="connsiteX25" fmla="*/ 2180856 w 2910468"/>
                <a:gd name="connsiteY25" fmla="*/ 684803 h 684803"/>
                <a:gd name="connsiteX26" fmla="*/ 2024709 w 2910468"/>
                <a:gd name="connsiteY26" fmla="*/ 684803 h 684803"/>
                <a:gd name="connsiteX27" fmla="*/ 1813452 w 2910468"/>
                <a:gd name="connsiteY27" fmla="*/ 684803 h 684803"/>
                <a:gd name="connsiteX28" fmla="*/ 1574639 w 2910468"/>
                <a:gd name="connsiteY28" fmla="*/ 684803 h 684803"/>
                <a:gd name="connsiteX29" fmla="*/ 1335827 w 2910468"/>
                <a:gd name="connsiteY29" fmla="*/ 684803 h 684803"/>
                <a:gd name="connsiteX30" fmla="*/ 1152125 w 2910468"/>
                <a:gd name="connsiteY30" fmla="*/ 684803 h 684803"/>
                <a:gd name="connsiteX31" fmla="*/ 1023534 w 2910468"/>
                <a:gd name="connsiteY31" fmla="*/ 684803 h 684803"/>
                <a:gd name="connsiteX32" fmla="*/ 894942 w 2910468"/>
                <a:gd name="connsiteY32" fmla="*/ 684803 h 684803"/>
                <a:gd name="connsiteX33" fmla="*/ 711241 w 2910468"/>
                <a:gd name="connsiteY33" fmla="*/ 684803 h 684803"/>
                <a:gd name="connsiteX34" fmla="*/ 582649 w 2910468"/>
                <a:gd name="connsiteY34" fmla="*/ 684803 h 684803"/>
                <a:gd name="connsiteX35" fmla="*/ 426503 w 2910468"/>
                <a:gd name="connsiteY35" fmla="*/ 684803 h 684803"/>
                <a:gd name="connsiteX36" fmla="*/ 242801 w 2910468"/>
                <a:gd name="connsiteY36" fmla="*/ 684803 h 684803"/>
                <a:gd name="connsiteX37" fmla="*/ 77469 w 2910468"/>
                <a:gd name="connsiteY37" fmla="*/ 684803 h 684803"/>
                <a:gd name="connsiteX38" fmla="*/ 0 w 2910468"/>
                <a:gd name="connsiteY38" fmla="*/ 606858 h 684803"/>
                <a:gd name="connsiteX39" fmla="*/ 0 w 2910468"/>
                <a:gd name="connsiteY39" fmla="*/ 430553 h 684803"/>
                <a:gd name="connsiteX40" fmla="*/ 0 w 2910468"/>
                <a:gd name="connsiteY40" fmla="*/ 270116 h 684803"/>
                <a:gd name="connsiteX41" fmla="*/ 0 w 2910468"/>
                <a:gd name="connsiteY41" fmla="*/ 77944 h 684803"/>
                <a:gd name="connsiteX0" fmla="*/ 0 w 2910468"/>
                <a:gd name="connsiteY0" fmla="*/ 77944 h 684803"/>
                <a:gd name="connsiteX1" fmla="*/ 77469 w 2910468"/>
                <a:gd name="connsiteY1" fmla="*/ 0 h 684803"/>
                <a:gd name="connsiteX2" fmla="*/ 288726 w 2910468"/>
                <a:gd name="connsiteY2" fmla="*/ 0 h 684803"/>
                <a:gd name="connsiteX3" fmla="*/ 444873 w 2910468"/>
                <a:gd name="connsiteY3" fmla="*/ 0 h 684803"/>
                <a:gd name="connsiteX4" fmla="*/ 545909 w 2910468"/>
                <a:gd name="connsiteY4" fmla="*/ 0 h 684803"/>
                <a:gd name="connsiteX5" fmla="*/ 702056 w 2910468"/>
                <a:gd name="connsiteY5" fmla="*/ 0 h 684803"/>
                <a:gd name="connsiteX6" fmla="*/ 803092 w 2910468"/>
                <a:gd name="connsiteY6" fmla="*/ 0 h 684803"/>
                <a:gd name="connsiteX7" fmla="*/ 1041904 w 2910468"/>
                <a:gd name="connsiteY7" fmla="*/ 0 h 684803"/>
                <a:gd name="connsiteX8" fmla="*/ 1170496 w 2910468"/>
                <a:gd name="connsiteY8" fmla="*/ 0 h 684803"/>
                <a:gd name="connsiteX9" fmla="*/ 1381752 w 2910468"/>
                <a:gd name="connsiteY9" fmla="*/ 0 h 684803"/>
                <a:gd name="connsiteX10" fmla="*/ 1510344 w 2910468"/>
                <a:gd name="connsiteY10" fmla="*/ 0 h 684803"/>
                <a:gd name="connsiteX11" fmla="*/ 1749156 w 2910468"/>
                <a:gd name="connsiteY11" fmla="*/ 0 h 684803"/>
                <a:gd name="connsiteX12" fmla="*/ 1877747 w 2910468"/>
                <a:gd name="connsiteY12" fmla="*/ 0 h 684803"/>
                <a:gd name="connsiteX13" fmla="*/ 2061449 w 2910468"/>
                <a:gd name="connsiteY13" fmla="*/ 0 h 684803"/>
                <a:gd name="connsiteX14" fmla="*/ 2300261 w 2910468"/>
                <a:gd name="connsiteY14" fmla="*/ 0 h 684803"/>
                <a:gd name="connsiteX15" fmla="*/ 2456408 w 2910468"/>
                <a:gd name="connsiteY15" fmla="*/ 0 h 684803"/>
                <a:gd name="connsiteX16" fmla="*/ 2612555 w 2910468"/>
                <a:gd name="connsiteY16" fmla="*/ 0 h 684803"/>
                <a:gd name="connsiteX17" fmla="*/ 2832997 w 2910468"/>
                <a:gd name="connsiteY17" fmla="*/ 0 h 684803"/>
                <a:gd name="connsiteX18" fmla="*/ 2910468 w 2910468"/>
                <a:gd name="connsiteY18" fmla="*/ 77944 h 684803"/>
                <a:gd name="connsiteX19" fmla="*/ 2910468 w 2910468"/>
                <a:gd name="connsiteY19" fmla="*/ 248959 h 684803"/>
                <a:gd name="connsiteX20" fmla="*/ 2910468 w 2910468"/>
                <a:gd name="connsiteY20" fmla="*/ 409397 h 684803"/>
                <a:gd name="connsiteX21" fmla="*/ 2910468 w 2910468"/>
                <a:gd name="connsiteY21" fmla="*/ 606858 h 684803"/>
                <a:gd name="connsiteX22" fmla="*/ 2832997 w 2910468"/>
                <a:gd name="connsiteY22" fmla="*/ 684803 h 684803"/>
                <a:gd name="connsiteX23" fmla="*/ 2649295 w 2910468"/>
                <a:gd name="connsiteY23" fmla="*/ 684803 h 684803"/>
                <a:gd name="connsiteX24" fmla="*/ 2520704 w 2910468"/>
                <a:gd name="connsiteY24" fmla="*/ 684803 h 684803"/>
                <a:gd name="connsiteX25" fmla="*/ 2364557 w 2910468"/>
                <a:gd name="connsiteY25" fmla="*/ 684803 h 684803"/>
                <a:gd name="connsiteX26" fmla="*/ 2153300 w 2910468"/>
                <a:gd name="connsiteY26" fmla="*/ 684803 h 684803"/>
                <a:gd name="connsiteX27" fmla="*/ 2024709 w 2910468"/>
                <a:gd name="connsiteY27" fmla="*/ 684803 h 684803"/>
                <a:gd name="connsiteX28" fmla="*/ 1923673 w 2910468"/>
                <a:gd name="connsiteY28" fmla="*/ 684803 h 684803"/>
                <a:gd name="connsiteX29" fmla="*/ 1739971 w 2910468"/>
                <a:gd name="connsiteY29" fmla="*/ 684803 h 684803"/>
                <a:gd name="connsiteX30" fmla="*/ 1638935 w 2910468"/>
                <a:gd name="connsiteY30" fmla="*/ 684803 h 684803"/>
                <a:gd name="connsiteX31" fmla="*/ 1482788 w 2910468"/>
                <a:gd name="connsiteY31" fmla="*/ 684803 h 684803"/>
                <a:gd name="connsiteX32" fmla="*/ 1354197 w 2910468"/>
                <a:gd name="connsiteY32" fmla="*/ 684803 h 684803"/>
                <a:gd name="connsiteX33" fmla="*/ 1170496 w 2910468"/>
                <a:gd name="connsiteY33" fmla="*/ 684803 h 684803"/>
                <a:gd name="connsiteX34" fmla="*/ 1041904 w 2910468"/>
                <a:gd name="connsiteY34" fmla="*/ 684803 h 684803"/>
                <a:gd name="connsiteX35" fmla="*/ 940868 w 2910468"/>
                <a:gd name="connsiteY35" fmla="*/ 684803 h 684803"/>
                <a:gd name="connsiteX36" fmla="*/ 702056 w 2910468"/>
                <a:gd name="connsiteY36" fmla="*/ 684803 h 684803"/>
                <a:gd name="connsiteX37" fmla="*/ 463243 w 2910468"/>
                <a:gd name="connsiteY37" fmla="*/ 684803 h 684803"/>
                <a:gd name="connsiteX38" fmla="*/ 251986 w 2910468"/>
                <a:gd name="connsiteY38" fmla="*/ 684803 h 684803"/>
                <a:gd name="connsiteX39" fmla="*/ 77469 w 2910468"/>
                <a:gd name="connsiteY39" fmla="*/ 684803 h 684803"/>
                <a:gd name="connsiteX40" fmla="*/ 0 w 2910468"/>
                <a:gd name="connsiteY40" fmla="*/ 606858 h 684803"/>
                <a:gd name="connsiteX41" fmla="*/ 0 w 2910468"/>
                <a:gd name="connsiteY41" fmla="*/ 425264 h 684803"/>
                <a:gd name="connsiteX42" fmla="*/ 0 w 2910468"/>
                <a:gd name="connsiteY42" fmla="*/ 243670 h 684803"/>
                <a:gd name="connsiteX43" fmla="*/ 0 w 2910468"/>
                <a:gd name="connsiteY43" fmla="*/ 77944 h 684803"/>
                <a:gd name="connsiteX0" fmla="*/ 0 w 2910468"/>
                <a:gd name="connsiteY0" fmla="*/ 77944 h 684803"/>
                <a:gd name="connsiteX1" fmla="*/ 77469 w 2910468"/>
                <a:gd name="connsiteY1" fmla="*/ 0 h 684803"/>
                <a:gd name="connsiteX2" fmla="*/ 233616 w 2910468"/>
                <a:gd name="connsiteY2" fmla="*/ 0 h 684803"/>
                <a:gd name="connsiteX3" fmla="*/ 362207 w 2910468"/>
                <a:gd name="connsiteY3" fmla="*/ 0 h 684803"/>
                <a:gd name="connsiteX4" fmla="*/ 573464 w 2910468"/>
                <a:gd name="connsiteY4" fmla="*/ 0 h 684803"/>
                <a:gd name="connsiteX5" fmla="*/ 812277 w 2910468"/>
                <a:gd name="connsiteY5" fmla="*/ 0 h 684803"/>
                <a:gd name="connsiteX6" fmla="*/ 995979 w 2910468"/>
                <a:gd name="connsiteY6" fmla="*/ 0 h 684803"/>
                <a:gd name="connsiteX7" fmla="*/ 1152125 w 2910468"/>
                <a:gd name="connsiteY7" fmla="*/ 0 h 684803"/>
                <a:gd name="connsiteX8" fmla="*/ 1308272 w 2910468"/>
                <a:gd name="connsiteY8" fmla="*/ 0 h 684803"/>
                <a:gd name="connsiteX9" fmla="*/ 1436863 w 2910468"/>
                <a:gd name="connsiteY9" fmla="*/ 0 h 684803"/>
                <a:gd name="connsiteX10" fmla="*/ 1565454 w 2910468"/>
                <a:gd name="connsiteY10" fmla="*/ 0 h 684803"/>
                <a:gd name="connsiteX11" fmla="*/ 1694046 w 2910468"/>
                <a:gd name="connsiteY11" fmla="*/ 0 h 684803"/>
                <a:gd name="connsiteX12" fmla="*/ 1822637 w 2910468"/>
                <a:gd name="connsiteY12" fmla="*/ 0 h 684803"/>
                <a:gd name="connsiteX13" fmla="*/ 2061449 w 2910468"/>
                <a:gd name="connsiteY13" fmla="*/ 0 h 684803"/>
                <a:gd name="connsiteX14" fmla="*/ 2245151 w 2910468"/>
                <a:gd name="connsiteY14" fmla="*/ 0 h 684803"/>
                <a:gd name="connsiteX15" fmla="*/ 2483964 w 2910468"/>
                <a:gd name="connsiteY15" fmla="*/ 0 h 684803"/>
                <a:gd name="connsiteX16" fmla="*/ 2832997 w 2910468"/>
                <a:gd name="connsiteY16" fmla="*/ 0 h 684803"/>
                <a:gd name="connsiteX17" fmla="*/ 2910468 w 2910468"/>
                <a:gd name="connsiteY17" fmla="*/ 77944 h 684803"/>
                <a:gd name="connsiteX18" fmla="*/ 2910468 w 2910468"/>
                <a:gd name="connsiteY18" fmla="*/ 243670 h 684803"/>
                <a:gd name="connsiteX19" fmla="*/ 2910468 w 2910468"/>
                <a:gd name="connsiteY19" fmla="*/ 414686 h 684803"/>
                <a:gd name="connsiteX20" fmla="*/ 2910468 w 2910468"/>
                <a:gd name="connsiteY20" fmla="*/ 606858 h 684803"/>
                <a:gd name="connsiteX21" fmla="*/ 2832997 w 2910468"/>
                <a:gd name="connsiteY21" fmla="*/ 684803 h 684803"/>
                <a:gd name="connsiteX22" fmla="*/ 2676850 w 2910468"/>
                <a:gd name="connsiteY22" fmla="*/ 684803 h 684803"/>
                <a:gd name="connsiteX23" fmla="*/ 2548260 w 2910468"/>
                <a:gd name="connsiteY23" fmla="*/ 684803 h 684803"/>
                <a:gd name="connsiteX24" fmla="*/ 2337002 w 2910468"/>
                <a:gd name="connsiteY24" fmla="*/ 684803 h 684803"/>
                <a:gd name="connsiteX25" fmla="*/ 2180856 w 2910468"/>
                <a:gd name="connsiteY25" fmla="*/ 684803 h 684803"/>
                <a:gd name="connsiteX26" fmla="*/ 2024709 w 2910468"/>
                <a:gd name="connsiteY26" fmla="*/ 684803 h 684803"/>
                <a:gd name="connsiteX27" fmla="*/ 1813452 w 2910468"/>
                <a:gd name="connsiteY27" fmla="*/ 684803 h 684803"/>
                <a:gd name="connsiteX28" fmla="*/ 1574639 w 2910468"/>
                <a:gd name="connsiteY28" fmla="*/ 684803 h 684803"/>
                <a:gd name="connsiteX29" fmla="*/ 1335827 w 2910468"/>
                <a:gd name="connsiteY29" fmla="*/ 684803 h 684803"/>
                <a:gd name="connsiteX30" fmla="*/ 1152125 w 2910468"/>
                <a:gd name="connsiteY30" fmla="*/ 684803 h 684803"/>
                <a:gd name="connsiteX31" fmla="*/ 1023534 w 2910468"/>
                <a:gd name="connsiteY31" fmla="*/ 684803 h 684803"/>
                <a:gd name="connsiteX32" fmla="*/ 894942 w 2910468"/>
                <a:gd name="connsiteY32" fmla="*/ 684803 h 684803"/>
                <a:gd name="connsiteX33" fmla="*/ 711241 w 2910468"/>
                <a:gd name="connsiteY33" fmla="*/ 684803 h 684803"/>
                <a:gd name="connsiteX34" fmla="*/ 582649 w 2910468"/>
                <a:gd name="connsiteY34" fmla="*/ 684803 h 684803"/>
                <a:gd name="connsiteX35" fmla="*/ 426503 w 2910468"/>
                <a:gd name="connsiteY35" fmla="*/ 684803 h 684803"/>
                <a:gd name="connsiteX36" fmla="*/ 242801 w 2910468"/>
                <a:gd name="connsiteY36" fmla="*/ 684803 h 684803"/>
                <a:gd name="connsiteX37" fmla="*/ 77469 w 2910468"/>
                <a:gd name="connsiteY37" fmla="*/ 684803 h 684803"/>
                <a:gd name="connsiteX38" fmla="*/ 0 w 2910468"/>
                <a:gd name="connsiteY38" fmla="*/ 606858 h 684803"/>
                <a:gd name="connsiteX39" fmla="*/ 0 w 2910468"/>
                <a:gd name="connsiteY39" fmla="*/ 430553 h 684803"/>
                <a:gd name="connsiteX40" fmla="*/ 0 w 2910468"/>
                <a:gd name="connsiteY40" fmla="*/ 270116 h 684803"/>
                <a:gd name="connsiteX41" fmla="*/ 0 w 2910468"/>
                <a:gd name="connsiteY41" fmla="*/ 77944 h 684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910468" h="684803" fill="none" extrusionOk="0">
                  <a:moveTo>
                    <a:pt x="0" y="77944"/>
                  </a:moveTo>
                  <a:cubicBezTo>
                    <a:pt x="-2256" y="24458"/>
                    <a:pt x="19138" y="1688"/>
                    <a:pt x="77469" y="0"/>
                  </a:cubicBezTo>
                  <a:cubicBezTo>
                    <a:pt x="132858" y="-3137"/>
                    <a:pt x="155724" y="19951"/>
                    <a:pt x="233616" y="0"/>
                  </a:cubicBezTo>
                  <a:cubicBezTo>
                    <a:pt x="307597" y="-3985"/>
                    <a:pt x="318053" y="-2415"/>
                    <a:pt x="362207" y="0"/>
                  </a:cubicBezTo>
                  <a:cubicBezTo>
                    <a:pt x="396828" y="3684"/>
                    <a:pt x="499456" y="-2903"/>
                    <a:pt x="573464" y="0"/>
                  </a:cubicBezTo>
                  <a:cubicBezTo>
                    <a:pt x="614613" y="-45657"/>
                    <a:pt x="686610" y="23083"/>
                    <a:pt x="812277" y="0"/>
                  </a:cubicBezTo>
                  <a:cubicBezTo>
                    <a:pt x="930508" y="-9274"/>
                    <a:pt x="947231" y="-16018"/>
                    <a:pt x="995979" y="0"/>
                  </a:cubicBezTo>
                  <a:cubicBezTo>
                    <a:pt x="1044832" y="23437"/>
                    <a:pt x="1084147" y="-14455"/>
                    <a:pt x="1152125" y="0"/>
                  </a:cubicBezTo>
                  <a:cubicBezTo>
                    <a:pt x="1227175" y="-1778"/>
                    <a:pt x="1235738" y="554"/>
                    <a:pt x="1308272" y="0"/>
                  </a:cubicBezTo>
                  <a:cubicBezTo>
                    <a:pt x="1387058" y="-6189"/>
                    <a:pt x="1394242" y="6269"/>
                    <a:pt x="1436863" y="0"/>
                  </a:cubicBezTo>
                  <a:cubicBezTo>
                    <a:pt x="1482399" y="-6831"/>
                    <a:pt x="1528825" y="4176"/>
                    <a:pt x="1565454" y="0"/>
                  </a:cubicBezTo>
                  <a:cubicBezTo>
                    <a:pt x="1602722" y="-6494"/>
                    <a:pt x="1654819" y="14462"/>
                    <a:pt x="1694046" y="0"/>
                  </a:cubicBezTo>
                  <a:cubicBezTo>
                    <a:pt x="1740907" y="17448"/>
                    <a:pt x="1788985" y="-15979"/>
                    <a:pt x="1822637" y="0"/>
                  </a:cubicBezTo>
                  <a:cubicBezTo>
                    <a:pt x="1859746" y="30843"/>
                    <a:pt x="1989769" y="740"/>
                    <a:pt x="2061449" y="0"/>
                  </a:cubicBezTo>
                  <a:cubicBezTo>
                    <a:pt x="2130542" y="24822"/>
                    <a:pt x="2185278" y="39404"/>
                    <a:pt x="2245151" y="0"/>
                  </a:cubicBezTo>
                  <a:cubicBezTo>
                    <a:pt x="2283450" y="-14923"/>
                    <a:pt x="2393005" y="-22736"/>
                    <a:pt x="2483964" y="0"/>
                  </a:cubicBezTo>
                  <a:cubicBezTo>
                    <a:pt x="2586135" y="-33096"/>
                    <a:pt x="2688153" y="-35593"/>
                    <a:pt x="2832997" y="0"/>
                  </a:cubicBezTo>
                  <a:cubicBezTo>
                    <a:pt x="2868496" y="675"/>
                    <a:pt x="2917136" y="32490"/>
                    <a:pt x="2910468" y="77944"/>
                  </a:cubicBezTo>
                  <a:cubicBezTo>
                    <a:pt x="2905186" y="109815"/>
                    <a:pt x="2913145" y="180751"/>
                    <a:pt x="2910468" y="243670"/>
                  </a:cubicBezTo>
                  <a:cubicBezTo>
                    <a:pt x="2927076" y="294260"/>
                    <a:pt x="2904406" y="350015"/>
                    <a:pt x="2910468" y="414686"/>
                  </a:cubicBezTo>
                  <a:cubicBezTo>
                    <a:pt x="2923990" y="482031"/>
                    <a:pt x="2906017" y="538740"/>
                    <a:pt x="2910468" y="606858"/>
                  </a:cubicBezTo>
                  <a:cubicBezTo>
                    <a:pt x="2919554" y="641971"/>
                    <a:pt x="2893106" y="675661"/>
                    <a:pt x="2832997" y="684803"/>
                  </a:cubicBezTo>
                  <a:cubicBezTo>
                    <a:pt x="2792912" y="671771"/>
                    <a:pt x="2705986" y="685155"/>
                    <a:pt x="2676850" y="684803"/>
                  </a:cubicBezTo>
                  <a:cubicBezTo>
                    <a:pt x="2629849" y="693672"/>
                    <a:pt x="2582371" y="673962"/>
                    <a:pt x="2548260" y="684803"/>
                  </a:cubicBezTo>
                  <a:cubicBezTo>
                    <a:pt x="2540524" y="678004"/>
                    <a:pt x="2408164" y="653985"/>
                    <a:pt x="2337002" y="684803"/>
                  </a:cubicBezTo>
                  <a:cubicBezTo>
                    <a:pt x="2252251" y="689950"/>
                    <a:pt x="2241999" y="692593"/>
                    <a:pt x="2180856" y="684803"/>
                  </a:cubicBezTo>
                  <a:cubicBezTo>
                    <a:pt x="2117560" y="679102"/>
                    <a:pt x="2098104" y="672923"/>
                    <a:pt x="2024709" y="684803"/>
                  </a:cubicBezTo>
                  <a:cubicBezTo>
                    <a:pt x="1957684" y="692570"/>
                    <a:pt x="1865872" y="705425"/>
                    <a:pt x="1813452" y="684803"/>
                  </a:cubicBezTo>
                  <a:cubicBezTo>
                    <a:pt x="1747700" y="678993"/>
                    <a:pt x="1677505" y="676468"/>
                    <a:pt x="1574639" y="684803"/>
                  </a:cubicBezTo>
                  <a:cubicBezTo>
                    <a:pt x="1467493" y="679462"/>
                    <a:pt x="1440450" y="692126"/>
                    <a:pt x="1335827" y="684803"/>
                  </a:cubicBezTo>
                  <a:cubicBezTo>
                    <a:pt x="1226223" y="688632"/>
                    <a:pt x="1193316" y="677537"/>
                    <a:pt x="1152125" y="684803"/>
                  </a:cubicBezTo>
                  <a:cubicBezTo>
                    <a:pt x="1091184" y="693667"/>
                    <a:pt x="1069524" y="662621"/>
                    <a:pt x="1023534" y="684803"/>
                  </a:cubicBezTo>
                  <a:cubicBezTo>
                    <a:pt x="994859" y="688379"/>
                    <a:pt x="940487" y="690232"/>
                    <a:pt x="894942" y="684803"/>
                  </a:cubicBezTo>
                  <a:cubicBezTo>
                    <a:pt x="846927" y="662796"/>
                    <a:pt x="806216" y="678705"/>
                    <a:pt x="711241" y="684803"/>
                  </a:cubicBezTo>
                  <a:cubicBezTo>
                    <a:pt x="626074" y="684649"/>
                    <a:pt x="621170" y="678861"/>
                    <a:pt x="582649" y="684803"/>
                  </a:cubicBezTo>
                  <a:cubicBezTo>
                    <a:pt x="546433" y="680181"/>
                    <a:pt x="468179" y="671710"/>
                    <a:pt x="426503" y="684803"/>
                  </a:cubicBezTo>
                  <a:cubicBezTo>
                    <a:pt x="374110" y="704460"/>
                    <a:pt x="303208" y="707204"/>
                    <a:pt x="242801" y="684803"/>
                  </a:cubicBezTo>
                  <a:cubicBezTo>
                    <a:pt x="194885" y="670610"/>
                    <a:pt x="118974" y="673665"/>
                    <a:pt x="77469" y="684803"/>
                  </a:cubicBezTo>
                  <a:cubicBezTo>
                    <a:pt x="43714" y="700880"/>
                    <a:pt x="-9229" y="648259"/>
                    <a:pt x="0" y="606858"/>
                  </a:cubicBezTo>
                  <a:cubicBezTo>
                    <a:pt x="6707" y="552803"/>
                    <a:pt x="1282" y="523310"/>
                    <a:pt x="0" y="430553"/>
                  </a:cubicBezTo>
                  <a:cubicBezTo>
                    <a:pt x="1218" y="345619"/>
                    <a:pt x="390" y="340421"/>
                    <a:pt x="0" y="270116"/>
                  </a:cubicBezTo>
                  <a:cubicBezTo>
                    <a:pt x="7670" y="187491"/>
                    <a:pt x="-2000" y="137689"/>
                    <a:pt x="0" y="77944"/>
                  </a:cubicBezTo>
                  <a:close/>
                </a:path>
                <a:path w="2910468" h="684803" stroke="0" extrusionOk="0">
                  <a:moveTo>
                    <a:pt x="0" y="77944"/>
                  </a:moveTo>
                  <a:cubicBezTo>
                    <a:pt x="3579" y="28091"/>
                    <a:pt x="38951" y="-14188"/>
                    <a:pt x="77469" y="0"/>
                  </a:cubicBezTo>
                  <a:cubicBezTo>
                    <a:pt x="161274" y="-2206"/>
                    <a:pt x="185609" y="-8956"/>
                    <a:pt x="288726" y="0"/>
                  </a:cubicBezTo>
                  <a:cubicBezTo>
                    <a:pt x="371312" y="3543"/>
                    <a:pt x="416414" y="-8880"/>
                    <a:pt x="444873" y="0"/>
                  </a:cubicBezTo>
                  <a:cubicBezTo>
                    <a:pt x="487297" y="4725"/>
                    <a:pt x="527362" y="-1547"/>
                    <a:pt x="545909" y="0"/>
                  </a:cubicBezTo>
                  <a:cubicBezTo>
                    <a:pt x="557112" y="-5403"/>
                    <a:pt x="631239" y="-11724"/>
                    <a:pt x="702056" y="0"/>
                  </a:cubicBezTo>
                  <a:cubicBezTo>
                    <a:pt x="752001" y="2862"/>
                    <a:pt x="771588" y="-9"/>
                    <a:pt x="803092" y="0"/>
                  </a:cubicBezTo>
                  <a:cubicBezTo>
                    <a:pt x="831089" y="-22676"/>
                    <a:pt x="982259" y="-5746"/>
                    <a:pt x="1041904" y="0"/>
                  </a:cubicBezTo>
                  <a:cubicBezTo>
                    <a:pt x="1095908" y="5683"/>
                    <a:pt x="1119062" y="7062"/>
                    <a:pt x="1170496" y="0"/>
                  </a:cubicBezTo>
                  <a:cubicBezTo>
                    <a:pt x="1207117" y="-1601"/>
                    <a:pt x="1294884" y="-9971"/>
                    <a:pt x="1381752" y="0"/>
                  </a:cubicBezTo>
                  <a:cubicBezTo>
                    <a:pt x="1476072" y="-6564"/>
                    <a:pt x="1480806" y="-5025"/>
                    <a:pt x="1510344" y="0"/>
                  </a:cubicBezTo>
                  <a:cubicBezTo>
                    <a:pt x="1535137" y="4370"/>
                    <a:pt x="1670937" y="11517"/>
                    <a:pt x="1749156" y="0"/>
                  </a:cubicBezTo>
                  <a:cubicBezTo>
                    <a:pt x="1822945" y="-10483"/>
                    <a:pt x="1817303" y="1443"/>
                    <a:pt x="1877747" y="0"/>
                  </a:cubicBezTo>
                  <a:cubicBezTo>
                    <a:pt x="1929500" y="-9746"/>
                    <a:pt x="2028223" y="15486"/>
                    <a:pt x="2061449" y="0"/>
                  </a:cubicBezTo>
                  <a:cubicBezTo>
                    <a:pt x="2100181" y="-19534"/>
                    <a:pt x="2237719" y="-6328"/>
                    <a:pt x="2300261" y="0"/>
                  </a:cubicBezTo>
                  <a:cubicBezTo>
                    <a:pt x="2356843" y="-4403"/>
                    <a:pt x="2417969" y="-5355"/>
                    <a:pt x="2456408" y="0"/>
                  </a:cubicBezTo>
                  <a:cubicBezTo>
                    <a:pt x="2493616" y="16987"/>
                    <a:pt x="2547824" y="11947"/>
                    <a:pt x="2612555" y="0"/>
                  </a:cubicBezTo>
                  <a:cubicBezTo>
                    <a:pt x="2671815" y="6880"/>
                    <a:pt x="2765372" y="16853"/>
                    <a:pt x="2832997" y="0"/>
                  </a:cubicBezTo>
                  <a:cubicBezTo>
                    <a:pt x="2884244" y="-65"/>
                    <a:pt x="2922812" y="28803"/>
                    <a:pt x="2910468" y="77944"/>
                  </a:cubicBezTo>
                  <a:cubicBezTo>
                    <a:pt x="2893982" y="139730"/>
                    <a:pt x="2895203" y="183732"/>
                    <a:pt x="2910468" y="248959"/>
                  </a:cubicBezTo>
                  <a:cubicBezTo>
                    <a:pt x="2912427" y="320938"/>
                    <a:pt x="2916788" y="332587"/>
                    <a:pt x="2910468" y="409397"/>
                  </a:cubicBezTo>
                  <a:cubicBezTo>
                    <a:pt x="2905319" y="475234"/>
                    <a:pt x="2908140" y="506106"/>
                    <a:pt x="2910468" y="606858"/>
                  </a:cubicBezTo>
                  <a:cubicBezTo>
                    <a:pt x="2915038" y="657735"/>
                    <a:pt x="2887772" y="698537"/>
                    <a:pt x="2832997" y="684803"/>
                  </a:cubicBezTo>
                  <a:cubicBezTo>
                    <a:pt x="2778104" y="688943"/>
                    <a:pt x="2706739" y="698426"/>
                    <a:pt x="2649295" y="684803"/>
                  </a:cubicBezTo>
                  <a:cubicBezTo>
                    <a:pt x="2582486" y="677737"/>
                    <a:pt x="2563565" y="687879"/>
                    <a:pt x="2520704" y="684803"/>
                  </a:cubicBezTo>
                  <a:cubicBezTo>
                    <a:pt x="2468402" y="680101"/>
                    <a:pt x="2416681" y="709260"/>
                    <a:pt x="2364557" y="684803"/>
                  </a:cubicBezTo>
                  <a:cubicBezTo>
                    <a:pt x="2315400" y="650509"/>
                    <a:pt x="2215785" y="684366"/>
                    <a:pt x="2153300" y="684803"/>
                  </a:cubicBezTo>
                  <a:cubicBezTo>
                    <a:pt x="2101289" y="675503"/>
                    <a:pt x="2073911" y="683772"/>
                    <a:pt x="2024709" y="684803"/>
                  </a:cubicBezTo>
                  <a:cubicBezTo>
                    <a:pt x="1968252" y="688652"/>
                    <a:pt x="1957354" y="679709"/>
                    <a:pt x="1923673" y="684803"/>
                  </a:cubicBezTo>
                  <a:cubicBezTo>
                    <a:pt x="1876684" y="680929"/>
                    <a:pt x="1781919" y="677620"/>
                    <a:pt x="1739971" y="684803"/>
                  </a:cubicBezTo>
                  <a:cubicBezTo>
                    <a:pt x="1702974" y="689531"/>
                    <a:pt x="1673034" y="680435"/>
                    <a:pt x="1638935" y="684803"/>
                  </a:cubicBezTo>
                  <a:cubicBezTo>
                    <a:pt x="1615494" y="672180"/>
                    <a:pt x="1534451" y="702170"/>
                    <a:pt x="1482788" y="684803"/>
                  </a:cubicBezTo>
                  <a:cubicBezTo>
                    <a:pt x="1442933" y="692469"/>
                    <a:pt x="1405259" y="684230"/>
                    <a:pt x="1354197" y="684803"/>
                  </a:cubicBezTo>
                  <a:cubicBezTo>
                    <a:pt x="1325409" y="675528"/>
                    <a:pt x="1217183" y="693943"/>
                    <a:pt x="1170496" y="684803"/>
                  </a:cubicBezTo>
                  <a:cubicBezTo>
                    <a:pt x="1118998" y="698336"/>
                    <a:pt x="1089842" y="687826"/>
                    <a:pt x="1041904" y="684803"/>
                  </a:cubicBezTo>
                  <a:cubicBezTo>
                    <a:pt x="995951" y="684240"/>
                    <a:pt x="981862" y="693611"/>
                    <a:pt x="940868" y="684803"/>
                  </a:cubicBezTo>
                  <a:cubicBezTo>
                    <a:pt x="900091" y="716490"/>
                    <a:pt x="791261" y="633231"/>
                    <a:pt x="702056" y="684803"/>
                  </a:cubicBezTo>
                  <a:cubicBezTo>
                    <a:pt x="625379" y="672872"/>
                    <a:pt x="534089" y="704152"/>
                    <a:pt x="463243" y="684803"/>
                  </a:cubicBezTo>
                  <a:cubicBezTo>
                    <a:pt x="397027" y="692038"/>
                    <a:pt x="316211" y="683389"/>
                    <a:pt x="251986" y="684803"/>
                  </a:cubicBezTo>
                  <a:cubicBezTo>
                    <a:pt x="214701" y="665113"/>
                    <a:pt x="127417" y="691027"/>
                    <a:pt x="77469" y="684803"/>
                  </a:cubicBezTo>
                  <a:cubicBezTo>
                    <a:pt x="39153" y="688274"/>
                    <a:pt x="-4793" y="630732"/>
                    <a:pt x="0" y="606858"/>
                  </a:cubicBezTo>
                  <a:cubicBezTo>
                    <a:pt x="-100" y="541049"/>
                    <a:pt x="1134" y="502273"/>
                    <a:pt x="0" y="425264"/>
                  </a:cubicBezTo>
                  <a:cubicBezTo>
                    <a:pt x="10368" y="344082"/>
                    <a:pt x="2982" y="308747"/>
                    <a:pt x="0" y="243670"/>
                  </a:cubicBezTo>
                  <a:cubicBezTo>
                    <a:pt x="-2009" y="201773"/>
                    <a:pt x="-258" y="125812"/>
                    <a:pt x="0" y="77944"/>
                  </a:cubicBezTo>
                  <a:close/>
                </a:path>
                <a:path w="2910468" h="684803" fill="none" stroke="0" extrusionOk="0">
                  <a:moveTo>
                    <a:pt x="0" y="77944"/>
                  </a:moveTo>
                  <a:cubicBezTo>
                    <a:pt x="872" y="44105"/>
                    <a:pt x="34739" y="3349"/>
                    <a:pt x="77469" y="0"/>
                  </a:cubicBezTo>
                  <a:cubicBezTo>
                    <a:pt x="142016" y="12109"/>
                    <a:pt x="163464" y="9078"/>
                    <a:pt x="233616" y="0"/>
                  </a:cubicBezTo>
                  <a:cubicBezTo>
                    <a:pt x="309197" y="-7677"/>
                    <a:pt x="319295" y="-2800"/>
                    <a:pt x="362207" y="0"/>
                  </a:cubicBezTo>
                  <a:cubicBezTo>
                    <a:pt x="405991" y="-13481"/>
                    <a:pt x="515800" y="12913"/>
                    <a:pt x="573464" y="0"/>
                  </a:cubicBezTo>
                  <a:cubicBezTo>
                    <a:pt x="634766" y="14412"/>
                    <a:pt x="694255" y="39702"/>
                    <a:pt x="812277" y="0"/>
                  </a:cubicBezTo>
                  <a:cubicBezTo>
                    <a:pt x="926586" y="-3606"/>
                    <a:pt x="950069" y="-15206"/>
                    <a:pt x="995979" y="0"/>
                  </a:cubicBezTo>
                  <a:cubicBezTo>
                    <a:pt x="1044090" y="16503"/>
                    <a:pt x="1075976" y="2826"/>
                    <a:pt x="1152125" y="0"/>
                  </a:cubicBezTo>
                  <a:cubicBezTo>
                    <a:pt x="1226586" y="-743"/>
                    <a:pt x="1238417" y="9363"/>
                    <a:pt x="1308272" y="0"/>
                  </a:cubicBezTo>
                  <a:cubicBezTo>
                    <a:pt x="1380918" y="-641"/>
                    <a:pt x="1399725" y="3037"/>
                    <a:pt x="1436863" y="0"/>
                  </a:cubicBezTo>
                  <a:cubicBezTo>
                    <a:pt x="1477434" y="-6267"/>
                    <a:pt x="1532831" y="-3128"/>
                    <a:pt x="1565454" y="0"/>
                  </a:cubicBezTo>
                  <a:cubicBezTo>
                    <a:pt x="1593004" y="10047"/>
                    <a:pt x="1660124" y="11568"/>
                    <a:pt x="1694046" y="0"/>
                  </a:cubicBezTo>
                  <a:cubicBezTo>
                    <a:pt x="1746024" y="5998"/>
                    <a:pt x="1773475" y="-15404"/>
                    <a:pt x="1822637" y="0"/>
                  </a:cubicBezTo>
                  <a:cubicBezTo>
                    <a:pt x="1856173" y="26610"/>
                    <a:pt x="2007303" y="6575"/>
                    <a:pt x="2061449" y="0"/>
                  </a:cubicBezTo>
                  <a:cubicBezTo>
                    <a:pt x="2128770" y="-5070"/>
                    <a:pt x="2194937" y="-4879"/>
                    <a:pt x="2245151" y="0"/>
                  </a:cubicBezTo>
                  <a:cubicBezTo>
                    <a:pt x="2325202" y="-2005"/>
                    <a:pt x="2403513" y="-21895"/>
                    <a:pt x="2483964" y="0"/>
                  </a:cubicBezTo>
                  <a:cubicBezTo>
                    <a:pt x="2602471" y="27491"/>
                    <a:pt x="2682530" y="28763"/>
                    <a:pt x="2832997" y="0"/>
                  </a:cubicBezTo>
                  <a:cubicBezTo>
                    <a:pt x="2880130" y="-14606"/>
                    <a:pt x="2918866" y="28999"/>
                    <a:pt x="2910468" y="77944"/>
                  </a:cubicBezTo>
                  <a:cubicBezTo>
                    <a:pt x="2922479" y="111635"/>
                    <a:pt x="2906810" y="186358"/>
                    <a:pt x="2910468" y="243670"/>
                  </a:cubicBezTo>
                  <a:cubicBezTo>
                    <a:pt x="2914534" y="305208"/>
                    <a:pt x="2906253" y="351518"/>
                    <a:pt x="2910468" y="414686"/>
                  </a:cubicBezTo>
                  <a:cubicBezTo>
                    <a:pt x="2918370" y="468620"/>
                    <a:pt x="2913153" y="563689"/>
                    <a:pt x="2910468" y="606858"/>
                  </a:cubicBezTo>
                  <a:cubicBezTo>
                    <a:pt x="2907956" y="660573"/>
                    <a:pt x="2883278" y="681662"/>
                    <a:pt x="2832997" y="684803"/>
                  </a:cubicBezTo>
                  <a:cubicBezTo>
                    <a:pt x="2777816" y="690524"/>
                    <a:pt x="2729445" y="683626"/>
                    <a:pt x="2676850" y="684803"/>
                  </a:cubicBezTo>
                  <a:cubicBezTo>
                    <a:pt x="2631557" y="688143"/>
                    <a:pt x="2569884" y="694554"/>
                    <a:pt x="2548260" y="684803"/>
                  </a:cubicBezTo>
                  <a:cubicBezTo>
                    <a:pt x="2528384" y="677288"/>
                    <a:pt x="2407103" y="676936"/>
                    <a:pt x="2337002" y="684803"/>
                  </a:cubicBezTo>
                  <a:cubicBezTo>
                    <a:pt x="2254590" y="688720"/>
                    <a:pt x="2238578" y="688721"/>
                    <a:pt x="2180856" y="684803"/>
                  </a:cubicBezTo>
                  <a:cubicBezTo>
                    <a:pt x="2125759" y="680384"/>
                    <a:pt x="2095942" y="680829"/>
                    <a:pt x="2024709" y="684803"/>
                  </a:cubicBezTo>
                  <a:cubicBezTo>
                    <a:pt x="1942420" y="691674"/>
                    <a:pt x="1884872" y="661293"/>
                    <a:pt x="1813452" y="684803"/>
                  </a:cubicBezTo>
                  <a:cubicBezTo>
                    <a:pt x="1740769" y="669803"/>
                    <a:pt x="1683354" y="682224"/>
                    <a:pt x="1574639" y="684803"/>
                  </a:cubicBezTo>
                  <a:cubicBezTo>
                    <a:pt x="1471973" y="685151"/>
                    <a:pt x="1433756" y="676361"/>
                    <a:pt x="1335827" y="684803"/>
                  </a:cubicBezTo>
                  <a:cubicBezTo>
                    <a:pt x="1237721" y="695383"/>
                    <a:pt x="1208512" y="672569"/>
                    <a:pt x="1152125" y="684803"/>
                  </a:cubicBezTo>
                  <a:cubicBezTo>
                    <a:pt x="1096498" y="685336"/>
                    <a:pt x="1068357" y="672035"/>
                    <a:pt x="1023534" y="684803"/>
                  </a:cubicBezTo>
                  <a:cubicBezTo>
                    <a:pt x="975186" y="683402"/>
                    <a:pt x="952538" y="688693"/>
                    <a:pt x="894942" y="684803"/>
                  </a:cubicBezTo>
                  <a:cubicBezTo>
                    <a:pt x="843488" y="679768"/>
                    <a:pt x="805885" y="681280"/>
                    <a:pt x="711241" y="684803"/>
                  </a:cubicBezTo>
                  <a:cubicBezTo>
                    <a:pt x="626812" y="684542"/>
                    <a:pt x="622926" y="680505"/>
                    <a:pt x="582649" y="684803"/>
                  </a:cubicBezTo>
                  <a:cubicBezTo>
                    <a:pt x="542633" y="678710"/>
                    <a:pt x="459022" y="683427"/>
                    <a:pt x="426503" y="684803"/>
                  </a:cubicBezTo>
                  <a:cubicBezTo>
                    <a:pt x="398298" y="703390"/>
                    <a:pt x="290652" y="690219"/>
                    <a:pt x="242801" y="684803"/>
                  </a:cubicBezTo>
                  <a:cubicBezTo>
                    <a:pt x="190317" y="683738"/>
                    <a:pt x="134198" y="673275"/>
                    <a:pt x="77469" y="684803"/>
                  </a:cubicBezTo>
                  <a:cubicBezTo>
                    <a:pt x="37645" y="697505"/>
                    <a:pt x="-857" y="658107"/>
                    <a:pt x="0" y="606858"/>
                  </a:cubicBezTo>
                  <a:cubicBezTo>
                    <a:pt x="5762" y="543281"/>
                    <a:pt x="-10952" y="514093"/>
                    <a:pt x="0" y="430553"/>
                  </a:cubicBezTo>
                  <a:cubicBezTo>
                    <a:pt x="1334" y="345688"/>
                    <a:pt x="1365" y="342938"/>
                    <a:pt x="0" y="270116"/>
                  </a:cubicBezTo>
                  <a:cubicBezTo>
                    <a:pt x="-5902" y="185784"/>
                    <a:pt x="7360" y="122725"/>
                    <a:pt x="0" y="77944"/>
                  </a:cubicBezTo>
                  <a:close/>
                </a:path>
                <a:path w="2910468" h="684803" fill="none" stroke="0" extrusionOk="0">
                  <a:moveTo>
                    <a:pt x="0" y="77944"/>
                  </a:moveTo>
                  <a:cubicBezTo>
                    <a:pt x="3693" y="29892"/>
                    <a:pt x="31631" y="-2413"/>
                    <a:pt x="77469" y="0"/>
                  </a:cubicBezTo>
                  <a:cubicBezTo>
                    <a:pt x="134297" y="-251"/>
                    <a:pt x="164853" y="14662"/>
                    <a:pt x="233616" y="0"/>
                  </a:cubicBezTo>
                  <a:cubicBezTo>
                    <a:pt x="308245" y="-3579"/>
                    <a:pt x="317700" y="-1651"/>
                    <a:pt x="362207" y="0"/>
                  </a:cubicBezTo>
                  <a:cubicBezTo>
                    <a:pt x="407609" y="-1932"/>
                    <a:pt x="505974" y="984"/>
                    <a:pt x="573464" y="0"/>
                  </a:cubicBezTo>
                  <a:cubicBezTo>
                    <a:pt x="623576" y="-21658"/>
                    <a:pt x="694123" y="28657"/>
                    <a:pt x="812277" y="0"/>
                  </a:cubicBezTo>
                  <a:cubicBezTo>
                    <a:pt x="930129" y="-8188"/>
                    <a:pt x="949636" y="-13422"/>
                    <a:pt x="995979" y="0"/>
                  </a:cubicBezTo>
                  <a:cubicBezTo>
                    <a:pt x="1050652" y="27373"/>
                    <a:pt x="1079711" y="-1985"/>
                    <a:pt x="1152125" y="0"/>
                  </a:cubicBezTo>
                  <a:cubicBezTo>
                    <a:pt x="1228056" y="247"/>
                    <a:pt x="1236696" y="2517"/>
                    <a:pt x="1308272" y="0"/>
                  </a:cubicBezTo>
                  <a:cubicBezTo>
                    <a:pt x="1383632" y="-5141"/>
                    <a:pt x="1398638" y="5131"/>
                    <a:pt x="1436863" y="0"/>
                  </a:cubicBezTo>
                  <a:cubicBezTo>
                    <a:pt x="1486703" y="-7312"/>
                    <a:pt x="1526688" y="182"/>
                    <a:pt x="1565454" y="0"/>
                  </a:cubicBezTo>
                  <a:cubicBezTo>
                    <a:pt x="1592705" y="2102"/>
                    <a:pt x="1655897" y="13708"/>
                    <a:pt x="1694046" y="0"/>
                  </a:cubicBezTo>
                  <a:cubicBezTo>
                    <a:pt x="1741229" y="12830"/>
                    <a:pt x="1779430" y="-19097"/>
                    <a:pt x="1822637" y="0"/>
                  </a:cubicBezTo>
                  <a:cubicBezTo>
                    <a:pt x="1853912" y="32356"/>
                    <a:pt x="2003625" y="-941"/>
                    <a:pt x="2061449" y="0"/>
                  </a:cubicBezTo>
                  <a:cubicBezTo>
                    <a:pt x="2113911" y="20037"/>
                    <a:pt x="2187299" y="25432"/>
                    <a:pt x="2245151" y="0"/>
                  </a:cubicBezTo>
                  <a:cubicBezTo>
                    <a:pt x="2308793" y="-6563"/>
                    <a:pt x="2399585" y="-21151"/>
                    <a:pt x="2483964" y="0"/>
                  </a:cubicBezTo>
                  <a:cubicBezTo>
                    <a:pt x="2597476" y="-7627"/>
                    <a:pt x="2683568" y="-6757"/>
                    <a:pt x="2832997" y="0"/>
                  </a:cubicBezTo>
                  <a:cubicBezTo>
                    <a:pt x="2867130" y="-6238"/>
                    <a:pt x="2911431" y="21581"/>
                    <a:pt x="2910468" y="77944"/>
                  </a:cubicBezTo>
                  <a:cubicBezTo>
                    <a:pt x="2913653" y="105640"/>
                    <a:pt x="2905265" y="182481"/>
                    <a:pt x="2910468" y="243670"/>
                  </a:cubicBezTo>
                  <a:cubicBezTo>
                    <a:pt x="2924765" y="301797"/>
                    <a:pt x="2898528" y="346244"/>
                    <a:pt x="2910468" y="414686"/>
                  </a:cubicBezTo>
                  <a:cubicBezTo>
                    <a:pt x="2910575" y="478036"/>
                    <a:pt x="2907300" y="547661"/>
                    <a:pt x="2910468" y="606858"/>
                  </a:cubicBezTo>
                  <a:cubicBezTo>
                    <a:pt x="2911838" y="661002"/>
                    <a:pt x="2889659" y="680288"/>
                    <a:pt x="2832997" y="684803"/>
                  </a:cubicBezTo>
                  <a:cubicBezTo>
                    <a:pt x="2787285" y="674387"/>
                    <a:pt x="2716713" y="687746"/>
                    <a:pt x="2676850" y="684803"/>
                  </a:cubicBezTo>
                  <a:cubicBezTo>
                    <a:pt x="2624900" y="695834"/>
                    <a:pt x="2578571" y="677806"/>
                    <a:pt x="2548260" y="684803"/>
                  </a:cubicBezTo>
                  <a:cubicBezTo>
                    <a:pt x="2547233" y="681503"/>
                    <a:pt x="2399535" y="652478"/>
                    <a:pt x="2337002" y="684803"/>
                  </a:cubicBezTo>
                  <a:cubicBezTo>
                    <a:pt x="2253299" y="688915"/>
                    <a:pt x="2239398" y="689679"/>
                    <a:pt x="2180856" y="684803"/>
                  </a:cubicBezTo>
                  <a:cubicBezTo>
                    <a:pt x="2119309" y="684677"/>
                    <a:pt x="2097834" y="674596"/>
                    <a:pt x="2024709" y="684803"/>
                  </a:cubicBezTo>
                  <a:cubicBezTo>
                    <a:pt x="1944859" y="695501"/>
                    <a:pt x="1875003" y="695911"/>
                    <a:pt x="1813452" y="684803"/>
                  </a:cubicBezTo>
                  <a:cubicBezTo>
                    <a:pt x="1752975" y="674521"/>
                    <a:pt x="1692096" y="684855"/>
                    <a:pt x="1574639" y="684803"/>
                  </a:cubicBezTo>
                  <a:cubicBezTo>
                    <a:pt x="1471501" y="682737"/>
                    <a:pt x="1435871" y="689048"/>
                    <a:pt x="1335827" y="684803"/>
                  </a:cubicBezTo>
                  <a:cubicBezTo>
                    <a:pt x="1234326" y="690647"/>
                    <a:pt x="1202698" y="674756"/>
                    <a:pt x="1152125" y="684803"/>
                  </a:cubicBezTo>
                  <a:cubicBezTo>
                    <a:pt x="1092326" y="689158"/>
                    <a:pt x="1067876" y="665453"/>
                    <a:pt x="1023534" y="684803"/>
                  </a:cubicBezTo>
                  <a:cubicBezTo>
                    <a:pt x="984266" y="683842"/>
                    <a:pt x="954786" y="688180"/>
                    <a:pt x="894942" y="684803"/>
                  </a:cubicBezTo>
                  <a:cubicBezTo>
                    <a:pt x="844240" y="663867"/>
                    <a:pt x="805497" y="679814"/>
                    <a:pt x="711241" y="684803"/>
                  </a:cubicBezTo>
                  <a:cubicBezTo>
                    <a:pt x="626843" y="685236"/>
                    <a:pt x="620664" y="678713"/>
                    <a:pt x="582649" y="684803"/>
                  </a:cubicBezTo>
                  <a:cubicBezTo>
                    <a:pt x="542493" y="681750"/>
                    <a:pt x="470005" y="679877"/>
                    <a:pt x="426503" y="684803"/>
                  </a:cubicBezTo>
                  <a:cubicBezTo>
                    <a:pt x="394743" y="698897"/>
                    <a:pt x="295684" y="702193"/>
                    <a:pt x="242801" y="684803"/>
                  </a:cubicBezTo>
                  <a:cubicBezTo>
                    <a:pt x="190636" y="683333"/>
                    <a:pt x="126778" y="670018"/>
                    <a:pt x="77469" y="684803"/>
                  </a:cubicBezTo>
                  <a:cubicBezTo>
                    <a:pt x="38775" y="698791"/>
                    <a:pt x="-2321" y="658951"/>
                    <a:pt x="0" y="606858"/>
                  </a:cubicBezTo>
                  <a:cubicBezTo>
                    <a:pt x="10006" y="551112"/>
                    <a:pt x="-8357" y="517213"/>
                    <a:pt x="0" y="430553"/>
                  </a:cubicBezTo>
                  <a:cubicBezTo>
                    <a:pt x="1530" y="346084"/>
                    <a:pt x="787" y="341357"/>
                    <a:pt x="0" y="270116"/>
                  </a:cubicBezTo>
                  <a:cubicBezTo>
                    <a:pt x="-1820" y="193010"/>
                    <a:pt x="-3560" y="124442"/>
                    <a:pt x="0" y="77944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19050">
              <a:solidFill>
                <a:schemeClr val="tx1"/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4236762247">
                    <a:custGeom>
                      <a:avLst/>
                      <a:gdLst>
                        <a:gd name="connsiteX0" fmla="*/ 0 w 4928611"/>
                        <a:gd name="connsiteY0" fmla="*/ 77944 h 684803"/>
                        <a:gd name="connsiteX1" fmla="*/ 131188 w 4928611"/>
                        <a:gd name="connsiteY1" fmla="*/ 0 h 684803"/>
                        <a:gd name="connsiteX2" fmla="*/ 395608 w 4928611"/>
                        <a:gd name="connsiteY2" fmla="*/ 0 h 684803"/>
                        <a:gd name="connsiteX3" fmla="*/ 613365 w 4928611"/>
                        <a:gd name="connsiteY3" fmla="*/ 0 h 684803"/>
                        <a:gd name="connsiteX4" fmla="*/ 971110 w 4928611"/>
                        <a:gd name="connsiteY4" fmla="*/ 0 h 684803"/>
                        <a:gd name="connsiteX5" fmla="*/ 1375517 w 4928611"/>
                        <a:gd name="connsiteY5" fmla="*/ 0 h 684803"/>
                        <a:gd name="connsiteX6" fmla="*/ 1686600 w 4928611"/>
                        <a:gd name="connsiteY6" fmla="*/ 0 h 684803"/>
                        <a:gd name="connsiteX7" fmla="*/ 1951019 w 4928611"/>
                        <a:gd name="connsiteY7" fmla="*/ 0 h 684803"/>
                        <a:gd name="connsiteX8" fmla="*/ 2215439 w 4928611"/>
                        <a:gd name="connsiteY8" fmla="*/ 0 h 684803"/>
                        <a:gd name="connsiteX9" fmla="*/ 2433197 w 4928611"/>
                        <a:gd name="connsiteY9" fmla="*/ 0 h 684803"/>
                        <a:gd name="connsiteX10" fmla="*/ 2650954 w 4928611"/>
                        <a:gd name="connsiteY10" fmla="*/ 0 h 684803"/>
                        <a:gd name="connsiteX11" fmla="*/ 2868712 w 4928611"/>
                        <a:gd name="connsiteY11" fmla="*/ 0 h 684803"/>
                        <a:gd name="connsiteX12" fmla="*/ 3086469 w 4928611"/>
                        <a:gd name="connsiteY12" fmla="*/ 0 h 684803"/>
                        <a:gd name="connsiteX13" fmla="*/ 3490876 w 4928611"/>
                        <a:gd name="connsiteY13" fmla="*/ 0 h 684803"/>
                        <a:gd name="connsiteX14" fmla="*/ 3801959 w 4928611"/>
                        <a:gd name="connsiteY14" fmla="*/ 0 h 684803"/>
                        <a:gd name="connsiteX15" fmla="*/ 4206366 w 4928611"/>
                        <a:gd name="connsiteY15" fmla="*/ 0 h 684803"/>
                        <a:gd name="connsiteX16" fmla="*/ 4797422 w 4928611"/>
                        <a:gd name="connsiteY16" fmla="*/ 0 h 684803"/>
                        <a:gd name="connsiteX17" fmla="*/ 4928611 w 4928611"/>
                        <a:gd name="connsiteY17" fmla="*/ 77944 h 684803"/>
                        <a:gd name="connsiteX18" fmla="*/ 4928611 w 4928611"/>
                        <a:gd name="connsiteY18" fmla="*/ 243670 h 684803"/>
                        <a:gd name="connsiteX19" fmla="*/ 4928611 w 4928611"/>
                        <a:gd name="connsiteY19" fmla="*/ 414686 h 684803"/>
                        <a:gd name="connsiteX20" fmla="*/ 4928611 w 4928611"/>
                        <a:gd name="connsiteY20" fmla="*/ 606858 h 684803"/>
                        <a:gd name="connsiteX21" fmla="*/ 4797422 w 4928611"/>
                        <a:gd name="connsiteY21" fmla="*/ 684803 h 684803"/>
                        <a:gd name="connsiteX22" fmla="*/ 4533002 w 4928611"/>
                        <a:gd name="connsiteY22" fmla="*/ 684803 h 684803"/>
                        <a:gd name="connsiteX23" fmla="*/ 4315245 w 4928611"/>
                        <a:gd name="connsiteY23" fmla="*/ 684803 h 684803"/>
                        <a:gd name="connsiteX24" fmla="*/ 3957500 w 4928611"/>
                        <a:gd name="connsiteY24" fmla="*/ 684803 h 684803"/>
                        <a:gd name="connsiteX25" fmla="*/ 3693080 w 4928611"/>
                        <a:gd name="connsiteY25" fmla="*/ 684803 h 684803"/>
                        <a:gd name="connsiteX26" fmla="*/ 3428660 w 4928611"/>
                        <a:gd name="connsiteY26" fmla="*/ 684803 h 684803"/>
                        <a:gd name="connsiteX27" fmla="*/ 3070915 w 4928611"/>
                        <a:gd name="connsiteY27" fmla="*/ 684803 h 684803"/>
                        <a:gd name="connsiteX28" fmla="*/ 2666508 w 4928611"/>
                        <a:gd name="connsiteY28" fmla="*/ 684803 h 684803"/>
                        <a:gd name="connsiteX29" fmla="*/ 2262102 w 4928611"/>
                        <a:gd name="connsiteY29" fmla="*/ 684803 h 684803"/>
                        <a:gd name="connsiteX30" fmla="*/ 1951019 w 4928611"/>
                        <a:gd name="connsiteY30" fmla="*/ 684803 h 684803"/>
                        <a:gd name="connsiteX31" fmla="*/ 1733262 w 4928611"/>
                        <a:gd name="connsiteY31" fmla="*/ 684803 h 684803"/>
                        <a:gd name="connsiteX32" fmla="*/ 1515504 w 4928611"/>
                        <a:gd name="connsiteY32" fmla="*/ 684803 h 684803"/>
                        <a:gd name="connsiteX33" fmla="*/ 1204422 w 4928611"/>
                        <a:gd name="connsiteY33" fmla="*/ 684803 h 684803"/>
                        <a:gd name="connsiteX34" fmla="*/ 986664 w 4928611"/>
                        <a:gd name="connsiteY34" fmla="*/ 684803 h 684803"/>
                        <a:gd name="connsiteX35" fmla="*/ 722244 w 4928611"/>
                        <a:gd name="connsiteY35" fmla="*/ 684803 h 684803"/>
                        <a:gd name="connsiteX36" fmla="*/ 411162 w 4928611"/>
                        <a:gd name="connsiteY36" fmla="*/ 684803 h 684803"/>
                        <a:gd name="connsiteX37" fmla="*/ 131188 w 4928611"/>
                        <a:gd name="connsiteY37" fmla="*/ 684803 h 684803"/>
                        <a:gd name="connsiteX38" fmla="*/ 0 w 4928611"/>
                        <a:gd name="connsiteY38" fmla="*/ 606858 h 684803"/>
                        <a:gd name="connsiteX39" fmla="*/ 0 w 4928611"/>
                        <a:gd name="connsiteY39" fmla="*/ 430553 h 684803"/>
                        <a:gd name="connsiteX40" fmla="*/ 0 w 4928611"/>
                        <a:gd name="connsiteY40" fmla="*/ 270116 h 684803"/>
                        <a:gd name="connsiteX41" fmla="*/ 0 w 4928611"/>
                        <a:gd name="connsiteY41" fmla="*/ 77944 h 684803"/>
                        <a:gd name="connsiteX0" fmla="*/ 0 w 4928611"/>
                        <a:gd name="connsiteY0" fmla="*/ 77944 h 684803"/>
                        <a:gd name="connsiteX1" fmla="*/ 131188 w 4928611"/>
                        <a:gd name="connsiteY1" fmla="*/ 0 h 684803"/>
                        <a:gd name="connsiteX2" fmla="*/ 488932 w 4928611"/>
                        <a:gd name="connsiteY2" fmla="*/ 0 h 684803"/>
                        <a:gd name="connsiteX3" fmla="*/ 753352 w 4928611"/>
                        <a:gd name="connsiteY3" fmla="*/ 0 h 684803"/>
                        <a:gd name="connsiteX4" fmla="*/ 924448 w 4928611"/>
                        <a:gd name="connsiteY4" fmla="*/ 0 h 684803"/>
                        <a:gd name="connsiteX5" fmla="*/ 1188868 w 4928611"/>
                        <a:gd name="connsiteY5" fmla="*/ 0 h 684803"/>
                        <a:gd name="connsiteX6" fmla="*/ 1359963 w 4928611"/>
                        <a:gd name="connsiteY6" fmla="*/ 0 h 684803"/>
                        <a:gd name="connsiteX7" fmla="*/ 1764370 w 4928611"/>
                        <a:gd name="connsiteY7" fmla="*/ 0 h 684803"/>
                        <a:gd name="connsiteX8" fmla="*/ 1982128 w 4928611"/>
                        <a:gd name="connsiteY8" fmla="*/ 0 h 684803"/>
                        <a:gd name="connsiteX9" fmla="*/ 2339872 w 4928611"/>
                        <a:gd name="connsiteY9" fmla="*/ 0 h 684803"/>
                        <a:gd name="connsiteX10" fmla="*/ 2557630 w 4928611"/>
                        <a:gd name="connsiteY10" fmla="*/ 0 h 684803"/>
                        <a:gd name="connsiteX11" fmla="*/ 2962036 w 4928611"/>
                        <a:gd name="connsiteY11" fmla="*/ 0 h 684803"/>
                        <a:gd name="connsiteX12" fmla="*/ 3179794 w 4928611"/>
                        <a:gd name="connsiteY12" fmla="*/ 0 h 684803"/>
                        <a:gd name="connsiteX13" fmla="*/ 3490876 w 4928611"/>
                        <a:gd name="connsiteY13" fmla="*/ 0 h 684803"/>
                        <a:gd name="connsiteX14" fmla="*/ 3895283 w 4928611"/>
                        <a:gd name="connsiteY14" fmla="*/ 0 h 684803"/>
                        <a:gd name="connsiteX15" fmla="*/ 4159703 w 4928611"/>
                        <a:gd name="connsiteY15" fmla="*/ 0 h 684803"/>
                        <a:gd name="connsiteX16" fmla="*/ 4424123 w 4928611"/>
                        <a:gd name="connsiteY16" fmla="*/ 0 h 684803"/>
                        <a:gd name="connsiteX17" fmla="*/ 4797422 w 4928611"/>
                        <a:gd name="connsiteY17" fmla="*/ 0 h 684803"/>
                        <a:gd name="connsiteX18" fmla="*/ 4928611 w 4928611"/>
                        <a:gd name="connsiteY18" fmla="*/ 77944 h 684803"/>
                        <a:gd name="connsiteX19" fmla="*/ 4928611 w 4928611"/>
                        <a:gd name="connsiteY19" fmla="*/ 248959 h 684803"/>
                        <a:gd name="connsiteX20" fmla="*/ 4928611 w 4928611"/>
                        <a:gd name="connsiteY20" fmla="*/ 409397 h 684803"/>
                        <a:gd name="connsiteX21" fmla="*/ 4928611 w 4928611"/>
                        <a:gd name="connsiteY21" fmla="*/ 606858 h 684803"/>
                        <a:gd name="connsiteX22" fmla="*/ 4797422 w 4928611"/>
                        <a:gd name="connsiteY22" fmla="*/ 684803 h 684803"/>
                        <a:gd name="connsiteX23" fmla="*/ 4486340 w 4928611"/>
                        <a:gd name="connsiteY23" fmla="*/ 684803 h 684803"/>
                        <a:gd name="connsiteX24" fmla="*/ 4268582 w 4928611"/>
                        <a:gd name="connsiteY24" fmla="*/ 684803 h 684803"/>
                        <a:gd name="connsiteX25" fmla="*/ 4004162 w 4928611"/>
                        <a:gd name="connsiteY25" fmla="*/ 684803 h 684803"/>
                        <a:gd name="connsiteX26" fmla="*/ 3646418 w 4928611"/>
                        <a:gd name="connsiteY26" fmla="*/ 684803 h 684803"/>
                        <a:gd name="connsiteX27" fmla="*/ 3428660 w 4928611"/>
                        <a:gd name="connsiteY27" fmla="*/ 684803 h 684803"/>
                        <a:gd name="connsiteX28" fmla="*/ 3257565 w 4928611"/>
                        <a:gd name="connsiteY28" fmla="*/ 684803 h 684803"/>
                        <a:gd name="connsiteX29" fmla="*/ 2946482 w 4928611"/>
                        <a:gd name="connsiteY29" fmla="*/ 684803 h 684803"/>
                        <a:gd name="connsiteX30" fmla="*/ 2775387 w 4928611"/>
                        <a:gd name="connsiteY30" fmla="*/ 684803 h 684803"/>
                        <a:gd name="connsiteX31" fmla="*/ 2510967 w 4928611"/>
                        <a:gd name="connsiteY31" fmla="*/ 684803 h 684803"/>
                        <a:gd name="connsiteX32" fmla="*/ 2293210 w 4928611"/>
                        <a:gd name="connsiteY32" fmla="*/ 684803 h 684803"/>
                        <a:gd name="connsiteX33" fmla="*/ 1982128 w 4928611"/>
                        <a:gd name="connsiteY33" fmla="*/ 684803 h 684803"/>
                        <a:gd name="connsiteX34" fmla="*/ 1764370 w 4928611"/>
                        <a:gd name="connsiteY34" fmla="*/ 684803 h 684803"/>
                        <a:gd name="connsiteX35" fmla="*/ 1593275 w 4928611"/>
                        <a:gd name="connsiteY35" fmla="*/ 684803 h 684803"/>
                        <a:gd name="connsiteX36" fmla="*/ 1188868 w 4928611"/>
                        <a:gd name="connsiteY36" fmla="*/ 684803 h 684803"/>
                        <a:gd name="connsiteX37" fmla="*/ 784461 w 4928611"/>
                        <a:gd name="connsiteY37" fmla="*/ 684803 h 684803"/>
                        <a:gd name="connsiteX38" fmla="*/ 426716 w 4928611"/>
                        <a:gd name="connsiteY38" fmla="*/ 684803 h 684803"/>
                        <a:gd name="connsiteX39" fmla="*/ 131188 w 4928611"/>
                        <a:gd name="connsiteY39" fmla="*/ 684803 h 684803"/>
                        <a:gd name="connsiteX40" fmla="*/ 0 w 4928611"/>
                        <a:gd name="connsiteY40" fmla="*/ 606858 h 684803"/>
                        <a:gd name="connsiteX41" fmla="*/ 0 w 4928611"/>
                        <a:gd name="connsiteY41" fmla="*/ 425264 h 684803"/>
                        <a:gd name="connsiteX42" fmla="*/ 0 w 4928611"/>
                        <a:gd name="connsiteY42" fmla="*/ 243670 h 684803"/>
                        <a:gd name="connsiteX43" fmla="*/ 0 w 4928611"/>
                        <a:gd name="connsiteY43" fmla="*/ 77944 h 68480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</a:cxnLst>
                      <a:rect l="l" t="t" r="r" b="b"/>
                      <a:pathLst>
                        <a:path w="4928611" h="684803" fill="none" extrusionOk="0">
                          <a:moveTo>
                            <a:pt x="0" y="77944"/>
                          </a:moveTo>
                          <a:cubicBezTo>
                            <a:pt x="1618" y="25931"/>
                            <a:pt x="41191" y="-2101"/>
                            <a:pt x="131188" y="0"/>
                          </a:cubicBezTo>
                          <a:cubicBezTo>
                            <a:pt x="225214" y="-1175"/>
                            <a:pt x="267446" y="14599"/>
                            <a:pt x="395608" y="0"/>
                          </a:cubicBezTo>
                          <a:cubicBezTo>
                            <a:pt x="520759" y="-4364"/>
                            <a:pt x="536097" y="-1544"/>
                            <a:pt x="613365" y="0"/>
                          </a:cubicBezTo>
                          <a:cubicBezTo>
                            <a:pt x="688506" y="1797"/>
                            <a:pt x="858928" y="-348"/>
                            <a:pt x="971110" y="0"/>
                          </a:cubicBezTo>
                          <a:cubicBezTo>
                            <a:pt x="1053780" y="-30264"/>
                            <a:pt x="1176136" y="13620"/>
                            <a:pt x="1375517" y="0"/>
                          </a:cubicBezTo>
                          <a:cubicBezTo>
                            <a:pt x="1571212" y="-7581"/>
                            <a:pt x="1605237" y="-13081"/>
                            <a:pt x="1686600" y="0"/>
                          </a:cubicBezTo>
                          <a:cubicBezTo>
                            <a:pt x="1768567" y="20268"/>
                            <a:pt x="1827075" y="-6868"/>
                            <a:pt x="1951019" y="0"/>
                          </a:cubicBezTo>
                          <a:cubicBezTo>
                            <a:pt x="2078745" y="405"/>
                            <a:pt x="2093695" y="2081"/>
                            <a:pt x="2215439" y="0"/>
                          </a:cubicBezTo>
                          <a:cubicBezTo>
                            <a:pt x="2341788" y="-6106"/>
                            <a:pt x="2361563" y="5920"/>
                            <a:pt x="2433197" y="0"/>
                          </a:cubicBezTo>
                          <a:cubicBezTo>
                            <a:pt x="2508970" y="-6398"/>
                            <a:pt x="2593992" y="4201"/>
                            <a:pt x="2650954" y="0"/>
                          </a:cubicBezTo>
                          <a:cubicBezTo>
                            <a:pt x="2702075" y="-4915"/>
                            <a:pt x="2801974" y="12145"/>
                            <a:pt x="2868712" y="0"/>
                          </a:cubicBezTo>
                          <a:cubicBezTo>
                            <a:pt x="2943107" y="13411"/>
                            <a:pt x="3022885" y="-11763"/>
                            <a:pt x="3086469" y="0"/>
                          </a:cubicBezTo>
                          <a:cubicBezTo>
                            <a:pt x="3152197" y="24750"/>
                            <a:pt x="3379405" y="3324"/>
                            <a:pt x="3490876" y="0"/>
                          </a:cubicBezTo>
                          <a:cubicBezTo>
                            <a:pt x="3602323" y="16023"/>
                            <a:pt x="3698156" y="26749"/>
                            <a:pt x="3801959" y="0"/>
                          </a:cubicBezTo>
                          <a:cubicBezTo>
                            <a:pt x="3892837" y="-8882"/>
                            <a:pt x="4048917" y="-20819"/>
                            <a:pt x="4206366" y="0"/>
                          </a:cubicBezTo>
                          <a:cubicBezTo>
                            <a:pt x="4377831" y="-24544"/>
                            <a:pt x="4550157" y="-30740"/>
                            <a:pt x="4797422" y="0"/>
                          </a:cubicBezTo>
                          <a:cubicBezTo>
                            <a:pt x="4862518" y="-2163"/>
                            <a:pt x="4929680" y="32460"/>
                            <a:pt x="4928611" y="77944"/>
                          </a:cubicBezTo>
                          <a:cubicBezTo>
                            <a:pt x="4926260" y="111280"/>
                            <a:pt x="4930270" y="180995"/>
                            <a:pt x="4928611" y="243670"/>
                          </a:cubicBezTo>
                          <a:cubicBezTo>
                            <a:pt x="4945747" y="298354"/>
                            <a:pt x="4916629" y="350968"/>
                            <a:pt x="4928611" y="414686"/>
                          </a:cubicBezTo>
                          <a:cubicBezTo>
                            <a:pt x="4945441" y="478800"/>
                            <a:pt x="4919855" y="543731"/>
                            <a:pt x="4928611" y="606858"/>
                          </a:cubicBezTo>
                          <a:cubicBezTo>
                            <a:pt x="4937421" y="651192"/>
                            <a:pt x="4884281" y="681153"/>
                            <a:pt x="4797422" y="684803"/>
                          </a:cubicBezTo>
                          <a:cubicBezTo>
                            <a:pt x="4727494" y="672858"/>
                            <a:pt x="4596198" y="683627"/>
                            <a:pt x="4533002" y="684803"/>
                          </a:cubicBezTo>
                          <a:cubicBezTo>
                            <a:pt x="4455837" y="691988"/>
                            <a:pt x="4372389" y="674706"/>
                            <a:pt x="4315245" y="684803"/>
                          </a:cubicBezTo>
                          <a:cubicBezTo>
                            <a:pt x="4285866" y="680510"/>
                            <a:pt x="4082724" y="657836"/>
                            <a:pt x="3957500" y="684803"/>
                          </a:cubicBezTo>
                          <a:cubicBezTo>
                            <a:pt x="3814945" y="689743"/>
                            <a:pt x="3795408" y="691123"/>
                            <a:pt x="3693080" y="684803"/>
                          </a:cubicBezTo>
                          <a:cubicBezTo>
                            <a:pt x="3588043" y="679887"/>
                            <a:pt x="3555298" y="675564"/>
                            <a:pt x="3428660" y="684803"/>
                          </a:cubicBezTo>
                          <a:cubicBezTo>
                            <a:pt x="3301823" y="689127"/>
                            <a:pt x="3164492" y="700329"/>
                            <a:pt x="3070915" y="684803"/>
                          </a:cubicBezTo>
                          <a:cubicBezTo>
                            <a:pt x="2963180" y="682120"/>
                            <a:pt x="2842449" y="684811"/>
                            <a:pt x="2666508" y="684803"/>
                          </a:cubicBezTo>
                          <a:cubicBezTo>
                            <a:pt x="2488772" y="680932"/>
                            <a:pt x="2437311" y="690728"/>
                            <a:pt x="2262102" y="684803"/>
                          </a:cubicBezTo>
                          <a:cubicBezTo>
                            <a:pt x="2085572" y="686462"/>
                            <a:pt x="2029154" y="679269"/>
                            <a:pt x="1951019" y="684803"/>
                          </a:cubicBezTo>
                          <a:cubicBezTo>
                            <a:pt x="1853262" y="692713"/>
                            <a:pt x="1810086" y="665609"/>
                            <a:pt x="1733262" y="684803"/>
                          </a:cubicBezTo>
                          <a:cubicBezTo>
                            <a:pt x="1668783" y="689750"/>
                            <a:pt x="1601146" y="687633"/>
                            <a:pt x="1515504" y="684803"/>
                          </a:cubicBezTo>
                          <a:cubicBezTo>
                            <a:pt x="1432627" y="665896"/>
                            <a:pt x="1358987" y="680125"/>
                            <a:pt x="1204422" y="684803"/>
                          </a:cubicBezTo>
                          <a:cubicBezTo>
                            <a:pt x="1060938" y="684933"/>
                            <a:pt x="1053092" y="679616"/>
                            <a:pt x="986664" y="684803"/>
                          </a:cubicBezTo>
                          <a:cubicBezTo>
                            <a:pt x="921938" y="683965"/>
                            <a:pt x="787260" y="673691"/>
                            <a:pt x="722244" y="684803"/>
                          </a:cubicBezTo>
                          <a:cubicBezTo>
                            <a:pt x="652100" y="698360"/>
                            <a:pt x="505484" y="698173"/>
                            <a:pt x="411162" y="684803"/>
                          </a:cubicBezTo>
                          <a:cubicBezTo>
                            <a:pt x="324126" y="681027"/>
                            <a:pt x="215590" y="675258"/>
                            <a:pt x="131188" y="684803"/>
                          </a:cubicBezTo>
                          <a:cubicBezTo>
                            <a:pt x="63769" y="697411"/>
                            <a:pt x="-3086" y="653101"/>
                            <a:pt x="0" y="606858"/>
                          </a:cubicBezTo>
                          <a:cubicBezTo>
                            <a:pt x="8231" y="550431"/>
                            <a:pt x="-1511" y="518845"/>
                            <a:pt x="0" y="430553"/>
                          </a:cubicBezTo>
                          <a:cubicBezTo>
                            <a:pt x="2651" y="345296"/>
                            <a:pt x="1180" y="341175"/>
                            <a:pt x="0" y="270116"/>
                          </a:cubicBezTo>
                          <a:cubicBezTo>
                            <a:pt x="1786" y="194716"/>
                            <a:pt x="7209" y="135175"/>
                            <a:pt x="0" y="77944"/>
                          </a:cubicBezTo>
                          <a:close/>
                        </a:path>
                        <a:path w="4928611" h="684803" stroke="0" extrusionOk="0">
                          <a:moveTo>
                            <a:pt x="0" y="77944"/>
                          </a:moveTo>
                          <a:cubicBezTo>
                            <a:pt x="6554" y="30402"/>
                            <a:pt x="68708" y="-11472"/>
                            <a:pt x="131188" y="0"/>
                          </a:cubicBezTo>
                          <a:cubicBezTo>
                            <a:pt x="311218" y="1670"/>
                            <a:pt x="368337" y="852"/>
                            <a:pt x="488932" y="0"/>
                          </a:cubicBezTo>
                          <a:cubicBezTo>
                            <a:pt x="617992" y="-1757"/>
                            <a:pt x="691129" y="-7951"/>
                            <a:pt x="753352" y="0"/>
                          </a:cubicBezTo>
                          <a:cubicBezTo>
                            <a:pt x="820979" y="3454"/>
                            <a:pt x="891737" y="-1138"/>
                            <a:pt x="924448" y="0"/>
                          </a:cubicBezTo>
                          <a:cubicBezTo>
                            <a:pt x="956656" y="2350"/>
                            <a:pt x="1087005" y="-7218"/>
                            <a:pt x="1188868" y="0"/>
                          </a:cubicBezTo>
                          <a:cubicBezTo>
                            <a:pt x="1279351" y="1410"/>
                            <a:pt x="1306982" y="-625"/>
                            <a:pt x="1359963" y="0"/>
                          </a:cubicBezTo>
                          <a:cubicBezTo>
                            <a:pt x="1402286" y="-18987"/>
                            <a:pt x="1652145" y="-775"/>
                            <a:pt x="1764370" y="0"/>
                          </a:cubicBezTo>
                          <a:cubicBezTo>
                            <a:pt x="1859522" y="8669"/>
                            <a:pt x="1898312" y="1850"/>
                            <a:pt x="1982128" y="0"/>
                          </a:cubicBezTo>
                          <a:cubicBezTo>
                            <a:pt x="2054035" y="11798"/>
                            <a:pt x="2174121" y="-7286"/>
                            <a:pt x="2339872" y="0"/>
                          </a:cubicBezTo>
                          <a:cubicBezTo>
                            <a:pt x="2500547" y="-6940"/>
                            <a:pt x="2508087" y="-5124"/>
                            <a:pt x="2557630" y="0"/>
                          </a:cubicBezTo>
                          <a:cubicBezTo>
                            <a:pt x="2594601" y="3054"/>
                            <a:pt x="2851107" y="4553"/>
                            <a:pt x="2962036" y="0"/>
                          </a:cubicBezTo>
                          <a:cubicBezTo>
                            <a:pt x="3086423" y="-10806"/>
                            <a:pt x="3076175" y="3667"/>
                            <a:pt x="3179794" y="0"/>
                          </a:cubicBezTo>
                          <a:cubicBezTo>
                            <a:pt x="3277240" y="-5168"/>
                            <a:pt x="3425502" y="10581"/>
                            <a:pt x="3490876" y="0"/>
                          </a:cubicBezTo>
                          <a:cubicBezTo>
                            <a:pt x="3562239" y="-8324"/>
                            <a:pt x="3805885" y="-9086"/>
                            <a:pt x="3895283" y="0"/>
                          </a:cubicBezTo>
                          <a:cubicBezTo>
                            <a:pt x="3977195" y="-4369"/>
                            <a:pt x="4100912" y="-2817"/>
                            <a:pt x="4159703" y="0"/>
                          </a:cubicBezTo>
                          <a:cubicBezTo>
                            <a:pt x="4228972" y="7114"/>
                            <a:pt x="4310467" y="9631"/>
                            <a:pt x="4424123" y="0"/>
                          </a:cubicBezTo>
                          <a:cubicBezTo>
                            <a:pt x="4530375" y="6101"/>
                            <a:pt x="4683498" y="9418"/>
                            <a:pt x="4797422" y="0"/>
                          </a:cubicBezTo>
                          <a:cubicBezTo>
                            <a:pt x="4881562" y="-407"/>
                            <a:pt x="4937490" y="33530"/>
                            <a:pt x="4928611" y="77944"/>
                          </a:cubicBezTo>
                          <a:cubicBezTo>
                            <a:pt x="4914440" y="139175"/>
                            <a:pt x="4916501" y="178770"/>
                            <a:pt x="4928611" y="248959"/>
                          </a:cubicBezTo>
                          <a:cubicBezTo>
                            <a:pt x="4934575" y="321324"/>
                            <a:pt x="4940524" y="333512"/>
                            <a:pt x="4928611" y="409397"/>
                          </a:cubicBezTo>
                          <a:cubicBezTo>
                            <a:pt x="4917290" y="481193"/>
                            <a:pt x="4926198" y="507534"/>
                            <a:pt x="4928611" y="606858"/>
                          </a:cubicBezTo>
                          <a:cubicBezTo>
                            <a:pt x="4933794" y="656711"/>
                            <a:pt x="4886206" y="696768"/>
                            <a:pt x="4797422" y="684803"/>
                          </a:cubicBezTo>
                          <a:cubicBezTo>
                            <a:pt x="4695334" y="689707"/>
                            <a:pt x="4598878" y="695300"/>
                            <a:pt x="4486340" y="684803"/>
                          </a:cubicBezTo>
                          <a:cubicBezTo>
                            <a:pt x="4366007" y="677917"/>
                            <a:pt x="4335632" y="685177"/>
                            <a:pt x="4268582" y="684803"/>
                          </a:cubicBezTo>
                          <a:cubicBezTo>
                            <a:pt x="4189486" y="681577"/>
                            <a:pt x="4098997" y="703700"/>
                            <a:pt x="4004162" y="684803"/>
                          </a:cubicBezTo>
                          <a:cubicBezTo>
                            <a:pt x="3912933" y="658278"/>
                            <a:pt x="3738689" y="681814"/>
                            <a:pt x="3646418" y="684803"/>
                          </a:cubicBezTo>
                          <a:cubicBezTo>
                            <a:pt x="3557692" y="680055"/>
                            <a:pt x="3514608" y="683707"/>
                            <a:pt x="3428660" y="684803"/>
                          </a:cubicBezTo>
                          <a:cubicBezTo>
                            <a:pt x="3334858" y="688045"/>
                            <a:pt x="3314258" y="680164"/>
                            <a:pt x="3257565" y="684803"/>
                          </a:cubicBezTo>
                          <a:cubicBezTo>
                            <a:pt x="3187057" y="682418"/>
                            <a:pt x="3020554" y="680940"/>
                            <a:pt x="2946482" y="684803"/>
                          </a:cubicBezTo>
                          <a:cubicBezTo>
                            <a:pt x="2875354" y="686700"/>
                            <a:pt x="2835555" y="680479"/>
                            <a:pt x="2775387" y="684803"/>
                          </a:cubicBezTo>
                          <a:cubicBezTo>
                            <a:pt x="2723231" y="678950"/>
                            <a:pt x="2593949" y="696746"/>
                            <a:pt x="2510967" y="684803"/>
                          </a:cubicBezTo>
                          <a:cubicBezTo>
                            <a:pt x="2439496" y="690819"/>
                            <a:pt x="2362895" y="686325"/>
                            <a:pt x="2293210" y="684803"/>
                          </a:cubicBezTo>
                          <a:cubicBezTo>
                            <a:pt x="2230732" y="680148"/>
                            <a:pt x="2055552" y="690652"/>
                            <a:pt x="1982128" y="684803"/>
                          </a:cubicBezTo>
                          <a:cubicBezTo>
                            <a:pt x="1904212" y="691689"/>
                            <a:pt x="1843414" y="686941"/>
                            <a:pt x="1764370" y="684803"/>
                          </a:cubicBezTo>
                          <a:cubicBezTo>
                            <a:pt x="1688623" y="685047"/>
                            <a:pt x="1664028" y="690676"/>
                            <a:pt x="1593275" y="684803"/>
                          </a:cubicBezTo>
                          <a:cubicBezTo>
                            <a:pt x="1522190" y="699270"/>
                            <a:pt x="1349509" y="650388"/>
                            <a:pt x="1188868" y="684803"/>
                          </a:cubicBezTo>
                          <a:cubicBezTo>
                            <a:pt x="1038604" y="680386"/>
                            <a:pt x="907115" y="697782"/>
                            <a:pt x="784461" y="684803"/>
                          </a:cubicBezTo>
                          <a:cubicBezTo>
                            <a:pt x="664630" y="693551"/>
                            <a:pt x="530376" y="683908"/>
                            <a:pt x="426716" y="684803"/>
                          </a:cubicBezTo>
                          <a:cubicBezTo>
                            <a:pt x="351895" y="671599"/>
                            <a:pt x="200831" y="691707"/>
                            <a:pt x="131188" y="684803"/>
                          </a:cubicBezTo>
                          <a:cubicBezTo>
                            <a:pt x="66404" y="686524"/>
                            <a:pt x="-6548" y="637578"/>
                            <a:pt x="0" y="606858"/>
                          </a:cubicBezTo>
                          <a:cubicBezTo>
                            <a:pt x="1719" y="543243"/>
                            <a:pt x="-3671" y="507470"/>
                            <a:pt x="0" y="425264"/>
                          </a:cubicBezTo>
                          <a:cubicBezTo>
                            <a:pt x="15951" y="343680"/>
                            <a:pt x="9416" y="301716"/>
                            <a:pt x="0" y="243670"/>
                          </a:cubicBezTo>
                          <a:cubicBezTo>
                            <a:pt x="-6099" y="199489"/>
                            <a:pt x="297" y="127456"/>
                            <a:pt x="0" y="77944"/>
                          </a:cubicBezTo>
                          <a:close/>
                        </a:path>
                        <a:path w="4928611" h="684803" fill="none" stroke="0" extrusionOk="0">
                          <a:moveTo>
                            <a:pt x="0" y="77944"/>
                          </a:moveTo>
                          <a:cubicBezTo>
                            <a:pt x="10005" y="34769"/>
                            <a:pt x="57567" y="-7019"/>
                            <a:pt x="131188" y="0"/>
                          </a:cubicBezTo>
                          <a:cubicBezTo>
                            <a:pt x="233335" y="9694"/>
                            <a:pt x="276308" y="6386"/>
                            <a:pt x="395608" y="0"/>
                          </a:cubicBezTo>
                          <a:cubicBezTo>
                            <a:pt x="520657" y="-6016"/>
                            <a:pt x="536982" y="-1432"/>
                            <a:pt x="613365" y="0"/>
                          </a:cubicBezTo>
                          <a:cubicBezTo>
                            <a:pt x="692284" y="-3240"/>
                            <a:pt x="868484" y="13304"/>
                            <a:pt x="971110" y="0"/>
                          </a:cubicBezTo>
                          <a:cubicBezTo>
                            <a:pt x="1068684" y="11036"/>
                            <a:pt x="1181959" y="34492"/>
                            <a:pt x="1375517" y="0"/>
                          </a:cubicBezTo>
                          <a:cubicBezTo>
                            <a:pt x="1570137" y="-6215"/>
                            <a:pt x="1615433" y="-10645"/>
                            <a:pt x="1686600" y="0"/>
                          </a:cubicBezTo>
                          <a:cubicBezTo>
                            <a:pt x="1772945" y="15612"/>
                            <a:pt x="1824822" y="9245"/>
                            <a:pt x="1951019" y="0"/>
                          </a:cubicBezTo>
                          <a:cubicBezTo>
                            <a:pt x="2079649" y="930"/>
                            <a:pt x="2097670" y="9194"/>
                            <a:pt x="2215439" y="0"/>
                          </a:cubicBezTo>
                          <a:cubicBezTo>
                            <a:pt x="2339984" y="-255"/>
                            <a:pt x="2366880" y="1927"/>
                            <a:pt x="2433197" y="0"/>
                          </a:cubicBezTo>
                          <a:cubicBezTo>
                            <a:pt x="2511319" y="-4074"/>
                            <a:pt x="2593923" y="-2611"/>
                            <a:pt x="2650954" y="0"/>
                          </a:cubicBezTo>
                          <a:cubicBezTo>
                            <a:pt x="2696454" y="2289"/>
                            <a:pt x="2807693" y="4038"/>
                            <a:pt x="2868712" y="0"/>
                          </a:cubicBezTo>
                          <a:cubicBezTo>
                            <a:pt x="2952961" y="1813"/>
                            <a:pt x="3006878" y="-12802"/>
                            <a:pt x="3086469" y="0"/>
                          </a:cubicBezTo>
                          <a:cubicBezTo>
                            <a:pt x="3144999" y="16254"/>
                            <a:pt x="3402329" y="-448"/>
                            <a:pt x="3490876" y="0"/>
                          </a:cubicBezTo>
                          <a:cubicBezTo>
                            <a:pt x="3591448" y="-6479"/>
                            <a:pt x="3711743" y="-3486"/>
                            <a:pt x="3801959" y="0"/>
                          </a:cubicBezTo>
                          <a:cubicBezTo>
                            <a:pt x="3930044" y="2277"/>
                            <a:pt x="4049889" y="-11574"/>
                            <a:pt x="4206366" y="0"/>
                          </a:cubicBezTo>
                          <a:cubicBezTo>
                            <a:pt x="4389432" y="32434"/>
                            <a:pt x="4539386" y="26422"/>
                            <a:pt x="4797422" y="0"/>
                          </a:cubicBezTo>
                          <a:cubicBezTo>
                            <a:pt x="4860851" y="-13797"/>
                            <a:pt x="4927081" y="25883"/>
                            <a:pt x="4928611" y="77944"/>
                          </a:cubicBezTo>
                          <a:cubicBezTo>
                            <a:pt x="4943708" y="111099"/>
                            <a:pt x="4911090" y="184839"/>
                            <a:pt x="4928611" y="243670"/>
                          </a:cubicBezTo>
                          <a:cubicBezTo>
                            <a:pt x="4944876" y="313432"/>
                            <a:pt x="4912775" y="351350"/>
                            <a:pt x="4928611" y="414686"/>
                          </a:cubicBezTo>
                          <a:cubicBezTo>
                            <a:pt x="4939231" y="476101"/>
                            <a:pt x="4921465" y="557595"/>
                            <a:pt x="4928611" y="606858"/>
                          </a:cubicBezTo>
                          <a:cubicBezTo>
                            <a:pt x="4932707" y="662877"/>
                            <a:pt x="4886546" y="687302"/>
                            <a:pt x="4797422" y="684803"/>
                          </a:cubicBezTo>
                          <a:cubicBezTo>
                            <a:pt x="4709452" y="684451"/>
                            <a:pt x="4614105" y="693614"/>
                            <a:pt x="4533002" y="684803"/>
                          </a:cubicBezTo>
                          <a:cubicBezTo>
                            <a:pt x="4457708" y="688891"/>
                            <a:pt x="4358757" y="691571"/>
                            <a:pt x="4315245" y="684803"/>
                          </a:cubicBezTo>
                          <a:cubicBezTo>
                            <a:pt x="4277893" y="687653"/>
                            <a:pt x="4081205" y="671938"/>
                            <a:pt x="3957500" y="684803"/>
                          </a:cubicBezTo>
                          <a:cubicBezTo>
                            <a:pt x="3817613" y="686640"/>
                            <a:pt x="3791706" y="685523"/>
                            <a:pt x="3693080" y="684803"/>
                          </a:cubicBezTo>
                          <a:cubicBezTo>
                            <a:pt x="3593065" y="684529"/>
                            <a:pt x="3554773" y="679602"/>
                            <a:pt x="3428660" y="684803"/>
                          </a:cubicBezTo>
                          <a:cubicBezTo>
                            <a:pt x="3290798" y="697986"/>
                            <a:pt x="3193219" y="668895"/>
                            <a:pt x="3070915" y="684803"/>
                          </a:cubicBezTo>
                          <a:cubicBezTo>
                            <a:pt x="2974848" y="668885"/>
                            <a:pt x="2846634" y="687720"/>
                            <a:pt x="2666508" y="684803"/>
                          </a:cubicBezTo>
                          <a:cubicBezTo>
                            <a:pt x="2499675" y="691290"/>
                            <a:pt x="2424302" y="681206"/>
                            <a:pt x="2262102" y="684803"/>
                          </a:cubicBezTo>
                          <a:cubicBezTo>
                            <a:pt x="2095441" y="690532"/>
                            <a:pt x="2043938" y="671513"/>
                            <a:pt x="1951019" y="684803"/>
                          </a:cubicBezTo>
                          <a:cubicBezTo>
                            <a:pt x="1865337" y="684673"/>
                            <a:pt x="1795485" y="676630"/>
                            <a:pt x="1733262" y="684803"/>
                          </a:cubicBezTo>
                          <a:cubicBezTo>
                            <a:pt x="1656989" y="680616"/>
                            <a:pt x="1615262" y="687083"/>
                            <a:pt x="1515504" y="684803"/>
                          </a:cubicBezTo>
                          <a:cubicBezTo>
                            <a:pt x="1423844" y="679052"/>
                            <a:pt x="1363857" y="682795"/>
                            <a:pt x="1204422" y="684803"/>
                          </a:cubicBezTo>
                          <a:cubicBezTo>
                            <a:pt x="1061682" y="685536"/>
                            <a:pt x="1053638" y="680331"/>
                            <a:pt x="986664" y="684803"/>
                          </a:cubicBezTo>
                          <a:cubicBezTo>
                            <a:pt x="914641" y="683653"/>
                            <a:pt x="780898" y="681462"/>
                            <a:pt x="722244" y="684803"/>
                          </a:cubicBezTo>
                          <a:cubicBezTo>
                            <a:pt x="678657" y="691483"/>
                            <a:pt x="495390" y="691189"/>
                            <a:pt x="411162" y="684803"/>
                          </a:cubicBezTo>
                          <a:cubicBezTo>
                            <a:pt x="319043" y="696284"/>
                            <a:pt x="223325" y="674522"/>
                            <a:pt x="131188" y="684803"/>
                          </a:cubicBezTo>
                          <a:cubicBezTo>
                            <a:pt x="62643" y="699992"/>
                            <a:pt x="2573" y="658023"/>
                            <a:pt x="0" y="606858"/>
                          </a:cubicBezTo>
                          <a:cubicBezTo>
                            <a:pt x="11984" y="546744"/>
                            <a:pt x="-6700" y="515193"/>
                            <a:pt x="0" y="430553"/>
                          </a:cubicBezTo>
                          <a:cubicBezTo>
                            <a:pt x="2852" y="345798"/>
                            <a:pt x="1816" y="342591"/>
                            <a:pt x="0" y="270116"/>
                          </a:cubicBezTo>
                          <a:cubicBezTo>
                            <a:pt x="-8400" y="194193"/>
                            <a:pt x="2178" y="125827"/>
                            <a:pt x="0" y="77944"/>
                          </a:cubicBezTo>
                          <a:close/>
                        </a:path>
                      </a:pathLst>
                    </a:cu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83508"/>
              <a:endParaRPr lang="th-TH" sz="3200">
                <a:solidFill>
                  <a:prstClr val="white"/>
                </a:solidFill>
                <a:latin typeface="MN ONIGIRI" pitchFamily="2" charset="0"/>
                <a:cs typeface="MN ONIGIRI" pitchFamily="2" charset="0"/>
              </a:endParaRPr>
            </a:p>
          </p:txBody>
        </p:sp>
        <p:sp>
          <p:nvSpPr>
            <p:cNvPr id="15" name="กล่องข้อความ 14">
              <a:extLst>
                <a:ext uri="{FF2B5EF4-FFF2-40B4-BE49-F238E27FC236}">
                  <a16:creationId xmlns:a16="http://schemas.microsoft.com/office/drawing/2014/main" id="{9423472F-A66E-845C-11CB-F0179F4FB236}"/>
                </a:ext>
              </a:extLst>
            </p:cNvPr>
            <p:cNvSpPr txBox="1"/>
            <p:nvPr/>
          </p:nvSpPr>
          <p:spPr>
            <a:xfrm>
              <a:off x="1786880" y="3130070"/>
              <a:ext cx="3033132" cy="6001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th-TH" sz="2400" dirty="0">
                  <a:latin typeface="FC Crayon [Non-commercial] Reg" pitchFamily="2" charset="-34"/>
                  <a:cs typeface="FC Crayon [Non-commercial] Reg" pitchFamily="2" charset="-34"/>
                </a:rPr>
                <a:t>พลังงานจลน์เพิ่มขึ้น </a:t>
              </a:r>
              <a:r>
                <a:rPr lang="th-TH" sz="2400" b="0" i="0" dirty="0">
                  <a:solidFill>
                    <a:srgbClr val="000000"/>
                  </a:solidFill>
                  <a:effectLst/>
                  <a:latin typeface="FC Crayon [Non-commercial] Reg" pitchFamily="2" charset="-34"/>
                  <a:cs typeface="FC Crayon [Non-commercial] Reg" pitchFamily="2" charset="-34"/>
                </a:rPr>
                <a:t>ทำใ</a:t>
              </a:r>
              <a:r>
                <a:rPr lang="th-TH" sz="2400" dirty="0">
                  <a:solidFill>
                    <a:srgbClr val="000000"/>
                  </a:solidFill>
                  <a:latin typeface="FC Crayon [Non-commercial] Reg" pitchFamily="2" charset="-34"/>
                  <a:cs typeface="FC Crayon [Non-commercial] Reg" pitchFamily="2" charset="-34"/>
                </a:rPr>
                <a:t>ห้</a:t>
              </a:r>
              <a:r>
                <a:rPr lang="th-TH" sz="2400" b="0" i="0" dirty="0">
                  <a:effectLst/>
                  <a:latin typeface="FC Crayon [Non-commercial] Reg" pitchFamily="2" charset="-34"/>
                  <a:cs typeface="FC Crayon [Non-commercial] Reg" pitchFamily="2" charset="-34"/>
                </a:rPr>
                <a:t>ละลายได้ดี</a:t>
              </a:r>
              <a:r>
                <a:rPr lang="th-TH" sz="2400" dirty="0">
                  <a:latin typeface="FC Crayon [Non-commercial] Reg" pitchFamily="2" charset="-34"/>
                  <a:cs typeface="FC Crayon [Non-commercial] Reg" pitchFamily="2" charset="-34"/>
                </a:rPr>
                <a:t>แ</a:t>
              </a:r>
              <a:r>
                <a:rPr lang="th-TH" sz="2400" b="0" i="0" dirty="0">
                  <a:effectLst/>
                  <a:latin typeface="FC Crayon [Non-commercial] Reg" pitchFamily="2" charset="-34"/>
                  <a:cs typeface="FC Crayon [Non-commercial] Reg" pitchFamily="2" charset="-34"/>
                </a:rPr>
                <a:t>ละเร็วยิ่งขึ้น</a:t>
              </a:r>
              <a:r>
                <a:rPr lang="th-TH" sz="2400" dirty="0">
                  <a:latin typeface="FC Crayon [Non-commercial] Reg" pitchFamily="2" charset="-34"/>
                  <a:cs typeface="FC Crayon [Non-commercial] Reg" pitchFamily="2" charset="-34"/>
                </a:rPr>
                <a:t> </a:t>
              </a:r>
            </a:p>
          </p:txBody>
        </p:sp>
      </p:grpSp>
      <p:pic>
        <p:nvPicPr>
          <p:cNvPr id="6" name="รูปภาพ 5">
            <a:extLst>
              <a:ext uri="{FF2B5EF4-FFF2-40B4-BE49-F238E27FC236}">
                <a16:creationId xmlns:a16="http://schemas.microsoft.com/office/drawing/2014/main" id="{8203EBFD-D63E-ACD4-E971-ED488A62815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324" t="4468" r="51306" b="33266"/>
          <a:stretch/>
        </p:blipFill>
        <p:spPr>
          <a:xfrm>
            <a:off x="5651650" y="2272948"/>
            <a:ext cx="1134912" cy="195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9290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95833E-6 3.33333E-6 L 3.95833E-6 0.00023 " pathEditMode="relative" rAng="0" ptsTypes="AA">
                                      <p:cBhvr>
                                        <p:cTn id="6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  <p:animRot by="1500000">
                                      <p:cBhvr>
                                        <p:cTn id="7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สี่เหลี่ยมผืนผ้ามุมมน 4">
            <a:extLst>
              <a:ext uri="{FF2B5EF4-FFF2-40B4-BE49-F238E27FC236}">
                <a16:creationId xmlns:a16="http://schemas.microsoft.com/office/drawing/2014/main" id="{96EF7A09-65D8-FFF0-976C-BDA264D5E2AA}"/>
              </a:ext>
            </a:extLst>
          </p:cNvPr>
          <p:cNvSpPr/>
          <p:nvPr/>
        </p:nvSpPr>
        <p:spPr>
          <a:xfrm>
            <a:off x="703953" y="2940035"/>
            <a:ext cx="5218662" cy="2342020"/>
          </a:xfrm>
          <a:custGeom>
            <a:avLst/>
            <a:gdLst>
              <a:gd name="connsiteX0" fmla="*/ 0 w 5218662"/>
              <a:gd name="connsiteY0" fmla="*/ 266568 h 2342020"/>
              <a:gd name="connsiteX1" fmla="*/ 138909 w 5218662"/>
              <a:gd name="connsiteY1" fmla="*/ 0 h 2342020"/>
              <a:gd name="connsiteX2" fmla="*/ 418890 w 5218662"/>
              <a:gd name="connsiteY2" fmla="*/ 0 h 2342020"/>
              <a:gd name="connsiteX3" fmla="*/ 649462 w 5218662"/>
              <a:gd name="connsiteY3" fmla="*/ 0 h 2342020"/>
              <a:gd name="connsiteX4" fmla="*/ 1028261 w 5218662"/>
              <a:gd name="connsiteY4" fmla="*/ 0 h 2342020"/>
              <a:gd name="connsiteX5" fmla="*/ 1456467 w 5218662"/>
              <a:gd name="connsiteY5" fmla="*/ 0 h 2342020"/>
              <a:gd name="connsiteX6" fmla="*/ 1785857 w 5218662"/>
              <a:gd name="connsiteY6" fmla="*/ 0 h 2342020"/>
              <a:gd name="connsiteX7" fmla="*/ 2065837 w 5218662"/>
              <a:gd name="connsiteY7" fmla="*/ 0 h 2342020"/>
              <a:gd name="connsiteX8" fmla="*/ 2345819 w 5218662"/>
              <a:gd name="connsiteY8" fmla="*/ 0 h 2342020"/>
              <a:gd name="connsiteX9" fmla="*/ 2576392 w 5218662"/>
              <a:gd name="connsiteY9" fmla="*/ 0 h 2342020"/>
              <a:gd name="connsiteX10" fmla="*/ 2806964 w 5218662"/>
              <a:gd name="connsiteY10" fmla="*/ 0 h 2342020"/>
              <a:gd name="connsiteX11" fmla="*/ 3037537 w 5218662"/>
              <a:gd name="connsiteY11" fmla="*/ 0 h 2342020"/>
              <a:gd name="connsiteX12" fmla="*/ 3268110 w 5218662"/>
              <a:gd name="connsiteY12" fmla="*/ 0 h 2342020"/>
              <a:gd name="connsiteX13" fmla="*/ 3696316 w 5218662"/>
              <a:gd name="connsiteY13" fmla="*/ 0 h 2342020"/>
              <a:gd name="connsiteX14" fmla="*/ 4025706 w 5218662"/>
              <a:gd name="connsiteY14" fmla="*/ 0 h 2342020"/>
              <a:gd name="connsiteX15" fmla="*/ 4453912 w 5218662"/>
              <a:gd name="connsiteY15" fmla="*/ 0 h 2342020"/>
              <a:gd name="connsiteX16" fmla="*/ 5079752 w 5218662"/>
              <a:gd name="connsiteY16" fmla="*/ 0 h 2342020"/>
              <a:gd name="connsiteX17" fmla="*/ 5218662 w 5218662"/>
              <a:gd name="connsiteY17" fmla="*/ 266568 h 2342020"/>
              <a:gd name="connsiteX18" fmla="*/ 5218662 w 5218662"/>
              <a:gd name="connsiteY18" fmla="*/ 833352 h 2342020"/>
              <a:gd name="connsiteX19" fmla="*/ 5218662 w 5218662"/>
              <a:gd name="connsiteY19" fmla="*/ 1418224 h 2342020"/>
              <a:gd name="connsiteX20" fmla="*/ 5218662 w 5218662"/>
              <a:gd name="connsiteY20" fmla="*/ 2075451 h 2342020"/>
              <a:gd name="connsiteX21" fmla="*/ 5079752 w 5218662"/>
              <a:gd name="connsiteY21" fmla="*/ 2342020 h 2342020"/>
              <a:gd name="connsiteX22" fmla="*/ 4799771 w 5218662"/>
              <a:gd name="connsiteY22" fmla="*/ 2342020 h 2342020"/>
              <a:gd name="connsiteX23" fmla="*/ 4569199 w 5218662"/>
              <a:gd name="connsiteY23" fmla="*/ 2342020 h 2342020"/>
              <a:gd name="connsiteX24" fmla="*/ 4190400 w 5218662"/>
              <a:gd name="connsiteY24" fmla="*/ 2342020 h 2342020"/>
              <a:gd name="connsiteX25" fmla="*/ 3910419 w 5218662"/>
              <a:gd name="connsiteY25" fmla="*/ 2342020 h 2342020"/>
              <a:gd name="connsiteX26" fmla="*/ 3630438 w 5218662"/>
              <a:gd name="connsiteY26" fmla="*/ 2342020 h 2342020"/>
              <a:gd name="connsiteX27" fmla="*/ 3251640 w 5218662"/>
              <a:gd name="connsiteY27" fmla="*/ 2342020 h 2342020"/>
              <a:gd name="connsiteX28" fmla="*/ 2823434 w 5218662"/>
              <a:gd name="connsiteY28" fmla="*/ 2342020 h 2342020"/>
              <a:gd name="connsiteX29" fmla="*/ 2395227 w 5218662"/>
              <a:gd name="connsiteY29" fmla="*/ 2342020 h 2342020"/>
              <a:gd name="connsiteX30" fmla="*/ 2065837 w 5218662"/>
              <a:gd name="connsiteY30" fmla="*/ 2342020 h 2342020"/>
              <a:gd name="connsiteX31" fmla="*/ 1835265 w 5218662"/>
              <a:gd name="connsiteY31" fmla="*/ 2342020 h 2342020"/>
              <a:gd name="connsiteX32" fmla="*/ 1604692 w 5218662"/>
              <a:gd name="connsiteY32" fmla="*/ 2342020 h 2342020"/>
              <a:gd name="connsiteX33" fmla="*/ 1275303 w 5218662"/>
              <a:gd name="connsiteY33" fmla="*/ 2342020 h 2342020"/>
              <a:gd name="connsiteX34" fmla="*/ 1044730 w 5218662"/>
              <a:gd name="connsiteY34" fmla="*/ 2342020 h 2342020"/>
              <a:gd name="connsiteX35" fmla="*/ 764749 w 5218662"/>
              <a:gd name="connsiteY35" fmla="*/ 2342020 h 2342020"/>
              <a:gd name="connsiteX36" fmla="*/ 435359 w 5218662"/>
              <a:gd name="connsiteY36" fmla="*/ 2342020 h 2342020"/>
              <a:gd name="connsiteX37" fmla="*/ 138909 w 5218662"/>
              <a:gd name="connsiteY37" fmla="*/ 2342020 h 2342020"/>
              <a:gd name="connsiteX38" fmla="*/ 0 w 5218662"/>
              <a:gd name="connsiteY38" fmla="*/ 2075451 h 2342020"/>
              <a:gd name="connsiteX39" fmla="*/ 0 w 5218662"/>
              <a:gd name="connsiteY39" fmla="*/ 1472490 h 2342020"/>
              <a:gd name="connsiteX40" fmla="*/ 0 w 5218662"/>
              <a:gd name="connsiteY40" fmla="*/ 923795 h 2342020"/>
              <a:gd name="connsiteX41" fmla="*/ 0 w 5218662"/>
              <a:gd name="connsiteY41" fmla="*/ 266568 h 2342020"/>
              <a:gd name="connsiteX0" fmla="*/ 0 w 5218662"/>
              <a:gd name="connsiteY0" fmla="*/ 266568 h 2342020"/>
              <a:gd name="connsiteX1" fmla="*/ 138909 w 5218662"/>
              <a:gd name="connsiteY1" fmla="*/ 0 h 2342020"/>
              <a:gd name="connsiteX2" fmla="*/ 517706 w 5218662"/>
              <a:gd name="connsiteY2" fmla="*/ 0 h 2342020"/>
              <a:gd name="connsiteX3" fmla="*/ 797688 w 5218662"/>
              <a:gd name="connsiteY3" fmla="*/ 0 h 2342020"/>
              <a:gd name="connsiteX4" fmla="*/ 978852 w 5218662"/>
              <a:gd name="connsiteY4" fmla="*/ 0 h 2342020"/>
              <a:gd name="connsiteX5" fmla="*/ 1258833 w 5218662"/>
              <a:gd name="connsiteY5" fmla="*/ 0 h 2342020"/>
              <a:gd name="connsiteX6" fmla="*/ 1439997 w 5218662"/>
              <a:gd name="connsiteY6" fmla="*/ 0 h 2342020"/>
              <a:gd name="connsiteX7" fmla="*/ 1868204 w 5218662"/>
              <a:gd name="connsiteY7" fmla="*/ 0 h 2342020"/>
              <a:gd name="connsiteX8" fmla="*/ 2098777 w 5218662"/>
              <a:gd name="connsiteY8" fmla="*/ 0 h 2342020"/>
              <a:gd name="connsiteX9" fmla="*/ 2477575 w 5218662"/>
              <a:gd name="connsiteY9" fmla="*/ 0 h 2342020"/>
              <a:gd name="connsiteX10" fmla="*/ 2708148 w 5218662"/>
              <a:gd name="connsiteY10" fmla="*/ 0 h 2342020"/>
              <a:gd name="connsiteX11" fmla="*/ 3136354 w 5218662"/>
              <a:gd name="connsiteY11" fmla="*/ 0 h 2342020"/>
              <a:gd name="connsiteX12" fmla="*/ 3366927 w 5218662"/>
              <a:gd name="connsiteY12" fmla="*/ 0 h 2342020"/>
              <a:gd name="connsiteX13" fmla="*/ 3696316 w 5218662"/>
              <a:gd name="connsiteY13" fmla="*/ 0 h 2342020"/>
              <a:gd name="connsiteX14" fmla="*/ 4124523 w 5218662"/>
              <a:gd name="connsiteY14" fmla="*/ 0 h 2342020"/>
              <a:gd name="connsiteX15" fmla="*/ 4404504 w 5218662"/>
              <a:gd name="connsiteY15" fmla="*/ 0 h 2342020"/>
              <a:gd name="connsiteX16" fmla="*/ 4684485 w 5218662"/>
              <a:gd name="connsiteY16" fmla="*/ 0 h 2342020"/>
              <a:gd name="connsiteX17" fmla="*/ 5079752 w 5218662"/>
              <a:gd name="connsiteY17" fmla="*/ 0 h 2342020"/>
              <a:gd name="connsiteX18" fmla="*/ 5218662 w 5218662"/>
              <a:gd name="connsiteY18" fmla="*/ 266568 h 2342020"/>
              <a:gd name="connsiteX19" fmla="*/ 5218662 w 5218662"/>
              <a:gd name="connsiteY19" fmla="*/ 851440 h 2342020"/>
              <a:gd name="connsiteX20" fmla="*/ 5218662 w 5218662"/>
              <a:gd name="connsiteY20" fmla="*/ 1400134 h 2342020"/>
              <a:gd name="connsiteX21" fmla="*/ 5218662 w 5218662"/>
              <a:gd name="connsiteY21" fmla="*/ 2075451 h 2342020"/>
              <a:gd name="connsiteX22" fmla="*/ 5079752 w 5218662"/>
              <a:gd name="connsiteY22" fmla="*/ 2342020 h 2342020"/>
              <a:gd name="connsiteX23" fmla="*/ 4750363 w 5218662"/>
              <a:gd name="connsiteY23" fmla="*/ 2342020 h 2342020"/>
              <a:gd name="connsiteX24" fmla="*/ 4519790 w 5218662"/>
              <a:gd name="connsiteY24" fmla="*/ 2342020 h 2342020"/>
              <a:gd name="connsiteX25" fmla="*/ 4239809 w 5218662"/>
              <a:gd name="connsiteY25" fmla="*/ 2342020 h 2342020"/>
              <a:gd name="connsiteX26" fmla="*/ 3861011 w 5218662"/>
              <a:gd name="connsiteY26" fmla="*/ 2342020 h 2342020"/>
              <a:gd name="connsiteX27" fmla="*/ 3630438 w 5218662"/>
              <a:gd name="connsiteY27" fmla="*/ 2342020 h 2342020"/>
              <a:gd name="connsiteX28" fmla="*/ 3449274 w 5218662"/>
              <a:gd name="connsiteY28" fmla="*/ 2342020 h 2342020"/>
              <a:gd name="connsiteX29" fmla="*/ 3119884 w 5218662"/>
              <a:gd name="connsiteY29" fmla="*/ 2342020 h 2342020"/>
              <a:gd name="connsiteX30" fmla="*/ 2938720 w 5218662"/>
              <a:gd name="connsiteY30" fmla="*/ 2342020 h 2342020"/>
              <a:gd name="connsiteX31" fmla="*/ 2658739 w 5218662"/>
              <a:gd name="connsiteY31" fmla="*/ 2342020 h 2342020"/>
              <a:gd name="connsiteX32" fmla="*/ 2428166 w 5218662"/>
              <a:gd name="connsiteY32" fmla="*/ 2342020 h 2342020"/>
              <a:gd name="connsiteX33" fmla="*/ 2098777 w 5218662"/>
              <a:gd name="connsiteY33" fmla="*/ 2342020 h 2342020"/>
              <a:gd name="connsiteX34" fmla="*/ 1868204 w 5218662"/>
              <a:gd name="connsiteY34" fmla="*/ 2342020 h 2342020"/>
              <a:gd name="connsiteX35" fmla="*/ 1687040 w 5218662"/>
              <a:gd name="connsiteY35" fmla="*/ 2342020 h 2342020"/>
              <a:gd name="connsiteX36" fmla="*/ 1258833 w 5218662"/>
              <a:gd name="connsiteY36" fmla="*/ 2342020 h 2342020"/>
              <a:gd name="connsiteX37" fmla="*/ 830627 w 5218662"/>
              <a:gd name="connsiteY37" fmla="*/ 2342020 h 2342020"/>
              <a:gd name="connsiteX38" fmla="*/ 451829 w 5218662"/>
              <a:gd name="connsiteY38" fmla="*/ 2342020 h 2342020"/>
              <a:gd name="connsiteX39" fmla="*/ 138909 w 5218662"/>
              <a:gd name="connsiteY39" fmla="*/ 2342020 h 2342020"/>
              <a:gd name="connsiteX40" fmla="*/ 0 w 5218662"/>
              <a:gd name="connsiteY40" fmla="*/ 2075451 h 2342020"/>
              <a:gd name="connsiteX41" fmla="*/ 0 w 5218662"/>
              <a:gd name="connsiteY41" fmla="*/ 1454401 h 2342020"/>
              <a:gd name="connsiteX42" fmla="*/ 0 w 5218662"/>
              <a:gd name="connsiteY42" fmla="*/ 833352 h 2342020"/>
              <a:gd name="connsiteX43" fmla="*/ 0 w 5218662"/>
              <a:gd name="connsiteY43" fmla="*/ 266568 h 2342020"/>
              <a:gd name="connsiteX0" fmla="*/ 0 w 5218662"/>
              <a:gd name="connsiteY0" fmla="*/ 266568 h 2342020"/>
              <a:gd name="connsiteX1" fmla="*/ 138909 w 5218662"/>
              <a:gd name="connsiteY1" fmla="*/ 0 h 2342020"/>
              <a:gd name="connsiteX2" fmla="*/ 418890 w 5218662"/>
              <a:gd name="connsiteY2" fmla="*/ 0 h 2342020"/>
              <a:gd name="connsiteX3" fmla="*/ 649462 w 5218662"/>
              <a:gd name="connsiteY3" fmla="*/ 0 h 2342020"/>
              <a:gd name="connsiteX4" fmla="*/ 1028261 w 5218662"/>
              <a:gd name="connsiteY4" fmla="*/ 0 h 2342020"/>
              <a:gd name="connsiteX5" fmla="*/ 1456467 w 5218662"/>
              <a:gd name="connsiteY5" fmla="*/ 0 h 2342020"/>
              <a:gd name="connsiteX6" fmla="*/ 1785857 w 5218662"/>
              <a:gd name="connsiteY6" fmla="*/ 0 h 2342020"/>
              <a:gd name="connsiteX7" fmla="*/ 2065837 w 5218662"/>
              <a:gd name="connsiteY7" fmla="*/ 0 h 2342020"/>
              <a:gd name="connsiteX8" fmla="*/ 2345819 w 5218662"/>
              <a:gd name="connsiteY8" fmla="*/ 0 h 2342020"/>
              <a:gd name="connsiteX9" fmla="*/ 2576392 w 5218662"/>
              <a:gd name="connsiteY9" fmla="*/ 0 h 2342020"/>
              <a:gd name="connsiteX10" fmla="*/ 2806964 w 5218662"/>
              <a:gd name="connsiteY10" fmla="*/ 0 h 2342020"/>
              <a:gd name="connsiteX11" fmla="*/ 3037537 w 5218662"/>
              <a:gd name="connsiteY11" fmla="*/ 0 h 2342020"/>
              <a:gd name="connsiteX12" fmla="*/ 3268110 w 5218662"/>
              <a:gd name="connsiteY12" fmla="*/ 0 h 2342020"/>
              <a:gd name="connsiteX13" fmla="*/ 3696316 w 5218662"/>
              <a:gd name="connsiteY13" fmla="*/ 0 h 2342020"/>
              <a:gd name="connsiteX14" fmla="*/ 4025706 w 5218662"/>
              <a:gd name="connsiteY14" fmla="*/ 0 h 2342020"/>
              <a:gd name="connsiteX15" fmla="*/ 4453912 w 5218662"/>
              <a:gd name="connsiteY15" fmla="*/ 0 h 2342020"/>
              <a:gd name="connsiteX16" fmla="*/ 5079752 w 5218662"/>
              <a:gd name="connsiteY16" fmla="*/ 0 h 2342020"/>
              <a:gd name="connsiteX17" fmla="*/ 5218662 w 5218662"/>
              <a:gd name="connsiteY17" fmla="*/ 266568 h 2342020"/>
              <a:gd name="connsiteX18" fmla="*/ 5218662 w 5218662"/>
              <a:gd name="connsiteY18" fmla="*/ 833352 h 2342020"/>
              <a:gd name="connsiteX19" fmla="*/ 5218662 w 5218662"/>
              <a:gd name="connsiteY19" fmla="*/ 1418224 h 2342020"/>
              <a:gd name="connsiteX20" fmla="*/ 5218662 w 5218662"/>
              <a:gd name="connsiteY20" fmla="*/ 2075451 h 2342020"/>
              <a:gd name="connsiteX21" fmla="*/ 5079752 w 5218662"/>
              <a:gd name="connsiteY21" fmla="*/ 2342020 h 2342020"/>
              <a:gd name="connsiteX22" fmla="*/ 4799771 w 5218662"/>
              <a:gd name="connsiteY22" fmla="*/ 2342020 h 2342020"/>
              <a:gd name="connsiteX23" fmla="*/ 4569199 w 5218662"/>
              <a:gd name="connsiteY23" fmla="*/ 2342020 h 2342020"/>
              <a:gd name="connsiteX24" fmla="*/ 4190400 w 5218662"/>
              <a:gd name="connsiteY24" fmla="*/ 2342020 h 2342020"/>
              <a:gd name="connsiteX25" fmla="*/ 3910419 w 5218662"/>
              <a:gd name="connsiteY25" fmla="*/ 2342020 h 2342020"/>
              <a:gd name="connsiteX26" fmla="*/ 3630438 w 5218662"/>
              <a:gd name="connsiteY26" fmla="*/ 2342020 h 2342020"/>
              <a:gd name="connsiteX27" fmla="*/ 3251640 w 5218662"/>
              <a:gd name="connsiteY27" fmla="*/ 2342020 h 2342020"/>
              <a:gd name="connsiteX28" fmla="*/ 2823434 w 5218662"/>
              <a:gd name="connsiteY28" fmla="*/ 2342020 h 2342020"/>
              <a:gd name="connsiteX29" fmla="*/ 2395227 w 5218662"/>
              <a:gd name="connsiteY29" fmla="*/ 2342020 h 2342020"/>
              <a:gd name="connsiteX30" fmla="*/ 2065837 w 5218662"/>
              <a:gd name="connsiteY30" fmla="*/ 2342020 h 2342020"/>
              <a:gd name="connsiteX31" fmla="*/ 1835265 w 5218662"/>
              <a:gd name="connsiteY31" fmla="*/ 2342020 h 2342020"/>
              <a:gd name="connsiteX32" fmla="*/ 1604692 w 5218662"/>
              <a:gd name="connsiteY32" fmla="*/ 2342020 h 2342020"/>
              <a:gd name="connsiteX33" fmla="*/ 1275303 w 5218662"/>
              <a:gd name="connsiteY33" fmla="*/ 2342020 h 2342020"/>
              <a:gd name="connsiteX34" fmla="*/ 1044730 w 5218662"/>
              <a:gd name="connsiteY34" fmla="*/ 2342020 h 2342020"/>
              <a:gd name="connsiteX35" fmla="*/ 764749 w 5218662"/>
              <a:gd name="connsiteY35" fmla="*/ 2342020 h 2342020"/>
              <a:gd name="connsiteX36" fmla="*/ 435359 w 5218662"/>
              <a:gd name="connsiteY36" fmla="*/ 2342020 h 2342020"/>
              <a:gd name="connsiteX37" fmla="*/ 138909 w 5218662"/>
              <a:gd name="connsiteY37" fmla="*/ 2342020 h 2342020"/>
              <a:gd name="connsiteX38" fmla="*/ 0 w 5218662"/>
              <a:gd name="connsiteY38" fmla="*/ 2075451 h 2342020"/>
              <a:gd name="connsiteX39" fmla="*/ 0 w 5218662"/>
              <a:gd name="connsiteY39" fmla="*/ 1472490 h 2342020"/>
              <a:gd name="connsiteX40" fmla="*/ 0 w 5218662"/>
              <a:gd name="connsiteY40" fmla="*/ 923795 h 2342020"/>
              <a:gd name="connsiteX41" fmla="*/ 0 w 5218662"/>
              <a:gd name="connsiteY41" fmla="*/ 266568 h 2342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5218662" h="2342020" fill="none" extrusionOk="0">
                <a:moveTo>
                  <a:pt x="0" y="266568"/>
                </a:moveTo>
                <a:cubicBezTo>
                  <a:pt x="-32093" y="76788"/>
                  <a:pt x="22094" y="-2037"/>
                  <a:pt x="138909" y="0"/>
                </a:cubicBezTo>
                <a:cubicBezTo>
                  <a:pt x="237791" y="-1105"/>
                  <a:pt x="279557" y="39208"/>
                  <a:pt x="418890" y="0"/>
                </a:cubicBezTo>
                <a:cubicBezTo>
                  <a:pt x="552502" y="-14150"/>
                  <a:pt x="569978" y="-6104"/>
                  <a:pt x="649462" y="0"/>
                </a:cubicBezTo>
                <a:cubicBezTo>
                  <a:pt x="707236" y="9212"/>
                  <a:pt x="886317" y="4446"/>
                  <a:pt x="1028261" y="0"/>
                </a:cubicBezTo>
                <a:cubicBezTo>
                  <a:pt x="1121662" y="-32707"/>
                  <a:pt x="1226762" y="50127"/>
                  <a:pt x="1456467" y="0"/>
                </a:cubicBezTo>
                <a:cubicBezTo>
                  <a:pt x="1666694" y="-23451"/>
                  <a:pt x="1698677" y="-38964"/>
                  <a:pt x="1785857" y="0"/>
                </a:cubicBezTo>
                <a:cubicBezTo>
                  <a:pt x="1876232" y="67562"/>
                  <a:pt x="1939445" y="-17092"/>
                  <a:pt x="2065837" y="0"/>
                </a:cubicBezTo>
                <a:cubicBezTo>
                  <a:pt x="2200920" y="2261"/>
                  <a:pt x="2215808" y="13698"/>
                  <a:pt x="2345819" y="0"/>
                </a:cubicBezTo>
                <a:cubicBezTo>
                  <a:pt x="2476462" y="-20524"/>
                  <a:pt x="2493878" y="19023"/>
                  <a:pt x="2576392" y="0"/>
                </a:cubicBezTo>
                <a:cubicBezTo>
                  <a:pt x="2663340" y="-15932"/>
                  <a:pt x="2733632" y="14428"/>
                  <a:pt x="2806964" y="0"/>
                </a:cubicBezTo>
                <a:cubicBezTo>
                  <a:pt x="2889730" y="-21680"/>
                  <a:pt x="2966735" y="17"/>
                  <a:pt x="3037537" y="0"/>
                </a:cubicBezTo>
                <a:cubicBezTo>
                  <a:pt x="3126509" y="39369"/>
                  <a:pt x="3206207" y="-24926"/>
                  <a:pt x="3268110" y="0"/>
                </a:cubicBezTo>
                <a:cubicBezTo>
                  <a:pt x="3333811" y="46726"/>
                  <a:pt x="3569268" y="16422"/>
                  <a:pt x="3696316" y="0"/>
                </a:cubicBezTo>
                <a:cubicBezTo>
                  <a:pt x="3816220" y="5174"/>
                  <a:pt x="3918455" y="58415"/>
                  <a:pt x="4025706" y="0"/>
                </a:cubicBezTo>
                <a:cubicBezTo>
                  <a:pt x="4097247" y="-25574"/>
                  <a:pt x="4291386" y="-52330"/>
                  <a:pt x="4453912" y="0"/>
                </a:cubicBezTo>
                <a:cubicBezTo>
                  <a:pt x="4637191" y="-15738"/>
                  <a:pt x="4817224" y="-39469"/>
                  <a:pt x="5079752" y="0"/>
                </a:cubicBezTo>
                <a:cubicBezTo>
                  <a:pt x="5137982" y="-9070"/>
                  <a:pt x="5250314" y="111133"/>
                  <a:pt x="5218662" y="266568"/>
                </a:cubicBezTo>
                <a:cubicBezTo>
                  <a:pt x="5168122" y="374276"/>
                  <a:pt x="5290511" y="611615"/>
                  <a:pt x="5218662" y="833352"/>
                </a:cubicBezTo>
                <a:cubicBezTo>
                  <a:pt x="5268617" y="1016475"/>
                  <a:pt x="5231347" y="1181233"/>
                  <a:pt x="5218662" y="1418224"/>
                </a:cubicBezTo>
                <a:cubicBezTo>
                  <a:pt x="5257502" y="1650712"/>
                  <a:pt x="5216692" y="1828621"/>
                  <a:pt x="5218662" y="2075451"/>
                </a:cubicBezTo>
                <a:cubicBezTo>
                  <a:pt x="5234647" y="2222846"/>
                  <a:pt x="5186381" y="2341154"/>
                  <a:pt x="5079752" y="2342020"/>
                </a:cubicBezTo>
                <a:cubicBezTo>
                  <a:pt x="5008390" y="2319295"/>
                  <a:pt x="4860161" y="2334580"/>
                  <a:pt x="4799771" y="2342020"/>
                </a:cubicBezTo>
                <a:cubicBezTo>
                  <a:pt x="4709608" y="2366974"/>
                  <a:pt x="4631940" y="2322326"/>
                  <a:pt x="4569199" y="2342020"/>
                </a:cubicBezTo>
                <a:cubicBezTo>
                  <a:pt x="4560300" y="2336151"/>
                  <a:pt x="4309347" y="2283882"/>
                  <a:pt x="4190400" y="2342020"/>
                </a:cubicBezTo>
                <a:cubicBezTo>
                  <a:pt x="4036785" y="2358938"/>
                  <a:pt x="4019945" y="2355629"/>
                  <a:pt x="3910419" y="2342020"/>
                </a:cubicBezTo>
                <a:cubicBezTo>
                  <a:pt x="3794494" y="2329394"/>
                  <a:pt x="3761789" y="2320007"/>
                  <a:pt x="3630438" y="2342020"/>
                </a:cubicBezTo>
                <a:cubicBezTo>
                  <a:pt x="3508259" y="2358914"/>
                  <a:pt x="3338967" y="2372551"/>
                  <a:pt x="3251640" y="2342020"/>
                </a:cubicBezTo>
                <a:cubicBezTo>
                  <a:pt x="3115502" y="2313819"/>
                  <a:pt x="3005706" y="2316358"/>
                  <a:pt x="2823434" y="2342020"/>
                </a:cubicBezTo>
                <a:cubicBezTo>
                  <a:pt x="2622137" y="2322265"/>
                  <a:pt x="2584796" y="2354706"/>
                  <a:pt x="2395227" y="2342020"/>
                </a:cubicBezTo>
                <a:cubicBezTo>
                  <a:pt x="2200351" y="2345479"/>
                  <a:pt x="2137166" y="2323510"/>
                  <a:pt x="2065837" y="2342020"/>
                </a:cubicBezTo>
                <a:cubicBezTo>
                  <a:pt x="1957133" y="2360599"/>
                  <a:pt x="1915817" y="2310489"/>
                  <a:pt x="1835265" y="2342020"/>
                </a:cubicBezTo>
                <a:cubicBezTo>
                  <a:pt x="1776118" y="2360934"/>
                  <a:pt x="1680939" y="2356227"/>
                  <a:pt x="1604692" y="2342020"/>
                </a:cubicBezTo>
                <a:cubicBezTo>
                  <a:pt x="1518628" y="2312585"/>
                  <a:pt x="1448507" y="2332657"/>
                  <a:pt x="1275303" y="2342020"/>
                </a:cubicBezTo>
                <a:cubicBezTo>
                  <a:pt x="1119778" y="2340561"/>
                  <a:pt x="1113646" y="2325167"/>
                  <a:pt x="1044730" y="2342020"/>
                </a:cubicBezTo>
                <a:cubicBezTo>
                  <a:pt x="980706" y="2342463"/>
                  <a:pt x="840391" y="2312067"/>
                  <a:pt x="764749" y="2342020"/>
                </a:cubicBezTo>
                <a:cubicBezTo>
                  <a:pt x="679092" y="2376786"/>
                  <a:pt x="544895" y="2377321"/>
                  <a:pt x="435359" y="2342020"/>
                </a:cubicBezTo>
                <a:cubicBezTo>
                  <a:pt x="350662" y="2313088"/>
                  <a:pt x="210638" y="2309601"/>
                  <a:pt x="138909" y="2342020"/>
                </a:cubicBezTo>
                <a:cubicBezTo>
                  <a:pt x="87370" y="2388393"/>
                  <a:pt x="-42938" y="2216554"/>
                  <a:pt x="0" y="2075451"/>
                </a:cubicBezTo>
                <a:cubicBezTo>
                  <a:pt x="29830" y="1898576"/>
                  <a:pt x="13580" y="1798947"/>
                  <a:pt x="0" y="1472490"/>
                </a:cubicBezTo>
                <a:cubicBezTo>
                  <a:pt x="-145" y="1183145"/>
                  <a:pt x="230" y="1166106"/>
                  <a:pt x="0" y="923795"/>
                </a:cubicBezTo>
                <a:cubicBezTo>
                  <a:pt x="43542" y="628887"/>
                  <a:pt x="-26800" y="474830"/>
                  <a:pt x="0" y="266568"/>
                </a:cubicBezTo>
                <a:close/>
              </a:path>
              <a:path w="5218662" h="2342020" stroke="0" extrusionOk="0">
                <a:moveTo>
                  <a:pt x="0" y="266568"/>
                </a:moveTo>
                <a:cubicBezTo>
                  <a:pt x="5156" y="116666"/>
                  <a:pt x="71939" y="-14501"/>
                  <a:pt x="138909" y="0"/>
                </a:cubicBezTo>
                <a:cubicBezTo>
                  <a:pt x="327665" y="-12360"/>
                  <a:pt x="379149" y="17819"/>
                  <a:pt x="517706" y="0"/>
                </a:cubicBezTo>
                <a:cubicBezTo>
                  <a:pt x="663142" y="-988"/>
                  <a:pt x="737500" y="-25920"/>
                  <a:pt x="797688" y="0"/>
                </a:cubicBezTo>
                <a:cubicBezTo>
                  <a:pt x="876029" y="11035"/>
                  <a:pt x="948439" y="-3743"/>
                  <a:pt x="978852" y="0"/>
                </a:cubicBezTo>
                <a:cubicBezTo>
                  <a:pt x="988516" y="13629"/>
                  <a:pt x="1151691" y="-398"/>
                  <a:pt x="1258833" y="0"/>
                </a:cubicBezTo>
                <a:cubicBezTo>
                  <a:pt x="1353481" y="1079"/>
                  <a:pt x="1383209" y="-3397"/>
                  <a:pt x="1439997" y="0"/>
                </a:cubicBezTo>
                <a:cubicBezTo>
                  <a:pt x="1469959" y="-47939"/>
                  <a:pt x="1722557" y="-9242"/>
                  <a:pt x="1868204" y="0"/>
                </a:cubicBezTo>
                <a:cubicBezTo>
                  <a:pt x="1975453" y="29695"/>
                  <a:pt x="2000751" y="7562"/>
                  <a:pt x="2098777" y="0"/>
                </a:cubicBezTo>
                <a:cubicBezTo>
                  <a:pt x="2160297" y="29869"/>
                  <a:pt x="2299409" y="1052"/>
                  <a:pt x="2477575" y="0"/>
                </a:cubicBezTo>
                <a:cubicBezTo>
                  <a:pt x="2648423" y="-22418"/>
                  <a:pt x="2656561" y="-18896"/>
                  <a:pt x="2708148" y="0"/>
                </a:cubicBezTo>
                <a:cubicBezTo>
                  <a:pt x="2726842" y="13007"/>
                  <a:pt x="3052651" y="13727"/>
                  <a:pt x="3136354" y="0"/>
                </a:cubicBezTo>
                <a:cubicBezTo>
                  <a:pt x="3274178" y="-41109"/>
                  <a:pt x="3245584" y="8845"/>
                  <a:pt x="3366927" y="0"/>
                </a:cubicBezTo>
                <a:cubicBezTo>
                  <a:pt x="3460003" y="-17712"/>
                  <a:pt x="3637276" y="29979"/>
                  <a:pt x="3696316" y="0"/>
                </a:cubicBezTo>
                <a:cubicBezTo>
                  <a:pt x="3747544" y="-44221"/>
                  <a:pt x="4032181" y="-13819"/>
                  <a:pt x="4124523" y="0"/>
                </a:cubicBezTo>
                <a:cubicBezTo>
                  <a:pt x="4199585" y="6179"/>
                  <a:pt x="4320763" y="-25395"/>
                  <a:pt x="4404504" y="0"/>
                </a:cubicBezTo>
                <a:cubicBezTo>
                  <a:pt x="4470917" y="-7117"/>
                  <a:pt x="4564713" y="-3869"/>
                  <a:pt x="4684485" y="0"/>
                </a:cubicBezTo>
                <a:cubicBezTo>
                  <a:pt x="4785532" y="-14226"/>
                  <a:pt x="4945039" y="14384"/>
                  <a:pt x="5079752" y="0"/>
                </a:cubicBezTo>
                <a:cubicBezTo>
                  <a:pt x="5213071" y="-18384"/>
                  <a:pt x="5234477" y="92254"/>
                  <a:pt x="5218662" y="266568"/>
                </a:cubicBezTo>
                <a:cubicBezTo>
                  <a:pt x="5176893" y="480350"/>
                  <a:pt x="5185112" y="590797"/>
                  <a:pt x="5218662" y="851440"/>
                </a:cubicBezTo>
                <a:cubicBezTo>
                  <a:pt x="5222339" y="1091841"/>
                  <a:pt x="5226557" y="1146065"/>
                  <a:pt x="5218662" y="1400134"/>
                </a:cubicBezTo>
                <a:cubicBezTo>
                  <a:pt x="5190753" y="1638350"/>
                  <a:pt x="5204244" y="1728740"/>
                  <a:pt x="5218662" y="2075451"/>
                </a:cubicBezTo>
                <a:cubicBezTo>
                  <a:pt x="5239267" y="2234395"/>
                  <a:pt x="5193319" y="2397774"/>
                  <a:pt x="5079752" y="2342020"/>
                </a:cubicBezTo>
                <a:cubicBezTo>
                  <a:pt x="4950300" y="2352732"/>
                  <a:pt x="4871516" y="2348801"/>
                  <a:pt x="4750363" y="2342020"/>
                </a:cubicBezTo>
                <a:cubicBezTo>
                  <a:pt x="4626682" y="2314278"/>
                  <a:pt x="4584715" y="2343972"/>
                  <a:pt x="4519790" y="2342020"/>
                </a:cubicBezTo>
                <a:cubicBezTo>
                  <a:pt x="4442712" y="2344205"/>
                  <a:pt x="4351022" y="2382969"/>
                  <a:pt x="4239809" y="2342020"/>
                </a:cubicBezTo>
                <a:cubicBezTo>
                  <a:pt x="4131440" y="2307465"/>
                  <a:pt x="3976780" y="2322059"/>
                  <a:pt x="3861011" y="2342020"/>
                </a:cubicBezTo>
                <a:cubicBezTo>
                  <a:pt x="3769213" y="2348912"/>
                  <a:pt x="3728930" y="2330517"/>
                  <a:pt x="3630438" y="2342020"/>
                </a:cubicBezTo>
                <a:cubicBezTo>
                  <a:pt x="3536371" y="2352165"/>
                  <a:pt x="3503716" y="2329931"/>
                  <a:pt x="3449274" y="2342020"/>
                </a:cubicBezTo>
                <a:cubicBezTo>
                  <a:pt x="3385511" y="2335925"/>
                  <a:pt x="3203914" y="2353145"/>
                  <a:pt x="3119884" y="2342020"/>
                </a:cubicBezTo>
                <a:cubicBezTo>
                  <a:pt x="3046285" y="2342337"/>
                  <a:pt x="3006221" y="2324223"/>
                  <a:pt x="2938720" y="2342020"/>
                </a:cubicBezTo>
                <a:cubicBezTo>
                  <a:pt x="2880458" y="2334385"/>
                  <a:pt x="2756354" y="2343505"/>
                  <a:pt x="2658739" y="2342020"/>
                </a:cubicBezTo>
                <a:cubicBezTo>
                  <a:pt x="2603261" y="2372563"/>
                  <a:pt x="2498904" y="2331617"/>
                  <a:pt x="2428166" y="2342020"/>
                </a:cubicBezTo>
                <a:cubicBezTo>
                  <a:pt x="2377533" y="2325203"/>
                  <a:pt x="2176108" y="2360667"/>
                  <a:pt x="2098777" y="2342020"/>
                </a:cubicBezTo>
                <a:cubicBezTo>
                  <a:pt x="2021927" y="2344249"/>
                  <a:pt x="1972138" y="2348239"/>
                  <a:pt x="1868204" y="2342020"/>
                </a:cubicBezTo>
                <a:cubicBezTo>
                  <a:pt x="1786908" y="2347298"/>
                  <a:pt x="1762869" y="2348842"/>
                  <a:pt x="1687040" y="2342020"/>
                </a:cubicBezTo>
                <a:cubicBezTo>
                  <a:pt x="1624288" y="2355102"/>
                  <a:pt x="1412243" y="2302175"/>
                  <a:pt x="1258833" y="2342020"/>
                </a:cubicBezTo>
                <a:cubicBezTo>
                  <a:pt x="1071328" y="2369129"/>
                  <a:pt x="937515" y="2348089"/>
                  <a:pt x="830627" y="2342020"/>
                </a:cubicBezTo>
                <a:cubicBezTo>
                  <a:pt x="701443" y="2373527"/>
                  <a:pt x="546931" y="2355323"/>
                  <a:pt x="451829" y="2342020"/>
                </a:cubicBezTo>
                <a:cubicBezTo>
                  <a:pt x="369259" y="2331970"/>
                  <a:pt x="201169" y="2354415"/>
                  <a:pt x="138909" y="2342020"/>
                </a:cubicBezTo>
                <a:cubicBezTo>
                  <a:pt x="58819" y="2366685"/>
                  <a:pt x="-11761" y="2184346"/>
                  <a:pt x="0" y="2075451"/>
                </a:cubicBezTo>
                <a:cubicBezTo>
                  <a:pt x="-5183" y="1840783"/>
                  <a:pt x="-5613" y="1750481"/>
                  <a:pt x="0" y="1454401"/>
                </a:cubicBezTo>
                <a:cubicBezTo>
                  <a:pt x="22491" y="1171250"/>
                  <a:pt x="262" y="1015480"/>
                  <a:pt x="0" y="833352"/>
                </a:cubicBezTo>
                <a:cubicBezTo>
                  <a:pt x="-15460" y="699306"/>
                  <a:pt x="-22180" y="420467"/>
                  <a:pt x="0" y="266568"/>
                </a:cubicBezTo>
                <a:close/>
              </a:path>
              <a:path w="5218662" h="2342020" fill="none" stroke="0" extrusionOk="0">
                <a:moveTo>
                  <a:pt x="0" y="266568"/>
                </a:moveTo>
                <a:cubicBezTo>
                  <a:pt x="1543" y="93010"/>
                  <a:pt x="76053" y="-29313"/>
                  <a:pt x="138909" y="0"/>
                </a:cubicBezTo>
                <a:cubicBezTo>
                  <a:pt x="246911" y="29168"/>
                  <a:pt x="297127" y="18649"/>
                  <a:pt x="418890" y="0"/>
                </a:cubicBezTo>
                <a:cubicBezTo>
                  <a:pt x="554380" y="-19043"/>
                  <a:pt x="572929" y="-1633"/>
                  <a:pt x="649462" y="0"/>
                </a:cubicBezTo>
                <a:cubicBezTo>
                  <a:pt x="740640" y="9062"/>
                  <a:pt x="910613" y="55685"/>
                  <a:pt x="1028261" y="0"/>
                </a:cubicBezTo>
                <a:cubicBezTo>
                  <a:pt x="1123236" y="-10482"/>
                  <a:pt x="1261638" y="15794"/>
                  <a:pt x="1456467" y="0"/>
                </a:cubicBezTo>
                <a:cubicBezTo>
                  <a:pt x="1669085" y="-22788"/>
                  <a:pt x="1706067" y="-39564"/>
                  <a:pt x="1785857" y="0"/>
                </a:cubicBezTo>
                <a:cubicBezTo>
                  <a:pt x="1881193" y="33920"/>
                  <a:pt x="1932463" y="4829"/>
                  <a:pt x="2065837" y="0"/>
                </a:cubicBezTo>
                <a:cubicBezTo>
                  <a:pt x="2202254" y="3629"/>
                  <a:pt x="2220334" y="21564"/>
                  <a:pt x="2345819" y="0"/>
                </a:cubicBezTo>
                <a:cubicBezTo>
                  <a:pt x="2464427" y="-16451"/>
                  <a:pt x="2510141" y="1223"/>
                  <a:pt x="2576392" y="0"/>
                </a:cubicBezTo>
                <a:cubicBezTo>
                  <a:pt x="2650438" y="-5990"/>
                  <a:pt x="2749310" y="6935"/>
                  <a:pt x="2806964" y="0"/>
                </a:cubicBezTo>
                <a:cubicBezTo>
                  <a:pt x="2855639" y="-9995"/>
                  <a:pt x="2971070" y="-1849"/>
                  <a:pt x="3037537" y="0"/>
                </a:cubicBezTo>
                <a:cubicBezTo>
                  <a:pt x="3125598" y="16054"/>
                  <a:pt x="3183505" y="-15075"/>
                  <a:pt x="3268110" y="0"/>
                </a:cubicBezTo>
                <a:cubicBezTo>
                  <a:pt x="3347234" y="36939"/>
                  <a:pt x="3626356" y="5211"/>
                  <a:pt x="3696316" y="0"/>
                </a:cubicBezTo>
                <a:cubicBezTo>
                  <a:pt x="3802633" y="-17943"/>
                  <a:pt x="3925459" y="21197"/>
                  <a:pt x="4025706" y="0"/>
                </a:cubicBezTo>
                <a:cubicBezTo>
                  <a:pt x="4155636" y="1486"/>
                  <a:pt x="4309919" y="-24853"/>
                  <a:pt x="4453912" y="0"/>
                </a:cubicBezTo>
                <a:cubicBezTo>
                  <a:pt x="4659980" y="69700"/>
                  <a:pt x="4836661" y="18980"/>
                  <a:pt x="5079752" y="0"/>
                </a:cubicBezTo>
                <a:cubicBezTo>
                  <a:pt x="5135771" y="-28382"/>
                  <a:pt x="5203500" y="112032"/>
                  <a:pt x="5218662" y="266568"/>
                </a:cubicBezTo>
                <a:cubicBezTo>
                  <a:pt x="5198232" y="397682"/>
                  <a:pt x="5192348" y="632608"/>
                  <a:pt x="5218662" y="833352"/>
                </a:cubicBezTo>
                <a:cubicBezTo>
                  <a:pt x="5261006" y="1027501"/>
                  <a:pt x="5187880" y="1173784"/>
                  <a:pt x="5218662" y="1418224"/>
                </a:cubicBezTo>
                <a:cubicBezTo>
                  <a:pt x="5212044" y="1639715"/>
                  <a:pt x="5216735" y="1898488"/>
                  <a:pt x="5218662" y="2075451"/>
                </a:cubicBezTo>
                <a:cubicBezTo>
                  <a:pt x="5217546" y="2248391"/>
                  <a:pt x="5179953" y="2358000"/>
                  <a:pt x="5079752" y="2342020"/>
                </a:cubicBezTo>
                <a:cubicBezTo>
                  <a:pt x="4980934" y="2320720"/>
                  <a:pt x="4882980" y="2353069"/>
                  <a:pt x="4799771" y="2342020"/>
                </a:cubicBezTo>
                <a:cubicBezTo>
                  <a:pt x="4705509" y="2362796"/>
                  <a:pt x="4609543" y="2342313"/>
                  <a:pt x="4569199" y="2342020"/>
                </a:cubicBezTo>
                <a:cubicBezTo>
                  <a:pt x="4523684" y="2320787"/>
                  <a:pt x="4335120" y="2327163"/>
                  <a:pt x="4190400" y="2342020"/>
                </a:cubicBezTo>
                <a:cubicBezTo>
                  <a:pt x="4045042" y="2352885"/>
                  <a:pt x="4015091" y="2351864"/>
                  <a:pt x="3910419" y="2342020"/>
                </a:cubicBezTo>
                <a:cubicBezTo>
                  <a:pt x="3803329" y="2346562"/>
                  <a:pt x="3759439" y="2326997"/>
                  <a:pt x="3630438" y="2342020"/>
                </a:cubicBezTo>
                <a:cubicBezTo>
                  <a:pt x="3505590" y="2365293"/>
                  <a:pt x="3382493" y="2314481"/>
                  <a:pt x="3251640" y="2342020"/>
                </a:cubicBezTo>
                <a:cubicBezTo>
                  <a:pt x="3143675" y="2345810"/>
                  <a:pt x="3043453" y="2348008"/>
                  <a:pt x="2823434" y="2342020"/>
                </a:cubicBezTo>
                <a:cubicBezTo>
                  <a:pt x="2711400" y="2329516"/>
                  <a:pt x="2607083" y="2354503"/>
                  <a:pt x="2395227" y="2342020"/>
                </a:cubicBezTo>
                <a:cubicBezTo>
                  <a:pt x="2221668" y="2364721"/>
                  <a:pt x="2173843" y="2328274"/>
                  <a:pt x="2065837" y="2342020"/>
                </a:cubicBezTo>
                <a:cubicBezTo>
                  <a:pt x="1959518" y="2342553"/>
                  <a:pt x="1904221" y="2315460"/>
                  <a:pt x="1835265" y="2342020"/>
                </a:cubicBezTo>
                <a:cubicBezTo>
                  <a:pt x="1749590" y="2364819"/>
                  <a:pt x="1694658" y="2357468"/>
                  <a:pt x="1604692" y="2342020"/>
                </a:cubicBezTo>
                <a:cubicBezTo>
                  <a:pt x="1512448" y="2333108"/>
                  <a:pt x="1433637" y="2338522"/>
                  <a:pt x="1275303" y="2342020"/>
                </a:cubicBezTo>
                <a:cubicBezTo>
                  <a:pt x="1126181" y="2344589"/>
                  <a:pt x="1120236" y="2328547"/>
                  <a:pt x="1044730" y="2342020"/>
                </a:cubicBezTo>
                <a:cubicBezTo>
                  <a:pt x="973136" y="2344407"/>
                  <a:pt x="819403" y="2331130"/>
                  <a:pt x="764749" y="2342020"/>
                </a:cubicBezTo>
                <a:cubicBezTo>
                  <a:pt x="710964" y="2380877"/>
                  <a:pt x="507649" y="2358520"/>
                  <a:pt x="435359" y="2342020"/>
                </a:cubicBezTo>
                <a:cubicBezTo>
                  <a:pt x="339911" y="2336464"/>
                  <a:pt x="256864" y="2286643"/>
                  <a:pt x="138909" y="2342020"/>
                </a:cubicBezTo>
                <a:cubicBezTo>
                  <a:pt x="78555" y="2373605"/>
                  <a:pt x="-26846" y="2274746"/>
                  <a:pt x="0" y="2075451"/>
                </a:cubicBezTo>
                <a:cubicBezTo>
                  <a:pt x="6188" y="1858940"/>
                  <a:pt x="-36563" y="1758712"/>
                  <a:pt x="0" y="1472490"/>
                </a:cubicBezTo>
                <a:cubicBezTo>
                  <a:pt x="1161" y="1181666"/>
                  <a:pt x="3330" y="1172150"/>
                  <a:pt x="0" y="923795"/>
                </a:cubicBezTo>
                <a:cubicBezTo>
                  <a:pt x="-27091" y="651590"/>
                  <a:pt x="19542" y="437356"/>
                  <a:pt x="0" y="266568"/>
                </a:cubicBezTo>
                <a:close/>
              </a:path>
              <a:path w="5218662" h="2342020" fill="none" stroke="0" extrusionOk="0">
                <a:moveTo>
                  <a:pt x="0" y="266568"/>
                </a:moveTo>
                <a:cubicBezTo>
                  <a:pt x="-7204" y="96007"/>
                  <a:pt x="46085" y="-11770"/>
                  <a:pt x="138909" y="0"/>
                </a:cubicBezTo>
                <a:cubicBezTo>
                  <a:pt x="243157" y="6796"/>
                  <a:pt x="292080" y="32377"/>
                  <a:pt x="418890" y="0"/>
                </a:cubicBezTo>
                <a:cubicBezTo>
                  <a:pt x="553413" y="-16852"/>
                  <a:pt x="573165" y="-5885"/>
                  <a:pt x="649462" y="0"/>
                </a:cubicBezTo>
                <a:cubicBezTo>
                  <a:pt x="730878" y="-755"/>
                  <a:pt x="893101" y="32754"/>
                  <a:pt x="1028261" y="0"/>
                </a:cubicBezTo>
                <a:cubicBezTo>
                  <a:pt x="1128378" y="179"/>
                  <a:pt x="1245741" y="52187"/>
                  <a:pt x="1456467" y="0"/>
                </a:cubicBezTo>
                <a:cubicBezTo>
                  <a:pt x="1669041" y="-22629"/>
                  <a:pt x="1703697" y="-37171"/>
                  <a:pt x="1785857" y="0"/>
                </a:cubicBezTo>
                <a:cubicBezTo>
                  <a:pt x="1880069" y="54261"/>
                  <a:pt x="1939306" y="5486"/>
                  <a:pt x="2065837" y="0"/>
                </a:cubicBezTo>
                <a:cubicBezTo>
                  <a:pt x="2205162" y="1689"/>
                  <a:pt x="2221070" y="22884"/>
                  <a:pt x="2345819" y="0"/>
                </a:cubicBezTo>
                <a:cubicBezTo>
                  <a:pt x="2476517" y="-18267"/>
                  <a:pt x="2507817" y="12498"/>
                  <a:pt x="2576392" y="0"/>
                </a:cubicBezTo>
                <a:cubicBezTo>
                  <a:pt x="2670441" y="-15209"/>
                  <a:pt x="2744786" y="12063"/>
                  <a:pt x="2806964" y="0"/>
                </a:cubicBezTo>
                <a:cubicBezTo>
                  <a:pt x="2873492" y="-15390"/>
                  <a:pt x="2970512" y="-498"/>
                  <a:pt x="3037537" y="0"/>
                </a:cubicBezTo>
                <a:cubicBezTo>
                  <a:pt x="3133778" y="24606"/>
                  <a:pt x="3187789" y="-19709"/>
                  <a:pt x="3268110" y="0"/>
                </a:cubicBezTo>
                <a:cubicBezTo>
                  <a:pt x="3322704" y="49615"/>
                  <a:pt x="3602367" y="11542"/>
                  <a:pt x="3696316" y="0"/>
                </a:cubicBezTo>
                <a:cubicBezTo>
                  <a:pt x="3793010" y="-9006"/>
                  <a:pt x="3931230" y="24784"/>
                  <a:pt x="4025706" y="0"/>
                </a:cubicBezTo>
                <a:cubicBezTo>
                  <a:pt x="4145106" y="-11008"/>
                  <a:pt x="4307256" y="-42199"/>
                  <a:pt x="4453912" y="0"/>
                </a:cubicBezTo>
                <a:cubicBezTo>
                  <a:pt x="4643734" y="17147"/>
                  <a:pt x="4811423" y="-3669"/>
                  <a:pt x="5079752" y="0"/>
                </a:cubicBezTo>
                <a:cubicBezTo>
                  <a:pt x="5121495" y="-43491"/>
                  <a:pt x="5235453" y="93992"/>
                  <a:pt x="5218662" y="266568"/>
                </a:cubicBezTo>
                <a:cubicBezTo>
                  <a:pt x="5224805" y="373256"/>
                  <a:pt x="5213621" y="625871"/>
                  <a:pt x="5218662" y="833352"/>
                </a:cubicBezTo>
                <a:cubicBezTo>
                  <a:pt x="5267475" y="1050902"/>
                  <a:pt x="5203532" y="1187174"/>
                  <a:pt x="5218662" y="1418224"/>
                </a:cubicBezTo>
                <a:cubicBezTo>
                  <a:pt x="5228577" y="1641644"/>
                  <a:pt x="5225360" y="1887996"/>
                  <a:pt x="5218662" y="2075451"/>
                </a:cubicBezTo>
                <a:cubicBezTo>
                  <a:pt x="5223813" y="2249534"/>
                  <a:pt x="5189343" y="2348451"/>
                  <a:pt x="5079752" y="2342020"/>
                </a:cubicBezTo>
                <a:cubicBezTo>
                  <a:pt x="4994020" y="2325815"/>
                  <a:pt x="4874900" y="2341335"/>
                  <a:pt x="4799771" y="2342020"/>
                </a:cubicBezTo>
                <a:cubicBezTo>
                  <a:pt x="4705297" y="2364877"/>
                  <a:pt x="4628157" y="2327471"/>
                  <a:pt x="4569199" y="2342020"/>
                </a:cubicBezTo>
                <a:cubicBezTo>
                  <a:pt x="4565541" y="2344285"/>
                  <a:pt x="4299134" y="2298152"/>
                  <a:pt x="4190400" y="2342020"/>
                </a:cubicBezTo>
                <a:cubicBezTo>
                  <a:pt x="4039031" y="2357203"/>
                  <a:pt x="4015240" y="2349086"/>
                  <a:pt x="3910419" y="2342020"/>
                </a:cubicBezTo>
                <a:cubicBezTo>
                  <a:pt x="3797577" y="2332132"/>
                  <a:pt x="3759884" y="2323518"/>
                  <a:pt x="3630438" y="2342020"/>
                </a:cubicBezTo>
                <a:cubicBezTo>
                  <a:pt x="3494374" y="2371682"/>
                  <a:pt x="3355502" y="2348624"/>
                  <a:pt x="3251640" y="2342020"/>
                </a:cubicBezTo>
                <a:cubicBezTo>
                  <a:pt x="3131656" y="2311080"/>
                  <a:pt x="3011149" y="2337318"/>
                  <a:pt x="2823434" y="2342020"/>
                </a:cubicBezTo>
                <a:cubicBezTo>
                  <a:pt x="2631853" y="2329985"/>
                  <a:pt x="2574460" y="2347330"/>
                  <a:pt x="2395227" y="2342020"/>
                </a:cubicBezTo>
                <a:cubicBezTo>
                  <a:pt x="2208964" y="2349370"/>
                  <a:pt x="2144167" y="2323855"/>
                  <a:pt x="2065837" y="2342020"/>
                </a:cubicBezTo>
                <a:cubicBezTo>
                  <a:pt x="1955222" y="2348533"/>
                  <a:pt x="1911249" y="2316749"/>
                  <a:pt x="1835265" y="2342020"/>
                </a:cubicBezTo>
                <a:cubicBezTo>
                  <a:pt x="1765233" y="2343205"/>
                  <a:pt x="1697336" y="2354523"/>
                  <a:pt x="1604692" y="2342020"/>
                </a:cubicBezTo>
                <a:cubicBezTo>
                  <a:pt x="1502625" y="2312403"/>
                  <a:pt x="1436297" y="2337990"/>
                  <a:pt x="1275303" y="2342020"/>
                </a:cubicBezTo>
                <a:cubicBezTo>
                  <a:pt x="1125266" y="2344813"/>
                  <a:pt x="1113440" y="2325352"/>
                  <a:pt x="1044730" y="2342020"/>
                </a:cubicBezTo>
                <a:cubicBezTo>
                  <a:pt x="973870" y="2338343"/>
                  <a:pt x="833660" y="2322983"/>
                  <a:pt x="764749" y="2342020"/>
                </a:cubicBezTo>
                <a:cubicBezTo>
                  <a:pt x="699002" y="2368017"/>
                  <a:pt x="531915" y="2363879"/>
                  <a:pt x="435359" y="2342020"/>
                </a:cubicBezTo>
                <a:cubicBezTo>
                  <a:pt x="345548" y="2328416"/>
                  <a:pt x="230394" y="2309738"/>
                  <a:pt x="138909" y="2342020"/>
                </a:cubicBezTo>
                <a:cubicBezTo>
                  <a:pt x="74305" y="2386730"/>
                  <a:pt x="-11843" y="2249721"/>
                  <a:pt x="0" y="2075451"/>
                </a:cubicBezTo>
                <a:cubicBezTo>
                  <a:pt x="41202" y="1888234"/>
                  <a:pt x="-4371" y="1774779"/>
                  <a:pt x="0" y="1472490"/>
                </a:cubicBezTo>
                <a:cubicBezTo>
                  <a:pt x="1310" y="1184956"/>
                  <a:pt x="2198" y="1170336"/>
                  <a:pt x="0" y="923795"/>
                </a:cubicBezTo>
                <a:cubicBezTo>
                  <a:pt x="-6134" y="646963"/>
                  <a:pt x="-18302" y="461660"/>
                  <a:pt x="0" y="266568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4236762247">
                  <a:custGeom>
                    <a:avLst/>
                    <a:gdLst>
                      <a:gd name="connsiteX0" fmla="*/ 0 w 5218662"/>
                      <a:gd name="connsiteY0" fmla="*/ 266568 h 2342020"/>
                      <a:gd name="connsiteX1" fmla="*/ 138909 w 5218662"/>
                      <a:gd name="connsiteY1" fmla="*/ 0 h 2342020"/>
                      <a:gd name="connsiteX2" fmla="*/ 418890 w 5218662"/>
                      <a:gd name="connsiteY2" fmla="*/ 0 h 2342020"/>
                      <a:gd name="connsiteX3" fmla="*/ 649462 w 5218662"/>
                      <a:gd name="connsiteY3" fmla="*/ 0 h 2342020"/>
                      <a:gd name="connsiteX4" fmla="*/ 1028261 w 5218662"/>
                      <a:gd name="connsiteY4" fmla="*/ 0 h 2342020"/>
                      <a:gd name="connsiteX5" fmla="*/ 1456467 w 5218662"/>
                      <a:gd name="connsiteY5" fmla="*/ 0 h 2342020"/>
                      <a:gd name="connsiteX6" fmla="*/ 1785857 w 5218662"/>
                      <a:gd name="connsiteY6" fmla="*/ 0 h 2342020"/>
                      <a:gd name="connsiteX7" fmla="*/ 2065837 w 5218662"/>
                      <a:gd name="connsiteY7" fmla="*/ 0 h 2342020"/>
                      <a:gd name="connsiteX8" fmla="*/ 2345819 w 5218662"/>
                      <a:gd name="connsiteY8" fmla="*/ 0 h 2342020"/>
                      <a:gd name="connsiteX9" fmla="*/ 2576392 w 5218662"/>
                      <a:gd name="connsiteY9" fmla="*/ 0 h 2342020"/>
                      <a:gd name="connsiteX10" fmla="*/ 2806964 w 5218662"/>
                      <a:gd name="connsiteY10" fmla="*/ 0 h 2342020"/>
                      <a:gd name="connsiteX11" fmla="*/ 3037537 w 5218662"/>
                      <a:gd name="connsiteY11" fmla="*/ 0 h 2342020"/>
                      <a:gd name="connsiteX12" fmla="*/ 3268110 w 5218662"/>
                      <a:gd name="connsiteY12" fmla="*/ 0 h 2342020"/>
                      <a:gd name="connsiteX13" fmla="*/ 3696316 w 5218662"/>
                      <a:gd name="connsiteY13" fmla="*/ 0 h 2342020"/>
                      <a:gd name="connsiteX14" fmla="*/ 4025706 w 5218662"/>
                      <a:gd name="connsiteY14" fmla="*/ 0 h 2342020"/>
                      <a:gd name="connsiteX15" fmla="*/ 4453912 w 5218662"/>
                      <a:gd name="connsiteY15" fmla="*/ 0 h 2342020"/>
                      <a:gd name="connsiteX16" fmla="*/ 5079752 w 5218662"/>
                      <a:gd name="connsiteY16" fmla="*/ 0 h 2342020"/>
                      <a:gd name="connsiteX17" fmla="*/ 5218662 w 5218662"/>
                      <a:gd name="connsiteY17" fmla="*/ 266568 h 2342020"/>
                      <a:gd name="connsiteX18" fmla="*/ 5218662 w 5218662"/>
                      <a:gd name="connsiteY18" fmla="*/ 833352 h 2342020"/>
                      <a:gd name="connsiteX19" fmla="*/ 5218662 w 5218662"/>
                      <a:gd name="connsiteY19" fmla="*/ 1418224 h 2342020"/>
                      <a:gd name="connsiteX20" fmla="*/ 5218662 w 5218662"/>
                      <a:gd name="connsiteY20" fmla="*/ 2075451 h 2342020"/>
                      <a:gd name="connsiteX21" fmla="*/ 5079752 w 5218662"/>
                      <a:gd name="connsiteY21" fmla="*/ 2342020 h 2342020"/>
                      <a:gd name="connsiteX22" fmla="*/ 4799771 w 5218662"/>
                      <a:gd name="connsiteY22" fmla="*/ 2342020 h 2342020"/>
                      <a:gd name="connsiteX23" fmla="*/ 4569199 w 5218662"/>
                      <a:gd name="connsiteY23" fmla="*/ 2342020 h 2342020"/>
                      <a:gd name="connsiteX24" fmla="*/ 4190400 w 5218662"/>
                      <a:gd name="connsiteY24" fmla="*/ 2342020 h 2342020"/>
                      <a:gd name="connsiteX25" fmla="*/ 3910419 w 5218662"/>
                      <a:gd name="connsiteY25" fmla="*/ 2342020 h 2342020"/>
                      <a:gd name="connsiteX26" fmla="*/ 3630438 w 5218662"/>
                      <a:gd name="connsiteY26" fmla="*/ 2342020 h 2342020"/>
                      <a:gd name="connsiteX27" fmla="*/ 3251640 w 5218662"/>
                      <a:gd name="connsiteY27" fmla="*/ 2342020 h 2342020"/>
                      <a:gd name="connsiteX28" fmla="*/ 2823434 w 5218662"/>
                      <a:gd name="connsiteY28" fmla="*/ 2342020 h 2342020"/>
                      <a:gd name="connsiteX29" fmla="*/ 2395227 w 5218662"/>
                      <a:gd name="connsiteY29" fmla="*/ 2342020 h 2342020"/>
                      <a:gd name="connsiteX30" fmla="*/ 2065837 w 5218662"/>
                      <a:gd name="connsiteY30" fmla="*/ 2342020 h 2342020"/>
                      <a:gd name="connsiteX31" fmla="*/ 1835265 w 5218662"/>
                      <a:gd name="connsiteY31" fmla="*/ 2342020 h 2342020"/>
                      <a:gd name="connsiteX32" fmla="*/ 1604692 w 5218662"/>
                      <a:gd name="connsiteY32" fmla="*/ 2342020 h 2342020"/>
                      <a:gd name="connsiteX33" fmla="*/ 1275303 w 5218662"/>
                      <a:gd name="connsiteY33" fmla="*/ 2342020 h 2342020"/>
                      <a:gd name="connsiteX34" fmla="*/ 1044730 w 5218662"/>
                      <a:gd name="connsiteY34" fmla="*/ 2342020 h 2342020"/>
                      <a:gd name="connsiteX35" fmla="*/ 764749 w 5218662"/>
                      <a:gd name="connsiteY35" fmla="*/ 2342020 h 2342020"/>
                      <a:gd name="connsiteX36" fmla="*/ 435359 w 5218662"/>
                      <a:gd name="connsiteY36" fmla="*/ 2342020 h 2342020"/>
                      <a:gd name="connsiteX37" fmla="*/ 138909 w 5218662"/>
                      <a:gd name="connsiteY37" fmla="*/ 2342020 h 2342020"/>
                      <a:gd name="connsiteX38" fmla="*/ 0 w 5218662"/>
                      <a:gd name="connsiteY38" fmla="*/ 2075451 h 2342020"/>
                      <a:gd name="connsiteX39" fmla="*/ 0 w 5218662"/>
                      <a:gd name="connsiteY39" fmla="*/ 1472490 h 2342020"/>
                      <a:gd name="connsiteX40" fmla="*/ 0 w 5218662"/>
                      <a:gd name="connsiteY40" fmla="*/ 923795 h 2342020"/>
                      <a:gd name="connsiteX41" fmla="*/ 0 w 5218662"/>
                      <a:gd name="connsiteY41" fmla="*/ 266568 h 2342020"/>
                      <a:gd name="connsiteX0" fmla="*/ 0 w 5218662"/>
                      <a:gd name="connsiteY0" fmla="*/ 266568 h 2342020"/>
                      <a:gd name="connsiteX1" fmla="*/ 138909 w 5218662"/>
                      <a:gd name="connsiteY1" fmla="*/ 0 h 2342020"/>
                      <a:gd name="connsiteX2" fmla="*/ 517706 w 5218662"/>
                      <a:gd name="connsiteY2" fmla="*/ 0 h 2342020"/>
                      <a:gd name="connsiteX3" fmla="*/ 797688 w 5218662"/>
                      <a:gd name="connsiteY3" fmla="*/ 0 h 2342020"/>
                      <a:gd name="connsiteX4" fmla="*/ 978852 w 5218662"/>
                      <a:gd name="connsiteY4" fmla="*/ 0 h 2342020"/>
                      <a:gd name="connsiteX5" fmla="*/ 1258833 w 5218662"/>
                      <a:gd name="connsiteY5" fmla="*/ 0 h 2342020"/>
                      <a:gd name="connsiteX6" fmla="*/ 1439997 w 5218662"/>
                      <a:gd name="connsiteY6" fmla="*/ 0 h 2342020"/>
                      <a:gd name="connsiteX7" fmla="*/ 1868204 w 5218662"/>
                      <a:gd name="connsiteY7" fmla="*/ 0 h 2342020"/>
                      <a:gd name="connsiteX8" fmla="*/ 2098777 w 5218662"/>
                      <a:gd name="connsiteY8" fmla="*/ 0 h 2342020"/>
                      <a:gd name="connsiteX9" fmla="*/ 2477575 w 5218662"/>
                      <a:gd name="connsiteY9" fmla="*/ 0 h 2342020"/>
                      <a:gd name="connsiteX10" fmla="*/ 2708148 w 5218662"/>
                      <a:gd name="connsiteY10" fmla="*/ 0 h 2342020"/>
                      <a:gd name="connsiteX11" fmla="*/ 3136354 w 5218662"/>
                      <a:gd name="connsiteY11" fmla="*/ 0 h 2342020"/>
                      <a:gd name="connsiteX12" fmla="*/ 3366927 w 5218662"/>
                      <a:gd name="connsiteY12" fmla="*/ 0 h 2342020"/>
                      <a:gd name="connsiteX13" fmla="*/ 3696316 w 5218662"/>
                      <a:gd name="connsiteY13" fmla="*/ 0 h 2342020"/>
                      <a:gd name="connsiteX14" fmla="*/ 4124523 w 5218662"/>
                      <a:gd name="connsiteY14" fmla="*/ 0 h 2342020"/>
                      <a:gd name="connsiteX15" fmla="*/ 4404504 w 5218662"/>
                      <a:gd name="connsiteY15" fmla="*/ 0 h 2342020"/>
                      <a:gd name="connsiteX16" fmla="*/ 4684485 w 5218662"/>
                      <a:gd name="connsiteY16" fmla="*/ 0 h 2342020"/>
                      <a:gd name="connsiteX17" fmla="*/ 5079752 w 5218662"/>
                      <a:gd name="connsiteY17" fmla="*/ 0 h 2342020"/>
                      <a:gd name="connsiteX18" fmla="*/ 5218662 w 5218662"/>
                      <a:gd name="connsiteY18" fmla="*/ 266568 h 2342020"/>
                      <a:gd name="connsiteX19" fmla="*/ 5218662 w 5218662"/>
                      <a:gd name="connsiteY19" fmla="*/ 851440 h 2342020"/>
                      <a:gd name="connsiteX20" fmla="*/ 5218662 w 5218662"/>
                      <a:gd name="connsiteY20" fmla="*/ 1400134 h 2342020"/>
                      <a:gd name="connsiteX21" fmla="*/ 5218662 w 5218662"/>
                      <a:gd name="connsiteY21" fmla="*/ 2075451 h 2342020"/>
                      <a:gd name="connsiteX22" fmla="*/ 5079752 w 5218662"/>
                      <a:gd name="connsiteY22" fmla="*/ 2342020 h 2342020"/>
                      <a:gd name="connsiteX23" fmla="*/ 4750363 w 5218662"/>
                      <a:gd name="connsiteY23" fmla="*/ 2342020 h 2342020"/>
                      <a:gd name="connsiteX24" fmla="*/ 4519790 w 5218662"/>
                      <a:gd name="connsiteY24" fmla="*/ 2342020 h 2342020"/>
                      <a:gd name="connsiteX25" fmla="*/ 4239809 w 5218662"/>
                      <a:gd name="connsiteY25" fmla="*/ 2342020 h 2342020"/>
                      <a:gd name="connsiteX26" fmla="*/ 3861011 w 5218662"/>
                      <a:gd name="connsiteY26" fmla="*/ 2342020 h 2342020"/>
                      <a:gd name="connsiteX27" fmla="*/ 3630438 w 5218662"/>
                      <a:gd name="connsiteY27" fmla="*/ 2342020 h 2342020"/>
                      <a:gd name="connsiteX28" fmla="*/ 3449274 w 5218662"/>
                      <a:gd name="connsiteY28" fmla="*/ 2342020 h 2342020"/>
                      <a:gd name="connsiteX29" fmla="*/ 3119884 w 5218662"/>
                      <a:gd name="connsiteY29" fmla="*/ 2342020 h 2342020"/>
                      <a:gd name="connsiteX30" fmla="*/ 2938720 w 5218662"/>
                      <a:gd name="connsiteY30" fmla="*/ 2342020 h 2342020"/>
                      <a:gd name="connsiteX31" fmla="*/ 2658739 w 5218662"/>
                      <a:gd name="connsiteY31" fmla="*/ 2342020 h 2342020"/>
                      <a:gd name="connsiteX32" fmla="*/ 2428166 w 5218662"/>
                      <a:gd name="connsiteY32" fmla="*/ 2342020 h 2342020"/>
                      <a:gd name="connsiteX33" fmla="*/ 2098777 w 5218662"/>
                      <a:gd name="connsiteY33" fmla="*/ 2342020 h 2342020"/>
                      <a:gd name="connsiteX34" fmla="*/ 1868204 w 5218662"/>
                      <a:gd name="connsiteY34" fmla="*/ 2342020 h 2342020"/>
                      <a:gd name="connsiteX35" fmla="*/ 1687040 w 5218662"/>
                      <a:gd name="connsiteY35" fmla="*/ 2342020 h 2342020"/>
                      <a:gd name="connsiteX36" fmla="*/ 1258833 w 5218662"/>
                      <a:gd name="connsiteY36" fmla="*/ 2342020 h 2342020"/>
                      <a:gd name="connsiteX37" fmla="*/ 830627 w 5218662"/>
                      <a:gd name="connsiteY37" fmla="*/ 2342020 h 2342020"/>
                      <a:gd name="connsiteX38" fmla="*/ 451829 w 5218662"/>
                      <a:gd name="connsiteY38" fmla="*/ 2342020 h 2342020"/>
                      <a:gd name="connsiteX39" fmla="*/ 138909 w 5218662"/>
                      <a:gd name="connsiteY39" fmla="*/ 2342020 h 2342020"/>
                      <a:gd name="connsiteX40" fmla="*/ 0 w 5218662"/>
                      <a:gd name="connsiteY40" fmla="*/ 2075451 h 2342020"/>
                      <a:gd name="connsiteX41" fmla="*/ 0 w 5218662"/>
                      <a:gd name="connsiteY41" fmla="*/ 1454401 h 2342020"/>
                      <a:gd name="connsiteX42" fmla="*/ 0 w 5218662"/>
                      <a:gd name="connsiteY42" fmla="*/ 833352 h 2342020"/>
                      <a:gd name="connsiteX43" fmla="*/ 0 w 5218662"/>
                      <a:gd name="connsiteY43" fmla="*/ 266568 h 234202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</a:cxnLst>
                    <a:rect l="l" t="t" r="r" b="b"/>
                    <a:pathLst>
                      <a:path w="5218662" h="2342020" fill="none" extrusionOk="0">
                        <a:moveTo>
                          <a:pt x="0" y="266568"/>
                        </a:moveTo>
                        <a:cubicBezTo>
                          <a:pt x="-15099" y="84585"/>
                          <a:pt x="34750" y="-11285"/>
                          <a:pt x="138909" y="0"/>
                        </a:cubicBezTo>
                        <a:cubicBezTo>
                          <a:pt x="238089" y="3203"/>
                          <a:pt x="282413" y="32289"/>
                          <a:pt x="418890" y="0"/>
                        </a:cubicBezTo>
                        <a:cubicBezTo>
                          <a:pt x="551549" y="-18873"/>
                          <a:pt x="568925" y="-5482"/>
                          <a:pt x="649462" y="0"/>
                        </a:cubicBezTo>
                        <a:cubicBezTo>
                          <a:pt x="729306" y="4942"/>
                          <a:pt x="911720" y="12808"/>
                          <a:pt x="1028261" y="0"/>
                        </a:cubicBezTo>
                        <a:cubicBezTo>
                          <a:pt x="1124205" y="-27604"/>
                          <a:pt x="1246445" y="26629"/>
                          <a:pt x="1456467" y="0"/>
                        </a:cubicBezTo>
                        <a:cubicBezTo>
                          <a:pt x="1662780" y="-20969"/>
                          <a:pt x="1699314" y="-36295"/>
                          <a:pt x="1785857" y="0"/>
                        </a:cubicBezTo>
                        <a:cubicBezTo>
                          <a:pt x="1873253" y="46536"/>
                          <a:pt x="1936410" y="-12676"/>
                          <a:pt x="2065837" y="0"/>
                        </a:cubicBezTo>
                        <a:cubicBezTo>
                          <a:pt x="2201043" y="2978"/>
                          <a:pt x="2217744" y="18313"/>
                          <a:pt x="2345819" y="0"/>
                        </a:cubicBezTo>
                        <a:cubicBezTo>
                          <a:pt x="2474794" y="-20491"/>
                          <a:pt x="2498136" y="14371"/>
                          <a:pt x="2576392" y="0"/>
                        </a:cubicBezTo>
                        <a:cubicBezTo>
                          <a:pt x="2657929" y="-12964"/>
                          <a:pt x="2747957" y="14547"/>
                          <a:pt x="2806964" y="0"/>
                        </a:cubicBezTo>
                        <a:cubicBezTo>
                          <a:pt x="2874724" y="-18333"/>
                          <a:pt x="2966276" y="-5744"/>
                          <a:pt x="3037537" y="0"/>
                        </a:cubicBezTo>
                        <a:cubicBezTo>
                          <a:pt x="3117864" y="27452"/>
                          <a:pt x="3193976" y="-11689"/>
                          <a:pt x="3268110" y="0"/>
                        </a:cubicBezTo>
                        <a:cubicBezTo>
                          <a:pt x="3337053" y="35139"/>
                          <a:pt x="3582362" y="22203"/>
                          <a:pt x="3696316" y="0"/>
                        </a:cubicBezTo>
                        <a:cubicBezTo>
                          <a:pt x="3809125" y="-13852"/>
                          <a:pt x="3915352" y="30850"/>
                          <a:pt x="4025706" y="0"/>
                        </a:cubicBezTo>
                        <a:cubicBezTo>
                          <a:pt x="4118674" y="-17151"/>
                          <a:pt x="4279593" y="-41131"/>
                          <a:pt x="4453912" y="0"/>
                        </a:cubicBezTo>
                        <a:cubicBezTo>
                          <a:pt x="4634962" y="5041"/>
                          <a:pt x="4815505" y="-32352"/>
                          <a:pt x="5079752" y="0"/>
                        </a:cubicBezTo>
                        <a:cubicBezTo>
                          <a:pt x="5147837" y="-18575"/>
                          <a:pt x="5234932" y="111057"/>
                          <a:pt x="5218662" y="266568"/>
                        </a:cubicBezTo>
                        <a:cubicBezTo>
                          <a:pt x="5210920" y="390376"/>
                          <a:pt x="5246747" y="617910"/>
                          <a:pt x="5218662" y="833352"/>
                        </a:cubicBezTo>
                        <a:cubicBezTo>
                          <a:pt x="5244307" y="1031812"/>
                          <a:pt x="5214110" y="1197448"/>
                          <a:pt x="5218662" y="1418224"/>
                        </a:cubicBezTo>
                        <a:cubicBezTo>
                          <a:pt x="5249221" y="1643248"/>
                          <a:pt x="5211931" y="1861640"/>
                          <a:pt x="5218662" y="2075451"/>
                        </a:cubicBezTo>
                        <a:cubicBezTo>
                          <a:pt x="5229025" y="2236191"/>
                          <a:pt x="5169547" y="2351641"/>
                          <a:pt x="5079752" y="2342020"/>
                        </a:cubicBezTo>
                        <a:cubicBezTo>
                          <a:pt x="5005594" y="2321810"/>
                          <a:pt x="4869635" y="2332811"/>
                          <a:pt x="4799771" y="2342020"/>
                        </a:cubicBezTo>
                        <a:cubicBezTo>
                          <a:pt x="4717817" y="2357333"/>
                          <a:pt x="4630408" y="2325439"/>
                          <a:pt x="4569199" y="2342020"/>
                        </a:cubicBezTo>
                        <a:cubicBezTo>
                          <a:pt x="4535989" y="2342487"/>
                          <a:pt x="4330222" y="2312744"/>
                          <a:pt x="4190400" y="2342020"/>
                        </a:cubicBezTo>
                        <a:cubicBezTo>
                          <a:pt x="4038359" y="2358365"/>
                          <a:pt x="4017658" y="2350937"/>
                          <a:pt x="3910419" y="2342020"/>
                        </a:cubicBezTo>
                        <a:cubicBezTo>
                          <a:pt x="3797489" y="2331248"/>
                          <a:pt x="3765294" y="2326676"/>
                          <a:pt x="3630438" y="2342020"/>
                        </a:cubicBezTo>
                        <a:cubicBezTo>
                          <a:pt x="3505296" y="2357619"/>
                          <a:pt x="3350236" y="2352322"/>
                          <a:pt x="3251640" y="2342020"/>
                        </a:cubicBezTo>
                        <a:cubicBezTo>
                          <a:pt x="3124849" y="2327535"/>
                          <a:pt x="3008297" y="2337309"/>
                          <a:pt x="2823434" y="2342020"/>
                        </a:cubicBezTo>
                        <a:cubicBezTo>
                          <a:pt x="2628128" y="2326288"/>
                          <a:pt x="2581588" y="2350829"/>
                          <a:pt x="2395227" y="2342020"/>
                        </a:cubicBezTo>
                        <a:cubicBezTo>
                          <a:pt x="2205141" y="2343539"/>
                          <a:pt x="2142629" y="2325421"/>
                          <a:pt x="2065837" y="2342020"/>
                        </a:cubicBezTo>
                        <a:cubicBezTo>
                          <a:pt x="1961496" y="2359303"/>
                          <a:pt x="1914411" y="2317231"/>
                          <a:pt x="1835265" y="2342020"/>
                        </a:cubicBezTo>
                        <a:cubicBezTo>
                          <a:pt x="1769018" y="2361969"/>
                          <a:pt x="1685578" y="2353830"/>
                          <a:pt x="1604692" y="2342020"/>
                        </a:cubicBezTo>
                        <a:cubicBezTo>
                          <a:pt x="1514577" y="2326162"/>
                          <a:pt x="1433977" y="2338232"/>
                          <a:pt x="1275303" y="2342020"/>
                        </a:cubicBezTo>
                        <a:cubicBezTo>
                          <a:pt x="1122640" y="2342427"/>
                          <a:pt x="1114691" y="2326283"/>
                          <a:pt x="1044730" y="2342020"/>
                        </a:cubicBezTo>
                        <a:cubicBezTo>
                          <a:pt x="979482" y="2344772"/>
                          <a:pt x="829884" y="2318410"/>
                          <a:pt x="764749" y="2342020"/>
                        </a:cubicBezTo>
                        <a:cubicBezTo>
                          <a:pt x="695239" y="2367808"/>
                          <a:pt x="535339" y="2358992"/>
                          <a:pt x="435359" y="2342020"/>
                        </a:cubicBezTo>
                        <a:cubicBezTo>
                          <a:pt x="348008" y="2321028"/>
                          <a:pt x="230771" y="2313447"/>
                          <a:pt x="138909" y="2342020"/>
                        </a:cubicBezTo>
                        <a:cubicBezTo>
                          <a:pt x="65511" y="2375872"/>
                          <a:pt x="-10808" y="2237562"/>
                          <a:pt x="0" y="2075451"/>
                        </a:cubicBezTo>
                        <a:cubicBezTo>
                          <a:pt x="19546" y="1885368"/>
                          <a:pt x="2541" y="1776290"/>
                          <a:pt x="0" y="1472490"/>
                        </a:cubicBezTo>
                        <a:cubicBezTo>
                          <a:pt x="1455" y="1181657"/>
                          <a:pt x="873" y="1167691"/>
                          <a:pt x="0" y="923795"/>
                        </a:cubicBezTo>
                        <a:cubicBezTo>
                          <a:pt x="15327" y="659701"/>
                          <a:pt x="-12805" y="469208"/>
                          <a:pt x="0" y="266568"/>
                        </a:cubicBezTo>
                        <a:close/>
                      </a:path>
                      <a:path w="5218662" h="2342020" stroke="0" extrusionOk="0">
                        <a:moveTo>
                          <a:pt x="0" y="266568"/>
                        </a:moveTo>
                        <a:cubicBezTo>
                          <a:pt x="6898" y="130472"/>
                          <a:pt x="76591" y="-6713"/>
                          <a:pt x="138909" y="0"/>
                        </a:cubicBezTo>
                        <a:cubicBezTo>
                          <a:pt x="324523" y="-15456"/>
                          <a:pt x="386122" y="4424"/>
                          <a:pt x="517706" y="0"/>
                        </a:cubicBezTo>
                        <a:cubicBezTo>
                          <a:pt x="654014" y="2215"/>
                          <a:pt x="733279" y="-22057"/>
                          <a:pt x="797688" y="0"/>
                        </a:cubicBezTo>
                        <a:cubicBezTo>
                          <a:pt x="872734" y="13436"/>
                          <a:pt x="947486" y="-4097"/>
                          <a:pt x="978852" y="0"/>
                        </a:cubicBezTo>
                        <a:cubicBezTo>
                          <a:pt x="999966" y="10334"/>
                          <a:pt x="1157925" y="5489"/>
                          <a:pt x="1258833" y="0"/>
                        </a:cubicBezTo>
                        <a:cubicBezTo>
                          <a:pt x="1354651" y="-5122"/>
                          <a:pt x="1383347" y="-2435"/>
                          <a:pt x="1439997" y="0"/>
                        </a:cubicBezTo>
                        <a:cubicBezTo>
                          <a:pt x="1483618" y="-24254"/>
                          <a:pt x="1747964" y="-17658"/>
                          <a:pt x="1868204" y="0"/>
                        </a:cubicBezTo>
                        <a:cubicBezTo>
                          <a:pt x="1968061" y="26041"/>
                          <a:pt x="2003992" y="6433"/>
                          <a:pt x="2098777" y="0"/>
                        </a:cubicBezTo>
                        <a:cubicBezTo>
                          <a:pt x="2169928" y="16858"/>
                          <a:pt x="2306916" y="17412"/>
                          <a:pt x="2477575" y="0"/>
                        </a:cubicBezTo>
                        <a:cubicBezTo>
                          <a:pt x="2648053" y="-22158"/>
                          <a:pt x="2655440" y="-19557"/>
                          <a:pt x="2708148" y="0"/>
                        </a:cubicBezTo>
                        <a:cubicBezTo>
                          <a:pt x="2733269" y="14331"/>
                          <a:pt x="3037271" y="19195"/>
                          <a:pt x="3136354" y="0"/>
                        </a:cubicBezTo>
                        <a:cubicBezTo>
                          <a:pt x="3268247" y="-32616"/>
                          <a:pt x="3251612" y="12393"/>
                          <a:pt x="3366927" y="0"/>
                        </a:cubicBezTo>
                        <a:cubicBezTo>
                          <a:pt x="3464266" y="-17528"/>
                          <a:pt x="3635096" y="28761"/>
                          <a:pt x="3696316" y="0"/>
                        </a:cubicBezTo>
                        <a:cubicBezTo>
                          <a:pt x="3763289" y="-29780"/>
                          <a:pt x="4028425" y="-5537"/>
                          <a:pt x="4124523" y="0"/>
                        </a:cubicBezTo>
                        <a:cubicBezTo>
                          <a:pt x="4197571" y="6272"/>
                          <a:pt x="4317848" y="-6216"/>
                          <a:pt x="4404504" y="0"/>
                        </a:cubicBezTo>
                        <a:cubicBezTo>
                          <a:pt x="4479239" y="1210"/>
                          <a:pt x="4561900" y="3751"/>
                          <a:pt x="4684485" y="0"/>
                        </a:cubicBezTo>
                        <a:cubicBezTo>
                          <a:pt x="4790519" y="12180"/>
                          <a:pt x="4958567" y="2530"/>
                          <a:pt x="5079752" y="0"/>
                        </a:cubicBezTo>
                        <a:cubicBezTo>
                          <a:pt x="5195282" y="1804"/>
                          <a:pt x="5250732" y="104655"/>
                          <a:pt x="5218662" y="266568"/>
                        </a:cubicBezTo>
                        <a:cubicBezTo>
                          <a:pt x="5180455" y="476922"/>
                          <a:pt x="5200598" y="608389"/>
                          <a:pt x="5218662" y="851440"/>
                        </a:cubicBezTo>
                        <a:cubicBezTo>
                          <a:pt x="5222446" y="1099375"/>
                          <a:pt x="5230482" y="1140633"/>
                          <a:pt x="5218662" y="1400134"/>
                        </a:cubicBezTo>
                        <a:cubicBezTo>
                          <a:pt x="5210460" y="1639600"/>
                          <a:pt x="5207487" y="1731950"/>
                          <a:pt x="5218662" y="2075451"/>
                        </a:cubicBezTo>
                        <a:cubicBezTo>
                          <a:pt x="5234607" y="2248821"/>
                          <a:pt x="5183775" y="2379521"/>
                          <a:pt x="5079752" y="2342020"/>
                        </a:cubicBezTo>
                        <a:cubicBezTo>
                          <a:pt x="4968836" y="2363143"/>
                          <a:pt x="4875784" y="2366920"/>
                          <a:pt x="4750363" y="2342020"/>
                        </a:cubicBezTo>
                        <a:cubicBezTo>
                          <a:pt x="4627411" y="2318583"/>
                          <a:pt x="4593965" y="2344803"/>
                          <a:pt x="4519790" y="2342020"/>
                        </a:cubicBezTo>
                        <a:cubicBezTo>
                          <a:pt x="4428574" y="2336879"/>
                          <a:pt x="4341966" y="2377447"/>
                          <a:pt x="4239809" y="2342020"/>
                        </a:cubicBezTo>
                        <a:cubicBezTo>
                          <a:pt x="4139803" y="2301635"/>
                          <a:pt x="3968157" y="2332687"/>
                          <a:pt x="3861011" y="2342020"/>
                        </a:cubicBezTo>
                        <a:cubicBezTo>
                          <a:pt x="3767151" y="2345132"/>
                          <a:pt x="3719558" y="2337915"/>
                          <a:pt x="3630438" y="2342020"/>
                        </a:cubicBezTo>
                        <a:cubicBezTo>
                          <a:pt x="3534161" y="2346740"/>
                          <a:pt x="3510449" y="2330266"/>
                          <a:pt x="3449274" y="2342020"/>
                        </a:cubicBezTo>
                        <a:cubicBezTo>
                          <a:pt x="3376809" y="2344375"/>
                          <a:pt x="3195748" y="2336389"/>
                          <a:pt x="3119884" y="2342020"/>
                        </a:cubicBezTo>
                        <a:cubicBezTo>
                          <a:pt x="3043751" y="2340352"/>
                          <a:pt x="2999477" y="2327357"/>
                          <a:pt x="2938720" y="2342020"/>
                        </a:cubicBezTo>
                        <a:cubicBezTo>
                          <a:pt x="2874444" y="2354141"/>
                          <a:pt x="2743531" y="2341031"/>
                          <a:pt x="2658739" y="2342020"/>
                        </a:cubicBezTo>
                        <a:cubicBezTo>
                          <a:pt x="2588556" y="2359620"/>
                          <a:pt x="2507338" y="2347444"/>
                          <a:pt x="2428166" y="2342020"/>
                        </a:cubicBezTo>
                        <a:cubicBezTo>
                          <a:pt x="2368248" y="2328587"/>
                          <a:pt x="2179398" y="2357131"/>
                          <a:pt x="2098777" y="2342020"/>
                        </a:cubicBezTo>
                        <a:cubicBezTo>
                          <a:pt x="2016985" y="2342379"/>
                          <a:pt x="1958860" y="2346211"/>
                          <a:pt x="1868204" y="2342020"/>
                        </a:cubicBezTo>
                        <a:cubicBezTo>
                          <a:pt x="1786426" y="2344204"/>
                          <a:pt x="1762554" y="2347674"/>
                          <a:pt x="1687040" y="2342020"/>
                        </a:cubicBezTo>
                        <a:cubicBezTo>
                          <a:pt x="1611378" y="2350022"/>
                          <a:pt x="1433565" y="2301778"/>
                          <a:pt x="1258833" y="2342020"/>
                        </a:cubicBezTo>
                        <a:cubicBezTo>
                          <a:pt x="1097790" y="2356415"/>
                          <a:pt x="960421" y="2328369"/>
                          <a:pt x="830627" y="2342020"/>
                        </a:cubicBezTo>
                        <a:cubicBezTo>
                          <a:pt x="702954" y="2379256"/>
                          <a:pt x="553378" y="2347276"/>
                          <a:pt x="451829" y="2342020"/>
                        </a:cubicBezTo>
                        <a:cubicBezTo>
                          <a:pt x="365137" y="2330271"/>
                          <a:pt x="215420" y="2365865"/>
                          <a:pt x="138909" y="2342020"/>
                        </a:cubicBezTo>
                        <a:cubicBezTo>
                          <a:pt x="70219" y="2347166"/>
                          <a:pt x="-6615" y="2203289"/>
                          <a:pt x="0" y="2075451"/>
                        </a:cubicBezTo>
                        <a:cubicBezTo>
                          <a:pt x="-2422" y="1852456"/>
                          <a:pt x="-4679" y="1745315"/>
                          <a:pt x="0" y="1454401"/>
                        </a:cubicBezTo>
                        <a:cubicBezTo>
                          <a:pt x="26417" y="1169430"/>
                          <a:pt x="767" y="1042870"/>
                          <a:pt x="0" y="833352"/>
                        </a:cubicBezTo>
                        <a:cubicBezTo>
                          <a:pt x="11555" y="689431"/>
                          <a:pt x="-9226" y="403188"/>
                          <a:pt x="0" y="266568"/>
                        </a:cubicBezTo>
                        <a:close/>
                      </a:path>
                      <a:path w="5218662" h="2342020" fill="none" stroke="0" extrusionOk="0">
                        <a:moveTo>
                          <a:pt x="0" y="266568"/>
                        </a:moveTo>
                        <a:cubicBezTo>
                          <a:pt x="9261" y="99729"/>
                          <a:pt x="59728" y="-22917"/>
                          <a:pt x="138909" y="0"/>
                        </a:cubicBezTo>
                        <a:cubicBezTo>
                          <a:pt x="248642" y="21302"/>
                          <a:pt x="288707" y="21687"/>
                          <a:pt x="418890" y="0"/>
                        </a:cubicBezTo>
                        <a:cubicBezTo>
                          <a:pt x="554075" y="-18320"/>
                          <a:pt x="571289" y="-4866"/>
                          <a:pt x="649462" y="0"/>
                        </a:cubicBezTo>
                        <a:cubicBezTo>
                          <a:pt x="735394" y="-8918"/>
                          <a:pt x="914882" y="31572"/>
                          <a:pt x="1028261" y="0"/>
                        </a:cubicBezTo>
                        <a:cubicBezTo>
                          <a:pt x="1132349" y="4395"/>
                          <a:pt x="1252200" y="25287"/>
                          <a:pt x="1456467" y="0"/>
                        </a:cubicBezTo>
                        <a:cubicBezTo>
                          <a:pt x="1665406" y="-20851"/>
                          <a:pt x="1703341" y="-30644"/>
                          <a:pt x="1785857" y="0"/>
                        </a:cubicBezTo>
                        <a:cubicBezTo>
                          <a:pt x="1878315" y="38503"/>
                          <a:pt x="1931522" y="2681"/>
                          <a:pt x="2065837" y="0"/>
                        </a:cubicBezTo>
                        <a:cubicBezTo>
                          <a:pt x="2202970" y="3462"/>
                          <a:pt x="2219567" y="21724"/>
                          <a:pt x="2345819" y="0"/>
                        </a:cubicBezTo>
                        <a:cubicBezTo>
                          <a:pt x="2475029" y="-17830"/>
                          <a:pt x="2511590" y="6466"/>
                          <a:pt x="2576392" y="0"/>
                        </a:cubicBezTo>
                        <a:cubicBezTo>
                          <a:pt x="2651252" y="-8378"/>
                          <a:pt x="2750186" y="10153"/>
                          <a:pt x="2806964" y="0"/>
                        </a:cubicBezTo>
                        <a:cubicBezTo>
                          <a:pt x="2855440" y="-8378"/>
                          <a:pt x="2969485" y="-11098"/>
                          <a:pt x="3037537" y="0"/>
                        </a:cubicBezTo>
                        <a:cubicBezTo>
                          <a:pt x="3126084" y="13147"/>
                          <a:pt x="3186046" y="-17287"/>
                          <a:pt x="3268110" y="0"/>
                        </a:cubicBezTo>
                        <a:cubicBezTo>
                          <a:pt x="3334507" y="19348"/>
                          <a:pt x="3605535" y="14822"/>
                          <a:pt x="3696316" y="0"/>
                        </a:cubicBezTo>
                        <a:cubicBezTo>
                          <a:pt x="3797733" y="-22218"/>
                          <a:pt x="3926725" y="4095"/>
                          <a:pt x="4025706" y="0"/>
                        </a:cubicBezTo>
                        <a:cubicBezTo>
                          <a:pt x="4152764" y="-6045"/>
                          <a:pt x="4281264" y="-38294"/>
                          <a:pt x="4453912" y="0"/>
                        </a:cubicBezTo>
                        <a:cubicBezTo>
                          <a:pt x="4655987" y="72016"/>
                          <a:pt x="4805643" y="24346"/>
                          <a:pt x="5079752" y="0"/>
                        </a:cubicBezTo>
                        <a:cubicBezTo>
                          <a:pt x="5138324" y="-39830"/>
                          <a:pt x="5217167" y="99917"/>
                          <a:pt x="5218662" y="266568"/>
                        </a:cubicBezTo>
                        <a:cubicBezTo>
                          <a:pt x="5235203" y="391475"/>
                          <a:pt x="5190903" y="627979"/>
                          <a:pt x="5218662" y="833352"/>
                        </a:cubicBezTo>
                        <a:cubicBezTo>
                          <a:pt x="5228408" y="1046350"/>
                          <a:pt x="5194751" y="1198568"/>
                          <a:pt x="5218662" y="1418224"/>
                        </a:cubicBezTo>
                        <a:cubicBezTo>
                          <a:pt x="5202623" y="1626788"/>
                          <a:pt x="5223066" y="1917429"/>
                          <a:pt x="5218662" y="2075451"/>
                        </a:cubicBezTo>
                        <a:cubicBezTo>
                          <a:pt x="5221797" y="2254096"/>
                          <a:pt x="5166685" y="2357994"/>
                          <a:pt x="5079752" y="2342020"/>
                        </a:cubicBezTo>
                        <a:cubicBezTo>
                          <a:pt x="4992828" y="2331830"/>
                          <a:pt x="4885359" y="2343472"/>
                          <a:pt x="4799771" y="2342020"/>
                        </a:cubicBezTo>
                        <a:cubicBezTo>
                          <a:pt x="4710150" y="2359725"/>
                          <a:pt x="4617107" y="2343065"/>
                          <a:pt x="4569199" y="2342020"/>
                        </a:cubicBezTo>
                        <a:cubicBezTo>
                          <a:pt x="4524229" y="2349172"/>
                          <a:pt x="4332665" y="2322978"/>
                          <a:pt x="4190400" y="2342020"/>
                        </a:cubicBezTo>
                        <a:cubicBezTo>
                          <a:pt x="4041860" y="2355410"/>
                          <a:pt x="4013705" y="2346412"/>
                          <a:pt x="3910419" y="2342020"/>
                        </a:cubicBezTo>
                        <a:cubicBezTo>
                          <a:pt x="3805182" y="2343846"/>
                          <a:pt x="3764131" y="2329589"/>
                          <a:pt x="3630438" y="2342020"/>
                        </a:cubicBezTo>
                        <a:cubicBezTo>
                          <a:pt x="3487805" y="2358691"/>
                          <a:pt x="3381781" y="2317712"/>
                          <a:pt x="3251640" y="2342020"/>
                        </a:cubicBezTo>
                        <a:cubicBezTo>
                          <a:pt x="3147677" y="2337601"/>
                          <a:pt x="3026577" y="2352008"/>
                          <a:pt x="2823434" y="2342020"/>
                        </a:cubicBezTo>
                        <a:cubicBezTo>
                          <a:pt x="2646585" y="2341835"/>
                          <a:pt x="2571625" y="2342016"/>
                          <a:pt x="2395227" y="2342020"/>
                        </a:cubicBezTo>
                        <a:cubicBezTo>
                          <a:pt x="2220694" y="2349517"/>
                          <a:pt x="2162893" y="2320644"/>
                          <a:pt x="2065837" y="2342020"/>
                        </a:cubicBezTo>
                        <a:cubicBezTo>
                          <a:pt x="1969679" y="2341213"/>
                          <a:pt x="1899551" y="2318116"/>
                          <a:pt x="1835265" y="2342020"/>
                        </a:cubicBezTo>
                        <a:cubicBezTo>
                          <a:pt x="1755897" y="2359504"/>
                          <a:pt x="1702604" y="2347730"/>
                          <a:pt x="1604692" y="2342020"/>
                        </a:cubicBezTo>
                        <a:cubicBezTo>
                          <a:pt x="1507231" y="2331710"/>
                          <a:pt x="1433058" y="2340298"/>
                          <a:pt x="1275303" y="2342020"/>
                        </a:cubicBezTo>
                        <a:cubicBezTo>
                          <a:pt x="1126306" y="2345493"/>
                          <a:pt x="1115654" y="2327448"/>
                          <a:pt x="1044730" y="2342020"/>
                        </a:cubicBezTo>
                        <a:cubicBezTo>
                          <a:pt x="969412" y="2351726"/>
                          <a:pt x="826767" y="2324295"/>
                          <a:pt x="764749" y="2342020"/>
                        </a:cubicBezTo>
                        <a:cubicBezTo>
                          <a:pt x="714674" y="2362957"/>
                          <a:pt x="516400" y="2363018"/>
                          <a:pt x="435359" y="2342020"/>
                        </a:cubicBezTo>
                        <a:cubicBezTo>
                          <a:pt x="337425" y="2352748"/>
                          <a:pt x="235061" y="2298366"/>
                          <a:pt x="138909" y="2342020"/>
                        </a:cubicBezTo>
                        <a:cubicBezTo>
                          <a:pt x="74340" y="2389646"/>
                          <a:pt x="505" y="2273782"/>
                          <a:pt x="0" y="2075451"/>
                        </a:cubicBezTo>
                        <a:cubicBezTo>
                          <a:pt x="9284" y="1867103"/>
                          <a:pt x="-16544" y="1761860"/>
                          <a:pt x="0" y="1472490"/>
                        </a:cubicBezTo>
                        <a:cubicBezTo>
                          <a:pt x="2962" y="1182232"/>
                          <a:pt x="2369" y="1171009"/>
                          <a:pt x="0" y="923795"/>
                        </a:cubicBezTo>
                        <a:cubicBezTo>
                          <a:pt x="-25721" y="663834"/>
                          <a:pt x="-316" y="447497"/>
                          <a:pt x="0" y="266568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83508"/>
            <a:endParaRPr lang="th-TH" sz="3284" dirty="0">
              <a:solidFill>
                <a:prstClr val="white"/>
              </a:solidFill>
              <a:latin typeface="MN ONIGIRI" pitchFamily="2" charset="0"/>
              <a:cs typeface="MN ONIGIRI" pitchFamily="2" charset="0"/>
            </a:endParaRPr>
          </a:p>
        </p:txBody>
      </p:sp>
      <p:sp>
        <p:nvSpPr>
          <p:cNvPr id="5" name="สี่เหลี่ยมผืนผ้า 4">
            <a:extLst>
              <a:ext uri="{FF2B5EF4-FFF2-40B4-BE49-F238E27FC236}">
                <a16:creationId xmlns:a16="http://schemas.microsoft.com/office/drawing/2014/main" id="{2BA30E2B-3A40-40CB-1D68-C828C95DBAF6}"/>
              </a:ext>
            </a:extLst>
          </p:cNvPr>
          <p:cNvSpPr/>
          <p:nvPr/>
        </p:nvSpPr>
        <p:spPr>
          <a:xfrm>
            <a:off x="2730458" y="306422"/>
            <a:ext cx="6713696" cy="148886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h-TH" sz="6600" b="1" dirty="0">
                <a:ln>
                  <a:solidFill>
                    <a:schemeClr val="tx1"/>
                  </a:solidFill>
                </a:ln>
                <a:solidFill>
                  <a:srgbClr val="F896CA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ส</a:t>
            </a:r>
            <a:r>
              <a:rPr lang="th-TH" sz="6600" b="1" dirty="0">
                <a:ln>
                  <a:solidFill>
                    <a:schemeClr val="tx1"/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า</a:t>
            </a:r>
            <a:r>
              <a:rPr lang="th-TH" sz="6600" b="1" dirty="0">
                <a:ln>
                  <a:solidFill>
                    <a:schemeClr val="tx1"/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ร</a:t>
            </a:r>
            <a:r>
              <a:rPr lang="th-TH" sz="6600" b="1" dirty="0">
                <a:ln>
                  <a:solidFill>
                    <a:schemeClr val="tx1"/>
                  </a:solidFill>
                </a:ln>
                <a:solidFill>
                  <a:srgbClr val="F1BBA9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ล</a:t>
            </a:r>
            <a:r>
              <a:rPr lang="th-TH" sz="6600" b="1" dirty="0">
                <a:ln>
                  <a:solidFill>
                    <a:schemeClr val="tx1"/>
                  </a:solidFill>
                </a:ln>
                <a:solidFill>
                  <a:srgbClr val="FFEE93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ะ</a:t>
            </a:r>
            <a:r>
              <a:rPr lang="th-TH" sz="6600" b="1" dirty="0">
                <a:ln>
                  <a:solidFill>
                    <a:schemeClr val="tx1"/>
                  </a:solidFill>
                </a:ln>
                <a:solidFill>
                  <a:srgbClr val="D3D5FF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ล</a:t>
            </a:r>
            <a:r>
              <a:rPr lang="th-TH" sz="6600" b="1" dirty="0">
                <a:ln>
                  <a:solidFill>
                    <a:schemeClr val="tx1"/>
                  </a:solidFill>
                </a:ln>
                <a:solidFill>
                  <a:schemeClr val="accent5">
                    <a:lumMod val="40000"/>
                    <a:lumOff val="60000"/>
                  </a:schemeClr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า</a:t>
            </a:r>
            <a:r>
              <a:rPr lang="th-TH" sz="6600" b="1" dirty="0">
                <a:ln>
                  <a:solidFill>
                    <a:schemeClr val="tx1"/>
                  </a:solidFill>
                </a:ln>
                <a:solidFill>
                  <a:srgbClr val="FBC5C6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ย</a:t>
            </a:r>
            <a:r>
              <a:rPr lang="en-US" sz="6600" b="1" dirty="0">
                <a:ln>
                  <a:solidFill>
                    <a:schemeClr val="tx1"/>
                  </a:solidFill>
                </a:ln>
                <a:solidFill>
                  <a:srgbClr val="FBC5C6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 </a:t>
            </a:r>
            <a:r>
              <a:rPr lang="en-US" sz="6600" b="1" dirty="0">
                <a:ln>
                  <a:solidFill>
                    <a:schemeClr val="tx1"/>
                  </a:solidFill>
                </a:ln>
                <a:solidFill>
                  <a:srgbClr val="F897CB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(</a:t>
            </a:r>
            <a:r>
              <a:rPr lang="en-US" sz="6600" b="1" dirty="0">
                <a:ln>
                  <a:solidFill>
                    <a:schemeClr val="tx1"/>
                  </a:solidFill>
                </a:ln>
                <a:solidFill>
                  <a:srgbClr val="F5B183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s</a:t>
            </a:r>
            <a:r>
              <a:rPr lang="en-US" sz="6600" b="1" dirty="0">
                <a:ln>
                  <a:solidFill>
                    <a:schemeClr val="tx1"/>
                  </a:solidFill>
                </a:ln>
                <a:solidFill>
                  <a:srgbClr val="A9D18E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o</a:t>
            </a:r>
            <a:r>
              <a:rPr lang="en-US" sz="6600" b="1" dirty="0">
                <a:ln>
                  <a:solidFill>
                    <a:schemeClr val="tx1"/>
                  </a:solidFill>
                </a:ln>
                <a:solidFill>
                  <a:srgbClr val="F2BBA9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l</a:t>
            </a:r>
            <a:r>
              <a:rPr lang="en-US" sz="6600" b="1" dirty="0">
                <a:ln>
                  <a:solidFill>
                    <a:schemeClr val="tx1"/>
                  </a:solidFill>
                </a:ln>
                <a:solidFill>
                  <a:srgbClr val="FFEF94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u</a:t>
            </a:r>
            <a:r>
              <a:rPr lang="en-US" sz="6600" b="1" dirty="0">
                <a:ln>
                  <a:solidFill>
                    <a:schemeClr val="tx1"/>
                  </a:solidFill>
                </a:ln>
                <a:solidFill>
                  <a:srgbClr val="D3D5FF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t</a:t>
            </a:r>
            <a:r>
              <a:rPr lang="en-US" sz="6600" b="1" dirty="0">
                <a:ln>
                  <a:solidFill>
                    <a:schemeClr val="tx1"/>
                  </a:solidFill>
                </a:ln>
                <a:solidFill>
                  <a:srgbClr val="BDD7EF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i</a:t>
            </a:r>
            <a:r>
              <a:rPr lang="en-US" sz="6600" b="1" dirty="0">
                <a:ln>
                  <a:solidFill>
                    <a:schemeClr val="tx1"/>
                  </a:solidFill>
                </a:ln>
                <a:solidFill>
                  <a:srgbClr val="FBC5C6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o</a:t>
            </a:r>
            <a:r>
              <a:rPr lang="en-US" sz="6600" b="1" dirty="0">
                <a:ln>
                  <a:solidFill>
                    <a:schemeClr val="tx1"/>
                  </a:solidFill>
                </a:ln>
                <a:solidFill>
                  <a:srgbClr val="F897CB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n</a:t>
            </a:r>
            <a:r>
              <a:rPr lang="en-US" sz="6600" b="1" dirty="0">
                <a:ln>
                  <a:solidFill>
                    <a:schemeClr val="tx1"/>
                  </a:solidFill>
                </a:ln>
                <a:solidFill>
                  <a:srgbClr val="F5B183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)</a:t>
            </a:r>
            <a:r>
              <a:rPr lang="en-US" sz="6600" b="1" dirty="0">
                <a:ln>
                  <a:solidFill>
                    <a:schemeClr val="tx1"/>
                  </a:solidFill>
                </a:ln>
                <a:solidFill>
                  <a:srgbClr val="FBC5C6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 </a:t>
            </a:r>
            <a:endParaRPr lang="th-TH" sz="6600" dirty="0">
              <a:ln>
                <a:solidFill>
                  <a:schemeClr val="tx1"/>
                </a:solidFill>
              </a:ln>
              <a:solidFill>
                <a:srgbClr val="FBC5C6"/>
              </a:solidFill>
              <a:latin typeface="FC Crayon [Non-commercial] Reg" pitchFamily="2" charset="-34"/>
              <a:ea typeface="NURA-ANAYA-V1" panose="02000503000000000000" pitchFamily="2" charset="-34"/>
              <a:cs typeface="FC Crayon [Non-commercial] Reg" pitchFamily="2" charset="-34"/>
            </a:endParaRPr>
          </a:p>
        </p:txBody>
      </p:sp>
      <p:sp>
        <p:nvSpPr>
          <p:cNvPr id="7" name="กล่องข้อความ 6">
            <a:extLst>
              <a:ext uri="{FF2B5EF4-FFF2-40B4-BE49-F238E27FC236}">
                <a16:creationId xmlns:a16="http://schemas.microsoft.com/office/drawing/2014/main" id="{6013247D-FA8A-F85E-8A05-12AC10EF6852}"/>
              </a:ext>
            </a:extLst>
          </p:cNvPr>
          <p:cNvSpPr txBox="1"/>
          <p:nvPr/>
        </p:nvSpPr>
        <p:spPr>
          <a:xfrm>
            <a:off x="766056" y="1629730"/>
            <a:ext cx="10642500" cy="11541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	ความเข้มข้นของสารละลาย </a:t>
            </a:r>
            <a:r>
              <a:rPr lang="en-US" sz="2400" dirty="0">
                <a:latin typeface="FC Crayon [Non-commercial] Reg" pitchFamily="2" charset="-34"/>
                <a:cs typeface="FC Crayon [Non-commercial] Reg" pitchFamily="2" charset="-34"/>
              </a:rPr>
              <a:t>(Concentration of solution)</a:t>
            </a:r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 คือ ปริมาณของสารที่เป็นตัวละลายซึ่งละลายอยู่ในสารละลาย หน่วยความเข้มข้น คือ </a:t>
            </a:r>
            <a:r>
              <a:rPr lang="th-TH" sz="2400" dirty="0">
                <a:solidFill>
                  <a:srgbClr val="F897CB"/>
                </a:solidFill>
                <a:latin typeface="FC Crayon [Non-commercial] Reg" pitchFamily="2" charset="-34"/>
                <a:cs typeface="FC Crayon [Non-commercial] Reg" pitchFamily="2" charset="-34"/>
              </a:rPr>
              <a:t>ร้อยละ (%) </a:t>
            </a:r>
          </a:p>
        </p:txBody>
      </p:sp>
      <p:pic>
        <p:nvPicPr>
          <p:cNvPr id="9" name="รูปภาพ 8">
            <a:extLst>
              <a:ext uri="{FF2B5EF4-FFF2-40B4-BE49-F238E27FC236}">
                <a16:creationId xmlns:a16="http://schemas.microsoft.com/office/drawing/2014/main" id="{972497F4-7734-58AF-4B41-F7E0AD7B13C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871" t="4201" r="69974" b="51429"/>
          <a:stretch/>
        </p:blipFill>
        <p:spPr>
          <a:xfrm>
            <a:off x="1057787" y="3070953"/>
            <a:ext cx="1427535" cy="1608207"/>
          </a:xfrm>
          <a:prstGeom prst="rect">
            <a:avLst/>
          </a:prstGeom>
        </p:spPr>
      </p:pic>
      <p:sp>
        <p:nvSpPr>
          <p:cNvPr id="11" name="กล่องข้อความ 10">
            <a:extLst>
              <a:ext uri="{FF2B5EF4-FFF2-40B4-BE49-F238E27FC236}">
                <a16:creationId xmlns:a16="http://schemas.microsoft.com/office/drawing/2014/main" id="{678578EB-B5CE-484C-E7FB-D2AF9C9A4062}"/>
              </a:ext>
            </a:extLst>
          </p:cNvPr>
          <p:cNvSpPr txBox="1"/>
          <p:nvPr/>
        </p:nvSpPr>
        <p:spPr>
          <a:xfrm>
            <a:off x="744340" y="4632065"/>
            <a:ext cx="2054431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ด่างทับทิม </a:t>
            </a:r>
            <a:r>
              <a:rPr lang="en-US" sz="2400" dirty="0">
                <a:latin typeface="FC Crayon [Non-commercial] Reg" pitchFamily="2" charset="-34"/>
                <a:cs typeface="FC Crayon [Non-commercial] Reg" pitchFamily="2" charset="-34"/>
              </a:rPr>
              <a:t>10 </a:t>
            </a:r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กรัม</a:t>
            </a:r>
          </a:p>
        </p:txBody>
      </p:sp>
      <p:grpSp>
        <p:nvGrpSpPr>
          <p:cNvPr id="36" name="กลุ่ม 35">
            <a:extLst>
              <a:ext uri="{FF2B5EF4-FFF2-40B4-BE49-F238E27FC236}">
                <a16:creationId xmlns:a16="http://schemas.microsoft.com/office/drawing/2014/main" id="{2D1FD493-7082-7D32-6E35-C6656AABC806}"/>
              </a:ext>
            </a:extLst>
          </p:cNvPr>
          <p:cNvGrpSpPr/>
          <p:nvPr/>
        </p:nvGrpSpPr>
        <p:grpSpPr>
          <a:xfrm>
            <a:off x="2369557" y="3490322"/>
            <a:ext cx="2054431" cy="515526"/>
            <a:chOff x="2369557" y="3490322"/>
            <a:chExt cx="2054431" cy="515526"/>
          </a:xfrm>
        </p:grpSpPr>
        <p:cxnSp>
          <p:nvCxnSpPr>
            <p:cNvPr id="16" name="ลูกศรเชื่อมต่อแบบตรง 15">
              <a:extLst>
                <a:ext uri="{FF2B5EF4-FFF2-40B4-BE49-F238E27FC236}">
                  <a16:creationId xmlns:a16="http://schemas.microsoft.com/office/drawing/2014/main" id="{927B4400-954F-B504-FF5D-BFE2F54BE0AD}"/>
                </a:ext>
              </a:extLst>
            </p:cNvPr>
            <p:cNvCxnSpPr/>
            <p:nvPr/>
          </p:nvCxnSpPr>
          <p:spPr>
            <a:xfrm>
              <a:off x="2615970" y="3967299"/>
              <a:ext cx="1561606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กล่องข้อความ 16">
              <a:extLst>
                <a:ext uri="{FF2B5EF4-FFF2-40B4-BE49-F238E27FC236}">
                  <a16:creationId xmlns:a16="http://schemas.microsoft.com/office/drawing/2014/main" id="{4E74F8BA-7827-A03E-7E4A-C3DDC269659C}"/>
                </a:ext>
              </a:extLst>
            </p:cNvPr>
            <p:cNvSpPr txBox="1"/>
            <p:nvPr/>
          </p:nvSpPr>
          <p:spPr>
            <a:xfrm>
              <a:off x="2369557" y="3490322"/>
              <a:ext cx="2054431" cy="51552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th-TH" sz="2000" dirty="0">
                  <a:solidFill>
                    <a:srgbClr val="5B9BD5"/>
                  </a:solidFill>
                  <a:latin typeface="FC Crayon [Non-commercial] Reg" pitchFamily="2" charset="-34"/>
                  <a:cs typeface="FC Crayon [Non-commercial] Reg" pitchFamily="2" charset="-34"/>
                </a:rPr>
                <a:t>เติมน้ำ </a:t>
              </a:r>
              <a:r>
                <a:rPr lang="en" sz="2000" dirty="0">
                  <a:solidFill>
                    <a:srgbClr val="5B9BD5"/>
                  </a:solidFill>
                  <a:latin typeface="FC Crayon [Non-commercial] Reg" pitchFamily="2" charset="-34"/>
                  <a:cs typeface="FC Crayon [Non-commercial] Reg" pitchFamily="2" charset="-34"/>
                </a:rPr>
                <a:t>100 ml</a:t>
              </a:r>
            </a:p>
          </p:txBody>
        </p:sp>
      </p:grpSp>
      <p:pic>
        <p:nvPicPr>
          <p:cNvPr id="18" name="รูปภาพ 17">
            <a:extLst>
              <a:ext uri="{FF2B5EF4-FFF2-40B4-BE49-F238E27FC236}">
                <a16:creationId xmlns:a16="http://schemas.microsoft.com/office/drawing/2014/main" id="{9E52DDFD-6961-5E3E-9F9A-3BAF17FE806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860" t="4401" r="48153" b="51229"/>
          <a:stretch/>
        </p:blipFill>
        <p:spPr>
          <a:xfrm>
            <a:off x="4315915" y="3070953"/>
            <a:ext cx="1427535" cy="1697730"/>
          </a:xfrm>
          <a:prstGeom prst="rect">
            <a:avLst/>
          </a:prstGeom>
        </p:spPr>
      </p:pic>
      <p:sp>
        <p:nvSpPr>
          <p:cNvPr id="20" name="กล่องข้อความ 19">
            <a:extLst>
              <a:ext uri="{FF2B5EF4-FFF2-40B4-BE49-F238E27FC236}">
                <a16:creationId xmlns:a16="http://schemas.microsoft.com/office/drawing/2014/main" id="{51353EF4-4EE2-85DA-38E4-6E1F46F304FF}"/>
              </a:ext>
            </a:extLst>
          </p:cNvPr>
          <p:cNvSpPr txBox="1"/>
          <p:nvPr/>
        </p:nvSpPr>
        <p:spPr>
          <a:xfrm>
            <a:off x="4002466" y="4632065"/>
            <a:ext cx="2054431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ความเข้มข้น</a:t>
            </a:r>
            <a:endParaRPr lang="en-US" sz="2400" dirty="0">
              <a:latin typeface="FC Crayon [Non-commercial] Reg" pitchFamily="2" charset="-34"/>
              <a:cs typeface="FC Crayon [Non-commercial] Reg" pitchFamily="2" charset="-34"/>
            </a:endParaRPr>
          </a:p>
        </p:txBody>
      </p:sp>
      <p:sp>
        <p:nvSpPr>
          <p:cNvPr id="22" name="สี่เหลี่ยมผืนผ้ามุมมน 4">
            <a:extLst>
              <a:ext uri="{FF2B5EF4-FFF2-40B4-BE49-F238E27FC236}">
                <a16:creationId xmlns:a16="http://schemas.microsoft.com/office/drawing/2014/main" id="{28AECCAA-7860-840A-F938-91CA58E02CD4}"/>
              </a:ext>
            </a:extLst>
          </p:cNvPr>
          <p:cNvSpPr/>
          <p:nvPr/>
        </p:nvSpPr>
        <p:spPr>
          <a:xfrm>
            <a:off x="6269386" y="2936190"/>
            <a:ext cx="5218662" cy="2342020"/>
          </a:xfrm>
          <a:custGeom>
            <a:avLst/>
            <a:gdLst>
              <a:gd name="connsiteX0" fmla="*/ 0 w 5218662"/>
              <a:gd name="connsiteY0" fmla="*/ 266568 h 2342020"/>
              <a:gd name="connsiteX1" fmla="*/ 138909 w 5218662"/>
              <a:gd name="connsiteY1" fmla="*/ 0 h 2342020"/>
              <a:gd name="connsiteX2" fmla="*/ 418890 w 5218662"/>
              <a:gd name="connsiteY2" fmla="*/ 0 h 2342020"/>
              <a:gd name="connsiteX3" fmla="*/ 649462 w 5218662"/>
              <a:gd name="connsiteY3" fmla="*/ 0 h 2342020"/>
              <a:gd name="connsiteX4" fmla="*/ 1028261 w 5218662"/>
              <a:gd name="connsiteY4" fmla="*/ 0 h 2342020"/>
              <a:gd name="connsiteX5" fmla="*/ 1456467 w 5218662"/>
              <a:gd name="connsiteY5" fmla="*/ 0 h 2342020"/>
              <a:gd name="connsiteX6" fmla="*/ 1785857 w 5218662"/>
              <a:gd name="connsiteY6" fmla="*/ 0 h 2342020"/>
              <a:gd name="connsiteX7" fmla="*/ 2065837 w 5218662"/>
              <a:gd name="connsiteY7" fmla="*/ 0 h 2342020"/>
              <a:gd name="connsiteX8" fmla="*/ 2345819 w 5218662"/>
              <a:gd name="connsiteY8" fmla="*/ 0 h 2342020"/>
              <a:gd name="connsiteX9" fmla="*/ 2576392 w 5218662"/>
              <a:gd name="connsiteY9" fmla="*/ 0 h 2342020"/>
              <a:gd name="connsiteX10" fmla="*/ 2806964 w 5218662"/>
              <a:gd name="connsiteY10" fmla="*/ 0 h 2342020"/>
              <a:gd name="connsiteX11" fmla="*/ 3037537 w 5218662"/>
              <a:gd name="connsiteY11" fmla="*/ 0 h 2342020"/>
              <a:gd name="connsiteX12" fmla="*/ 3268110 w 5218662"/>
              <a:gd name="connsiteY12" fmla="*/ 0 h 2342020"/>
              <a:gd name="connsiteX13" fmla="*/ 3696316 w 5218662"/>
              <a:gd name="connsiteY13" fmla="*/ 0 h 2342020"/>
              <a:gd name="connsiteX14" fmla="*/ 4025706 w 5218662"/>
              <a:gd name="connsiteY14" fmla="*/ 0 h 2342020"/>
              <a:gd name="connsiteX15" fmla="*/ 4453912 w 5218662"/>
              <a:gd name="connsiteY15" fmla="*/ 0 h 2342020"/>
              <a:gd name="connsiteX16" fmla="*/ 5079752 w 5218662"/>
              <a:gd name="connsiteY16" fmla="*/ 0 h 2342020"/>
              <a:gd name="connsiteX17" fmla="*/ 5218662 w 5218662"/>
              <a:gd name="connsiteY17" fmla="*/ 266568 h 2342020"/>
              <a:gd name="connsiteX18" fmla="*/ 5218662 w 5218662"/>
              <a:gd name="connsiteY18" fmla="*/ 833352 h 2342020"/>
              <a:gd name="connsiteX19" fmla="*/ 5218662 w 5218662"/>
              <a:gd name="connsiteY19" fmla="*/ 1418224 h 2342020"/>
              <a:gd name="connsiteX20" fmla="*/ 5218662 w 5218662"/>
              <a:gd name="connsiteY20" fmla="*/ 2075451 h 2342020"/>
              <a:gd name="connsiteX21" fmla="*/ 5079752 w 5218662"/>
              <a:gd name="connsiteY21" fmla="*/ 2342020 h 2342020"/>
              <a:gd name="connsiteX22" fmla="*/ 4799771 w 5218662"/>
              <a:gd name="connsiteY22" fmla="*/ 2342020 h 2342020"/>
              <a:gd name="connsiteX23" fmla="*/ 4569199 w 5218662"/>
              <a:gd name="connsiteY23" fmla="*/ 2342020 h 2342020"/>
              <a:gd name="connsiteX24" fmla="*/ 4190400 w 5218662"/>
              <a:gd name="connsiteY24" fmla="*/ 2342020 h 2342020"/>
              <a:gd name="connsiteX25" fmla="*/ 3910419 w 5218662"/>
              <a:gd name="connsiteY25" fmla="*/ 2342020 h 2342020"/>
              <a:gd name="connsiteX26" fmla="*/ 3630438 w 5218662"/>
              <a:gd name="connsiteY26" fmla="*/ 2342020 h 2342020"/>
              <a:gd name="connsiteX27" fmla="*/ 3251640 w 5218662"/>
              <a:gd name="connsiteY27" fmla="*/ 2342020 h 2342020"/>
              <a:gd name="connsiteX28" fmla="*/ 2823434 w 5218662"/>
              <a:gd name="connsiteY28" fmla="*/ 2342020 h 2342020"/>
              <a:gd name="connsiteX29" fmla="*/ 2395227 w 5218662"/>
              <a:gd name="connsiteY29" fmla="*/ 2342020 h 2342020"/>
              <a:gd name="connsiteX30" fmla="*/ 2065837 w 5218662"/>
              <a:gd name="connsiteY30" fmla="*/ 2342020 h 2342020"/>
              <a:gd name="connsiteX31" fmla="*/ 1835265 w 5218662"/>
              <a:gd name="connsiteY31" fmla="*/ 2342020 h 2342020"/>
              <a:gd name="connsiteX32" fmla="*/ 1604692 w 5218662"/>
              <a:gd name="connsiteY32" fmla="*/ 2342020 h 2342020"/>
              <a:gd name="connsiteX33" fmla="*/ 1275303 w 5218662"/>
              <a:gd name="connsiteY33" fmla="*/ 2342020 h 2342020"/>
              <a:gd name="connsiteX34" fmla="*/ 1044730 w 5218662"/>
              <a:gd name="connsiteY34" fmla="*/ 2342020 h 2342020"/>
              <a:gd name="connsiteX35" fmla="*/ 764749 w 5218662"/>
              <a:gd name="connsiteY35" fmla="*/ 2342020 h 2342020"/>
              <a:gd name="connsiteX36" fmla="*/ 435359 w 5218662"/>
              <a:gd name="connsiteY36" fmla="*/ 2342020 h 2342020"/>
              <a:gd name="connsiteX37" fmla="*/ 138909 w 5218662"/>
              <a:gd name="connsiteY37" fmla="*/ 2342020 h 2342020"/>
              <a:gd name="connsiteX38" fmla="*/ 0 w 5218662"/>
              <a:gd name="connsiteY38" fmla="*/ 2075451 h 2342020"/>
              <a:gd name="connsiteX39" fmla="*/ 0 w 5218662"/>
              <a:gd name="connsiteY39" fmla="*/ 1472490 h 2342020"/>
              <a:gd name="connsiteX40" fmla="*/ 0 w 5218662"/>
              <a:gd name="connsiteY40" fmla="*/ 923795 h 2342020"/>
              <a:gd name="connsiteX41" fmla="*/ 0 w 5218662"/>
              <a:gd name="connsiteY41" fmla="*/ 266568 h 2342020"/>
              <a:gd name="connsiteX0" fmla="*/ 0 w 5218662"/>
              <a:gd name="connsiteY0" fmla="*/ 266568 h 2342020"/>
              <a:gd name="connsiteX1" fmla="*/ 138909 w 5218662"/>
              <a:gd name="connsiteY1" fmla="*/ 0 h 2342020"/>
              <a:gd name="connsiteX2" fmla="*/ 517706 w 5218662"/>
              <a:gd name="connsiteY2" fmla="*/ 0 h 2342020"/>
              <a:gd name="connsiteX3" fmla="*/ 797688 w 5218662"/>
              <a:gd name="connsiteY3" fmla="*/ 0 h 2342020"/>
              <a:gd name="connsiteX4" fmla="*/ 978852 w 5218662"/>
              <a:gd name="connsiteY4" fmla="*/ 0 h 2342020"/>
              <a:gd name="connsiteX5" fmla="*/ 1258833 w 5218662"/>
              <a:gd name="connsiteY5" fmla="*/ 0 h 2342020"/>
              <a:gd name="connsiteX6" fmla="*/ 1439997 w 5218662"/>
              <a:gd name="connsiteY6" fmla="*/ 0 h 2342020"/>
              <a:gd name="connsiteX7" fmla="*/ 1868204 w 5218662"/>
              <a:gd name="connsiteY7" fmla="*/ 0 h 2342020"/>
              <a:gd name="connsiteX8" fmla="*/ 2098777 w 5218662"/>
              <a:gd name="connsiteY8" fmla="*/ 0 h 2342020"/>
              <a:gd name="connsiteX9" fmla="*/ 2477575 w 5218662"/>
              <a:gd name="connsiteY9" fmla="*/ 0 h 2342020"/>
              <a:gd name="connsiteX10" fmla="*/ 2708148 w 5218662"/>
              <a:gd name="connsiteY10" fmla="*/ 0 h 2342020"/>
              <a:gd name="connsiteX11" fmla="*/ 3136354 w 5218662"/>
              <a:gd name="connsiteY11" fmla="*/ 0 h 2342020"/>
              <a:gd name="connsiteX12" fmla="*/ 3366927 w 5218662"/>
              <a:gd name="connsiteY12" fmla="*/ 0 h 2342020"/>
              <a:gd name="connsiteX13" fmla="*/ 3696316 w 5218662"/>
              <a:gd name="connsiteY13" fmla="*/ 0 h 2342020"/>
              <a:gd name="connsiteX14" fmla="*/ 4124523 w 5218662"/>
              <a:gd name="connsiteY14" fmla="*/ 0 h 2342020"/>
              <a:gd name="connsiteX15" fmla="*/ 4404504 w 5218662"/>
              <a:gd name="connsiteY15" fmla="*/ 0 h 2342020"/>
              <a:gd name="connsiteX16" fmla="*/ 4684485 w 5218662"/>
              <a:gd name="connsiteY16" fmla="*/ 0 h 2342020"/>
              <a:gd name="connsiteX17" fmla="*/ 5079752 w 5218662"/>
              <a:gd name="connsiteY17" fmla="*/ 0 h 2342020"/>
              <a:gd name="connsiteX18" fmla="*/ 5218662 w 5218662"/>
              <a:gd name="connsiteY18" fmla="*/ 266568 h 2342020"/>
              <a:gd name="connsiteX19" fmla="*/ 5218662 w 5218662"/>
              <a:gd name="connsiteY19" fmla="*/ 851440 h 2342020"/>
              <a:gd name="connsiteX20" fmla="*/ 5218662 w 5218662"/>
              <a:gd name="connsiteY20" fmla="*/ 1400134 h 2342020"/>
              <a:gd name="connsiteX21" fmla="*/ 5218662 w 5218662"/>
              <a:gd name="connsiteY21" fmla="*/ 2075451 h 2342020"/>
              <a:gd name="connsiteX22" fmla="*/ 5079752 w 5218662"/>
              <a:gd name="connsiteY22" fmla="*/ 2342020 h 2342020"/>
              <a:gd name="connsiteX23" fmla="*/ 4750363 w 5218662"/>
              <a:gd name="connsiteY23" fmla="*/ 2342020 h 2342020"/>
              <a:gd name="connsiteX24" fmla="*/ 4519790 w 5218662"/>
              <a:gd name="connsiteY24" fmla="*/ 2342020 h 2342020"/>
              <a:gd name="connsiteX25" fmla="*/ 4239809 w 5218662"/>
              <a:gd name="connsiteY25" fmla="*/ 2342020 h 2342020"/>
              <a:gd name="connsiteX26" fmla="*/ 3861011 w 5218662"/>
              <a:gd name="connsiteY26" fmla="*/ 2342020 h 2342020"/>
              <a:gd name="connsiteX27" fmla="*/ 3630438 w 5218662"/>
              <a:gd name="connsiteY27" fmla="*/ 2342020 h 2342020"/>
              <a:gd name="connsiteX28" fmla="*/ 3449274 w 5218662"/>
              <a:gd name="connsiteY28" fmla="*/ 2342020 h 2342020"/>
              <a:gd name="connsiteX29" fmla="*/ 3119884 w 5218662"/>
              <a:gd name="connsiteY29" fmla="*/ 2342020 h 2342020"/>
              <a:gd name="connsiteX30" fmla="*/ 2938720 w 5218662"/>
              <a:gd name="connsiteY30" fmla="*/ 2342020 h 2342020"/>
              <a:gd name="connsiteX31" fmla="*/ 2658739 w 5218662"/>
              <a:gd name="connsiteY31" fmla="*/ 2342020 h 2342020"/>
              <a:gd name="connsiteX32" fmla="*/ 2428166 w 5218662"/>
              <a:gd name="connsiteY32" fmla="*/ 2342020 h 2342020"/>
              <a:gd name="connsiteX33" fmla="*/ 2098777 w 5218662"/>
              <a:gd name="connsiteY33" fmla="*/ 2342020 h 2342020"/>
              <a:gd name="connsiteX34" fmla="*/ 1868204 w 5218662"/>
              <a:gd name="connsiteY34" fmla="*/ 2342020 h 2342020"/>
              <a:gd name="connsiteX35" fmla="*/ 1687040 w 5218662"/>
              <a:gd name="connsiteY35" fmla="*/ 2342020 h 2342020"/>
              <a:gd name="connsiteX36" fmla="*/ 1258833 w 5218662"/>
              <a:gd name="connsiteY36" fmla="*/ 2342020 h 2342020"/>
              <a:gd name="connsiteX37" fmla="*/ 830627 w 5218662"/>
              <a:gd name="connsiteY37" fmla="*/ 2342020 h 2342020"/>
              <a:gd name="connsiteX38" fmla="*/ 451829 w 5218662"/>
              <a:gd name="connsiteY38" fmla="*/ 2342020 h 2342020"/>
              <a:gd name="connsiteX39" fmla="*/ 138909 w 5218662"/>
              <a:gd name="connsiteY39" fmla="*/ 2342020 h 2342020"/>
              <a:gd name="connsiteX40" fmla="*/ 0 w 5218662"/>
              <a:gd name="connsiteY40" fmla="*/ 2075451 h 2342020"/>
              <a:gd name="connsiteX41" fmla="*/ 0 w 5218662"/>
              <a:gd name="connsiteY41" fmla="*/ 1454401 h 2342020"/>
              <a:gd name="connsiteX42" fmla="*/ 0 w 5218662"/>
              <a:gd name="connsiteY42" fmla="*/ 833352 h 2342020"/>
              <a:gd name="connsiteX43" fmla="*/ 0 w 5218662"/>
              <a:gd name="connsiteY43" fmla="*/ 266568 h 2342020"/>
              <a:gd name="connsiteX0" fmla="*/ 0 w 5218662"/>
              <a:gd name="connsiteY0" fmla="*/ 266568 h 2342020"/>
              <a:gd name="connsiteX1" fmla="*/ 138909 w 5218662"/>
              <a:gd name="connsiteY1" fmla="*/ 0 h 2342020"/>
              <a:gd name="connsiteX2" fmla="*/ 418890 w 5218662"/>
              <a:gd name="connsiteY2" fmla="*/ 0 h 2342020"/>
              <a:gd name="connsiteX3" fmla="*/ 649462 w 5218662"/>
              <a:gd name="connsiteY3" fmla="*/ 0 h 2342020"/>
              <a:gd name="connsiteX4" fmla="*/ 1028261 w 5218662"/>
              <a:gd name="connsiteY4" fmla="*/ 0 h 2342020"/>
              <a:gd name="connsiteX5" fmla="*/ 1456467 w 5218662"/>
              <a:gd name="connsiteY5" fmla="*/ 0 h 2342020"/>
              <a:gd name="connsiteX6" fmla="*/ 1785857 w 5218662"/>
              <a:gd name="connsiteY6" fmla="*/ 0 h 2342020"/>
              <a:gd name="connsiteX7" fmla="*/ 2065837 w 5218662"/>
              <a:gd name="connsiteY7" fmla="*/ 0 h 2342020"/>
              <a:gd name="connsiteX8" fmla="*/ 2345819 w 5218662"/>
              <a:gd name="connsiteY8" fmla="*/ 0 h 2342020"/>
              <a:gd name="connsiteX9" fmla="*/ 2576392 w 5218662"/>
              <a:gd name="connsiteY9" fmla="*/ 0 h 2342020"/>
              <a:gd name="connsiteX10" fmla="*/ 2806964 w 5218662"/>
              <a:gd name="connsiteY10" fmla="*/ 0 h 2342020"/>
              <a:gd name="connsiteX11" fmla="*/ 3037537 w 5218662"/>
              <a:gd name="connsiteY11" fmla="*/ 0 h 2342020"/>
              <a:gd name="connsiteX12" fmla="*/ 3268110 w 5218662"/>
              <a:gd name="connsiteY12" fmla="*/ 0 h 2342020"/>
              <a:gd name="connsiteX13" fmla="*/ 3696316 w 5218662"/>
              <a:gd name="connsiteY13" fmla="*/ 0 h 2342020"/>
              <a:gd name="connsiteX14" fmla="*/ 4025706 w 5218662"/>
              <a:gd name="connsiteY14" fmla="*/ 0 h 2342020"/>
              <a:gd name="connsiteX15" fmla="*/ 4453912 w 5218662"/>
              <a:gd name="connsiteY15" fmla="*/ 0 h 2342020"/>
              <a:gd name="connsiteX16" fmla="*/ 5079752 w 5218662"/>
              <a:gd name="connsiteY16" fmla="*/ 0 h 2342020"/>
              <a:gd name="connsiteX17" fmla="*/ 5218662 w 5218662"/>
              <a:gd name="connsiteY17" fmla="*/ 266568 h 2342020"/>
              <a:gd name="connsiteX18" fmla="*/ 5218662 w 5218662"/>
              <a:gd name="connsiteY18" fmla="*/ 833352 h 2342020"/>
              <a:gd name="connsiteX19" fmla="*/ 5218662 w 5218662"/>
              <a:gd name="connsiteY19" fmla="*/ 1418224 h 2342020"/>
              <a:gd name="connsiteX20" fmla="*/ 5218662 w 5218662"/>
              <a:gd name="connsiteY20" fmla="*/ 2075451 h 2342020"/>
              <a:gd name="connsiteX21" fmla="*/ 5079752 w 5218662"/>
              <a:gd name="connsiteY21" fmla="*/ 2342020 h 2342020"/>
              <a:gd name="connsiteX22" fmla="*/ 4799771 w 5218662"/>
              <a:gd name="connsiteY22" fmla="*/ 2342020 h 2342020"/>
              <a:gd name="connsiteX23" fmla="*/ 4569199 w 5218662"/>
              <a:gd name="connsiteY23" fmla="*/ 2342020 h 2342020"/>
              <a:gd name="connsiteX24" fmla="*/ 4190400 w 5218662"/>
              <a:gd name="connsiteY24" fmla="*/ 2342020 h 2342020"/>
              <a:gd name="connsiteX25" fmla="*/ 3910419 w 5218662"/>
              <a:gd name="connsiteY25" fmla="*/ 2342020 h 2342020"/>
              <a:gd name="connsiteX26" fmla="*/ 3630438 w 5218662"/>
              <a:gd name="connsiteY26" fmla="*/ 2342020 h 2342020"/>
              <a:gd name="connsiteX27" fmla="*/ 3251640 w 5218662"/>
              <a:gd name="connsiteY27" fmla="*/ 2342020 h 2342020"/>
              <a:gd name="connsiteX28" fmla="*/ 2823434 w 5218662"/>
              <a:gd name="connsiteY28" fmla="*/ 2342020 h 2342020"/>
              <a:gd name="connsiteX29" fmla="*/ 2395227 w 5218662"/>
              <a:gd name="connsiteY29" fmla="*/ 2342020 h 2342020"/>
              <a:gd name="connsiteX30" fmla="*/ 2065837 w 5218662"/>
              <a:gd name="connsiteY30" fmla="*/ 2342020 h 2342020"/>
              <a:gd name="connsiteX31" fmla="*/ 1835265 w 5218662"/>
              <a:gd name="connsiteY31" fmla="*/ 2342020 h 2342020"/>
              <a:gd name="connsiteX32" fmla="*/ 1604692 w 5218662"/>
              <a:gd name="connsiteY32" fmla="*/ 2342020 h 2342020"/>
              <a:gd name="connsiteX33" fmla="*/ 1275303 w 5218662"/>
              <a:gd name="connsiteY33" fmla="*/ 2342020 h 2342020"/>
              <a:gd name="connsiteX34" fmla="*/ 1044730 w 5218662"/>
              <a:gd name="connsiteY34" fmla="*/ 2342020 h 2342020"/>
              <a:gd name="connsiteX35" fmla="*/ 764749 w 5218662"/>
              <a:gd name="connsiteY35" fmla="*/ 2342020 h 2342020"/>
              <a:gd name="connsiteX36" fmla="*/ 435359 w 5218662"/>
              <a:gd name="connsiteY36" fmla="*/ 2342020 h 2342020"/>
              <a:gd name="connsiteX37" fmla="*/ 138909 w 5218662"/>
              <a:gd name="connsiteY37" fmla="*/ 2342020 h 2342020"/>
              <a:gd name="connsiteX38" fmla="*/ 0 w 5218662"/>
              <a:gd name="connsiteY38" fmla="*/ 2075451 h 2342020"/>
              <a:gd name="connsiteX39" fmla="*/ 0 w 5218662"/>
              <a:gd name="connsiteY39" fmla="*/ 1472490 h 2342020"/>
              <a:gd name="connsiteX40" fmla="*/ 0 w 5218662"/>
              <a:gd name="connsiteY40" fmla="*/ 923795 h 2342020"/>
              <a:gd name="connsiteX41" fmla="*/ 0 w 5218662"/>
              <a:gd name="connsiteY41" fmla="*/ 266568 h 2342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5218662" h="2342020" fill="none" extrusionOk="0">
                <a:moveTo>
                  <a:pt x="0" y="266568"/>
                </a:moveTo>
                <a:cubicBezTo>
                  <a:pt x="-32093" y="76788"/>
                  <a:pt x="22094" y="-2037"/>
                  <a:pt x="138909" y="0"/>
                </a:cubicBezTo>
                <a:cubicBezTo>
                  <a:pt x="237791" y="-1105"/>
                  <a:pt x="279557" y="39208"/>
                  <a:pt x="418890" y="0"/>
                </a:cubicBezTo>
                <a:cubicBezTo>
                  <a:pt x="552502" y="-14150"/>
                  <a:pt x="569978" y="-6104"/>
                  <a:pt x="649462" y="0"/>
                </a:cubicBezTo>
                <a:cubicBezTo>
                  <a:pt x="707236" y="9212"/>
                  <a:pt x="886317" y="4446"/>
                  <a:pt x="1028261" y="0"/>
                </a:cubicBezTo>
                <a:cubicBezTo>
                  <a:pt x="1121662" y="-32707"/>
                  <a:pt x="1226762" y="50127"/>
                  <a:pt x="1456467" y="0"/>
                </a:cubicBezTo>
                <a:cubicBezTo>
                  <a:pt x="1666694" y="-23451"/>
                  <a:pt x="1698677" y="-38964"/>
                  <a:pt x="1785857" y="0"/>
                </a:cubicBezTo>
                <a:cubicBezTo>
                  <a:pt x="1876232" y="67562"/>
                  <a:pt x="1939445" y="-17092"/>
                  <a:pt x="2065837" y="0"/>
                </a:cubicBezTo>
                <a:cubicBezTo>
                  <a:pt x="2200920" y="2261"/>
                  <a:pt x="2215808" y="13698"/>
                  <a:pt x="2345819" y="0"/>
                </a:cubicBezTo>
                <a:cubicBezTo>
                  <a:pt x="2476462" y="-20524"/>
                  <a:pt x="2493878" y="19023"/>
                  <a:pt x="2576392" y="0"/>
                </a:cubicBezTo>
                <a:cubicBezTo>
                  <a:pt x="2663340" y="-15932"/>
                  <a:pt x="2733632" y="14428"/>
                  <a:pt x="2806964" y="0"/>
                </a:cubicBezTo>
                <a:cubicBezTo>
                  <a:pt x="2889730" y="-21680"/>
                  <a:pt x="2966735" y="17"/>
                  <a:pt x="3037537" y="0"/>
                </a:cubicBezTo>
                <a:cubicBezTo>
                  <a:pt x="3126509" y="39369"/>
                  <a:pt x="3206207" y="-24926"/>
                  <a:pt x="3268110" y="0"/>
                </a:cubicBezTo>
                <a:cubicBezTo>
                  <a:pt x="3333811" y="46726"/>
                  <a:pt x="3569268" y="16422"/>
                  <a:pt x="3696316" y="0"/>
                </a:cubicBezTo>
                <a:cubicBezTo>
                  <a:pt x="3816220" y="5174"/>
                  <a:pt x="3918455" y="58415"/>
                  <a:pt x="4025706" y="0"/>
                </a:cubicBezTo>
                <a:cubicBezTo>
                  <a:pt x="4097247" y="-25574"/>
                  <a:pt x="4291386" y="-52330"/>
                  <a:pt x="4453912" y="0"/>
                </a:cubicBezTo>
                <a:cubicBezTo>
                  <a:pt x="4637191" y="-15738"/>
                  <a:pt x="4817224" y="-39469"/>
                  <a:pt x="5079752" y="0"/>
                </a:cubicBezTo>
                <a:cubicBezTo>
                  <a:pt x="5137982" y="-9070"/>
                  <a:pt x="5250314" y="111133"/>
                  <a:pt x="5218662" y="266568"/>
                </a:cubicBezTo>
                <a:cubicBezTo>
                  <a:pt x="5168122" y="374276"/>
                  <a:pt x="5290511" y="611615"/>
                  <a:pt x="5218662" y="833352"/>
                </a:cubicBezTo>
                <a:cubicBezTo>
                  <a:pt x="5268617" y="1016475"/>
                  <a:pt x="5231347" y="1181233"/>
                  <a:pt x="5218662" y="1418224"/>
                </a:cubicBezTo>
                <a:cubicBezTo>
                  <a:pt x="5257502" y="1650712"/>
                  <a:pt x="5216692" y="1828621"/>
                  <a:pt x="5218662" y="2075451"/>
                </a:cubicBezTo>
                <a:cubicBezTo>
                  <a:pt x="5234647" y="2222846"/>
                  <a:pt x="5186381" y="2341154"/>
                  <a:pt x="5079752" y="2342020"/>
                </a:cubicBezTo>
                <a:cubicBezTo>
                  <a:pt x="5008390" y="2319295"/>
                  <a:pt x="4860161" y="2334580"/>
                  <a:pt x="4799771" y="2342020"/>
                </a:cubicBezTo>
                <a:cubicBezTo>
                  <a:pt x="4709608" y="2366974"/>
                  <a:pt x="4631940" y="2322326"/>
                  <a:pt x="4569199" y="2342020"/>
                </a:cubicBezTo>
                <a:cubicBezTo>
                  <a:pt x="4560300" y="2336151"/>
                  <a:pt x="4309347" y="2283882"/>
                  <a:pt x="4190400" y="2342020"/>
                </a:cubicBezTo>
                <a:cubicBezTo>
                  <a:pt x="4036785" y="2358938"/>
                  <a:pt x="4019945" y="2355629"/>
                  <a:pt x="3910419" y="2342020"/>
                </a:cubicBezTo>
                <a:cubicBezTo>
                  <a:pt x="3794494" y="2329394"/>
                  <a:pt x="3761789" y="2320007"/>
                  <a:pt x="3630438" y="2342020"/>
                </a:cubicBezTo>
                <a:cubicBezTo>
                  <a:pt x="3508259" y="2358914"/>
                  <a:pt x="3338967" y="2372551"/>
                  <a:pt x="3251640" y="2342020"/>
                </a:cubicBezTo>
                <a:cubicBezTo>
                  <a:pt x="3115502" y="2313819"/>
                  <a:pt x="3005706" y="2316358"/>
                  <a:pt x="2823434" y="2342020"/>
                </a:cubicBezTo>
                <a:cubicBezTo>
                  <a:pt x="2622137" y="2322265"/>
                  <a:pt x="2584796" y="2354706"/>
                  <a:pt x="2395227" y="2342020"/>
                </a:cubicBezTo>
                <a:cubicBezTo>
                  <a:pt x="2200351" y="2345479"/>
                  <a:pt x="2137166" y="2323510"/>
                  <a:pt x="2065837" y="2342020"/>
                </a:cubicBezTo>
                <a:cubicBezTo>
                  <a:pt x="1957133" y="2360599"/>
                  <a:pt x="1915817" y="2310489"/>
                  <a:pt x="1835265" y="2342020"/>
                </a:cubicBezTo>
                <a:cubicBezTo>
                  <a:pt x="1776118" y="2360934"/>
                  <a:pt x="1680939" y="2356227"/>
                  <a:pt x="1604692" y="2342020"/>
                </a:cubicBezTo>
                <a:cubicBezTo>
                  <a:pt x="1518628" y="2312585"/>
                  <a:pt x="1448507" y="2332657"/>
                  <a:pt x="1275303" y="2342020"/>
                </a:cubicBezTo>
                <a:cubicBezTo>
                  <a:pt x="1119778" y="2340561"/>
                  <a:pt x="1113646" y="2325167"/>
                  <a:pt x="1044730" y="2342020"/>
                </a:cubicBezTo>
                <a:cubicBezTo>
                  <a:pt x="980706" y="2342463"/>
                  <a:pt x="840391" y="2312067"/>
                  <a:pt x="764749" y="2342020"/>
                </a:cubicBezTo>
                <a:cubicBezTo>
                  <a:pt x="679092" y="2376786"/>
                  <a:pt x="544895" y="2377321"/>
                  <a:pt x="435359" y="2342020"/>
                </a:cubicBezTo>
                <a:cubicBezTo>
                  <a:pt x="350662" y="2313088"/>
                  <a:pt x="210638" y="2309601"/>
                  <a:pt x="138909" y="2342020"/>
                </a:cubicBezTo>
                <a:cubicBezTo>
                  <a:pt x="87370" y="2388393"/>
                  <a:pt x="-42938" y="2216554"/>
                  <a:pt x="0" y="2075451"/>
                </a:cubicBezTo>
                <a:cubicBezTo>
                  <a:pt x="29830" y="1898576"/>
                  <a:pt x="13580" y="1798947"/>
                  <a:pt x="0" y="1472490"/>
                </a:cubicBezTo>
                <a:cubicBezTo>
                  <a:pt x="-145" y="1183145"/>
                  <a:pt x="230" y="1166106"/>
                  <a:pt x="0" y="923795"/>
                </a:cubicBezTo>
                <a:cubicBezTo>
                  <a:pt x="43542" y="628887"/>
                  <a:pt x="-26800" y="474830"/>
                  <a:pt x="0" y="266568"/>
                </a:cubicBezTo>
                <a:close/>
              </a:path>
              <a:path w="5218662" h="2342020" stroke="0" extrusionOk="0">
                <a:moveTo>
                  <a:pt x="0" y="266568"/>
                </a:moveTo>
                <a:cubicBezTo>
                  <a:pt x="5156" y="116666"/>
                  <a:pt x="71939" y="-14501"/>
                  <a:pt x="138909" y="0"/>
                </a:cubicBezTo>
                <a:cubicBezTo>
                  <a:pt x="327665" y="-12360"/>
                  <a:pt x="379149" y="17819"/>
                  <a:pt x="517706" y="0"/>
                </a:cubicBezTo>
                <a:cubicBezTo>
                  <a:pt x="663142" y="-988"/>
                  <a:pt x="737500" y="-25920"/>
                  <a:pt x="797688" y="0"/>
                </a:cubicBezTo>
                <a:cubicBezTo>
                  <a:pt x="876029" y="11035"/>
                  <a:pt x="948439" y="-3743"/>
                  <a:pt x="978852" y="0"/>
                </a:cubicBezTo>
                <a:cubicBezTo>
                  <a:pt x="988516" y="13629"/>
                  <a:pt x="1151691" y="-398"/>
                  <a:pt x="1258833" y="0"/>
                </a:cubicBezTo>
                <a:cubicBezTo>
                  <a:pt x="1353481" y="1079"/>
                  <a:pt x="1383209" y="-3397"/>
                  <a:pt x="1439997" y="0"/>
                </a:cubicBezTo>
                <a:cubicBezTo>
                  <a:pt x="1469959" y="-47939"/>
                  <a:pt x="1722557" y="-9242"/>
                  <a:pt x="1868204" y="0"/>
                </a:cubicBezTo>
                <a:cubicBezTo>
                  <a:pt x="1975453" y="29695"/>
                  <a:pt x="2000751" y="7562"/>
                  <a:pt x="2098777" y="0"/>
                </a:cubicBezTo>
                <a:cubicBezTo>
                  <a:pt x="2160297" y="29869"/>
                  <a:pt x="2299409" y="1052"/>
                  <a:pt x="2477575" y="0"/>
                </a:cubicBezTo>
                <a:cubicBezTo>
                  <a:pt x="2648423" y="-22418"/>
                  <a:pt x="2656561" y="-18896"/>
                  <a:pt x="2708148" y="0"/>
                </a:cubicBezTo>
                <a:cubicBezTo>
                  <a:pt x="2726842" y="13007"/>
                  <a:pt x="3052651" y="13727"/>
                  <a:pt x="3136354" y="0"/>
                </a:cubicBezTo>
                <a:cubicBezTo>
                  <a:pt x="3274178" y="-41109"/>
                  <a:pt x="3245584" y="8845"/>
                  <a:pt x="3366927" y="0"/>
                </a:cubicBezTo>
                <a:cubicBezTo>
                  <a:pt x="3460003" y="-17712"/>
                  <a:pt x="3637276" y="29979"/>
                  <a:pt x="3696316" y="0"/>
                </a:cubicBezTo>
                <a:cubicBezTo>
                  <a:pt x="3747544" y="-44221"/>
                  <a:pt x="4032181" y="-13819"/>
                  <a:pt x="4124523" y="0"/>
                </a:cubicBezTo>
                <a:cubicBezTo>
                  <a:pt x="4199585" y="6179"/>
                  <a:pt x="4320763" y="-25395"/>
                  <a:pt x="4404504" y="0"/>
                </a:cubicBezTo>
                <a:cubicBezTo>
                  <a:pt x="4470917" y="-7117"/>
                  <a:pt x="4564713" y="-3869"/>
                  <a:pt x="4684485" y="0"/>
                </a:cubicBezTo>
                <a:cubicBezTo>
                  <a:pt x="4785532" y="-14226"/>
                  <a:pt x="4945039" y="14384"/>
                  <a:pt x="5079752" y="0"/>
                </a:cubicBezTo>
                <a:cubicBezTo>
                  <a:pt x="5213071" y="-18384"/>
                  <a:pt x="5234477" y="92254"/>
                  <a:pt x="5218662" y="266568"/>
                </a:cubicBezTo>
                <a:cubicBezTo>
                  <a:pt x="5176893" y="480350"/>
                  <a:pt x="5185112" y="590797"/>
                  <a:pt x="5218662" y="851440"/>
                </a:cubicBezTo>
                <a:cubicBezTo>
                  <a:pt x="5222339" y="1091841"/>
                  <a:pt x="5226557" y="1146065"/>
                  <a:pt x="5218662" y="1400134"/>
                </a:cubicBezTo>
                <a:cubicBezTo>
                  <a:pt x="5190753" y="1638350"/>
                  <a:pt x="5204244" y="1728740"/>
                  <a:pt x="5218662" y="2075451"/>
                </a:cubicBezTo>
                <a:cubicBezTo>
                  <a:pt x="5239267" y="2234395"/>
                  <a:pt x="5193319" y="2397774"/>
                  <a:pt x="5079752" y="2342020"/>
                </a:cubicBezTo>
                <a:cubicBezTo>
                  <a:pt x="4950300" y="2352732"/>
                  <a:pt x="4871516" y="2348801"/>
                  <a:pt x="4750363" y="2342020"/>
                </a:cubicBezTo>
                <a:cubicBezTo>
                  <a:pt x="4626682" y="2314278"/>
                  <a:pt x="4584715" y="2343972"/>
                  <a:pt x="4519790" y="2342020"/>
                </a:cubicBezTo>
                <a:cubicBezTo>
                  <a:pt x="4442712" y="2344205"/>
                  <a:pt x="4351022" y="2382969"/>
                  <a:pt x="4239809" y="2342020"/>
                </a:cubicBezTo>
                <a:cubicBezTo>
                  <a:pt x="4131440" y="2307465"/>
                  <a:pt x="3976780" y="2322059"/>
                  <a:pt x="3861011" y="2342020"/>
                </a:cubicBezTo>
                <a:cubicBezTo>
                  <a:pt x="3769213" y="2348912"/>
                  <a:pt x="3728930" y="2330517"/>
                  <a:pt x="3630438" y="2342020"/>
                </a:cubicBezTo>
                <a:cubicBezTo>
                  <a:pt x="3536371" y="2352165"/>
                  <a:pt x="3503716" y="2329931"/>
                  <a:pt x="3449274" y="2342020"/>
                </a:cubicBezTo>
                <a:cubicBezTo>
                  <a:pt x="3385511" y="2335925"/>
                  <a:pt x="3203914" y="2353145"/>
                  <a:pt x="3119884" y="2342020"/>
                </a:cubicBezTo>
                <a:cubicBezTo>
                  <a:pt x="3046285" y="2342337"/>
                  <a:pt x="3006221" y="2324223"/>
                  <a:pt x="2938720" y="2342020"/>
                </a:cubicBezTo>
                <a:cubicBezTo>
                  <a:pt x="2880458" y="2334385"/>
                  <a:pt x="2756354" y="2343505"/>
                  <a:pt x="2658739" y="2342020"/>
                </a:cubicBezTo>
                <a:cubicBezTo>
                  <a:pt x="2603261" y="2372563"/>
                  <a:pt x="2498904" y="2331617"/>
                  <a:pt x="2428166" y="2342020"/>
                </a:cubicBezTo>
                <a:cubicBezTo>
                  <a:pt x="2377533" y="2325203"/>
                  <a:pt x="2176108" y="2360667"/>
                  <a:pt x="2098777" y="2342020"/>
                </a:cubicBezTo>
                <a:cubicBezTo>
                  <a:pt x="2021927" y="2344249"/>
                  <a:pt x="1972138" y="2348239"/>
                  <a:pt x="1868204" y="2342020"/>
                </a:cubicBezTo>
                <a:cubicBezTo>
                  <a:pt x="1786908" y="2347298"/>
                  <a:pt x="1762869" y="2348842"/>
                  <a:pt x="1687040" y="2342020"/>
                </a:cubicBezTo>
                <a:cubicBezTo>
                  <a:pt x="1624288" y="2355102"/>
                  <a:pt x="1412243" y="2302175"/>
                  <a:pt x="1258833" y="2342020"/>
                </a:cubicBezTo>
                <a:cubicBezTo>
                  <a:pt x="1071328" y="2369129"/>
                  <a:pt x="937515" y="2348089"/>
                  <a:pt x="830627" y="2342020"/>
                </a:cubicBezTo>
                <a:cubicBezTo>
                  <a:pt x="701443" y="2373527"/>
                  <a:pt x="546931" y="2355323"/>
                  <a:pt x="451829" y="2342020"/>
                </a:cubicBezTo>
                <a:cubicBezTo>
                  <a:pt x="369259" y="2331970"/>
                  <a:pt x="201169" y="2354415"/>
                  <a:pt x="138909" y="2342020"/>
                </a:cubicBezTo>
                <a:cubicBezTo>
                  <a:pt x="58819" y="2366685"/>
                  <a:pt x="-11761" y="2184346"/>
                  <a:pt x="0" y="2075451"/>
                </a:cubicBezTo>
                <a:cubicBezTo>
                  <a:pt x="-5183" y="1840783"/>
                  <a:pt x="-5613" y="1750481"/>
                  <a:pt x="0" y="1454401"/>
                </a:cubicBezTo>
                <a:cubicBezTo>
                  <a:pt x="22491" y="1171250"/>
                  <a:pt x="262" y="1015480"/>
                  <a:pt x="0" y="833352"/>
                </a:cubicBezTo>
                <a:cubicBezTo>
                  <a:pt x="-15460" y="699306"/>
                  <a:pt x="-22180" y="420467"/>
                  <a:pt x="0" y="266568"/>
                </a:cubicBezTo>
                <a:close/>
              </a:path>
              <a:path w="5218662" h="2342020" fill="none" stroke="0" extrusionOk="0">
                <a:moveTo>
                  <a:pt x="0" y="266568"/>
                </a:moveTo>
                <a:cubicBezTo>
                  <a:pt x="1543" y="93010"/>
                  <a:pt x="76053" y="-29313"/>
                  <a:pt x="138909" y="0"/>
                </a:cubicBezTo>
                <a:cubicBezTo>
                  <a:pt x="246911" y="29168"/>
                  <a:pt x="297127" y="18649"/>
                  <a:pt x="418890" y="0"/>
                </a:cubicBezTo>
                <a:cubicBezTo>
                  <a:pt x="554380" y="-19043"/>
                  <a:pt x="572929" y="-1633"/>
                  <a:pt x="649462" y="0"/>
                </a:cubicBezTo>
                <a:cubicBezTo>
                  <a:pt x="740640" y="9062"/>
                  <a:pt x="910613" y="55685"/>
                  <a:pt x="1028261" y="0"/>
                </a:cubicBezTo>
                <a:cubicBezTo>
                  <a:pt x="1123236" y="-10482"/>
                  <a:pt x="1261638" y="15794"/>
                  <a:pt x="1456467" y="0"/>
                </a:cubicBezTo>
                <a:cubicBezTo>
                  <a:pt x="1669085" y="-22788"/>
                  <a:pt x="1706067" y="-39564"/>
                  <a:pt x="1785857" y="0"/>
                </a:cubicBezTo>
                <a:cubicBezTo>
                  <a:pt x="1881193" y="33920"/>
                  <a:pt x="1932463" y="4829"/>
                  <a:pt x="2065837" y="0"/>
                </a:cubicBezTo>
                <a:cubicBezTo>
                  <a:pt x="2202254" y="3629"/>
                  <a:pt x="2220334" y="21564"/>
                  <a:pt x="2345819" y="0"/>
                </a:cubicBezTo>
                <a:cubicBezTo>
                  <a:pt x="2464427" y="-16451"/>
                  <a:pt x="2510141" y="1223"/>
                  <a:pt x="2576392" y="0"/>
                </a:cubicBezTo>
                <a:cubicBezTo>
                  <a:pt x="2650438" y="-5990"/>
                  <a:pt x="2749310" y="6935"/>
                  <a:pt x="2806964" y="0"/>
                </a:cubicBezTo>
                <a:cubicBezTo>
                  <a:pt x="2855639" y="-9995"/>
                  <a:pt x="2971070" y="-1849"/>
                  <a:pt x="3037537" y="0"/>
                </a:cubicBezTo>
                <a:cubicBezTo>
                  <a:pt x="3125598" y="16054"/>
                  <a:pt x="3183505" y="-15075"/>
                  <a:pt x="3268110" y="0"/>
                </a:cubicBezTo>
                <a:cubicBezTo>
                  <a:pt x="3347234" y="36939"/>
                  <a:pt x="3626356" y="5211"/>
                  <a:pt x="3696316" y="0"/>
                </a:cubicBezTo>
                <a:cubicBezTo>
                  <a:pt x="3802633" y="-17943"/>
                  <a:pt x="3925459" y="21197"/>
                  <a:pt x="4025706" y="0"/>
                </a:cubicBezTo>
                <a:cubicBezTo>
                  <a:pt x="4155636" y="1486"/>
                  <a:pt x="4309919" y="-24853"/>
                  <a:pt x="4453912" y="0"/>
                </a:cubicBezTo>
                <a:cubicBezTo>
                  <a:pt x="4659980" y="69700"/>
                  <a:pt x="4836661" y="18980"/>
                  <a:pt x="5079752" y="0"/>
                </a:cubicBezTo>
                <a:cubicBezTo>
                  <a:pt x="5135771" y="-28382"/>
                  <a:pt x="5203500" y="112032"/>
                  <a:pt x="5218662" y="266568"/>
                </a:cubicBezTo>
                <a:cubicBezTo>
                  <a:pt x="5198232" y="397682"/>
                  <a:pt x="5192348" y="632608"/>
                  <a:pt x="5218662" y="833352"/>
                </a:cubicBezTo>
                <a:cubicBezTo>
                  <a:pt x="5261006" y="1027501"/>
                  <a:pt x="5187880" y="1173784"/>
                  <a:pt x="5218662" y="1418224"/>
                </a:cubicBezTo>
                <a:cubicBezTo>
                  <a:pt x="5212044" y="1639715"/>
                  <a:pt x="5216735" y="1898488"/>
                  <a:pt x="5218662" y="2075451"/>
                </a:cubicBezTo>
                <a:cubicBezTo>
                  <a:pt x="5217546" y="2248391"/>
                  <a:pt x="5179953" y="2358000"/>
                  <a:pt x="5079752" y="2342020"/>
                </a:cubicBezTo>
                <a:cubicBezTo>
                  <a:pt x="4980934" y="2320720"/>
                  <a:pt x="4882980" y="2353069"/>
                  <a:pt x="4799771" y="2342020"/>
                </a:cubicBezTo>
                <a:cubicBezTo>
                  <a:pt x="4705509" y="2362796"/>
                  <a:pt x="4609543" y="2342313"/>
                  <a:pt x="4569199" y="2342020"/>
                </a:cubicBezTo>
                <a:cubicBezTo>
                  <a:pt x="4523684" y="2320787"/>
                  <a:pt x="4335120" y="2327163"/>
                  <a:pt x="4190400" y="2342020"/>
                </a:cubicBezTo>
                <a:cubicBezTo>
                  <a:pt x="4045042" y="2352885"/>
                  <a:pt x="4015091" y="2351864"/>
                  <a:pt x="3910419" y="2342020"/>
                </a:cubicBezTo>
                <a:cubicBezTo>
                  <a:pt x="3803329" y="2346562"/>
                  <a:pt x="3759439" y="2326997"/>
                  <a:pt x="3630438" y="2342020"/>
                </a:cubicBezTo>
                <a:cubicBezTo>
                  <a:pt x="3505590" y="2365293"/>
                  <a:pt x="3382493" y="2314481"/>
                  <a:pt x="3251640" y="2342020"/>
                </a:cubicBezTo>
                <a:cubicBezTo>
                  <a:pt x="3143675" y="2345810"/>
                  <a:pt x="3043453" y="2348008"/>
                  <a:pt x="2823434" y="2342020"/>
                </a:cubicBezTo>
                <a:cubicBezTo>
                  <a:pt x="2711400" y="2329516"/>
                  <a:pt x="2607083" y="2354503"/>
                  <a:pt x="2395227" y="2342020"/>
                </a:cubicBezTo>
                <a:cubicBezTo>
                  <a:pt x="2221668" y="2364721"/>
                  <a:pt x="2173843" y="2328274"/>
                  <a:pt x="2065837" y="2342020"/>
                </a:cubicBezTo>
                <a:cubicBezTo>
                  <a:pt x="1959518" y="2342553"/>
                  <a:pt x="1904221" y="2315460"/>
                  <a:pt x="1835265" y="2342020"/>
                </a:cubicBezTo>
                <a:cubicBezTo>
                  <a:pt x="1749590" y="2364819"/>
                  <a:pt x="1694658" y="2357468"/>
                  <a:pt x="1604692" y="2342020"/>
                </a:cubicBezTo>
                <a:cubicBezTo>
                  <a:pt x="1512448" y="2333108"/>
                  <a:pt x="1433637" y="2338522"/>
                  <a:pt x="1275303" y="2342020"/>
                </a:cubicBezTo>
                <a:cubicBezTo>
                  <a:pt x="1126181" y="2344589"/>
                  <a:pt x="1120236" y="2328547"/>
                  <a:pt x="1044730" y="2342020"/>
                </a:cubicBezTo>
                <a:cubicBezTo>
                  <a:pt x="973136" y="2344407"/>
                  <a:pt x="819403" y="2331130"/>
                  <a:pt x="764749" y="2342020"/>
                </a:cubicBezTo>
                <a:cubicBezTo>
                  <a:pt x="710964" y="2380877"/>
                  <a:pt x="507649" y="2358520"/>
                  <a:pt x="435359" y="2342020"/>
                </a:cubicBezTo>
                <a:cubicBezTo>
                  <a:pt x="339911" y="2336464"/>
                  <a:pt x="256864" y="2286643"/>
                  <a:pt x="138909" y="2342020"/>
                </a:cubicBezTo>
                <a:cubicBezTo>
                  <a:pt x="78555" y="2373605"/>
                  <a:pt x="-26846" y="2274746"/>
                  <a:pt x="0" y="2075451"/>
                </a:cubicBezTo>
                <a:cubicBezTo>
                  <a:pt x="6188" y="1858940"/>
                  <a:pt x="-36563" y="1758712"/>
                  <a:pt x="0" y="1472490"/>
                </a:cubicBezTo>
                <a:cubicBezTo>
                  <a:pt x="1161" y="1181666"/>
                  <a:pt x="3330" y="1172150"/>
                  <a:pt x="0" y="923795"/>
                </a:cubicBezTo>
                <a:cubicBezTo>
                  <a:pt x="-27091" y="651590"/>
                  <a:pt x="19542" y="437356"/>
                  <a:pt x="0" y="266568"/>
                </a:cubicBezTo>
                <a:close/>
              </a:path>
              <a:path w="5218662" h="2342020" fill="none" stroke="0" extrusionOk="0">
                <a:moveTo>
                  <a:pt x="0" y="266568"/>
                </a:moveTo>
                <a:cubicBezTo>
                  <a:pt x="-7204" y="96007"/>
                  <a:pt x="46085" y="-11770"/>
                  <a:pt x="138909" y="0"/>
                </a:cubicBezTo>
                <a:cubicBezTo>
                  <a:pt x="243157" y="6796"/>
                  <a:pt x="292080" y="32377"/>
                  <a:pt x="418890" y="0"/>
                </a:cubicBezTo>
                <a:cubicBezTo>
                  <a:pt x="553413" y="-16852"/>
                  <a:pt x="573165" y="-5885"/>
                  <a:pt x="649462" y="0"/>
                </a:cubicBezTo>
                <a:cubicBezTo>
                  <a:pt x="730878" y="-755"/>
                  <a:pt x="893101" y="32754"/>
                  <a:pt x="1028261" y="0"/>
                </a:cubicBezTo>
                <a:cubicBezTo>
                  <a:pt x="1128378" y="179"/>
                  <a:pt x="1245741" y="52187"/>
                  <a:pt x="1456467" y="0"/>
                </a:cubicBezTo>
                <a:cubicBezTo>
                  <a:pt x="1669041" y="-22629"/>
                  <a:pt x="1703697" y="-37171"/>
                  <a:pt x="1785857" y="0"/>
                </a:cubicBezTo>
                <a:cubicBezTo>
                  <a:pt x="1880069" y="54261"/>
                  <a:pt x="1939306" y="5486"/>
                  <a:pt x="2065837" y="0"/>
                </a:cubicBezTo>
                <a:cubicBezTo>
                  <a:pt x="2205162" y="1689"/>
                  <a:pt x="2221070" y="22884"/>
                  <a:pt x="2345819" y="0"/>
                </a:cubicBezTo>
                <a:cubicBezTo>
                  <a:pt x="2476517" y="-18267"/>
                  <a:pt x="2507817" y="12498"/>
                  <a:pt x="2576392" y="0"/>
                </a:cubicBezTo>
                <a:cubicBezTo>
                  <a:pt x="2670441" y="-15209"/>
                  <a:pt x="2744786" y="12063"/>
                  <a:pt x="2806964" y="0"/>
                </a:cubicBezTo>
                <a:cubicBezTo>
                  <a:pt x="2873492" y="-15390"/>
                  <a:pt x="2970512" y="-498"/>
                  <a:pt x="3037537" y="0"/>
                </a:cubicBezTo>
                <a:cubicBezTo>
                  <a:pt x="3133778" y="24606"/>
                  <a:pt x="3187789" y="-19709"/>
                  <a:pt x="3268110" y="0"/>
                </a:cubicBezTo>
                <a:cubicBezTo>
                  <a:pt x="3322704" y="49615"/>
                  <a:pt x="3602367" y="11542"/>
                  <a:pt x="3696316" y="0"/>
                </a:cubicBezTo>
                <a:cubicBezTo>
                  <a:pt x="3793010" y="-9006"/>
                  <a:pt x="3931230" y="24784"/>
                  <a:pt x="4025706" y="0"/>
                </a:cubicBezTo>
                <a:cubicBezTo>
                  <a:pt x="4145106" y="-11008"/>
                  <a:pt x="4307256" y="-42199"/>
                  <a:pt x="4453912" y="0"/>
                </a:cubicBezTo>
                <a:cubicBezTo>
                  <a:pt x="4643734" y="17147"/>
                  <a:pt x="4811423" y="-3669"/>
                  <a:pt x="5079752" y="0"/>
                </a:cubicBezTo>
                <a:cubicBezTo>
                  <a:pt x="5121495" y="-43491"/>
                  <a:pt x="5235453" y="93992"/>
                  <a:pt x="5218662" y="266568"/>
                </a:cubicBezTo>
                <a:cubicBezTo>
                  <a:pt x="5224805" y="373256"/>
                  <a:pt x="5213621" y="625871"/>
                  <a:pt x="5218662" y="833352"/>
                </a:cubicBezTo>
                <a:cubicBezTo>
                  <a:pt x="5267475" y="1050902"/>
                  <a:pt x="5203532" y="1187174"/>
                  <a:pt x="5218662" y="1418224"/>
                </a:cubicBezTo>
                <a:cubicBezTo>
                  <a:pt x="5228577" y="1641644"/>
                  <a:pt x="5225360" y="1887996"/>
                  <a:pt x="5218662" y="2075451"/>
                </a:cubicBezTo>
                <a:cubicBezTo>
                  <a:pt x="5223813" y="2249534"/>
                  <a:pt x="5189343" y="2348451"/>
                  <a:pt x="5079752" y="2342020"/>
                </a:cubicBezTo>
                <a:cubicBezTo>
                  <a:pt x="4994020" y="2325815"/>
                  <a:pt x="4874900" y="2341335"/>
                  <a:pt x="4799771" y="2342020"/>
                </a:cubicBezTo>
                <a:cubicBezTo>
                  <a:pt x="4705297" y="2364877"/>
                  <a:pt x="4628157" y="2327471"/>
                  <a:pt x="4569199" y="2342020"/>
                </a:cubicBezTo>
                <a:cubicBezTo>
                  <a:pt x="4565541" y="2344285"/>
                  <a:pt x="4299134" y="2298152"/>
                  <a:pt x="4190400" y="2342020"/>
                </a:cubicBezTo>
                <a:cubicBezTo>
                  <a:pt x="4039031" y="2357203"/>
                  <a:pt x="4015240" y="2349086"/>
                  <a:pt x="3910419" y="2342020"/>
                </a:cubicBezTo>
                <a:cubicBezTo>
                  <a:pt x="3797577" y="2332132"/>
                  <a:pt x="3759884" y="2323518"/>
                  <a:pt x="3630438" y="2342020"/>
                </a:cubicBezTo>
                <a:cubicBezTo>
                  <a:pt x="3494374" y="2371682"/>
                  <a:pt x="3355502" y="2348624"/>
                  <a:pt x="3251640" y="2342020"/>
                </a:cubicBezTo>
                <a:cubicBezTo>
                  <a:pt x="3131656" y="2311080"/>
                  <a:pt x="3011149" y="2337318"/>
                  <a:pt x="2823434" y="2342020"/>
                </a:cubicBezTo>
                <a:cubicBezTo>
                  <a:pt x="2631853" y="2329985"/>
                  <a:pt x="2574460" y="2347330"/>
                  <a:pt x="2395227" y="2342020"/>
                </a:cubicBezTo>
                <a:cubicBezTo>
                  <a:pt x="2208964" y="2349370"/>
                  <a:pt x="2144167" y="2323855"/>
                  <a:pt x="2065837" y="2342020"/>
                </a:cubicBezTo>
                <a:cubicBezTo>
                  <a:pt x="1955222" y="2348533"/>
                  <a:pt x="1911249" y="2316749"/>
                  <a:pt x="1835265" y="2342020"/>
                </a:cubicBezTo>
                <a:cubicBezTo>
                  <a:pt x="1765233" y="2343205"/>
                  <a:pt x="1697336" y="2354523"/>
                  <a:pt x="1604692" y="2342020"/>
                </a:cubicBezTo>
                <a:cubicBezTo>
                  <a:pt x="1502625" y="2312403"/>
                  <a:pt x="1436297" y="2337990"/>
                  <a:pt x="1275303" y="2342020"/>
                </a:cubicBezTo>
                <a:cubicBezTo>
                  <a:pt x="1125266" y="2344813"/>
                  <a:pt x="1113440" y="2325352"/>
                  <a:pt x="1044730" y="2342020"/>
                </a:cubicBezTo>
                <a:cubicBezTo>
                  <a:pt x="973870" y="2338343"/>
                  <a:pt x="833660" y="2322983"/>
                  <a:pt x="764749" y="2342020"/>
                </a:cubicBezTo>
                <a:cubicBezTo>
                  <a:pt x="699002" y="2368017"/>
                  <a:pt x="531915" y="2363879"/>
                  <a:pt x="435359" y="2342020"/>
                </a:cubicBezTo>
                <a:cubicBezTo>
                  <a:pt x="345548" y="2328416"/>
                  <a:pt x="230394" y="2309738"/>
                  <a:pt x="138909" y="2342020"/>
                </a:cubicBezTo>
                <a:cubicBezTo>
                  <a:pt x="74305" y="2386730"/>
                  <a:pt x="-11843" y="2249721"/>
                  <a:pt x="0" y="2075451"/>
                </a:cubicBezTo>
                <a:cubicBezTo>
                  <a:pt x="41202" y="1888234"/>
                  <a:pt x="-4371" y="1774779"/>
                  <a:pt x="0" y="1472490"/>
                </a:cubicBezTo>
                <a:cubicBezTo>
                  <a:pt x="1310" y="1184956"/>
                  <a:pt x="2198" y="1170336"/>
                  <a:pt x="0" y="923795"/>
                </a:cubicBezTo>
                <a:cubicBezTo>
                  <a:pt x="-6134" y="646963"/>
                  <a:pt x="-18302" y="461660"/>
                  <a:pt x="0" y="266568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4236762247">
                  <a:custGeom>
                    <a:avLst/>
                    <a:gdLst>
                      <a:gd name="connsiteX0" fmla="*/ 0 w 5218662"/>
                      <a:gd name="connsiteY0" fmla="*/ 266568 h 2342020"/>
                      <a:gd name="connsiteX1" fmla="*/ 138909 w 5218662"/>
                      <a:gd name="connsiteY1" fmla="*/ 0 h 2342020"/>
                      <a:gd name="connsiteX2" fmla="*/ 418890 w 5218662"/>
                      <a:gd name="connsiteY2" fmla="*/ 0 h 2342020"/>
                      <a:gd name="connsiteX3" fmla="*/ 649462 w 5218662"/>
                      <a:gd name="connsiteY3" fmla="*/ 0 h 2342020"/>
                      <a:gd name="connsiteX4" fmla="*/ 1028261 w 5218662"/>
                      <a:gd name="connsiteY4" fmla="*/ 0 h 2342020"/>
                      <a:gd name="connsiteX5" fmla="*/ 1456467 w 5218662"/>
                      <a:gd name="connsiteY5" fmla="*/ 0 h 2342020"/>
                      <a:gd name="connsiteX6" fmla="*/ 1785857 w 5218662"/>
                      <a:gd name="connsiteY6" fmla="*/ 0 h 2342020"/>
                      <a:gd name="connsiteX7" fmla="*/ 2065837 w 5218662"/>
                      <a:gd name="connsiteY7" fmla="*/ 0 h 2342020"/>
                      <a:gd name="connsiteX8" fmla="*/ 2345819 w 5218662"/>
                      <a:gd name="connsiteY8" fmla="*/ 0 h 2342020"/>
                      <a:gd name="connsiteX9" fmla="*/ 2576392 w 5218662"/>
                      <a:gd name="connsiteY9" fmla="*/ 0 h 2342020"/>
                      <a:gd name="connsiteX10" fmla="*/ 2806964 w 5218662"/>
                      <a:gd name="connsiteY10" fmla="*/ 0 h 2342020"/>
                      <a:gd name="connsiteX11" fmla="*/ 3037537 w 5218662"/>
                      <a:gd name="connsiteY11" fmla="*/ 0 h 2342020"/>
                      <a:gd name="connsiteX12" fmla="*/ 3268110 w 5218662"/>
                      <a:gd name="connsiteY12" fmla="*/ 0 h 2342020"/>
                      <a:gd name="connsiteX13" fmla="*/ 3696316 w 5218662"/>
                      <a:gd name="connsiteY13" fmla="*/ 0 h 2342020"/>
                      <a:gd name="connsiteX14" fmla="*/ 4025706 w 5218662"/>
                      <a:gd name="connsiteY14" fmla="*/ 0 h 2342020"/>
                      <a:gd name="connsiteX15" fmla="*/ 4453912 w 5218662"/>
                      <a:gd name="connsiteY15" fmla="*/ 0 h 2342020"/>
                      <a:gd name="connsiteX16" fmla="*/ 5079752 w 5218662"/>
                      <a:gd name="connsiteY16" fmla="*/ 0 h 2342020"/>
                      <a:gd name="connsiteX17" fmla="*/ 5218662 w 5218662"/>
                      <a:gd name="connsiteY17" fmla="*/ 266568 h 2342020"/>
                      <a:gd name="connsiteX18" fmla="*/ 5218662 w 5218662"/>
                      <a:gd name="connsiteY18" fmla="*/ 833352 h 2342020"/>
                      <a:gd name="connsiteX19" fmla="*/ 5218662 w 5218662"/>
                      <a:gd name="connsiteY19" fmla="*/ 1418224 h 2342020"/>
                      <a:gd name="connsiteX20" fmla="*/ 5218662 w 5218662"/>
                      <a:gd name="connsiteY20" fmla="*/ 2075451 h 2342020"/>
                      <a:gd name="connsiteX21" fmla="*/ 5079752 w 5218662"/>
                      <a:gd name="connsiteY21" fmla="*/ 2342020 h 2342020"/>
                      <a:gd name="connsiteX22" fmla="*/ 4799771 w 5218662"/>
                      <a:gd name="connsiteY22" fmla="*/ 2342020 h 2342020"/>
                      <a:gd name="connsiteX23" fmla="*/ 4569199 w 5218662"/>
                      <a:gd name="connsiteY23" fmla="*/ 2342020 h 2342020"/>
                      <a:gd name="connsiteX24" fmla="*/ 4190400 w 5218662"/>
                      <a:gd name="connsiteY24" fmla="*/ 2342020 h 2342020"/>
                      <a:gd name="connsiteX25" fmla="*/ 3910419 w 5218662"/>
                      <a:gd name="connsiteY25" fmla="*/ 2342020 h 2342020"/>
                      <a:gd name="connsiteX26" fmla="*/ 3630438 w 5218662"/>
                      <a:gd name="connsiteY26" fmla="*/ 2342020 h 2342020"/>
                      <a:gd name="connsiteX27" fmla="*/ 3251640 w 5218662"/>
                      <a:gd name="connsiteY27" fmla="*/ 2342020 h 2342020"/>
                      <a:gd name="connsiteX28" fmla="*/ 2823434 w 5218662"/>
                      <a:gd name="connsiteY28" fmla="*/ 2342020 h 2342020"/>
                      <a:gd name="connsiteX29" fmla="*/ 2395227 w 5218662"/>
                      <a:gd name="connsiteY29" fmla="*/ 2342020 h 2342020"/>
                      <a:gd name="connsiteX30" fmla="*/ 2065837 w 5218662"/>
                      <a:gd name="connsiteY30" fmla="*/ 2342020 h 2342020"/>
                      <a:gd name="connsiteX31" fmla="*/ 1835265 w 5218662"/>
                      <a:gd name="connsiteY31" fmla="*/ 2342020 h 2342020"/>
                      <a:gd name="connsiteX32" fmla="*/ 1604692 w 5218662"/>
                      <a:gd name="connsiteY32" fmla="*/ 2342020 h 2342020"/>
                      <a:gd name="connsiteX33" fmla="*/ 1275303 w 5218662"/>
                      <a:gd name="connsiteY33" fmla="*/ 2342020 h 2342020"/>
                      <a:gd name="connsiteX34" fmla="*/ 1044730 w 5218662"/>
                      <a:gd name="connsiteY34" fmla="*/ 2342020 h 2342020"/>
                      <a:gd name="connsiteX35" fmla="*/ 764749 w 5218662"/>
                      <a:gd name="connsiteY35" fmla="*/ 2342020 h 2342020"/>
                      <a:gd name="connsiteX36" fmla="*/ 435359 w 5218662"/>
                      <a:gd name="connsiteY36" fmla="*/ 2342020 h 2342020"/>
                      <a:gd name="connsiteX37" fmla="*/ 138909 w 5218662"/>
                      <a:gd name="connsiteY37" fmla="*/ 2342020 h 2342020"/>
                      <a:gd name="connsiteX38" fmla="*/ 0 w 5218662"/>
                      <a:gd name="connsiteY38" fmla="*/ 2075451 h 2342020"/>
                      <a:gd name="connsiteX39" fmla="*/ 0 w 5218662"/>
                      <a:gd name="connsiteY39" fmla="*/ 1472490 h 2342020"/>
                      <a:gd name="connsiteX40" fmla="*/ 0 w 5218662"/>
                      <a:gd name="connsiteY40" fmla="*/ 923795 h 2342020"/>
                      <a:gd name="connsiteX41" fmla="*/ 0 w 5218662"/>
                      <a:gd name="connsiteY41" fmla="*/ 266568 h 2342020"/>
                      <a:gd name="connsiteX0" fmla="*/ 0 w 5218662"/>
                      <a:gd name="connsiteY0" fmla="*/ 266568 h 2342020"/>
                      <a:gd name="connsiteX1" fmla="*/ 138909 w 5218662"/>
                      <a:gd name="connsiteY1" fmla="*/ 0 h 2342020"/>
                      <a:gd name="connsiteX2" fmla="*/ 517706 w 5218662"/>
                      <a:gd name="connsiteY2" fmla="*/ 0 h 2342020"/>
                      <a:gd name="connsiteX3" fmla="*/ 797688 w 5218662"/>
                      <a:gd name="connsiteY3" fmla="*/ 0 h 2342020"/>
                      <a:gd name="connsiteX4" fmla="*/ 978852 w 5218662"/>
                      <a:gd name="connsiteY4" fmla="*/ 0 h 2342020"/>
                      <a:gd name="connsiteX5" fmla="*/ 1258833 w 5218662"/>
                      <a:gd name="connsiteY5" fmla="*/ 0 h 2342020"/>
                      <a:gd name="connsiteX6" fmla="*/ 1439997 w 5218662"/>
                      <a:gd name="connsiteY6" fmla="*/ 0 h 2342020"/>
                      <a:gd name="connsiteX7" fmla="*/ 1868204 w 5218662"/>
                      <a:gd name="connsiteY7" fmla="*/ 0 h 2342020"/>
                      <a:gd name="connsiteX8" fmla="*/ 2098777 w 5218662"/>
                      <a:gd name="connsiteY8" fmla="*/ 0 h 2342020"/>
                      <a:gd name="connsiteX9" fmla="*/ 2477575 w 5218662"/>
                      <a:gd name="connsiteY9" fmla="*/ 0 h 2342020"/>
                      <a:gd name="connsiteX10" fmla="*/ 2708148 w 5218662"/>
                      <a:gd name="connsiteY10" fmla="*/ 0 h 2342020"/>
                      <a:gd name="connsiteX11" fmla="*/ 3136354 w 5218662"/>
                      <a:gd name="connsiteY11" fmla="*/ 0 h 2342020"/>
                      <a:gd name="connsiteX12" fmla="*/ 3366927 w 5218662"/>
                      <a:gd name="connsiteY12" fmla="*/ 0 h 2342020"/>
                      <a:gd name="connsiteX13" fmla="*/ 3696316 w 5218662"/>
                      <a:gd name="connsiteY13" fmla="*/ 0 h 2342020"/>
                      <a:gd name="connsiteX14" fmla="*/ 4124523 w 5218662"/>
                      <a:gd name="connsiteY14" fmla="*/ 0 h 2342020"/>
                      <a:gd name="connsiteX15" fmla="*/ 4404504 w 5218662"/>
                      <a:gd name="connsiteY15" fmla="*/ 0 h 2342020"/>
                      <a:gd name="connsiteX16" fmla="*/ 4684485 w 5218662"/>
                      <a:gd name="connsiteY16" fmla="*/ 0 h 2342020"/>
                      <a:gd name="connsiteX17" fmla="*/ 5079752 w 5218662"/>
                      <a:gd name="connsiteY17" fmla="*/ 0 h 2342020"/>
                      <a:gd name="connsiteX18" fmla="*/ 5218662 w 5218662"/>
                      <a:gd name="connsiteY18" fmla="*/ 266568 h 2342020"/>
                      <a:gd name="connsiteX19" fmla="*/ 5218662 w 5218662"/>
                      <a:gd name="connsiteY19" fmla="*/ 851440 h 2342020"/>
                      <a:gd name="connsiteX20" fmla="*/ 5218662 w 5218662"/>
                      <a:gd name="connsiteY20" fmla="*/ 1400134 h 2342020"/>
                      <a:gd name="connsiteX21" fmla="*/ 5218662 w 5218662"/>
                      <a:gd name="connsiteY21" fmla="*/ 2075451 h 2342020"/>
                      <a:gd name="connsiteX22" fmla="*/ 5079752 w 5218662"/>
                      <a:gd name="connsiteY22" fmla="*/ 2342020 h 2342020"/>
                      <a:gd name="connsiteX23" fmla="*/ 4750363 w 5218662"/>
                      <a:gd name="connsiteY23" fmla="*/ 2342020 h 2342020"/>
                      <a:gd name="connsiteX24" fmla="*/ 4519790 w 5218662"/>
                      <a:gd name="connsiteY24" fmla="*/ 2342020 h 2342020"/>
                      <a:gd name="connsiteX25" fmla="*/ 4239809 w 5218662"/>
                      <a:gd name="connsiteY25" fmla="*/ 2342020 h 2342020"/>
                      <a:gd name="connsiteX26" fmla="*/ 3861011 w 5218662"/>
                      <a:gd name="connsiteY26" fmla="*/ 2342020 h 2342020"/>
                      <a:gd name="connsiteX27" fmla="*/ 3630438 w 5218662"/>
                      <a:gd name="connsiteY27" fmla="*/ 2342020 h 2342020"/>
                      <a:gd name="connsiteX28" fmla="*/ 3449274 w 5218662"/>
                      <a:gd name="connsiteY28" fmla="*/ 2342020 h 2342020"/>
                      <a:gd name="connsiteX29" fmla="*/ 3119884 w 5218662"/>
                      <a:gd name="connsiteY29" fmla="*/ 2342020 h 2342020"/>
                      <a:gd name="connsiteX30" fmla="*/ 2938720 w 5218662"/>
                      <a:gd name="connsiteY30" fmla="*/ 2342020 h 2342020"/>
                      <a:gd name="connsiteX31" fmla="*/ 2658739 w 5218662"/>
                      <a:gd name="connsiteY31" fmla="*/ 2342020 h 2342020"/>
                      <a:gd name="connsiteX32" fmla="*/ 2428166 w 5218662"/>
                      <a:gd name="connsiteY32" fmla="*/ 2342020 h 2342020"/>
                      <a:gd name="connsiteX33" fmla="*/ 2098777 w 5218662"/>
                      <a:gd name="connsiteY33" fmla="*/ 2342020 h 2342020"/>
                      <a:gd name="connsiteX34" fmla="*/ 1868204 w 5218662"/>
                      <a:gd name="connsiteY34" fmla="*/ 2342020 h 2342020"/>
                      <a:gd name="connsiteX35" fmla="*/ 1687040 w 5218662"/>
                      <a:gd name="connsiteY35" fmla="*/ 2342020 h 2342020"/>
                      <a:gd name="connsiteX36" fmla="*/ 1258833 w 5218662"/>
                      <a:gd name="connsiteY36" fmla="*/ 2342020 h 2342020"/>
                      <a:gd name="connsiteX37" fmla="*/ 830627 w 5218662"/>
                      <a:gd name="connsiteY37" fmla="*/ 2342020 h 2342020"/>
                      <a:gd name="connsiteX38" fmla="*/ 451829 w 5218662"/>
                      <a:gd name="connsiteY38" fmla="*/ 2342020 h 2342020"/>
                      <a:gd name="connsiteX39" fmla="*/ 138909 w 5218662"/>
                      <a:gd name="connsiteY39" fmla="*/ 2342020 h 2342020"/>
                      <a:gd name="connsiteX40" fmla="*/ 0 w 5218662"/>
                      <a:gd name="connsiteY40" fmla="*/ 2075451 h 2342020"/>
                      <a:gd name="connsiteX41" fmla="*/ 0 w 5218662"/>
                      <a:gd name="connsiteY41" fmla="*/ 1454401 h 2342020"/>
                      <a:gd name="connsiteX42" fmla="*/ 0 w 5218662"/>
                      <a:gd name="connsiteY42" fmla="*/ 833352 h 2342020"/>
                      <a:gd name="connsiteX43" fmla="*/ 0 w 5218662"/>
                      <a:gd name="connsiteY43" fmla="*/ 266568 h 234202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</a:cxnLst>
                    <a:rect l="l" t="t" r="r" b="b"/>
                    <a:pathLst>
                      <a:path w="5218662" h="2342020" fill="none" extrusionOk="0">
                        <a:moveTo>
                          <a:pt x="0" y="266568"/>
                        </a:moveTo>
                        <a:cubicBezTo>
                          <a:pt x="-15099" y="84585"/>
                          <a:pt x="34750" y="-11285"/>
                          <a:pt x="138909" y="0"/>
                        </a:cubicBezTo>
                        <a:cubicBezTo>
                          <a:pt x="238089" y="3203"/>
                          <a:pt x="282413" y="32289"/>
                          <a:pt x="418890" y="0"/>
                        </a:cubicBezTo>
                        <a:cubicBezTo>
                          <a:pt x="551549" y="-18873"/>
                          <a:pt x="568925" y="-5482"/>
                          <a:pt x="649462" y="0"/>
                        </a:cubicBezTo>
                        <a:cubicBezTo>
                          <a:pt x="729306" y="4942"/>
                          <a:pt x="911720" y="12808"/>
                          <a:pt x="1028261" y="0"/>
                        </a:cubicBezTo>
                        <a:cubicBezTo>
                          <a:pt x="1124205" y="-27604"/>
                          <a:pt x="1246445" y="26629"/>
                          <a:pt x="1456467" y="0"/>
                        </a:cubicBezTo>
                        <a:cubicBezTo>
                          <a:pt x="1662780" y="-20969"/>
                          <a:pt x="1699314" y="-36295"/>
                          <a:pt x="1785857" y="0"/>
                        </a:cubicBezTo>
                        <a:cubicBezTo>
                          <a:pt x="1873253" y="46536"/>
                          <a:pt x="1936410" y="-12676"/>
                          <a:pt x="2065837" y="0"/>
                        </a:cubicBezTo>
                        <a:cubicBezTo>
                          <a:pt x="2201043" y="2978"/>
                          <a:pt x="2217744" y="18313"/>
                          <a:pt x="2345819" y="0"/>
                        </a:cubicBezTo>
                        <a:cubicBezTo>
                          <a:pt x="2474794" y="-20491"/>
                          <a:pt x="2498136" y="14371"/>
                          <a:pt x="2576392" y="0"/>
                        </a:cubicBezTo>
                        <a:cubicBezTo>
                          <a:pt x="2657929" y="-12964"/>
                          <a:pt x="2747957" y="14547"/>
                          <a:pt x="2806964" y="0"/>
                        </a:cubicBezTo>
                        <a:cubicBezTo>
                          <a:pt x="2874724" y="-18333"/>
                          <a:pt x="2966276" y="-5744"/>
                          <a:pt x="3037537" y="0"/>
                        </a:cubicBezTo>
                        <a:cubicBezTo>
                          <a:pt x="3117864" y="27452"/>
                          <a:pt x="3193976" y="-11689"/>
                          <a:pt x="3268110" y="0"/>
                        </a:cubicBezTo>
                        <a:cubicBezTo>
                          <a:pt x="3337053" y="35139"/>
                          <a:pt x="3582362" y="22203"/>
                          <a:pt x="3696316" y="0"/>
                        </a:cubicBezTo>
                        <a:cubicBezTo>
                          <a:pt x="3809125" y="-13852"/>
                          <a:pt x="3915352" y="30850"/>
                          <a:pt x="4025706" y="0"/>
                        </a:cubicBezTo>
                        <a:cubicBezTo>
                          <a:pt x="4118674" y="-17151"/>
                          <a:pt x="4279593" y="-41131"/>
                          <a:pt x="4453912" y="0"/>
                        </a:cubicBezTo>
                        <a:cubicBezTo>
                          <a:pt x="4634962" y="5041"/>
                          <a:pt x="4815505" y="-32352"/>
                          <a:pt x="5079752" y="0"/>
                        </a:cubicBezTo>
                        <a:cubicBezTo>
                          <a:pt x="5147837" y="-18575"/>
                          <a:pt x="5234932" y="111057"/>
                          <a:pt x="5218662" y="266568"/>
                        </a:cubicBezTo>
                        <a:cubicBezTo>
                          <a:pt x="5210920" y="390376"/>
                          <a:pt x="5246747" y="617910"/>
                          <a:pt x="5218662" y="833352"/>
                        </a:cubicBezTo>
                        <a:cubicBezTo>
                          <a:pt x="5244307" y="1031812"/>
                          <a:pt x="5214110" y="1197448"/>
                          <a:pt x="5218662" y="1418224"/>
                        </a:cubicBezTo>
                        <a:cubicBezTo>
                          <a:pt x="5249221" y="1643248"/>
                          <a:pt x="5211931" y="1861640"/>
                          <a:pt x="5218662" y="2075451"/>
                        </a:cubicBezTo>
                        <a:cubicBezTo>
                          <a:pt x="5229025" y="2236191"/>
                          <a:pt x="5169547" y="2351641"/>
                          <a:pt x="5079752" y="2342020"/>
                        </a:cubicBezTo>
                        <a:cubicBezTo>
                          <a:pt x="5005594" y="2321810"/>
                          <a:pt x="4869635" y="2332811"/>
                          <a:pt x="4799771" y="2342020"/>
                        </a:cubicBezTo>
                        <a:cubicBezTo>
                          <a:pt x="4717817" y="2357333"/>
                          <a:pt x="4630408" y="2325439"/>
                          <a:pt x="4569199" y="2342020"/>
                        </a:cubicBezTo>
                        <a:cubicBezTo>
                          <a:pt x="4535989" y="2342487"/>
                          <a:pt x="4330222" y="2312744"/>
                          <a:pt x="4190400" y="2342020"/>
                        </a:cubicBezTo>
                        <a:cubicBezTo>
                          <a:pt x="4038359" y="2358365"/>
                          <a:pt x="4017658" y="2350937"/>
                          <a:pt x="3910419" y="2342020"/>
                        </a:cubicBezTo>
                        <a:cubicBezTo>
                          <a:pt x="3797489" y="2331248"/>
                          <a:pt x="3765294" y="2326676"/>
                          <a:pt x="3630438" y="2342020"/>
                        </a:cubicBezTo>
                        <a:cubicBezTo>
                          <a:pt x="3505296" y="2357619"/>
                          <a:pt x="3350236" y="2352322"/>
                          <a:pt x="3251640" y="2342020"/>
                        </a:cubicBezTo>
                        <a:cubicBezTo>
                          <a:pt x="3124849" y="2327535"/>
                          <a:pt x="3008297" y="2337309"/>
                          <a:pt x="2823434" y="2342020"/>
                        </a:cubicBezTo>
                        <a:cubicBezTo>
                          <a:pt x="2628128" y="2326288"/>
                          <a:pt x="2581588" y="2350829"/>
                          <a:pt x="2395227" y="2342020"/>
                        </a:cubicBezTo>
                        <a:cubicBezTo>
                          <a:pt x="2205141" y="2343539"/>
                          <a:pt x="2142629" y="2325421"/>
                          <a:pt x="2065837" y="2342020"/>
                        </a:cubicBezTo>
                        <a:cubicBezTo>
                          <a:pt x="1961496" y="2359303"/>
                          <a:pt x="1914411" y="2317231"/>
                          <a:pt x="1835265" y="2342020"/>
                        </a:cubicBezTo>
                        <a:cubicBezTo>
                          <a:pt x="1769018" y="2361969"/>
                          <a:pt x="1685578" y="2353830"/>
                          <a:pt x="1604692" y="2342020"/>
                        </a:cubicBezTo>
                        <a:cubicBezTo>
                          <a:pt x="1514577" y="2326162"/>
                          <a:pt x="1433977" y="2338232"/>
                          <a:pt x="1275303" y="2342020"/>
                        </a:cubicBezTo>
                        <a:cubicBezTo>
                          <a:pt x="1122640" y="2342427"/>
                          <a:pt x="1114691" y="2326283"/>
                          <a:pt x="1044730" y="2342020"/>
                        </a:cubicBezTo>
                        <a:cubicBezTo>
                          <a:pt x="979482" y="2344772"/>
                          <a:pt x="829884" y="2318410"/>
                          <a:pt x="764749" y="2342020"/>
                        </a:cubicBezTo>
                        <a:cubicBezTo>
                          <a:pt x="695239" y="2367808"/>
                          <a:pt x="535339" y="2358992"/>
                          <a:pt x="435359" y="2342020"/>
                        </a:cubicBezTo>
                        <a:cubicBezTo>
                          <a:pt x="348008" y="2321028"/>
                          <a:pt x="230771" y="2313447"/>
                          <a:pt x="138909" y="2342020"/>
                        </a:cubicBezTo>
                        <a:cubicBezTo>
                          <a:pt x="65511" y="2375872"/>
                          <a:pt x="-10808" y="2237562"/>
                          <a:pt x="0" y="2075451"/>
                        </a:cubicBezTo>
                        <a:cubicBezTo>
                          <a:pt x="19546" y="1885368"/>
                          <a:pt x="2541" y="1776290"/>
                          <a:pt x="0" y="1472490"/>
                        </a:cubicBezTo>
                        <a:cubicBezTo>
                          <a:pt x="1455" y="1181657"/>
                          <a:pt x="873" y="1167691"/>
                          <a:pt x="0" y="923795"/>
                        </a:cubicBezTo>
                        <a:cubicBezTo>
                          <a:pt x="15327" y="659701"/>
                          <a:pt x="-12805" y="469208"/>
                          <a:pt x="0" y="266568"/>
                        </a:cubicBezTo>
                        <a:close/>
                      </a:path>
                      <a:path w="5218662" h="2342020" stroke="0" extrusionOk="0">
                        <a:moveTo>
                          <a:pt x="0" y="266568"/>
                        </a:moveTo>
                        <a:cubicBezTo>
                          <a:pt x="6898" y="130472"/>
                          <a:pt x="76591" y="-6713"/>
                          <a:pt x="138909" y="0"/>
                        </a:cubicBezTo>
                        <a:cubicBezTo>
                          <a:pt x="324523" y="-15456"/>
                          <a:pt x="386122" y="4424"/>
                          <a:pt x="517706" y="0"/>
                        </a:cubicBezTo>
                        <a:cubicBezTo>
                          <a:pt x="654014" y="2215"/>
                          <a:pt x="733279" y="-22057"/>
                          <a:pt x="797688" y="0"/>
                        </a:cubicBezTo>
                        <a:cubicBezTo>
                          <a:pt x="872734" y="13436"/>
                          <a:pt x="947486" y="-4097"/>
                          <a:pt x="978852" y="0"/>
                        </a:cubicBezTo>
                        <a:cubicBezTo>
                          <a:pt x="999966" y="10334"/>
                          <a:pt x="1157925" y="5489"/>
                          <a:pt x="1258833" y="0"/>
                        </a:cubicBezTo>
                        <a:cubicBezTo>
                          <a:pt x="1354651" y="-5122"/>
                          <a:pt x="1383347" y="-2435"/>
                          <a:pt x="1439997" y="0"/>
                        </a:cubicBezTo>
                        <a:cubicBezTo>
                          <a:pt x="1483618" y="-24254"/>
                          <a:pt x="1747964" y="-17658"/>
                          <a:pt x="1868204" y="0"/>
                        </a:cubicBezTo>
                        <a:cubicBezTo>
                          <a:pt x="1968061" y="26041"/>
                          <a:pt x="2003992" y="6433"/>
                          <a:pt x="2098777" y="0"/>
                        </a:cubicBezTo>
                        <a:cubicBezTo>
                          <a:pt x="2169928" y="16858"/>
                          <a:pt x="2306916" y="17412"/>
                          <a:pt x="2477575" y="0"/>
                        </a:cubicBezTo>
                        <a:cubicBezTo>
                          <a:pt x="2648053" y="-22158"/>
                          <a:pt x="2655440" y="-19557"/>
                          <a:pt x="2708148" y="0"/>
                        </a:cubicBezTo>
                        <a:cubicBezTo>
                          <a:pt x="2733269" y="14331"/>
                          <a:pt x="3037271" y="19195"/>
                          <a:pt x="3136354" y="0"/>
                        </a:cubicBezTo>
                        <a:cubicBezTo>
                          <a:pt x="3268247" y="-32616"/>
                          <a:pt x="3251612" y="12393"/>
                          <a:pt x="3366927" y="0"/>
                        </a:cubicBezTo>
                        <a:cubicBezTo>
                          <a:pt x="3464266" y="-17528"/>
                          <a:pt x="3635096" y="28761"/>
                          <a:pt x="3696316" y="0"/>
                        </a:cubicBezTo>
                        <a:cubicBezTo>
                          <a:pt x="3763289" y="-29780"/>
                          <a:pt x="4028425" y="-5537"/>
                          <a:pt x="4124523" y="0"/>
                        </a:cubicBezTo>
                        <a:cubicBezTo>
                          <a:pt x="4197571" y="6272"/>
                          <a:pt x="4317848" y="-6216"/>
                          <a:pt x="4404504" y="0"/>
                        </a:cubicBezTo>
                        <a:cubicBezTo>
                          <a:pt x="4479239" y="1210"/>
                          <a:pt x="4561900" y="3751"/>
                          <a:pt x="4684485" y="0"/>
                        </a:cubicBezTo>
                        <a:cubicBezTo>
                          <a:pt x="4790519" y="12180"/>
                          <a:pt x="4958567" y="2530"/>
                          <a:pt x="5079752" y="0"/>
                        </a:cubicBezTo>
                        <a:cubicBezTo>
                          <a:pt x="5195282" y="1804"/>
                          <a:pt x="5250732" y="104655"/>
                          <a:pt x="5218662" y="266568"/>
                        </a:cubicBezTo>
                        <a:cubicBezTo>
                          <a:pt x="5180455" y="476922"/>
                          <a:pt x="5200598" y="608389"/>
                          <a:pt x="5218662" y="851440"/>
                        </a:cubicBezTo>
                        <a:cubicBezTo>
                          <a:pt x="5222446" y="1099375"/>
                          <a:pt x="5230482" y="1140633"/>
                          <a:pt x="5218662" y="1400134"/>
                        </a:cubicBezTo>
                        <a:cubicBezTo>
                          <a:pt x="5210460" y="1639600"/>
                          <a:pt x="5207487" y="1731950"/>
                          <a:pt x="5218662" y="2075451"/>
                        </a:cubicBezTo>
                        <a:cubicBezTo>
                          <a:pt x="5234607" y="2248821"/>
                          <a:pt x="5183775" y="2379521"/>
                          <a:pt x="5079752" y="2342020"/>
                        </a:cubicBezTo>
                        <a:cubicBezTo>
                          <a:pt x="4968836" y="2363143"/>
                          <a:pt x="4875784" y="2366920"/>
                          <a:pt x="4750363" y="2342020"/>
                        </a:cubicBezTo>
                        <a:cubicBezTo>
                          <a:pt x="4627411" y="2318583"/>
                          <a:pt x="4593965" y="2344803"/>
                          <a:pt x="4519790" y="2342020"/>
                        </a:cubicBezTo>
                        <a:cubicBezTo>
                          <a:pt x="4428574" y="2336879"/>
                          <a:pt x="4341966" y="2377447"/>
                          <a:pt x="4239809" y="2342020"/>
                        </a:cubicBezTo>
                        <a:cubicBezTo>
                          <a:pt x="4139803" y="2301635"/>
                          <a:pt x="3968157" y="2332687"/>
                          <a:pt x="3861011" y="2342020"/>
                        </a:cubicBezTo>
                        <a:cubicBezTo>
                          <a:pt x="3767151" y="2345132"/>
                          <a:pt x="3719558" y="2337915"/>
                          <a:pt x="3630438" y="2342020"/>
                        </a:cubicBezTo>
                        <a:cubicBezTo>
                          <a:pt x="3534161" y="2346740"/>
                          <a:pt x="3510449" y="2330266"/>
                          <a:pt x="3449274" y="2342020"/>
                        </a:cubicBezTo>
                        <a:cubicBezTo>
                          <a:pt x="3376809" y="2344375"/>
                          <a:pt x="3195748" y="2336389"/>
                          <a:pt x="3119884" y="2342020"/>
                        </a:cubicBezTo>
                        <a:cubicBezTo>
                          <a:pt x="3043751" y="2340352"/>
                          <a:pt x="2999477" y="2327357"/>
                          <a:pt x="2938720" y="2342020"/>
                        </a:cubicBezTo>
                        <a:cubicBezTo>
                          <a:pt x="2874444" y="2354141"/>
                          <a:pt x="2743531" y="2341031"/>
                          <a:pt x="2658739" y="2342020"/>
                        </a:cubicBezTo>
                        <a:cubicBezTo>
                          <a:pt x="2588556" y="2359620"/>
                          <a:pt x="2507338" y="2347444"/>
                          <a:pt x="2428166" y="2342020"/>
                        </a:cubicBezTo>
                        <a:cubicBezTo>
                          <a:pt x="2368248" y="2328587"/>
                          <a:pt x="2179398" y="2357131"/>
                          <a:pt x="2098777" y="2342020"/>
                        </a:cubicBezTo>
                        <a:cubicBezTo>
                          <a:pt x="2016985" y="2342379"/>
                          <a:pt x="1958860" y="2346211"/>
                          <a:pt x="1868204" y="2342020"/>
                        </a:cubicBezTo>
                        <a:cubicBezTo>
                          <a:pt x="1786426" y="2344204"/>
                          <a:pt x="1762554" y="2347674"/>
                          <a:pt x="1687040" y="2342020"/>
                        </a:cubicBezTo>
                        <a:cubicBezTo>
                          <a:pt x="1611378" y="2350022"/>
                          <a:pt x="1433565" y="2301778"/>
                          <a:pt x="1258833" y="2342020"/>
                        </a:cubicBezTo>
                        <a:cubicBezTo>
                          <a:pt x="1097790" y="2356415"/>
                          <a:pt x="960421" y="2328369"/>
                          <a:pt x="830627" y="2342020"/>
                        </a:cubicBezTo>
                        <a:cubicBezTo>
                          <a:pt x="702954" y="2379256"/>
                          <a:pt x="553378" y="2347276"/>
                          <a:pt x="451829" y="2342020"/>
                        </a:cubicBezTo>
                        <a:cubicBezTo>
                          <a:pt x="365137" y="2330271"/>
                          <a:pt x="215420" y="2365865"/>
                          <a:pt x="138909" y="2342020"/>
                        </a:cubicBezTo>
                        <a:cubicBezTo>
                          <a:pt x="70219" y="2347166"/>
                          <a:pt x="-6615" y="2203289"/>
                          <a:pt x="0" y="2075451"/>
                        </a:cubicBezTo>
                        <a:cubicBezTo>
                          <a:pt x="-2422" y="1852456"/>
                          <a:pt x="-4679" y="1745315"/>
                          <a:pt x="0" y="1454401"/>
                        </a:cubicBezTo>
                        <a:cubicBezTo>
                          <a:pt x="26417" y="1169430"/>
                          <a:pt x="767" y="1042870"/>
                          <a:pt x="0" y="833352"/>
                        </a:cubicBezTo>
                        <a:cubicBezTo>
                          <a:pt x="11555" y="689431"/>
                          <a:pt x="-9226" y="403188"/>
                          <a:pt x="0" y="266568"/>
                        </a:cubicBezTo>
                        <a:close/>
                      </a:path>
                      <a:path w="5218662" h="2342020" fill="none" stroke="0" extrusionOk="0">
                        <a:moveTo>
                          <a:pt x="0" y="266568"/>
                        </a:moveTo>
                        <a:cubicBezTo>
                          <a:pt x="9261" y="99729"/>
                          <a:pt x="59728" y="-22917"/>
                          <a:pt x="138909" y="0"/>
                        </a:cubicBezTo>
                        <a:cubicBezTo>
                          <a:pt x="248642" y="21302"/>
                          <a:pt x="288707" y="21687"/>
                          <a:pt x="418890" y="0"/>
                        </a:cubicBezTo>
                        <a:cubicBezTo>
                          <a:pt x="554075" y="-18320"/>
                          <a:pt x="571289" y="-4866"/>
                          <a:pt x="649462" y="0"/>
                        </a:cubicBezTo>
                        <a:cubicBezTo>
                          <a:pt x="735394" y="-8918"/>
                          <a:pt x="914882" y="31572"/>
                          <a:pt x="1028261" y="0"/>
                        </a:cubicBezTo>
                        <a:cubicBezTo>
                          <a:pt x="1132349" y="4395"/>
                          <a:pt x="1252200" y="25287"/>
                          <a:pt x="1456467" y="0"/>
                        </a:cubicBezTo>
                        <a:cubicBezTo>
                          <a:pt x="1665406" y="-20851"/>
                          <a:pt x="1703341" y="-30644"/>
                          <a:pt x="1785857" y="0"/>
                        </a:cubicBezTo>
                        <a:cubicBezTo>
                          <a:pt x="1878315" y="38503"/>
                          <a:pt x="1931522" y="2681"/>
                          <a:pt x="2065837" y="0"/>
                        </a:cubicBezTo>
                        <a:cubicBezTo>
                          <a:pt x="2202970" y="3462"/>
                          <a:pt x="2219567" y="21724"/>
                          <a:pt x="2345819" y="0"/>
                        </a:cubicBezTo>
                        <a:cubicBezTo>
                          <a:pt x="2475029" y="-17830"/>
                          <a:pt x="2511590" y="6466"/>
                          <a:pt x="2576392" y="0"/>
                        </a:cubicBezTo>
                        <a:cubicBezTo>
                          <a:pt x="2651252" y="-8378"/>
                          <a:pt x="2750186" y="10153"/>
                          <a:pt x="2806964" y="0"/>
                        </a:cubicBezTo>
                        <a:cubicBezTo>
                          <a:pt x="2855440" y="-8378"/>
                          <a:pt x="2969485" y="-11098"/>
                          <a:pt x="3037537" y="0"/>
                        </a:cubicBezTo>
                        <a:cubicBezTo>
                          <a:pt x="3126084" y="13147"/>
                          <a:pt x="3186046" y="-17287"/>
                          <a:pt x="3268110" y="0"/>
                        </a:cubicBezTo>
                        <a:cubicBezTo>
                          <a:pt x="3334507" y="19348"/>
                          <a:pt x="3605535" y="14822"/>
                          <a:pt x="3696316" y="0"/>
                        </a:cubicBezTo>
                        <a:cubicBezTo>
                          <a:pt x="3797733" y="-22218"/>
                          <a:pt x="3926725" y="4095"/>
                          <a:pt x="4025706" y="0"/>
                        </a:cubicBezTo>
                        <a:cubicBezTo>
                          <a:pt x="4152764" y="-6045"/>
                          <a:pt x="4281264" y="-38294"/>
                          <a:pt x="4453912" y="0"/>
                        </a:cubicBezTo>
                        <a:cubicBezTo>
                          <a:pt x="4655987" y="72016"/>
                          <a:pt x="4805643" y="24346"/>
                          <a:pt x="5079752" y="0"/>
                        </a:cubicBezTo>
                        <a:cubicBezTo>
                          <a:pt x="5138324" y="-39830"/>
                          <a:pt x="5217167" y="99917"/>
                          <a:pt x="5218662" y="266568"/>
                        </a:cubicBezTo>
                        <a:cubicBezTo>
                          <a:pt x="5235203" y="391475"/>
                          <a:pt x="5190903" y="627979"/>
                          <a:pt x="5218662" y="833352"/>
                        </a:cubicBezTo>
                        <a:cubicBezTo>
                          <a:pt x="5228408" y="1046350"/>
                          <a:pt x="5194751" y="1198568"/>
                          <a:pt x="5218662" y="1418224"/>
                        </a:cubicBezTo>
                        <a:cubicBezTo>
                          <a:pt x="5202623" y="1626788"/>
                          <a:pt x="5223066" y="1917429"/>
                          <a:pt x="5218662" y="2075451"/>
                        </a:cubicBezTo>
                        <a:cubicBezTo>
                          <a:pt x="5221797" y="2254096"/>
                          <a:pt x="5166685" y="2357994"/>
                          <a:pt x="5079752" y="2342020"/>
                        </a:cubicBezTo>
                        <a:cubicBezTo>
                          <a:pt x="4992828" y="2331830"/>
                          <a:pt x="4885359" y="2343472"/>
                          <a:pt x="4799771" y="2342020"/>
                        </a:cubicBezTo>
                        <a:cubicBezTo>
                          <a:pt x="4710150" y="2359725"/>
                          <a:pt x="4617107" y="2343065"/>
                          <a:pt x="4569199" y="2342020"/>
                        </a:cubicBezTo>
                        <a:cubicBezTo>
                          <a:pt x="4524229" y="2349172"/>
                          <a:pt x="4332665" y="2322978"/>
                          <a:pt x="4190400" y="2342020"/>
                        </a:cubicBezTo>
                        <a:cubicBezTo>
                          <a:pt x="4041860" y="2355410"/>
                          <a:pt x="4013705" y="2346412"/>
                          <a:pt x="3910419" y="2342020"/>
                        </a:cubicBezTo>
                        <a:cubicBezTo>
                          <a:pt x="3805182" y="2343846"/>
                          <a:pt x="3764131" y="2329589"/>
                          <a:pt x="3630438" y="2342020"/>
                        </a:cubicBezTo>
                        <a:cubicBezTo>
                          <a:pt x="3487805" y="2358691"/>
                          <a:pt x="3381781" y="2317712"/>
                          <a:pt x="3251640" y="2342020"/>
                        </a:cubicBezTo>
                        <a:cubicBezTo>
                          <a:pt x="3147677" y="2337601"/>
                          <a:pt x="3026577" y="2352008"/>
                          <a:pt x="2823434" y="2342020"/>
                        </a:cubicBezTo>
                        <a:cubicBezTo>
                          <a:pt x="2646585" y="2341835"/>
                          <a:pt x="2571625" y="2342016"/>
                          <a:pt x="2395227" y="2342020"/>
                        </a:cubicBezTo>
                        <a:cubicBezTo>
                          <a:pt x="2220694" y="2349517"/>
                          <a:pt x="2162893" y="2320644"/>
                          <a:pt x="2065837" y="2342020"/>
                        </a:cubicBezTo>
                        <a:cubicBezTo>
                          <a:pt x="1969679" y="2341213"/>
                          <a:pt x="1899551" y="2318116"/>
                          <a:pt x="1835265" y="2342020"/>
                        </a:cubicBezTo>
                        <a:cubicBezTo>
                          <a:pt x="1755897" y="2359504"/>
                          <a:pt x="1702604" y="2347730"/>
                          <a:pt x="1604692" y="2342020"/>
                        </a:cubicBezTo>
                        <a:cubicBezTo>
                          <a:pt x="1507231" y="2331710"/>
                          <a:pt x="1433058" y="2340298"/>
                          <a:pt x="1275303" y="2342020"/>
                        </a:cubicBezTo>
                        <a:cubicBezTo>
                          <a:pt x="1126306" y="2345493"/>
                          <a:pt x="1115654" y="2327448"/>
                          <a:pt x="1044730" y="2342020"/>
                        </a:cubicBezTo>
                        <a:cubicBezTo>
                          <a:pt x="969412" y="2351726"/>
                          <a:pt x="826767" y="2324295"/>
                          <a:pt x="764749" y="2342020"/>
                        </a:cubicBezTo>
                        <a:cubicBezTo>
                          <a:pt x="714674" y="2362957"/>
                          <a:pt x="516400" y="2363018"/>
                          <a:pt x="435359" y="2342020"/>
                        </a:cubicBezTo>
                        <a:cubicBezTo>
                          <a:pt x="337425" y="2352748"/>
                          <a:pt x="235061" y="2298366"/>
                          <a:pt x="138909" y="2342020"/>
                        </a:cubicBezTo>
                        <a:cubicBezTo>
                          <a:pt x="74340" y="2389646"/>
                          <a:pt x="505" y="2273782"/>
                          <a:pt x="0" y="2075451"/>
                        </a:cubicBezTo>
                        <a:cubicBezTo>
                          <a:pt x="9284" y="1867103"/>
                          <a:pt x="-16544" y="1761860"/>
                          <a:pt x="0" y="1472490"/>
                        </a:cubicBezTo>
                        <a:cubicBezTo>
                          <a:pt x="2962" y="1182232"/>
                          <a:pt x="2369" y="1171009"/>
                          <a:pt x="0" y="923795"/>
                        </a:cubicBezTo>
                        <a:cubicBezTo>
                          <a:pt x="-25721" y="663834"/>
                          <a:pt x="-316" y="447497"/>
                          <a:pt x="0" y="266568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83508"/>
            <a:endParaRPr lang="th-TH" sz="3284" dirty="0">
              <a:solidFill>
                <a:prstClr val="white"/>
              </a:solidFill>
              <a:latin typeface="MN ONIGIRI" pitchFamily="2" charset="0"/>
              <a:cs typeface="MN ONIGIRI" pitchFamily="2" charset="0"/>
            </a:endParaRPr>
          </a:p>
        </p:txBody>
      </p:sp>
      <p:pic>
        <p:nvPicPr>
          <p:cNvPr id="23" name="รูปภาพ 22">
            <a:extLst>
              <a:ext uri="{FF2B5EF4-FFF2-40B4-BE49-F238E27FC236}">
                <a16:creationId xmlns:a16="http://schemas.microsoft.com/office/drawing/2014/main" id="{B4480043-2EA8-9F77-BDB5-4CCF18F540D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871" t="4201" r="69974" b="51429"/>
          <a:stretch/>
        </p:blipFill>
        <p:spPr>
          <a:xfrm>
            <a:off x="6623220" y="3067108"/>
            <a:ext cx="1427535" cy="1608207"/>
          </a:xfrm>
          <a:prstGeom prst="rect">
            <a:avLst/>
          </a:prstGeom>
        </p:spPr>
      </p:pic>
      <p:sp>
        <p:nvSpPr>
          <p:cNvPr id="24" name="กล่องข้อความ 23">
            <a:extLst>
              <a:ext uri="{FF2B5EF4-FFF2-40B4-BE49-F238E27FC236}">
                <a16:creationId xmlns:a16="http://schemas.microsoft.com/office/drawing/2014/main" id="{E99CE124-8A50-1A77-D199-5BC453CA2C44}"/>
              </a:ext>
            </a:extLst>
          </p:cNvPr>
          <p:cNvSpPr txBox="1"/>
          <p:nvPr/>
        </p:nvSpPr>
        <p:spPr>
          <a:xfrm>
            <a:off x="6309773" y="4628220"/>
            <a:ext cx="2054431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ด่างทับทิม </a:t>
            </a:r>
            <a:r>
              <a:rPr lang="en-US" sz="2400" dirty="0">
                <a:latin typeface="FC Crayon [Non-commercial] Reg" pitchFamily="2" charset="-34"/>
                <a:cs typeface="FC Crayon [Non-commercial] Reg" pitchFamily="2" charset="-34"/>
              </a:rPr>
              <a:t>10 </a:t>
            </a:r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กรัม</a:t>
            </a:r>
          </a:p>
        </p:txBody>
      </p:sp>
      <p:grpSp>
        <p:nvGrpSpPr>
          <p:cNvPr id="37" name="กลุ่ม 36">
            <a:extLst>
              <a:ext uri="{FF2B5EF4-FFF2-40B4-BE49-F238E27FC236}">
                <a16:creationId xmlns:a16="http://schemas.microsoft.com/office/drawing/2014/main" id="{DD5A785E-E5ED-C7F7-905B-0F69D9B44DD3}"/>
              </a:ext>
            </a:extLst>
          </p:cNvPr>
          <p:cNvGrpSpPr/>
          <p:nvPr/>
        </p:nvGrpSpPr>
        <p:grpSpPr>
          <a:xfrm>
            <a:off x="7934990" y="3486477"/>
            <a:ext cx="2054431" cy="515526"/>
            <a:chOff x="7934990" y="3486477"/>
            <a:chExt cx="2054431" cy="515526"/>
          </a:xfrm>
        </p:grpSpPr>
        <p:cxnSp>
          <p:nvCxnSpPr>
            <p:cNvPr id="26" name="ลูกศรเชื่อมต่อแบบตรง 25">
              <a:extLst>
                <a:ext uri="{FF2B5EF4-FFF2-40B4-BE49-F238E27FC236}">
                  <a16:creationId xmlns:a16="http://schemas.microsoft.com/office/drawing/2014/main" id="{71590E97-F99A-CE3A-DC71-740B16D54257}"/>
                </a:ext>
              </a:extLst>
            </p:cNvPr>
            <p:cNvCxnSpPr/>
            <p:nvPr/>
          </p:nvCxnSpPr>
          <p:spPr>
            <a:xfrm>
              <a:off x="8181403" y="3963454"/>
              <a:ext cx="1561606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กล่องข้อความ 26">
              <a:extLst>
                <a:ext uri="{FF2B5EF4-FFF2-40B4-BE49-F238E27FC236}">
                  <a16:creationId xmlns:a16="http://schemas.microsoft.com/office/drawing/2014/main" id="{893006E6-AB3E-5625-70C0-BB7EA347D8E1}"/>
                </a:ext>
              </a:extLst>
            </p:cNvPr>
            <p:cNvSpPr txBox="1"/>
            <p:nvPr/>
          </p:nvSpPr>
          <p:spPr>
            <a:xfrm>
              <a:off x="7934990" y="3486477"/>
              <a:ext cx="2054431" cy="51552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th-TH" sz="2000" dirty="0">
                  <a:solidFill>
                    <a:srgbClr val="5B9BD5"/>
                  </a:solidFill>
                  <a:latin typeface="FC Crayon [Non-commercial] Reg" pitchFamily="2" charset="-34"/>
                  <a:cs typeface="FC Crayon [Non-commercial] Reg" pitchFamily="2" charset="-34"/>
                </a:rPr>
                <a:t>เติมน้ำ </a:t>
              </a:r>
              <a:r>
                <a:rPr lang="en" sz="2000" dirty="0">
                  <a:solidFill>
                    <a:srgbClr val="5B9BD5"/>
                  </a:solidFill>
                  <a:latin typeface="FC Crayon [Non-commercial] Reg" pitchFamily="2" charset="-34"/>
                  <a:cs typeface="FC Crayon [Non-commercial] Reg" pitchFamily="2" charset="-34"/>
                </a:rPr>
                <a:t>1</a:t>
              </a:r>
              <a:r>
                <a:rPr lang="en-US" sz="2000" dirty="0">
                  <a:solidFill>
                    <a:srgbClr val="5B9BD5"/>
                  </a:solidFill>
                  <a:latin typeface="FC Crayon [Non-commercial] Reg" pitchFamily="2" charset="-34"/>
                  <a:cs typeface="FC Crayon [Non-commercial] Reg" pitchFamily="2" charset="-34"/>
                </a:rPr>
                <a:t>50</a:t>
              </a:r>
              <a:r>
                <a:rPr lang="en" sz="2000" dirty="0">
                  <a:solidFill>
                    <a:srgbClr val="5B9BD5"/>
                  </a:solidFill>
                  <a:latin typeface="FC Crayon [Non-commercial] Reg" pitchFamily="2" charset="-34"/>
                  <a:cs typeface="FC Crayon [Non-commercial] Reg" pitchFamily="2" charset="-34"/>
                </a:rPr>
                <a:t> ml</a:t>
              </a:r>
            </a:p>
          </p:txBody>
        </p:sp>
      </p:grpSp>
      <p:pic>
        <p:nvPicPr>
          <p:cNvPr id="28" name="รูปภาพ 27">
            <a:extLst>
              <a:ext uri="{FF2B5EF4-FFF2-40B4-BE49-F238E27FC236}">
                <a16:creationId xmlns:a16="http://schemas.microsoft.com/office/drawing/2014/main" id="{BB744B09-7C62-D818-FF92-9FE424BE3B9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2304" t="3645" r="6709" b="51985"/>
          <a:stretch/>
        </p:blipFill>
        <p:spPr>
          <a:xfrm>
            <a:off x="9881348" y="3067108"/>
            <a:ext cx="1427535" cy="1697730"/>
          </a:xfrm>
          <a:prstGeom prst="rect">
            <a:avLst/>
          </a:prstGeom>
        </p:spPr>
      </p:pic>
      <p:sp>
        <p:nvSpPr>
          <p:cNvPr id="29" name="กล่องข้อความ 28">
            <a:extLst>
              <a:ext uri="{FF2B5EF4-FFF2-40B4-BE49-F238E27FC236}">
                <a16:creationId xmlns:a16="http://schemas.microsoft.com/office/drawing/2014/main" id="{6CE17B53-AB9D-2874-D90A-4F5F683584C2}"/>
              </a:ext>
            </a:extLst>
          </p:cNvPr>
          <p:cNvSpPr txBox="1"/>
          <p:nvPr/>
        </p:nvSpPr>
        <p:spPr>
          <a:xfrm>
            <a:off x="9567899" y="4628220"/>
            <a:ext cx="2054431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ความเข้มข้น</a:t>
            </a:r>
            <a:endParaRPr lang="en-US" sz="2400" dirty="0">
              <a:latin typeface="FC Crayon [Non-commercial] Reg" pitchFamily="2" charset="-34"/>
              <a:cs typeface="FC Crayon [Non-commercial] Reg" pitchFamily="2" charset="-34"/>
            </a:endParaRPr>
          </a:p>
        </p:txBody>
      </p:sp>
      <p:grpSp>
        <p:nvGrpSpPr>
          <p:cNvPr id="30" name="กลุ่ม 29">
            <a:extLst>
              <a:ext uri="{FF2B5EF4-FFF2-40B4-BE49-F238E27FC236}">
                <a16:creationId xmlns:a16="http://schemas.microsoft.com/office/drawing/2014/main" id="{2BCADA26-616C-B0F4-CFFD-EF4A6263F0CF}"/>
              </a:ext>
            </a:extLst>
          </p:cNvPr>
          <p:cNvGrpSpPr/>
          <p:nvPr/>
        </p:nvGrpSpPr>
        <p:grpSpPr>
          <a:xfrm>
            <a:off x="2772091" y="5563115"/>
            <a:ext cx="6647818" cy="684803"/>
            <a:chOff x="1646381" y="3086598"/>
            <a:chExt cx="3173631" cy="684803"/>
          </a:xfrm>
        </p:grpSpPr>
        <p:sp>
          <p:nvSpPr>
            <p:cNvPr id="31" name="สี่เหลี่ยมผืนผ้ามุมมน 4">
              <a:extLst>
                <a:ext uri="{FF2B5EF4-FFF2-40B4-BE49-F238E27FC236}">
                  <a16:creationId xmlns:a16="http://schemas.microsoft.com/office/drawing/2014/main" id="{87BEC274-A442-F42D-1DDA-13C5F5330450}"/>
                </a:ext>
              </a:extLst>
            </p:cNvPr>
            <p:cNvSpPr/>
            <p:nvPr/>
          </p:nvSpPr>
          <p:spPr>
            <a:xfrm>
              <a:off x="1828800" y="3086598"/>
              <a:ext cx="2910468" cy="684803"/>
            </a:xfrm>
            <a:custGeom>
              <a:avLst/>
              <a:gdLst>
                <a:gd name="connsiteX0" fmla="*/ 0 w 2910468"/>
                <a:gd name="connsiteY0" fmla="*/ 77944 h 684803"/>
                <a:gd name="connsiteX1" fmla="*/ 77470 w 2910468"/>
                <a:gd name="connsiteY1" fmla="*/ 0 h 684803"/>
                <a:gd name="connsiteX2" fmla="*/ 233616 w 2910468"/>
                <a:gd name="connsiteY2" fmla="*/ 0 h 684803"/>
                <a:gd name="connsiteX3" fmla="*/ 362207 w 2910468"/>
                <a:gd name="connsiteY3" fmla="*/ 0 h 684803"/>
                <a:gd name="connsiteX4" fmla="*/ 573464 w 2910468"/>
                <a:gd name="connsiteY4" fmla="*/ 0 h 684803"/>
                <a:gd name="connsiteX5" fmla="*/ 812277 w 2910468"/>
                <a:gd name="connsiteY5" fmla="*/ 0 h 684803"/>
                <a:gd name="connsiteX6" fmla="*/ 995979 w 2910468"/>
                <a:gd name="connsiteY6" fmla="*/ 0 h 684803"/>
                <a:gd name="connsiteX7" fmla="*/ 1152125 w 2910468"/>
                <a:gd name="connsiteY7" fmla="*/ 0 h 684803"/>
                <a:gd name="connsiteX8" fmla="*/ 1308272 w 2910468"/>
                <a:gd name="connsiteY8" fmla="*/ 0 h 684803"/>
                <a:gd name="connsiteX9" fmla="*/ 1436863 w 2910468"/>
                <a:gd name="connsiteY9" fmla="*/ 0 h 684803"/>
                <a:gd name="connsiteX10" fmla="*/ 1565454 w 2910468"/>
                <a:gd name="connsiteY10" fmla="*/ 0 h 684803"/>
                <a:gd name="connsiteX11" fmla="*/ 1694046 w 2910468"/>
                <a:gd name="connsiteY11" fmla="*/ 0 h 684803"/>
                <a:gd name="connsiteX12" fmla="*/ 1822637 w 2910468"/>
                <a:gd name="connsiteY12" fmla="*/ 0 h 684803"/>
                <a:gd name="connsiteX13" fmla="*/ 2061449 w 2910468"/>
                <a:gd name="connsiteY13" fmla="*/ 0 h 684803"/>
                <a:gd name="connsiteX14" fmla="*/ 2245151 w 2910468"/>
                <a:gd name="connsiteY14" fmla="*/ 0 h 684803"/>
                <a:gd name="connsiteX15" fmla="*/ 2483964 w 2910468"/>
                <a:gd name="connsiteY15" fmla="*/ 0 h 684803"/>
                <a:gd name="connsiteX16" fmla="*/ 2832997 w 2910468"/>
                <a:gd name="connsiteY16" fmla="*/ 0 h 684803"/>
                <a:gd name="connsiteX17" fmla="*/ 2910468 w 2910468"/>
                <a:gd name="connsiteY17" fmla="*/ 77944 h 684803"/>
                <a:gd name="connsiteX18" fmla="*/ 2910468 w 2910468"/>
                <a:gd name="connsiteY18" fmla="*/ 243670 h 684803"/>
                <a:gd name="connsiteX19" fmla="*/ 2910468 w 2910468"/>
                <a:gd name="connsiteY19" fmla="*/ 414686 h 684803"/>
                <a:gd name="connsiteX20" fmla="*/ 2910468 w 2910468"/>
                <a:gd name="connsiteY20" fmla="*/ 606858 h 684803"/>
                <a:gd name="connsiteX21" fmla="*/ 2832997 w 2910468"/>
                <a:gd name="connsiteY21" fmla="*/ 684803 h 684803"/>
                <a:gd name="connsiteX22" fmla="*/ 2676850 w 2910468"/>
                <a:gd name="connsiteY22" fmla="*/ 684803 h 684803"/>
                <a:gd name="connsiteX23" fmla="*/ 2548259 w 2910468"/>
                <a:gd name="connsiteY23" fmla="*/ 684803 h 684803"/>
                <a:gd name="connsiteX24" fmla="*/ 2337002 w 2910468"/>
                <a:gd name="connsiteY24" fmla="*/ 684803 h 684803"/>
                <a:gd name="connsiteX25" fmla="*/ 2180856 w 2910468"/>
                <a:gd name="connsiteY25" fmla="*/ 684803 h 684803"/>
                <a:gd name="connsiteX26" fmla="*/ 2024709 w 2910468"/>
                <a:gd name="connsiteY26" fmla="*/ 684803 h 684803"/>
                <a:gd name="connsiteX27" fmla="*/ 1813452 w 2910468"/>
                <a:gd name="connsiteY27" fmla="*/ 684803 h 684803"/>
                <a:gd name="connsiteX28" fmla="*/ 1574639 w 2910468"/>
                <a:gd name="connsiteY28" fmla="*/ 684803 h 684803"/>
                <a:gd name="connsiteX29" fmla="*/ 1335827 w 2910468"/>
                <a:gd name="connsiteY29" fmla="*/ 684803 h 684803"/>
                <a:gd name="connsiteX30" fmla="*/ 1152125 w 2910468"/>
                <a:gd name="connsiteY30" fmla="*/ 684803 h 684803"/>
                <a:gd name="connsiteX31" fmla="*/ 1023534 w 2910468"/>
                <a:gd name="connsiteY31" fmla="*/ 684803 h 684803"/>
                <a:gd name="connsiteX32" fmla="*/ 894943 w 2910468"/>
                <a:gd name="connsiteY32" fmla="*/ 684803 h 684803"/>
                <a:gd name="connsiteX33" fmla="*/ 711241 w 2910468"/>
                <a:gd name="connsiteY33" fmla="*/ 684803 h 684803"/>
                <a:gd name="connsiteX34" fmla="*/ 582649 w 2910468"/>
                <a:gd name="connsiteY34" fmla="*/ 684803 h 684803"/>
                <a:gd name="connsiteX35" fmla="*/ 426503 w 2910468"/>
                <a:gd name="connsiteY35" fmla="*/ 684803 h 684803"/>
                <a:gd name="connsiteX36" fmla="*/ 242801 w 2910468"/>
                <a:gd name="connsiteY36" fmla="*/ 684803 h 684803"/>
                <a:gd name="connsiteX37" fmla="*/ 77470 w 2910468"/>
                <a:gd name="connsiteY37" fmla="*/ 684803 h 684803"/>
                <a:gd name="connsiteX38" fmla="*/ 0 w 2910468"/>
                <a:gd name="connsiteY38" fmla="*/ 606858 h 684803"/>
                <a:gd name="connsiteX39" fmla="*/ 0 w 2910468"/>
                <a:gd name="connsiteY39" fmla="*/ 430553 h 684803"/>
                <a:gd name="connsiteX40" fmla="*/ 0 w 2910468"/>
                <a:gd name="connsiteY40" fmla="*/ 270116 h 684803"/>
                <a:gd name="connsiteX41" fmla="*/ 0 w 2910468"/>
                <a:gd name="connsiteY41" fmla="*/ 77944 h 684803"/>
                <a:gd name="connsiteX0" fmla="*/ 0 w 2910468"/>
                <a:gd name="connsiteY0" fmla="*/ 77944 h 684803"/>
                <a:gd name="connsiteX1" fmla="*/ 77470 w 2910468"/>
                <a:gd name="connsiteY1" fmla="*/ 0 h 684803"/>
                <a:gd name="connsiteX2" fmla="*/ 288726 w 2910468"/>
                <a:gd name="connsiteY2" fmla="*/ 0 h 684803"/>
                <a:gd name="connsiteX3" fmla="*/ 444873 w 2910468"/>
                <a:gd name="connsiteY3" fmla="*/ 0 h 684803"/>
                <a:gd name="connsiteX4" fmla="*/ 545909 w 2910468"/>
                <a:gd name="connsiteY4" fmla="*/ 0 h 684803"/>
                <a:gd name="connsiteX5" fmla="*/ 702056 w 2910468"/>
                <a:gd name="connsiteY5" fmla="*/ 0 h 684803"/>
                <a:gd name="connsiteX6" fmla="*/ 803091 w 2910468"/>
                <a:gd name="connsiteY6" fmla="*/ 0 h 684803"/>
                <a:gd name="connsiteX7" fmla="*/ 1041904 w 2910468"/>
                <a:gd name="connsiteY7" fmla="*/ 0 h 684803"/>
                <a:gd name="connsiteX8" fmla="*/ 1170496 w 2910468"/>
                <a:gd name="connsiteY8" fmla="*/ 0 h 684803"/>
                <a:gd name="connsiteX9" fmla="*/ 1381753 w 2910468"/>
                <a:gd name="connsiteY9" fmla="*/ 0 h 684803"/>
                <a:gd name="connsiteX10" fmla="*/ 1510344 w 2910468"/>
                <a:gd name="connsiteY10" fmla="*/ 0 h 684803"/>
                <a:gd name="connsiteX11" fmla="*/ 1749156 w 2910468"/>
                <a:gd name="connsiteY11" fmla="*/ 0 h 684803"/>
                <a:gd name="connsiteX12" fmla="*/ 1877747 w 2910468"/>
                <a:gd name="connsiteY12" fmla="*/ 0 h 684803"/>
                <a:gd name="connsiteX13" fmla="*/ 2061449 w 2910468"/>
                <a:gd name="connsiteY13" fmla="*/ 0 h 684803"/>
                <a:gd name="connsiteX14" fmla="*/ 2300262 w 2910468"/>
                <a:gd name="connsiteY14" fmla="*/ 0 h 684803"/>
                <a:gd name="connsiteX15" fmla="*/ 2456409 w 2910468"/>
                <a:gd name="connsiteY15" fmla="*/ 0 h 684803"/>
                <a:gd name="connsiteX16" fmla="*/ 2612555 w 2910468"/>
                <a:gd name="connsiteY16" fmla="*/ 0 h 684803"/>
                <a:gd name="connsiteX17" fmla="*/ 2832997 w 2910468"/>
                <a:gd name="connsiteY17" fmla="*/ 0 h 684803"/>
                <a:gd name="connsiteX18" fmla="*/ 2910468 w 2910468"/>
                <a:gd name="connsiteY18" fmla="*/ 77944 h 684803"/>
                <a:gd name="connsiteX19" fmla="*/ 2910468 w 2910468"/>
                <a:gd name="connsiteY19" fmla="*/ 248959 h 684803"/>
                <a:gd name="connsiteX20" fmla="*/ 2910468 w 2910468"/>
                <a:gd name="connsiteY20" fmla="*/ 409397 h 684803"/>
                <a:gd name="connsiteX21" fmla="*/ 2910468 w 2910468"/>
                <a:gd name="connsiteY21" fmla="*/ 606858 h 684803"/>
                <a:gd name="connsiteX22" fmla="*/ 2832997 w 2910468"/>
                <a:gd name="connsiteY22" fmla="*/ 684803 h 684803"/>
                <a:gd name="connsiteX23" fmla="*/ 2649296 w 2910468"/>
                <a:gd name="connsiteY23" fmla="*/ 684803 h 684803"/>
                <a:gd name="connsiteX24" fmla="*/ 2520704 w 2910468"/>
                <a:gd name="connsiteY24" fmla="*/ 684803 h 684803"/>
                <a:gd name="connsiteX25" fmla="*/ 2364557 w 2910468"/>
                <a:gd name="connsiteY25" fmla="*/ 684803 h 684803"/>
                <a:gd name="connsiteX26" fmla="*/ 2153300 w 2910468"/>
                <a:gd name="connsiteY26" fmla="*/ 684803 h 684803"/>
                <a:gd name="connsiteX27" fmla="*/ 2024709 w 2910468"/>
                <a:gd name="connsiteY27" fmla="*/ 684803 h 684803"/>
                <a:gd name="connsiteX28" fmla="*/ 1923673 w 2910468"/>
                <a:gd name="connsiteY28" fmla="*/ 684803 h 684803"/>
                <a:gd name="connsiteX29" fmla="*/ 1739971 w 2910468"/>
                <a:gd name="connsiteY29" fmla="*/ 684803 h 684803"/>
                <a:gd name="connsiteX30" fmla="*/ 1638935 w 2910468"/>
                <a:gd name="connsiteY30" fmla="*/ 684803 h 684803"/>
                <a:gd name="connsiteX31" fmla="*/ 1482788 w 2910468"/>
                <a:gd name="connsiteY31" fmla="*/ 684803 h 684803"/>
                <a:gd name="connsiteX32" fmla="*/ 1354198 w 2910468"/>
                <a:gd name="connsiteY32" fmla="*/ 684803 h 684803"/>
                <a:gd name="connsiteX33" fmla="*/ 1170496 w 2910468"/>
                <a:gd name="connsiteY33" fmla="*/ 684803 h 684803"/>
                <a:gd name="connsiteX34" fmla="*/ 1041904 w 2910468"/>
                <a:gd name="connsiteY34" fmla="*/ 684803 h 684803"/>
                <a:gd name="connsiteX35" fmla="*/ 940868 w 2910468"/>
                <a:gd name="connsiteY35" fmla="*/ 684803 h 684803"/>
                <a:gd name="connsiteX36" fmla="*/ 702056 w 2910468"/>
                <a:gd name="connsiteY36" fmla="*/ 684803 h 684803"/>
                <a:gd name="connsiteX37" fmla="*/ 463243 w 2910468"/>
                <a:gd name="connsiteY37" fmla="*/ 684803 h 684803"/>
                <a:gd name="connsiteX38" fmla="*/ 251986 w 2910468"/>
                <a:gd name="connsiteY38" fmla="*/ 684803 h 684803"/>
                <a:gd name="connsiteX39" fmla="*/ 77470 w 2910468"/>
                <a:gd name="connsiteY39" fmla="*/ 684803 h 684803"/>
                <a:gd name="connsiteX40" fmla="*/ 0 w 2910468"/>
                <a:gd name="connsiteY40" fmla="*/ 606858 h 684803"/>
                <a:gd name="connsiteX41" fmla="*/ 0 w 2910468"/>
                <a:gd name="connsiteY41" fmla="*/ 425264 h 684803"/>
                <a:gd name="connsiteX42" fmla="*/ 0 w 2910468"/>
                <a:gd name="connsiteY42" fmla="*/ 243670 h 684803"/>
                <a:gd name="connsiteX43" fmla="*/ 0 w 2910468"/>
                <a:gd name="connsiteY43" fmla="*/ 77944 h 684803"/>
                <a:gd name="connsiteX0" fmla="*/ 0 w 2910468"/>
                <a:gd name="connsiteY0" fmla="*/ 77944 h 684803"/>
                <a:gd name="connsiteX1" fmla="*/ 77470 w 2910468"/>
                <a:gd name="connsiteY1" fmla="*/ 0 h 684803"/>
                <a:gd name="connsiteX2" fmla="*/ 233616 w 2910468"/>
                <a:gd name="connsiteY2" fmla="*/ 0 h 684803"/>
                <a:gd name="connsiteX3" fmla="*/ 362207 w 2910468"/>
                <a:gd name="connsiteY3" fmla="*/ 0 h 684803"/>
                <a:gd name="connsiteX4" fmla="*/ 573464 w 2910468"/>
                <a:gd name="connsiteY4" fmla="*/ 0 h 684803"/>
                <a:gd name="connsiteX5" fmla="*/ 812277 w 2910468"/>
                <a:gd name="connsiteY5" fmla="*/ 0 h 684803"/>
                <a:gd name="connsiteX6" fmla="*/ 995979 w 2910468"/>
                <a:gd name="connsiteY6" fmla="*/ 0 h 684803"/>
                <a:gd name="connsiteX7" fmla="*/ 1152125 w 2910468"/>
                <a:gd name="connsiteY7" fmla="*/ 0 h 684803"/>
                <a:gd name="connsiteX8" fmla="*/ 1308272 w 2910468"/>
                <a:gd name="connsiteY8" fmla="*/ 0 h 684803"/>
                <a:gd name="connsiteX9" fmla="*/ 1436863 w 2910468"/>
                <a:gd name="connsiteY9" fmla="*/ 0 h 684803"/>
                <a:gd name="connsiteX10" fmla="*/ 1565454 w 2910468"/>
                <a:gd name="connsiteY10" fmla="*/ 0 h 684803"/>
                <a:gd name="connsiteX11" fmla="*/ 1694046 w 2910468"/>
                <a:gd name="connsiteY11" fmla="*/ 0 h 684803"/>
                <a:gd name="connsiteX12" fmla="*/ 1822637 w 2910468"/>
                <a:gd name="connsiteY12" fmla="*/ 0 h 684803"/>
                <a:gd name="connsiteX13" fmla="*/ 2061449 w 2910468"/>
                <a:gd name="connsiteY13" fmla="*/ 0 h 684803"/>
                <a:gd name="connsiteX14" fmla="*/ 2245151 w 2910468"/>
                <a:gd name="connsiteY14" fmla="*/ 0 h 684803"/>
                <a:gd name="connsiteX15" fmla="*/ 2483964 w 2910468"/>
                <a:gd name="connsiteY15" fmla="*/ 0 h 684803"/>
                <a:gd name="connsiteX16" fmla="*/ 2832997 w 2910468"/>
                <a:gd name="connsiteY16" fmla="*/ 0 h 684803"/>
                <a:gd name="connsiteX17" fmla="*/ 2910468 w 2910468"/>
                <a:gd name="connsiteY17" fmla="*/ 77944 h 684803"/>
                <a:gd name="connsiteX18" fmla="*/ 2910468 w 2910468"/>
                <a:gd name="connsiteY18" fmla="*/ 243670 h 684803"/>
                <a:gd name="connsiteX19" fmla="*/ 2910468 w 2910468"/>
                <a:gd name="connsiteY19" fmla="*/ 414686 h 684803"/>
                <a:gd name="connsiteX20" fmla="*/ 2910468 w 2910468"/>
                <a:gd name="connsiteY20" fmla="*/ 606858 h 684803"/>
                <a:gd name="connsiteX21" fmla="*/ 2832997 w 2910468"/>
                <a:gd name="connsiteY21" fmla="*/ 684803 h 684803"/>
                <a:gd name="connsiteX22" fmla="*/ 2676850 w 2910468"/>
                <a:gd name="connsiteY22" fmla="*/ 684803 h 684803"/>
                <a:gd name="connsiteX23" fmla="*/ 2548259 w 2910468"/>
                <a:gd name="connsiteY23" fmla="*/ 684803 h 684803"/>
                <a:gd name="connsiteX24" fmla="*/ 2337002 w 2910468"/>
                <a:gd name="connsiteY24" fmla="*/ 684803 h 684803"/>
                <a:gd name="connsiteX25" fmla="*/ 2180856 w 2910468"/>
                <a:gd name="connsiteY25" fmla="*/ 684803 h 684803"/>
                <a:gd name="connsiteX26" fmla="*/ 2024709 w 2910468"/>
                <a:gd name="connsiteY26" fmla="*/ 684803 h 684803"/>
                <a:gd name="connsiteX27" fmla="*/ 1813452 w 2910468"/>
                <a:gd name="connsiteY27" fmla="*/ 684803 h 684803"/>
                <a:gd name="connsiteX28" fmla="*/ 1574639 w 2910468"/>
                <a:gd name="connsiteY28" fmla="*/ 684803 h 684803"/>
                <a:gd name="connsiteX29" fmla="*/ 1335827 w 2910468"/>
                <a:gd name="connsiteY29" fmla="*/ 684803 h 684803"/>
                <a:gd name="connsiteX30" fmla="*/ 1152125 w 2910468"/>
                <a:gd name="connsiteY30" fmla="*/ 684803 h 684803"/>
                <a:gd name="connsiteX31" fmla="*/ 1023534 w 2910468"/>
                <a:gd name="connsiteY31" fmla="*/ 684803 h 684803"/>
                <a:gd name="connsiteX32" fmla="*/ 894943 w 2910468"/>
                <a:gd name="connsiteY32" fmla="*/ 684803 h 684803"/>
                <a:gd name="connsiteX33" fmla="*/ 711241 w 2910468"/>
                <a:gd name="connsiteY33" fmla="*/ 684803 h 684803"/>
                <a:gd name="connsiteX34" fmla="*/ 582649 w 2910468"/>
                <a:gd name="connsiteY34" fmla="*/ 684803 h 684803"/>
                <a:gd name="connsiteX35" fmla="*/ 426503 w 2910468"/>
                <a:gd name="connsiteY35" fmla="*/ 684803 h 684803"/>
                <a:gd name="connsiteX36" fmla="*/ 242801 w 2910468"/>
                <a:gd name="connsiteY36" fmla="*/ 684803 h 684803"/>
                <a:gd name="connsiteX37" fmla="*/ 77470 w 2910468"/>
                <a:gd name="connsiteY37" fmla="*/ 684803 h 684803"/>
                <a:gd name="connsiteX38" fmla="*/ 0 w 2910468"/>
                <a:gd name="connsiteY38" fmla="*/ 606858 h 684803"/>
                <a:gd name="connsiteX39" fmla="*/ 0 w 2910468"/>
                <a:gd name="connsiteY39" fmla="*/ 430553 h 684803"/>
                <a:gd name="connsiteX40" fmla="*/ 0 w 2910468"/>
                <a:gd name="connsiteY40" fmla="*/ 270116 h 684803"/>
                <a:gd name="connsiteX41" fmla="*/ 0 w 2910468"/>
                <a:gd name="connsiteY41" fmla="*/ 77944 h 684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910468" h="684803" fill="none" extrusionOk="0">
                  <a:moveTo>
                    <a:pt x="0" y="77944"/>
                  </a:moveTo>
                  <a:cubicBezTo>
                    <a:pt x="-8405" y="20501"/>
                    <a:pt x="25738" y="-4398"/>
                    <a:pt x="77470" y="0"/>
                  </a:cubicBezTo>
                  <a:cubicBezTo>
                    <a:pt x="132192" y="-17625"/>
                    <a:pt x="156814" y="18692"/>
                    <a:pt x="233616" y="0"/>
                  </a:cubicBezTo>
                  <a:cubicBezTo>
                    <a:pt x="307885" y="-1442"/>
                    <a:pt x="320122" y="-4676"/>
                    <a:pt x="362207" y="0"/>
                  </a:cubicBezTo>
                  <a:cubicBezTo>
                    <a:pt x="390275" y="5605"/>
                    <a:pt x="505639" y="-875"/>
                    <a:pt x="573464" y="0"/>
                  </a:cubicBezTo>
                  <a:cubicBezTo>
                    <a:pt x="623131" y="-27169"/>
                    <a:pt x="688444" y="26699"/>
                    <a:pt x="812277" y="0"/>
                  </a:cubicBezTo>
                  <a:cubicBezTo>
                    <a:pt x="927571" y="-7277"/>
                    <a:pt x="947772" y="-12740"/>
                    <a:pt x="995979" y="0"/>
                  </a:cubicBezTo>
                  <a:cubicBezTo>
                    <a:pt x="1044466" y="21586"/>
                    <a:pt x="1079029" y="-7114"/>
                    <a:pt x="1152125" y="0"/>
                  </a:cubicBezTo>
                  <a:cubicBezTo>
                    <a:pt x="1227005" y="-3812"/>
                    <a:pt x="1236544" y="3420"/>
                    <a:pt x="1308272" y="0"/>
                  </a:cubicBezTo>
                  <a:cubicBezTo>
                    <a:pt x="1383737" y="-6134"/>
                    <a:pt x="1392775" y="8652"/>
                    <a:pt x="1436863" y="0"/>
                  </a:cubicBezTo>
                  <a:cubicBezTo>
                    <a:pt x="1481963" y="-5925"/>
                    <a:pt x="1529797" y="4187"/>
                    <a:pt x="1565454" y="0"/>
                  </a:cubicBezTo>
                  <a:cubicBezTo>
                    <a:pt x="1602718" y="-6832"/>
                    <a:pt x="1655031" y="16917"/>
                    <a:pt x="1694046" y="0"/>
                  </a:cubicBezTo>
                  <a:cubicBezTo>
                    <a:pt x="1742529" y="21698"/>
                    <a:pt x="1785957" y="-10787"/>
                    <a:pt x="1822637" y="0"/>
                  </a:cubicBezTo>
                  <a:cubicBezTo>
                    <a:pt x="1859763" y="27718"/>
                    <a:pt x="1972499" y="-11928"/>
                    <a:pt x="2061449" y="0"/>
                  </a:cubicBezTo>
                  <a:cubicBezTo>
                    <a:pt x="2125587" y="9890"/>
                    <a:pt x="2183742" y="19499"/>
                    <a:pt x="2245151" y="0"/>
                  </a:cubicBezTo>
                  <a:cubicBezTo>
                    <a:pt x="2284969" y="-14678"/>
                    <a:pt x="2399848" y="-29295"/>
                    <a:pt x="2483964" y="0"/>
                  </a:cubicBezTo>
                  <a:cubicBezTo>
                    <a:pt x="2586618" y="-40091"/>
                    <a:pt x="2690231" y="-53333"/>
                    <a:pt x="2832997" y="0"/>
                  </a:cubicBezTo>
                  <a:cubicBezTo>
                    <a:pt x="2865014" y="3885"/>
                    <a:pt x="2921255" y="32523"/>
                    <a:pt x="2910468" y="77944"/>
                  </a:cubicBezTo>
                  <a:cubicBezTo>
                    <a:pt x="2905450" y="110221"/>
                    <a:pt x="2919586" y="179567"/>
                    <a:pt x="2910468" y="243670"/>
                  </a:cubicBezTo>
                  <a:cubicBezTo>
                    <a:pt x="2915884" y="303751"/>
                    <a:pt x="2906856" y="345039"/>
                    <a:pt x="2910468" y="414686"/>
                  </a:cubicBezTo>
                  <a:cubicBezTo>
                    <a:pt x="2930395" y="489462"/>
                    <a:pt x="2906384" y="535785"/>
                    <a:pt x="2910468" y="606858"/>
                  </a:cubicBezTo>
                  <a:cubicBezTo>
                    <a:pt x="2919559" y="638267"/>
                    <a:pt x="2883282" y="682673"/>
                    <a:pt x="2832997" y="684803"/>
                  </a:cubicBezTo>
                  <a:cubicBezTo>
                    <a:pt x="2792631" y="670783"/>
                    <a:pt x="2705352" y="686235"/>
                    <a:pt x="2676850" y="684803"/>
                  </a:cubicBezTo>
                  <a:cubicBezTo>
                    <a:pt x="2630683" y="692209"/>
                    <a:pt x="2584419" y="668069"/>
                    <a:pt x="2548259" y="684803"/>
                  </a:cubicBezTo>
                  <a:cubicBezTo>
                    <a:pt x="2531358" y="682158"/>
                    <a:pt x="2405277" y="645547"/>
                    <a:pt x="2337002" y="684803"/>
                  </a:cubicBezTo>
                  <a:cubicBezTo>
                    <a:pt x="2250132" y="691118"/>
                    <a:pt x="2241918" y="693021"/>
                    <a:pt x="2180856" y="684803"/>
                  </a:cubicBezTo>
                  <a:cubicBezTo>
                    <a:pt x="2118354" y="679307"/>
                    <a:pt x="2097221" y="669385"/>
                    <a:pt x="2024709" y="684803"/>
                  </a:cubicBezTo>
                  <a:cubicBezTo>
                    <a:pt x="1962607" y="698674"/>
                    <a:pt x="1871839" y="689131"/>
                    <a:pt x="1813452" y="684803"/>
                  </a:cubicBezTo>
                  <a:cubicBezTo>
                    <a:pt x="1738612" y="658155"/>
                    <a:pt x="1676702" y="657683"/>
                    <a:pt x="1574639" y="684803"/>
                  </a:cubicBezTo>
                  <a:cubicBezTo>
                    <a:pt x="1461319" y="672483"/>
                    <a:pt x="1442908" y="694755"/>
                    <a:pt x="1335827" y="684803"/>
                  </a:cubicBezTo>
                  <a:cubicBezTo>
                    <a:pt x="1223448" y="692112"/>
                    <a:pt x="1194325" y="677577"/>
                    <a:pt x="1152125" y="684803"/>
                  </a:cubicBezTo>
                  <a:cubicBezTo>
                    <a:pt x="1088613" y="695248"/>
                    <a:pt x="1068003" y="673556"/>
                    <a:pt x="1023534" y="684803"/>
                  </a:cubicBezTo>
                  <a:cubicBezTo>
                    <a:pt x="987759" y="689831"/>
                    <a:pt x="939899" y="692068"/>
                    <a:pt x="894943" y="684803"/>
                  </a:cubicBezTo>
                  <a:cubicBezTo>
                    <a:pt x="845143" y="669247"/>
                    <a:pt x="805446" y="679582"/>
                    <a:pt x="711241" y="684803"/>
                  </a:cubicBezTo>
                  <a:cubicBezTo>
                    <a:pt x="624715" y="683131"/>
                    <a:pt x="621415" y="679228"/>
                    <a:pt x="582649" y="684803"/>
                  </a:cubicBezTo>
                  <a:cubicBezTo>
                    <a:pt x="547029" y="677483"/>
                    <a:pt x="466646" y="671735"/>
                    <a:pt x="426503" y="684803"/>
                  </a:cubicBezTo>
                  <a:cubicBezTo>
                    <a:pt x="377009" y="705796"/>
                    <a:pt x="300912" y="702502"/>
                    <a:pt x="242801" y="684803"/>
                  </a:cubicBezTo>
                  <a:cubicBezTo>
                    <a:pt x="194937" y="666557"/>
                    <a:pt x="118661" y="673033"/>
                    <a:pt x="77470" y="684803"/>
                  </a:cubicBezTo>
                  <a:cubicBezTo>
                    <a:pt x="38826" y="698268"/>
                    <a:pt x="-7912" y="648053"/>
                    <a:pt x="0" y="606858"/>
                  </a:cubicBezTo>
                  <a:cubicBezTo>
                    <a:pt x="5632" y="550928"/>
                    <a:pt x="1615" y="524727"/>
                    <a:pt x="0" y="430553"/>
                  </a:cubicBezTo>
                  <a:cubicBezTo>
                    <a:pt x="1238" y="345700"/>
                    <a:pt x="681" y="341269"/>
                    <a:pt x="0" y="270116"/>
                  </a:cubicBezTo>
                  <a:cubicBezTo>
                    <a:pt x="5149" y="187180"/>
                    <a:pt x="-6459" y="141814"/>
                    <a:pt x="0" y="77944"/>
                  </a:cubicBezTo>
                  <a:close/>
                </a:path>
                <a:path w="2910468" h="684803" stroke="0" extrusionOk="0">
                  <a:moveTo>
                    <a:pt x="0" y="77944"/>
                  </a:moveTo>
                  <a:cubicBezTo>
                    <a:pt x="3527" y="29150"/>
                    <a:pt x="39811" y="-11710"/>
                    <a:pt x="77470" y="0"/>
                  </a:cubicBezTo>
                  <a:cubicBezTo>
                    <a:pt x="188765" y="8840"/>
                    <a:pt x="215474" y="6001"/>
                    <a:pt x="288726" y="0"/>
                  </a:cubicBezTo>
                  <a:cubicBezTo>
                    <a:pt x="366160" y="-1842"/>
                    <a:pt x="413896" y="-18984"/>
                    <a:pt x="444873" y="0"/>
                  </a:cubicBezTo>
                  <a:cubicBezTo>
                    <a:pt x="488532" y="-111"/>
                    <a:pt x="527703" y="-630"/>
                    <a:pt x="545909" y="0"/>
                  </a:cubicBezTo>
                  <a:cubicBezTo>
                    <a:pt x="549704" y="7776"/>
                    <a:pt x="636539" y="-18147"/>
                    <a:pt x="702056" y="0"/>
                  </a:cubicBezTo>
                  <a:cubicBezTo>
                    <a:pt x="755261" y="2660"/>
                    <a:pt x="770864" y="-10715"/>
                    <a:pt x="803091" y="0"/>
                  </a:cubicBezTo>
                  <a:cubicBezTo>
                    <a:pt x="825933" y="-24626"/>
                    <a:pt x="976284" y="-2432"/>
                    <a:pt x="1041904" y="0"/>
                  </a:cubicBezTo>
                  <a:cubicBezTo>
                    <a:pt x="1102302" y="11555"/>
                    <a:pt x="1119204" y="2699"/>
                    <a:pt x="1170496" y="0"/>
                  </a:cubicBezTo>
                  <a:cubicBezTo>
                    <a:pt x="1205963" y="22435"/>
                    <a:pt x="1282195" y="-15096"/>
                    <a:pt x="1381753" y="0"/>
                  </a:cubicBezTo>
                  <a:cubicBezTo>
                    <a:pt x="1477082" y="-7427"/>
                    <a:pt x="1481448" y="-4845"/>
                    <a:pt x="1510344" y="0"/>
                  </a:cubicBezTo>
                  <a:cubicBezTo>
                    <a:pt x="1526464" y="869"/>
                    <a:pt x="1699918" y="-3886"/>
                    <a:pt x="1749156" y="0"/>
                  </a:cubicBezTo>
                  <a:cubicBezTo>
                    <a:pt x="1824128" y="-13704"/>
                    <a:pt x="1813913" y="2285"/>
                    <a:pt x="1877747" y="0"/>
                  </a:cubicBezTo>
                  <a:cubicBezTo>
                    <a:pt x="1930322" y="-5608"/>
                    <a:pt x="2031176" y="16282"/>
                    <a:pt x="2061449" y="0"/>
                  </a:cubicBezTo>
                  <a:cubicBezTo>
                    <a:pt x="2101006" y="-11734"/>
                    <a:pt x="2250013" y="-20364"/>
                    <a:pt x="2300262" y="0"/>
                  </a:cubicBezTo>
                  <a:cubicBezTo>
                    <a:pt x="2363149" y="-5207"/>
                    <a:pt x="2411158" y="-21568"/>
                    <a:pt x="2456409" y="0"/>
                  </a:cubicBezTo>
                  <a:cubicBezTo>
                    <a:pt x="2492713" y="-253"/>
                    <a:pt x="2547054" y="4194"/>
                    <a:pt x="2612555" y="0"/>
                  </a:cubicBezTo>
                  <a:cubicBezTo>
                    <a:pt x="2679602" y="2715"/>
                    <a:pt x="2758537" y="5269"/>
                    <a:pt x="2832997" y="0"/>
                  </a:cubicBezTo>
                  <a:cubicBezTo>
                    <a:pt x="2886827" y="-4005"/>
                    <a:pt x="2908471" y="23865"/>
                    <a:pt x="2910468" y="77944"/>
                  </a:cubicBezTo>
                  <a:cubicBezTo>
                    <a:pt x="2895521" y="145011"/>
                    <a:pt x="2902636" y="177458"/>
                    <a:pt x="2910468" y="248959"/>
                  </a:cubicBezTo>
                  <a:cubicBezTo>
                    <a:pt x="2914665" y="319079"/>
                    <a:pt x="2916157" y="332492"/>
                    <a:pt x="2910468" y="409397"/>
                  </a:cubicBezTo>
                  <a:cubicBezTo>
                    <a:pt x="2896710" y="479358"/>
                    <a:pt x="2908150" y="508711"/>
                    <a:pt x="2910468" y="606858"/>
                  </a:cubicBezTo>
                  <a:cubicBezTo>
                    <a:pt x="2918062" y="656637"/>
                    <a:pt x="2887166" y="700874"/>
                    <a:pt x="2832997" y="684803"/>
                  </a:cubicBezTo>
                  <a:cubicBezTo>
                    <a:pt x="2767136" y="688846"/>
                    <a:pt x="2713144" y="693575"/>
                    <a:pt x="2649296" y="684803"/>
                  </a:cubicBezTo>
                  <a:cubicBezTo>
                    <a:pt x="2577559" y="675617"/>
                    <a:pt x="2558381" y="688453"/>
                    <a:pt x="2520704" y="684803"/>
                  </a:cubicBezTo>
                  <a:cubicBezTo>
                    <a:pt x="2479156" y="683273"/>
                    <a:pt x="2424926" y="717461"/>
                    <a:pt x="2364557" y="684803"/>
                  </a:cubicBezTo>
                  <a:cubicBezTo>
                    <a:pt x="2297270" y="668084"/>
                    <a:pt x="2215844" y="684698"/>
                    <a:pt x="2153300" y="684803"/>
                  </a:cubicBezTo>
                  <a:cubicBezTo>
                    <a:pt x="2103041" y="691605"/>
                    <a:pt x="2077229" y="680475"/>
                    <a:pt x="2024709" y="684803"/>
                  </a:cubicBezTo>
                  <a:cubicBezTo>
                    <a:pt x="1970326" y="689455"/>
                    <a:pt x="1957140" y="676309"/>
                    <a:pt x="1923673" y="684803"/>
                  </a:cubicBezTo>
                  <a:cubicBezTo>
                    <a:pt x="1887372" y="674597"/>
                    <a:pt x="1781048" y="667491"/>
                    <a:pt x="1739971" y="684803"/>
                  </a:cubicBezTo>
                  <a:cubicBezTo>
                    <a:pt x="1700628" y="689106"/>
                    <a:pt x="1679194" y="678088"/>
                    <a:pt x="1638935" y="684803"/>
                  </a:cubicBezTo>
                  <a:cubicBezTo>
                    <a:pt x="1611547" y="665900"/>
                    <a:pt x="1538185" y="700431"/>
                    <a:pt x="1482788" y="684803"/>
                  </a:cubicBezTo>
                  <a:cubicBezTo>
                    <a:pt x="1445174" y="697102"/>
                    <a:pt x="1400280" y="680893"/>
                    <a:pt x="1354198" y="684803"/>
                  </a:cubicBezTo>
                  <a:cubicBezTo>
                    <a:pt x="1324651" y="676070"/>
                    <a:pt x="1211683" y="698092"/>
                    <a:pt x="1170496" y="684803"/>
                  </a:cubicBezTo>
                  <a:cubicBezTo>
                    <a:pt x="1129858" y="687142"/>
                    <a:pt x="1094436" y="689624"/>
                    <a:pt x="1041904" y="684803"/>
                  </a:cubicBezTo>
                  <a:cubicBezTo>
                    <a:pt x="995685" y="683217"/>
                    <a:pt x="982877" y="692202"/>
                    <a:pt x="940868" y="684803"/>
                  </a:cubicBezTo>
                  <a:cubicBezTo>
                    <a:pt x="905436" y="720201"/>
                    <a:pt x="770811" y="642324"/>
                    <a:pt x="702056" y="684803"/>
                  </a:cubicBezTo>
                  <a:cubicBezTo>
                    <a:pt x="597645" y="685871"/>
                    <a:pt x="524729" y="700283"/>
                    <a:pt x="463243" y="684803"/>
                  </a:cubicBezTo>
                  <a:cubicBezTo>
                    <a:pt x="389909" y="687925"/>
                    <a:pt x="306681" y="688680"/>
                    <a:pt x="251986" y="684803"/>
                  </a:cubicBezTo>
                  <a:cubicBezTo>
                    <a:pt x="208812" y="669800"/>
                    <a:pt x="119268" y="684669"/>
                    <a:pt x="77470" y="684803"/>
                  </a:cubicBezTo>
                  <a:cubicBezTo>
                    <a:pt x="36735" y="697498"/>
                    <a:pt x="-4496" y="636853"/>
                    <a:pt x="0" y="606858"/>
                  </a:cubicBezTo>
                  <a:cubicBezTo>
                    <a:pt x="-1738" y="531422"/>
                    <a:pt x="-3719" y="514794"/>
                    <a:pt x="0" y="425264"/>
                  </a:cubicBezTo>
                  <a:cubicBezTo>
                    <a:pt x="918" y="343528"/>
                    <a:pt x="5844" y="290776"/>
                    <a:pt x="0" y="243670"/>
                  </a:cubicBezTo>
                  <a:cubicBezTo>
                    <a:pt x="-9662" y="195665"/>
                    <a:pt x="-2286" y="118648"/>
                    <a:pt x="0" y="77944"/>
                  </a:cubicBezTo>
                  <a:close/>
                </a:path>
                <a:path w="2910468" h="684803" fill="none" stroke="0" extrusionOk="0">
                  <a:moveTo>
                    <a:pt x="0" y="77944"/>
                  </a:moveTo>
                  <a:cubicBezTo>
                    <a:pt x="340" y="28731"/>
                    <a:pt x="36997" y="-8847"/>
                    <a:pt x="77470" y="0"/>
                  </a:cubicBezTo>
                  <a:cubicBezTo>
                    <a:pt x="136919" y="13036"/>
                    <a:pt x="165766" y="5168"/>
                    <a:pt x="233616" y="0"/>
                  </a:cubicBezTo>
                  <a:cubicBezTo>
                    <a:pt x="309045" y="-4938"/>
                    <a:pt x="319067" y="-167"/>
                    <a:pt x="362207" y="0"/>
                  </a:cubicBezTo>
                  <a:cubicBezTo>
                    <a:pt x="411426" y="-1610"/>
                    <a:pt x="510324" y="24687"/>
                    <a:pt x="573464" y="0"/>
                  </a:cubicBezTo>
                  <a:cubicBezTo>
                    <a:pt x="628253" y="10554"/>
                    <a:pt x="708405" y="12830"/>
                    <a:pt x="812277" y="0"/>
                  </a:cubicBezTo>
                  <a:cubicBezTo>
                    <a:pt x="934844" y="-10426"/>
                    <a:pt x="954884" y="-15614"/>
                    <a:pt x="995979" y="0"/>
                  </a:cubicBezTo>
                  <a:cubicBezTo>
                    <a:pt x="1052455" y="14103"/>
                    <a:pt x="1080257" y="16604"/>
                    <a:pt x="1152125" y="0"/>
                  </a:cubicBezTo>
                  <a:cubicBezTo>
                    <a:pt x="1227895" y="619"/>
                    <a:pt x="1239101" y="7173"/>
                    <a:pt x="1308272" y="0"/>
                  </a:cubicBezTo>
                  <a:cubicBezTo>
                    <a:pt x="1377998" y="-1646"/>
                    <a:pt x="1396959" y="1018"/>
                    <a:pt x="1436863" y="0"/>
                  </a:cubicBezTo>
                  <a:cubicBezTo>
                    <a:pt x="1477280" y="3817"/>
                    <a:pt x="1532899" y="-3816"/>
                    <a:pt x="1565454" y="0"/>
                  </a:cubicBezTo>
                  <a:cubicBezTo>
                    <a:pt x="1592462" y="2183"/>
                    <a:pt x="1656478" y="5658"/>
                    <a:pt x="1694046" y="0"/>
                  </a:cubicBezTo>
                  <a:cubicBezTo>
                    <a:pt x="1743361" y="6783"/>
                    <a:pt x="1775599" y="-7869"/>
                    <a:pt x="1822637" y="0"/>
                  </a:cubicBezTo>
                  <a:cubicBezTo>
                    <a:pt x="1858986" y="27775"/>
                    <a:pt x="2017867" y="-5250"/>
                    <a:pt x="2061449" y="0"/>
                  </a:cubicBezTo>
                  <a:cubicBezTo>
                    <a:pt x="2120228" y="1321"/>
                    <a:pt x="2190591" y="7661"/>
                    <a:pt x="2245151" y="0"/>
                  </a:cubicBezTo>
                  <a:cubicBezTo>
                    <a:pt x="2317867" y="5392"/>
                    <a:pt x="2418441" y="-5785"/>
                    <a:pt x="2483964" y="0"/>
                  </a:cubicBezTo>
                  <a:cubicBezTo>
                    <a:pt x="2593099" y="25952"/>
                    <a:pt x="2696734" y="21446"/>
                    <a:pt x="2832997" y="0"/>
                  </a:cubicBezTo>
                  <a:cubicBezTo>
                    <a:pt x="2871735" y="1986"/>
                    <a:pt x="2908310" y="22858"/>
                    <a:pt x="2910468" y="77944"/>
                  </a:cubicBezTo>
                  <a:cubicBezTo>
                    <a:pt x="2904910" y="116013"/>
                    <a:pt x="2904566" y="193263"/>
                    <a:pt x="2910468" y="243670"/>
                  </a:cubicBezTo>
                  <a:cubicBezTo>
                    <a:pt x="2918621" y="305373"/>
                    <a:pt x="2899375" y="344917"/>
                    <a:pt x="2910468" y="414686"/>
                  </a:cubicBezTo>
                  <a:cubicBezTo>
                    <a:pt x="2916862" y="479480"/>
                    <a:pt x="2906979" y="562497"/>
                    <a:pt x="2910468" y="606858"/>
                  </a:cubicBezTo>
                  <a:cubicBezTo>
                    <a:pt x="2911358" y="662678"/>
                    <a:pt x="2887502" y="687562"/>
                    <a:pt x="2832997" y="684803"/>
                  </a:cubicBezTo>
                  <a:cubicBezTo>
                    <a:pt x="2771595" y="680354"/>
                    <a:pt x="2723129" y="709366"/>
                    <a:pt x="2676850" y="684803"/>
                  </a:cubicBezTo>
                  <a:cubicBezTo>
                    <a:pt x="2625132" y="696696"/>
                    <a:pt x="2570547" y="693374"/>
                    <a:pt x="2548259" y="684803"/>
                  </a:cubicBezTo>
                  <a:cubicBezTo>
                    <a:pt x="2537191" y="677204"/>
                    <a:pt x="2410968" y="674251"/>
                    <a:pt x="2337002" y="684803"/>
                  </a:cubicBezTo>
                  <a:cubicBezTo>
                    <a:pt x="2261357" y="680988"/>
                    <a:pt x="2238368" y="679326"/>
                    <a:pt x="2180856" y="684803"/>
                  </a:cubicBezTo>
                  <a:cubicBezTo>
                    <a:pt x="2124359" y="688670"/>
                    <a:pt x="2096248" y="681651"/>
                    <a:pt x="2024709" y="684803"/>
                  </a:cubicBezTo>
                  <a:cubicBezTo>
                    <a:pt x="1939548" y="693686"/>
                    <a:pt x="1885766" y="655650"/>
                    <a:pt x="1813452" y="684803"/>
                  </a:cubicBezTo>
                  <a:cubicBezTo>
                    <a:pt x="1738832" y="677767"/>
                    <a:pt x="1692909" y="680326"/>
                    <a:pt x="1574639" y="684803"/>
                  </a:cubicBezTo>
                  <a:cubicBezTo>
                    <a:pt x="1468360" y="679496"/>
                    <a:pt x="1433202" y="669138"/>
                    <a:pt x="1335827" y="684803"/>
                  </a:cubicBezTo>
                  <a:cubicBezTo>
                    <a:pt x="1236665" y="691584"/>
                    <a:pt x="1207376" y="671185"/>
                    <a:pt x="1152125" y="684803"/>
                  </a:cubicBezTo>
                  <a:cubicBezTo>
                    <a:pt x="1097630" y="681790"/>
                    <a:pt x="1065679" y="677124"/>
                    <a:pt x="1023534" y="684803"/>
                  </a:cubicBezTo>
                  <a:cubicBezTo>
                    <a:pt x="975317" y="682876"/>
                    <a:pt x="953488" y="687798"/>
                    <a:pt x="894943" y="684803"/>
                  </a:cubicBezTo>
                  <a:cubicBezTo>
                    <a:pt x="843036" y="667547"/>
                    <a:pt x="808836" y="676326"/>
                    <a:pt x="711241" y="684803"/>
                  </a:cubicBezTo>
                  <a:cubicBezTo>
                    <a:pt x="626725" y="684467"/>
                    <a:pt x="622929" y="680255"/>
                    <a:pt x="582649" y="684803"/>
                  </a:cubicBezTo>
                  <a:cubicBezTo>
                    <a:pt x="541518" y="679325"/>
                    <a:pt x="460443" y="691626"/>
                    <a:pt x="426503" y="684803"/>
                  </a:cubicBezTo>
                  <a:cubicBezTo>
                    <a:pt x="394554" y="694581"/>
                    <a:pt x="284353" y="692942"/>
                    <a:pt x="242801" y="684803"/>
                  </a:cubicBezTo>
                  <a:cubicBezTo>
                    <a:pt x="189424" y="692657"/>
                    <a:pt x="142441" y="654329"/>
                    <a:pt x="77470" y="684803"/>
                  </a:cubicBezTo>
                  <a:cubicBezTo>
                    <a:pt x="40071" y="694967"/>
                    <a:pt x="-1349" y="666962"/>
                    <a:pt x="0" y="606858"/>
                  </a:cubicBezTo>
                  <a:cubicBezTo>
                    <a:pt x="4526" y="544020"/>
                    <a:pt x="-10349" y="514066"/>
                    <a:pt x="0" y="430553"/>
                  </a:cubicBezTo>
                  <a:cubicBezTo>
                    <a:pt x="1524" y="345390"/>
                    <a:pt x="1269" y="342773"/>
                    <a:pt x="0" y="270116"/>
                  </a:cubicBezTo>
                  <a:cubicBezTo>
                    <a:pt x="-4764" y="189715"/>
                    <a:pt x="9215" y="128289"/>
                    <a:pt x="0" y="77944"/>
                  </a:cubicBezTo>
                  <a:close/>
                </a:path>
                <a:path w="2910468" h="684803" fill="none" stroke="0" extrusionOk="0">
                  <a:moveTo>
                    <a:pt x="0" y="77944"/>
                  </a:moveTo>
                  <a:cubicBezTo>
                    <a:pt x="236" y="25275"/>
                    <a:pt x="32521" y="-5716"/>
                    <a:pt x="77470" y="0"/>
                  </a:cubicBezTo>
                  <a:cubicBezTo>
                    <a:pt x="135505" y="-7397"/>
                    <a:pt x="161162" y="15482"/>
                    <a:pt x="233616" y="0"/>
                  </a:cubicBezTo>
                  <a:cubicBezTo>
                    <a:pt x="308019" y="-2247"/>
                    <a:pt x="318618" y="-3531"/>
                    <a:pt x="362207" y="0"/>
                  </a:cubicBezTo>
                  <a:cubicBezTo>
                    <a:pt x="406831" y="-7172"/>
                    <a:pt x="501119" y="11322"/>
                    <a:pt x="573464" y="0"/>
                  </a:cubicBezTo>
                  <a:cubicBezTo>
                    <a:pt x="626790" y="-14347"/>
                    <a:pt x="691053" y="40306"/>
                    <a:pt x="812277" y="0"/>
                  </a:cubicBezTo>
                  <a:cubicBezTo>
                    <a:pt x="929744" y="-7647"/>
                    <a:pt x="952318" y="-11010"/>
                    <a:pt x="995979" y="0"/>
                  </a:cubicBezTo>
                  <a:cubicBezTo>
                    <a:pt x="1047377" y="22868"/>
                    <a:pt x="1078743" y="-2139"/>
                    <a:pt x="1152125" y="0"/>
                  </a:cubicBezTo>
                  <a:cubicBezTo>
                    <a:pt x="1228167" y="-1654"/>
                    <a:pt x="1238395" y="6519"/>
                    <a:pt x="1308272" y="0"/>
                  </a:cubicBezTo>
                  <a:cubicBezTo>
                    <a:pt x="1383303" y="-4501"/>
                    <a:pt x="1396080" y="6351"/>
                    <a:pt x="1436863" y="0"/>
                  </a:cubicBezTo>
                  <a:cubicBezTo>
                    <a:pt x="1481209" y="-4654"/>
                    <a:pt x="1533141" y="3464"/>
                    <a:pt x="1565454" y="0"/>
                  </a:cubicBezTo>
                  <a:cubicBezTo>
                    <a:pt x="1593691" y="1063"/>
                    <a:pt x="1660081" y="15228"/>
                    <a:pt x="1694046" y="0"/>
                  </a:cubicBezTo>
                  <a:cubicBezTo>
                    <a:pt x="1739389" y="15117"/>
                    <a:pt x="1780704" y="-7416"/>
                    <a:pt x="1822637" y="0"/>
                  </a:cubicBezTo>
                  <a:cubicBezTo>
                    <a:pt x="1861174" y="16545"/>
                    <a:pt x="1988765" y="-6405"/>
                    <a:pt x="2061449" y="0"/>
                  </a:cubicBezTo>
                  <a:cubicBezTo>
                    <a:pt x="2113925" y="11142"/>
                    <a:pt x="2194512" y="5022"/>
                    <a:pt x="2245151" y="0"/>
                  </a:cubicBezTo>
                  <a:cubicBezTo>
                    <a:pt x="2312547" y="-5632"/>
                    <a:pt x="2396952" y="-19154"/>
                    <a:pt x="2483964" y="0"/>
                  </a:cubicBezTo>
                  <a:cubicBezTo>
                    <a:pt x="2588775" y="-15892"/>
                    <a:pt x="2684224" y="-18699"/>
                    <a:pt x="2832997" y="0"/>
                  </a:cubicBezTo>
                  <a:cubicBezTo>
                    <a:pt x="2867980" y="-8025"/>
                    <a:pt x="2913039" y="21261"/>
                    <a:pt x="2910468" y="77944"/>
                  </a:cubicBezTo>
                  <a:cubicBezTo>
                    <a:pt x="2922263" y="101142"/>
                    <a:pt x="2902601" y="182856"/>
                    <a:pt x="2910468" y="243670"/>
                  </a:cubicBezTo>
                  <a:cubicBezTo>
                    <a:pt x="2920722" y="309434"/>
                    <a:pt x="2900855" y="341768"/>
                    <a:pt x="2910468" y="414686"/>
                  </a:cubicBezTo>
                  <a:cubicBezTo>
                    <a:pt x="2915056" y="480945"/>
                    <a:pt x="2908262" y="550972"/>
                    <a:pt x="2910468" y="606858"/>
                  </a:cubicBezTo>
                  <a:cubicBezTo>
                    <a:pt x="2915599" y="647864"/>
                    <a:pt x="2882770" y="684304"/>
                    <a:pt x="2832997" y="684803"/>
                  </a:cubicBezTo>
                  <a:cubicBezTo>
                    <a:pt x="2787484" y="673538"/>
                    <a:pt x="2716017" y="691964"/>
                    <a:pt x="2676850" y="684803"/>
                  </a:cubicBezTo>
                  <a:cubicBezTo>
                    <a:pt x="2629332" y="692039"/>
                    <a:pt x="2578519" y="676231"/>
                    <a:pt x="2548259" y="684803"/>
                  </a:cubicBezTo>
                  <a:cubicBezTo>
                    <a:pt x="2526902" y="685670"/>
                    <a:pt x="2402570" y="649982"/>
                    <a:pt x="2337002" y="684803"/>
                  </a:cubicBezTo>
                  <a:cubicBezTo>
                    <a:pt x="2252883" y="689007"/>
                    <a:pt x="2239319" y="689957"/>
                    <a:pt x="2180856" y="684803"/>
                  </a:cubicBezTo>
                  <a:cubicBezTo>
                    <a:pt x="2119890" y="684291"/>
                    <a:pt x="2095590" y="671192"/>
                    <a:pt x="2024709" y="684803"/>
                  </a:cubicBezTo>
                  <a:cubicBezTo>
                    <a:pt x="1949707" y="706297"/>
                    <a:pt x="1879296" y="681771"/>
                    <a:pt x="1813452" y="684803"/>
                  </a:cubicBezTo>
                  <a:cubicBezTo>
                    <a:pt x="1752529" y="653199"/>
                    <a:pt x="1689134" y="661949"/>
                    <a:pt x="1574639" y="684803"/>
                  </a:cubicBezTo>
                  <a:cubicBezTo>
                    <a:pt x="1468134" y="677699"/>
                    <a:pt x="1437169" y="688479"/>
                    <a:pt x="1335827" y="684803"/>
                  </a:cubicBezTo>
                  <a:cubicBezTo>
                    <a:pt x="1229466" y="693474"/>
                    <a:pt x="1203933" y="673651"/>
                    <a:pt x="1152125" y="684803"/>
                  </a:cubicBezTo>
                  <a:cubicBezTo>
                    <a:pt x="1090941" y="686429"/>
                    <a:pt x="1065502" y="675043"/>
                    <a:pt x="1023534" y="684803"/>
                  </a:cubicBezTo>
                  <a:cubicBezTo>
                    <a:pt x="980384" y="689013"/>
                    <a:pt x="946998" y="690512"/>
                    <a:pt x="894943" y="684803"/>
                  </a:cubicBezTo>
                  <a:cubicBezTo>
                    <a:pt x="838278" y="663096"/>
                    <a:pt x="808054" y="681204"/>
                    <a:pt x="711241" y="684803"/>
                  </a:cubicBezTo>
                  <a:cubicBezTo>
                    <a:pt x="626222" y="684251"/>
                    <a:pt x="622019" y="679924"/>
                    <a:pt x="582649" y="684803"/>
                  </a:cubicBezTo>
                  <a:cubicBezTo>
                    <a:pt x="538244" y="674740"/>
                    <a:pt x="469219" y="678905"/>
                    <a:pt x="426503" y="684803"/>
                  </a:cubicBezTo>
                  <a:cubicBezTo>
                    <a:pt x="388636" y="702660"/>
                    <a:pt x="292835" y="700866"/>
                    <a:pt x="242801" y="684803"/>
                  </a:cubicBezTo>
                  <a:cubicBezTo>
                    <a:pt x="190118" y="681002"/>
                    <a:pt x="125155" y="663255"/>
                    <a:pt x="77470" y="684803"/>
                  </a:cubicBezTo>
                  <a:cubicBezTo>
                    <a:pt x="41767" y="703334"/>
                    <a:pt x="-2882" y="661449"/>
                    <a:pt x="0" y="606858"/>
                  </a:cubicBezTo>
                  <a:cubicBezTo>
                    <a:pt x="8391" y="549093"/>
                    <a:pt x="-4606" y="518823"/>
                    <a:pt x="0" y="430553"/>
                  </a:cubicBezTo>
                  <a:cubicBezTo>
                    <a:pt x="1510" y="345607"/>
                    <a:pt x="1126" y="342219"/>
                    <a:pt x="0" y="270116"/>
                  </a:cubicBezTo>
                  <a:cubicBezTo>
                    <a:pt x="-6425" y="184088"/>
                    <a:pt x="-3314" y="136002"/>
                    <a:pt x="0" y="77944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19050">
              <a:solidFill>
                <a:schemeClr val="tx1"/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4236762247">
                    <a:custGeom>
                      <a:avLst/>
                      <a:gdLst>
                        <a:gd name="connsiteX0" fmla="*/ 0 w 6096569"/>
                        <a:gd name="connsiteY0" fmla="*/ 77944 h 684803"/>
                        <a:gd name="connsiteX1" fmla="*/ 162277 w 6096569"/>
                        <a:gd name="connsiteY1" fmla="*/ 0 h 684803"/>
                        <a:gd name="connsiteX2" fmla="*/ 489358 w 6096569"/>
                        <a:gd name="connsiteY2" fmla="*/ 0 h 684803"/>
                        <a:gd name="connsiteX3" fmla="*/ 758718 w 6096569"/>
                        <a:gd name="connsiteY3" fmla="*/ 0 h 684803"/>
                        <a:gd name="connsiteX4" fmla="*/ 1201239 w 6096569"/>
                        <a:gd name="connsiteY4" fmla="*/ 0 h 684803"/>
                        <a:gd name="connsiteX5" fmla="*/ 1701481 w 6096569"/>
                        <a:gd name="connsiteY5" fmla="*/ 0 h 684803"/>
                        <a:gd name="connsiteX6" fmla="*/ 2086282 w 6096569"/>
                        <a:gd name="connsiteY6" fmla="*/ 0 h 684803"/>
                        <a:gd name="connsiteX7" fmla="*/ 2413362 w 6096569"/>
                        <a:gd name="connsiteY7" fmla="*/ 0 h 684803"/>
                        <a:gd name="connsiteX8" fmla="*/ 2740443 w 6096569"/>
                        <a:gd name="connsiteY8" fmla="*/ 0 h 684803"/>
                        <a:gd name="connsiteX9" fmla="*/ 3009804 w 6096569"/>
                        <a:gd name="connsiteY9" fmla="*/ 0 h 684803"/>
                        <a:gd name="connsiteX10" fmla="*/ 3279164 w 6096569"/>
                        <a:gd name="connsiteY10" fmla="*/ 0 h 684803"/>
                        <a:gd name="connsiteX11" fmla="*/ 3548525 w 6096569"/>
                        <a:gd name="connsiteY11" fmla="*/ 0 h 684803"/>
                        <a:gd name="connsiteX12" fmla="*/ 3817886 w 6096569"/>
                        <a:gd name="connsiteY12" fmla="*/ 0 h 684803"/>
                        <a:gd name="connsiteX13" fmla="*/ 4318127 w 6096569"/>
                        <a:gd name="connsiteY13" fmla="*/ 0 h 684803"/>
                        <a:gd name="connsiteX14" fmla="*/ 4702928 w 6096569"/>
                        <a:gd name="connsiteY14" fmla="*/ 0 h 684803"/>
                        <a:gd name="connsiteX15" fmla="*/ 5203170 w 6096569"/>
                        <a:gd name="connsiteY15" fmla="*/ 0 h 684803"/>
                        <a:gd name="connsiteX16" fmla="*/ 5934291 w 6096569"/>
                        <a:gd name="connsiteY16" fmla="*/ 0 h 684803"/>
                        <a:gd name="connsiteX17" fmla="*/ 6096569 w 6096569"/>
                        <a:gd name="connsiteY17" fmla="*/ 77944 h 684803"/>
                        <a:gd name="connsiteX18" fmla="*/ 6096569 w 6096569"/>
                        <a:gd name="connsiteY18" fmla="*/ 243670 h 684803"/>
                        <a:gd name="connsiteX19" fmla="*/ 6096569 w 6096569"/>
                        <a:gd name="connsiteY19" fmla="*/ 414686 h 684803"/>
                        <a:gd name="connsiteX20" fmla="*/ 6096569 w 6096569"/>
                        <a:gd name="connsiteY20" fmla="*/ 606858 h 684803"/>
                        <a:gd name="connsiteX21" fmla="*/ 5934291 w 6096569"/>
                        <a:gd name="connsiteY21" fmla="*/ 684803 h 684803"/>
                        <a:gd name="connsiteX22" fmla="*/ 5607210 w 6096569"/>
                        <a:gd name="connsiteY22" fmla="*/ 684803 h 684803"/>
                        <a:gd name="connsiteX23" fmla="*/ 5337850 w 6096569"/>
                        <a:gd name="connsiteY23" fmla="*/ 684803 h 684803"/>
                        <a:gd name="connsiteX24" fmla="*/ 4895329 w 6096569"/>
                        <a:gd name="connsiteY24" fmla="*/ 684803 h 684803"/>
                        <a:gd name="connsiteX25" fmla="*/ 4568248 w 6096569"/>
                        <a:gd name="connsiteY25" fmla="*/ 684803 h 684803"/>
                        <a:gd name="connsiteX26" fmla="*/ 4241167 w 6096569"/>
                        <a:gd name="connsiteY26" fmla="*/ 684803 h 684803"/>
                        <a:gd name="connsiteX27" fmla="*/ 3798646 w 6096569"/>
                        <a:gd name="connsiteY27" fmla="*/ 684803 h 684803"/>
                        <a:gd name="connsiteX28" fmla="*/ 3298404 w 6096569"/>
                        <a:gd name="connsiteY28" fmla="*/ 684803 h 684803"/>
                        <a:gd name="connsiteX29" fmla="*/ 2798164 w 6096569"/>
                        <a:gd name="connsiteY29" fmla="*/ 684803 h 684803"/>
                        <a:gd name="connsiteX30" fmla="*/ 2413362 w 6096569"/>
                        <a:gd name="connsiteY30" fmla="*/ 684803 h 684803"/>
                        <a:gd name="connsiteX31" fmla="*/ 2144002 w 6096569"/>
                        <a:gd name="connsiteY31" fmla="*/ 684803 h 684803"/>
                        <a:gd name="connsiteX32" fmla="*/ 1874641 w 6096569"/>
                        <a:gd name="connsiteY32" fmla="*/ 684803 h 684803"/>
                        <a:gd name="connsiteX33" fmla="*/ 1489840 w 6096569"/>
                        <a:gd name="connsiteY33" fmla="*/ 684803 h 684803"/>
                        <a:gd name="connsiteX34" fmla="*/ 1220479 w 6096569"/>
                        <a:gd name="connsiteY34" fmla="*/ 684803 h 684803"/>
                        <a:gd name="connsiteX35" fmla="*/ 893398 w 6096569"/>
                        <a:gd name="connsiteY35" fmla="*/ 684803 h 684803"/>
                        <a:gd name="connsiteX36" fmla="*/ 508597 w 6096569"/>
                        <a:gd name="connsiteY36" fmla="*/ 684803 h 684803"/>
                        <a:gd name="connsiteX37" fmla="*/ 162277 w 6096569"/>
                        <a:gd name="connsiteY37" fmla="*/ 684803 h 684803"/>
                        <a:gd name="connsiteX38" fmla="*/ 0 w 6096569"/>
                        <a:gd name="connsiteY38" fmla="*/ 606858 h 684803"/>
                        <a:gd name="connsiteX39" fmla="*/ 0 w 6096569"/>
                        <a:gd name="connsiteY39" fmla="*/ 430553 h 684803"/>
                        <a:gd name="connsiteX40" fmla="*/ 0 w 6096569"/>
                        <a:gd name="connsiteY40" fmla="*/ 270116 h 684803"/>
                        <a:gd name="connsiteX41" fmla="*/ 0 w 6096569"/>
                        <a:gd name="connsiteY41" fmla="*/ 77944 h 684803"/>
                        <a:gd name="connsiteX0" fmla="*/ 0 w 6096569"/>
                        <a:gd name="connsiteY0" fmla="*/ 77944 h 684803"/>
                        <a:gd name="connsiteX1" fmla="*/ 162277 w 6096569"/>
                        <a:gd name="connsiteY1" fmla="*/ 0 h 684803"/>
                        <a:gd name="connsiteX2" fmla="*/ 604797 w 6096569"/>
                        <a:gd name="connsiteY2" fmla="*/ 0 h 684803"/>
                        <a:gd name="connsiteX3" fmla="*/ 931878 w 6096569"/>
                        <a:gd name="connsiteY3" fmla="*/ 0 h 684803"/>
                        <a:gd name="connsiteX4" fmla="*/ 1143519 w 6096569"/>
                        <a:gd name="connsiteY4" fmla="*/ 0 h 684803"/>
                        <a:gd name="connsiteX5" fmla="*/ 1470600 w 6096569"/>
                        <a:gd name="connsiteY5" fmla="*/ 0 h 684803"/>
                        <a:gd name="connsiteX6" fmla="*/ 1682240 w 6096569"/>
                        <a:gd name="connsiteY6" fmla="*/ 0 h 684803"/>
                        <a:gd name="connsiteX7" fmla="*/ 2182482 w 6096569"/>
                        <a:gd name="connsiteY7" fmla="*/ 0 h 684803"/>
                        <a:gd name="connsiteX8" fmla="*/ 2451843 w 6096569"/>
                        <a:gd name="connsiteY8" fmla="*/ 0 h 684803"/>
                        <a:gd name="connsiteX9" fmla="*/ 2894364 w 6096569"/>
                        <a:gd name="connsiteY9" fmla="*/ 0 h 684803"/>
                        <a:gd name="connsiteX10" fmla="*/ 3163725 w 6096569"/>
                        <a:gd name="connsiteY10" fmla="*/ 0 h 684803"/>
                        <a:gd name="connsiteX11" fmla="*/ 3663965 w 6096569"/>
                        <a:gd name="connsiteY11" fmla="*/ 0 h 684803"/>
                        <a:gd name="connsiteX12" fmla="*/ 3933326 w 6096569"/>
                        <a:gd name="connsiteY12" fmla="*/ 0 h 684803"/>
                        <a:gd name="connsiteX13" fmla="*/ 4318127 w 6096569"/>
                        <a:gd name="connsiteY13" fmla="*/ 0 h 684803"/>
                        <a:gd name="connsiteX14" fmla="*/ 4818369 w 6096569"/>
                        <a:gd name="connsiteY14" fmla="*/ 0 h 684803"/>
                        <a:gd name="connsiteX15" fmla="*/ 5145450 w 6096569"/>
                        <a:gd name="connsiteY15" fmla="*/ 0 h 684803"/>
                        <a:gd name="connsiteX16" fmla="*/ 5472530 w 6096569"/>
                        <a:gd name="connsiteY16" fmla="*/ 0 h 684803"/>
                        <a:gd name="connsiteX17" fmla="*/ 5934291 w 6096569"/>
                        <a:gd name="connsiteY17" fmla="*/ 0 h 684803"/>
                        <a:gd name="connsiteX18" fmla="*/ 6096569 w 6096569"/>
                        <a:gd name="connsiteY18" fmla="*/ 77944 h 684803"/>
                        <a:gd name="connsiteX19" fmla="*/ 6096569 w 6096569"/>
                        <a:gd name="connsiteY19" fmla="*/ 248959 h 684803"/>
                        <a:gd name="connsiteX20" fmla="*/ 6096569 w 6096569"/>
                        <a:gd name="connsiteY20" fmla="*/ 409397 h 684803"/>
                        <a:gd name="connsiteX21" fmla="*/ 6096569 w 6096569"/>
                        <a:gd name="connsiteY21" fmla="*/ 606858 h 684803"/>
                        <a:gd name="connsiteX22" fmla="*/ 5934291 w 6096569"/>
                        <a:gd name="connsiteY22" fmla="*/ 684803 h 684803"/>
                        <a:gd name="connsiteX23" fmla="*/ 5549491 w 6096569"/>
                        <a:gd name="connsiteY23" fmla="*/ 684803 h 684803"/>
                        <a:gd name="connsiteX24" fmla="*/ 5280130 w 6096569"/>
                        <a:gd name="connsiteY24" fmla="*/ 684803 h 684803"/>
                        <a:gd name="connsiteX25" fmla="*/ 4953049 w 6096569"/>
                        <a:gd name="connsiteY25" fmla="*/ 684803 h 684803"/>
                        <a:gd name="connsiteX26" fmla="*/ 4510528 w 6096569"/>
                        <a:gd name="connsiteY26" fmla="*/ 684803 h 684803"/>
                        <a:gd name="connsiteX27" fmla="*/ 4241167 w 6096569"/>
                        <a:gd name="connsiteY27" fmla="*/ 684803 h 684803"/>
                        <a:gd name="connsiteX28" fmla="*/ 4029526 w 6096569"/>
                        <a:gd name="connsiteY28" fmla="*/ 684803 h 684803"/>
                        <a:gd name="connsiteX29" fmla="*/ 3644725 w 6096569"/>
                        <a:gd name="connsiteY29" fmla="*/ 684803 h 684803"/>
                        <a:gd name="connsiteX30" fmla="*/ 3433085 w 6096569"/>
                        <a:gd name="connsiteY30" fmla="*/ 684803 h 684803"/>
                        <a:gd name="connsiteX31" fmla="*/ 3106004 w 6096569"/>
                        <a:gd name="connsiteY31" fmla="*/ 684803 h 684803"/>
                        <a:gd name="connsiteX32" fmla="*/ 2836644 w 6096569"/>
                        <a:gd name="connsiteY32" fmla="*/ 684803 h 684803"/>
                        <a:gd name="connsiteX33" fmla="*/ 2451843 w 6096569"/>
                        <a:gd name="connsiteY33" fmla="*/ 684803 h 684803"/>
                        <a:gd name="connsiteX34" fmla="*/ 2182482 w 6096569"/>
                        <a:gd name="connsiteY34" fmla="*/ 684803 h 684803"/>
                        <a:gd name="connsiteX35" fmla="*/ 1970841 w 6096569"/>
                        <a:gd name="connsiteY35" fmla="*/ 684803 h 684803"/>
                        <a:gd name="connsiteX36" fmla="*/ 1470600 w 6096569"/>
                        <a:gd name="connsiteY36" fmla="*/ 684803 h 684803"/>
                        <a:gd name="connsiteX37" fmla="*/ 970358 w 6096569"/>
                        <a:gd name="connsiteY37" fmla="*/ 684803 h 684803"/>
                        <a:gd name="connsiteX38" fmla="*/ 527837 w 6096569"/>
                        <a:gd name="connsiteY38" fmla="*/ 684803 h 684803"/>
                        <a:gd name="connsiteX39" fmla="*/ 162277 w 6096569"/>
                        <a:gd name="connsiteY39" fmla="*/ 684803 h 684803"/>
                        <a:gd name="connsiteX40" fmla="*/ 0 w 6096569"/>
                        <a:gd name="connsiteY40" fmla="*/ 606858 h 684803"/>
                        <a:gd name="connsiteX41" fmla="*/ 0 w 6096569"/>
                        <a:gd name="connsiteY41" fmla="*/ 425264 h 684803"/>
                        <a:gd name="connsiteX42" fmla="*/ 0 w 6096569"/>
                        <a:gd name="connsiteY42" fmla="*/ 243670 h 684803"/>
                        <a:gd name="connsiteX43" fmla="*/ 0 w 6096569"/>
                        <a:gd name="connsiteY43" fmla="*/ 77944 h 68480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</a:cxnLst>
                      <a:rect l="l" t="t" r="r" b="b"/>
                      <a:pathLst>
                        <a:path w="6096569" h="684803" fill="none" extrusionOk="0">
                          <a:moveTo>
                            <a:pt x="0" y="77944"/>
                          </a:moveTo>
                          <a:cubicBezTo>
                            <a:pt x="-1220" y="24090"/>
                            <a:pt x="57043" y="-5490"/>
                            <a:pt x="162277" y="0"/>
                          </a:cubicBezTo>
                          <a:cubicBezTo>
                            <a:pt x="278107" y="-9339"/>
                            <a:pt x="331278" y="15455"/>
                            <a:pt x="489358" y="0"/>
                          </a:cubicBezTo>
                          <a:cubicBezTo>
                            <a:pt x="644416" y="-2657"/>
                            <a:pt x="666327" y="-3482"/>
                            <a:pt x="758718" y="0"/>
                          </a:cubicBezTo>
                          <a:cubicBezTo>
                            <a:pt x="846346" y="2942"/>
                            <a:pt x="1070167" y="854"/>
                            <a:pt x="1201239" y="0"/>
                          </a:cubicBezTo>
                          <a:cubicBezTo>
                            <a:pt x="1310474" y="-22190"/>
                            <a:pt x="1448549" y="23016"/>
                            <a:pt x="1701481" y="0"/>
                          </a:cubicBezTo>
                          <a:cubicBezTo>
                            <a:pt x="1941818" y="-6923"/>
                            <a:pt x="1986561" y="-10222"/>
                            <a:pt x="2086282" y="0"/>
                          </a:cubicBezTo>
                          <a:cubicBezTo>
                            <a:pt x="2187135" y="19184"/>
                            <a:pt x="2258412" y="-5840"/>
                            <a:pt x="2413362" y="0"/>
                          </a:cubicBezTo>
                          <a:cubicBezTo>
                            <a:pt x="2571075" y="-1419"/>
                            <a:pt x="2591349" y="4733"/>
                            <a:pt x="2740443" y="0"/>
                          </a:cubicBezTo>
                          <a:cubicBezTo>
                            <a:pt x="2895013" y="-6101"/>
                            <a:pt x="2921323" y="6633"/>
                            <a:pt x="3009804" y="0"/>
                          </a:cubicBezTo>
                          <a:cubicBezTo>
                            <a:pt x="3097834" y="-4238"/>
                            <a:pt x="3213507" y="4223"/>
                            <a:pt x="3279164" y="0"/>
                          </a:cubicBezTo>
                          <a:cubicBezTo>
                            <a:pt x="3344000" y="-5424"/>
                            <a:pt x="3465333" y="8106"/>
                            <a:pt x="3548525" y="0"/>
                          </a:cubicBezTo>
                          <a:cubicBezTo>
                            <a:pt x="3640478" y="15376"/>
                            <a:pt x="3732087" y="-6155"/>
                            <a:pt x="3817886" y="0"/>
                          </a:cubicBezTo>
                          <a:cubicBezTo>
                            <a:pt x="3903616" y="14134"/>
                            <a:pt x="4162311" y="-5498"/>
                            <a:pt x="4318127" y="0"/>
                          </a:cubicBezTo>
                          <a:cubicBezTo>
                            <a:pt x="4450893" y="7863"/>
                            <a:pt x="4571952" y="9564"/>
                            <a:pt x="4702928" y="0"/>
                          </a:cubicBezTo>
                          <a:cubicBezTo>
                            <a:pt x="4820711" y="-8227"/>
                            <a:pt x="5003913" y="-18841"/>
                            <a:pt x="5203170" y="0"/>
                          </a:cubicBezTo>
                          <a:cubicBezTo>
                            <a:pt x="5414046" y="-21606"/>
                            <a:pt x="5629741" y="-42464"/>
                            <a:pt x="5934291" y="0"/>
                          </a:cubicBezTo>
                          <a:cubicBezTo>
                            <a:pt x="6017493" y="-3545"/>
                            <a:pt x="6101240" y="32480"/>
                            <a:pt x="6096569" y="77944"/>
                          </a:cubicBezTo>
                          <a:cubicBezTo>
                            <a:pt x="6101227" y="112945"/>
                            <a:pt x="6098447" y="180750"/>
                            <a:pt x="6096569" y="243670"/>
                          </a:cubicBezTo>
                          <a:cubicBezTo>
                            <a:pt x="6105473" y="304486"/>
                            <a:pt x="6086202" y="346297"/>
                            <a:pt x="6096569" y="414686"/>
                          </a:cubicBezTo>
                          <a:cubicBezTo>
                            <a:pt x="6119685" y="481446"/>
                            <a:pt x="6085306" y="544749"/>
                            <a:pt x="6096569" y="606858"/>
                          </a:cubicBezTo>
                          <a:cubicBezTo>
                            <a:pt x="6109507" y="645188"/>
                            <a:pt x="6032598" y="684762"/>
                            <a:pt x="5934291" y="684803"/>
                          </a:cubicBezTo>
                          <a:cubicBezTo>
                            <a:pt x="5846047" y="672366"/>
                            <a:pt x="5680297" y="685042"/>
                            <a:pt x="5607210" y="684803"/>
                          </a:cubicBezTo>
                          <a:cubicBezTo>
                            <a:pt x="5514108" y="690188"/>
                            <a:pt x="5408335" y="673172"/>
                            <a:pt x="5337850" y="684803"/>
                          </a:cubicBezTo>
                          <a:cubicBezTo>
                            <a:pt x="5277795" y="685225"/>
                            <a:pt x="5051433" y="654185"/>
                            <a:pt x="4895329" y="684803"/>
                          </a:cubicBezTo>
                          <a:cubicBezTo>
                            <a:pt x="4717423" y="690411"/>
                            <a:pt x="4694406" y="691308"/>
                            <a:pt x="4568248" y="684803"/>
                          </a:cubicBezTo>
                          <a:cubicBezTo>
                            <a:pt x="4439640" y="679991"/>
                            <a:pt x="4397440" y="673365"/>
                            <a:pt x="4241167" y="684803"/>
                          </a:cubicBezTo>
                          <a:cubicBezTo>
                            <a:pt x="4100167" y="696396"/>
                            <a:pt x="3925022" y="685642"/>
                            <a:pt x="3798646" y="684803"/>
                          </a:cubicBezTo>
                          <a:cubicBezTo>
                            <a:pt x="3657346" y="668990"/>
                            <a:pt x="3513292" y="661911"/>
                            <a:pt x="3298404" y="684803"/>
                          </a:cubicBezTo>
                          <a:cubicBezTo>
                            <a:pt x="3071129" y="675720"/>
                            <a:pt x="3012370" y="688930"/>
                            <a:pt x="2798164" y="684803"/>
                          </a:cubicBezTo>
                          <a:cubicBezTo>
                            <a:pt x="2571247" y="690472"/>
                            <a:pt x="2510725" y="679075"/>
                            <a:pt x="2413362" y="684803"/>
                          </a:cubicBezTo>
                          <a:cubicBezTo>
                            <a:pt x="2293654" y="693358"/>
                            <a:pt x="2236360" y="675366"/>
                            <a:pt x="2144002" y="684803"/>
                          </a:cubicBezTo>
                          <a:cubicBezTo>
                            <a:pt x="2054393" y="690852"/>
                            <a:pt x="1975994" y="690296"/>
                            <a:pt x="1874641" y="684803"/>
                          </a:cubicBezTo>
                          <a:cubicBezTo>
                            <a:pt x="1769511" y="670551"/>
                            <a:pt x="1672982" y="682181"/>
                            <a:pt x="1489840" y="684803"/>
                          </a:cubicBezTo>
                          <a:cubicBezTo>
                            <a:pt x="1310628" y="683764"/>
                            <a:pt x="1303269" y="680038"/>
                            <a:pt x="1220479" y="684803"/>
                          </a:cubicBezTo>
                          <a:cubicBezTo>
                            <a:pt x="1140807" y="682038"/>
                            <a:pt x="972807" y="673084"/>
                            <a:pt x="893398" y="684803"/>
                          </a:cubicBezTo>
                          <a:cubicBezTo>
                            <a:pt x="802680" y="702357"/>
                            <a:pt x="622079" y="694955"/>
                            <a:pt x="508597" y="684803"/>
                          </a:cubicBezTo>
                          <a:cubicBezTo>
                            <a:pt x="403026" y="674142"/>
                            <a:pt x="264558" y="674492"/>
                            <a:pt x="162277" y="684803"/>
                          </a:cubicBezTo>
                          <a:cubicBezTo>
                            <a:pt x="76786" y="697025"/>
                            <a:pt x="-4328" y="651875"/>
                            <a:pt x="0" y="606858"/>
                          </a:cubicBezTo>
                          <a:cubicBezTo>
                            <a:pt x="7798" y="548475"/>
                            <a:pt x="-1806" y="519641"/>
                            <a:pt x="0" y="430553"/>
                          </a:cubicBezTo>
                          <a:cubicBezTo>
                            <a:pt x="3178" y="345441"/>
                            <a:pt x="1702" y="341592"/>
                            <a:pt x="0" y="270116"/>
                          </a:cubicBezTo>
                          <a:cubicBezTo>
                            <a:pt x="6093" y="189627"/>
                            <a:pt x="-1573" y="139521"/>
                            <a:pt x="0" y="77944"/>
                          </a:cubicBezTo>
                          <a:close/>
                        </a:path>
                        <a:path w="6096569" h="684803" stroke="0" extrusionOk="0">
                          <a:moveTo>
                            <a:pt x="0" y="77944"/>
                          </a:moveTo>
                          <a:cubicBezTo>
                            <a:pt x="9112" y="35677"/>
                            <a:pt x="89168" y="-7095"/>
                            <a:pt x="162277" y="0"/>
                          </a:cubicBezTo>
                          <a:cubicBezTo>
                            <a:pt x="386191" y="4505"/>
                            <a:pt x="454988" y="2670"/>
                            <a:pt x="604797" y="0"/>
                          </a:cubicBezTo>
                          <a:cubicBezTo>
                            <a:pt x="758136" y="-358"/>
                            <a:pt x="865580" y="-18368"/>
                            <a:pt x="931878" y="0"/>
                          </a:cubicBezTo>
                          <a:cubicBezTo>
                            <a:pt x="1016680" y="2202"/>
                            <a:pt x="1102816" y="-1085"/>
                            <a:pt x="1143519" y="0"/>
                          </a:cubicBezTo>
                          <a:cubicBezTo>
                            <a:pt x="1177379" y="4216"/>
                            <a:pt x="1337519" y="-16272"/>
                            <a:pt x="1470600" y="0"/>
                          </a:cubicBezTo>
                          <a:cubicBezTo>
                            <a:pt x="1582869" y="586"/>
                            <a:pt x="1615841" y="-7015"/>
                            <a:pt x="1682240" y="0"/>
                          </a:cubicBezTo>
                          <a:cubicBezTo>
                            <a:pt x="1737225" y="-18716"/>
                            <a:pt x="2060958" y="-4951"/>
                            <a:pt x="2182482" y="0"/>
                          </a:cubicBezTo>
                          <a:cubicBezTo>
                            <a:pt x="2302067" y="9919"/>
                            <a:pt x="2348049" y="2092"/>
                            <a:pt x="2451843" y="0"/>
                          </a:cubicBezTo>
                          <a:cubicBezTo>
                            <a:pt x="2543406" y="11298"/>
                            <a:pt x="2688488" y="-12319"/>
                            <a:pt x="2894364" y="0"/>
                          </a:cubicBezTo>
                          <a:cubicBezTo>
                            <a:pt x="3093089" y="-7105"/>
                            <a:pt x="3102038" y="-5171"/>
                            <a:pt x="3163725" y="0"/>
                          </a:cubicBezTo>
                          <a:cubicBezTo>
                            <a:pt x="3206401" y="1745"/>
                            <a:pt x="3535549" y="405"/>
                            <a:pt x="3663965" y="0"/>
                          </a:cubicBezTo>
                          <a:cubicBezTo>
                            <a:pt x="3818179" y="-11770"/>
                            <a:pt x="3806742" y="4288"/>
                            <a:pt x="3933326" y="0"/>
                          </a:cubicBezTo>
                          <a:cubicBezTo>
                            <a:pt x="4045660" y="-5563"/>
                            <a:pt x="4236759" y="11495"/>
                            <a:pt x="4318127" y="0"/>
                          </a:cubicBezTo>
                          <a:cubicBezTo>
                            <a:pt x="4405609" y="-9710"/>
                            <a:pt x="4710760" y="-17888"/>
                            <a:pt x="4818369" y="0"/>
                          </a:cubicBezTo>
                          <a:cubicBezTo>
                            <a:pt x="4943121" y="-5053"/>
                            <a:pt x="5048236" y="-13939"/>
                            <a:pt x="5145450" y="0"/>
                          </a:cubicBezTo>
                          <a:cubicBezTo>
                            <a:pt x="5232630" y="5065"/>
                            <a:pt x="5330275" y="10726"/>
                            <a:pt x="5472530" y="0"/>
                          </a:cubicBezTo>
                          <a:cubicBezTo>
                            <a:pt x="5613841" y="4909"/>
                            <a:pt x="5794072" y="-1320"/>
                            <a:pt x="5934291" y="0"/>
                          </a:cubicBezTo>
                          <a:cubicBezTo>
                            <a:pt x="6039477" y="98"/>
                            <a:pt x="6111080" y="30673"/>
                            <a:pt x="6096569" y="77944"/>
                          </a:cubicBezTo>
                          <a:cubicBezTo>
                            <a:pt x="6077615" y="139336"/>
                            <a:pt x="6082597" y="178777"/>
                            <a:pt x="6096569" y="248959"/>
                          </a:cubicBezTo>
                          <a:cubicBezTo>
                            <a:pt x="6105435" y="321583"/>
                            <a:pt x="6109886" y="331567"/>
                            <a:pt x="6096569" y="409397"/>
                          </a:cubicBezTo>
                          <a:cubicBezTo>
                            <a:pt x="6082699" y="479811"/>
                            <a:pt x="6096331" y="510892"/>
                            <a:pt x="6096569" y="606858"/>
                          </a:cubicBezTo>
                          <a:cubicBezTo>
                            <a:pt x="6109260" y="661393"/>
                            <a:pt x="6046141" y="699396"/>
                            <a:pt x="5934291" y="684803"/>
                          </a:cubicBezTo>
                          <a:cubicBezTo>
                            <a:pt x="5801504" y="690233"/>
                            <a:pt x="5685133" y="697422"/>
                            <a:pt x="5549491" y="684803"/>
                          </a:cubicBezTo>
                          <a:cubicBezTo>
                            <a:pt x="5400040" y="677913"/>
                            <a:pt x="5367321" y="688808"/>
                            <a:pt x="5280130" y="684803"/>
                          </a:cubicBezTo>
                          <a:cubicBezTo>
                            <a:pt x="5170787" y="677753"/>
                            <a:pt x="5065476" y="713377"/>
                            <a:pt x="4953049" y="684803"/>
                          </a:cubicBezTo>
                          <a:cubicBezTo>
                            <a:pt x="4836442" y="659984"/>
                            <a:pt x="4638548" y="686458"/>
                            <a:pt x="4510528" y="684803"/>
                          </a:cubicBezTo>
                          <a:cubicBezTo>
                            <a:pt x="4400018" y="687028"/>
                            <a:pt x="4341869" y="683984"/>
                            <a:pt x="4241167" y="684803"/>
                          </a:cubicBezTo>
                          <a:cubicBezTo>
                            <a:pt x="4126016" y="688009"/>
                            <a:pt x="4101057" y="676343"/>
                            <a:pt x="4029526" y="684803"/>
                          </a:cubicBezTo>
                          <a:cubicBezTo>
                            <a:pt x="3940089" y="680807"/>
                            <a:pt x="3728620" y="665386"/>
                            <a:pt x="3644725" y="684803"/>
                          </a:cubicBezTo>
                          <a:cubicBezTo>
                            <a:pt x="3554383" y="686139"/>
                            <a:pt x="3506831" y="680436"/>
                            <a:pt x="3433085" y="684803"/>
                          </a:cubicBezTo>
                          <a:cubicBezTo>
                            <a:pt x="3369409" y="675787"/>
                            <a:pt x="3208074" y="699144"/>
                            <a:pt x="3106004" y="684803"/>
                          </a:cubicBezTo>
                          <a:cubicBezTo>
                            <a:pt x="3023107" y="695377"/>
                            <a:pt x="2935984" y="683411"/>
                            <a:pt x="2836644" y="684803"/>
                          </a:cubicBezTo>
                          <a:cubicBezTo>
                            <a:pt x="2761369" y="678398"/>
                            <a:pt x="2545550" y="694279"/>
                            <a:pt x="2451843" y="684803"/>
                          </a:cubicBezTo>
                          <a:cubicBezTo>
                            <a:pt x="2361800" y="686253"/>
                            <a:pt x="2281822" y="688844"/>
                            <a:pt x="2182482" y="684803"/>
                          </a:cubicBezTo>
                          <a:cubicBezTo>
                            <a:pt x="2085474" y="682624"/>
                            <a:pt x="2058460" y="691533"/>
                            <a:pt x="1970841" y="684803"/>
                          </a:cubicBezTo>
                          <a:cubicBezTo>
                            <a:pt x="1883955" y="717821"/>
                            <a:pt x="1668589" y="641844"/>
                            <a:pt x="1470600" y="684803"/>
                          </a:cubicBezTo>
                          <a:cubicBezTo>
                            <a:pt x="1282715" y="678801"/>
                            <a:pt x="1125622" y="689404"/>
                            <a:pt x="970358" y="684803"/>
                          </a:cubicBezTo>
                          <a:cubicBezTo>
                            <a:pt x="819877" y="693594"/>
                            <a:pt x="649753" y="684303"/>
                            <a:pt x="527837" y="684803"/>
                          </a:cubicBezTo>
                          <a:cubicBezTo>
                            <a:pt x="434905" y="669309"/>
                            <a:pt x="264781" y="690402"/>
                            <a:pt x="162277" y="684803"/>
                          </a:cubicBezTo>
                          <a:cubicBezTo>
                            <a:pt x="81914" y="693440"/>
                            <a:pt x="-7454" y="640303"/>
                            <a:pt x="0" y="606858"/>
                          </a:cubicBezTo>
                          <a:cubicBezTo>
                            <a:pt x="31" y="538829"/>
                            <a:pt x="-4918" y="507209"/>
                            <a:pt x="0" y="425264"/>
                          </a:cubicBezTo>
                          <a:cubicBezTo>
                            <a:pt x="11831" y="341336"/>
                            <a:pt x="12618" y="300482"/>
                            <a:pt x="0" y="243670"/>
                          </a:cubicBezTo>
                          <a:cubicBezTo>
                            <a:pt x="-12463" y="194308"/>
                            <a:pt x="-2283" y="117053"/>
                            <a:pt x="0" y="77944"/>
                          </a:cubicBezTo>
                          <a:close/>
                        </a:path>
                        <a:path w="6096569" h="684803" fill="none" stroke="0" extrusionOk="0">
                          <a:moveTo>
                            <a:pt x="0" y="77944"/>
                          </a:moveTo>
                          <a:cubicBezTo>
                            <a:pt x="9542" y="32400"/>
                            <a:pt x="67414" y="-6961"/>
                            <a:pt x="162277" y="0"/>
                          </a:cubicBezTo>
                          <a:cubicBezTo>
                            <a:pt x="287965" y="10524"/>
                            <a:pt x="340175" y="6383"/>
                            <a:pt x="489358" y="0"/>
                          </a:cubicBezTo>
                          <a:cubicBezTo>
                            <a:pt x="646185" y="-3613"/>
                            <a:pt x="666726" y="-1697"/>
                            <a:pt x="758718" y="0"/>
                          </a:cubicBezTo>
                          <a:cubicBezTo>
                            <a:pt x="857528" y="-8627"/>
                            <a:pt x="1071308" y="18406"/>
                            <a:pt x="1201239" y="0"/>
                          </a:cubicBezTo>
                          <a:cubicBezTo>
                            <a:pt x="1321982" y="15211"/>
                            <a:pt x="1462557" y="23078"/>
                            <a:pt x="1701481" y="0"/>
                          </a:cubicBezTo>
                          <a:cubicBezTo>
                            <a:pt x="1947432" y="-7713"/>
                            <a:pt x="1997159" y="-10862"/>
                            <a:pt x="2086282" y="0"/>
                          </a:cubicBezTo>
                          <a:cubicBezTo>
                            <a:pt x="2196056" y="20587"/>
                            <a:pt x="2257034" y="10303"/>
                            <a:pt x="2413362" y="0"/>
                          </a:cubicBezTo>
                          <a:cubicBezTo>
                            <a:pt x="2573952" y="411"/>
                            <a:pt x="2592930" y="7434"/>
                            <a:pt x="2740443" y="0"/>
                          </a:cubicBezTo>
                          <a:cubicBezTo>
                            <a:pt x="2892104" y="-1994"/>
                            <a:pt x="2926798" y="2023"/>
                            <a:pt x="3009804" y="0"/>
                          </a:cubicBezTo>
                          <a:cubicBezTo>
                            <a:pt x="3099509" y="-3247"/>
                            <a:pt x="3212430" y="-1255"/>
                            <a:pt x="3279164" y="0"/>
                          </a:cubicBezTo>
                          <a:cubicBezTo>
                            <a:pt x="3335093" y="4687"/>
                            <a:pt x="3467550" y="-698"/>
                            <a:pt x="3548525" y="0"/>
                          </a:cubicBezTo>
                          <a:cubicBezTo>
                            <a:pt x="3653878" y="924"/>
                            <a:pt x="3723680" y="-9667"/>
                            <a:pt x="3817886" y="0"/>
                          </a:cubicBezTo>
                          <a:cubicBezTo>
                            <a:pt x="3886773" y="22988"/>
                            <a:pt x="4205341" y="-514"/>
                            <a:pt x="4318127" y="0"/>
                          </a:cubicBezTo>
                          <a:cubicBezTo>
                            <a:pt x="4431134" y="-2893"/>
                            <a:pt x="4590551" y="-4661"/>
                            <a:pt x="4702928" y="0"/>
                          </a:cubicBezTo>
                          <a:cubicBezTo>
                            <a:pt x="4851962" y="1280"/>
                            <a:pt x="5035203" y="-12664"/>
                            <a:pt x="5203170" y="0"/>
                          </a:cubicBezTo>
                          <a:cubicBezTo>
                            <a:pt x="5423022" y="28376"/>
                            <a:pt x="5616466" y="24122"/>
                            <a:pt x="5934291" y="0"/>
                          </a:cubicBezTo>
                          <a:cubicBezTo>
                            <a:pt x="6020230" y="-8277"/>
                            <a:pt x="6094757" y="21713"/>
                            <a:pt x="6096569" y="77944"/>
                          </a:cubicBezTo>
                          <a:cubicBezTo>
                            <a:pt x="6112026" y="113841"/>
                            <a:pt x="6078545" y="184602"/>
                            <a:pt x="6096569" y="243670"/>
                          </a:cubicBezTo>
                          <a:cubicBezTo>
                            <a:pt x="6106827" y="307256"/>
                            <a:pt x="6076666" y="350656"/>
                            <a:pt x="6096569" y="414686"/>
                          </a:cubicBezTo>
                          <a:cubicBezTo>
                            <a:pt x="6104031" y="475595"/>
                            <a:pt x="6090361" y="564068"/>
                            <a:pt x="6096569" y="606858"/>
                          </a:cubicBezTo>
                          <a:cubicBezTo>
                            <a:pt x="6101559" y="664680"/>
                            <a:pt x="6039053" y="687560"/>
                            <a:pt x="5934291" y="684803"/>
                          </a:cubicBezTo>
                          <a:cubicBezTo>
                            <a:pt x="5820365" y="686906"/>
                            <a:pt x="5709339" y="699372"/>
                            <a:pt x="5607210" y="684803"/>
                          </a:cubicBezTo>
                          <a:cubicBezTo>
                            <a:pt x="5504381" y="694957"/>
                            <a:pt x="5391580" y="693708"/>
                            <a:pt x="5337850" y="684803"/>
                          </a:cubicBezTo>
                          <a:cubicBezTo>
                            <a:pt x="5315151" y="689310"/>
                            <a:pt x="5040433" y="666248"/>
                            <a:pt x="4895329" y="684803"/>
                          </a:cubicBezTo>
                          <a:cubicBezTo>
                            <a:pt x="4722308" y="685975"/>
                            <a:pt x="4690178" y="685189"/>
                            <a:pt x="4568248" y="684803"/>
                          </a:cubicBezTo>
                          <a:cubicBezTo>
                            <a:pt x="4445145" y="691045"/>
                            <a:pt x="4399084" y="680193"/>
                            <a:pt x="4241167" y="684803"/>
                          </a:cubicBezTo>
                          <a:cubicBezTo>
                            <a:pt x="4066347" y="705927"/>
                            <a:pt x="3952048" y="664345"/>
                            <a:pt x="3798646" y="684803"/>
                          </a:cubicBezTo>
                          <a:cubicBezTo>
                            <a:pt x="3674653" y="676880"/>
                            <a:pt x="3539477" y="687782"/>
                            <a:pt x="3298404" y="684803"/>
                          </a:cubicBezTo>
                          <a:cubicBezTo>
                            <a:pt x="3083169" y="684717"/>
                            <a:pt x="2994038" y="677863"/>
                            <a:pt x="2798164" y="684803"/>
                          </a:cubicBezTo>
                          <a:cubicBezTo>
                            <a:pt x="2590124" y="689169"/>
                            <a:pt x="2527051" y="670505"/>
                            <a:pt x="2413362" y="684803"/>
                          </a:cubicBezTo>
                          <a:cubicBezTo>
                            <a:pt x="2305973" y="681364"/>
                            <a:pt x="2230397" y="677636"/>
                            <a:pt x="2144002" y="684803"/>
                          </a:cubicBezTo>
                          <a:cubicBezTo>
                            <a:pt x="2050043" y="680043"/>
                            <a:pt x="1998202" y="687256"/>
                            <a:pt x="1874641" y="684803"/>
                          </a:cubicBezTo>
                          <a:cubicBezTo>
                            <a:pt x="1750400" y="665563"/>
                            <a:pt x="1690360" y="682050"/>
                            <a:pt x="1489840" y="684803"/>
                          </a:cubicBezTo>
                          <a:cubicBezTo>
                            <a:pt x="1313093" y="685471"/>
                            <a:pt x="1303038" y="680047"/>
                            <a:pt x="1220479" y="684803"/>
                          </a:cubicBezTo>
                          <a:cubicBezTo>
                            <a:pt x="1131237" y="682218"/>
                            <a:pt x="971329" y="688596"/>
                            <a:pt x="893398" y="684803"/>
                          </a:cubicBezTo>
                          <a:cubicBezTo>
                            <a:pt x="828021" y="691016"/>
                            <a:pt x="609970" y="696459"/>
                            <a:pt x="508597" y="684803"/>
                          </a:cubicBezTo>
                          <a:cubicBezTo>
                            <a:pt x="395312" y="697276"/>
                            <a:pt x="274862" y="660364"/>
                            <a:pt x="162277" y="684803"/>
                          </a:cubicBezTo>
                          <a:cubicBezTo>
                            <a:pt x="79215" y="703550"/>
                            <a:pt x="2453" y="666873"/>
                            <a:pt x="0" y="606858"/>
                          </a:cubicBezTo>
                          <a:cubicBezTo>
                            <a:pt x="11478" y="546533"/>
                            <a:pt x="-7758" y="515111"/>
                            <a:pt x="0" y="430553"/>
                          </a:cubicBezTo>
                          <a:cubicBezTo>
                            <a:pt x="3550" y="345443"/>
                            <a:pt x="2103" y="342458"/>
                            <a:pt x="0" y="270116"/>
                          </a:cubicBezTo>
                          <a:cubicBezTo>
                            <a:pt x="-8958" y="194071"/>
                            <a:pt x="8011" y="131042"/>
                            <a:pt x="0" y="77944"/>
                          </a:cubicBezTo>
                          <a:close/>
                        </a:path>
                      </a:pathLst>
                    </a:cu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83508"/>
              <a:endParaRPr lang="th-TH" sz="3200">
                <a:solidFill>
                  <a:prstClr val="white"/>
                </a:solidFill>
                <a:latin typeface="MN ONIGIRI" pitchFamily="2" charset="0"/>
                <a:cs typeface="MN ONIGIRI" pitchFamily="2" charset="0"/>
              </a:endParaRPr>
            </a:p>
          </p:txBody>
        </p:sp>
        <p:sp>
          <p:nvSpPr>
            <p:cNvPr id="32" name="กล่องข้อความ 31">
              <a:extLst>
                <a:ext uri="{FF2B5EF4-FFF2-40B4-BE49-F238E27FC236}">
                  <a16:creationId xmlns:a16="http://schemas.microsoft.com/office/drawing/2014/main" id="{83AF71ED-F5E3-1316-101A-3FF9A8544826}"/>
                </a:ext>
              </a:extLst>
            </p:cNvPr>
            <p:cNvSpPr txBox="1"/>
            <p:nvPr/>
          </p:nvSpPr>
          <p:spPr>
            <a:xfrm>
              <a:off x="1646381" y="3236398"/>
              <a:ext cx="3173631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th-TH" sz="2400" dirty="0">
                  <a:latin typeface="FC Crayon [Non-commercial] Reg" pitchFamily="2" charset="-34"/>
                  <a:cs typeface="FC Crayon [Non-commercial] Reg" pitchFamily="2" charset="-34"/>
                </a:rPr>
                <a:t>ปริมาณของตัวทำละลายมีผลต่อความเข้มข้น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590902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1.25E-6 -7.40741E-7 L 1.25E-6 0.00023 " pathEditMode="relative" rAng="0" ptsTypes="AA">
                                      <p:cBhvr>
                                        <p:cTn id="6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  <p:animRot by="1500000">
                                      <p:cBhvr>
                                        <p:cTn id="7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5" grpId="0"/>
      <p:bldP spid="11" grpId="0"/>
      <p:bldP spid="20" grpId="0"/>
      <p:bldP spid="22" grpId="0" animBg="1"/>
      <p:bldP spid="24" grpId="0"/>
      <p:bldP spid="2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สี่เหลี่ยมผืนผ้า 4">
            <a:extLst>
              <a:ext uri="{FF2B5EF4-FFF2-40B4-BE49-F238E27FC236}">
                <a16:creationId xmlns:a16="http://schemas.microsoft.com/office/drawing/2014/main" id="{2BA30E2B-3A40-40CB-1D68-C828C95DBAF6}"/>
              </a:ext>
            </a:extLst>
          </p:cNvPr>
          <p:cNvSpPr/>
          <p:nvPr/>
        </p:nvSpPr>
        <p:spPr>
          <a:xfrm>
            <a:off x="1792362" y="278869"/>
            <a:ext cx="8890575" cy="19543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h-TH" sz="8800" b="1" dirty="0">
                <a:ln>
                  <a:solidFill>
                    <a:schemeClr val="tx1"/>
                  </a:solidFill>
                </a:ln>
                <a:solidFill>
                  <a:srgbClr val="F896CA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ส</a:t>
            </a:r>
            <a:r>
              <a:rPr lang="th-TH" sz="8800" b="1" dirty="0">
                <a:ln>
                  <a:solidFill>
                    <a:schemeClr val="tx1"/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า</a:t>
            </a:r>
            <a:r>
              <a:rPr lang="th-TH" sz="8800" b="1" dirty="0">
                <a:ln>
                  <a:solidFill>
                    <a:schemeClr val="tx1"/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ร</a:t>
            </a:r>
            <a:r>
              <a:rPr lang="th-TH" sz="8800" b="1" dirty="0">
                <a:ln>
                  <a:solidFill>
                    <a:schemeClr val="tx1"/>
                  </a:solidFill>
                </a:ln>
                <a:solidFill>
                  <a:srgbClr val="F1BBA9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ล</a:t>
            </a:r>
            <a:r>
              <a:rPr lang="th-TH" sz="8800" b="1" dirty="0">
                <a:ln>
                  <a:solidFill>
                    <a:schemeClr val="tx1"/>
                  </a:solidFill>
                </a:ln>
                <a:solidFill>
                  <a:srgbClr val="FFEE93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ะ</a:t>
            </a:r>
            <a:r>
              <a:rPr lang="th-TH" sz="8800" b="1" dirty="0">
                <a:ln>
                  <a:solidFill>
                    <a:schemeClr val="tx1"/>
                  </a:solidFill>
                </a:ln>
                <a:solidFill>
                  <a:srgbClr val="D3D5FF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ล</a:t>
            </a:r>
            <a:r>
              <a:rPr lang="th-TH" sz="8800" b="1" dirty="0">
                <a:ln>
                  <a:solidFill>
                    <a:schemeClr val="tx1"/>
                  </a:solidFill>
                </a:ln>
                <a:solidFill>
                  <a:schemeClr val="accent5">
                    <a:lumMod val="40000"/>
                    <a:lumOff val="60000"/>
                  </a:schemeClr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า</a:t>
            </a:r>
            <a:r>
              <a:rPr lang="th-TH" sz="8800" b="1" dirty="0">
                <a:ln>
                  <a:solidFill>
                    <a:schemeClr val="tx1"/>
                  </a:solidFill>
                </a:ln>
                <a:solidFill>
                  <a:srgbClr val="FBC5C6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ย</a:t>
            </a:r>
            <a:r>
              <a:rPr lang="en-US" sz="8800" b="1" dirty="0">
                <a:ln>
                  <a:solidFill>
                    <a:schemeClr val="tx1"/>
                  </a:solidFill>
                </a:ln>
                <a:solidFill>
                  <a:srgbClr val="FBC5C6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 </a:t>
            </a:r>
            <a:r>
              <a:rPr lang="en-US" sz="8800" b="1" dirty="0">
                <a:ln>
                  <a:solidFill>
                    <a:schemeClr val="tx1"/>
                  </a:solidFill>
                </a:ln>
                <a:solidFill>
                  <a:srgbClr val="F897CB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(</a:t>
            </a:r>
            <a:r>
              <a:rPr lang="en-US" sz="8800" b="1" dirty="0">
                <a:ln>
                  <a:solidFill>
                    <a:schemeClr val="tx1"/>
                  </a:solidFill>
                </a:ln>
                <a:solidFill>
                  <a:srgbClr val="F5B183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s</a:t>
            </a:r>
            <a:r>
              <a:rPr lang="en-US" sz="8800" b="1" dirty="0">
                <a:ln>
                  <a:solidFill>
                    <a:schemeClr val="tx1"/>
                  </a:solidFill>
                </a:ln>
                <a:solidFill>
                  <a:srgbClr val="A9D18E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o</a:t>
            </a:r>
            <a:r>
              <a:rPr lang="en-US" sz="8800" b="1" dirty="0">
                <a:ln>
                  <a:solidFill>
                    <a:schemeClr val="tx1"/>
                  </a:solidFill>
                </a:ln>
                <a:solidFill>
                  <a:srgbClr val="F2BBA9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l</a:t>
            </a:r>
            <a:r>
              <a:rPr lang="en-US" sz="8800" b="1" dirty="0">
                <a:ln>
                  <a:solidFill>
                    <a:schemeClr val="tx1"/>
                  </a:solidFill>
                </a:ln>
                <a:solidFill>
                  <a:srgbClr val="FFEF94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u</a:t>
            </a:r>
            <a:r>
              <a:rPr lang="en-US" sz="8800" b="1" dirty="0">
                <a:ln>
                  <a:solidFill>
                    <a:schemeClr val="tx1"/>
                  </a:solidFill>
                </a:ln>
                <a:solidFill>
                  <a:srgbClr val="D3D5FF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t</a:t>
            </a:r>
            <a:r>
              <a:rPr lang="en-US" sz="8800" b="1" dirty="0">
                <a:ln>
                  <a:solidFill>
                    <a:schemeClr val="tx1"/>
                  </a:solidFill>
                </a:ln>
                <a:solidFill>
                  <a:srgbClr val="BDD7EF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i</a:t>
            </a:r>
            <a:r>
              <a:rPr lang="en-US" sz="8800" b="1" dirty="0">
                <a:ln>
                  <a:solidFill>
                    <a:schemeClr val="tx1"/>
                  </a:solidFill>
                </a:ln>
                <a:solidFill>
                  <a:srgbClr val="FBC5C6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o</a:t>
            </a:r>
            <a:r>
              <a:rPr lang="en-US" sz="8800" b="1" dirty="0">
                <a:ln>
                  <a:solidFill>
                    <a:schemeClr val="tx1"/>
                  </a:solidFill>
                </a:ln>
                <a:solidFill>
                  <a:srgbClr val="F897CB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n</a:t>
            </a:r>
            <a:r>
              <a:rPr lang="en-US" sz="8800" b="1" dirty="0">
                <a:ln>
                  <a:solidFill>
                    <a:schemeClr val="tx1"/>
                  </a:solidFill>
                </a:ln>
                <a:solidFill>
                  <a:srgbClr val="F5B183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)</a:t>
            </a:r>
            <a:r>
              <a:rPr lang="en-US" sz="8800" b="1" dirty="0">
                <a:ln>
                  <a:solidFill>
                    <a:schemeClr val="tx1"/>
                  </a:solidFill>
                </a:ln>
                <a:solidFill>
                  <a:srgbClr val="FBC5C6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 </a:t>
            </a:r>
            <a:endParaRPr lang="th-TH" sz="8800" dirty="0">
              <a:ln>
                <a:solidFill>
                  <a:schemeClr val="tx1"/>
                </a:solidFill>
              </a:ln>
              <a:solidFill>
                <a:srgbClr val="FBC5C6"/>
              </a:solidFill>
              <a:latin typeface="FC Crayon [Non-commercial] Reg" pitchFamily="2" charset="-34"/>
              <a:ea typeface="NURA-ANAYA-V1" panose="02000503000000000000" pitchFamily="2" charset="-34"/>
              <a:cs typeface="FC Crayon [Non-commercial] Reg" pitchFamily="2" charset="-34"/>
            </a:endParaRPr>
          </a:p>
        </p:txBody>
      </p:sp>
      <p:grpSp>
        <p:nvGrpSpPr>
          <p:cNvPr id="30" name="กลุ่ม 29">
            <a:extLst>
              <a:ext uri="{FF2B5EF4-FFF2-40B4-BE49-F238E27FC236}">
                <a16:creationId xmlns:a16="http://schemas.microsoft.com/office/drawing/2014/main" id="{2BCADA26-616C-B0F4-CFFD-EF4A6263F0CF}"/>
              </a:ext>
            </a:extLst>
          </p:cNvPr>
          <p:cNvGrpSpPr/>
          <p:nvPr/>
        </p:nvGrpSpPr>
        <p:grpSpPr>
          <a:xfrm>
            <a:off x="448836" y="2445203"/>
            <a:ext cx="5788814" cy="684803"/>
            <a:chOff x="1785118" y="3086598"/>
            <a:chExt cx="3173631" cy="684803"/>
          </a:xfrm>
        </p:grpSpPr>
        <p:sp>
          <p:nvSpPr>
            <p:cNvPr id="31" name="สี่เหลี่ยมผืนผ้ามุมมน 4">
              <a:extLst>
                <a:ext uri="{FF2B5EF4-FFF2-40B4-BE49-F238E27FC236}">
                  <a16:creationId xmlns:a16="http://schemas.microsoft.com/office/drawing/2014/main" id="{87BEC274-A442-F42D-1DDA-13C5F5330450}"/>
                </a:ext>
              </a:extLst>
            </p:cNvPr>
            <p:cNvSpPr/>
            <p:nvPr/>
          </p:nvSpPr>
          <p:spPr>
            <a:xfrm>
              <a:off x="1943909" y="3086598"/>
              <a:ext cx="2838912" cy="684803"/>
            </a:xfrm>
            <a:custGeom>
              <a:avLst/>
              <a:gdLst>
                <a:gd name="connsiteX0" fmla="*/ 0 w 2838912"/>
                <a:gd name="connsiteY0" fmla="*/ 77944 h 684803"/>
                <a:gd name="connsiteX1" fmla="*/ 75565 w 2838912"/>
                <a:gd name="connsiteY1" fmla="*/ 0 h 684803"/>
                <a:gd name="connsiteX2" fmla="*/ 227872 w 2838912"/>
                <a:gd name="connsiteY2" fmla="*/ 0 h 684803"/>
                <a:gd name="connsiteX3" fmla="*/ 353302 w 2838912"/>
                <a:gd name="connsiteY3" fmla="*/ 0 h 684803"/>
                <a:gd name="connsiteX4" fmla="*/ 559365 w 2838912"/>
                <a:gd name="connsiteY4" fmla="*/ 0 h 684803"/>
                <a:gd name="connsiteX5" fmla="*/ 792307 w 2838912"/>
                <a:gd name="connsiteY5" fmla="*/ 0 h 684803"/>
                <a:gd name="connsiteX6" fmla="*/ 971492 w 2838912"/>
                <a:gd name="connsiteY6" fmla="*/ 0 h 684803"/>
                <a:gd name="connsiteX7" fmla="*/ 1123799 w 2838912"/>
                <a:gd name="connsiteY7" fmla="*/ 0 h 684803"/>
                <a:gd name="connsiteX8" fmla="*/ 1276107 w 2838912"/>
                <a:gd name="connsiteY8" fmla="*/ 0 h 684803"/>
                <a:gd name="connsiteX9" fmla="*/ 1401537 w 2838912"/>
                <a:gd name="connsiteY9" fmla="*/ 0 h 684803"/>
                <a:gd name="connsiteX10" fmla="*/ 1526966 w 2838912"/>
                <a:gd name="connsiteY10" fmla="*/ 0 h 684803"/>
                <a:gd name="connsiteX11" fmla="*/ 1652396 w 2838912"/>
                <a:gd name="connsiteY11" fmla="*/ 0 h 684803"/>
                <a:gd name="connsiteX12" fmla="*/ 1777826 w 2838912"/>
                <a:gd name="connsiteY12" fmla="*/ 0 h 684803"/>
                <a:gd name="connsiteX13" fmla="*/ 2010767 w 2838912"/>
                <a:gd name="connsiteY13" fmla="*/ 0 h 684803"/>
                <a:gd name="connsiteX14" fmla="*/ 2189952 w 2838912"/>
                <a:gd name="connsiteY14" fmla="*/ 0 h 684803"/>
                <a:gd name="connsiteX15" fmla="*/ 2422894 w 2838912"/>
                <a:gd name="connsiteY15" fmla="*/ 0 h 684803"/>
                <a:gd name="connsiteX16" fmla="*/ 2763346 w 2838912"/>
                <a:gd name="connsiteY16" fmla="*/ 0 h 684803"/>
                <a:gd name="connsiteX17" fmla="*/ 2838911 w 2838912"/>
                <a:gd name="connsiteY17" fmla="*/ 77944 h 684803"/>
                <a:gd name="connsiteX18" fmla="*/ 2838911 w 2838912"/>
                <a:gd name="connsiteY18" fmla="*/ 243670 h 684803"/>
                <a:gd name="connsiteX19" fmla="*/ 2838911 w 2838912"/>
                <a:gd name="connsiteY19" fmla="*/ 414686 h 684803"/>
                <a:gd name="connsiteX20" fmla="*/ 2838911 w 2838912"/>
                <a:gd name="connsiteY20" fmla="*/ 606858 h 684803"/>
                <a:gd name="connsiteX21" fmla="*/ 2763346 w 2838912"/>
                <a:gd name="connsiteY21" fmla="*/ 684803 h 684803"/>
                <a:gd name="connsiteX22" fmla="*/ 2611038 w 2838912"/>
                <a:gd name="connsiteY22" fmla="*/ 684803 h 684803"/>
                <a:gd name="connsiteX23" fmla="*/ 2485609 w 2838912"/>
                <a:gd name="connsiteY23" fmla="*/ 684803 h 684803"/>
                <a:gd name="connsiteX24" fmla="*/ 2279545 w 2838912"/>
                <a:gd name="connsiteY24" fmla="*/ 684803 h 684803"/>
                <a:gd name="connsiteX25" fmla="*/ 2127238 w 2838912"/>
                <a:gd name="connsiteY25" fmla="*/ 684803 h 684803"/>
                <a:gd name="connsiteX26" fmla="*/ 1974930 w 2838912"/>
                <a:gd name="connsiteY26" fmla="*/ 684803 h 684803"/>
                <a:gd name="connsiteX27" fmla="*/ 1768867 w 2838912"/>
                <a:gd name="connsiteY27" fmla="*/ 684803 h 684803"/>
                <a:gd name="connsiteX28" fmla="*/ 1535926 w 2838912"/>
                <a:gd name="connsiteY28" fmla="*/ 684803 h 684803"/>
                <a:gd name="connsiteX29" fmla="*/ 1302985 w 2838912"/>
                <a:gd name="connsiteY29" fmla="*/ 684803 h 684803"/>
                <a:gd name="connsiteX30" fmla="*/ 1123799 w 2838912"/>
                <a:gd name="connsiteY30" fmla="*/ 684803 h 684803"/>
                <a:gd name="connsiteX31" fmla="*/ 998370 w 2838912"/>
                <a:gd name="connsiteY31" fmla="*/ 684803 h 684803"/>
                <a:gd name="connsiteX32" fmla="*/ 872939 w 2838912"/>
                <a:gd name="connsiteY32" fmla="*/ 684803 h 684803"/>
                <a:gd name="connsiteX33" fmla="*/ 693754 w 2838912"/>
                <a:gd name="connsiteY33" fmla="*/ 684803 h 684803"/>
                <a:gd name="connsiteX34" fmla="*/ 568325 w 2838912"/>
                <a:gd name="connsiteY34" fmla="*/ 684803 h 684803"/>
                <a:gd name="connsiteX35" fmla="*/ 416017 w 2838912"/>
                <a:gd name="connsiteY35" fmla="*/ 684803 h 684803"/>
                <a:gd name="connsiteX36" fmla="*/ 236832 w 2838912"/>
                <a:gd name="connsiteY36" fmla="*/ 684803 h 684803"/>
                <a:gd name="connsiteX37" fmla="*/ 75565 w 2838912"/>
                <a:gd name="connsiteY37" fmla="*/ 684803 h 684803"/>
                <a:gd name="connsiteX38" fmla="*/ 0 w 2838912"/>
                <a:gd name="connsiteY38" fmla="*/ 606858 h 684803"/>
                <a:gd name="connsiteX39" fmla="*/ 0 w 2838912"/>
                <a:gd name="connsiteY39" fmla="*/ 430553 h 684803"/>
                <a:gd name="connsiteX40" fmla="*/ 0 w 2838912"/>
                <a:gd name="connsiteY40" fmla="*/ 270116 h 684803"/>
                <a:gd name="connsiteX41" fmla="*/ 0 w 2838912"/>
                <a:gd name="connsiteY41" fmla="*/ 77944 h 684803"/>
                <a:gd name="connsiteX0" fmla="*/ 0 w 2838912"/>
                <a:gd name="connsiteY0" fmla="*/ 77944 h 684803"/>
                <a:gd name="connsiteX1" fmla="*/ 75565 w 2838912"/>
                <a:gd name="connsiteY1" fmla="*/ 0 h 684803"/>
                <a:gd name="connsiteX2" fmla="*/ 281628 w 2838912"/>
                <a:gd name="connsiteY2" fmla="*/ 0 h 684803"/>
                <a:gd name="connsiteX3" fmla="*/ 433935 w 2838912"/>
                <a:gd name="connsiteY3" fmla="*/ 0 h 684803"/>
                <a:gd name="connsiteX4" fmla="*/ 532488 w 2838912"/>
                <a:gd name="connsiteY4" fmla="*/ 0 h 684803"/>
                <a:gd name="connsiteX5" fmla="*/ 684795 w 2838912"/>
                <a:gd name="connsiteY5" fmla="*/ 0 h 684803"/>
                <a:gd name="connsiteX6" fmla="*/ 783347 w 2838912"/>
                <a:gd name="connsiteY6" fmla="*/ 0 h 684803"/>
                <a:gd name="connsiteX7" fmla="*/ 1016288 w 2838912"/>
                <a:gd name="connsiteY7" fmla="*/ 0 h 684803"/>
                <a:gd name="connsiteX8" fmla="*/ 1141718 w 2838912"/>
                <a:gd name="connsiteY8" fmla="*/ 0 h 684803"/>
                <a:gd name="connsiteX9" fmla="*/ 1347781 w 2838912"/>
                <a:gd name="connsiteY9" fmla="*/ 0 h 684803"/>
                <a:gd name="connsiteX10" fmla="*/ 1473211 w 2838912"/>
                <a:gd name="connsiteY10" fmla="*/ 0 h 684803"/>
                <a:gd name="connsiteX11" fmla="*/ 1706152 w 2838912"/>
                <a:gd name="connsiteY11" fmla="*/ 0 h 684803"/>
                <a:gd name="connsiteX12" fmla="*/ 1831582 w 2838912"/>
                <a:gd name="connsiteY12" fmla="*/ 0 h 684803"/>
                <a:gd name="connsiteX13" fmla="*/ 2010767 w 2838912"/>
                <a:gd name="connsiteY13" fmla="*/ 0 h 684803"/>
                <a:gd name="connsiteX14" fmla="*/ 2243708 w 2838912"/>
                <a:gd name="connsiteY14" fmla="*/ 0 h 684803"/>
                <a:gd name="connsiteX15" fmla="*/ 2396016 w 2838912"/>
                <a:gd name="connsiteY15" fmla="*/ 0 h 684803"/>
                <a:gd name="connsiteX16" fmla="*/ 2548323 w 2838912"/>
                <a:gd name="connsiteY16" fmla="*/ 0 h 684803"/>
                <a:gd name="connsiteX17" fmla="*/ 2763346 w 2838912"/>
                <a:gd name="connsiteY17" fmla="*/ 0 h 684803"/>
                <a:gd name="connsiteX18" fmla="*/ 2838911 w 2838912"/>
                <a:gd name="connsiteY18" fmla="*/ 77944 h 684803"/>
                <a:gd name="connsiteX19" fmla="*/ 2838911 w 2838912"/>
                <a:gd name="connsiteY19" fmla="*/ 248959 h 684803"/>
                <a:gd name="connsiteX20" fmla="*/ 2838911 w 2838912"/>
                <a:gd name="connsiteY20" fmla="*/ 409397 h 684803"/>
                <a:gd name="connsiteX21" fmla="*/ 2838911 w 2838912"/>
                <a:gd name="connsiteY21" fmla="*/ 606858 h 684803"/>
                <a:gd name="connsiteX22" fmla="*/ 2763346 w 2838912"/>
                <a:gd name="connsiteY22" fmla="*/ 684803 h 684803"/>
                <a:gd name="connsiteX23" fmla="*/ 2584160 w 2838912"/>
                <a:gd name="connsiteY23" fmla="*/ 684803 h 684803"/>
                <a:gd name="connsiteX24" fmla="*/ 2458730 w 2838912"/>
                <a:gd name="connsiteY24" fmla="*/ 684803 h 684803"/>
                <a:gd name="connsiteX25" fmla="*/ 2306423 w 2838912"/>
                <a:gd name="connsiteY25" fmla="*/ 684803 h 684803"/>
                <a:gd name="connsiteX26" fmla="*/ 2100360 w 2838912"/>
                <a:gd name="connsiteY26" fmla="*/ 684803 h 684803"/>
                <a:gd name="connsiteX27" fmla="*/ 1974930 w 2838912"/>
                <a:gd name="connsiteY27" fmla="*/ 684803 h 684803"/>
                <a:gd name="connsiteX28" fmla="*/ 1876378 w 2838912"/>
                <a:gd name="connsiteY28" fmla="*/ 684803 h 684803"/>
                <a:gd name="connsiteX29" fmla="*/ 1697193 w 2838912"/>
                <a:gd name="connsiteY29" fmla="*/ 684803 h 684803"/>
                <a:gd name="connsiteX30" fmla="*/ 1598640 w 2838912"/>
                <a:gd name="connsiteY30" fmla="*/ 684803 h 684803"/>
                <a:gd name="connsiteX31" fmla="*/ 1446333 w 2838912"/>
                <a:gd name="connsiteY31" fmla="*/ 684803 h 684803"/>
                <a:gd name="connsiteX32" fmla="*/ 1320903 w 2838912"/>
                <a:gd name="connsiteY32" fmla="*/ 684803 h 684803"/>
                <a:gd name="connsiteX33" fmla="*/ 1141718 w 2838912"/>
                <a:gd name="connsiteY33" fmla="*/ 684803 h 684803"/>
                <a:gd name="connsiteX34" fmla="*/ 1016288 w 2838912"/>
                <a:gd name="connsiteY34" fmla="*/ 684803 h 684803"/>
                <a:gd name="connsiteX35" fmla="*/ 917736 w 2838912"/>
                <a:gd name="connsiteY35" fmla="*/ 684803 h 684803"/>
                <a:gd name="connsiteX36" fmla="*/ 684795 w 2838912"/>
                <a:gd name="connsiteY36" fmla="*/ 684803 h 684803"/>
                <a:gd name="connsiteX37" fmla="*/ 451854 w 2838912"/>
                <a:gd name="connsiteY37" fmla="*/ 684803 h 684803"/>
                <a:gd name="connsiteX38" fmla="*/ 245791 w 2838912"/>
                <a:gd name="connsiteY38" fmla="*/ 684803 h 684803"/>
                <a:gd name="connsiteX39" fmla="*/ 75565 w 2838912"/>
                <a:gd name="connsiteY39" fmla="*/ 684803 h 684803"/>
                <a:gd name="connsiteX40" fmla="*/ 0 w 2838912"/>
                <a:gd name="connsiteY40" fmla="*/ 606858 h 684803"/>
                <a:gd name="connsiteX41" fmla="*/ 0 w 2838912"/>
                <a:gd name="connsiteY41" fmla="*/ 425264 h 684803"/>
                <a:gd name="connsiteX42" fmla="*/ 0 w 2838912"/>
                <a:gd name="connsiteY42" fmla="*/ 243670 h 684803"/>
                <a:gd name="connsiteX43" fmla="*/ 0 w 2838912"/>
                <a:gd name="connsiteY43" fmla="*/ 77944 h 684803"/>
                <a:gd name="connsiteX0" fmla="*/ 0 w 2838912"/>
                <a:gd name="connsiteY0" fmla="*/ 77944 h 684803"/>
                <a:gd name="connsiteX1" fmla="*/ 75565 w 2838912"/>
                <a:gd name="connsiteY1" fmla="*/ 0 h 684803"/>
                <a:gd name="connsiteX2" fmla="*/ 227872 w 2838912"/>
                <a:gd name="connsiteY2" fmla="*/ 0 h 684803"/>
                <a:gd name="connsiteX3" fmla="*/ 353302 w 2838912"/>
                <a:gd name="connsiteY3" fmla="*/ 0 h 684803"/>
                <a:gd name="connsiteX4" fmla="*/ 559365 w 2838912"/>
                <a:gd name="connsiteY4" fmla="*/ 0 h 684803"/>
                <a:gd name="connsiteX5" fmla="*/ 792307 w 2838912"/>
                <a:gd name="connsiteY5" fmla="*/ 0 h 684803"/>
                <a:gd name="connsiteX6" fmla="*/ 971492 w 2838912"/>
                <a:gd name="connsiteY6" fmla="*/ 0 h 684803"/>
                <a:gd name="connsiteX7" fmla="*/ 1123799 w 2838912"/>
                <a:gd name="connsiteY7" fmla="*/ 0 h 684803"/>
                <a:gd name="connsiteX8" fmla="*/ 1276107 w 2838912"/>
                <a:gd name="connsiteY8" fmla="*/ 0 h 684803"/>
                <a:gd name="connsiteX9" fmla="*/ 1401537 w 2838912"/>
                <a:gd name="connsiteY9" fmla="*/ 0 h 684803"/>
                <a:gd name="connsiteX10" fmla="*/ 1526966 w 2838912"/>
                <a:gd name="connsiteY10" fmla="*/ 0 h 684803"/>
                <a:gd name="connsiteX11" fmla="*/ 1652396 w 2838912"/>
                <a:gd name="connsiteY11" fmla="*/ 0 h 684803"/>
                <a:gd name="connsiteX12" fmla="*/ 1777826 w 2838912"/>
                <a:gd name="connsiteY12" fmla="*/ 0 h 684803"/>
                <a:gd name="connsiteX13" fmla="*/ 2010767 w 2838912"/>
                <a:gd name="connsiteY13" fmla="*/ 0 h 684803"/>
                <a:gd name="connsiteX14" fmla="*/ 2189952 w 2838912"/>
                <a:gd name="connsiteY14" fmla="*/ 0 h 684803"/>
                <a:gd name="connsiteX15" fmla="*/ 2422894 w 2838912"/>
                <a:gd name="connsiteY15" fmla="*/ 0 h 684803"/>
                <a:gd name="connsiteX16" fmla="*/ 2763346 w 2838912"/>
                <a:gd name="connsiteY16" fmla="*/ 0 h 684803"/>
                <a:gd name="connsiteX17" fmla="*/ 2838911 w 2838912"/>
                <a:gd name="connsiteY17" fmla="*/ 77944 h 684803"/>
                <a:gd name="connsiteX18" fmla="*/ 2838911 w 2838912"/>
                <a:gd name="connsiteY18" fmla="*/ 243670 h 684803"/>
                <a:gd name="connsiteX19" fmla="*/ 2838911 w 2838912"/>
                <a:gd name="connsiteY19" fmla="*/ 414686 h 684803"/>
                <a:gd name="connsiteX20" fmla="*/ 2838911 w 2838912"/>
                <a:gd name="connsiteY20" fmla="*/ 606858 h 684803"/>
                <a:gd name="connsiteX21" fmla="*/ 2763346 w 2838912"/>
                <a:gd name="connsiteY21" fmla="*/ 684803 h 684803"/>
                <a:gd name="connsiteX22" fmla="*/ 2611038 w 2838912"/>
                <a:gd name="connsiteY22" fmla="*/ 684803 h 684803"/>
                <a:gd name="connsiteX23" fmla="*/ 2485609 w 2838912"/>
                <a:gd name="connsiteY23" fmla="*/ 684803 h 684803"/>
                <a:gd name="connsiteX24" fmla="*/ 2279545 w 2838912"/>
                <a:gd name="connsiteY24" fmla="*/ 684803 h 684803"/>
                <a:gd name="connsiteX25" fmla="*/ 2127238 w 2838912"/>
                <a:gd name="connsiteY25" fmla="*/ 684803 h 684803"/>
                <a:gd name="connsiteX26" fmla="*/ 1974930 w 2838912"/>
                <a:gd name="connsiteY26" fmla="*/ 684803 h 684803"/>
                <a:gd name="connsiteX27" fmla="*/ 1768867 w 2838912"/>
                <a:gd name="connsiteY27" fmla="*/ 684803 h 684803"/>
                <a:gd name="connsiteX28" fmla="*/ 1535926 w 2838912"/>
                <a:gd name="connsiteY28" fmla="*/ 684803 h 684803"/>
                <a:gd name="connsiteX29" fmla="*/ 1302985 w 2838912"/>
                <a:gd name="connsiteY29" fmla="*/ 684803 h 684803"/>
                <a:gd name="connsiteX30" fmla="*/ 1123799 w 2838912"/>
                <a:gd name="connsiteY30" fmla="*/ 684803 h 684803"/>
                <a:gd name="connsiteX31" fmla="*/ 998370 w 2838912"/>
                <a:gd name="connsiteY31" fmla="*/ 684803 h 684803"/>
                <a:gd name="connsiteX32" fmla="*/ 872939 w 2838912"/>
                <a:gd name="connsiteY32" fmla="*/ 684803 h 684803"/>
                <a:gd name="connsiteX33" fmla="*/ 693754 w 2838912"/>
                <a:gd name="connsiteY33" fmla="*/ 684803 h 684803"/>
                <a:gd name="connsiteX34" fmla="*/ 568325 w 2838912"/>
                <a:gd name="connsiteY34" fmla="*/ 684803 h 684803"/>
                <a:gd name="connsiteX35" fmla="*/ 416017 w 2838912"/>
                <a:gd name="connsiteY35" fmla="*/ 684803 h 684803"/>
                <a:gd name="connsiteX36" fmla="*/ 236832 w 2838912"/>
                <a:gd name="connsiteY36" fmla="*/ 684803 h 684803"/>
                <a:gd name="connsiteX37" fmla="*/ 75565 w 2838912"/>
                <a:gd name="connsiteY37" fmla="*/ 684803 h 684803"/>
                <a:gd name="connsiteX38" fmla="*/ 0 w 2838912"/>
                <a:gd name="connsiteY38" fmla="*/ 606858 h 684803"/>
                <a:gd name="connsiteX39" fmla="*/ 0 w 2838912"/>
                <a:gd name="connsiteY39" fmla="*/ 430553 h 684803"/>
                <a:gd name="connsiteX40" fmla="*/ 0 w 2838912"/>
                <a:gd name="connsiteY40" fmla="*/ 270116 h 684803"/>
                <a:gd name="connsiteX41" fmla="*/ 0 w 2838912"/>
                <a:gd name="connsiteY41" fmla="*/ 77944 h 684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838912" h="684803" fill="none" extrusionOk="0">
                  <a:moveTo>
                    <a:pt x="0" y="77944"/>
                  </a:moveTo>
                  <a:cubicBezTo>
                    <a:pt x="-1504" y="24263"/>
                    <a:pt x="19712" y="2475"/>
                    <a:pt x="75565" y="0"/>
                  </a:cubicBezTo>
                  <a:cubicBezTo>
                    <a:pt x="129559" y="-3946"/>
                    <a:pt x="153409" y="13826"/>
                    <a:pt x="227872" y="0"/>
                  </a:cubicBezTo>
                  <a:cubicBezTo>
                    <a:pt x="300191" y="-3515"/>
                    <a:pt x="310747" y="-3336"/>
                    <a:pt x="353302" y="0"/>
                  </a:cubicBezTo>
                  <a:cubicBezTo>
                    <a:pt x="379773" y="6920"/>
                    <a:pt x="477873" y="-7018"/>
                    <a:pt x="559365" y="0"/>
                  </a:cubicBezTo>
                  <a:cubicBezTo>
                    <a:pt x="600935" y="-40969"/>
                    <a:pt x="667108" y="27699"/>
                    <a:pt x="792307" y="0"/>
                  </a:cubicBezTo>
                  <a:cubicBezTo>
                    <a:pt x="907555" y="-9734"/>
                    <a:pt x="924486" y="-12640"/>
                    <a:pt x="971492" y="0"/>
                  </a:cubicBezTo>
                  <a:cubicBezTo>
                    <a:pt x="1018579" y="15211"/>
                    <a:pt x="1055326" y="-13250"/>
                    <a:pt x="1123799" y="0"/>
                  </a:cubicBezTo>
                  <a:cubicBezTo>
                    <a:pt x="1196797" y="-4180"/>
                    <a:pt x="1205781" y="1439"/>
                    <a:pt x="1276107" y="0"/>
                  </a:cubicBezTo>
                  <a:cubicBezTo>
                    <a:pt x="1349860" y="-6138"/>
                    <a:pt x="1358523" y="8265"/>
                    <a:pt x="1401537" y="0"/>
                  </a:cubicBezTo>
                  <a:cubicBezTo>
                    <a:pt x="1448890" y="-8478"/>
                    <a:pt x="1492578" y="4202"/>
                    <a:pt x="1526966" y="0"/>
                  </a:cubicBezTo>
                  <a:cubicBezTo>
                    <a:pt x="1561831" y="-6049"/>
                    <a:pt x="1614350" y="14734"/>
                    <a:pt x="1652396" y="0"/>
                  </a:cubicBezTo>
                  <a:cubicBezTo>
                    <a:pt x="1696804" y="17001"/>
                    <a:pt x="1746054" y="-16652"/>
                    <a:pt x="1777826" y="0"/>
                  </a:cubicBezTo>
                  <a:cubicBezTo>
                    <a:pt x="1814146" y="26853"/>
                    <a:pt x="1929592" y="-6332"/>
                    <a:pt x="2010767" y="0"/>
                  </a:cubicBezTo>
                  <a:cubicBezTo>
                    <a:pt x="2073736" y="8978"/>
                    <a:pt x="2130088" y="21247"/>
                    <a:pt x="2189952" y="0"/>
                  </a:cubicBezTo>
                  <a:cubicBezTo>
                    <a:pt x="2229711" y="-14334"/>
                    <a:pt x="2348661" y="-37096"/>
                    <a:pt x="2422894" y="0"/>
                  </a:cubicBezTo>
                  <a:cubicBezTo>
                    <a:pt x="2523486" y="-40318"/>
                    <a:pt x="2620915" y="-29900"/>
                    <a:pt x="2763346" y="0"/>
                  </a:cubicBezTo>
                  <a:cubicBezTo>
                    <a:pt x="2796009" y="743"/>
                    <a:pt x="2850974" y="32532"/>
                    <a:pt x="2838911" y="77944"/>
                  </a:cubicBezTo>
                  <a:cubicBezTo>
                    <a:pt x="2833588" y="111191"/>
                    <a:pt x="2853015" y="178834"/>
                    <a:pt x="2838911" y="243670"/>
                  </a:cubicBezTo>
                  <a:cubicBezTo>
                    <a:pt x="2849667" y="299129"/>
                    <a:pt x="2834249" y="347658"/>
                    <a:pt x="2838911" y="414686"/>
                  </a:cubicBezTo>
                  <a:cubicBezTo>
                    <a:pt x="2851596" y="481578"/>
                    <a:pt x="2834940" y="538922"/>
                    <a:pt x="2838911" y="606858"/>
                  </a:cubicBezTo>
                  <a:cubicBezTo>
                    <a:pt x="2846844" y="639562"/>
                    <a:pt x="2814264" y="680423"/>
                    <a:pt x="2763346" y="684803"/>
                  </a:cubicBezTo>
                  <a:cubicBezTo>
                    <a:pt x="2725115" y="673540"/>
                    <a:pt x="2646332" y="683756"/>
                    <a:pt x="2611038" y="684803"/>
                  </a:cubicBezTo>
                  <a:cubicBezTo>
                    <a:pt x="2559657" y="702582"/>
                    <a:pt x="2522060" y="667061"/>
                    <a:pt x="2485609" y="684803"/>
                  </a:cubicBezTo>
                  <a:cubicBezTo>
                    <a:pt x="2474934" y="679787"/>
                    <a:pt x="2351238" y="659362"/>
                    <a:pt x="2279545" y="684803"/>
                  </a:cubicBezTo>
                  <a:cubicBezTo>
                    <a:pt x="2194937" y="691326"/>
                    <a:pt x="2186915" y="692587"/>
                    <a:pt x="2127238" y="684803"/>
                  </a:cubicBezTo>
                  <a:cubicBezTo>
                    <a:pt x="2064709" y="679612"/>
                    <a:pt x="2047763" y="675788"/>
                    <a:pt x="1974930" y="684803"/>
                  </a:cubicBezTo>
                  <a:cubicBezTo>
                    <a:pt x="1918645" y="698414"/>
                    <a:pt x="1819184" y="708431"/>
                    <a:pt x="1768867" y="684803"/>
                  </a:cubicBezTo>
                  <a:cubicBezTo>
                    <a:pt x="1703136" y="673941"/>
                    <a:pt x="1633705" y="643599"/>
                    <a:pt x="1535926" y="684803"/>
                  </a:cubicBezTo>
                  <a:cubicBezTo>
                    <a:pt x="1423797" y="671190"/>
                    <a:pt x="1406429" y="692207"/>
                    <a:pt x="1302985" y="684803"/>
                  </a:cubicBezTo>
                  <a:cubicBezTo>
                    <a:pt x="1199703" y="686860"/>
                    <a:pt x="1164933" y="677151"/>
                    <a:pt x="1123799" y="684803"/>
                  </a:cubicBezTo>
                  <a:cubicBezTo>
                    <a:pt x="1064732" y="693180"/>
                    <a:pt x="1042361" y="668794"/>
                    <a:pt x="998370" y="684803"/>
                  </a:cubicBezTo>
                  <a:cubicBezTo>
                    <a:pt x="967769" y="688849"/>
                    <a:pt x="911029" y="695364"/>
                    <a:pt x="872939" y="684803"/>
                  </a:cubicBezTo>
                  <a:cubicBezTo>
                    <a:pt x="824258" y="675180"/>
                    <a:pt x="780078" y="682467"/>
                    <a:pt x="693754" y="684803"/>
                  </a:cubicBezTo>
                  <a:cubicBezTo>
                    <a:pt x="610439" y="684215"/>
                    <a:pt x="605998" y="678863"/>
                    <a:pt x="568325" y="684803"/>
                  </a:cubicBezTo>
                  <a:cubicBezTo>
                    <a:pt x="535191" y="673880"/>
                    <a:pt x="455558" y="671572"/>
                    <a:pt x="416017" y="684803"/>
                  </a:cubicBezTo>
                  <a:cubicBezTo>
                    <a:pt x="374065" y="696602"/>
                    <a:pt x="292122" y="698425"/>
                    <a:pt x="236832" y="684803"/>
                  </a:cubicBezTo>
                  <a:cubicBezTo>
                    <a:pt x="189539" y="669934"/>
                    <a:pt x="115893" y="673450"/>
                    <a:pt x="75565" y="684803"/>
                  </a:cubicBezTo>
                  <a:cubicBezTo>
                    <a:pt x="42584" y="700812"/>
                    <a:pt x="-5775" y="651320"/>
                    <a:pt x="0" y="606858"/>
                  </a:cubicBezTo>
                  <a:cubicBezTo>
                    <a:pt x="8361" y="555294"/>
                    <a:pt x="427" y="521863"/>
                    <a:pt x="0" y="430553"/>
                  </a:cubicBezTo>
                  <a:cubicBezTo>
                    <a:pt x="1143" y="345669"/>
                    <a:pt x="653" y="341121"/>
                    <a:pt x="0" y="270116"/>
                  </a:cubicBezTo>
                  <a:cubicBezTo>
                    <a:pt x="7704" y="187867"/>
                    <a:pt x="-1195" y="138719"/>
                    <a:pt x="0" y="77944"/>
                  </a:cubicBezTo>
                  <a:close/>
                </a:path>
                <a:path w="2838912" h="684803" stroke="0" extrusionOk="0">
                  <a:moveTo>
                    <a:pt x="0" y="77944"/>
                  </a:moveTo>
                  <a:cubicBezTo>
                    <a:pt x="3853" y="34929"/>
                    <a:pt x="41380" y="-5906"/>
                    <a:pt x="75565" y="0"/>
                  </a:cubicBezTo>
                  <a:cubicBezTo>
                    <a:pt x="178964" y="1001"/>
                    <a:pt x="207814" y="12100"/>
                    <a:pt x="281628" y="0"/>
                  </a:cubicBezTo>
                  <a:cubicBezTo>
                    <a:pt x="358014" y="-2639"/>
                    <a:pt x="402916" y="-13954"/>
                    <a:pt x="433935" y="0"/>
                  </a:cubicBezTo>
                  <a:cubicBezTo>
                    <a:pt x="460929" y="-605"/>
                    <a:pt x="487077" y="2454"/>
                    <a:pt x="532488" y="0"/>
                  </a:cubicBezTo>
                  <a:cubicBezTo>
                    <a:pt x="540564" y="618"/>
                    <a:pt x="612917" y="-15053"/>
                    <a:pt x="684795" y="0"/>
                  </a:cubicBezTo>
                  <a:cubicBezTo>
                    <a:pt x="736763" y="-1206"/>
                    <a:pt x="752066" y="1886"/>
                    <a:pt x="783347" y="0"/>
                  </a:cubicBezTo>
                  <a:cubicBezTo>
                    <a:pt x="812304" y="-21064"/>
                    <a:pt x="969452" y="-12660"/>
                    <a:pt x="1016288" y="0"/>
                  </a:cubicBezTo>
                  <a:cubicBezTo>
                    <a:pt x="1071779" y="8976"/>
                    <a:pt x="1090045" y="4688"/>
                    <a:pt x="1141718" y="0"/>
                  </a:cubicBezTo>
                  <a:cubicBezTo>
                    <a:pt x="1178545" y="3859"/>
                    <a:pt x="1256421" y="-10461"/>
                    <a:pt x="1347781" y="0"/>
                  </a:cubicBezTo>
                  <a:cubicBezTo>
                    <a:pt x="1439718" y="-6528"/>
                    <a:pt x="1443799" y="-4889"/>
                    <a:pt x="1473211" y="0"/>
                  </a:cubicBezTo>
                  <a:cubicBezTo>
                    <a:pt x="1501829" y="6593"/>
                    <a:pt x="1635756" y="7731"/>
                    <a:pt x="1706152" y="0"/>
                  </a:cubicBezTo>
                  <a:cubicBezTo>
                    <a:pt x="1779773" y="-8655"/>
                    <a:pt x="1772142" y="1838"/>
                    <a:pt x="1831582" y="0"/>
                  </a:cubicBezTo>
                  <a:cubicBezTo>
                    <a:pt x="1877421" y="-9875"/>
                    <a:pt x="1979973" y="17244"/>
                    <a:pt x="2010767" y="0"/>
                  </a:cubicBezTo>
                  <a:cubicBezTo>
                    <a:pt x="2047199" y="-22055"/>
                    <a:pt x="2186776" y="-11020"/>
                    <a:pt x="2243708" y="0"/>
                  </a:cubicBezTo>
                  <a:cubicBezTo>
                    <a:pt x="2302060" y="2240"/>
                    <a:pt x="2345640" y="-3371"/>
                    <a:pt x="2396016" y="0"/>
                  </a:cubicBezTo>
                  <a:cubicBezTo>
                    <a:pt x="2434802" y="8041"/>
                    <a:pt x="2483037" y="6706"/>
                    <a:pt x="2548323" y="0"/>
                  </a:cubicBezTo>
                  <a:cubicBezTo>
                    <a:pt x="2607913" y="5353"/>
                    <a:pt x="2697021" y="29610"/>
                    <a:pt x="2763346" y="0"/>
                  </a:cubicBezTo>
                  <a:cubicBezTo>
                    <a:pt x="2819964" y="1331"/>
                    <a:pt x="2851396" y="28097"/>
                    <a:pt x="2838911" y="77944"/>
                  </a:cubicBezTo>
                  <a:cubicBezTo>
                    <a:pt x="2826605" y="139412"/>
                    <a:pt x="2828325" y="180703"/>
                    <a:pt x="2838911" y="248959"/>
                  </a:cubicBezTo>
                  <a:cubicBezTo>
                    <a:pt x="2839956" y="320665"/>
                    <a:pt x="2843917" y="330861"/>
                    <a:pt x="2838911" y="409397"/>
                  </a:cubicBezTo>
                  <a:cubicBezTo>
                    <a:pt x="2833426" y="476353"/>
                    <a:pt x="2836866" y="507433"/>
                    <a:pt x="2838911" y="606858"/>
                  </a:cubicBezTo>
                  <a:cubicBezTo>
                    <a:pt x="2845409" y="659327"/>
                    <a:pt x="2814269" y="695841"/>
                    <a:pt x="2763346" y="684803"/>
                  </a:cubicBezTo>
                  <a:cubicBezTo>
                    <a:pt x="2721063" y="687028"/>
                    <a:pt x="2645660" y="696909"/>
                    <a:pt x="2584160" y="684803"/>
                  </a:cubicBezTo>
                  <a:cubicBezTo>
                    <a:pt x="2517006" y="677760"/>
                    <a:pt x="2500116" y="688291"/>
                    <a:pt x="2458730" y="684803"/>
                  </a:cubicBezTo>
                  <a:cubicBezTo>
                    <a:pt x="2401637" y="677194"/>
                    <a:pt x="2359822" y="705524"/>
                    <a:pt x="2306423" y="684803"/>
                  </a:cubicBezTo>
                  <a:cubicBezTo>
                    <a:pt x="2254785" y="663040"/>
                    <a:pt x="2160150" y="684369"/>
                    <a:pt x="2100360" y="684803"/>
                  </a:cubicBezTo>
                  <a:cubicBezTo>
                    <a:pt x="2049569" y="675566"/>
                    <a:pt x="2021487" y="683866"/>
                    <a:pt x="1974930" y="684803"/>
                  </a:cubicBezTo>
                  <a:cubicBezTo>
                    <a:pt x="1919280" y="688892"/>
                    <a:pt x="1908992" y="680824"/>
                    <a:pt x="1876378" y="684803"/>
                  </a:cubicBezTo>
                  <a:cubicBezTo>
                    <a:pt x="1827787" y="680233"/>
                    <a:pt x="1735103" y="670289"/>
                    <a:pt x="1697193" y="684803"/>
                  </a:cubicBezTo>
                  <a:cubicBezTo>
                    <a:pt x="1659512" y="688235"/>
                    <a:pt x="1627403" y="680247"/>
                    <a:pt x="1598640" y="684803"/>
                  </a:cubicBezTo>
                  <a:cubicBezTo>
                    <a:pt x="1574198" y="673816"/>
                    <a:pt x="1494075" y="694233"/>
                    <a:pt x="1446333" y="684803"/>
                  </a:cubicBezTo>
                  <a:cubicBezTo>
                    <a:pt x="1407129" y="691422"/>
                    <a:pt x="1366680" y="685219"/>
                    <a:pt x="1320903" y="684803"/>
                  </a:cubicBezTo>
                  <a:cubicBezTo>
                    <a:pt x="1292527" y="674878"/>
                    <a:pt x="1183977" y="689810"/>
                    <a:pt x="1141718" y="684803"/>
                  </a:cubicBezTo>
                  <a:cubicBezTo>
                    <a:pt x="1092334" y="695969"/>
                    <a:pt x="1063023" y="686805"/>
                    <a:pt x="1016288" y="684803"/>
                  </a:cubicBezTo>
                  <a:cubicBezTo>
                    <a:pt x="971726" y="684289"/>
                    <a:pt x="958465" y="690537"/>
                    <a:pt x="917736" y="684803"/>
                  </a:cubicBezTo>
                  <a:cubicBezTo>
                    <a:pt x="878172" y="719197"/>
                    <a:pt x="768899" y="620242"/>
                    <a:pt x="684795" y="684803"/>
                  </a:cubicBezTo>
                  <a:cubicBezTo>
                    <a:pt x="601557" y="680284"/>
                    <a:pt x="523050" y="688924"/>
                    <a:pt x="451854" y="684803"/>
                  </a:cubicBezTo>
                  <a:cubicBezTo>
                    <a:pt x="392923" y="689713"/>
                    <a:pt x="309762" y="683113"/>
                    <a:pt x="245791" y="684803"/>
                  </a:cubicBezTo>
                  <a:cubicBezTo>
                    <a:pt x="207599" y="666385"/>
                    <a:pt x="132519" y="689909"/>
                    <a:pt x="75565" y="684803"/>
                  </a:cubicBezTo>
                  <a:cubicBezTo>
                    <a:pt x="38029" y="695040"/>
                    <a:pt x="-4726" y="629870"/>
                    <a:pt x="0" y="606858"/>
                  </a:cubicBezTo>
                  <a:cubicBezTo>
                    <a:pt x="-1243" y="538926"/>
                    <a:pt x="-125" y="504581"/>
                    <a:pt x="0" y="425264"/>
                  </a:cubicBezTo>
                  <a:cubicBezTo>
                    <a:pt x="7892" y="342393"/>
                    <a:pt x="2634" y="308372"/>
                    <a:pt x="0" y="243670"/>
                  </a:cubicBezTo>
                  <a:cubicBezTo>
                    <a:pt x="-2600" y="199918"/>
                    <a:pt x="-96" y="126477"/>
                    <a:pt x="0" y="77944"/>
                  </a:cubicBezTo>
                  <a:close/>
                </a:path>
                <a:path w="2838912" h="684803" fill="none" stroke="0" extrusionOk="0">
                  <a:moveTo>
                    <a:pt x="0" y="77944"/>
                  </a:moveTo>
                  <a:cubicBezTo>
                    <a:pt x="1107" y="36759"/>
                    <a:pt x="30588" y="-4073"/>
                    <a:pt x="75565" y="0"/>
                  </a:cubicBezTo>
                  <a:cubicBezTo>
                    <a:pt x="135702" y="10694"/>
                    <a:pt x="162111" y="7710"/>
                    <a:pt x="227872" y="0"/>
                  </a:cubicBezTo>
                  <a:cubicBezTo>
                    <a:pt x="301991" y="-4778"/>
                    <a:pt x="310024" y="-2097"/>
                    <a:pt x="353302" y="0"/>
                  </a:cubicBezTo>
                  <a:cubicBezTo>
                    <a:pt x="397027" y="-12327"/>
                    <a:pt x="504620" y="21863"/>
                    <a:pt x="559365" y="0"/>
                  </a:cubicBezTo>
                  <a:cubicBezTo>
                    <a:pt x="624973" y="24654"/>
                    <a:pt x="674690" y="29610"/>
                    <a:pt x="792307" y="0"/>
                  </a:cubicBezTo>
                  <a:cubicBezTo>
                    <a:pt x="904920" y="-1712"/>
                    <a:pt x="927618" y="-13478"/>
                    <a:pt x="971492" y="0"/>
                  </a:cubicBezTo>
                  <a:cubicBezTo>
                    <a:pt x="1018042" y="21218"/>
                    <a:pt x="1049844" y="3978"/>
                    <a:pt x="1123799" y="0"/>
                  </a:cubicBezTo>
                  <a:cubicBezTo>
                    <a:pt x="1198369" y="-1085"/>
                    <a:pt x="1206325" y="10003"/>
                    <a:pt x="1276107" y="0"/>
                  </a:cubicBezTo>
                  <a:cubicBezTo>
                    <a:pt x="1346230" y="-1887"/>
                    <a:pt x="1365726" y="3568"/>
                    <a:pt x="1401537" y="0"/>
                  </a:cubicBezTo>
                  <a:cubicBezTo>
                    <a:pt x="1444452" y="-5108"/>
                    <a:pt x="1500979" y="-1482"/>
                    <a:pt x="1526966" y="0"/>
                  </a:cubicBezTo>
                  <a:cubicBezTo>
                    <a:pt x="1552857" y="11156"/>
                    <a:pt x="1615541" y="1248"/>
                    <a:pt x="1652396" y="0"/>
                  </a:cubicBezTo>
                  <a:cubicBezTo>
                    <a:pt x="1701701" y="7183"/>
                    <a:pt x="1727114" y="-19385"/>
                    <a:pt x="1777826" y="0"/>
                  </a:cubicBezTo>
                  <a:cubicBezTo>
                    <a:pt x="1814504" y="16076"/>
                    <a:pt x="1956133" y="10141"/>
                    <a:pt x="2010767" y="0"/>
                  </a:cubicBezTo>
                  <a:cubicBezTo>
                    <a:pt x="2060411" y="1313"/>
                    <a:pt x="2149636" y="-9292"/>
                    <a:pt x="2189952" y="0"/>
                  </a:cubicBezTo>
                  <a:cubicBezTo>
                    <a:pt x="2262517" y="-2595"/>
                    <a:pt x="2344438" y="-14172"/>
                    <a:pt x="2422894" y="0"/>
                  </a:cubicBezTo>
                  <a:cubicBezTo>
                    <a:pt x="2534265" y="31198"/>
                    <a:pt x="2624246" y="42483"/>
                    <a:pt x="2763346" y="0"/>
                  </a:cubicBezTo>
                  <a:cubicBezTo>
                    <a:pt x="2814817" y="-9716"/>
                    <a:pt x="2842768" y="31981"/>
                    <a:pt x="2838911" y="77944"/>
                  </a:cubicBezTo>
                  <a:cubicBezTo>
                    <a:pt x="2849902" y="114290"/>
                    <a:pt x="2840510" y="184938"/>
                    <a:pt x="2838911" y="243670"/>
                  </a:cubicBezTo>
                  <a:cubicBezTo>
                    <a:pt x="2844458" y="308130"/>
                    <a:pt x="2838665" y="352154"/>
                    <a:pt x="2838911" y="414686"/>
                  </a:cubicBezTo>
                  <a:cubicBezTo>
                    <a:pt x="2845206" y="472318"/>
                    <a:pt x="2837958" y="560357"/>
                    <a:pt x="2838911" y="606858"/>
                  </a:cubicBezTo>
                  <a:cubicBezTo>
                    <a:pt x="2835335" y="656896"/>
                    <a:pt x="2810846" y="686852"/>
                    <a:pt x="2763346" y="684803"/>
                  </a:cubicBezTo>
                  <a:cubicBezTo>
                    <a:pt x="2704288" y="694036"/>
                    <a:pt x="2657671" y="685464"/>
                    <a:pt x="2611038" y="684803"/>
                  </a:cubicBezTo>
                  <a:cubicBezTo>
                    <a:pt x="2559892" y="688196"/>
                    <a:pt x="2507939" y="693012"/>
                    <a:pt x="2485609" y="684803"/>
                  </a:cubicBezTo>
                  <a:cubicBezTo>
                    <a:pt x="2477216" y="675424"/>
                    <a:pt x="2340967" y="684611"/>
                    <a:pt x="2279545" y="684803"/>
                  </a:cubicBezTo>
                  <a:cubicBezTo>
                    <a:pt x="2238546" y="680509"/>
                    <a:pt x="2196897" y="689359"/>
                    <a:pt x="2127238" y="684803"/>
                  </a:cubicBezTo>
                  <a:cubicBezTo>
                    <a:pt x="2064744" y="688802"/>
                    <a:pt x="2051773" y="680082"/>
                    <a:pt x="1974930" y="684803"/>
                  </a:cubicBezTo>
                  <a:cubicBezTo>
                    <a:pt x="1897974" y="691043"/>
                    <a:pt x="1836323" y="674497"/>
                    <a:pt x="1768867" y="684803"/>
                  </a:cubicBezTo>
                  <a:cubicBezTo>
                    <a:pt x="1720036" y="678464"/>
                    <a:pt x="1647347" y="686397"/>
                    <a:pt x="1535926" y="684803"/>
                  </a:cubicBezTo>
                  <a:cubicBezTo>
                    <a:pt x="1428733" y="692834"/>
                    <a:pt x="1396320" y="676998"/>
                    <a:pt x="1302985" y="684803"/>
                  </a:cubicBezTo>
                  <a:cubicBezTo>
                    <a:pt x="1202182" y="689595"/>
                    <a:pt x="1178313" y="678581"/>
                    <a:pt x="1123799" y="684803"/>
                  </a:cubicBezTo>
                  <a:cubicBezTo>
                    <a:pt x="1071696" y="689529"/>
                    <a:pt x="1038751" y="674693"/>
                    <a:pt x="998370" y="684803"/>
                  </a:cubicBezTo>
                  <a:cubicBezTo>
                    <a:pt x="954909" y="671862"/>
                    <a:pt x="928604" y="686403"/>
                    <a:pt x="872939" y="684803"/>
                  </a:cubicBezTo>
                  <a:cubicBezTo>
                    <a:pt x="817427" y="675241"/>
                    <a:pt x="781747" y="685442"/>
                    <a:pt x="693754" y="684803"/>
                  </a:cubicBezTo>
                  <a:cubicBezTo>
                    <a:pt x="612139" y="684797"/>
                    <a:pt x="605735" y="679307"/>
                    <a:pt x="568325" y="684803"/>
                  </a:cubicBezTo>
                  <a:cubicBezTo>
                    <a:pt x="527667" y="680242"/>
                    <a:pt x="447530" y="677876"/>
                    <a:pt x="416017" y="684803"/>
                  </a:cubicBezTo>
                  <a:cubicBezTo>
                    <a:pt x="391147" y="692963"/>
                    <a:pt x="285977" y="686805"/>
                    <a:pt x="236832" y="684803"/>
                  </a:cubicBezTo>
                  <a:cubicBezTo>
                    <a:pt x="187588" y="713513"/>
                    <a:pt x="130356" y="647105"/>
                    <a:pt x="75565" y="684803"/>
                  </a:cubicBezTo>
                  <a:cubicBezTo>
                    <a:pt x="29330" y="690251"/>
                    <a:pt x="8043" y="674186"/>
                    <a:pt x="0" y="606858"/>
                  </a:cubicBezTo>
                  <a:cubicBezTo>
                    <a:pt x="12103" y="545260"/>
                    <a:pt x="-9108" y="517622"/>
                    <a:pt x="0" y="430553"/>
                  </a:cubicBezTo>
                  <a:cubicBezTo>
                    <a:pt x="1924" y="345327"/>
                    <a:pt x="1183" y="343248"/>
                    <a:pt x="0" y="270116"/>
                  </a:cubicBezTo>
                  <a:cubicBezTo>
                    <a:pt x="-682" y="200113"/>
                    <a:pt x="-1088" y="120968"/>
                    <a:pt x="0" y="77944"/>
                  </a:cubicBezTo>
                  <a:close/>
                </a:path>
                <a:path w="2838912" h="684803" fill="none" stroke="0" extrusionOk="0">
                  <a:moveTo>
                    <a:pt x="0" y="77944"/>
                  </a:moveTo>
                  <a:cubicBezTo>
                    <a:pt x="402" y="25851"/>
                    <a:pt x="25051" y="1105"/>
                    <a:pt x="75565" y="0"/>
                  </a:cubicBezTo>
                  <a:cubicBezTo>
                    <a:pt x="130825" y="-889"/>
                    <a:pt x="161017" y="8992"/>
                    <a:pt x="227872" y="0"/>
                  </a:cubicBezTo>
                  <a:cubicBezTo>
                    <a:pt x="301234" y="-3655"/>
                    <a:pt x="311273" y="-3058"/>
                    <a:pt x="353302" y="0"/>
                  </a:cubicBezTo>
                  <a:cubicBezTo>
                    <a:pt x="388641" y="-7282"/>
                    <a:pt x="484137" y="5616"/>
                    <a:pt x="559365" y="0"/>
                  </a:cubicBezTo>
                  <a:cubicBezTo>
                    <a:pt x="609054" y="-22639"/>
                    <a:pt x="675907" y="24736"/>
                    <a:pt x="792307" y="0"/>
                  </a:cubicBezTo>
                  <a:cubicBezTo>
                    <a:pt x="907519" y="-9113"/>
                    <a:pt x="927788" y="-11107"/>
                    <a:pt x="971492" y="0"/>
                  </a:cubicBezTo>
                  <a:cubicBezTo>
                    <a:pt x="1023064" y="16220"/>
                    <a:pt x="1055256" y="-3016"/>
                    <a:pt x="1123799" y="0"/>
                  </a:cubicBezTo>
                  <a:cubicBezTo>
                    <a:pt x="1197574" y="-2455"/>
                    <a:pt x="1206389" y="2495"/>
                    <a:pt x="1276107" y="0"/>
                  </a:cubicBezTo>
                  <a:cubicBezTo>
                    <a:pt x="1349678" y="-5610"/>
                    <a:pt x="1361508" y="6360"/>
                    <a:pt x="1401537" y="0"/>
                  </a:cubicBezTo>
                  <a:cubicBezTo>
                    <a:pt x="1445647" y="-6398"/>
                    <a:pt x="1495716" y="3392"/>
                    <a:pt x="1526966" y="0"/>
                  </a:cubicBezTo>
                  <a:cubicBezTo>
                    <a:pt x="1552651" y="2875"/>
                    <a:pt x="1614428" y="6837"/>
                    <a:pt x="1652396" y="0"/>
                  </a:cubicBezTo>
                  <a:cubicBezTo>
                    <a:pt x="1699393" y="15495"/>
                    <a:pt x="1735731" y="-16304"/>
                    <a:pt x="1777826" y="0"/>
                  </a:cubicBezTo>
                  <a:cubicBezTo>
                    <a:pt x="1805867" y="27330"/>
                    <a:pt x="1943997" y="-2755"/>
                    <a:pt x="2010767" y="0"/>
                  </a:cubicBezTo>
                  <a:cubicBezTo>
                    <a:pt x="2063033" y="9195"/>
                    <a:pt x="2133656" y="12901"/>
                    <a:pt x="2189952" y="0"/>
                  </a:cubicBezTo>
                  <a:cubicBezTo>
                    <a:pt x="2257546" y="-5937"/>
                    <a:pt x="2341367" y="-22003"/>
                    <a:pt x="2422894" y="0"/>
                  </a:cubicBezTo>
                  <a:cubicBezTo>
                    <a:pt x="2526159" y="-12789"/>
                    <a:pt x="2617682" y="-9003"/>
                    <a:pt x="2763346" y="0"/>
                  </a:cubicBezTo>
                  <a:cubicBezTo>
                    <a:pt x="2797792" y="-11639"/>
                    <a:pt x="2843322" y="22215"/>
                    <a:pt x="2838911" y="77944"/>
                  </a:cubicBezTo>
                  <a:cubicBezTo>
                    <a:pt x="2852438" y="102940"/>
                    <a:pt x="2837279" y="181520"/>
                    <a:pt x="2838911" y="243670"/>
                  </a:cubicBezTo>
                  <a:cubicBezTo>
                    <a:pt x="2850377" y="305701"/>
                    <a:pt x="2831196" y="346254"/>
                    <a:pt x="2838911" y="414686"/>
                  </a:cubicBezTo>
                  <a:cubicBezTo>
                    <a:pt x="2839115" y="478100"/>
                    <a:pt x="2838999" y="561179"/>
                    <a:pt x="2838911" y="606858"/>
                  </a:cubicBezTo>
                  <a:cubicBezTo>
                    <a:pt x="2843725" y="647453"/>
                    <a:pt x="2817327" y="680579"/>
                    <a:pt x="2763346" y="684803"/>
                  </a:cubicBezTo>
                  <a:cubicBezTo>
                    <a:pt x="2714187" y="680666"/>
                    <a:pt x="2653453" y="691196"/>
                    <a:pt x="2611038" y="684803"/>
                  </a:cubicBezTo>
                  <a:cubicBezTo>
                    <a:pt x="2561891" y="698598"/>
                    <a:pt x="2517740" y="674925"/>
                    <a:pt x="2485609" y="684803"/>
                  </a:cubicBezTo>
                  <a:cubicBezTo>
                    <a:pt x="2466760" y="683122"/>
                    <a:pt x="2337346" y="655861"/>
                    <a:pt x="2279545" y="684803"/>
                  </a:cubicBezTo>
                  <a:cubicBezTo>
                    <a:pt x="2195868" y="690155"/>
                    <a:pt x="2184944" y="689928"/>
                    <a:pt x="2127238" y="684803"/>
                  </a:cubicBezTo>
                  <a:cubicBezTo>
                    <a:pt x="2069480" y="687455"/>
                    <a:pt x="2046857" y="676044"/>
                    <a:pt x="1974930" y="684803"/>
                  </a:cubicBezTo>
                  <a:cubicBezTo>
                    <a:pt x="1903881" y="697523"/>
                    <a:pt x="1827154" y="699458"/>
                    <a:pt x="1768867" y="684803"/>
                  </a:cubicBezTo>
                  <a:cubicBezTo>
                    <a:pt x="1711149" y="660819"/>
                    <a:pt x="1638273" y="657566"/>
                    <a:pt x="1535926" y="684803"/>
                  </a:cubicBezTo>
                  <a:cubicBezTo>
                    <a:pt x="1430620" y="676656"/>
                    <a:pt x="1399055" y="685453"/>
                    <a:pt x="1302985" y="684803"/>
                  </a:cubicBezTo>
                  <a:cubicBezTo>
                    <a:pt x="1206080" y="691381"/>
                    <a:pt x="1167963" y="676190"/>
                    <a:pt x="1123799" y="684803"/>
                  </a:cubicBezTo>
                  <a:cubicBezTo>
                    <a:pt x="1066075" y="685260"/>
                    <a:pt x="1040532" y="670469"/>
                    <a:pt x="998370" y="684803"/>
                  </a:cubicBezTo>
                  <a:cubicBezTo>
                    <a:pt x="959904" y="688511"/>
                    <a:pt x="926214" y="692304"/>
                    <a:pt x="872939" y="684803"/>
                  </a:cubicBezTo>
                  <a:cubicBezTo>
                    <a:pt x="821986" y="679724"/>
                    <a:pt x="786259" y="682414"/>
                    <a:pt x="693754" y="684803"/>
                  </a:cubicBezTo>
                  <a:cubicBezTo>
                    <a:pt x="611154" y="684825"/>
                    <a:pt x="605573" y="678710"/>
                    <a:pt x="568325" y="684803"/>
                  </a:cubicBezTo>
                  <a:cubicBezTo>
                    <a:pt x="527708" y="673984"/>
                    <a:pt x="456942" y="674871"/>
                    <a:pt x="416017" y="684803"/>
                  </a:cubicBezTo>
                  <a:cubicBezTo>
                    <a:pt x="393639" y="692734"/>
                    <a:pt x="286008" y="699260"/>
                    <a:pt x="236832" y="684803"/>
                  </a:cubicBezTo>
                  <a:cubicBezTo>
                    <a:pt x="185132" y="683147"/>
                    <a:pt x="122959" y="672086"/>
                    <a:pt x="75565" y="684803"/>
                  </a:cubicBezTo>
                  <a:cubicBezTo>
                    <a:pt x="42741" y="705056"/>
                    <a:pt x="14" y="656422"/>
                    <a:pt x="0" y="606858"/>
                  </a:cubicBezTo>
                  <a:cubicBezTo>
                    <a:pt x="12473" y="551641"/>
                    <a:pt x="-3035" y="518955"/>
                    <a:pt x="0" y="430553"/>
                  </a:cubicBezTo>
                  <a:cubicBezTo>
                    <a:pt x="1510" y="345553"/>
                    <a:pt x="1130" y="342098"/>
                    <a:pt x="0" y="270116"/>
                  </a:cubicBezTo>
                  <a:cubicBezTo>
                    <a:pt x="-7233" y="191420"/>
                    <a:pt x="-3433" y="133489"/>
                    <a:pt x="0" y="77944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19050">
              <a:solidFill>
                <a:schemeClr val="tx1"/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4236762247">
                    <a:custGeom>
                      <a:avLst/>
                      <a:gdLst>
                        <a:gd name="connsiteX0" fmla="*/ 0 w 5178275"/>
                        <a:gd name="connsiteY0" fmla="*/ 77944 h 684803"/>
                        <a:gd name="connsiteX1" fmla="*/ 137834 w 5178275"/>
                        <a:gd name="connsiteY1" fmla="*/ 0 h 684803"/>
                        <a:gd name="connsiteX2" fmla="*/ 415648 w 5178275"/>
                        <a:gd name="connsiteY2" fmla="*/ 0 h 684803"/>
                        <a:gd name="connsiteX3" fmla="*/ 644436 w 5178275"/>
                        <a:gd name="connsiteY3" fmla="*/ 0 h 684803"/>
                        <a:gd name="connsiteX4" fmla="*/ 1020303 w 5178275"/>
                        <a:gd name="connsiteY4" fmla="*/ 0 h 684803"/>
                        <a:gd name="connsiteX5" fmla="*/ 1445196 w 5178275"/>
                        <a:gd name="connsiteY5" fmla="*/ 0 h 684803"/>
                        <a:gd name="connsiteX6" fmla="*/ 1772036 w 5178275"/>
                        <a:gd name="connsiteY6" fmla="*/ 0 h 684803"/>
                        <a:gd name="connsiteX7" fmla="*/ 2049850 w 5178275"/>
                        <a:gd name="connsiteY7" fmla="*/ 0 h 684803"/>
                        <a:gd name="connsiteX8" fmla="*/ 2327664 w 5178275"/>
                        <a:gd name="connsiteY8" fmla="*/ 0 h 684803"/>
                        <a:gd name="connsiteX9" fmla="*/ 2556453 w 5178275"/>
                        <a:gd name="connsiteY9" fmla="*/ 0 h 684803"/>
                        <a:gd name="connsiteX10" fmla="*/ 2785241 w 5178275"/>
                        <a:gd name="connsiteY10" fmla="*/ 0 h 684803"/>
                        <a:gd name="connsiteX11" fmla="*/ 3014030 w 5178275"/>
                        <a:gd name="connsiteY11" fmla="*/ 0 h 684803"/>
                        <a:gd name="connsiteX12" fmla="*/ 3242818 w 5178275"/>
                        <a:gd name="connsiteY12" fmla="*/ 0 h 684803"/>
                        <a:gd name="connsiteX13" fmla="*/ 3667710 w 5178275"/>
                        <a:gd name="connsiteY13" fmla="*/ 0 h 684803"/>
                        <a:gd name="connsiteX14" fmla="*/ 3994551 w 5178275"/>
                        <a:gd name="connsiteY14" fmla="*/ 0 h 684803"/>
                        <a:gd name="connsiteX15" fmla="*/ 4419444 w 5178275"/>
                        <a:gd name="connsiteY15" fmla="*/ 0 h 684803"/>
                        <a:gd name="connsiteX16" fmla="*/ 5040440 w 5178275"/>
                        <a:gd name="connsiteY16" fmla="*/ 0 h 684803"/>
                        <a:gd name="connsiteX17" fmla="*/ 5178275 w 5178275"/>
                        <a:gd name="connsiteY17" fmla="*/ 77944 h 684803"/>
                        <a:gd name="connsiteX18" fmla="*/ 5178275 w 5178275"/>
                        <a:gd name="connsiteY18" fmla="*/ 243670 h 684803"/>
                        <a:gd name="connsiteX19" fmla="*/ 5178275 w 5178275"/>
                        <a:gd name="connsiteY19" fmla="*/ 414686 h 684803"/>
                        <a:gd name="connsiteX20" fmla="*/ 5178275 w 5178275"/>
                        <a:gd name="connsiteY20" fmla="*/ 606858 h 684803"/>
                        <a:gd name="connsiteX21" fmla="*/ 5040440 w 5178275"/>
                        <a:gd name="connsiteY21" fmla="*/ 684803 h 684803"/>
                        <a:gd name="connsiteX22" fmla="*/ 4762626 w 5178275"/>
                        <a:gd name="connsiteY22" fmla="*/ 684803 h 684803"/>
                        <a:gd name="connsiteX23" fmla="*/ 4533838 w 5178275"/>
                        <a:gd name="connsiteY23" fmla="*/ 684803 h 684803"/>
                        <a:gd name="connsiteX24" fmla="*/ 4157971 w 5178275"/>
                        <a:gd name="connsiteY24" fmla="*/ 684803 h 684803"/>
                        <a:gd name="connsiteX25" fmla="*/ 3880157 w 5178275"/>
                        <a:gd name="connsiteY25" fmla="*/ 684803 h 684803"/>
                        <a:gd name="connsiteX26" fmla="*/ 3602343 w 5178275"/>
                        <a:gd name="connsiteY26" fmla="*/ 684803 h 684803"/>
                        <a:gd name="connsiteX27" fmla="*/ 3226476 w 5178275"/>
                        <a:gd name="connsiteY27" fmla="*/ 684803 h 684803"/>
                        <a:gd name="connsiteX28" fmla="*/ 2801583 w 5178275"/>
                        <a:gd name="connsiteY28" fmla="*/ 684803 h 684803"/>
                        <a:gd name="connsiteX29" fmla="*/ 2376691 w 5178275"/>
                        <a:gd name="connsiteY29" fmla="*/ 684803 h 684803"/>
                        <a:gd name="connsiteX30" fmla="*/ 2049850 w 5178275"/>
                        <a:gd name="connsiteY30" fmla="*/ 684803 h 684803"/>
                        <a:gd name="connsiteX31" fmla="*/ 1821062 w 5178275"/>
                        <a:gd name="connsiteY31" fmla="*/ 684803 h 684803"/>
                        <a:gd name="connsiteX32" fmla="*/ 1592273 w 5178275"/>
                        <a:gd name="connsiteY32" fmla="*/ 684803 h 684803"/>
                        <a:gd name="connsiteX33" fmla="*/ 1265433 w 5178275"/>
                        <a:gd name="connsiteY33" fmla="*/ 684803 h 684803"/>
                        <a:gd name="connsiteX34" fmla="*/ 1036645 w 5178275"/>
                        <a:gd name="connsiteY34" fmla="*/ 684803 h 684803"/>
                        <a:gd name="connsiteX35" fmla="*/ 758830 w 5178275"/>
                        <a:gd name="connsiteY35" fmla="*/ 684803 h 684803"/>
                        <a:gd name="connsiteX36" fmla="*/ 431990 w 5178275"/>
                        <a:gd name="connsiteY36" fmla="*/ 684803 h 684803"/>
                        <a:gd name="connsiteX37" fmla="*/ 137834 w 5178275"/>
                        <a:gd name="connsiteY37" fmla="*/ 684803 h 684803"/>
                        <a:gd name="connsiteX38" fmla="*/ 0 w 5178275"/>
                        <a:gd name="connsiteY38" fmla="*/ 606858 h 684803"/>
                        <a:gd name="connsiteX39" fmla="*/ 0 w 5178275"/>
                        <a:gd name="connsiteY39" fmla="*/ 430553 h 684803"/>
                        <a:gd name="connsiteX40" fmla="*/ 0 w 5178275"/>
                        <a:gd name="connsiteY40" fmla="*/ 270116 h 684803"/>
                        <a:gd name="connsiteX41" fmla="*/ 0 w 5178275"/>
                        <a:gd name="connsiteY41" fmla="*/ 77944 h 684803"/>
                        <a:gd name="connsiteX0" fmla="*/ 0 w 5178275"/>
                        <a:gd name="connsiteY0" fmla="*/ 77944 h 684803"/>
                        <a:gd name="connsiteX1" fmla="*/ 137834 w 5178275"/>
                        <a:gd name="connsiteY1" fmla="*/ 0 h 684803"/>
                        <a:gd name="connsiteX2" fmla="*/ 513700 w 5178275"/>
                        <a:gd name="connsiteY2" fmla="*/ 0 h 684803"/>
                        <a:gd name="connsiteX3" fmla="*/ 791514 w 5178275"/>
                        <a:gd name="connsiteY3" fmla="*/ 0 h 684803"/>
                        <a:gd name="connsiteX4" fmla="*/ 971277 w 5178275"/>
                        <a:gd name="connsiteY4" fmla="*/ 0 h 684803"/>
                        <a:gd name="connsiteX5" fmla="*/ 1249091 w 5178275"/>
                        <a:gd name="connsiteY5" fmla="*/ 0 h 684803"/>
                        <a:gd name="connsiteX6" fmla="*/ 1428853 w 5178275"/>
                        <a:gd name="connsiteY6" fmla="*/ 0 h 684803"/>
                        <a:gd name="connsiteX7" fmla="*/ 1853746 w 5178275"/>
                        <a:gd name="connsiteY7" fmla="*/ 0 h 684803"/>
                        <a:gd name="connsiteX8" fmla="*/ 2082534 w 5178275"/>
                        <a:gd name="connsiteY8" fmla="*/ 0 h 684803"/>
                        <a:gd name="connsiteX9" fmla="*/ 2458401 w 5178275"/>
                        <a:gd name="connsiteY9" fmla="*/ 0 h 684803"/>
                        <a:gd name="connsiteX10" fmla="*/ 2687189 w 5178275"/>
                        <a:gd name="connsiteY10" fmla="*/ 0 h 684803"/>
                        <a:gd name="connsiteX11" fmla="*/ 3112082 w 5178275"/>
                        <a:gd name="connsiteY11" fmla="*/ 0 h 684803"/>
                        <a:gd name="connsiteX12" fmla="*/ 3340870 w 5178275"/>
                        <a:gd name="connsiteY12" fmla="*/ 0 h 684803"/>
                        <a:gd name="connsiteX13" fmla="*/ 3667710 w 5178275"/>
                        <a:gd name="connsiteY13" fmla="*/ 0 h 684803"/>
                        <a:gd name="connsiteX14" fmla="*/ 4092603 w 5178275"/>
                        <a:gd name="connsiteY14" fmla="*/ 0 h 684803"/>
                        <a:gd name="connsiteX15" fmla="*/ 4370418 w 5178275"/>
                        <a:gd name="connsiteY15" fmla="*/ 0 h 684803"/>
                        <a:gd name="connsiteX16" fmla="*/ 4648232 w 5178275"/>
                        <a:gd name="connsiteY16" fmla="*/ 0 h 684803"/>
                        <a:gd name="connsiteX17" fmla="*/ 5040440 w 5178275"/>
                        <a:gd name="connsiteY17" fmla="*/ 0 h 684803"/>
                        <a:gd name="connsiteX18" fmla="*/ 5178275 w 5178275"/>
                        <a:gd name="connsiteY18" fmla="*/ 77944 h 684803"/>
                        <a:gd name="connsiteX19" fmla="*/ 5178275 w 5178275"/>
                        <a:gd name="connsiteY19" fmla="*/ 248959 h 684803"/>
                        <a:gd name="connsiteX20" fmla="*/ 5178275 w 5178275"/>
                        <a:gd name="connsiteY20" fmla="*/ 409397 h 684803"/>
                        <a:gd name="connsiteX21" fmla="*/ 5178275 w 5178275"/>
                        <a:gd name="connsiteY21" fmla="*/ 606858 h 684803"/>
                        <a:gd name="connsiteX22" fmla="*/ 5040440 w 5178275"/>
                        <a:gd name="connsiteY22" fmla="*/ 684803 h 684803"/>
                        <a:gd name="connsiteX23" fmla="*/ 4713600 w 5178275"/>
                        <a:gd name="connsiteY23" fmla="*/ 684803 h 684803"/>
                        <a:gd name="connsiteX24" fmla="*/ 4484811 w 5178275"/>
                        <a:gd name="connsiteY24" fmla="*/ 684803 h 684803"/>
                        <a:gd name="connsiteX25" fmla="*/ 4206997 w 5178275"/>
                        <a:gd name="connsiteY25" fmla="*/ 684803 h 684803"/>
                        <a:gd name="connsiteX26" fmla="*/ 3831131 w 5178275"/>
                        <a:gd name="connsiteY26" fmla="*/ 684803 h 684803"/>
                        <a:gd name="connsiteX27" fmla="*/ 3602343 w 5178275"/>
                        <a:gd name="connsiteY27" fmla="*/ 684803 h 684803"/>
                        <a:gd name="connsiteX28" fmla="*/ 3422580 w 5178275"/>
                        <a:gd name="connsiteY28" fmla="*/ 684803 h 684803"/>
                        <a:gd name="connsiteX29" fmla="*/ 3095740 w 5178275"/>
                        <a:gd name="connsiteY29" fmla="*/ 684803 h 684803"/>
                        <a:gd name="connsiteX30" fmla="*/ 2915977 w 5178275"/>
                        <a:gd name="connsiteY30" fmla="*/ 684803 h 684803"/>
                        <a:gd name="connsiteX31" fmla="*/ 2638163 w 5178275"/>
                        <a:gd name="connsiteY31" fmla="*/ 684803 h 684803"/>
                        <a:gd name="connsiteX32" fmla="*/ 2409375 w 5178275"/>
                        <a:gd name="connsiteY32" fmla="*/ 684803 h 684803"/>
                        <a:gd name="connsiteX33" fmla="*/ 2082534 w 5178275"/>
                        <a:gd name="connsiteY33" fmla="*/ 684803 h 684803"/>
                        <a:gd name="connsiteX34" fmla="*/ 1853746 w 5178275"/>
                        <a:gd name="connsiteY34" fmla="*/ 684803 h 684803"/>
                        <a:gd name="connsiteX35" fmla="*/ 1673984 w 5178275"/>
                        <a:gd name="connsiteY35" fmla="*/ 684803 h 684803"/>
                        <a:gd name="connsiteX36" fmla="*/ 1249091 w 5178275"/>
                        <a:gd name="connsiteY36" fmla="*/ 684803 h 684803"/>
                        <a:gd name="connsiteX37" fmla="*/ 824198 w 5178275"/>
                        <a:gd name="connsiteY37" fmla="*/ 684803 h 684803"/>
                        <a:gd name="connsiteX38" fmla="*/ 448332 w 5178275"/>
                        <a:gd name="connsiteY38" fmla="*/ 684803 h 684803"/>
                        <a:gd name="connsiteX39" fmla="*/ 137834 w 5178275"/>
                        <a:gd name="connsiteY39" fmla="*/ 684803 h 684803"/>
                        <a:gd name="connsiteX40" fmla="*/ 0 w 5178275"/>
                        <a:gd name="connsiteY40" fmla="*/ 606858 h 684803"/>
                        <a:gd name="connsiteX41" fmla="*/ 0 w 5178275"/>
                        <a:gd name="connsiteY41" fmla="*/ 425264 h 684803"/>
                        <a:gd name="connsiteX42" fmla="*/ 0 w 5178275"/>
                        <a:gd name="connsiteY42" fmla="*/ 243670 h 684803"/>
                        <a:gd name="connsiteX43" fmla="*/ 0 w 5178275"/>
                        <a:gd name="connsiteY43" fmla="*/ 77944 h 68480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</a:cxnLst>
                      <a:rect l="l" t="t" r="r" b="b"/>
                      <a:pathLst>
                        <a:path w="5178275" h="684803" fill="none" extrusionOk="0">
                          <a:moveTo>
                            <a:pt x="0" y="77944"/>
                          </a:moveTo>
                          <a:cubicBezTo>
                            <a:pt x="-581" y="24807"/>
                            <a:pt x="38985" y="1262"/>
                            <a:pt x="137834" y="0"/>
                          </a:cubicBezTo>
                          <a:cubicBezTo>
                            <a:pt x="236607" y="-1675"/>
                            <a:pt x="283501" y="8941"/>
                            <a:pt x="415648" y="0"/>
                          </a:cubicBezTo>
                          <a:cubicBezTo>
                            <a:pt x="546961" y="-5141"/>
                            <a:pt x="565606" y="-2945"/>
                            <a:pt x="644436" y="0"/>
                          </a:cubicBezTo>
                          <a:cubicBezTo>
                            <a:pt x="702257" y="5909"/>
                            <a:pt x="896854" y="-2471"/>
                            <a:pt x="1020303" y="0"/>
                          </a:cubicBezTo>
                          <a:cubicBezTo>
                            <a:pt x="1110138" y="-25553"/>
                            <a:pt x="1233271" y="16938"/>
                            <a:pt x="1445196" y="0"/>
                          </a:cubicBezTo>
                          <a:cubicBezTo>
                            <a:pt x="1652394" y="-8684"/>
                            <a:pt x="1687207" y="-10547"/>
                            <a:pt x="1772036" y="0"/>
                          </a:cubicBezTo>
                          <a:cubicBezTo>
                            <a:pt x="1856669" y="10358"/>
                            <a:pt x="1922434" y="-11241"/>
                            <a:pt x="2049850" y="0"/>
                          </a:cubicBezTo>
                          <a:cubicBezTo>
                            <a:pt x="2183586" y="-2312"/>
                            <a:pt x="2199784" y="1957"/>
                            <a:pt x="2327664" y="0"/>
                          </a:cubicBezTo>
                          <a:cubicBezTo>
                            <a:pt x="2461132" y="-6126"/>
                            <a:pt x="2480688" y="6652"/>
                            <a:pt x="2556453" y="0"/>
                          </a:cubicBezTo>
                          <a:cubicBezTo>
                            <a:pt x="2635420" y="-6251"/>
                            <a:pt x="2730207" y="4237"/>
                            <a:pt x="2785241" y="0"/>
                          </a:cubicBezTo>
                          <a:cubicBezTo>
                            <a:pt x="2837881" y="-4709"/>
                            <a:pt x="2943344" y="5866"/>
                            <a:pt x="3014030" y="0"/>
                          </a:cubicBezTo>
                          <a:cubicBezTo>
                            <a:pt x="3093808" y="16078"/>
                            <a:pt x="3174336" y="-10405"/>
                            <a:pt x="3242818" y="0"/>
                          </a:cubicBezTo>
                          <a:cubicBezTo>
                            <a:pt x="3314668" y="15879"/>
                            <a:pt x="3540710" y="-1233"/>
                            <a:pt x="3667710" y="0"/>
                          </a:cubicBezTo>
                          <a:cubicBezTo>
                            <a:pt x="3780731" y="6279"/>
                            <a:pt x="3883981" y="14552"/>
                            <a:pt x="3994551" y="0"/>
                          </a:cubicBezTo>
                          <a:cubicBezTo>
                            <a:pt x="4088950" y="-9619"/>
                            <a:pt x="4254386" y="-21657"/>
                            <a:pt x="4419444" y="0"/>
                          </a:cubicBezTo>
                          <a:cubicBezTo>
                            <a:pt x="4598866" y="-19551"/>
                            <a:pt x="4779490" y="-27286"/>
                            <a:pt x="5040440" y="0"/>
                          </a:cubicBezTo>
                          <a:cubicBezTo>
                            <a:pt x="5113451" y="-6360"/>
                            <a:pt x="5185748" y="32492"/>
                            <a:pt x="5178275" y="77944"/>
                          </a:cubicBezTo>
                          <a:cubicBezTo>
                            <a:pt x="5185557" y="114696"/>
                            <a:pt x="5183297" y="180466"/>
                            <a:pt x="5178275" y="243670"/>
                          </a:cubicBezTo>
                          <a:cubicBezTo>
                            <a:pt x="5190386" y="301725"/>
                            <a:pt x="5168280" y="348426"/>
                            <a:pt x="5178275" y="414686"/>
                          </a:cubicBezTo>
                          <a:cubicBezTo>
                            <a:pt x="5195858" y="478833"/>
                            <a:pt x="5168101" y="550061"/>
                            <a:pt x="5178275" y="606858"/>
                          </a:cubicBezTo>
                          <a:cubicBezTo>
                            <a:pt x="5191819" y="640765"/>
                            <a:pt x="5130752" y="681299"/>
                            <a:pt x="5040440" y="684803"/>
                          </a:cubicBezTo>
                          <a:cubicBezTo>
                            <a:pt x="4959674" y="678978"/>
                            <a:pt x="4831132" y="683333"/>
                            <a:pt x="4762626" y="684803"/>
                          </a:cubicBezTo>
                          <a:cubicBezTo>
                            <a:pt x="4677320" y="697164"/>
                            <a:pt x="4593925" y="674194"/>
                            <a:pt x="4533838" y="684803"/>
                          </a:cubicBezTo>
                          <a:cubicBezTo>
                            <a:pt x="4492622" y="682894"/>
                            <a:pt x="4294772" y="663933"/>
                            <a:pt x="4157971" y="684803"/>
                          </a:cubicBezTo>
                          <a:cubicBezTo>
                            <a:pt x="4004228" y="691209"/>
                            <a:pt x="3987381" y="690754"/>
                            <a:pt x="3880157" y="684803"/>
                          </a:cubicBezTo>
                          <a:cubicBezTo>
                            <a:pt x="3773852" y="682243"/>
                            <a:pt x="3736275" y="676919"/>
                            <a:pt x="3602343" y="684803"/>
                          </a:cubicBezTo>
                          <a:cubicBezTo>
                            <a:pt x="3478630" y="693370"/>
                            <a:pt x="3323891" y="702885"/>
                            <a:pt x="3226476" y="684803"/>
                          </a:cubicBezTo>
                          <a:cubicBezTo>
                            <a:pt x="3109514" y="676301"/>
                            <a:pt x="2983084" y="657557"/>
                            <a:pt x="2801583" y="684803"/>
                          </a:cubicBezTo>
                          <a:cubicBezTo>
                            <a:pt x="2604476" y="673922"/>
                            <a:pt x="2557412" y="686929"/>
                            <a:pt x="2376691" y="684803"/>
                          </a:cubicBezTo>
                          <a:cubicBezTo>
                            <a:pt x="2193220" y="685768"/>
                            <a:pt x="2127712" y="677694"/>
                            <a:pt x="2049850" y="684803"/>
                          </a:cubicBezTo>
                          <a:cubicBezTo>
                            <a:pt x="1951372" y="691672"/>
                            <a:pt x="1900583" y="670687"/>
                            <a:pt x="1821062" y="684803"/>
                          </a:cubicBezTo>
                          <a:cubicBezTo>
                            <a:pt x="1751431" y="689953"/>
                            <a:pt x="1674283" y="691814"/>
                            <a:pt x="1592273" y="684803"/>
                          </a:cubicBezTo>
                          <a:cubicBezTo>
                            <a:pt x="1500576" y="680510"/>
                            <a:pt x="1419036" y="683278"/>
                            <a:pt x="1265433" y="684803"/>
                          </a:cubicBezTo>
                          <a:cubicBezTo>
                            <a:pt x="1113751" y="684318"/>
                            <a:pt x="1106286" y="679403"/>
                            <a:pt x="1036645" y="684803"/>
                          </a:cubicBezTo>
                          <a:cubicBezTo>
                            <a:pt x="970989" y="679278"/>
                            <a:pt x="829324" y="672112"/>
                            <a:pt x="758830" y="684803"/>
                          </a:cubicBezTo>
                          <a:cubicBezTo>
                            <a:pt x="697090" y="692096"/>
                            <a:pt x="528539" y="693901"/>
                            <a:pt x="431990" y="684803"/>
                          </a:cubicBezTo>
                          <a:cubicBezTo>
                            <a:pt x="342366" y="675445"/>
                            <a:pt x="224797" y="674854"/>
                            <a:pt x="137834" y="684803"/>
                          </a:cubicBezTo>
                          <a:cubicBezTo>
                            <a:pt x="66516" y="697308"/>
                            <a:pt x="220" y="655175"/>
                            <a:pt x="0" y="606858"/>
                          </a:cubicBezTo>
                          <a:cubicBezTo>
                            <a:pt x="8607" y="550615"/>
                            <a:pt x="-1360" y="519455"/>
                            <a:pt x="0" y="430553"/>
                          </a:cubicBezTo>
                          <a:cubicBezTo>
                            <a:pt x="2773" y="345318"/>
                            <a:pt x="1283" y="341245"/>
                            <a:pt x="0" y="270116"/>
                          </a:cubicBezTo>
                          <a:cubicBezTo>
                            <a:pt x="615" y="195913"/>
                            <a:pt x="37" y="138231"/>
                            <a:pt x="0" y="77944"/>
                          </a:cubicBezTo>
                          <a:close/>
                        </a:path>
                        <a:path w="5178275" h="684803" stroke="0" extrusionOk="0">
                          <a:moveTo>
                            <a:pt x="0" y="77944"/>
                          </a:moveTo>
                          <a:cubicBezTo>
                            <a:pt x="8137" y="39743"/>
                            <a:pt x="76296" y="-5155"/>
                            <a:pt x="137834" y="0"/>
                          </a:cubicBezTo>
                          <a:cubicBezTo>
                            <a:pt x="325359" y="419"/>
                            <a:pt x="383810" y="7098"/>
                            <a:pt x="513700" y="0"/>
                          </a:cubicBezTo>
                          <a:cubicBezTo>
                            <a:pt x="649236" y="-1909"/>
                            <a:pt x="729650" y="-11303"/>
                            <a:pt x="791514" y="0"/>
                          </a:cubicBezTo>
                          <a:cubicBezTo>
                            <a:pt x="867286" y="-74"/>
                            <a:pt x="939232" y="-245"/>
                            <a:pt x="971277" y="0"/>
                          </a:cubicBezTo>
                          <a:cubicBezTo>
                            <a:pt x="994742" y="5367"/>
                            <a:pt x="1139614" y="-10042"/>
                            <a:pt x="1249091" y="0"/>
                          </a:cubicBezTo>
                          <a:cubicBezTo>
                            <a:pt x="1344728" y="-1399"/>
                            <a:pt x="1373238" y="-354"/>
                            <a:pt x="1428853" y="0"/>
                          </a:cubicBezTo>
                          <a:cubicBezTo>
                            <a:pt x="1475175" y="-16690"/>
                            <a:pt x="1750099" y="-5167"/>
                            <a:pt x="1853746" y="0"/>
                          </a:cubicBezTo>
                          <a:cubicBezTo>
                            <a:pt x="1956443" y="10084"/>
                            <a:pt x="1988847" y="3854"/>
                            <a:pt x="2082534" y="0"/>
                          </a:cubicBezTo>
                          <a:cubicBezTo>
                            <a:pt x="2157338" y="13453"/>
                            <a:pt x="2283609" y="-9372"/>
                            <a:pt x="2458401" y="0"/>
                          </a:cubicBezTo>
                          <a:cubicBezTo>
                            <a:pt x="2627092" y="-6892"/>
                            <a:pt x="2634992" y="-5168"/>
                            <a:pt x="2687189" y="0"/>
                          </a:cubicBezTo>
                          <a:cubicBezTo>
                            <a:pt x="2714576" y="549"/>
                            <a:pt x="2998524" y="3272"/>
                            <a:pt x="3112082" y="0"/>
                          </a:cubicBezTo>
                          <a:cubicBezTo>
                            <a:pt x="3242588" y="-10647"/>
                            <a:pt x="3231539" y="3328"/>
                            <a:pt x="3340870" y="0"/>
                          </a:cubicBezTo>
                          <a:cubicBezTo>
                            <a:pt x="3434446" y="-5557"/>
                            <a:pt x="3601601" y="12275"/>
                            <a:pt x="3667710" y="0"/>
                          </a:cubicBezTo>
                          <a:cubicBezTo>
                            <a:pt x="3740684" y="-10303"/>
                            <a:pt x="4000136" y="-12784"/>
                            <a:pt x="4092603" y="0"/>
                          </a:cubicBezTo>
                          <a:cubicBezTo>
                            <a:pt x="4181129" y="2281"/>
                            <a:pt x="4290343" y="1045"/>
                            <a:pt x="4370418" y="0"/>
                          </a:cubicBezTo>
                          <a:cubicBezTo>
                            <a:pt x="4445236" y="2079"/>
                            <a:pt x="4520425" y="2064"/>
                            <a:pt x="4648232" y="0"/>
                          </a:cubicBezTo>
                          <a:cubicBezTo>
                            <a:pt x="4772989" y="3384"/>
                            <a:pt x="4920295" y="19889"/>
                            <a:pt x="5040440" y="0"/>
                          </a:cubicBezTo>
                          <a:cubicBezTo>
                            <a:pt x="5127767" y="-587"/>
                            <a:pt x="5188996" y="32495"/>
                            <a:pt x="5178275" y="77944"/>
                          </a:cubicBezTo>
                          <a:cubicBezTo>
                            <a:pt x="5165304" y="139057"/>
                            <a:pt x="5167029" y="177999"/>
                            <a:pt x="5178275" y="248959"/>
                          </a:cubicBezTo>
                          <a:cubicBezTo>
                            <a:pt x="5184138" y="321201"/>
                            <a:pt x="5190409" y="332993"/>
                            <a:pt x="5178275" y="409397"/>
                          </a:cubicBezTo>
                          <a:cubicBezTo>
                            <a:pt x="5166749" y="479581"/>
                            <a:pt x="5177347" y="509865"/>
                            <a:pt x="5178275" y="606858"/>
                          </a:cubicBezTo>
                          <a:cubicBezTo>
                            <a:pt x="5184188" y="657119"/>
                            <a:pt x="5130789" y="694792"/>
                            <a:pt x="5040440" y="684803"/>
                          </a:cubicBezTo>
                          <a:cubicBezTo>
                            <a:pt x="4937169" y="689058"/>
                            <a:pt x="4830132" y="696081"/>
                            <a:pt x="4713600" y="684803"/>
                          </a:cubicBezTo>
                          <a:cubicBezTo>
                            <a:pt x="4590272" y="677779"/>
                            <a:pt x="4557408" y="686979"/>
                            <a:pt x="4484811" y="684803"/>
                          </a:cubicBezTo>
                          <a:cubicBezTo>
                            <a:pt x="4391880" y="678815"/>
                            <a:pt x="4307420" y="703150"/>
                            <a:pt x="4206997" y="684803"/>
                          </a:cubicBezTo>
                          <a:cubicBezTo>
                            <a:pt x="4101443" y="673304"/>
                            <a:pt x="3930779" y="682722"/>
                            <a:pt x="3831131" y="684803"/>
                          </a:cubicBezTo>
                          <a:cubicBezTo>
                            <a:pt x="3737966" y="678963"/>
                            <a:pt x="3691168" y="683777"/>
                            <a:pt x="3602343" y="684803"/>
                          </a:cubicBezTo>
                          <a:cubicBezTo>
                            <a:pt x="3504475" y="687754"/>
                            <a:pt x="3481446" y="681592"/>
                            <a:pt x="3422580" y="684803"/>
                          </a:cubicBezTo>
                          <a:cubicBezTo>
                            <a:pt x="3350452" y="682749"/>
                            <a:pt x="3171675" y="677179"/>
                            <a:pt x="3095740" y="684803"/>
                          </a:cubicBezTo>
                          <a:cubicBezTo>
                            <a:pt x="3019088" y="685780"/>
                            <a:pt x="2975987" y="680375"/>
                            <a:pt x="2915977" y="684803"/>
                          </a:cubicBezTo>
                          <a:cubicBezTo>
                            <a:pt x="2859907" y="679609"/>
                            <a:pt x="2721914" y="690507"/>
                            <a:pt x="2638163" y="684803"/>
                          </a:cubicBezTo>
                          <a:cubicBezTo>
                            <a:pt x="2560158" y="688920"/>
                            <a:pt x="2481380" y="686551"/>
                            <a:pt x="2409375" y="684803"/>
                          </a:cubicBezTo>
                          <a:cubicBezTo>
                            <a:pt x="2346849" y="678243"/>
                            <a:pt x="2157495" y="688660"/>
                            <a:pt x="2082534" y="684803"/>
                          </a:cubicBezTo>
                          <a:cubicBezTo>
                            <a:pt x="2003701" y="688498"/>
                            <a:pt x="1933156" y="684557"/>
                            <a:pt x="1853746" y="684803"/>
                          </a:cubicBezTo>
                          <a:cubicBezTo>
                            <a:pt x="1773852" y="684791"/>
                            <a:pt x="1748616" y="689840"/>
                            <a:pt x="1673984" y="684803"/>
                          </a:cubicBezTo>
                          <a:cubicBezTo>
                            <a:pt x="1599199" y="698600"/>
                            <a:pt x="1415512" y="641880"/>
                            <a:pt x="1249091" y="684803"/>
                          </a:cubicBezTo>
                          <a:cubicBezTo>
                            <a:pt x="1082083" y="685470"/>
                            <a:pt x="957428" y="681508"/>
                            <a:pt x="824198" y="684803"/>
                          </a:cubicBezTo>
                          <a:cubicBezTo>
                            <a:pt x="700482" y="692673"/>
                            <a:pt x="556109" y="683955"/>
                            <a:pt x="448332" y="684803"/>
                          </a:cubicBezTo>
                          <a:cubicBezTo>
                            <a:pt x="369806" y="670954"/>
                            <a:pt x="225134" y="690609"/>
                            <a:pt x="137834" y="684803"/>
                          </a:cubicBezTo>
                          <a:cubicBezTo>
                            <a:pt x="69608" y="691213"/>
                            <a:pt x="-6944" y="636662"/>
                            <a:pt x="0" y="606858"/>
                          </a:cubicBezTo>
                          <a:cubicBezTo>
                            <a:pt x="1962" y="543487"/>
                            <a:pt x="-4456" y="508230"/>
                            <a:pt x="0" y="425264"/>
                          </a:cubicBezTo>
                          <a:cubicBezTo>
                            <a:pt x="11780" y="341785"/>
                            <a:pt x="10912" y="299241"/>
                            <a:pt x="0" y="243670"/>
                          </a:cubicBezTo>
                          <a:cubicBezTo>
                            <a:pt x="-8386" y="197053"/>
                            <a:pt x="374" y="127617"/>
                            <a:pt x="0" y="77944"/>
                          </a:cubicBezTo>
                          <a:close/>
                        </a:path>
                        <a:path w="5178275" h="684803" fill="none" stroke="0" extrusionOk="0">
                          <a:moveTo>
                            <a:pt x="0" y="77944"/>
                          </a:moveTo>
                          <a:cubicBezTo>
                            <a:pt x="7666" y="31021"/>
                            <a:pt x="55433" y="-6825"/>
                            <a:pt x="137834" y="0"/>
                          </a:cubicBezTo>
                          <a:cubicBezTo>
                            <a:pt x="245103" y="9935"/>
                            <a:pt x="295439" y="6435"/>
                            <a:pt x="415648" y="0"/>
                          </a:cubicBezTo>
                          <a:cubicBezTo>
                            <a:pt x="549033" y="-3829"/>
                            <a:pt x="563330" y="-1357"/>
                            <a:pt x="644436" y="0"/>
                          </a:cubicBezTo>
                          <a:cubicBezTo>
                            <a:pt x="727809" y="-5123"/>
                            <a:pt x="903731" y="23081"/>
                            <a:pt x="1020303" y="0"/>
                          </a:cubicBezTo>
                          <a:cubicBezTo>
                            <a:pt x="1123496" y="16373"/>
                            <a:pt x="1242253" y="20710"/>
                            <a:pt x="1445196" y="0"/>
                          </a:cubicBezTo>
                          <a:cubicBezTo>
                            <a:pt x="1652943" y="-7106"/>
                            <a:pt x="1696501" y="-10586"/>
                            <a:pt x="1772036" y="0"/>
                          </a:cubicBezTo>
                          <a:cubicBezTo>
                            <a:pt x="1866037" y="19675"/>
                            <a:pt x="1917064" y="8540"/>
                            <a:pt x="2049850" y="0"/>
                          </a:cubicBezTo>
                          <a:cubicBezTo>
                            <a:pt x="2187738" y="60"/>
                            <a:pt x="2203679" y="9013"/>
                            <a:pt x="2327664" y="0"/>
                          </a:cubicBezTo>
                          <a:cubicBezTo>
                            <a:pt x="2457353" y="-1468"/>
                            <a:pt x="2486068" y="2045"/>
                            <a:pt x="2556453" y="0"/>
                          </a:cubicBezTo>
                          <a:cubicBezTo>
                            <a:pt x="2638845" y="-4219"/>
                            <a:pt x="2729921" y="645"/>
                            <a:pt x="2785241" y="0"/>
                          </a:cubicBezTo>
                          <a:cubicBezTo>
                            <a:pt x="2831639" y="5982"/>
                            <a:pt x="2945929" y="-462"/>
                            <a:pt x="3014030" y="0"/>
                          </a:cubicBezTo>
                          <a:cubicBezTo>
                            <a:pt x="3099190" y="2267"/>
                            <a:pt x="3158851" y="-13753"/>
                            <a:pt x="3242818" y="0"/>
                          </a:cubicBezTo>
                          <a:cubicBezTo>
                            <a:pt x="3310738" y="10453"/>
                            <a:pt x="3572888" y="121"/>
                            <a:pt x="3667710" y="0"/>
                          </a:cubicBezTo>
                          <a:cubicBezTo>
                            <a:pt x="3750191" y="527"/>
                            <a:pt x="3901189" y="-4345"/>
                            <a:pt x="3994551" y="0"/>
                          </a:cubicBezTo>
                          <a:cubicBezTo>
                            <a:pt x="4120879" y="614"/>
                            <a:pt x="4272303" y="-12262"/>
                            <a:pt x="4419444" y="0"/>
                          </a:cubicBezTo>
                          <a:cubicBezTo>
                            <a:pt x="4612089" y="33933"/>
                            <a:pt x="4768966" y="30554"/>
                            <a:pt x="5040440" y="0"/>
                          </a:cubicBezTo>
                          <a:cubicBezTo>
                            <a:pt x="5112792" y="-8729"/>
                            <a:pt x="5176520" y="30367"/>
                            <a:pt x="5178275" y="77944"/>
                          </a:cubicBezTo>
                          <a:cubicBezTo>
                            <a:pt x="5191835" y="113675"/>
                            <a:pt x="5167246" y="183202"/>
                            <a:pt x="5178275" y="243670"/>
                          </a:cubicBezTo>
                          <a:cubicBezTo>
                            <a:pt x="5191151" y="310378"/>
                            <a:pt x="5162264" y="351876"/>
                            <a:pt x="5178275" y="414686"/>
                          </a:cubicBezTo>
                          <a:cubicBezTo>
                            <a:pt x="5188294" y="475998"/>
                            <a:pt x="5170557" y="557464"/>
                            <a:pt x="5178275" y="606858"/>
                          </a:cubicBezTo>
                          <a:cubicBezTo>
                            <a:pt x="5183839" y="659993"/>
                            <a:pt x="5128061" y="688138"/>
                            <a:pt x="5040440" y="684803"/>
                          </a:cubicBezTo>
                          <a:cubicBezTo>
                            <a:pt x="4938778" y="687794"/>
                            <a:pt x="4844628" y="689025"/>
                            <a:pt x="4762626" y="684803"/>
                          </a:cubicBezTo>
                          <a:cubicBezTo>
                            <a:pt x="4677809" y="692379"/>
                            <a:pt x="4581552" y="690207"/>
                            <a:pt x="4533838" y="684803"/>
                          </a:cubicBezTo>
                          <a:cubicBezTo>
                            <a:pt x="4513376" y="688844"/>
                            <a:pt x="4285392" y="670319"/>
                            <a:pt x="4157971" y="684803"/>
                          </a:cubicBezTo>
                          <a:cubicBezTo>
                            <a:pt x="4012360" y="684150"/>
                            <a:pt x="3981852" y="683987"/>
                            <a:pt x="3880157" y="684803"/>
                          </a:cubicBezTo>
                          <a:cubicBezTo>
                            <a:pt x="3775787" y="691715"/>
                            <a:pt x="3732300" y="678005"/>
                            <a:pt x="3602343" y="684803"/>
                          </a:cubicBezTo>
                          <a:cubicBezTo>
                            <a:pt x="3460558" y="694561"/>
                            <a:pt x="3355260" y="668040"/>
                            <a:pt x="3226476" y="684803"/>
                          </a:cubicBezTo>
                          <a:cubicBezTo>
                            <a:pt x="3120262" y="680692"/>
                            <a:pt x="3006374" y="687771"/>
                            <a:pt x="2801583" y="684803"/>
                          </a:cubicBezTo>
                          <a:cubicBezTo>
                            <a:pt x="2624524" y="690005"/>
                            <a:pt x="2544849" y="679883"/>
                            <a:pt x="2376691" y="684803"/>
                          </a:cubicBezTo>
                          <a:cubicBezTo>
                            <a:pt x="2202738" y="692609"/>
                            <a:pt x="2146647" y="671869"/>
                            <a:pt x="2049850" y="684803"/>
                          </a:cubicBezTo>
                          <a:cubicBezTo>
                            <a:pt x="1959338" y="683640"/>
                            <a:pt x="1888869" y="676909"/>
                            <a:pt x="1821062" y="684803"/>
                          </a:cubicBezTo>
                          <a:cubicBezTo>
                            <a:pt x="1740359" y="677274"/>
                            <a:pt x="1697727" y="687156"/>
                            <a:pt x="1592273" y="684803"/>
                          </a:cubicBezTo>
                          <a:cubicBezTo>
                            <a:pt x="1495526" y="678329"/>
                            <a:pt x="1430831" y="682929"/>
                            <a:pt x="1265433" y="684803"/>
                          </a:cubicBezTo>
                          <a:cubicBezTo>
                            <a:pt x="1116200" y="686227"/>
                            <a:pt x="1105710" y="679348"/>
                            <a:pt x="1036645" y="684803"/>
                          </a:cubicBezTo>
                          <a:cubicBezTo>
                            <a:pt x="957878" y="679837"/>
                            <a:pt x="819244" y="680129"/>
                            <a:pt x="758830" y="684803"/>
                          </a:cubicBezTo>
                          <a:cubicBezTo>
                            <a:pt x="707964" y="691238"/>
                            <a:pt x="521011" y="690705"/>
                            <a:pt x="431990" y="684803"/>
                          </a:cubicBezTo>
                          <a:cubicBezTo>
                            <a:pt x="332219" y="705888"/>
                            <a:pt x="232422" y="652624"/>
                            <a:pt x="137834" y="684803"/>
                          </a:cubicBezTo>
                          <a:cubicBezTo>
                            <a:pt x="62216" y="695851"/>
                            <a:pt x="1852" y="668082"/>
                            <a:pt x="0" y="606858"/>
                          </a:cubicBezTo>
                          <a:cubicBezTo>
                            <a:pt x="8840" y="546298"/>
                            <a:pt x="-8664" y="514795"/>
                            <a:pt x="0" y="430553"/>
                          </a:cubicBezTo>
                          <a:cubicBezTo>
                            <a:pt x="2996" y="345839"/>
                            <a:pt x="1906" y="342621"/>
                            <a:pt x="0" y="270116"/>
                          </a:cubicBezTo>
                          <a:cubicBezTo>
                            <a:pt x="-9339" y="193680"/>
                            <a:pt x="7594" y="132666"/>
                            <a:pt x="0" y="77944"/>
                          </a:cubicBezTo>
                          <a:close/>
                        </a:path>
                      </a:pathLst>
                    </a:cu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83508"/>
              <a:endParaRPr lang="th-TH" sz="3200">
                <a:solidFill>
                  <a:prstClr val="white"/>
                </a:solidFill>
                <a:latin typeface="MN ONIGIRI" pitchFamily="2" charset="0"/>
                <a:cs typeface="MN ONIGIRI" pitchFamily="2" charset="0"/>
              </a:endParaRPr>
            </a:p>
          </p:txBody>
        </p:sp>
        <p:sp>
          <p:nvSpPr>
            <p:cNvPr id="32" name="กล่องข้อความ 31">
              <a:extLst>
                <a:ext uri="{FF2B5EF4-FFF2-40B4-BE49-F238E27FC236}">
                  <a16:creationId xmlns:a16="http://schemas.microsoft.com/office/drawing/2014/main" id="{83AF71ED-F5E3-1316-101A-3FF9A8544826}"/>
                </a:ext>
              </a:extLst>
            </p:cNvPr>
            <p:cNvSpPr txBox="1"/>
            <p:nvPr/>
          </p:nvSpPr>
          <p:spPr>
            <a:xfrm>
              <a:off x="1785118" y="3235260"/>
              <a:ext cx="3173631" cy="4308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th-TH" sz="2200" dirty="0">
                  <a:latin typeface="FC Crayon [Non-commercial] Reg" pitchFamily="2" charset="-34"/>
                  <a:cs typeface="FC Crayon [Non-commercial] Reg" pitchFamily="2" charset="-34"/>
                </a:rPr>
                <a:t>ปริมาณตัวละลาย</a:t>
              </a:r>
              <a:r>
                <a:rPr lang="th-TH" sz="2200" dirty="0">
                  <a:solidFill>
                    <a:srgbClr val="F897CB"/>
                  </a:solidFill>
                  <a:latin typeface="FC Crayon [Non-commercial] Reg" pitchFamily="2" charset="-34"/>
                  <a:cs typeface="FC Crayon [Non-commercial] Reg" pitchFamily="2" charset="-34"/>
                </a:rPr>
                <a:t>มากกว่า</a:t>
              </a:r>
              <a:r>
                <a:rPr lang="th-TH" sz="2200" dirty="0">
                  <a:latin typeface="FC Crayon [Non-commercial] Reg" pitchFamily="2" charset="-34"/>
                  <a:cs typeface="FC Crayon [Non-commercial] Reg" pitchFamily="2" charset="-34"/>
                </a:rPr>
                <a:t>ตัวทำละลาย คือ </a:t>
              </a:r>
              <a:r>
                <a:rPr lang="th-TH" sz="2200" dirty="0">
                  <a:solidFill>
                    <a:srgbClr val="5B9BD5"/>
                  </a:solidFill>
                  <a:latin typeface="FC Crayon [Non-commercial] Reg" pitchFamily="2" charset="-34"/>
                  <a:cs typeface="FC Crayon [Non-commercial] Reg" pitchFamily="2" charset="-34"/>
                </a:rPr>
                <a:t>สารละลายเข้มข้น </a:t>
              </a:r>
            </a:p>
          </p:txBody>
        </p:sp>
      </p:grpSp>
      <p:grpSp>
        <p:nvGrpSpPr>
          <p:cNvPr id="3" name="กลุ่ม 2">
            <a:extLst>
              <a:ext uri="{FF2B5EF4-FFF2-40B4-BE49-F238E27FC236}">
                <a16:creationId xmlns:a16="http://schemas.microsoft.com/office/drawing/2014/main" id="{7B2E94D0-896B-5D31-330D-39AC5EA9B194}"/>
              </a:ext>
            </a:extLst>
          </p:cNvPr>
          <p:cNvGrpSpPr/>
          <p:nvPr/>
        </p:nvGrpSpPr>
        <p:grpSpPr>
          <a:xfrm>
            <a:off x="5954350" y="2445203"/>
            <a:ext cx="5788814" cy="684803"/>
            <a:chOff x="1785118" y="3086598"/>
            <a:chExt cx="3173631" cy="684803"/>
          </a:xfrm>
        </p:grpSpPr>
        <p:sp>
          <p:nvSpPr>
            <p:cNvPr id="4" name="สี่เหลี่ยมผืนผ้ามุมมน 4">
              <a:extLst>
                <a:ext uri="{FF2B5EF4-FFF2-40B4-BE49-F238E27FC236}">
                  <a16:creationId xmlns:a16="http://schemas.microsoft.com/office/drawing/2014/main" id="{11063B08-71BB-C5A2-AAD0-FCE59551EEE3}"/>
                </a:ext>
              </a:extLst>
            </p:cNvPr>
            <p:cNvSpPr/>
            <p:nvPr/>
          </p:nvSpPr>
          <p:spPr>
            <a:xfrm>
              <a:off x="1943909" y="3086598"/>
              <a:ext cx="2838912" cy="684803"/>
            </a:xfrm>
            <a:custGeom>
              <a:avLst/>
              <a:gdLst>
                <a:gd name="connsiteX0" fmla="*/ 0 w 2838912"/>
                <a:gd name="connsiteY0" fmla="*/ 77944 h 684803"/>
                <a:gd name="connsiteX1" fmla="*/ 75565 w 2838912"/>
                <a:gd name="connsiteY1" fmla="*/ 0 h 684803"/>
                <a:gd name="connsiteX2" fmla="*/ 227872 w 2838912"/>
                <a:gd name="connsiteY2" fmla="*/ 0 h 684803"/>
                <a:gd name="connsiteX3" fmla="*/ 353302 w 2838912"/>
                <a:gd name="connsiteY3" fmla="*/ 0 h 684803"/>
                <a:gd name="connsiteX4" fmla="*/ 559365 w 2838912"/>
                <a:gd name="connsiteY4" fmla="*/ 0 h 684803"/>
                <a:gd name="connsiteX5" fmla="*/ 792307 w 2838912"/>
                <a:gd name="connsiteY5" fmla="*/ 0 h 684803"/>
                <a:gd name="connsiteX6" fmla="*/ 971492 w 2838912"/>
                <a:gd name="connsiteY6" fmla="*/ 0 h 684803"/>
                <a:gd name="connsiteX7" fmla="*/ 1123799 w 2838912"/>
                <a:gd name="connsiteY7" fmla="*/ 0 h 684803"/>
                <a:gd name="connsiteX8" fmla="*/ 1276107 w 2838912"/>
                <a:gd name="connsiteY8" fmla="*/ 0 h 684803"/>
                <a:gd name="connsiteX9" fmla="*/ 1401537 w 2838912"/>
                <a:gd name="connsiteY9" fmla="*/ 0 h 684803"/>
                <a:gd name="connsiteX10" fmla="*/ 1526966 w 2838912"/>
                <a:gd name="connsiteY10" fmla="*/ 0 h 684803"/>
                <a:gd name="connsiteX11" fmla="*/ 1652396 w 2838912"/>
                <a:gd name="connsiteY11" fmla="*/ 0 h 684803"/>
                <a:gd name="connsiteX12" fmla="*/ 1777826 w 2838912"/>
                <a:gd name="connsiteY12" fmla="*/ 0 h 684803"/>
                <a:gd name="connsiteX13" fmla="*/ 2010767 w 2838912"/>
                <a:gd name="connsiteY13" fmla="*/ 0 h 684803"/>
                <a:gd name="connsiteX14" fmla="*/ 2189952 w 2838912"/>
                <a:gd name="connsiteY14" fmla="*/ 0 h 684803"/>
                <a:gd name="connsiteX15" fmla="*/ 2422894 w 2838912"/>
                <a:gd name="connsiteY15" fmla="*/ 0 h 684803"/>
                <a:gd name="connsiteX16" fmla="*/ 2763346 w 2838912"/>
                <a:gd name="connsiteY16" fmla="*/ 0 h 684803"/>
                <a:gd name="connsiteX17" fmla="*/ 2838911 w 2838912"/>
                <a:gd name="connsiteY17" fmla="*/ 77944 h 684803"/>
                <a:gd name="connsiteX18" fmla="*/ 2838911 w 2838912"/>
                <a:gd name="connsiteY18" fmla="*/ 243670 h 684803"/>
                <a:gd name="connsiteX19" fmla="*/ 2838911 w 2838912"/>
                <a:gd name="connsiteY19" fmla="*/ 414686 h 684803"/>
                <a:gd name="connsiteX20" fmla="*/ 2838911 w 2838912"/>
                <a:gd name="connsiteY20" fmla="*/ 606858 h 684803"/>
                <a:gd name="connsiteX21" fmla="*/ 2763346 w 2838912"/>
                <a:gd name="connsiteY21" fmla="*/ 684803 h 684803"/>
                <a:gd name="connsiteX22" fmla="*/ 2611038 w 2838912"/>
                <a:gd name="connsiteY22" fmla="*/ 684803 h 684803"/>
                <a:gd name="connsiteX23" fmla="*/ 2485609 w 2838912"/>
                <a:gd name="connsiteY23" fmla="*/ 684803 h 684803"/>
                <a:gd name="connsiteX24" fmla="*/ 2279545 w 2838912"/>
                <a:gd name="connsiteY24" fmla="*/ 684803 h 684803"/>
                <a:gd name="connsiteX25" fmla="*/ 2127238 w 2838912"/>
                <a:gd name="connsiteY25" fmla="*/ 684803 h 684803"/>
                <a:gd name="connsiteX26" fmla="*/ 1974930 w 2838912"/>
                <a:gd name="connsiteY26" fmla="*/ 684803 h 684803"/>
                <a:gd name="connsiteX27" fmla="*/ 1768867 w 2838912"/>
                <a:gd name="connsiteY27" fmla="*/ 684803 h 684803"/>
                <a:gd name="connsiteX28" fmla="*/ 1535926 w 2838912"/>
                <a:gd name="connsiteY28" fmla="*/ 684803 h 684803"/>
                <a:gd name="connsiteX29" fmla="*/ 1302985 w 2838912"/>
                <a:gd name="connsiteY29" fmla="*/ 684803 h 684803"/>
                <a:gd name="connsiteX30" fmla="*/ 1123799 w 2838912"/>
                <a:gd name="connsiteY30" fmla="*/ 684803 h 684803"/>
                <a:gd name="connsiteX31" fmla="*/ 998370 w 2838912"/>
                <a:gd name="connsiteY31" fmla="*/ 684803 h 684803"/>
                <a:gd name="connsiteX32" fmla="*/ 872939 w 2838912"/>
                <a:gd name="connsiteY32" fmla="*/ 684803 h 684803"/>
                <a:gd name="connsiteX33" fmla="*/ 693754 w 2838912"/>
                <a:gd name="connsiteY33" fmla="*/ 684803 h 684803"/>
                <a:gd name="connsiteX34" fmla="*/ 568325 w 2838912"/>
                <a:gd name="connsiteY34" fmla="*/ 684803 h 684803"/>
                <a:gd name="connsiteX35" fmla="*/ 416017 w 2838912"/>
                <a:gd name="connsiteY35" fmla="*/ 684803 h 684803"/>
                <a:gd name="connsiteX36" fmla="*/ 236832 w 2838912"/>
                <a:gd name="connsiteY36" fmla="*/ 684803 h 684803"/>
                <a:gd name="connsiteX37" fmla="*/ 75565 w 2838912"/>
                <a:gd name="connsiteY37" fmla="*/ 684803 h 684803"/>
                <a:gd name="connsiteX38" fmla="*/ 0 w 2838912"/>
                <a:gd name="connsiteY38" fmla="*/ 606858 h 684803"/>
                <a:gd name="connsiteX39" fmla="*/ 0 w 2838912"/>
                <a:gd name="connsiteY39" fmla="*/ 430553 h 684803"/>
                <a:gd name="connsiteX40" fmla="*/ 0 w 2838912"/>
                <a:gd name="connsiteY40" fmla="*/ 270116 h 684803"/>
                <a:gd name="connsiteX41" fmla="*/ 0 w 2838912"/>
                <a:gd name="connsiteY41" fmla="*/ 77944 h 684803"/>
                <a:gd name="connsiteX0" fmla="*/ 0 w 2838912"/>
                <a:gd name="connsiteY0" fmla="*/ 77944 h 684803"/>
                <a:gd name="connsiteX1" fmla="*/ 75565 w 2838912"/>
                <a:gd name="connsiteY1" fmla="*/ 0 h 684803"/>
                <a:gd name="connsiteX2" fmla="*/ 281628 w 2838912"/>
                <a:gd name="connsiteY2" fmla="*/ 0 h 684803"/>
                <a:gd name="connsiteX3" fmla="*/ 433935 w 2838912"/>
                <a:gd name="connsiteY3" fmla="*/ 0 h 684803"/>
                <a:gd name="connsiteX4" fmla="*/ 532488 w 2838912"/>
                <a:gd name="connsiteY4" fmla="*/ 0 h 684803"/>
                <a:gd name="connsiteX5" fmla="*/ 684795 w 2838912"/>
                <a:gd name="connsiteY5" fmla="*/ 0 h 684803"/>
                <a:gd name="connsiteX6" fmla="*/ 783347 w 2838912"/>
                <a:gd name="connsiteY6" fmla="*/ 0 h 684803"/>
                <a:gd name="connsiteX7" fmla="*/ 1016288 w 2838912"/>
                <a:gd name="connsiteY7" fmla="*/ 0 h 684803"/>
                <a:gd name="connsiteX8" fmla="*/ 1141718 w 2838912"/>
                <a:gd name="connsiteY8" fmla="*/ 0 h 684803"/>
                <a:gd name="connsiteX9" fmla="*/ 1347781 w 2838912"/>
                <a:gd name="connsiteY9" fmla="*/ 0 h 684803"/>
                <a:gd name="connsiteX10" fmla="*/ 1473211 w 2838912"/>
                <a:gd name="connsiteY10" fmla="*/ 0 h 684803"/>
                <a:gd name="connsiteX11" fmla="*/ 1706152 w 2838912"/>
                <a:gd name="connsiteY11" fmla="*/ 0 h 684803"/>
                <a:gd name="connsiteX12" fmla="*/ 1831582 w 2838912"/>
                <a:gd name="connsiteY12" fmla="*/ 0 h 684803"/>
                <a:gd name="connsiteX13" fmla="*/ 2010767 w 2838912"/>
                <a:gd name="connsiteY13" fmla="*/ 0 h 684803"/>
                <a:gd name="connsiteX14" fmla="*/ 2243708 w 2838912"/>
                <a:gd name="connsiteY14" fmla="*/ 0 h 684803"/>
                <a:gd name="connsiteX15" fmla="*/ 2396016 w 2838912"/>
                <a:gd name="connsiteY15" fmla="*/ 0 h 684803"/>
                <a:gd name="connsiteX16" fmla="*/ 2548323 w 2838912"/>
                <a:gd name="connsiteY16" fmla="*/ 0 h 684803"/>
                <a:gd name="connsiteX17" fmla="*/ 2763346 w 2838912"/>
                <a:gd name="connsiteY17" fmla="*/ 0 h 684803"/>
                <a:gd name="connsiteX18" fmla="*/ 2838911 w 2838912"/>
                <a:gd name="connsiteY18" fmla="*/ 77944 h 684803"/>
                <a:gd name="connsiteX19" fmla="*/ 2838911 w 2838912"/>
                <a:gd name="connsiteY19" fmla="*/ 248959 h 684803"/>
                <a:gd name="connsiteX20" fmla="*/ 2838911 w 2838912"/>
                <a:gd name="connsiteY20" fmla="*/ 409397 h 684803"/>
                <a:gd name="connsiteX21" fmla="*/ 2838911 w 2838912"/>
                <a:gd name="connsiteY21" fmla="*/ 606858 h 684803"/>
                <a:gd name="connsiteX22" fmla="*/ 2763346 w 2838912"/>
                <a:gd name="connsiteY22" fmla="*/ 684803 h 684803"/>
                <a:gd name="connsiteX23" fmla="*/ 2584160 w 2838912"/>
                <a:gd name="connsiteY23" fmla="*/ 684803 h 684803"/>
                <a:gd name="connsiteX24" fmla="*/ 2458730 w 2838912"/>
                <a:gd name="connsiteY24" fmla="*/ 684803 h 684803"/>
                <a:gd name="connsiteX25" fmla="*/ 2306423 w 2838912"/>
                <a:gd name="connsiteY25" fmla="*/ 684803 h 684803"/>
                <a:gd name="connsiteX26" fmla="*/ 2100360 w 2838912"/>
                <a:gd name="connsiteY26" fmla="*/ 684803 h 684803"/>
                <a:gd name="connsiteX27" fmla="*/ 1974930 w 2838912"/>
                <a:gd name="connsiteY27" fmla="*/ 684803 h 684803"/>
                <a:gd name="connsiteX28" fmla="*/ 1876378 w 2838912"/>
                <a:gd name="connsiteY28" fmla="*/ 684803 h 684803"/>
                <a:gd name="connsiteX29" fmla="*/ 1697193 w 2838912"/>
                <a:gd name="connsiteY29" fmla="*/ 684803 h 684803"/>
                <a:gd name="connsiteX30" fmla="*/ 1598640 w 2838912"/>
                <a:gd name="connsiteY30" fmla="*/ 684803 h 684803"/>
                <a:gd name="connsiteX31" fmla="*/ 1446333 w 2838912"/>
                <a:gd name="connsiteY31" fmla="*/ 684803 h 684803"/>
                <a:gd name="connsiteX32" fmla="*/ 1320903 w 2838912"/>
                <a:gd name="connsiteY32" fmla="*/ 684803 h 684803"/>
                <a:gd name="connsiteX33" fmla="*/ 1141718 w 2838912"/>
                <a:gd name="connsiteY33" fmla="*/ 684803 h 684803"/>
                <a:gd name="connsiteX34" fmla="*/ 1016288 w 2838912"/>
                <a:gd name="connsiteY34" fmla="*/ 684803 h 684803"/>
                <a:gd name="connsiteX35" fmla="*/ 917736 w 2838912"/>
                <a:gd name="connsiteY35" fmla="*/ 684803 h 684803"/>
                <a:gd name="connsiteX36" fmla="*/ 684795 w 2838912"/>
                <a:gd name="connsiteY36" fmla="*/ 684803 h 684803"/>
                <a:gd name="connsiteX37" fmla="*/ 451854 w 2838912"/>
                <a:gd name="connsiteY37" fmla="*/ 684803 h 684803"/>
                <a:gd name="connsiteX38" fmla="*/ 245791 w 2838912"/>
                <a:gd name="connsiteY38" fmla="*/ 684803 h 684803"/>
                <a:gd name="connsiteX39" fmla="*/ 75565 w 2838912"/>
                <a:gd name="connsiteY39" fmla="*/ 684803 h 684803"/>
                <a:gd name="connsiteX40" fmla="*/ 0 w 2838912"/>
                <a:gd name="connsiteY40" fmla="*/ 606858 h 684803"/>
                <a:gd name="connsiteX41" fmla="*/ 0 w 2838912"/>
                <a:gd name="connsiteY41" fmla="*/ 425264 h 684803"/>
                <a:gd name="connsiteX42" fmla="*/ 0 w 2838912"/>
                <a:gd name="connsiteY42" fmla="*/ 243670 h 684803"/>
                <a:gd name="connsiteX43" fmla="*/ 0 w 2838912"/>
                <a:gd name="connsiteY43" fmla="*/ 77944 h 684803"/>
                <a:gd name="connsiteX0" fmla="*/ 0 w 2838912"/>
                <a:gd name="connsiteY0" fmla="*/ 77944 h 684803"/>
                <a:gd name="connsiteX1" fmla="*/ 75565 w 2838912"/>
                <a:gd name="connsiteY1" fmla="*/ 0 h 684803"/>
                <a:gd name="connsiteX2" fmla="*/ 227872 w 2838912"/>
                <a:gd name="connsiteY2" fmla="*/ 0 h 684803"/>
                <a:gd name="connsiteX3" fmla="*/ 353302 w 2838912"/>
                <a:gd name="connsiteY3" fmla="*/ 0 h 684803"/>
                <a:gd name="connsiteX4" fmla="*/ 559365 w 2838912"/>
                <a:gd name="connsiteY4" fmla="*/ 0 h 684803"/>
                <a:gd name="connsiteX5" fmla="*/ 792307 w 2838912"/>
                <a:gd name="connsiteY5" fmla="*/ 0 h 684803"/>
                <a:gd name="connsiteX6" fmla="*/ 971492 w 2838912"/>
                <a:gd name="connsiteY6" fmla="*/ 0 h 684803"/>
                <a:gd name="connsiteX7" fmla="*/ 1123799 w 2838912"/>
                <a:gd name="connsiteY7" fmla="*/ 0 h 684803"/>
                <a:gd name="connsiteX8" fmla="*/ 1276107 w 2838912"/>
                <a:gd name="connsiteY8" fmla="*/ 0 h 684803"/>
                <a:gd name="connsiteX9" fmla="*/ 1401537 w 2838912"/>
                <a:gd name="connsiteY9" fmla="*/ 0 h 684803"/>
                <a:gd name="connsiteX10" fmla="*/ 1526966 w 2838912"/>
                <a:gd name="connsiteY10" fmla="*/ 0 h 684803"/>
                <a:gd name="connsiteX11" fmla="*/ 1652396 w 2838912"/>
                <a:gd name="connsiteY11" fmla="*/ 0 h 684803"/>
                <a:gd name="connsiteX12" fmla="*/ 1777826 w 2838912"/>
                <a:gd name="connsiteY12" fmla="*/ 0 h 684803"/>
                <a:gd name="connsiteX13" fmla="*/ 2010767 w 2838912"/>
                <a:gd name="connsiteY13" fmla="*/ 0 h 684803"/>
                <a:gd name="connsiteX14" fmla="*/ 2189952 w 2838912"/>
                <a:gd name="connsiteY14" fmla="*/ 0 h 684803"/>
                <a:gd name="connsiteX15" fmla="*/ 2422894 w 2838912"/>
                <a:gd name="connsiteY15" fmla="*/ 0 h 684803"/>
                <a:gd name="connsiteX16" fmla="*/ 2763346 w 2838912"/>
                <a:gd name="connsiteY16" fmla="*/ 0 h 684803"/>
                <a:gd name="connsiteX17" fmla="*/ 2838911 w 2838912"/>
                <a:gd name="connsiteY17" fmla="*/ 77944 h 684803"/>
                <a:gd name="connsiteX18" fmla="*/ 2838911 w 2838912"/>
                <a:gd name="connsiteY18" fmla="*/ 243670 h 684803"/>
                <a:gd name="connsiteX19" fmla="*/ 2838911 w 2838912"/>
                <a:gd name="connsiteY19" fmla="*/ 414686 h 684803"/>
                <a:gd name="connsiteX20" fmla="*/ 2838911 w 2838912"/>
                <a:gd name="connsiteY20" fmla="*/ 606858 h 684803"/>
                <a:gd name="connsiteX21" fmla="*/ 2763346 w 2838912"/>
                <a:gd name="connsiteY21" fmla="*/ 684803 h 684803"/>
                <a:gd name="connsiteX22" fmla="*/ 2611038 w 2838912"/>
                <a:gd name="connsiteY22" fmla="*/ 684803 h 684803"/>
                <a:gd name="connsiteX23" fmla="*/ 2485609 w 2838912"/>
                <a:gd name="connsiteY23" fmla="*/ 684803 h 684803"/>
                <a:gd name="connsiteX24" fmla="*/ 2279545 w 2838912"/>
                <a:gd name="connsiteY24" fmla="*/ 684803 h 684803"/>
                <a:gd name="connsiteX25" fmla="*/ 2127238 w 2838912"/>
                <a:gd name="connsiteY25" fmla="*/ 684803 h 684803"/>
                <a:gd name="connsiteX26" fmla="*/ 1974930 w 2838912"/>
                <a:gd name="connsiteY26" fmla="*/ 684803 h 684803"/>
                <a:gd name="connsiteX27" fmla="*/ 1768867 w 2838912"/>
                <a:gd name="connsiteY27" fmla="*/ 684803 h 684803"/>
                <a:gd name="connsiteX28" fmla="*/ 1535926 w 2838912"/>
                <a:gd name="connsiteY28" fmla="*/ 684803 h 684803"/>
                <a:gd name="connsiteX29" fmla="*/ 1302985 w 2838912"/>
                <a:gd name="connsiteY29" fmla="*/ 684803 h 684803"/>
                <a:gd name="connsiteX30" fmla="*/ 1123799 w 2838912"/>
                <a:gd name="connsiteY30" fmla="*/ 684803 h 684803"/>
                <a:gd name="connsiteX31" fmla="*/ 998370 w 2838912"/>
                <a:gd name="connsiteY31" fmla="*/ 684803 h 684803"/>
                <a:gd name="connsiteX32" fmla="*/ 872939 w 2838912"/>
                <a:gd name="connsiteY32" fmla="*/ 684803 h 684803"/>
                <a:gd name="connsiteX33" fmla="*/ 693754 w 2838912"/>
                <a:gd name="connsiteY33" fmla="*/ 684803 h 684803"/>
                <a:gd name="connsiteX34" fmla="*/ 568325 w 2838912"/>
                <a:gd name="connsiteY34" fmla="*/ 684803 h 684803"/>
                <a:gd name="connsiteX35" fmla="*/ 416017 w 2838912"/>
                <a:gd name="connsiteY35" fmla="*/ 684803 h 684803"/>
                <a:gd name="connsiteX36" fmla="*/ 236832 w 2838912"/>
                <a:gd name="connsiteY36" fmla="*/ 684803 h 684803"/>
                <a:gd name="connsiteX37" fmla="*/ 75565 w 2838912"/>
                <a:gd name="connsiteY37" fmla="*/ 684803 h 684803"/>
                <a:gd name="connsiteX38" fmla="*/ 0 w 2838912"/>
                <a:gd name="connsiteY38" fmla="*/ 606858 h 684803"/>
                <a:gd name="connsiteX39" fmla="*/ 0 w 2838912"/>
                <a:gd name="connsiteY39" fmla="*/ 430553 h 684803"/>
                <a:gd name="connsiteX40" fmla="*/ 0 w 2838912"/>
                <a:gd name="connsiteY40" fmla="*/ 270116 h 684803"/>
                <a:gd name="connsiteX41" fmla="*/ 0 w 2838912"/>
                <a:gd name="connsiteY41" fmla="*/ 77944 h 684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838912" h="684803" fill="none" extrusionOk="0">
                  <a:moveTo>
                    <a:pt x="0" y="77944"/>
                  </a:moveTo>
                  <a:cubicBezTo>
                    <a:pt x="-1504" y="24263"/>
                    <a:pt x="19712" y="2475"/>
                    <a:pt x="75565" y="0"/>
                  </a:cubicBezTo>
                  <a:cubicBezTo>
                    <a:pt x="129559" y="-3946"/>
                    <a:pt x="153409" y="13826"/>
                    <a:pt x="227872" y="0"/>
                  </a:cubicBezTo>
                  <a:cubicBezTo>
                    <a:pt x="300191" y="-3515"/>
                    <a:pt x="310747" y="-3336"/>
                    <a:pt x="353302" y="0"/>
                  </a:cubicBezTo>
                  <a:cubicBezTo>
                    <a:pt x="379773" y="6920"/>
                    <a:pt x="477873" y="-7018"/>
                    <a:pt x="559365" y="0"/>
                  </a:cubicBezTo>
                  <a:cubicBezTo>
                    <a:pt x="600935" y="-40969"/>
                    <a:pt x="667108" y="27699"/>
                    <a:pt x="792307" y="0"/>
                  </a:cubicBezTo>
                  <a:cubicBezTo>
                    <a:pt x="907555" y="-9734"/>
                    <a:pt x="924486" y="-12640"/>
                    <a:pt x="971492" y="0"/>
                  </a:cubicBezTo>
                  <a:cubicBezTo>
                    <a:pt x="1018579" y="15211"/>
                    <a:pt x="1055326" y="-13250"/>
                    <a:pt x="1123799" y="0"/>
                  </a:cubicBezTo>
                  <a:cubicBezTo>
                    <a:pt x="1196797" y="-4180"/>
                    <a:pt x="1205781" y="1439"/>
                    <a:pt x="1276107" y="0"/>
                  </a:cubicBezTo>
                  <a:cubicBezTo>
                    <a:pt x="1349860" y="-6138"/>
                    <a:pt x="1358523" y="8265"/>
                    <a:pt x="1401537" y="0"/>
                  </a:cubicBezTo>
                  <a:cubicBezTo>
                    <a:pt x="1448890" y="-8478"/>
                    <a:pt x="1492578" y="4202"/>
                    <a:pt x="1526966" y="0"/>
                  </a:cubicBezTo>
                  <a:cubicBezTo>
                    <a:pt x="1561831" y="-6049"/>
                    <a:pt x="1614350" y="14734"/>
                    <a:pt x="1652396" y="0"/>
                  </a:cubicBezTo>
                  <a:cubicBezTo>
                    <a:pt x="1696804" y="17001"/>
                    <a:pt x="1746054" y="-16652"/>
                    <a:pt x="1777826" y="0"/>
                  </a:cubicBezTo>
                  <a:cubicBezTo>
                    <a:pt x="1814146" y="26853"/>
                    <a:pt x="1929592" y="-6332"/>
                    <a:pt x="2010767" y="0"/>
                  </a:cubicBezTo>
                  <a:cubicBezTo>
                    <a:pt x="2073736" y="8978"/>
                    <a:pt x="2130088" y="21247"/>
                    <a:pt x="2189952" y="0"/>
                  </a:cubicBezTo>
                  <a:cubicBezTo>
                    <a:pt x="2229711" y="-14334"/>
                    <a:pt x="2348661" y="-37096"/>
                    <a:pt x="2422894" y="0"/>
                  </a:cubicBezTo>
                  <a:cubicBezTo>
                    <a:pt x="2523486" y="-40318"/>
                    <a:pt x="2620915" y="-29900"/>
                    <a:pt x="2763346" y="0"/>
                  </a:cubicBezTo>
                  <a:cubicBezTo>
                    <a:pt x="2796009" y="743"/>
                    <a:pt x="2850974" y="32532"/>
                    <a:pt x="2838911" y="77944"/>
                  </a:cubicBezTo>
                  <a:cubicBezTo>
                    <a:pt x="2833588" y="111191"/>
                    <a:pt x="2853015" y="178834"/>
                    <a:pt x="2838911" y="243670"/>
                  </a:cubicBezTo>
                  <a:cubicBezTo>
                    <a:pt x="2849667" y="299129"/>
                    <a:pt x="2834249" y="347658"/>
                    <a:pt x="2838911" y="414686"/>
                  </a:cubicBezTo>
                  <a:cubicBezTo>
                    <a:pt x="2851596" y="481578"/>
                    <a:pt x="2834940" y="538922"/>
                    <a:pt x="2838911" y="606858"/>
                  </a:cubicBezTo>
                  <a:cubicBezTo>
                    <a:pt x="2846844" y="639562"/>
                    <a:pt x="2814264" y="680423"/>
                    <a:pt x="2763346" y="684803"/>
                  </a:cubicBezTo>
                  <a:cubicBezTo>
                    <a:pt x="2725115" y="673540"/>
                    <a:pt x="2646332" y="683756"/>
                    <a:pt x="2611038" y="684803"/>
                  </a:cubicBezTo>
                  <a:cubicBezTo>
                    <a:pt x="2559657" y="702582"/>
                    <a:pt x="2522060" y="667061"/>
                    <a:pt x="2485609" y="684803"/>
                  </a:cubicBezTo>
                  <a:cubicBezTo>
                    <a:pt x="2474934" y="679787"/>
                    <a:pt x="2351238" y="659362"/>
                    <a:pt x="2279545" y="684803"/>
                  </a:cubicBezTo>
                  <a:cubicBezTo>
                    <a:pt x="2194937" y="691326"/>
                    <a:pt x="2186915" y="692587"/>
                    <a:pt x="2127238" y="684803"/>
                  </a:cubicBezTo>
                  <a:cubicBezTo>
                    <a:pt x="2064709" y="679612"/>
                    <a:pt x="2047763" y="675788"/>
                    <a:pt x="1974930" y="684803"/>
                  </a:cubicBezTo>
                  <a:cubicBezTo>
                    <a:pt x="1918645" y="698414"/>
                    <a:pt x="1819184" y="708431"/>
                    <a:pt x="1768867" y="684803"/>
                  </a:cubicBezTo>
                  <a:cubicBezTo>
                    <a:pt x="1703136" y="673941"/>
                    <a:pt x="1633705" y="643599"/>
                    <a:pt x="1535926" y="684803"/>
                  </a:cubicBezTo>
                  <a:cubicBezTo>
                    <a:pt x="1423797" y="671190"/>
                    <a:pt x="1406429" y="692207"/>
                    <a:pt x="1302985" y="684803"/>
                  </a:cubicBezTo>
                  <a:cubicBezTo>
                    <a:pt x="1199703" y="686860"/>
                    <a:pt x="1164933" y="677151"/>
                    <a:pt x="1123799" y="684803"/>
                  </a:cubicBezTo>
                  <a:cubicBezTo>
                    <a:pt x="1064732" y="693180"/>
                    <a:pt x="1042361" y="668794"/>
                    <a:pt x="998370" y="684803"/>
                  </a:cubicBezTo>
                  <a:cubicBezTo>
                    <a:pt x="967769" y="688849"/>
                    <a:pt x="911029" y="695364"/>
                    <a:pt x="872939" y="684803"/>
                  </a:cubicBezTo>
                  <a:cubicBezTo>
                    <a:pt x="824258" y="675180"/>
                    <a:pt x="780078" y="682467"/>
                    <a:pt x="693754" y="684803"/>
                  </a:cubicBezTo>
                  <a:cubicBezTo>
                    <a:pt x="610439" y="684215"/>
                    <a:pt x="605998" y="678863"/>
                    <a:pt x="568325" y="684803"/>
                  </a:cubicBezTo>
                  <a:cubicBezTo>
                    <a:pt x="535191" y="673880"/>
                    <a:pt x="455558" y="671572"/>
                    <a:pt x="416017" y="684803"/>
                  </a:cubicBezTo>
                  <a:cubicBezTo>
                    <a:pt x="374065" y="696602"/>
                    <a:pt x="292122" y="698425"/>
                    <a:pt x="236832" y="684803"/>
                  </a:cubicBezTo>
                  <a:cubicBezTo>
                    <a:pt x="189539" y="669934"/>
                    <a:pt x="115893" y="673450"/>
                    <a:pt x="75565" y="684803"/>
                  </a:cubicBezTo>
                  <a:cubicBezTo>
                    <a:pt x="42584" y="700812"/>
                    <a:pt x="-5775" y="651320"/>
                    <a:pt x="0" y="606858"/>
                  </a:cubicBezTo>
                  <a:cubicBezTo>
                    <a:pt x="8361" y="555294"/>
                    <a:pt x="427" y="521863"/>
                    <a:pt x="0" y="430553"/>
                  </a:cubicBezTo>
                  <a:cubicBezTo>
                    <a:pt x="1143" y="345669"/>
                    <a:pt x="653" y="341121"/>
                    <a:pt x="0" y="270116"/>
                  </a:cubicBezTo>
                  <a:cubicBezTo>
                    <a:pt x="7704" y="187867"/>
                    <a:pt x="-1195" y="138719"/>
                    <a:pt x="0" y="77944"/>
                  </a:cubicBezTo>
                  <a:close/>
                </a:path>
                <a:path w="2838912" h="684803" stroke="0" extrusionOk="0">
                  <a:moveTo>
                    <a:pt x="0" y="77944"/>
                  </a:moveTo>
                  <a:cubicBezTo>
                    <a:pt x="3853" y="34929"/>
                    <a:pt x="41380" y="-5906"/>
                    <a:pt x="75565" y="0"/>
                  </a:cubicBezTo>
                  <a:cubicBezTo>
                    <a:pt x="178964" y="1001"/>
                    <a:pt x="207814" y="12100"/>
                    <a:pt x="281628" y="0"/>
                  </a:cubicBezTo>
                  <a:cubicBezTo>
                    <a:pt x="358014" y="-2639"/>
                    <a:pt x="402916" y="-13954"/>
                    <a:pt x="433935" y="0"/>
                  </a:cubicBezTo>
                  <a:cubicBezTo>
                    <a:pt x="460929" y="-605"/>
                    <a:pt x="487077" y="2454"/>
                    <a:pt x="532488" y="0"/>
                  </a:cubicBezTo>
                  <a:cubicBezTo>
                    <a:pt x="540564" y="618"/>
                    <a:pt x="612917" y="-15053"/>
                    <a:pt x="684795" y="0"/>
                  </a:cubicBezTo>
                  <a:cubicBezTo>
                    <a:pt x="736763" y="-1206"/>
                    <a:pt x="752066" y="1886"/>
                    <a:pt x="783347" y="0"/>
                  </a:cubicBezTo>
                  <a:cubicBezTo>
                    <a:pt x="812304" y="-21064"/>
                    <a:pt x="969452" y="-12660"/>
                    <a:pt x="1016288" y="0"/>
                  </a:cubicBezTo>
                  <a:cubicBezTo>
                    <a:pt x="1071779" y="8976"/>
                    <a:pt x="1090045" y="4688"/>
                    <a:pt x="1141718" y="0"/>
                  </a:cubicBezTo>
                  <a:cubicBezTo>
                    <a:pt x="1178545" y="3859"/>
                    <a:pt x="1256421" y="-10461"/>
                    <a:pt x="1347781" y="0"/>
                  </a:cubicBezTo>
                  <a:cubicBezTo>
                    <a:pt x="1439718" y="-6528"/>
                    <a:pt x="1443799" y="-4889"/>
                    <a:pt x="1473211" y="0"/>
                  </a:cubicBezTo>
                  <a:cubicBezTo>
                    <a:pt x="1501829" y="6593"/>
                    <a:pt x="1635756" y="7731"/>
                    <a:pt x="1706152" y="0"/>
                  </a:cubicBezTo>
                  <a:cubicBezTo>
                    <a:pt x="1779773" y="-8655"/>
                    <a:pt x="1772142" y="1838"/>
                    <a:pt x="1831582" y="0"/>
                  </a:cubicBezTo>
                  <a:cubicBezTo>
                    <a:pt x="1877421" y="-9875"/>
                    <a:pt x="1979973" y="17244"/>
                    <a:pt x="2010767" y="0"/>
                  </a:cubicBezTo>
                  <a:cubicBezTo>
                    <a:pt x="2047199" y="-22055"/>
                    <a:pt x="2186776" y="-11020"/>
                    <a:pt x="2243708" y="0"/>
                  </a:cubicBezTo>
                  <a:cubicBezTo>
                    <a:pt x="2302060" y="2240"/>
                    <a:pt x="2345640" y="-3371"/>
                    <a:pt x="2396016" y="0"/>
                  </a:cubicBezTo>
                  <a:cubicBezTo>
                    <a:pt x="2434802" y="8041"/>
                    <a:pt x="2483037" y="6706"/>
                    <a:pt x="2548323" y="0"/>
                  </a:cubicBezTo>
                  <a:cubicBezTo>
                    <a:pt x="2607913" y="5353"/>
                    <a:pt x="2697021" y="29610"/>
                    <a:pt x="2763346" y="0"/>
                  </a:cubicBezTo>
                  <a:cubicBezTo>
                    <a:pt x="2819964" y="1331"/>
                    <a:pt x="2851396" y="28097"/>
                    <a:pt x="2838911" y="77944"/>
                  </a:cubicBezTo>
                  <a:cubicBezTo>
                    <a:pt x="2826605" y="139412"/>
                    <a:pt x="2828325" y="180703"/>
                    <a:pt x="2838911" y="248959"/>
                  </a:cubicBezTo>
                  <a:cubicBezTo>
                    <a:pt x="2839956" y="320665"/>
                    <a:pt x="2843917" y="330861"/>
                    <a:pt x="2838911" y="409397"/>
                  </a:cubicBezTo>
                  <a:cubicBezTo>
                    <a:pt x="2833426" y="476353"/>
                    <a:pt x="2836866" y="507433"/>
                    <a:pt x="2838911" y="606858"/>
                  </a:cubicBezTo>
                  <a:cubicBezTo>
                    <a:pt x="2845409" y="659327"/>
                    <a:pt x="2814269" y="695841"/>
                    <a:pt x="2763346" y="684803"/>
                  </a:cubicBezTo>
                  <a:cubicBezTo>
                    <a:pt x="2721063" y="687028"/>
                    <a:pt x="2645660" y="696909"/>
                    <a:pt x="2584160" y="684803"/>
                  </a:cubicBezTo>
                  <a:cubicBezTo>
                    <a:pt x="2517006" y="677760"/>
                    <a:pt x="2500116" y="688291"/>
                    <a:pt x="2458730" y="684803"/>
                  </a:cubicBezTo>
                  <a:cubicBezTo>
                    <a:pt x="2401637" y="677194"/>
                    <a:pt x="2359822" y="705524"/>
                    <a:pt x="2306423" y="684803"/>
                  </a:cubicBezTo>
                  <a:cubicBezTo>
                    <a:pt x="2254785" y="663040"/>
                    <a:pt x="2160150" y="684369"/>
                    <a:pt x="2100360" y="684803"/>
                  </a:cubicBezTo>
                  <a:cubicBezTo>
                    <a:pt x="2049569" y="675566"/>
                    <a:pt x="2021487" y="683866"/>
                    <a:pt x="1974930" y="684803"/>
                  </a:cubicBezTo>
                  <a:cubicBezTo>
                    <a:pt x="1919280" y="688892"/>
                    <a:pt x="1908992" y="680824"/>
                    <a:pt x="1876378" y="684803"/>
                  </a:cubicBezTo>
                  <a:cubicBezTo>
                    <a:pt x="1827787" y="680233"/>
                    <a:pt x="1735103" y="670289"/>
                    <a:pt x="1697193" y="684803"/>
                  </a:cubicBezTo>
                  <a:cubicBezTo>
                    <a:pt x="1659512" y="688235"/>
                    <a:pt x="1627403" y="680247"/>
                    <a:pt x="1598640" y="684803"/>
                  </a:cubicBezTo>
                  <a:cubicBezTo>
                    <a:pt x="1574198" y="673816"/>
                    <a:pt x="1494075" y="694233"/>
                    <a:pt x="1446333" y="684803"/>
                  </a:cubicBezTo>
                  <a:cubicBezTo>
                    <a:pt x="1407129" y="691422"/>
                    <a:pt x="1366680" y="685219"/>
                    <a:pt x="1320903" y="684803"/>
                  </a:cubicBezTo>
                  <a:cubicBezTo>
                    <a:pt x="1292527" y="674878"/>
                    <a:pt x="1183977" y="689810"/>
                    <a:pt x="1141718" y="684803"/>
                  </a:cubicBezTo>
                  <a:cubicBezTo>
                    <a:pt x="1092334" y="695969"/>
                    <a:pt x="1063023" y="686805"/>
                    <a:pt x="1016288" y="684803"/>
                  </a:cubicBezTo>
                  <a:cubicBezTo>
                    <a:pt x="971726" y="684289"/>
                    <a:pt x="958465" y="690537"/>
                    <a:pt x="917736" y="684803"/>
                  </a:cubicBezTo>
                  <a:cubicBezTo>
                    <a:pt x="878172" y="719197"/>
                    <a:pt x="768899" y="620242"/>
                    <a:pt x="684795" y="684803"/>
                  </a:cubicBezTo>
                  <a:cubicBezTo>
                    <a:pt x="601557" y="680284"/>
                    <a:pt x="523050" y="688924"/>
                    <a:pt x="451854" y="684803"/>
                  </a:cubicBezTo>
                  <a:cubicBezTo>
                    <a:pt x="392923" y="689713"/>
                    <a:pt x="309762" y="683113"/>
                    <a:pt x="245791" y="684803"/>
                  </a:cubicBezTo>
                  <a:cubicBezTo>
                    <a:pt x="207599" y="666385"/>
                    <a:pt x="132519" y="689909"/>
                    <a:pt x="75565" y="684803"/>
                  </a:cubicBezTo>
                  <a:cubicBezTo>
                    <a:pt x="38029" y="695040"/>
                    <a:pt x="-4726" y="629870"/>
                    <a:pt x="0" y="606858"/>
                  </a:cubicBezTo>
                  <a:cubicBezTo>
                    <a:pt x="-1243" y="538926"/>
                    <a:pt x="-125" y="504581"/>
                    <a:pt x="0" y="425264"/>
                  </a:cubicBezTo>
                  <a:cubicBezTo>
                    <a:pt x="7892" y="342393"/>
                    <a:pt x="2634" y="308372"/>
                    <a:pt x="0" y="243670"/>
                  </a:cubicBezTo>
                  <a:cubicBezTo>
                    <a:pt x="-2600" y="199918"/>
                    <a:pt x="-96" y="126477"/>
                    <a:pt x="0" y="77944"/>
                  </a:cubicBezTo>
                  <a:close/>
                </a:path>
                <a:path w="2838912" h="684803" fill="none" stroke="0" extrusionOk="0">
                  <a:moveTo>
                    <a:pt x="0" y="77944"/>
                  </a:moveTo>
                  <a:cubicBezTo>
                    <a:pt x="1107" y="36759"/>
                    <a:pt x="30588" y="-4073"/>
                    <a:pt x="75565" y="0"/>
                  </a:cubicBezTo>
                  <a:cubicBezTo>
                    <a:pt x="135702" y="10694"/>
                    <a:pt x="162111" y="7710"/>
                    <a:pt x="227872" y="0"/>
                  </a:cubicBezTo>
                  <a:cubicBezTo>
                    <a:pt x="301991" y="-4778"/>
                    <a:pt x="310024" y="-2097"/>
                    <a:pt x="353302" y="0"/>
                  </a:cubicBezTo>
                  <a:cubicBezTo>
                    <a:pt x="397027" y="-12327"/>
                    <a:pt x="504620" y="21863"/>
                    <a:pt x="559365" y="0"/>
                  </a:cubicBezTo>
                  <a:cubicBezTo>
                    <a:pt x="624973" y="24654"/>
                    <a:pt x="674690" y="29610"/>
                    <a:pt x="792307" y="0"/>
                  </a:cubicBezTo>
                  <a:cubicBezTo>
                    <a:pt x="904920" y="-1712"/>
                    <a:pt x="927618" y="-13478"/>
                    <a:pt x="971492" y="0"/>
                  </a:cubicBezTo>
                  <a:cubicBezTo>
                    <a:pt x="1018042" y="21218"/>
                    <a:pt x="1049844" y="3978"/>
                    <a:pt x="1123799" y="0"/>
                  </a:cubicBezTo>
                  <a:cubicBezTo>
                    <a:pt x="1198369" y="-1085"/>
                    <a:pt x="1206325" y="10003"/>
                    <a:pt x="1276107" y="0"/>
                  </a:cubicBezTo>
                  <a:cubicBezTo>
                    <a:pt x="1346230" y="-1887"/>
                    <a:pt x="1365726" y="3568"/>
                    <a:pt x="1401537" y="0"/>
                  </a:cubicBezTo>
                  <a:cubicBezTo>
                    <a:pt x="1444452" y="-5108"/>
                    <a:pt x="1500979" y="-1482"/>
                    <a:pt x="1526966" y="0"/>
                  </a:cubicBezTo>
                  <a:cubicBezTo>
                    <a:pt x="1552857" y="11156"/>
                    <a:pt x="1615541" y="1248"/>
                    <a:pt x="1652396" y="0"/>
                  </a:cubicBezTo>
                  <a:cubicBezTo>
                    <a:pt x="1701701" y="7183"/>
                    <a:pt x="1727114" y="-19385"/>
                    <a:pt x="1777826" y="0"/>
                  </a:cubicBezTo>
                  <a:cubicBezTo>
                    <a:pt x="1814504" y="16076"/>
                    <a:pt x="1956133" y="10141"/>
                    <a:pt x="2010767" y="0"/>
                  </a:cubicBezTo>
                  <a:cubicBezTo>
                    <a:pt x="2060411" y="1313"/>
                    <a:pt x="2149636" y="-9292"/>
                    <a:pt x="2189952" y="0"/>
                  </a:cubicBezTo>
                  <a:cubicBezTo>
                    <a:pt x="2262517" y="-2595"/>
                    <a:pt x="2344438" y="-14172"/>
                    <a:pt x="2422894" y="0"/>
                  </a:cubicBezTo>
                  <a:cubicBezTo>
                    <a:pt x="2534265" y="31198"/>
                    <a:pt x="2624246" y="42483"/>
                    <a:pt x="2763346" y="0"/>
                  </a:cubicBezTo>
                  <a:cubicBezTo>
                    <a:pt x="2814817" y="-9716"/>
                    <a:pt x="2842768" y="31981"/>
                    <a:pt x="2838911" y="77944"/>
                  </a:cubicBezTo>
                  <a:cubicBezTo>
                    <a:pt x="2849902" y="114290"/>
                    <a:pt x="2840510" y="184938"/>
                    <a:pt x="2838911" y="243670"/>
                  </a:cubicBezTo>
                  <a:cubicBezTo>
                    <a:pt x="2844458" y="308130"/>
                    <a:pt x="2838665" y="352154"/>
                    <a:pt x="2838911" y="414686"/>
                  </a:cubicBezTo>
                  <a:cubicBezTo>
                    <a:pt x="2845206" y="472318"/>
                    <a:pt x="2837958" y="560357"/>
                    <a:pt x="2838911" y="606858"/>
                  </a:cubicBezTo>
                  <a:cubicBezTo>
                    <a:pt x="2835335" y="656896"/>
                    <a:pt x="2810846" y="686852"/>
                    <a:pt x="2763346" y="684803"/>
                  </a:cubicBezTo>
                  <a:cubicBezTo>
                    <a:pt x="2704288" y="694036"/>
                    <a:pt x="2657671" y="685464"/>
                    <a:pt x="2611038" y="684803"/>
                  </a:cubicBezTo>
                  <a:cubicBezTo>
                    <a:pt x="2559892" y="688196"/>
                    <a:pt x="2507939" y="693012"/>
                    <a:pt x="2485609" y="684803"/>
                  </a:cubicBezTo>
                  <a:cubicBezTo>
                    <a:pt x="2477216" y="675424"/>
                    <a:pt x="2340967" y="684611"/>
                    <a:pt x="2279545" y="684803"/>
                  </a:cubicBezTo>
                  <a:cubicBezTo>
                    <a:pt x="2238546" y="680509"/>
                    <a:pt x="2196897" y="689359"/>
                    <a:pt x="2127238" y="684803"/>
                  </a:cubicBezTo>
                  <a:cubicBezTo>
                    <a:pt x="2064744" y="688802"/>
                    <a:pt x="2051773" y="680082"/>
                    <a:pt x="1974930" y="684803"/>
                  </a:cubicBezTo>
                  <a:cubicBezTo>
                    <a:pt x="1897974" y="691043"/>
                    <a:pt x="1836323" y="674497"/>
                    <a:pt x="1768867" y="684803"/>
                  </a:cubicBezTo>
                  <a:cubicBezTo>
                    <a:pt x="1720036" y="678464"/>
                    <a:pt x="1647347" y="686397"/>
                    <a:pt x="1535926" y="684803"/>
                  </a:cubicBezTo>
                  <a:cubicBezTo>
                    <a:pt x="1428733" y="692834"/>
                    <a:pt x="1396320" y="676998"/>
                    <a:pt x="1302985" y="684803"/>
                  </a:cubicBezTo>
                  <a:cubicBezTo>
                    <a:pt x="1202182" y="689595"/>
                    <a:pt x="1178313" y="678581"/>
                    <a:pt x="1123799" y="684803"/>
                  </a:cubicBezTo>
                  <a:cubicBezTo>
                    <a:pt x="1071696" y="689529"/>
                    <a:pt x="1038751" y="674693"/>
                    <a:pt x="998370" y="684803"/>
                  </a:cubicBezTo>
                  <a:cubicBezTo>
                    <a:pt x="954909" y="671862"/>
                    <a:pt x="928604" y="686403"/>
                    <a:pt x="872939" y="684803"/>
                  </a:cubicBezTo>
                  <a:cubicBezTo>
                    <a:pt x="817427" y="675241"/>
                    <a:pt x="781747" y="685442"/>
                    <a:pt x="693754" y="684803"/>
                  </a:cubicBezTo>
                  <a:cubicBezTo>
                    <a:pt x="612139" y="684797"/>
                    <a:pt x="605735" y="679307"/>
                    <a:pt x="568325" y="684803"/>
                  </a:cubicBezTo>
                  <a:cubicBezTo>
                    <a:pt x="527667" y="680242"/>
                    <a:pt x="447530" y="677876"/>
                    <a:pt x="416017" y="684803"/>
                  </a:cubicBezTo>
                  <a:cubicBezTo>
                    <a:pt x="391147" y="692963"/>
                    <a:pt x="285977" y="686805"/>
                    <a:pt x="236832" y="684803"/>
                  </a:cubicBezTo>
                  <a:cubicBezTo>
                    <a:pt x="187588" y="713513"/>
                    <a:pt x="130356" y="647105"/>
                    <a:pt x="75565" y="684803"/>
                  </a:cubicBezTo>
                  <a:cubicBezTo>
                    <a:pt x="29330" y="690251"/>
                    <a:pt x="8043" y="674186"/>
                    <a:pt x="0" y="606858"/>
                  </a:cubicBezTo>
                  <a:cubicBezTo>
                    <a:pt x="12103" y="545260"/>
                    <a:pt x="-9108" y="517622"/>
                    <a:pt x="0" y="430553"/>
                  </a:cubicBezTo>
                  <a:cubicBezTo>
                    <a:pt x="1924" y="345327"/>
                    <a:pt x="1183" y="343248"/>
                    <a:pt x="0" y="270116"/>
                  </a:cubicBezTo>
                  <a:cubicBezTo>
                    <a:pt x="-682" y="200113"/>
                    <a:pt x="-1088" y="120968"/>
                    <a:pt x="0" y="77944"/>
                  </a:cubicBezTo>
                  <a:close/>
                </a:path>
                <a:path w="2838912" h="684803" fill="none" stroke="0" extrusionOk="0">
                  <a:moveTo>
                    <a:pt x="0" y="77944"/>
                  </a:moveTo>
                  <a:cubicBezTo>
                    <a:pt x="402" y="25851"/>
                    <a:pt x="25051" y="1105"/>
                    <a:pt x="75565" y="0"/>
                  </a:cubicBezTo>
                  <a:cubicBezTo>
                    <a:pt x="130825" y="-889"/>
                    <a:pt x="161017" y="8992"/>
                    <a:pt x="227872" y="0"/>
                  </a:cubicBezTo>
                  <a:cubicBezTo>
                    <a:pt x="301234" y="-3655"/>
                    <a:pt x="311273" y="-3058"/>
                    <a:pt x="353302" y="0"/>
                  </a:cubicBezTo>
                  <a:cubicBezTo>
                    <a:pt x="388641" y="-7282"/>
                    <a:pt x="484137" y="5616"/>
                    <a:pt x="559365" y="0"/>
                  </a:cubicBezTo>
                  <a:cubicBezTo>
                    <a:pt x="609054" y="-22639"/>
                    <a:pt x="675907" y="24736"/>
                    <a:pt x="792307" y="0"/>
                  </a:cubicBezTo>
                  <a:cubicBezTo>
                    <a:pt x="907519" y="-9113"/>
                    <a:pt x="927788" y="-11107"/>
                    <a:pt x="971492" y="0"/>
                  </a:cubicBezTo>
                  <a:cubicBezTo>
                    <a:pt x="1023064" y="16220"/>
                    <a:pt x="1055256" y="-3016"/>
                    <a:pt x="1123799" y="0"/>
                  </a:cubicBezTo>
                  <a:cubicBezTo>
                    <a:pt x="1197574" y="-2455"/>
                    <a:pt x="1206389" y="2495"/>
                    <a:pt x="1276107" y="0"/>
                  </a:cubicBezTo>
                  <a:cubicBezTo>
                    <a:pt x="1349678" y="-5610"/>
                    <a:pt x="1361508" y="6360"/>
                    <a:pt x="1401537" y="0"/>
                  </a:cubicBezTo>
                  <a:cubicBezTo>
                    <a:pt x="1445647" y="-6398"/>
                    <a:pt x="1495716" y="3392"/>
                    <a:pt x="1526966" y="0"/>
                  </a:cubicBezTo>
                  <a:cubicBezTo>
                    <a:pt x="1552651" y="2875"/>
                    <a:pt x="1614428" y="6837"/>
                    <a:pt x="1652396" y="0"/>
                  </a:cubicBezTo>
                  <a:cubicBezTo>
                    <a:pt x="1699393" y="15495"/>
                    <a:pt x="1735731" y="-16304"/>
                    <a:pt x="1777826" y="0"/>
                  </a:cubicBezTo>
                  <a:cubicBezTo>
                    <a:pt x="1805867" y="27330"/>
                    <a:pt x="1943997" y="-2755"/>
                    <a:pt x="2010767" y="0"/>
                  </a:cubicBezTo>
                  <a:cubicBezTo>
                    <a:pt x="2063033" y="9195"/>
                    <a:pt x="2133656" y="12901"/>
                    <a:pt x="2189952" y="0"/>
                  </a:cubicBezTo>
                  <a:cubicBezTo>
                    <a:pt x="2257546" y="-5937"/>
                    <a:pt x="2341367" y="-22003"/>
                    <a:pt x="2422894" y="0"/>
                  </a:cubicBezTo>
                  <a:cubicBezTo>
                    <a:pt x="2526159" y="-12789"/>
                    <a:pt x="2617682" y="-9003"/>
                    <a:pt x="2763346" y="0"/>
                  </a:cubicBezTo>
                  <a:cubicBezTo>
                    <a:pt x="2797792" y="-11639"/>
                    <a:pt x="2843322" y="22215"/>
                    <a:pt x="2838911" y="77944"/>
                  </a:cubicBezTo>
                  <a:cubicBezTo>
                    <a:pt x="2852438" y="102940"/>
                    <a:pt x="2837279" y="181520"/>
                    <a:pt x="2838911" y="243670"/>
                  </a:cubicBezTo>
                  <a:cubicBezTo>
                    <a:pt x="2850377" y="305701"/>
                    <a:pt x="2831196" y="346254"/>
                    <a:pt x="2838911" y="414686"/>
                  </a:cubicBezTo>
                  <a:cubicBezTo>
                    <a:pt x="2839115" y="478100"/>
                    <a:pt x="2838999" y="561179"/>
                    <a:pt x="2838911" y="606858"/>
                  </a:cubicBezTo>
                  <a:cubicBezTo>
                    <a:pt x="2843725" y="647453"/>
                    <a:pt x="2817327" y="680579"/>
                    <a:pt x="2763346" y="684803"/>
                  </a:cubicBezTo>
                  <a:cubicBezTo>
                    <a:pt x="2714187" y="680666"/>
                    <a:pt x="2653453" y="691196"/>
                    <a:pt x="2611038" y="684803"/>
                  </a:cubicBezTo>
                  <a:cubicBezTo>
                    <a:pt x="2561891" y="698598"/>
                    <a:pt x="2517740" y="674925"/>
                    <a:pt x="2485609" y="684803"/>
                  </a:cubicBezTo>
                  <a:cubicBezTo>
                    <a:pt x="2466760" y="683122"/>
                    <a:pt x="2337346" y="655861"/>
                    <a:pt x="2279545" y="684803"/>
                  </a:cubicBezTo>
                  <a:cubicBezTo>
                    <a:pt x="2195868" y="690155"/>
                    <a:pt x="2184944" y="689928"/>
                    <a:pt x="2127238" y="684803"/>
                  </a:cubicBezTo>
                  <a:cubicBezTo>
                    <a:pt x="2069480" y="687455"/>
                    <a:pt x="2046857" y="676044"/>
                    <a:pt x="1974930" y="684803"/>
                  </a:cubicBezTo>
                  <a:cubicBezTo>
                    <a:pt x="1903881" y="697523"/>
                    <a:pt x="1827154" y="699458"/>
                    <a:pt x="1768867" y="684803"/>
                  </a:cubicBezTo>
                  <a:cubicBezTo>
                    <a:pt x="1711149" y="660819"/>
                    <a:pt x="1638273" y="657566"/>
                    <a:pt x="1535926" y="684803"/>
                  </a:cubicBezTo>
                  <a:cubicBezTo>
                    <a:pt x="1430620" y="676656"/>
                    <a:pt x="1399055" y="685453"/>
                    <a:pt x="1302985" y="684803"/>
                  </a:cubicBezTo>
                  <a:cubicBezTo>
                    <a:pt x="1206080" y="691381"/>
                    <a:pt x="1167963" y="676190"/>
                    <a:pt x="1123799" y="684803"/>
                  </a:cubicBezTo>
                  <a:cubicBezTo>
                    <a:pt x="1066075" y="685260"/>
                    <a:pt x="1040532" y="670469"/>
                    <a:pt x="998370" y="684803"/>
                  </a:cubicBezTo>
                  <a:cubicBezTo>
                    <a:pt x="959904" y="688511"/>
                    <a:pt x="926214" y="692304"/>
                    <a:pt x="872939" y="684803"/>
                  </a:cubicBezTo>
                  <a:cubicBezTo>
                    <a:pt x="821986" y="679724"/>
                    <a:pt x="786259" y="682414"/>
                    <a:pt x="693754" y="684803"/>
                  </a:cubicBezTo>
                  <a:cubicBezTo>
                    <a:pt x="611154" y="684825"/>
                    <a:pt x="605573" y="678710"/>
                    <a:pt x="568325" y="684803"/>
                  </a:cubicBezTo>
                  <a:cubicBezTo>
                    <a:pt x="527708" y="673984"/>
                    <a:pt x="456942" y="674871"/>
                    <a:pt x="416017" y="684803"/>
                  </a:cubicBezTo>
                  <a:cubicBezTo>
                    <a:pt x="393639" y="692734"/>
                    <a:pt x="286008" y="699260"/>
                    <a:pt x="236832" y="684803"/>
                  </a:cubicBezTo>
                  <a:cubicBezTo>
                    <a:pt x="185132" y="683147"/>
                    <a:pt x="122959" y="672086"/>
                    <a:pt x="75565" y="684803"/>
                  </a:cubicBezTo>
                  <a:cubicBezTo>
                    <a:pt x="42741" y="705056"/>
                    <a:pt x="14" y="656422"/>
                    <a:pt x="0" y="606858"/>
                  </a:cubicBezTo>
                  <a:cubicBezTo>
                    <a:pt x="12473" y="551641"/>
                    <a:pt x="-3035" y="518955"/>
                    <a:pt x="0" y="430553"/>
                  </a:cubicBezTo>
                  <a:cubicBezTo>
                    <a:pt x="1510" y="345553"/>
                    <a:pt x="1130" y="342098"/>
                    <a:pt x="0" y="270116"/>
                  </a:cubicBezTo>
                  <a:cubicBezTo>
                    <a:pt x="-7233" y="191420"/>
                    <a:pt x="-3433" y="133489"/>
                    <a:pt x="0" y="77944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19050">
              <a:solidFill>
                <a:schemeClr val="tx1"/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4236762247">
                    <a:custGeom>
                      <a:avLst/>
                      <a:gdLst>
                        <a:gd name="connsiteX0" fmla="*/ 0 w 5178275"/>
                        <a:gd name="connsiteY0" fmla="*/ 77944 h 684803"/>
                        <a:gd name="connsiteX1" fmla="*/ 137834 w 5178275"/>
                        <a:gd name="connsiteY1" fmla="*/ 0 h 684803"/>
                        <a:gd name="connsiteX2" fmla="*/ 415648 w 5178275"/>
                        <a:gd name="connsiteY2" fmla="*/ 0 h 684803"/>
                        <a:gd name="connsiteX3" fmla="*/ 644436 w 5178275"/>
                        <a:gd name="connsiteY3" fmla="*/ 0 h 684803"/>
                        <a:gd name="connsiteX4" fmla="*/ 1020303 w 5178275"/>
                        <a:gd name="connsiteY4" fmla="*/ 0 h 684803"/>
                        <a:gd name="connsiteX5" fmla="*/ 1445196 w 5178275"/>
                        <a:gd name="connsiteY5" fmla="*/ 0 h 684803"/>
                        <a:gd name="connsiteX6" fmla="*/ 1772036 w 5178275"/>
                        <a:gd name="connsiteY6" fmla="*/ 0 h 684803"/>
                        <a:gd name="connsiteX7" fmla="*/ 2049850 w 5178275"/>
                        <a:gd name="connsiteY7" fmla="*/ 0 h 684803"/>
                        <a:gd name="connsiteX8" fmla="*/ 2327664 w 5178275"/>
                        <a:gd name="connsiteY8" fmla="*/ 0 h 684803"/>
                        <a:gd name="connsiteX9" fmla="*/ 2556453 w 5178275"/>
                        <a:gd name="connsiteY9" fmla="*/ 0 h 684803"/>
                        <a:gd name="connsiteX10" fmla="*/ 2785241 w 5178275"/>
                        <a:gd name="connsiteY10" fmla="*/ 0 h 684803"/>
                        <a:gd name="connsiteX11" fmla="*/ 3014030 w 5178275"/>
                        <a:gd name="connsiteY11" fmla="*/ 0 h 684803"/>
                        <a:gd name="connsiteX12" fmla="*/ 3242818 w 5178275"/>
                        <a:gd name="connsiteY12" fmla="*/ 0 h 684803"/>
                        <a:gd name="connsiteX13" fmla="*/ 3667710 w 5178275"/>
                        <a:gd name="connsiteY13" fmla="*/ 0 h 684803"/>
                        <a:gd name="connsiteX14" fmla="*/ 3994551 w 5178275"/>
                        <a:gd name="connsiteY14" fmla="*/ 0 h 684803"/>
                        <a:gd name="connsiteX15" fmla="*/ 4419444 w 5178275"/>
                        <a:gd name="connsiteY15" fmla="*/ 0 h 684803"/>
                        <a:gd name="connsiteX16" fmla="*/ 5040440 w 5178275"/>
                        <a:gd name="connsiteY16" fmla="*/ 0 h 684803"/>
                        <a:gd name="connsiteX17" fmla="*/ 5178275 w 5178275"/>
                        <a:gd name="connsiteY17" fmla="*/ 77944 h 684803"/>
                        <a:gd name="connsiteX18" fmla="*/ 5178275 w 5178275"/>
                        <a:gd name="connsiteY18" fmla="*/ 243670 h 684803"/>
                        <a:gd name="connsiteX19" fmla="*/ 5178275 w 5178275"/>
                        <a:gd name="connsiteY19" fmla="*/ 414686 h 684803"/>
                        <a:gd name="connsiteX20" fmla="*/ 5178275 w 5178275"/>
                        <a:gd name="connsiteY20" fmla="*/ 606858 h 684803"/>
                        <a:gd name="connsiteX21" fmla="*/ 5040440 w 5178275"/>
                        <a:gd name="connsiteY21" fmla="*/ 684803 h 684803"/>
                        <a:gd name="connsiteX22" fmla="*/ 4762626 w 5178275"/>
                        <a:gd name="connsiteY22" fmla="*/ 684803 h 684803"/>
                        <a:gd name="connsiteX23" fmla="*/ 4533838 w 5178275"/>
                        <a:gd name="connsiteY23" fmla="*/ 684803 h 684803"/>
                        <a:gd name="connsiteX24" fmla="*/ 4157971 w 5178275"/>
                        <a:gd name="connsiteY24" fmla="*/ 684803 h 684803"/>
                        <a:gd name="connsiteX25" fmla="*/ 3880157 w 5178275"/>
                        <a:gd name="connsiteY25" fmla="*/ 684803 h 684803"/>
                        <a:gd name="connsiteX26" fmla="*/ 3602343 w 5178275"/>
                        <a:gd name="connsiteY26" fmla="*/ 684803 h 684803"/>
                        <a:gd name="connsiteX27" fmla="*/ 3226476 w 5178275"/>
                        <a:gd name="connsiteY27" fmla="*/ 684803 h 684803"/>
                        <a:gd name="connsiteX28" fmla="*/ 2801583 w 5178275"/>
                        <a:gd name="connsiteY28" fmla="*/ 684803 h 684803"/>
                        <a:gd name="connsiteX29" fmla="*/ 2376691 w 5178275"/>
                        <a:gd name="connsiteY29" fmla="*/ 684803 h 684803"/>
                        <a:gd name="connsiteX30" fmla="*/ 2049850 w 5178275"/>
                        <a:gd name="connsiteY30" fmla="*/ 684803 h 684803"/>
                        <a:gd name="connsiteX31" fmla="*/ 1821062 w 5178275"/>
                        <a:gd name="connsiteY31" fmla="*/ 684803 h 684803"/>
                        <a:gd name="connsiteX32" fmla="*/ 1592273 w 5178275"/>
                        <a:gd name="connsiteY32" fmla="*/ 684803 h 684803"/>
                        <a:gd name="connsiteX33" fmla="*/ 1265433 w 5178275"/>
                        <a:gd name="connsiteY33" fmla="*/ 684803 h 684803"/>
                        <a:gd name="connsiteX34" fmla="*/ 1036645 w 5178275"/>
                        <a:gd name="connsiteY34" fmla="*/ 684803 h 684803"/>
                        <a:gd name="connsiteX35" fmla="*/ 758830 w 5178275"/>
                        <a:gd name="connsiteY35" fmla="*/ 684803 h 684803"/>
                        <a:gd name="connsiteX36" fmla="*/ 431990 w 5178275"/>
                        <a:gd name="connsiteY36" fmla="*/ 684803 h 684803"/>
                        <a:gd name="connsiteX37" fmla="*/ 137834 w 5178275"/>
                        <a:gd name="connsiteY37" fmla="*/ 684803 h 684803"/>
                        <a:gd name="connsiteX38" fmla="*/ 0 w 5178275"/>
                        <a:gd name="connsiteY38" fmla="*/ 606858 h 684803"/>
                        <a:gd name="connsiteX39" fmla="*/ 0 w 5178275"/>
                        <a:gd name="connsiteY39" fmla="*/ 430553 h 684803"/>
                        <a:gd name="connsiteX40" fmla="*/ 0 w 5178275"/>
                        <a:gd name="connsiteY40" fmla="*/ 270116 h 684803"/>
                        <a:gd name="connsiteX41" fmla="*/ 0 w 5178275"/>
                        <a:gd name="connsiteY41" fmla="*/ 77944 h 684803"/>
                        <a:gd name="connsiteX0" fmla="*/ 0 w 5178275"/>
                        <a:gd name="connsiteY0" fmla="*/ 77944 h 684803"/>
                        <a:gd name="connsiteX1" fmla="*/ 137834 w 5178275"/>
                        <a:gd name="connsiteY1" fmla="*/ 0 h 684803"/>
                        <a:gd name="connsiteX2" fmla="*/ 513700 w 5178275"/>
                        <a:gd name="connsiteY2" fmla="*/ 0 h 684803"/>
                        <a:gd name="connsiteX3" fmla="*/ 791514 w 5178275"/>
                        <a:gd name="connsiteY3" fmla="*/ 0 h 684803"/>
                        <a:gd name="connsiteX4" fmla="*/ 971277 w 5178275"/>
                        <a:gd name="connsiteY4" fmla="*/ 0 h 684803"/>
                        <a:gd name="connsiteX5" fmla="*/ 1249091 w 5178275"/>
                        <a:gd name="connsiteY5" fmla="*/ 0 h 684803"/>
                        <a:gd name="connsiteX6" fmla="*/ 1428853 w 5178275"/>
                        <a:gd name="connsiteY6" fmla="*/ 0 h 684803"/>
                        <a:gd name="connsiteX7" fmla="*/ 1853746 w 5178275"/>
                        <a:gd name="connsiteY7" fmla="*/ 0 h 684803"/>
                        <a:gd name="connsiteX8" fmla="*/ 2082534 w 5178275"/>
                        <a:gd name="connsiteY8" fmla="*/ 0 h 684803"/>
                        <a:gd name="connsiteX9" fmla="*/ 2458401 w 5178275"/>
                        <a:gd name="connsiteY9" fmla="*/ 0 h 684803"/>
                        <a:gd name="connsiteX10" fmla="*/ 2687189 w 5178275"/>
                        <a:gd name="connsiteY10" fmla="*/ 0 h 684803"/>
                        <a:gd name="connsiteX11" fmla="*/ 3112082 w 5178275"/>
                        <a:gd name="connsiteY11" fmla="*/ 0 h 684803"/>
                        <a:gd name="connsiteX12" fmla="*/ 3340870 w 5178275"/>
                        <a:gd name="connsiteY12" fmla="*/ 0 h 684803"/>
                        <a:gd name="connsiteX13" fmla="*/ 3667710 w 5178275"/>
                        <a:gd name="connsiteY13" fmla="*/ 0 h 684803"/>
                        <a:gd name="connsiteX14" fmla="*/ 4092603 w 5178275"/>
                        <a:gd name="connsiteY14" fmla="*/ 0 h 684803"/>
                        <a:gd name="connsiteX15" fmla="*/ 4370418 w 5178275"/>
                        <a:gd name="connsiteY15" fmla="*/ 0 h 684803"/>
                        <a:gd name="connsiteX16" fmla="*/ 4648232 w 5178275"/>
                        <a:gd name="connsiteY16" fmla="*/ 0 h 684803"/>
                        <a:gd name="connsiteX17" fmla="*/ 5040440 w 5178275"/>
                        <a:gd name="connsiteY17" fmla="*/ 0 h 684803"/>
                        <a:gd name="connsiteX18" fmla="*/ 5178275 w 5178275"/>
                        <a:gd name="connsiteY18" fmla="*/ 77944 h 684803"/>
                        <a:gd name="connsiteX19" fmla="*/ 5178275 w 5178275"/>
                        <a:gd name="connsiteY19" fmla="*/ 248959 h 684803"/>
                        <a:gd name="connsiteX20" fmla="*/ 5178275 w 5178275"/>
                        <a:gd name="connsiteY20" fmla="*/ 409397 h 684803"/>
                        <a:gd name="connsiteX21" fmla="*/ 5178275 w 5178275"/>
                        <a:gd name="connsiteY21" fmla="*/ 606858 h 684803"/>
                        <a:gd name="connsiteX22" fmla="*/ 5040440 w 5178275"/>
                        <a:gd name="connsiteY22" fmla="*/ 684803 h 684803"/>
                        <a:gd name="connsiteX23" fmla="*/ 4713600 w 5178275"/>
                        <a:gd name="connsiteY23" fmla="*/ 684803 h 684803"/>
                        <a:gd name="connsiteX24" fmla="*/ 4484811 w 5178275"/>
                        <a:gd name="connsiteY24" fmla="*/ 684803 h 684803"/>
                        <a:gd name="connsiteX25" fmla="*/ 4206997 w 5178275"/>
                        <a:gd name="connsiteY25" fmla="*/ 684803 h 684803"/>
                        <a:gd name="connsiteX26" fmla="*/ 3831131 w 5178275"/>
                        <a:gd name="connsiteY26" fmla="*/ 684803 h 684803"/>
                        <a:gd name="connsiteX27" fmla="*/ 3602343 w 5178275"/>
                        <a:gd name="connsiteY27" fmla="*/ 684803 h 684803"/>
                        <a:gd name="connsiteX28" fmla="*/ 3422580 w 5178275"/>
                        <a:gd name="connsiteY28" fmla="*/ 684803 h 684803"/>
                        <a:gd name="connsiteX29" fmla="*/ 3095740 w 5178275"/>
                        <a:gd name="connsiteY29" fmla="*/ 684803 h 684803"/>
                        <a:gd name="connsiteX30" fmla="*/ 2915977 w 5178275"/>
                        <a:gd name="connsiteY30" fmla="*/ 684803 h 684803"/>
                        <a:gd name="connsiteX31" fmla="*/ 2638163 w 5178275"/>
                        <a:gd name="connsiteY31" fmla="*/ 684803 h 684803"/>
                        <a:gd name="connsiteX32" fmla="*/ 2409375 w 5178275"/>
                        <a:gd name="connsiteY32" fmla="*/ 684803 h 684803"/>
                        <a:gd name="connsiteX33" fmla="*/ 2082534 w 5178275"/>
                        <a:gd name="connsiteY33" fmla="*/ 684803 h 684803"/>
                        <a:gd name="connsiteX34" fmla="*/ 1853746 w 5178275"/>
                        <a:gd name="connsiteY34" fmla="*/ 684803 h 684803"/>
                        <a:gd name="connsiteX35" fmla="*/ 1673984 w 5178275"/>
                        <a:gd name="connsiteY35" fmla="*/ 684803 h 684803"/>
                        <a:gd name="connsiteX36" fmla="*/ 1249091 w 5178275"/>
                        <a:gd name="connsiteY36" fmla="*/ 684803 h 684803"/>
                        <a:gd name="connsiteX37" fmla="*/ 824198 w 5178275"/>
                        <a:gd name="connsiteY37" fmla="*/ 684803 h 684803"/>
                        <a:gd name="connsiteX38" fmla="*/ 448332 w 5178275"/>
                        <a:gd name="connsiteY38" fmla="*/ 684803 h 684803"/>
                        <a:gd name="connsiteX39" fmla="*/ 137834 w 5178275"/>
                        <a:gd name="connsiteY39" fmla="*/ 684803 h 684803"/>
                        <a:gd name="connsiteX40" fmla="*/ 0 w 5178275"/>
                        <a:gd name="connsiteY40" fmla="*/ 606858 h 684803"/>
                        <a:gd name="connsiteX41" fmla="*/ 0 w 5178275"/>
                        <a:gd name="connsiteY41" fmla="*/ 425264 h 684803"/>
                        <a:gd name="connsiteX42" fmla="*/ 0 w 5178275"/>
                        <a:gd name="connsiteY42" fmla="*/ 243670 h 684803"/>
                        <a:gd name="connsiteX43" fmla="*/ 0 w 5178275"/>
                        <a:gd name="connsiteY43" fmla="*/ 77944 h 68480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</a:cxnLst>
                      <a:rect l="l" t="t" r="r" b="b"/>
                      <a:pathLst>
                        <a:path w="5178275" h="684803" fill="none" extrusionOk="0">
                          <a:moveTo>
                            <a:pt x="0" y="77944"/>
                          </a:moveTo>
                          <a:cubicBezTo>
                            <a:pt x="-581" y="24807"/>
                            <a:pt x="38985" y="1262"/>
                            <a:pt x="137834" y="0"/>
                          </a:cubicBezTo>
                          <a:cubicBezTo>
                            <a:pt x="236607" y="-1675"/>
                            <a:pt x="283501" y="8941"/>
                            <a:pt x="415648" y="0"/>
                          </a:cubicBezTo>
                          <a:cubicBezTo>
                            <a:pt x="546961" y="-5141"/>
                            <a:pt x="565606" y="-2945"/>
                            <a:pt x="644436" y="0"/>
                          </a:cubicBezTo>
                          <a:cubicBezTo>
                            <a:pt x="702257" y="5909"/>
                            <a:pt x="896854" y="-2471"/>
                            <a:pt x="1020303" y="0"/>
                          </a:cubicBezTo>
                          <a:cubicBezTo>
                            <a:pt x="1110138" y="-25553"/>
                            <a:pt x="1233271" y="16938"/>
                            <a:pt x="1445196" y="0"/>
                          </a:cubicBezTo>
                          <a:cubicBezTo>
                            <a:pt x="1652394" y="-8684"/>
                            <a:pt x="1687207" y="-10547"/>
                            <a:pt x="1772036" y="0"/>
                          </a:cubicBezTo>
                          <a:cubicBezTo>
                            <a:pt x="1856669" y="10358"/>
                            <a:pt x="1922434" y="-11241"/>
                            <a:pt x="2049850" y="0"/>
                          </a:cubicBezTo>
                          <a:cubicBezTo>
                            <a:pt x="2183586" y="-2312"/>
                            <a:pt x="2199784" y="1957"/>
                            <a:pt x="2327664" y="0"/>
                          </a:cubicBezTo>
                          <a:cubicBezTo>
                            <a:pt x="2461132" y="-6126"/>
                            <a:pt x="2480688" y="6652"/>
                            <a:pt x="2556453" y="0"/>
                          </a:cubicBezTo>
                          <a:cubicBezTo>
                            <a:pt x="2635420" y="-6251"/>
                            <a:pt x="2730207" y="4237"/>
                            <a:pt x="2785241" y="0"/>
                          </a:cubicBezTo>
                          <a:cubicBezTo>
                            <a:pt x="2837881" y="-4709"/>
                            <a:pt x="2943344" y="5866"/>
                            <a:pt x="3014030" y="0"/>
                          </a:cubicBezTo>
                          <a:cubicBezTo>
                            <a:pt x="3093808" y="16078"/>
                            <a:pt x="3174336" y="-10405"/>
                            <a:pt x="3242818" y="0"/>
                          </a:cubicBezTo>
                          <a:cubicBezTo>
                            <a:pt x="3314668" y="15879"/>
                            <a:pt x="3540710" y="-1233"/>
                            <a:pt x="3667710" y="0"/>
                          </a:cubicBezTo>
                          <a:cubicBezTo>
                            <a:pt x="3780731" y="6279"/>
                            <a:pt x="3883981" y="14552"/>
                            <a:pt x="3994551" y="0"/>
                          </a:cubicBezTo>
                          <a:cubicBezTo>
                            <a:pt x="4088950" y="-9619"/>
                            <a:pt x="4254386" y="-21657"/>
                            <a:pt x="4419444" y="0"/>
                          </a:cubicBezTo>
                          <a:cubicBezTo>
                            <a:pt x="4598866" y="-19551"/>
                            <a:pt x="4779490" y="-27286"/>
                            <a:pt x="5040440" y="0"/>
                          </a:cubicBezTo>
                          <a:cubicBezTo>
                            <a:pt x="5113451" y="-6360"/>
                            <a:pt x="5185748" y="32492"/>
                            <a:pt x="5178275" y="77944"/>
                          </a:cubicBezTo>
                          <a:cubicBezTo>
                            <a:pt x="5185557" y="114696"/>
                            <a:pt x="5183297" y="180466"/>
                            <a:pt x="5178275" y="243670"/>
                          </a:cubicBezTo>
                          <a:cubicBezTo>
                            <a:pt x="5190386" y="301725"/>
                            <a:pt x="5168280" y="348426"/>
                            <a:pt x="5178275" y="414686"/>
                          </a:cubicBezTo>
                          <a:cubicBezTo>
                            <a:pt x="5195858" y="478833"/>
                            <a:pt x="5168101" y="550061"/>
                            <a:pt x="5178275" y="606858"/>
                          </a:cubicBezTo>
                          <a:cubicBezTo>
                            <a:pt x="5191819" y="640765"/>
                            <a:pt x="5130752" y="681299"/>
                            <a:pt x="5040440" y="684803"/>
                          </a:cubicBezTo>
                          <a:cubicBezTo>
                            <a:pt x="4959674" y="678978"/>
                            <a:pt x="4831132" y="683333"/>
                            <a:pt x="4762626" y="684803"/>
                          </a:cubicBezTo>
                          <a:cubicBezTo>
                            <a:pt x="4677320" y="697164"/>
                            <a:pt x="4593925" y="674194"/>
                            <a:pt x="4533838" y="684803"/>
                          </a:cubicBezTo>
                          <a:cubicBezTo>
                            <a:pt x="4492622" y="682894"/>
                            <a:pt x="4294772" y="663933"/>
                            <a:pt x="4157971" y="684803"/>
                          </a:cubicBezTo>
                          <a:cubicBezTo>
                            <a:pt x="4004228" y="691209"/>
                            <a:pt x="3987381" y="690754"/>
                            <a:pt x="3880157" y="684803"/>
                          </a:cubicBezTo>
                          <a:cubicBezTo>
                            <a:pt x="3773852" y="682243"/>
                            <a:pt x="3736275" y="676919"/>
                            <a:pt x="3602343" y="684803"/>
                          </a:cubicBezTo>
                          <a:cubicBezTo>
                            <a:pt x="3478630" y="693370"/>
                            <a:pt x="3323891" y="702885"/>
                            <a:pt x="3226476" y="684803"/>
                          </a:cubicBezTo>
                          <a:cubicBezTo>
                            <a:pt x="3109514" y="676301"/>
                            <a:pt x="2983084" y="657557"/>
                            <a:pt x="2801583" y="684803"/>
                          </a:cubicBezTo>
                          <a:cubicBezTo>
                            <a:pt x="2604476" y="673922"/>
                            <a:pt x="2557412" y="686929"/>
                            <a:pt x="2376691" y="684803"/>
                          </a:cubicBezTo>
                          <a:cubicBezTo>
                            <a:pt x="2193220" y="685768"/>
                            <a:pt x="2127712" y="677694"/>
                            <a:pt x="2049850" y="684803"/>
                          </a:cubicBezTo>
                          <a:cubicBezTo>
                            <a:pt x="1951372" y="691672"/>
                            <a:pt x="1900583" y="670687"/>
                            <a:pt x="1821062" y="684803"/>
                          </a:cubicBezTo>
                          <a:cubicBezTo>
                            <a:pt x="1751431" y="689953"/>
                            <a:pt x="1674283" y="691814"/>
                            <a:pt x="1592273" y="684803"/>
                          </a:cubicBezTo>
                          <a:cubicBezTo>
                            <a:pt x="1500576" y="680510"/>
                            <a:pt x="1419036" y="683278"/>
                            <a:pt x="1265433" y="684803"/>
                          </a:cubicBezTo>
                          <a:cubicBezTo>
                            <a:pt x="1113751" y="684318"/>
                            <a:pt x="1106286" y="679403"/>
                            <a:pt x="1036645" y="684803"/>
                          </a:cubicBezTo>
                          <a:cubicBezTo>
                            <a:pt x="970989" y="679278"/>
                            <a:pt x="829324" y="672112"/>
                            <a:pt x="758830" y="684803"/>
                          </a:cubicBezTo>
                          <a:cubicBezTo>
                            <a:pt x="697090" y="692096"/>
                            <a:pt x="528539" y="693901"/>
                            <a:pt x="431990" y="684803"/>
                          </a:cubicBezTo>
                          <a:cubicBezTo>
                            <a:pt x="342366" y="675445"/>
                            <a:pt x="224797" y="674854"/>
                            <a:pt x="137834" y="684803"/>
                          </a:cubicBezTo>
                          <a:cubicBezTo>
                            <a:pt x="66516" y="697308"/>
                            <a:pt x="220" y="655175"/>
                            <a:pt x="0" y="606858"/>
                          </a:cubicBezTo>
                          <a:cubicBezTo>
                            <a:pt x="8607" y="550615"/>
                            <a:pt x="-1360" y="519455"/>
                            <a:pt x="0" y="430553"/>
                          </a:cubicBezTo>
                          <a:cubicBezTo>
                            <a:pt x="2773" y="345318"/>
                            <a:pt x="1283" y="341245"/>
                            <a:pt x="0" y="270116"/>
                          </a:cubicBezTo>
                          <a:cubicBezTo>
                            <a:pt x="615" y="195913"/>
                            <a:pt x="37" y="138231"/>
                            <a:pt x="0" y="77944"/>
                          </a:cubicBezTo>
                          <a:close/>
                        </a:path>
                        <a:path w="5178275" h="684803" stroke="0" extrusionOk="0">
                          <a:moveTo>
                            <a:pt x="0" y="77944"/>
                          </a:moveTo>
                          <a:cubicBezTo>
                            <a:pt x="8137" y="39743"/>
                            <a:pt x="76296" y="-5155"/>
                            <a:pt x="137834" y="0"/>
                          </a:cubicBezTo>
                          <a:cubicBezTo>
                            <a:pt x="325359" y="419"/>
                            <a:pt x="383810" y="7098"/>
                            <a:pt x="513700" y="0"/>
                          </a:cubicBezTo>
                          <a:cubicBezTo>
                            <a:pt x="649236" y="-1909"/>
                            <a:pt x="729650" y="-11303"/>
                            <a:pt x="791514" y="0"/>
                          </a:cubicBezTo>
                          <a:cubicBezTo>
                            <a:pt x="867286" y="-74"/>
                            <a:pt x="939232" y="-245"/>
                            <a:pt x="971277" y="0"/>
                          </a:cubicBezTo>
                          <a:cubicBezTo>
                            <a:pt x="994742" y="5367"/>
                            <a:pt x="1139614" y="-10042"/>
                            <a:pt x="1249091" y="0"/>
                          </a:cubicBezTo>
                          <a:cubicBezTo>
                            <a:pt x="1344728" y="-1399"/>
                            <a:pt x="1373238" y="-354"/>
                            <a:pt x="1428853" y="0"/>
                          </a:cubicBezTo>
                          <a:cubicBezTo>
                            <a:pt x="1475175" y="-16690"/>
                            <a:pt x="1750099" y="-5167"/>
                            <a:pt x="1853746" y="0"/>
                          </a:cubicBezTo>
                          <a:cubicBezTo>
                            <a:pt x="1956443" y="10084"/>
                            <a:pt x="1988847" y="3854"/>
                            <a:pt x="2082534" y="0"/>
                          </a:cubicBezTo>
                          <a:cubicBezTo>
                            <a:pt x="2157338" y="13453"/>
                            <a:pt x="2283609" y="-9372"/>
                            <a:pt x="2458401" y="0"/>
                          </a:cubicBezTo>
                          <a:cubicBezTo>
                            <a:pt x="2627092" y="-6892"/>
                            <a:pt x="2634992" y="-5168"/>
                            <a:pt x="2687189" y="0"/>
                          </a:cubicBezTo>
                          <a:cubicBezTo>
                            <a:pt x="2714576" y="549"/>
                            <a:pt x="2998524" y="3272"/>
                            <a:pt x="3112082" y="0"/>
                          </a:cubicBezTo>
                          <a:cubicBezTo>
                            <a:pt x="3242588" y="-10647"/>
                            <a:pt x="3231539" y="3328"/>
                            <a:pt x="3340870" y="0"/>
                          </a:cubicBezTo>
                          <a:cubicBezTo>
                            <a:pt x="3434446" y="-5557"/>
                            <a:pt x="3601601" y="12275"/>
                            <a:pt x="3667710" y="0"/>
                          </a:cubicBezTo>
                          <a:cubicBezTo>
                            <a:pt x="3740684" y="-10303"/>
                            <a:pt x="4000136" y="-12784"/>
                            <a:pt x="4092603" y="0"/>
                          </a:cubicBezTo>
                          <a:cubicBezTo>
                            <a:pt x="4181129" y="2281"/>
                            <a:pt x="4290343" y="1045"/>
                            <a:pt x="4370418" y="0"/>
                          </a:cubicBezTo>
                          <a:cubicBezTo>
                            <a:pt x="4445236" y="2079"/>
                            <a:pt x="4520425" y="2064"/>
                            <a:pt x="4648232" y="0"/>
                          </a:cubicBezTo>
                          <a:cubicBezTo>
                            <a:pt x="4772989" y="3384"/>
                            <a:pt x="4920295" y="19889"/>
                            <a:pt x="5040440" y="0"/>
                          </a:cubicBezTo>
                          <a:cubicBezTo>
                            <a:pt x="5127767" y="-587"/>
                            <a:pt x="5188996" y="32495"/>
                            <a:pt x="5178275" y="77944"/>
                          </a:cubicBezTo>
                          <a:cubicBezTo>
                            <a:pt x="5165304" y="139057"/>
                            <a:pt x="5167029" y="177999"/>
                            <a:pt x="5178275" y="248959"/>
                          </a:cubicBezTo>
                          <a:cubicBezTo>
                            <a:pt x="5184138" y="321201"/>
                            <a:pt x="5190409" y="332993"/>
                            <a:pt x="5178275" y="409397"/>
                          </a:cubicBezTo>
                          <a:cubicBezTo>
                            <a:pt x="5166749" y="479581"/>
                            <a:pt x="5177347" y="509865"/>
                            <a:pt x="5178275" y="606858"/>
                          </a:cubicBezTo>
                          <a:cubicBezTo>
                            <a:pt x="5184188" y="657119"/>
                            <a:pt x="5130789" y="694792"/>
                            <a:pt x="5040440" y="684803"/>
                          </a:cubicBezTo>
                          <a:cubicBezTo>
                            <a:pt x="4937169" y="689058"/>
                            <a:pt x="4830132" y="696081"/>
                            <a:pt x="4713600" y="684803"/>
                          </a:cubicBezTo>
                          <a:cubicBezTo>
                            <a:pt x="4590272" y="677779"/>
                            <a:pt x="4557408" y="686979"/>
                            <a:pt x="4484811" y="684803"/>
                          </a:cubicBezTo>
                          <a:cubicBezTo>
                            <a:pt x="4391880" y="678815"/>
                            <a:pt x="4307420" y="703150"/>
                            <a:pt x="4206997" y="684803"/>
                          </a:cubicBezTo>
                          <a:cubicBezTo>
                            <a:pt x="4101443" y="673304"/>
                            <a:pt x="3930779" y="682722"/>
                            <a:pt x="3831131" y="684803"/>
                          </a:cubicBezTo>
                          <a:cubicBezTo>
                            <a:pt x="3737966" y="678963"/>
                            <a:pt x="3691168" y="683777"/>
                            <a:pt x="3602343" y="684803"/>
                          </a:cubicBezTo>
                          <a:cubicBezTo>
                            <a:pt x="3504475" y="687754"/>
                            <a:pt x="3481446" y="681592"/>
                            <a:pt x="3422580" y="684803"/>
                          </a:cubicBezTo>
                          <a:cubicBezTo>
                            <a:pt x="3350452" y="682749"/>
                            <a:pt x="3171675" y="677179"/>
                            <a:pt x="3095740" y="684803"/>
                          </a:cubicBezTo>
                          <a:cubicBezTo>
                            <a:pt x="3019088" y="685780"/>
                            <a:pt x="2975987" y="680375"/>
                            <a:pt x="2915977" y="684803"/>
                          </a:cubicBezTo>
                          <a:cubicBezTo>
                            <a:pt x="2859907" y="679609"/>
                            <a:pt x="2721914" y="690507"/>
                            <a:pt x="2638163" y="684803"/>
                          </a:cubicBezTo>
                          <a:cubicBezTo>
                            <a:pt x="2560158" y="688920"/>
                            <a:pt x="2481380" y="686551"/>
                            <a:pt x="2409375" y="684803"/>
                          </a:cubicBezTo>
                          <a:cubicBezTo>
                            <a:pt x="2346849" y="678243"/>
                            <a:pt x="2157495" y="688660"/>
                            <a:pt x="2082534" y="684803"/>
                          </a:cubicBezTo>
                          <a:cubicBezTo>
                            <a:pt x="2003701" y="688498"/>
                            <a:pt x="1933156" y="684557"/>
                            <a:pt x="1853746" y="684803"/>
                          </a:cubicBezTo>
                          <a:cubicBezTo>
                            <a:pt x="1773852" y="684791"/>
                            <a:pt x="1748616" y="689840"/>
                            <a:pt x="1673984" y="684803"/>
                          </a:cubicBezTo>
                          <a:cubicBezTo>
                            <a:pt x="1599199" y="698600"/>
                            <a:pt x="1415512" y="641880"/>
                            <a:pt x="1249091" y="684803"/>
                          </a:cubicBezTo>
                          <a:cubicBezTo>
                            <a:pt x="1082083" y="685470"/>
                            <a:pt x="957428" y="681508"/>
                            <a:pt x="824198" y="684803"/>
                          </a:cubicBezTo>
                          <a:cubicBezTo>
                            <a:pt x="700482" y="692673"/>
                            <a:pt x="556109" y="683955"/>
                            <a:pt x="448332" y="684803"/>
                          </a:cubicBezTo>
                          <a:cubicBezTo>
                            <a:pt x="369806" y="670954"/>
                            <a:pt x="225134" y="690609"/>
                            <a:pt x="137834" y="684803"/>
                          </a:cubicBezTo>
                          <a:cubicBezTo>
                            <a:pt x="69608" y="691213"/>
                            <a:pt x="-6944" y="636662"/>
                            <a:pt x="0" y="606858"/>
                          </a:cubicBezTo>
                          <a:cubicBezTo>
                            <a:pt x="1962" y="543487"/>
                            <a:pt x="-4456" y="508230"/>
                            <a:pt x="0" y="425264"/>
                          </a:cubicBezTo>
                          <a:cubicBezTo>
                            <a:pt x="11780" y="341785"/>
                            <a:pt x="10912" y="299241"/>
                            <a:pt x="0" y="243670"/>
                          </a:cubicBezTo>
                          <a:cubicBezTo>
                            <a:pt x="-8386" y="197053"/>
                            <a:pt x="374" y="127617"/>
                            <a:pt x="0" y="77944"/>
                          </a:cubicBezTo>
                          <a:close/>
                        </a:path>
                        <a:path w="5178275" h="684803" fill="none" stroke="0" extrusionOk="0">
                          <a:moveTo>
                            <a:pt x="0" y="77944"/>
                          </a:moveTo>
                          <a:cubicBezTo>
                            <a:pt x="7666" y="31021"/>
                            <a:pt x="55433" y="-6825"/>
                            <a:pt x="137834" y="0"/>
                          </a:cubicBezTo>
                          <a:cubicBezTo>
                            <a:pt x="245103" y="9935"/>
                            <a:pt x="295439" y="6435"/>
                            <a:pt x="415648" y="0"/>
                          </a:cubicBezTo>
                          <a:cubicBezTo>
                            <a:pt x="549033" y="-3829"/>
                            <a:pt x="563330" y="-1357"/>
                            <a:pt x="644436" y="0"/>
                          </a:cubicBezTo>
                          <a:cubicBezTo>
                            <a:pt x="727809" y="-5123"/>
                            <a:pt x="903731" y="23081"/>
                            <a:pt x="1020303" y="0"/>
                          </a:cubicBezTo>
                          <a:cubicBezTo>
                            <a:pt x="1123496" y="16373"/>
                            <a:pt x="1242253" y="20710"/>
                            <a:pt x="1445196" y="0"/>
                          </a:cubicBezTo>
                          <a:cubicBezTo>
                            <a:pt x="1652943" y="-7106"/>
                            <a:pt x="1696501" y="-10586"/>
                            <a:pt x="1772036" y="0"/>
                          </a:cubicBezTo>
                          <a:cubicBezTo>
                            <a:pt x="1866037" y="19675"/>
                            <a:pt x="1917064" y="8540"/>
                            <a:pt x="2049850" y="0"/>
                          </a:cubicBezTo>
                          <a:cubicBezTo>
                            <a:pt x="2187738" y="60"/>
                            <a:pt x="2203679" y="9013"/>
                            <a:pt x="2327664" y="0"/>
                          </a:cubicBezTo>
                          <a:cubicBezTo>
                            <a:pt x="2457353" y="-1468"/>
                            <a:pt x="2486068" y="2045"/>
                            <a:pt x="2556453" y="0"/>
                          </a:cubicBezTo>
                          <a:cubicBezTo>
                            <a:pt x="2638845" y="-4219"/>
                            <a:pt x="2729921" y="645"/>
                            <a:pt x="2785241" y="0"/>
                          </a:cubicBezTo>
                          <a:cubicBezTo>
                            <a:pt x="2831639" y="5982"/>
                            <a:pt x="2945929" y="-462"/>
                            <a:pt x="3014030" y="0"/>
                          </a:cubicBezTo>
                          <a:cubicBezTo>
                            <a:pt x="3099190" y="2267"/>
                            <a:pt x="3158851" y="-13753"/>
                            <a:pt x="3242818" y="0"/>
                          </a:cubicBezTo>
                          <a:cubicBezTo>
                            <a:pt x="3310738" y="10453"/>
                            <a:pt x="3572888" y="121"/>
                            <a:pt x="3667710" y="0"/>
                          </a:cubicBezTo>
                          <a:cubicBezTo>
                            <a:pt x="3750191" y="527"/>
                            <a:pt x="3901189" y="-4345"/>
                            <a:pt x="3994551" y="0"/>
                          </a:cubicBezTo>
                          <a:cubicBezTo>
                            <a:pt x="4120879" y="614"/>
                            <a:pt x="4272303" y="-12262"/>
                            <a:pt x="4419444" y="0"/>
                          </a:cubicBezTo>
                          <a:cubicBezTo>
                            <a:pt x="4612089" y="33933"/>
                            <a:pt x="4768966" y="30554"/>
                            <a:pt x="5040440" y="0"/>
                          </a:cubicBezTo>
                          <a:cubicBezTo>
                            <a:pt x="5112792" y="-8729"/>
                            <a:pt x="5176520" y="30367"/>
                            <a:pt x="5178275" y="77944"/>
                          </a:cubicBezTo>
                          <a:cubicBezTo>
                            <a:pt x="5191835" y="113675"/>
                            <a:pt x="5167246" y="183202"/>
                            <a:pt x="5178275" y="243670"/>
                          </a:cubicBezTo>
                          <a:cubicBezTo>
                            <a:pt x="5191151" y="310378"/>
                            <a:pt x="5162264" y="351876"/>
                            <a:pt x="5178275" y="414686"/>
                          </a:cubicBezTo>
                          <a:cubicBezTo>
                            <a:pt x="5188294" y="475998"/>
                            <a:pt x="5170557" y="557464"/>
                            <a:pt x="5178275" y="606858"/>
                          </a:cubicBezTo>
                          <a:cubicBezTo>
                            <a:pt x="5183839" y="659993"/>
                            <a:pt x="5128061" y="688138"/>
                            <a:pt x="5040440" y="684803"/>
                          </a:cubicBezTo>
                          <a:cubicBezTo>
                            <a:pt x="4938778" y="687794"/>
                            <a:pt x="4844628" y="689025"/>
                            <a:pt x="4762626" y="684803"/>
                          </a:cubicBezTo>
                          <a:cubicBezTo>
                            <a:pt x="4677809" y="692379"/>
                            <a:pt x="4581552" y="690207"/>
                            <a:pt x="4533838" y="684803"/>
                          </a:cubicBezTo>
                          <a:cubicBezTo>
                            <a:pt x="4513376" y="688844"/>
                            <a:pt x="4285392" y="670319"/>
                            <a:pt x="4157971" y="684803"/>
                          </a:cubicBezTo>
                          <a:cubicBezTo>
                            <a:pt x="4012360" y="684150"/>
                            <a:pt x="3981852" y="683987"/>
                            <a:pt x="3880157" y="684803"/>
                          </a:cubicBezTo>
                          <a:cubicBezTo>
                            <a:pt x="3775787" y="691715"/>
                            <a:pt x="3732300" y="678005"/>
                            <a:pt x="3602343" y="684803"/>
                          </a:cubicBezTo>
                          <a:cubicBezTo>
                            <a:pt x="3460558" y="694561"/>
                            <a:pt x="3355260" y="668040"/>
                            <a:pt x="3226476" y="684803"/>
                          </a:cubicBezTo>
                          <a:cubicBezTo>
                            <a:pt x="3120262" y="680692"/>
                            <a:pt x="3006374" y="687771"/>
                            <a:pt x="2801583" y="684803"/>
                          </a:cubicBezTo>
                          <a:cubicBezTo>
                            <a:pt x="2624524" y="690005"/>
                            <a:pt x="2544849" y="679883"/>
                            <a:pt x="2376691" y="684803"/>
                          </a:cubicBezTo>
                          <a:cubicBezTo>
                            <a:pt x="2202738" y="692609"/>
                            <a:pt x="2146647" y="671869"/>
                            <a:pt x="2049850" y="684803"/>
                          </a:cubicBezTo>
                          <a:cubicBezTo>
                            <a:pt x="1959338" y="683640"/>
                            <a:pt x="1888869" y="676909"/>
                            <a:pt x="1821062" y="684803"/>
                          </a:cubicBezTo>
                          <a:cubicBezTo>
                            <a:pt x="1740359" y="677274"/>
                            <a:pt x="1697727" y="687156"/>
                            <a:pt x="1592273" y="684803"/>
                          </a:cubicBezTo>
                          <a:cubicBezTo>
                            <a:pt x="1495526" y="678329"/>
                            <a:pt x="1430831" y="682929"/>
                            <a:pt x="1265433" y="684803"/>
                          </a:cubicBezTo>
                          <a:cubicBezTo>
                            <a:pt x="1116200" y="686227"/>
                            <a:pt x="1105710" y="679348"/>
                            <a:pt x="1036645" y="684803"/>
                          </a:cubicBezTo>
                          <a:cubicBezTo>
                            <a:pt x="957878" y="679837"/>
                            <a:pt x="819244" y="680129"/>
                            <a:pt x="758830" y="684803"/>
                          </a:cubicBezTo>
                          <a:cubicBezTo>
                            <a:pt x="707964" y="691238"/>
                            <a:pt x="521011" y="690705"/>
                            <a:pt x="431990" y="684803"/>
                          </a:cubicBezTo>
                          <a:cubicBezTo>
                            <a:pt x="332219" y="705888"/>
                            <a:pt x="232422" y="652624"/>
                            <a:pt x="137834" y="684803"/>
                          </a:cubicBezTo>
                          <a:cubicBezTo>
                            <a:pt x="62216" y="695851"/>
                            <a:pt x="1852" y="668082"/>
                            <a:pt x="0" y="606858"/>
                          </a:cubicBezTo>
                          <a:cubicBezTo>
                            <a:pt x="8840" y="546298"/>
                            <a:pt x="-8664" y="514795"/>
                            <a:pt x="0" y="430553"/>
                          </a:cubicBezTo>
                          <a:cubicBezTo>
                            <a:pt x="2996" y="345839"/>
                            <a:pt x="1906" y="342621"/>
                            <a:pt x="0" y="270116"/>
                          </a:cubicBezTo>
                          <a:cubicBezTo>
                            <a:pt x="-9339" y="193680"/>
                            <a:pt x="7594" y="132666"/>
                            <a:pt x="0" y="77944"/>
                          </a:cubicBezTo>
                          <a:close/>
                        </a:path>
                      </a:pathLst>
                    </a:cu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83508"/>
              <a:endParaRPr lang="th-TH" sz="3200">
                <a:solidFill>
                  <a:prstClr val="white"/>
                </a:solidFill>
                <a:latin typeface="MN ONIGIRI" pitchFamily="2" charset="0"/>
                <a:cs typeface="MN ONIGIRI" pitchFamily="2" charset="0"/>
              </a:endParaRPr>
            </a:p>
          </p:txBody>
        </p:sp>
        <p:sp>
          <p:nvSpPr>
            <p:cNvPr id="6" name="กล่องข้อความ 5">
              <a:extLst>
                <a:ext uri="{FF2B5EF4-FFF2-40B4-BE49-F238E27FC236}">
                  <a16:creationId xmlns:a16="http://schemas.microsoft.com/office/drawing/2014/main" id="{8017E764-1D58-957E-8AB8-F0CA05B93DC5}"/>
                </a:ext>
              </a:extLst>
            </p:cNvPr>
            <p:cNvSpPr txBox="1"/>
            <p:nvPr/>
          </p:nvSpPr>
          <p:spPr>
            <a:xfrm>
              <a:off x="1785118" y="3235260"/>
              <a:ext cx="3173631" cy="4308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th-TH" sz="2200" dirty="0">
                  <a:latin typeface="FC Crayon [Non-commercial] Reg" pitchFamily="2" charset="-34"/>
                  <a:cs typeface="FC Crayon [Non-commercial] Reg" pitchFamily="2" charset="-34"/>
                </a:rPr>
                <a:t>ปริมาณตัวละลาย</a:t>
              </a:r>
              <a:r>
                <a:rPr lang="th-TH" sz="2200" dirty="0">
                  <a:solidFill>
                    <a:srgbClr val="F897CB"/>
                  </a:solidFill>
                  <a:latin typeface="FC Crayon [Non-commercial] Reg" pitchFamily="2" charset="-34"/>
                  <a:cs typeface="FC Crayon [Non-commercial] Reg" pitchFamily="2" charset="-34"/>
                </a:rPr>
                <a:t>น้อยกว่า</a:t>
              </a:r>
              <a:r>
                <a:rPr lang="th-TH" sz="2200" dirty="0">
                  <a:latin typeface="FC Crayon [Non-commercial] Reg" pitchFamily="2" charset="-34"/>
                  <a:cs typeface="FC Crayon [Non-commercial] Reg" pitchFamily="2" charset="-34"/>
                </a:rPr>
                <a:t>ตัวทำละลาย คือ </a:t>
              </a:r>
              <a:r>
                <a:rPr lang="th-TH" sz="2200" dirty="0">
                  <a:solidFill>
                    <a:srgbClr val="5B9BD5"/>
                  </a:solidFill>
                  <a:latin typeface="FC Crayon [Non-commercial] Reg" pitchFamily="2" charset="-34"/>
                  <a:cs typeface="FC Crayon [Non-commercial] Reg" pitchFamily="2" charset="-34"/>
                </a:rPr>
                <a:t>สารละลายเจือจาง</a:t>
              </a:r>
            </a:p>
          </p:txBody>
        </p:sp>
      </p:grpSp>
      <p:pic>
        <p:nvPicPr>
          <p:cNvPr id="8" name="รูปภาพ 7">
            <a:extLst>
              <a:ext uri="{FF2B5EF4-FFF2-40B4-BE49-F238E27FC236}">
                <a16:creationId xmlns:a16="http://schemas.microsoft.com/office/drawing/2014/main" id="{EE818C76-25D1-675A-BC06-28F50551FE7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5798" t="3244" r="30672" b="74933"/>
          <a:stretch/>
        </p:blipFill>
        <p:spPr>
          <a:xfrm>
            <a:off x="448836" y="3323746"/>
            <a:ext cx="6067521" cy="3165497"/>
          </a:xfrm>
          <a:prstGeom prst="rect">
            <a:avLst/>
          </a:prstGeom>
        </p:spPr>
      </p:pic>
      <p:grpSp>
        <p:nvGrpSpPr>
          <p:cNvPr id="10" name="กลุ่ม 9">
            <a:extLst>
              <a:ext uri="{FF2B5EF4-FFF2-40B4-BE49-F238E27FC236}">
                <a16:creationId xmlns:a16="http://schemas.microsoft.com/office/drawing/2014/main" id="{FE63A867-0906-34AF-7EE9-BAD78068F256}"/>
              </a:ext>
            </a:extLst>
          </p:cNvPr>
          <p:cNvGrpSpPr/>
          <p:nvPr/>
        </p:nvGrpSpPr>
        <p:grpSpPr>
          <a:xfrm>
            <a:off x="5954350" y="3429659"/>
            <a:ext cx="5788814" cy="684803"/>
            <a:chOff x="1793687" y="3086598"/>
            <a:chExt cx="3173631" cy="684803"/>
          </a:xfrm>
        </p:grpSpPr>
        <p:sp>
          <p:nvSpPr>
            <p:cNvPr id="12" name="สี่เหลี่ยมผืนผ้ามุมมน 4">
              <a:extLst>
                <a:ext uri="{FF2B5EF4-FFF2-40B4-BE49-F238E27FC236}">
                  <a16:creationId xmlns:a16="http://schemas.microsoft.com/office/drawing/2014/main" id="{ECF382F1-8977-20B8-B917-CA74D88CE1EF}"/>
                </a:ext>
              </a:extLst>
            </p:cNvPr>
            <p:cNvSpPr/>
            <p:nvPr/>
          </p:nvSpPr>
          <p:spPr>
            <a:xfrm>
              <a:off x="1943909" y="3086598"/>
              <a:ext cx="2838912" cy="684803"/>
            </a:xfrm>
            <a:custGeom>
              <a:avLst/>
              <a:gdLst>
                <a:gd name="connsiteX0" fmla="*/ 0 w 2838912"/>
                <a:gd name="connsiteY0" fmla="*/ 77944 h 684803"/>
                <a:gd name="connsiteX1" fmla="*/ 75565 w 2838912"/>
                <a:gd name="connsiteY1" fmla="*/ 0 h 684803"/>
                <a:gd name="connsiteX2" fmla="*/ 227872 w 2838912"/>
                <a:gd name="connsiteY2" fmla="*/ 0 h 684803"/>
                <a:gd name="connsiteX3" fmla="*/ 353302 w 2838912"/>
                <a:gd name="connsiteY3" fmla="*/ 0 h 684803"/>
                <a:gd name="connsiteX4" fmla="*/ 559365 w 2838912"/>
                <a:gd name="connsiteY4" fmla="*/ 0 h 684803"/>
                <a:gd name="connsiteX5" fmla="*/ 792307 w 2838912"/>
                <a:gd name="connsiteY5" fmla="*/ 0 h 684803"/>
                <a:gd name="connsiteX6" fmla="*/ 971492 w 2838912"/>
                <a:gd name="connsiteY6" fmla="*/ 0 h 684803"/>
                <a:gd name="connsiteX7" fmla="*/ 1123799 w 2838912"/>
                <a:gd name="connsiteY7" fmla="*/ 0 h 684803"/>
                <a:gd name="connsiteX8" fmla="*/ 1276107 w 2838912"/>
                <a:gd name="connsiteY8" fmla="*/ 0 h 684803"/>
                <a:gd name="connsiteX9" fmla="*/ 1401537 w 2838912"/>
                <a:gd name="connsiteY9" fmla="*/ 0 h 684803"/>
                <a:gd name="connsiteX10" fmla="*/ 1526966 w 2838912"/>
                <a:gd name="connsiteY10" fmla="*/ 0 h 684803"/>
                <a:gd name="connsiteX11" fmla="*/ 1652396 w 2838912"/>
                <a:gd name="connsiteY11" fmla="*/ 0 h 684803"/>
                <a:gd name="connsiteX12" fmla="*/ 1777826 w 2838912"/>
                <a:gd name="connsiteY12" fmla="*/ 0 h 684803"/>
                <a:gd name="connsiteX13" fmla="*/ 2010767 w 2838912"/>
                <a:gd name="connsiteY13" fmla="*/ 0 h 684803"/>
                <a:gd name="connsiteX14" fmla="*/ 2189952 w 2838912"/>
                <a:gd name="connsiteY14" fmla="*/ 0 h 684803"/>
                <a:gd name="connsiteX15" fmla="*/ 2422894 w 2838912"/>
                <a:gd name="connsiteY15" fmla="*/ 0 h 684803"/>
                <a:gd name="connsiteX16" fmla="*/ 2763346 w 2838912"/>
                <a:gd name="connsiteY16" fmla="*/ 0 h 684803"/>
                <a:gd name="connsiteX17" fmla="*/ 2838911 w 2838912"/>
                <a:gd name="connsiteY17" fmla="*/ 77944 h 684803"/>
                <a:gd name="connsiteX18" fmla="*/ 2838911 w 2838912"/>
                <a:gd name="connsiteY18" fmla="*/ 243670 h 684803"/>
                <a:gd name="connsiteX19" fmla="*/ 2838911 w 2838912"/>
                <a:gd name="connsiteY19" fmla="*/ 414686 h 684803"/>
                <a:gd name="connsiteX20" fmla="*/ 2838911 w 2838912"/>
                <a:gd name="connsiteY20" fmla="*/ 606858 h 684803"/>
                <a:gd name="connsiteX21" fmla="*/ 2763346 w 2838912"/>
                <a:gd name="connsiteY21" fmla="*/ 684803 h 684803"/>
                <a:gd name="connsiteX22" fmla="*/ 2611038 w 2838912"/>
                <a:gd name="connsiteY22" fmla="*/ 684803 h 684803"/>
                <a:gd name="connsiteX23" fmla="*/ 2485609 w 2838912"/>
                <a:gd name="connsiteY23" fmla="*/ 684803 h 684803"/>
                <a:gd name="connsiteX24" fmla="*/ 2279545 w 2838912"/>
                <a:gd name="connsiteY24" fmla="*/ 684803 h 684803"/>
                <a:gd name="connsiteX25" fmla="*/ 2127238 w 2838912"/>
                <a:gd name="connsiteY25" fmla="*/ 684803 h 684803"/>
                <a:gd name="connsiteX26" fmla="*/ 1974930 w 2838912"/>
                <a:gd name="connsiteY26" fmla="*/ 684803 h 684803"/>
                <a:gd name="connsiteX27" fmla="*/ 1768867 w 2838912"/>
                <a:gd name="connsiteY27" fmla="*/ 684803 h 684803"/>
                <a:gd name="connsiteX28" fmla="*/ 1535926 w 2838912"/>
                <a:gd name="connsiteY28" fmla="*/ 684803 h 684803"/>
                <a:gd name="connsiteX29" fmla="*/ 1302985 w 2838912"/>
                <a:gd name="connsiteY29" fmla="*/ 684803 h 684803"/>
                <a:gd name="connsiteX30" fmla="*/ 1123799 w 2838912"/>
                <a:gd name="connsiteY30" fmla="*/ 684803 h 684803"/>
                <a:gd name="connsiteX31" fmla="*/ 998370 w 2838912"/>
                <a:gd name="connsiteY31" fmla="*/ 684803 h 684803"/>
                <a:gd name="connsiteX32" fmla="*/ 872939 w 2838912"/>
                <a:gd name="connsiteY32" fmla="*/ 684803 h 684803"/>
                <a:gd name="connsiteX33" fmla="*/ 693754 w 2838912"/>
                <a:gd name="connsiteY33" fmla="*/ 684803 h 684803"/>
                <a:gd name="connsiteX34" fmla="*/ 568325 w 2838912"/>
                <a:gd name="connsiteY34" fmla="*/ 684803 h 684803"/>
                <a:gd name="connsiteX35" fmla="*/ 416017 w 2838912"/>
                <a:gd name="connsiteY35" fmla="*/ 684803 h 684803"/>
                <a:gd name="connsiteX36" fmla="*/ 236832 w 2838912"/>
                <a:gd name="connsiteY36" fmla="*/ 684803 h 684803"/>
                <a:gd name="connsiteX37" fmla="*/ 75565 w 2838912"/>
                <a:gd name="connsiteY37" fmla="*/ 684803 h 684803"/>
                <a:gd name="connsiteX38" fmla="*/ 0 w 2838912"/>
                <a:gd name="connsiteY38" fmla="*/ 606858 h 684803"/>
                <a:gd name="connsiteX39" fmla="*/ 0 w 2838912"/>
                <a:gd name="connsiteY39" fmla="*/ 430553 h 684803"/>
                <a:gd name="connsiteX40" fmla="*/ 0 w 2838912"/>
                <a:gd name="connsiteY40" fmla="*/ 270116 h 684803"/>
                <a:gd name="connsiteX41" fmla="*/ 0 w 2838912"/>
                <a:gd name="connsiteY41" fmla="*/ 77944 h 684803"/>
                <a:gd name="connsiteX0" fmla="*/ 0 w 2838912"/>
                <a:gd name="connsiteY0" fmla="*/ 77944 h 684803"/>
                <a:gd name="connsiteX1" fmla="*/ 75565 w 2838912"/>
                <a:gd name="connsiteY1" fmla="*/ 0 h 684803"/>
                <a:gd name="connsiteX2" fmla="*/ 281628 w 2838912"/>
                <a:gd name="connsiteY2" fmla="*/ 0 h 684803"/>
                <a:gd name="connsiteX3" fmla="*/ 433935 w 2838912"/>
                <a:gd name="connsiteY3" fmla="*/ 0 h 684803"/>
                <a:gd name="connsiteX4" fmla="*/ 532488 w 2838912"/>
                <a:gd name="connsiteY4" fmla="*/ 0 h 684803"/>
                <a:gd name="connsiteX5" fmla="*/ 684795 w 2838912"/>
                <a:gd name="connsiteY5" fmla="*/ 0 h 684803"/>
                <a:gd name="connsiteX6" fmla="*/ 783347 w 2838912"/>
                <a:gd name="connsiteY6" fmla="*/ 0 h 684803"/>
                <a:gd name="connsiteX7" fmla="*/ 1016288 w 2838912"/>
                <a:gd name="connsiteY7" fmla="*/ 0 h 684803"/>
                <a:gd name="connsiteX8" fmla="*/ 1141718 w 2838912"/>
                <a:gd name="connsiteY8" fmla="*/ 0 h 684803"/>
                <a:gd name="connsiteX9" fmla="*/ 1347781 w 2838912"/>
                <a:gd name="connsiteY9" fmla="*/ 0 h 684803"/>
                <a:gd name="connsiteX10" fmla="*/ 1473211 w 2838912"/>
                <a:gd name="connsiteY10" fmla="*/ 0 h 684803"/>
                <a:gd name="connsiteX11" fmla="*/ 1706152 w 2838912"/>
                <a:gd name="connsiteY11" fmla="*/ 0 h 684803"/>
                <a:gd name="connsiteX12" fmla="*/ 1831582 w 2838912"/>
                <a:gd name="connsiteY12" fmla="*/ 0 h 684803"/>
                <a:gd name="connsiteX13" fmla="*/ 2010767 w 2838912"/>
                <a:gd name="connsiteY13" fmla="*/ 0 h 684803"/>
                <a:gd name="connsiteX14" fmla="*/ 2243708 w 2838912"/>
                <a:gd name="connsiteY14" fmla="*/ 0 h 684803"/>
                <a:gd name="connsiteX15" fmla="*/ 2396016 w 2838912"/>
                <a:gd name="connsiteY15" fmla="*/ 0 h 684803"/>
                <a:gd name="connsiteX16" fmla="*/ 2548323 w 2838912"/>
                <a:gd name="connsiteY16" fmla="*/ 0 h 684803"/>
                <a:gd name="connsiteX17" fmla="*/ 2763346 w 2838912"/>
                <a:gd name="connsiteY17" fmla="*/ 0 h 684803"/>
                <a:gd name="connsiteX18" fmla="*/ 2838911 w 2838912"/>
                <a:gd name="connsiteY18" fmla="*/ 77944 h 684803"/>
                <a:gd name="connsiteX19" fmla="*/ 2838911 w 2838912"/>
                <a:gd name="connsiteY19" fmla="*/ 248959 h 684803"/>
                <a:gd name="connsiteX20" fmla="*/ 2838911 w 2838912"/>
                <a:gd name="connsiteY20" fmla="*/ 409397 h 684803"/>
                <a:gd name="connsiteX21" fmla="*/ 2838911 w 2838912"/>
                <a:gd name="connsiteY21" fmla="*/ 606858 h 684803"/>
                <a:gd name="connsiteX22" fmla="*/ 2763346 w 2838912"/>
                <a:gd name="connsiteY22" fmla="*/ 684803 h 684803"/>
                <a:gd name="connsiteX23" fmla="*/ 2584160 w 2838912"/>
                <a:gd name="connsiteY23" fmla="*/ 684803 h 684803"/>
                <a:gd name="connsiteX24" fmla="*/ 2458730 w 2838912"/>
                <a:gd name="connsiteY24" fmla="*/ 684803 h 684803"/>
                <a:gd name="connsiteX25" fmla="*/ 2306423 w 2838912"/>
                <a:gd name="connsiteY25" fmla="*/ 684803 h 684803"/>
                <a:gd name="connsiteX26" fmla="*/ 2100360 w 2838912"/>
                <a:gd name="connsiteY26" fmla="*/ 684803 h 684803"/>
                <a:gd name="connsiteX27" fmla="*/ 1974930 w 2838912"/>
                <a:gd name="connsiteY27" fmla="*/ 684803 h 684803"/>
                <a:gd name="connsiteX28" fmla="*/ 1876378 w 2838912"/>
                <a:gd name="connsiteY28" fmla="*/ 684803 h 684803"/>
                <a:gd name="connsiteX29" fmla="*/ 1697193 w 2838912"/>
                <a:gd name="connsiteY29" fmla="*/ 684803 h 684803"/>
                <a:gd name="connsiteX30" fmla="*/ 1598640 w 2838912"/>
                <a:gd name="connsiteY30" fmla="*/ 684803 h 684803"/>
                <a:gd name="connsiteX31" fmla="*/ 1446333 w 2838912"/>
                <a:gd name="connsiteY31" fmla="*/ 684803 h 684803"/>
                <a:gd name="connsiteX32" fmla="*/ 1320903 w 2838912"/>
                <a:gd name="connsiteY32" fmla="*/ 684803 h 684803"/>
                <a:gd name="connsiteX33" fmla="*/ 1141718 w 2838912"/>
                <a:gd name="connsiteY33" fmla="*/ 684803 h 684803"/>
                <a:gd name="connsiteX34" fmla="*/ 1016288 w 2838912"/>
                <a:gd name="connsiteY34" fmla="*/ 684803 h 684803"/>
                <a:gd name="connsiteX35" fmla="*/ 917736 w 2838912"/>
                <a:gd name="connsiteY35" fmla="*/ 684803 h 684803"/>
                <a:gd name="connsiteX36" fmla="*/ 684795 w 2838912"/>
                <a:gd name="connsiteY36" fmla="*/ 684803 h 684803"/>
                <a:gd name="connsiteX37" fmla="*/ 451854 w 2838912"/>
                <a:gd name="connsiteY37" fmla="*/ 684803 h 684803"/>
                <a:gd name="connsiteX38" fmla="*/ 245791 w 2838912"/>
                <a:gd name="connsiteY38" fmla="*/ 684803 h 684803"/>
                <a:gd name="connsiteX39" fmla="*/ 75565 w 2838912"/>
                <a:gd name="connsiteY39" fmla="*/ 684803 h 684803"/>
                <a:gd name="connsiteX40" fmla="*/ 0 w 2838912"/>
                <a:gd name="connsiteY40" fmla="*/ 606858 h 684803"/>
                <a:gd name="connsiteX41" fmla="*/ 0 w 2838912"/>
                <a:gd name="connsiteY41" fmla="*/ 425264 h 684803"/>
                <a:gd name="connsiteX42" fmla="*/ 0 w 2838912"/>
                <a:gd name="connsiteY42" fmla="*/ 243670 h 684803"/>
                <a:gd name="connsiteX43" fmla="*/ 0 w 2838912"/>
                <a:gd name="connsiteY43" fmla="*/ 77944 h 684803"/>
                <a:gd name="connsiteX0" fmla="*/ 0 w 2838912"/>
                <a:gd name="connsiteY0" fmla="*/ 77944 h 684803"/>
                <a:gd name="connsiteX1" fmla="*/ 75565 w 2838912"/>
                <a:gd name="connsiteY1" fmla="*/ 0 h 684803"/>
                <a:gd name="connsiteX2" fmla="*/ 227872 w 2838912"/>
                <a:gd name="connsiteY2" fmla="*/ 0 h 684803"/>
                <a:gd name="connsiteX3" fmla="*/ 353302 w 2838912"/>
                <a:gd name="connsiteY3" fmla="*/ 0 h 684803"/>
                <a:gd name="connsiteX4" fmla="*/ 559365 w 2838912"/>
                <a:gd name="connsiteY4" fmla="*/ 0 h 684803"/>
                <a:gd name="connsiteX5" fmla="*/ 792307 w 2838912"/>
                <a:gd name="connsiteY5" fmla="*/ 0 h 684803"/>
                <a:gd name="connsiteX6" fmla="*/ 971492 w 2838912"/>
                <a:gd name="connsiteY6" fmla="*/ 0 h 684803"/>
                <a:gd name="connsiteX7" fmla="*/ 1123799 w 2838912"/>
                <a:gd name="connsiteY7" fmla="*/ 0 h 684803"/>
                <a:gd name="connsiteX8" fmla="*/ 1276107 w 2838912"/>
                <a:gd name="connsiteY8" fmla="*/ 0 h 684803"/>
                <a:gd name="connsiteX9" fmla="*/ 1401537 w 2838912"/>
                <a:gd name="connsiteY9" fmla="*/ 0 h 684803"/>
                <a:gd name="connsiteX10" fmla="*/ 1526966 w 2838912"/>
                <a:gd name="connsiteY10" fmla="*/ 0 h 684803"/>
                <a:gd name="connsiteX11" fmla="*/ 1652396 w 2838912"/>
                <a:gd name="connsiteY11" fmla="*/ 0 h 684803"/>
                <a:gd name="connsiteX12" fmla="*/ 1777826 w 2838912"/>
                <a:gd name="connsiteY12" fmla="*/ 0 h 684803"/>
                <a:gd name="connsiteX13" fmla="*/ 2010767 w 2838912"/>
                <a:gd name="connsiteY13" fmla="*/ 0 h 684803"/>
                <a:gd name="connsiteX14" fmla="*/ 2189952 w 2838912"/>
                <a:gd name="connsiteY14" fmla="*/ 0 h 684803"/>
                <a:gd name="connsiteX15" fmla="*/ 2422894 w 2838912"/>
                <a:gd name="connsiteY15" fmla="*/ 0 h 684803"/>
                <a:gd name="connsiteX16" fmla="*/ 2763346 w 2838912"/>
                <a:gd name="connsiteY16" fmla="*/ 0 h 684803"/>
                <a:gd name="connsiteX17" fmla="*/ 2838911 w 2838912"/>
                <a:gd name="connsiteY17" fmla="*/ 77944 h 684803"/>
                <a:gd name="connsiteX18" fmla="*/ 2838911 w 2838912"/>
                <a:gd name="connsiteY18" fmla="*/ 243670 h 684803"/>
                <a:gd name="connsiteX19" fmla="*/ 2838911 w 2838912"/>
                <a:gd name="connsiteY19" fmla="*/ 414686 h 684803"/>
                <a:gd name="connsiteX20" fmla="*/ 2838911 w 2838912"/>
                <a:gd name="connsiteY20" fmla="*/ 606858 h 684803"/>
                <a:gd name="connsiteX21" fmla="*/ 2763346 w 2838912"/>
                <a:gd name="connsiteY21" fmla="*/ 684803 h 684803"/>
                <a:gd name="connsiteX22" fmla="*/ 2611038 w 2838912"/>
                <a:gd name="connsiteY22" fmla="*/ 684803 h 684803"/>
                <a:gd name="connsiteX23" fmla="*/ 2485609 w 2838912"/>
                <a:gd name="connsiteY23" fmla="*/ 684803 h 684803"/>
                <a:gd name="connsiteX24" fmla="*/ 2279545 w 2838912"/>
                <a:gd name="connsiteY24" fmla="*/ 684803 h 684803"/>
                <a:gd name="connsiteX25" fmla="*/ 2127238 w 2838912"/>
                <a:gd name="connsiteY25" fmla="*/ 684803 h 684803"/>
                <a:gd name="connsiteX26" fmla="*/ 1974930 w 2838912"/>
                <a:gd name="connsiteY26" fmla="*/ 684803 h 684803"/>
                <a:gd name="connsiteX27" fmla="*/ 1768867 w 2838912"/>
                <a:gd name="connsiteY27" fmla="*/ 684803 h 684803"/>
                <a:gd name="connsiteX28" fmla="*/ 1535926 w 2838912"/>
                <a:gd name="connsiteY28" fmla="*/ 684803 h 684803"/>
                <a:gd name="connsiteX29" fmla="*/ 1302985 w 2838912"/>
                <a:gd name="connsiteY29" fmla="*/ 684803 h 684803"/>
                <a:gd name="connsiteX30" fmla="*/ 1123799 w 2838912"/>
                <a:gd name="connsiteY30" fmla="*/ 684803 h 684803"/>
                <a:gd name="connsiteX31" fmla="*/ 998370 w 2838912"/>
                <a:gd name="connsiteY31" fmla="*/ 684803 h 684803"/>
                <a:gd name="connsiteX32" fmla="*/ 872939 w 2838912"/>
                <a:gd name="connsiteY32" fmla="*/ 684803 h 684803"/>
                <a:gd name="connsiteX33" fmla="*/ 693754 w 2838912"/>
                <a:gd name="connsiteY33" fmla="*/ 684803 h 684803"/>
                <a:gd name="connsiteX34" fmla="*/ 568325 w 2838912"/>
                <a:gd name="connsiteY34" fmla="*/ 684803 h 684803"/>
                <a:gd name="connsiteX35" fmla="*/ 416017 w 2838912"/>
                <a:gd name="connsiteY35" fmla="*/ 684803 h 684803"/>
                <a:gd name="connsiteX36" fmla="*/ 236832 w 2838912"/>
                <a:gd name="connsiteY36" fmla="*/ 684803 h 684803"/>
                <a:gd name="connsiteX37" fmla="*/ 75565 w 2838912"/>
                <a:gd name="connsiteY37" fmla="*/ 684803 h 684803"/>
                <a:gd name="connsiteX38" fmla="*/ 0 w 2838912"/>
                <a:gd name="connsiteY38" fmla="*/ 606858 h 684803"/>
                <a:gd name="connsiteX39" fmla="*/ 0 w 2838912"/>
                <a:gd name="connsiteY39" fmla="*/ 430553 h 684803"/>
                <a:gd name="connsiteX40" fmla="*/ 0 w 2838912"/>
                <a:gd name="connsiteY40" fmla="*/ 270116 h 684803"/>
                <a:gd name="connsiteX41" fmla="*/ 0 w 2838912"/>
                <a:gd name="connsiteY41" fmla="*/ 77944 h 684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838912" h="684803" fill="none" extrusionOk="0">
                  <a:moveTo>
                    <a:pt x="0" y="77944"/>
                  </a:moveTo>
                  <a:cubicBezTo>
                    <a:pt x="-1504" y="24263"/>
                    <a:pt x="19712" y="2475"/>
                    <a:pt x="75565" y="0"/>
                  </a:cubicBezTo>
                  <a:cubicBezTo>
                    <a:pt x="129559" y="-3946"/>
                    <a:pt x="153409" y="13826"/>
                    <a:pt x="227872" y="0"/>
                  </a:cubicBezTo>
                  <a:cubicBezTo>
                    <a:pt x="300191" y="-3515"/>
                    <a:pt x="310747" y="-3336"/>
                    <a:pt x="353302" y="0"/>
                  </a:cubicBezTo>
                  <a:cubicBezTo>
                    <a:pt x="379773" y="6920"/>
                    <a:pt x="477873" y="-7018"/>
                    <a:pt x="559365" y="0"/>
                  </a:cubicBezTo>
                  <a:cubicBezTo>
                    <a:pt x="600935" y="-40969"/>
                    <a:pt x="667108" y="27699"/>
                    <a:pt x="792307" y="0"/>
                  </a:cubicBezTo>
                  <a:cubicBezTo>
                    <a:pt x="907555" y="-9734"/>
                    <a:pt x="924486" y="-12640"/>
                    <a:pt x="971492" y="0"/>
                  </a:cubicBezTo>
                  <a:cubicBezTo>
                    <a:pt x="1018579" y="15211"/>
                    <a:pt x="1055326" y="-13250"/>
                    <a:pt x="1123799" y="0"/>
                  </a:cubicBezTo>
                  <a:cubicBezTo>
                    <a:pt x="1196797" y="-4180"/>
                    <a:pt x="1205781" y="1439"/>
                    <a:pt x="1276107" y="0"/>
                  </a:cubicBezTo>
                  <a:cubicBezTo>
                    <a:pt x="1349860" y="-6138"/>
                    <a:pt x="1358523" y="8265"/>
                    <a:pt x="1401537" y="0"/>
                  </a:cubicBezTo>
                  <a:cubicBezTo>
                    <a:pt x="1448890" y="-8478"/>
                    <a:pt x="1492578" y="4202"/>
                    <a:pt x="1526966" y="0"/>
                  </a:cubicBezTo>
                  <a:cubicBezTo>
                    <a:pt x="1561831" y="-6049"/>
                    <a:pt x="1614350" y="14734"/>
                    <a:pt x="1652396" y="0"/>
                  </a:cubicBezTo>
                  <a:cubicBezTo>
                    <a:pt x="1696804" y="17001"/>
                    <a:pt x="1746054" y="-16652"/>
                    <a:pt x="1777826" y="0"/>
                  </a:cubicBezTo>
                  <a:cubicBezTo>
                    <a:pt x="1814146" y="26853"/>
                    <a:pt x="1929592" y="-6332"/>
                    <a:pt x="2010767" y="0"/>
                  </a:cubicBezTo>
                  <a:cubicBezTo>
                    <a:pt x="2073736" y="8978"/>
                    <a:pt x="2130088" y="21247"/>
                    <a:pt x="2189952" y="0"/>
                  </a:cubicBezTo>
                  <a:cubicBezTo>
                    <a:pt x="2229711" y="-14334"/>
                    <a:pt x="2348661" y="-37096"/>
                    <a:pt x="2422894" y="0"/>
                  </a:cubicBezTo>
                  <a:cubicBezTo>
                    <a:pt x="2523486" y="-40318"/>
                    <a:pt x="2620915" y="-29900"/>
                    <a:pt x="2763346" y="0"/>
                  </a:cubicBezTo>
                  <a:cubicBezTo>
                    <a:pt x="2796009" y="743"/>
                    <a:pt x="2850974" y="32532"/>
                    <a:pt x="2838911" y="77944"/>
                  </a:cubicBezTo>
                  <a:cubicBezTo>
                    <a:pt x="2833588" y="111191"/>
                    <a:pt x="2853015" y="178834"/>
                    <a:pt x="2838911" y="243670"/>
                  </a:cubicBezTo>
                  <a:cubicBezTo>
                    <a:pt x="2849667" y="299129"/>
                    <a:pt x="2834249" y="347658"/>
                    <a:pt x="2838911" y="414686"/>
                  </a:cubicBezTo>
                  <a:cubicBezTo>
                    <a:pt x="2851596" y="481578"/>
                    <a:pt x="2834940" y="538922"/>
                    <a:pt x="2838911" y="606858"/>
                  </a:cubicBezTo>
                  <a:cubicBezTo>
                    <a:pt x="2846844" y="639562"/>
                    <a:pt x="2814264" y="680423"/>
                    <a:pt x="2763346" y="684803"/>
                  </a:cubicBezTo>
                  <a:cubicBezTo>
                    <a:pt x="2725115" y="673540"/>
                    <a:pt x="2646332" y="683756"/>
                    <a:pt x="2611038" y="684803"/>
                  </a:cubicBezTo>
                  <a:cubicBezTo>
                    <a:pt x="2559657" y="702582"/>
                    <a:pt x="2522060" y="667061"/>
                    <a:pt x="2485609" y="684803"/>
                  </a:cubicBezTo>
                  <a:cubicBezTo>
                    <a:pt x="2474934" y="679787"/>
                    <a:pt x="2351238" y="659362"/>
                    <a:pt x="2279545" y="684803"/>
                  </a:cubicBezTo>
                  <a:cubicBezTo>
                    <a:pt x="2194937" y="691326"/>
                    <a:pt x="2186915" y="692587"/>
                    <a:pt x="2127238" y="684803"/>
                  </a:cubicBezTo>
                  <a:cubicBezTo>
                    <a:pt x="2064709" y="679612"/>
                    <a:pt x="2047763" y="675788"/>
                    <a:pt x="1974930" y="684803"/>
                  </a:cubicBezTo>
                  <a:cubicBezTo>
                    <a:pt x="1918645" y="698414"/>
                    <a:pt x="1819184" y="708431"/>
                    <a:pt x="1768867" y="684803"/>
                  </a:cubicBezTo>
                  <a:cubicBezTo>
                    <a:pt x="1703136" y="673941"/>
                    <a:pt x="1633705" y="643599"/>
                    <a:pt x="1535926" y="684803"/>
                  </a:cubicBezTo>
                  <a:cubicBezTo>
                    <a:pt x="1423797" y="671190"/>
                    <a:pt x="1406429" y="692207"/>
                    <a:pt x="1302985" y="684803"/>
                  </a:cubicBezTo>
                  <a:cubicBezTo>
                    <a:pt x="1199703" y="686860"/>
                    <a:pt x="1164933" y="677151"/>
                    <a:pt x="1123799" y="684803"/>
                  </a:cubicBezTo>
                  <a:cubicBezTo>
                    <a:pt x="1064732" y="693180"/>
                    <a:pt x="1042361" y="668794"/>
                    <a:pt x="998370" y="684803"/>
                  </a:cubicBezTo>
                  <a:cubicBezTo>
                    <a:pt x="967769" y="688849"/>
                    <a:pt x="911029" y="695364"/>
                    <a:pt x="872939" y="684803"/>
                  </a:cubicBezTo>
                  <a:cubicBezTo>
                    <a:pt x="824258" y="675180"/>
                    <a:pt x="780078" y="682467"/>
                    <a:pt x="693754" y="684803"/>
                  </a:cubicBezTo>
                  <a:cubicBezTo>
                    <a:pt x="610439" y="684215"/>
                    <a:pt x="605998" y="678863"/>
                    <a:pt x="568325" y="684803"/>
                  </a:cubicBezTo>
                  <a:cubicBezTo>
                    <a:pt x="535191" y="673880"/>
                    <a:pt x="455558" y="671572"/>
                    <a:pt x="416017" y="684803"/>
                  </a:cubicBezTo>
                  <a:cubicBezTo>
                    <a:pt x="374065" y="696602"/>
                    <a:pt x="292122" y="698425"/>
                    <a:pt x="236832" y="684803"/>
                  </a:cubicBezTo>
                  <a:cubicBezTo>
                    <a:pt x="189539" y="669934"/>
                    <a:pt x="115893" y="673450"/>
                    <a:pt x="75565" y="684803"/>
                  </a:cubicBezTo>
                  <a:cubicBezTo>
                    <a:pt x="42584" y="700812"/>
                    <a:pt x="-5775" y="651320"/>
                    <a:pt x="0" y="606858"/>
                  </a:cubicBezTo>
                  <a:cubicBezTo>
                    <a:pt x="8361" y="555294"/>
                    <a:pt x="427" y="521863"/>
                    <a:pt x="0" y="430553"/>
                  </a:cubicBezTo>
                  <a:cubicBezTo>
                    <a:pt x="1143" y="345669"/>
                    <a:pt x="653" y="341121"/>
                    <a:pt x="0" y="270116"/>
                  </a:cubicBezTo>
                  <a:cubicBezTo>
                    <a:pt x="7704" y="187867"/>
                    <a:pt x="-1195" y="138719"/>
                    <a:pt x="0" y="77944"/>
                  </a:cubicBezTo>
                  <a:close/>
                </a:path>
                <a:path w="2838912" h="684803" stroke="0" extrusionOk="0">
                  <a:moveTo>
                    <a:pt x="0" y="77944"/>
                  </a:moveTo>
                  <a:cubicBezTo>
                    <a:pt x="3853" y="34929"/>
                    <a:pt x="41380" y="-5906"/>
                    <a:pt x="75565" y="0"/>
                  </a:cubicBezTo>
                  <a:cubicBezTo>
                    <a:pt x="178964" y="1001"/>
                    <a:pt x="207814" y="12100"/>
                    <a:pt x="281628" y="0"/>
                  </a:cubicBezTo>
                  <a:cubicBezTo>
                    <a:pt x="358014" y="-2639"/>
                    <a:pt x="402916" y="-13954"/>
                    <a:pt x="433935" y="0"/>
                  </a:cubicBezTo>
                  <a:cubicBezTo>
                    <a:pt x="460929" y="-605"/>
                    <a:pt x="487077" y="2454"/>
                    <a:pt x="532488" y="0"/>
                  </a:cubicBezTo>
                  <a:cubicBezTo>
                    <a:pt x="540564" y="618"/>
                    <a:pt x="612917" y="-15053"/>
                    <a:pt x="684795" y="0"/>
                  </a:cubicBezTo>
                  <a:cubicBezTo>
                    <a:pt x="736763" y="-1206"/>
                    <a:pt x="752066" y="1886"/>
                    <a:pt x="783347" y="0"/>
                  </a:cubicBezTo>
                  <a:cubicBezTo>
                    <a:pt x="812304" y="-21064"/>
                    <a:pt x="969452" y="-12660"/>
                    <a:pt x="1016288" y="0"/>
                  </a:cubicBezTo>
                  <a:cubicBezTo>
                    <a:pt x="1071779" y="8976"/>
                    <a:pt x="1090045" y="4688"/>
                    <a:pt x="1141718" y="0"/>
                  </a:cubicBezTo>
                  <a:cubicBezTo>
                    <a:pt x="1178545" y="3859"/>
                    <a:pt x="1256421" y="-10461"/>
                    <a:pt x="1347781" y="0"/>
                  </a:cubicBezTo>
                  <a:cubicBezTo>
                    <a:pt x="1439718" y="-6528"/>
                    <a:pt x="1443799" y="-4889"/>
                    <a:pt x="1473211" y="0"/>
                  </a:cubicBezTo>
                  <a:cubicBezTo>
                    <a:pt x="1501829" y="6593"/>
                    <a:pt x="1635756" y="7731"/>
                    <a:pt x="1706152" y="0"/>
                  </a:cubicBezTo>
                  <a:cubicBezTo>
                    <a:pt x="1779773" y="-8655"/>
                    <a:pt x="1772142" y="1838"/>
                    <a:pt x="1831582" y="0"/>
                  </a:cubicBezTo>
                  <a:cubicBezTo>
                    <a:pt x="1877421" y="-9875"/>
                    <a:pt x="1979973" y="17244"/>
                    <a:pt x="2010767" y="0"/>
                  </a:cubicBezTo>
                  <a:cubicBezTo>
                    <a:pt x="2047199" y="-22055"/>
                    <a:pt x="2186776" y="-11020"/>
                    <a:pt x="2243708" y="0"/>
                  </a:cubicBezTo>
                  <a:cubicBezTo>
                    <a:pt x="2302060" y="2240"/>
                    <a:pt x="2345640" y="-3371"/>
                    <a:pt x="2396016" y="0"/>
                  </a:cubicBezTo>
                  <a:cubicBezTo>
                    <a:pt x="2434802" y="8041"/>
                    <a:pt x="2483037" y="6706"/>
                    <a:pt x="2548323" y="0"/>
                  </a:cubicBezTo>
                  <a:cubicBezTo>
                    <a:pt x="2607913" y="5353"/>
                    <a:pt x="2697021" y="29610"/>
                    <a:pt x="2763346" y="0"/>
                  </a:cubicBezTo>
                  <a:cubicBezTo>
                    <a:pt x="2819964" y="1331"/>
                    <a:pt x="2851396" y="28097"/>
                    <a:pt x="2838911" y="77944"/>
                  </a:cubicBezTo>
                  <a:cubicBezTo>
                    <a:pt x="2826605" y="139412"/>
                    <a:pt x="2828325" y="180703"/>
                    <a:pt x="2838911" y="248959"/>
                  </a:cubicBezTo>
                  <a:cubicBezTo>
                    <a:pt x="2839956" y="320665"/>
                    <a:pt x="2843917" y="330861"/>
                    <a:pt x="2838911" y="409397"/>
                  </a:cubicBezTo>
                  <a:cubicBezTo>
                    <a:pt x="2833426" y="476353"/>
                    <a:pt x="2836866" y="507433"/>
                    <a:pt x="2838911" y="606858"/>
                  </a:cubicBezTo>
                  <a:cubicBezTo>
                    <a:pt x="2845409" y="659327"/>
                    <a:pt x="2814269" y="695841"/>
                    <a:pt x="2763346" y="684803"/>
                  </a:cubicBezTo>
                  <a:cubicBezTo>
                    <a:pt x="2721063" y="687028"/>
                    <a:pt x="2645660" y="696909"/>
                    <a:pt x="2584160" y="684803"/>
                  </a:cubicBezTo>
                  <a:cubicBezTo>
                    <a:pt x="2517006" y="677760"/>
                    <a:pt x="2500116" y="688291"/>
                    <a:pt x="2458730" y="684803"/>
                  </a:cubicBezTo>
                  <a:cubicBezTo>
                    <a:pt x="2401637" y="677194"/>
                    <a:pt x="2359822" y="705524"/>
                    <a:pt x="2306423" y="684803"/>
                  </a:cubicBezTo>
                  <a:cubicBezTo>
                    <a:pt x="2254785" y="663040"/>
                    <a:pt x="2160150" y="684369"/>
                    <a:pt x="2100360" y="684803"/>
                  </a:cubicBezTo>
                  <a:cubicBezTo>
                    <a:pt x="2049569" y="675566"/>
                    <a:pt x="2021487" y="683866"/>
                    <a:pt x="1974930" y="684803"/>
                  </a:cubicBezTo>
                  <a:cubicBezTo>
                    <a:pt x="1919280" y="688892"/>
                    <a:pt x="1908992" y="680824"/>
                    <a:pt x="1876378" y="684803"/>
                  </a:cubicBezTo>
                  <a:cubicBezTo>
                    <a:pt x="1827787" y="680233"/>
                    <a:pt x="1735103" y="670289"/>
                    <a:pt x="1697193" y="684803"/>
                  </a:cubicBezTo>
                  <a:cubicBezTo>
                    <a:pt x="1659512" y="688235"/>
                    <a:pt x="1627403" y="680247"/>
                    <a:pt x="1598640" y="684803"/>
                  </a:cubicBezTo>
                  <a:cubicBezTo>
                    <a:pt x="1574198" y="673816"/>
                    <a:pt x="1494075" y="694233"/>
                    <a:pt x="1446333" y="684803"/>
                  </a:cubicBezTo>
                  <a:cubicBezTo>
                    <a:pt x="1407129" y="691422"/>
                    <a:pt x="1366680" y="685219"/>
                    <a:pt x="1320903" y="684803"/>
                  </a:cubicBezTo>
                  <a:cubicBezTo>
                    <a:pt x="1292527" y="674878"/>
                    <a:pt x="1183977" y="689810"/>
                    <a:pt x="1141718" y="684803"/>
                  </a:cubicBezTo>
                  <a:cubicBezTo>
                    <a:pt x="1092334" y="695969"/>
                    <a:pt x="1063023" y="686805"/>
                    <a:pt x="1016288" y="684803"/>
                  </a:cubicBezTo>
                  <a:cubicBezTo>
                    <a:pt x="971726" y="684289"/>
                    <a:pt x="958465" y="690537"/>
                    <a:pt x="917736" y="684803"/>
                  </a:cubicBezTo>
                  <a:cubicBezTo>
                    <a:pt x="878172" y="719197"/>
                    <a:pt x="768899" y="620242"/>
                    <a:pt x="684795" y="684803"/>
                  </a:cubicBezTo>
                  <a:cubicBezTo>
                    <a:pt x="601557" y="680284"/>
                    <a:pt x="523050" y="688924"/>
                    <a:pt x="451854" y="684803"/>
                  </a:cubicBezTo>
                  <a:cubicBezTo>
                    <a:pt x="392923" y="689713"/>
                    <a:pt x="309762" y="683113"/>
                    <a:pt x="245791" y="684803"/>
                  </a:cubicBezTo>
                  <a:cubicBezTo>
                    <a:pt x="207599" y="666385"/>
                    <a:pt x="132519" y="689909"/>
                    <a:pt x="75565" y="684803"/>
                  </a:cubicBezTo>
                  <a:cubicBezTo>
                    <a:pt x="38029" y="695040"/>
                    <a:pt x="-4726" y="629870"/>
                    <a:pt x="0" y="606858"/>
                  </a:cubicBezTo>
                  <a:cubicBezTo>
                    <a:pt x="-1243" y="538926"/>
                    <a:pt x="-125" y="504581"/>
                    <a:pt x="0" y="425264"/>
                  </a:cubicBezTo>
                  <a:cubicBezTo>
                    <a:pt x="7892" y="342393"/>
                    <a:pt x="2634" y="308372"/>
                    <a:pt x="0" y="243670"/>
                  </a:cubicBezTo>
                  <a:cubicBezTo>
                    <a:pt x="-2600" y="199918"/>
                    <a:pt x="-96" y="126477"/>
                    <a:pt x="0" y="77944"/>
                  </a:cubicBezTo>
                  <a:close/>
                </a:path>
                <a:path w="2838912" h="684803" fill="none" stroke="0" extrusionOk="0">
                  <a:moveTo>
                    <a:pt x="0" y="77944"/>
                  </a:moveTo>
                  <a:cubicBezTo>
                    <a:pt x="1107" y="36759"/>
                    <a:pt x="30588" y="-4073"/>
                    <a:pt x="75565" y="0"/>
                  </a:cubicBezTo>
                  <a:cubicBezTo>
                    <a:pt x="135702" y="10694"/>
                    <a:pt x="162111" y="7710"/>
                    <a:pt x="227872" y="0"/>
                  </a:cubicBezTo>
                  <a:cubicBezTo>
                    <a:pt x="301991" y="-4778"/>
                    <a:pt x="310024" y="-2097"/>
                    <a:pt x="353302" y="0"/>
                  </a:cubicBezTo>
                  <a:cubicBezTo>
                    <a:pt x="397027" y="-12327"/>
                    <a:pt x="504620" y="21863"/>
                    <a:pt x="559365" y="0"/>
                  </a:cubicBezTo>
                  <a:cubicBezTo>
                    <a:pt x="624973" y="24654"/>
                    <a:pt x="674690" y="29610"/>
                    <a:pt x="792307" y="0"/>
                  </a:cubicBezTo>
                  <a:cubicBezTo>
                    <a:pt x="904920" y="-1712"/>
                    <a:pt x="927618" y="-13478"/>
                    <a:pt x="971492" y="0"/>
                  </a:cubicBezTo>
                  <a:cubicBezTo>
                    <a:pt x="1018042" y="21218"/>
                    <a:pt x="1049844" y="3978"/>
                    <a:pt x="1123799" y="0"/>
                  </a:cubicBezTo>
                  <a:cubicBezTo>
                    <a:pt x="1198369" y="-1085"/>
                    <a:pt x="1206325" y="10003"/>
                    <a:pt x="1276107" y="0"/>
                  </a:cubicBezTo>
                  <a:cubicBezTo>
                    <a:pt x="1346230" y="-1887"/>
                    <a:pt x="1365726" y="3568"/>
                    <a:pt x="1401537" y="0"/>
                  </a:cubicBezTo>
                  <a:cubicBezTo>
                    <a:pt x="1444452" y="-5108"/>
                    <a:pt x="1500979" y="-1482"/>
                    <a:pt x="1526966" y="0"/>
                  </a:cubicBezTo>
                  <a:cubicBezTo>
                    <a:pt x="1552857" y="11156"/>
                    <a:pt x="1615541" y="1248"/>
                    <a:pt x="1652396" y="0"/>
                  </a:cubicBezTo>
                  <a:cubicBezTo>
                    <a:pt x="1701701" y="7183"/>
                    <a:pt x="1727114" y="-19385"/>
                    <a:pt x="1777826" y="0"/>
                  </a:cubicBezTo>
                  <a:cubicBezTo>
                    <a:pt x="1814504" y="16076"/>
                    <a:pt x="1956133" y="10141"/>
                    <a:pt x="2010767" y="0"/>
                  </a:cubicBezTo>
                  <a:cubicBezTo>
                    <a:pt x="2060411" y="1313"/>
                    <a:pt x="2149636" y="-9292"/>
                    <a:pt x="2189952" y="0"/>
                  </a:cubicBezTo>
                  <a:cubicBezTo>
                    <a:pt x="2262517" y="-2595"/>
                    <a:pt x="2344438" y="-14172"/>
                    <a:pt x="2422894" y="0"/>
                  </a:cubicBezTo>
                  <a:cubicBezTo>
                    <a:pt x="2534265" y="31198"/>
                    <a:pt x="2624246" y="42483"/>
                    <a:pt x="2763346" y="0"/>
                  </a:cubicBezTo>
                  <a:cubicBezTo>
                    <a:pt x="2814817" y="-9716"/>
                    <a:pt x="2842768" y="31981"/>
                    <a:pt x="2838911" y="77944"/>
                  </a:cubicBezTo>
                  <a:cubicBezTo>
                    <a:pt x="2849902" y="114290"/>
                    <a:pt x="2840510" y="184938"/>
                    <a:pt x="2838911" y="243670"/>
                  </a:cubicBezTo>
                  <a:cubicBezTo>
                    <a:pt x="2844458" y="308130"/>
                    <a:pt x="2838665" y="352154"/>
                    <a:pt x="2838911" y="414686"/>
                  </a:cubicBezTo>
                  <a:cubicBezTo>
                    <a:pt x="2845206" y="472318"/>
                    <a:pt x="2837958" y="560357"/>
                    <a:pt x="2838911" y="606858"/>
                  </a:cubicBezTo>
                  <a:cubicBezTo>
                    <a:pt x="2835335" y="656896"/>
                    <a:pt x="2810846" y="686852"/>
                    <a:pt x="2763346" y="684803"/>
                  </a:cubicBezTo>
                  <a:cubicBezTo>
                    <a:pt x="2704288" y="694036"/>
                    <a:pt x="2657671" y="685464"/>
                    <a:pt x="2611038" y="684803"/>
                  </a:cubicBezTo>
                  <a:cubicBezTo>
                    <a:pt x="2559892" y="688196"/>
                    <a:pt x="2507939" y="693012"/>
                    <a:pt x="2485609" y="684803"/>
                  </a:cubicBezTo>
                  <a:cubicBezTo>
                    <a:pt x="2477216" y="675424"/>
                    <a:pt x="2340967" y="684611"/>
                    <a:pt x="2279545" y="684803"/>
                  </a:cubicBezTo>
                  <a:cubicBezTo>
                    <a:pt x="2238546" y="680509"/>
                    <a:pt x="2196897" y="689359"/>
                    <a:pt x="2127238" y="684803"/>
                  </a:cubicBezTo>
                  <a:cubicBezTo>
                    <a:pt x="2064744" y="688802"/>
                    <a:pt x="2051773" y="680082"/>
                    <a:pt x="1974930" y="684803"/>
                  </a:cubicBezTo>
                  <a:cubicBezTo>
                    <a:pt x="1897974" y="691043"/>
                    <a:pt x="1836323" y="674497"/>
                    <a:pt x="1768867" y="684803"/>
                  </a:cubicBezTo>
                  <a:cubicBezTo>
                    <a:pt x="1720036" y="678464"/>
                    <a:pt x="1647347" y="686397"/>
                    <a:pt x="1535926" y="684803"/>
                  </a:cubicBezTo>
                  <a:cubicBezTo>
                    <a:pt x="1428733" y="692834"/>
                    <a:pt x="1396320" y="676998"/>
                    <a:pt x="1302985" y="684803"/>
                  </a:cubicBezTo>
                  <a:cubicBezTo>
                    <a:pt x="1202182" y="689595"/>
                    <a:pt x="1178313" y="678581"/>
                    <a:pt x="1123799" y="684803"/>
                  </a:cubicBezTo>
                  <a:cubicBezTo>
                    <a:pt x="1071696" y="689529"/>
                    <a:pt x="1038751" y="674693"/>
                    <a:pt x="998370" y="684803"/>
                  </a:cubicBezTo>
                  <a:cubicBezTo>
                    <a:pt x="954909" y="671862"/>
                    <a:pt x="928604" y="686403"/>
                    <a:pt x="872939" y="684803"/>
                  </a:cubicBezTo>
                  <a:cubicBezTo>
                    <a:pt x="817427" y="675241"/>
                    <a:pt x="781747" y="685442"/>
                    <a:pt x="693754" y="684803"/>
                  </a:cubicBezTo>
                  <a:cubicBezTo>
                    <a:pt x="612139" y="684797"/>
                    <a:pt x="605735" y="679307"/>
                    <a:pt x="568325" y="684803"/>
                  </a:cubicBezTo>
                  <a:cubicBezTo>
                    <a:pt x="527667" y="680242"/>
                    <a:pt x="447530" y="677876"/>
                    <a:pt x="416017" y="684803"/>
                  </a:cubicBezTo>
                  <a:cubicBezTo>
                    <a:pt x="391147" y="692963"/>
                    <a:pt x="285977" y="686805"/>
                    <a:pt x="236832" y="684803"/>
                  </a:cubicBezTo>
                  <a:cubicBezTo>
                    <a:pt x="187588" y="713513"/>
                    <a:pt x="130356" y="647105"/>
                    <a:pt x="75565" y="684803"/>
                  </a:cubicBezTo>
                  <a:cubicBezTo>
                    <a:pt x="29330" y="690251"/>
                    <a:pt x="8043" y="674186"/>
                    <a:pt x="0" y="606858"/>
                  </a:cubicBezTo>
                  <a:cubicBezTo>
                    <a:pt x="12103" y="545260"/>
                    <a:pt x="-9108" y="517622"/>
                    <a:pt x="0" y="430553"/>
                  </a:cubicBezTo>
                  <a:cubicBezTo>
                    <a:pt x="1924" y="345327"/>
                    <a:pt x="1183" y="343248"/>
                    <a:pt x="0" y="270116"/>
                  </a:cubicBezTo>
                  <a:cubicBezTo>
                    <a:pt x="-682" y="200113"/>
                    <a:pt x="-1088" y="120968"/>
                    <a:pt x="0" y="77944"/>
                  </a:cubicBezTo>
                  <a:close/>
                </a:path>
                <a:path w="2838912" h="684803" fill="none" stroke="0" extrusionOk="0">
                  <a:moveTo>
                    <a:pt x="0" y="77944"/>
                  </a:moveTo>
                  <a:cubicBezTo>
                    <a:pt x="402" y="25851"/>
                    <a:pt x="25051" y="1105"/>
                    <a:pt x="75565" y="0"/>
                  </a:cubicBezTo>
                  <a:cubicBezTo>
                    <a:pt x="130825" y="-889"/>
                    <a:pt x="161017" y="8992"/>
                    <a:pt x="227872" y="0"/>
                  </a:cubicBezTo>
                  <a:cubicBezTo>
                    <a:pt x="301234" y="-3655"/>
                    <a:pt x="311273" y="-3058"/>
                    <a:pt x="353302" y="0"/>
                  </a:cubicBezTo>
                  <a:cubicBezTo>
                    <a:pt x="388641" y="-7282"/>
                    <a:pt x="484137" y="5616"/>
                    <a:pt x="559365" y="0"/>
                  </a:cubicBezTo>
                  <a:cubicBezTo>
                    <a:pt x="609054" y="-22639"/>
                    <a:pt x="675907" y="24736"/>
                    <a:pt x="792307" y="0"/>
                  </a:cubicBezTo>
                  <a:cubicBezTo>
                    <a:pt x="907519" y="-9113"/>
                    <a:pt x="927788" y="-11107"/>
                    <a:pt x="971492" y="0"/>
                  </a:cubicBezTo>
                  <a:cubicBezTo>
                    <a:pt x="1023064" y="16220"/>
                    <a:pt x="1055256" y="-3016"/>
                    <a:pt x="1123799" y="0"/>
                  </a:cubicBezTo>
                  <a:cubicBezTo>
                    <a:pt x="1197574" y="-2455"/>
                    <a:pt x="1206389" y="2495"/>
                    <a:pt x="1276107" y="0"/>
                  </a:cubicBezTo>
                  <a:cubicBezTo>
                    <a:pt x="1349678" y="-5610"/>
                    <a:pt x="1361508" y="6360"/>
                    <a:pt x="1401537" y="0"/>
                  </a:cubicBezTo>
                  <a:cubicBezTo>
                    <a:pt x="1445647" y="-6398"/>
                    <a:pt x="1495716" y="3392"/>
                    <a:pt x="1526966" y="0"/>
                  </a:cubicBezTo>
                  <a:cubicBezTo>
                    <a:pt x="1552651" y="2875"/>
                    <a:pt x="1614428" y="6837"/>
                    <a:pt x="1652396" y="0"/>
                  </a:cubicBezTo>
                  <a:cubicBezTo>
                    <a:pt x="1699393" y="15495"/>
                    <a:pt x="1735731" y="-16304"/>
                    <a:pt x="1777826" y="0"/>
                  </a:cubicBezTo>
                  <a:cubicBezTo>
                    <a:pt x="1805867" y="27330"/>
                    <a:pt x="1943997" y="-2755"/>
                    <a:pt x="2010767" y="0"/>
                  </a:cubicBezTo>
                  <a:cubicBezTo>
                    <a:pt x="2063033" y="9195"/>
                    <a:pt x="2133656" y="12901"/>
                    <a:pt x="2189952" y="0"/>
                  </a:cubicBezTo>
                  <a:cubicBezTo>
                    <a:pt x="2257546" y="-5937"/>
                    <a:pt x="2341367" y="-22003"/>
                    <a:pt x="2422894" y="0"/>
                  </a:cubicBezTo>
                  <a:cubicBezTo>
                    <a:pt x="2526159" y="-12789"/>
                    <a:pt x="2617682" y="-9003"/>
                    <a:pt x="2763346" y="0"/>
                  </a:cubicBezTo>
                  <a:cubicBezTo>
                    <a:pt x="2797792" y="-11639"/>
                    <a:pt x="2843322" y="22215"/>
                    <a:pt x="2838911" y="77944"/>
                  </a:cubicBezTo>
                  <a:cubicBezTo>
                    <a:pt x="2852438" y="102940"/>
                    <a:pt x="2837279" y="181520"/>
                    <a:pt x="2838911" y="243670"/>
                  </a:cubicBezTo>
                  <a:cubicBezTo>
                    <a:pt x="2850377" y="305701"/>
                    <a:pt x="2831196" y="346254"/>
                    <a:pt x="2838911" y="414686"/>
                  </a:cubicBezTo>
                  <a:cubicBezTo>
                    <a:pt x="2839115" y="478100"/>
                    <a:pt x="2838999" y="561179"/>
                    <a:pt x="2838911" y="606858"/>
                  </a:cubicBezTo>
                  <a:cubicBezTo>
                    <a:pt x="2843725" y="647453"/>
                    <a:pt x="2817327" y="680579"/>
                    <a:pt x="2763346" y="684803"/>
                  </a:cubicBezTo>
                  <a:cubicBezTo>
                    <a:pt x="2714187" y="680666"/>
                    <a:pt x="2653453" y="691196"/>
                    <a:pt x="2611038" y="684803"/>
                  </a:cubicBezTo>
                  <a:cubicBezTo>
                    <a:pt x="2561891" y="698598"/>
                    <a:pt x="2517740" y="674925"/>
                    <a:pt x="2485609" y="684803"/>
                  </a:cubicBezTo>
                  <a:cubicBezTo>
                    <a:pt x="2466760" y="683122"/>
                    <a:pt x="2337346" y="655861"/>
                    <a:pt x="2279545" y="684803"/>
                  </a:cubicBezTo>
                  <a:cubicBezTo>
                    <a:pt x="2195868" y="690155"/>
                    <a:pt x="2184944" y="689928"/>
                    <a:pt x="2127238" y="684803"/>
                  </a:cubicBezTo>
                  <a:cubicBezTo>
                    <a:pt x="2069480" y="687455"/>
                    <a:pt x="2046857" y="676044"/>
                    <a:pt x="1974930" y="684803"/>
                  </a:cubicBezTo>
                  <a:cubicBezTo>
                    <a:pt x="1903881" y="697523"/>
                    <a:pt x="1827154" y="699458"/>
                    <a:pt x="1768867" y="684803"/>
                  </a:cubicBezTo>
                  <a:cubicBezTo>
                    <a:pt x="1711149" y="660819"/>
                    <a:pt x="1638273" y="657566"/>
                    <a:pt x="1535926" y="684803"/>
                  </a:cubicBezTo>
                  <a:cubicBezTo>
                    <a:pt x="1430620" y="676656"/>
                    <a:pt x="1399055" y="685453"/>
                    <a:pt x="1302985" y="684803"/>
                  </a:cubicBezTo>
                  <a:cubicBezTo>
                    <a:pt x="1206080" y="691381"/>
                    <a:pt x="1167963" y="676190"/>
                    <a:pt x="1123799" y="684803"/>
                  </a:cubicBezTo>
                  <a:cubicBezTo>
                    <a:pt x="1066075" y="685260"/>
                    <a:pt x="1040532" y="670469"/>
                    <a:pt x="998370" y="684803"/>
                  </a:cubicBezTo>
                  <a:cubicBezTo>
                    <a:pt x="959904" y="688511"/>
                    <a:pt x="926214" y="692304"/>
                    <a:pt x="872939" y="684803"/>
                  </a:cubicBezTo>
                  <a:cubicBezTo>
                    <a:pt x="821986" y="679724"/>
                    <a:pt x="786259" y="682414"/>
                    <a:pt x="693754" y="684803"/>
                  </a:cubicBezTo>
                  <a:cubicBezTo>
                    <a:pt x="611154" y="684825"/>
                    <a:pt x="605573" y="678710"/>
                    <a:pt x="568325" y="684803"/>
                  </a:cubicBezTo>
                  <a:cubicBezTo>
                    <a:pt x="527708" y="673984"/>
                    <a:pt x="456942" y="674871"/>
                    <a:pt x="416017" y="684803"/>
                  </a:cubicBezTo>
                  <a:cubicBezTo>
                    <a:pt x="393639" y="692734"/>
                    <a:pt x="286008" y="699260"/>
                    <a:pt x="236832" y="684803"/>
                  </a:cubicBezTo>
                  <a:cubicBezTo>
                    <a:pt x="185132" y="683147"/>
                    <a:pt x="122959" y="672086"/>
                    <a:pt x="75565" y="684803"/>
                  </a:cubicBezTo>
                  <a:cubicBezTo>
                    <a:pt x="42741" y="705056"/>
                    <a:pt x="14" y="656422"/>
                    <a:pt x="0" y="606858"/>
                  </a:cubicBezTo>
                  <a:cubicBezTo>
                    <a:pt x="12473" y="551641"/>
                    <a:pt x="-3035" y="518955"/>
                    <a:pt x="0" y="430553"/>
                  </a:cubicBezTo>
                  <a:cubicBezTo>
                    <a:pt x="1510" y="345553"/>
                    <a:pt x="1130" y="342098"/>
                    <a:pt x="0" y="270116"/>
                  </a:cubicBezTo>
                  <a:cubicBezTo>
                    <a:pt x="-7233" y="191420"/>
                    <a:pt x="-3433" y="133489"/>
                    <a:pt x="0" y="77944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19050">
              <a:solidFill>
                <a:schemeClr val="tx1"/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4236762247">
                    <a:custGeom>
                      <a:avLst/>
                      <a:gdLst>
                        <a:gd name="connsiteX0" fmla="*/ 0 w 5178275"/>
                        <a:gd name="connsiteY0" fmla="*/ 77944 h 684803"/>
                        <a:gd name="connsiteX1" fmla="*/ 137834 w 5178275"/>
                        <a:gd name="connsiteY1" fmla="*/ 0 h 684803"/>
                        <a:gd name="connsiteX2" fmla="*/ 415648 w 5178275"/>
                        <a:gd name="connsiteY2" fmla="*/ 0 h 684803"/>
                        <a:gd name="connsiteX3" fmla="*/ 644436 w 5178275"/>
                        <a:gd name="connsiteY3" fmla="*/ 0 h 684803"/>
                        <a:gd name="connsiteX4" fmla="*/ 1020303 w 5178275"/>
                        <a:gd name="connsiteY4" fmla="*/ 0 h 684803"/>
                        <a:gd name="connsiteX5" fmla="*/ 1445196 w 5178275"/>
                        <a:gd name="connsiteY5" fmla="*/ 0 h 684803"/>
                        <a:gd name="connsiteX6" fmla="*/ 1772036 w 5178275"/>
                        <a:gd name="connsiteY6" fmla="*/ 0 h 684803"/>
                        <a:gd name="connsiteX7" fmla="*/ 2049850 w 5178275"/>
                        <a:gd name="connsiteY7" fmla="*/ 0 h 684803"/>
                        <a:gd name="connsiteX8" fmla="*/ 2327664 w 5178275"/>
                        <a:gd name="connsiteY8" fmla="*/ 0 h 684803"/>
                        <a:gd name="connsiteX9" fmla="*/ 2556453 w 5178275"/>
                        <a:gd name="connsiteY9" fmla="*/ 0 h 684803"/>
                        <a:gd name="connsiteX10" fmla="*/ 2785241 w 5178275"/>
                        <a:gd name="connsiteY10" fmla="*/ 0 h 684803"/>
                        <a:gd name="connsiteX11" fmla="*/ 3014030 w 5178275"/>
                        <a:gd name="connsiteY11" fmla="*/ 0 h 684803"/>
                        <a:gd name="connsiteX12" fmla="*/ 3242818 w 5178275"/>
                        <a:gd name="connsiteY12" fmla="*/ 0 h 684803"/>
                        <a:gd name="connsiteX13" fmla="*/ 3667710 w 5178275"/>
                        <a:gd name="connsiteY13" fmla="*/ 0 h 684803"/>
                        <a:gd name="connsiteX14" fmla="*/ 3994551 w 5178275"/>
                        <a:gd name="connsiteY14" fmla="*/ 0 h 684803"/>
                        <a:gd name="connsiteX15" fmla="*/ 4419444 w 5178275"/>
                        <a:gd name="connsiteY15" fmla="*/ 0 h 684803"/>
                        <a:gd name="connsiteX16" fmla="*/ 5040440 w 5178275"/>
                        <a:gd name="connsiteY16" fmla="*/ 0 h 684803"/>
                        <a:gd name="connsiteX17" fmla="*/ 5178275 w 5178275"/>
                        <a:gd name="connsiteY17" fmla="*/ 77944 h 684803"/>
                        <a:gd name="connsiteX18" fmla="*/ 5178275 w 5178275"/>
                        <a:gd name="connsiteY18" fmla="*/ 243670 h 684803"/>
                        <a:gd name="connsiteX19" fmla="*/ 5178275 w 5178275"/>
                        <a:gd name="connsiteY19" fmla="*/ 414686 h 684803"/>
                        <a:gd name="connsiteX20" fmla="*/ 5178275 w 5178275"/>
                        <a:gd name="connsiteY20" fmla="*/ 606858 h 684803"/>
                        <a:gd name="connsiteX21" fmla="*/ 5040440 w 5178275"/>
                        <a:gd name="connsiteY21" fmla="*/ 684803 h 684803"/>
                        <a:gd name="connsiteX22" fmla="*/ 4762626 w 5178275"/>
                        <a:gd name="connsiteY22" fmla="*/ 684803 h 684803"/>
                        <a:gd name="connsiteX23" fmla="*/ 4533838 w 5178275"/>
                        <a:gd name="connsiteY23" fmla="*/ 684803 h 684803"/>
                        <a:gd name="connsiteX24" fmla="*/ 4157971 w 5178275"/>
                        <a:gd name="connsiteY24" fmla="*/ 684803 h 684803"/>
                        <a:gd name="connsiteX25" fmla="*/ 3880157 w 5178275"/>
                        <a:gd name="connsiteY25" fmla="*/ 684803 h 684803"/>
                        <a:gd name="connsiteX26" fmla="*/ 3602343 w 5178275"/>
                        <a:gd name="connsiteY26" fmla="*/ 684803 h 684803"/>
                        <a:gd name="connsiteX27" fmla="*/ 3226476 w 5178275"/>
                        <a:gd name="connsiteY27" fmla="*/ 684803 h 684803"/>
                        <a:gd name="connsiteX28" fmla="*/ 2801583 w 5178275"/>
                        <a:gd name="connsiteY28" fmla="*/ 684803 h 684803"/>
                        <a:gd name="connsiteX29" fmla="*/ 2376691 w 5178275"/>
                        <a:gd name="connsiteY29" fmla="*/ 684803 h 684803"/>
                        <a:gd name="connsiteX30" fmla="*/ 2049850 w 5178275"/>
                        <a:gd name="connsiteY30" fmla="*/ 684803 h 684803"/>
                        <a:gd name="connsiteX31" fmla="*/ 1821062 w 5178275"/>
                        <a:gd name="connsiteY31" fmla="*/ 684803 h 684803"/>
                        <a:gd name="connsiteX32" fmla="*/ 1592273 w 5178275"/>
                        <a:gd name="connsiteY32" fmla="*/ 684803 h 684803"/>
                        <a:gd name="connsiteX33" fmla="*/ 1265433 w 5178275"/>
                        <a:gd name="connsiteY33" fmla="*/ 684803 h 684803"/>
                        <a:gd name="connsiteX34" fmla="*/ 1036645 w 5178275"/>
                        <a:gd name="connsiteY34" fmla="*/ 684803 h 684803"/>
                        <a:gd name="connsiteX35" fmla="*/ 758830 w 5178275"/>
                        <a:gd name="connsiteY35" fmla="*/ 684803 h 684803"/>
                        <a:gd name="connsiteX36" fmla="*/ 431990 w 5178275"/>
                        <a:gd name="connsiteY36" fmla="*/ 684803 h 684803"/>
                        <a:gd name="connsiteX37" fmla="*/ 137834 w 5178275"/>
                        <a:gd name="connsiteY37" fmla="*/ 684803 h 684803"/>
                        <a:gd name="connsiteX38" fmla="*/ 0 w 5178275"/>
                        <a:gd name="connsiteY38" fmla="*/ 606858 h 684803"/>
                        <a:gd name="connsiteX39" fmla="*/ 0 w 5178275"/>
                        <a:gd name="connsiteY39" fmla="*/ 430553 h 684803"/>
                        <a:gd name="connsiteX40" fmla="*/ 0 w 5178275"/>
                        <a:gd name="connsiteY40" fmla="*/ 270116 h 684803"/>
                        <a:gd name="connsiteX41" fmla="*/ 0 w 5178275"/>
                        <a:gd name="connsiteY41" fmla="*/ 77944 h 684803"/>
                        <a:gd name="connsiteX0" fmla="*/ 0 w 5178275"/>
                        <a:gd name="connsiteY0" fmla="*/ 77944 h 684803"/>
                        <a:gd name="connsiteX1" fmla="*/ 137834 w 5178275"/>
                        <a:gd name="connsiteY1" fmla="*/ 0 h 684803"/>
                        <a:gd name="connsiteX2" fmla="*/ 513700 w 5178275"/>
                        <a:gd name="connsiteY2" fmla="*/ 0 h 684803"/>
                        <a:gd name="connsiteX3" fmla="*/ 791514 w 5178275"/>
                        <a:gd name="connsiteY3" fmla="*/ 0 h 684803"/>
                        <a:gd name="connsiteX4" fmla="*/ 971277 w 5178275"/>
                        <a:gd name="connsiteY4" fmla="*/ 0 h 684803"/>
                        <a:gd name="connsiteX5" fmla="*/ 1249091 w 5178275"/>
                        <a:gd name="connsiteY5" fmla="*/ 0 h 684803"/>
                        <a:gd name="connsiteX6" fmla="*/ 1428853 w 5178275"/>
                        <a:gd name="connsiteY6" fmla="*/ 0 h 684803"/>
                        <a:gd name="connsiteX7" fmla="*/ 1853746 w 5178275"/>
                        <a:gd name="connsiteY7" fmla="*/ 0 h 684803"/>
                        <a:gd name="connsiteX8" fmla="*/ 2082534 w 5178275"/>
                        <a:gd name="connsiteY8" fmla="*/ 0 h 684803"/>
                        <a:gd name="connsiteX9" fmla="*/ 2458401 w 5178275"/>
                        <a:gd name="connsiteY9" fmla="*/ 0 h 684803"/>
                        <a:gd name="connsiteX10" fmla="*/ 2687189 w 5178275"/>
                        <a:gd name="connsiteY10" fmla="*/ 0 h 684803"/>
                        <a:gd name="connsiteX11" fmla="*/ 3112082 w 5178275"/>
                        <a:gd name="connsiteY11" fmla="*/ 0 h 684803"/>
                        <a:gd name="connsiteX12" fmla="*/ 3340870 w 5178275"/>
                        <a:gd name="connsiteY12" fmla="*/ 0 h 684803"/>
                        <a:gd name="connsiteX13" fmla="*/ 3667710 w 5178275"/>
                        <a:gd name="connsiteY13" fmla="*/ 0 h 684803"/>
                        <a:gd name="connsiteX14" fmla="*/ 4092603 w 5178275"/>
                        <a:gd name="connsiteY14" fmla="*/ 0 h 684803"/>
                        <a:gd name="connsiteX15" fmla="*/ 4370418 w 5178275"/>
                        <a:gd name="connsiteY15" fmla="*/ 0 h 684803"/>
                        <a:gd name="connsiteX16" fmla="*/ 4648232 w 5178275"/>
                        <a:gd name="connsiteY16" fmla="*/ 0 h 684803"/>
                        <a:gd name="connsiteX17" fmla="*/ 5040440 w 5178275"/>
                        <a:gd name="connsiteY17" fmla="*/ 0 h 684803"/>
                        <a:gd name="connsiteX18" fmla="*/ 5178275 w 5178275"/>
                        <a:gd name="connsiteY18" fmla="*/ 77944 h 684803"/>
                        <a:gd name="connsiteX19" fmla="*/ 5178275 w 5178275"/>
                        <a:gd name="connsiteY19" fmla="*/ 248959 h 684803"/>
                        <a:gd name="connsiteX20" fmla="*/ 5178275 w 5178275"/>
                        <a:gd name="connsiteY20" fmla="*/ 409397 h 684803"/>
                        <a:gd name="connsiteX21" fmla="*/ 5178275 w 5178275"/>
                        <a:gd name="connsiteY21" fmla="*/ 606858 h 684803"/>
                        <a:gd name="connsiteX22" fmla="*/ 5040440 w 5178275"/>
                        <a:gd name="connsiteY22" fmla="*/ 684803 h 684803"/>
                        <a:gd name="connsiteX23" fmla="*/ 4713600 w 5178275"/>
                        <a:gd name="connsiteY23" fmla="*/ 684803 h 684803"/>
                        <a:gd name="connsiteX24" fmla="*/ 4484811 w 5178275"/>
                        <a:gd name="connsiteY24" fmla="*/ 684803 h 684803"/>
                        <a:gd name="connsiteX25" fmla="*/ 4206997 w 5178275"/>
                        <a:gd name="connsiteY25" fmla="*/ 684803 h 684803"/>
                        <a:gd name="connsiteX26" fmla="*/ 3831131 w 5178275"/>
                        <a:gd name="connsiteY26" fmla="*/ 684803 h 684803"/>
                        <a:gd name="connsiteX27" fmla="*/ 3602343 w 5178275"/>
                        <a:gd name="connsiteY27" fmla="*/ 684803 h 684803"/>
                        <a:gd name="connsiteX28" fmla="*/ 3422580 w 5178275"/>
                        <a:gd name="connsiteY28" fmla="*/ 684803 h 684803"/>
                        <a:gd name="connsiteX29" fmla="*/ 3095740 w 5178275"/>
                        <a:gd name="connsiteY29" fmla="*/ 684803 h 684803"/>
                        <a:gd name="connsiteX30" fmla="*/ 2915977 w 5178275"/>
                        <a:gd name="connsiteY30" fmla="*/ 684803 h 684803"/>
                        <a:gd name="connsiteX31" fmla="*/ 2638163 w 5178275"/>
                        <a:gd name="connsiteY31" fmla="*/ 684803 h 684803"/>
                        <a:gd name="connsiteX32" fmla="*/ 2409375 w 5178275"/>
                        <a:gd name="connsiteY32" fmla="*/ 684803 h 684803"/>
                        <a:gd name="connsiteX33" fmla="*/ 2082534 w 5178275"/>
                        <a:gd name="connsiteY33" fmla="*/ 684803 h 684803"/>
                        <a:gd name="connsiteX34" fmla="*/ 1853746 w 5178275"/>
                        <a:gd name="connsiteY34" fmla="*/ 684803 h 684803"/>
                        <a:gd name="connsiteX35" fmla="*/ 1673984 w 5178275"/>
                        <a:gd name="connsiteY35" fmla="*/ 684803 h 684803"/>
                        <a:gd name="connsiteX36" fmla="*/ 1249091 w 5178275"/>
                        <a:gd name="connsiteY36" fmla="*/ 684803 h 684803"/>
                        <a:gd name="connsiteX37" fmla="*/ 824198 w 5178275"/>
                        <a:gd name="connsiteY37" fmla="*/ 684803 h 684803"/>
                        <a:gd name="connsiteX38" fmla="*/ 448332 w 5178275"/>
                        <a:gd name="connsiteY38" fmla="*/ 684803 h 684803"/>
                        <a:gd name="connsiteX39" fmla="*/ 137834 w 5178275"/>
                        <a:gd name="connsiteY39" fmla="*/ 684803 h 684803"/>
                        <a:gd name="connsiteX40" fmla="*/ 0 w 5178275"/>
                        <a:gd name="connsiteY40" fmla="*/ 606858 h 684803"/>
                        <a:gd name="connsiteX41" fmla="*/ 0 w 5178275"/>
                        <a:gd name="connsiteY41" fmla="*/ 425264 h 684803"/>
                        <a:gd name="connsiteX42" fmla="*/ 0 w 5178275"/>
                        <a:gd name="connsiteY42" fmla="*/ 243670 h 684803"/>
                        <a:gd name="connsiteX43" fmla="*/ 0 w 5178275"/>
                        <a:gd name="connsiteY43" fmla="*/ 77944 h 68480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</a:cxnLst>
                      <a:rect l="l" t="t" r="r" b="b"/>
                      <a:pathLst>
                        <a:path w="5178275" h="684803" fill="none" extrusionOk="0">
                          <a:moveTo>
                            <a:pt x="0" y="77944"/>
                          </a:moveTo>
                          <a:cubicBezTo>
                            <a:pt x="-581" y="24807"/>
                            <a:pt x="38985" y="1262"/>
                            <a:pt x="137834" y="0"/>
                          </a:cubicBezTo>
                          <a:cubicBezTo>
                            <a:pt x="236607" y="-1675"/>
                            <a:pt x="283501" y="8941"/>
                            <a:pt x="415648" y="0"/>
                          </a:cubicBezTo>
                          <a:cubicBezTo>
                            <a:pt x="546961" y="-5141"/>
                            <a:pt x="565606" y="-2945"/>
                            <a:pt x="644436" y="0"/>
                          </a:cubicBezTo>
                          <a:cubicBezTo>
                            <a:pt x="702257" y="5909"/>
                            <a:pt x="896854" y="-2471"/>
                            <a:pt x="1020303" y="0"/>
                          </a:cubicBezTo>
                          <a:cubicBezTo>
                            <a:pt x="1110138" y="-25553"/>
                            <a:pt x="1233271" y="16938"/>
                            <a:pt x="1445196" y="0"/>
                          </a:cubicBezTo>
                          <a:cubicBezTo>
                            <a:pt x="1652394" y="-8684"/>
                            <a:pt x="1687207" y="-10547"/>
                            <a:pt x="1772036" y="0"/>
                          </a:cubicBezTo>
                          <a:cubicBezTo>
                            <a:pt x="1856669" y="10358"/>
                            <a:pt x="1922434" y="-11241"/>
                            <a:pt x="2049850" y="0"/>
                          </a:cubicBezTo>
                          <a:cubicBezTo>
                            <a:pt x="2183586" y="-2312"/>
                            <a:pt x="2199784" y="1957"/>
                            <a:pt x="2327664" y="0"/>
                          </a:cubicBezTo>
                          <a:cubicBezTo>
                            <a:pt x="2461132" y="-6126"/>
                            <a:pt x="2480688" y="6652"/>
                            <a:pt x="2556453" y="0"/>
                          </a:cubicBezTo>
                          <a:cubicBezTo>
                            <a:pt x="2635420" y="-6251"/>
                            <a:pt x="2730207" y="4237"/>
                            <a:pt x="2785241" y="0"/>
                          </a:cubicBezTo>
                          <a:cubicBezTo>
                            <a:pt x="2837881" y="-4709"/>
                            <a:pt x="2943344" y="5866"/>
                            <a:pt x="3014030" y="0"/>
                          </a:cubicBezTo>
                          <a:cubicBezTo>
                            <a:pt x="3093808" y="16078"/>
                            <a:pt x="3174336" y="-10405"/>
                            <a:pt x="3242818" y="0"/>
                          </a:cubicBezTo>
                          <a:cubicBezTo>
                            <a:pt x="3314668" y="15879"/>
                            <a:pt x="3540710" y="-1233"/>
                            <a:pt x="3667710" y="0"/>
                          </a:cubicBezTo>
                          <a:cubicBezTo>
                            <a:pt x="3780731" y="6279"/>
                            <a:pt x="3883981" y="14552"/>
                            <a:pt x="3994551" y="0"/>
                          </a:cubicBezTo>
                          <a:cubicBezTo>
                            <a:pt x="4088950" y="-9619"/>
                            <a:pt x="4254386" y="-21657"/>
                            <a:pt x="4419444" y="0"/>
                          </a:cubicBezTo>
                          <a:cubicBezTo>
                            <a:pt x="4598866" y="-19551"/>
                            <a:pt x="4779490" y="-27286"/>
                            <a:pt x="5040440" y="0"/>
                          </a:cubicBezTo>
                          <a:cubicBezTo>
                            <a:pt x="5113451" y="-6360"/>
                            <a:pt x="5185748" y="32492"/>
                            <a:pt x="5178275" y="77944"/>
                          </a:cubicBezTo>
                          <a:cubicBezTo>
                            <a:pt x="5185557" y="114696"/>
                            <a:pt x="5183297" y="180466"/>
                            <a:pt x="5178275" y="243670"/>
                          </a:cubicBezTo>
                          <a:cubicBezTo>
                            <a:pt x="5190386" y="301725"/>
                            <a:pt x="5168280" y="348426"/>
                            <a:pt x="5178275" y="414686"/>
                          </a:cubicBezTo>
                          <a:cubicBezTo>
                            <a:pt x="5195858" y="478833"/>
                            <a:pt x="5168101" y="550061"/>
                            <a:pt x="5178275" y="606858"/>
                          </a:cubicBezTo>
                          <a:cubicBezTo>
                            <a:pt x="5191819" y="640765"/>
                            <a:pt x="5130752" y="681299"/>
                            <a:pt x="5040440" y="684803"/>
                          </a:cubicBezTo>
                          <a:cubicBezTo>
                            <a:pt x="4959674" y="678978"/>
                            <a:pt x="4831132" y="683333"/>
                            <a:pt x="4762626" y="684803"/>
                          </a:cubicBezTo>
                          <a:cubicBezTo>
                            <a:pt x="4677320" y="697164"/>
                            <a:pt x="4593925" y="674194"/>
                            <a:pt x="4533838" y="684803"/>
                          </a:cubicBezTo>
                          <a:cubicBezTo>
                            <a:pt x="4492622" y="682894"/>
                            <a:pt x="4294772" y="663933"/>
                            <a:pt x="4157971" y="684803"/>
                          </a:cubicBezTo>
                          <a:cubicBezTo>
                            <a:pt x="4004228" y="691209"/>
                            <a:pt x="3987381" y="690754"/>
                            <a:pt x="3880157" y="684803"/>
                          </a:cubicBezTo>
                          <a:cubicBezTo>
                            <a:pt x="3773852" y="682243"/>
                            <a:pt x="3736275" y="676919"/>
                            <a:pt x="3602343" y="684803"/>
                          </a:cubicBezTo>
                          <a:cubicBezTo>
                            <a:pt x="3478630" y="693370"/>
                            <a:pt x="3323891" y="702885"/>
                            <a:pt x="3226476" y="684803"/>
                          </a:cubicBezTo>
                          <a:cubicBezTo>
                            <a:pt x="3109514" y="676301"/>
                            <a:pt x="2983084" y="657557"/>
                            <a:pt x="2801583" y="684803"/>
                          </a:cubicBezTo>
                          <a:cubicBezTo>
                            <a:pt x="2604476" y="673922"/>
                            <a:pt x="2557412" y="686929"/>
                            <a:pt x="2376691" y="684803"/>
                          </a:cubicBezTo>
                          <a:cubicBezTo>
                            <a:pt x="2193220" y="685768"/>
                            <a:pt x="2127712" y="677694"/>
                            <a:pt x="2049850" y="684803"/>
                          </a:cubicBezTo>
                          <a:cubicBezTo>
                            <a:pt x="1951372" y="691672"/>
                            <a:pt x="1900583" y="670687"/>
                            <a:pt x="1821062" y="684803"/>
                          </a:cubicBezTo>
                          <a:cubicBezTo>
                            <a:pt x="1751431" y="689953"/>
                            <a:pt x="1674283" y="691814"/>
                            <a:pt x="1592273" y="684803"/>
                          </a:cubicBezTo>
                          <a:cubicBezTo>
                            <a:pt x="1500576" y="680510"/>
                            <a:pt x="1419036" y="683278"/>
                            <a:pt x="1265433" y="684803"/>
                          </a:cubicBezTo>
                          <a:cubicBezTo>
                            <a:pt x="1113751" y="684318"/>
                            <a:pt x="1106286" y="679403"/>
                            <a:pt x="1036645" y="684803"/>
                          </a:cubicBezTo>
                          <a:cubicBezTo>
                            <a:pt x="970989" y="679278"/>
                            <a:pt x="829324" y="672112"/>
                            <a:pt x="758830" y="684803"/>
                          </a:cubicBezTo>
                          <a:cubicBezTo>
                            <a:pt x="697090" y="692096"/>
                            <a:pt x="528539" y="693901"/>
                            <a:pt x="431990" y="684803"/>
                          </a:cubicBezTo>
                          <a:cubicBezTo>
                            <a:pt x="342366" y="675445"/>
                            <a:pt x="224797" y="674854"/>
                            <a:pt x="137834" y="684803"/>
                          </a:cubicBezTo>
                          <a:cubicBezTo>
                            <a:pt x="66516" y="697308"/>
                            <a:pt x="220" y="655175"/>
                            <a:pt x="0" y="606858"/>
                          </a:cubicBezTo>
                          <a:cubicBezTo>
                            <a:pt x="8607" y="550615"/>
                            <a:pt x="-1360" y="519455"/>
                            <a:pt x="0" y="430553"/>
                          </a:cubicBezTo>
                          <a:cubicBezTo>
                            <a:pt x="2773" y="345318"/>
                            <a:pt x="1283" y="341245"/>
                            <a:pt x="0" y="270116"/>
                          </a:cubicBezTo>
                          <a:cubicBezTo>
                            <a:pt x="615" y="195913"/>
                            <a:pt x="37" y="138231"/>
                            <a:pt x="0" y="77944"/>
                          </a:cubicBezTo>
                          <a:close/>
                        </a:path>
                        <a:path w="5178275" h="684803" stroke="0" extrusionOk="0">
                          <a:moveTo>
                            <a:pt x="0" y="77944"/>
                          </a:moveTo>
                          <a:cubicBezTo>
                            <a:pt x="8137" y="39743"/>
                            <a:pt x="76296" y="-5155"/>
                            <a:pt x="137834" y="0"/>
                          </a:cubicBezTo>
                          <a:cubicBezTo>
                            <a:pt x="325359" y="419"/>
                            <a:pt x="383810" y="7098"/>
                            <a:pt x="513700" y="0"/>
                          </a:cubicBezTo>
                          <a:cubicBezTo>
                            <a:pt x="649236" y="-1909"/>
                            <a:pt x="729650" y="-11303"/>
                            <a:pt x="791514" y="0"/>
                          </a:cubicBezTo>
                          <a:cubicBezTo>
                            <a:pt x="867286" y="-74"/>
                            <a:pt x="939232" y="-245"/>
                            <a:pt x="971277" y="0"/>
                          </a:cubicBezTo>
                          <a:cubicBezTo>
                            <a:pt x="994742" y="5367"/>
                            <a:pt x="1139614" y="-10042"/>
                            <a:pt x="1249091" y="0"/>
                          </a:cubicBezTo>
                          <a:cubicBezTo>
                            <a:pt x="1344728" y="-1399"/>
                            <a:pt x="1373238" y="-354"/>
                            <a:pt x="1428853" y="0"/>
                          </a:cubicBezTo>
                          <a:cubicBezTo>
                            <a:pt x="1475175" y="-16690"/>
                            <a:pt x="1750099" y="-5167"/>
                            <a:pt x="1853746" y="0"/>
                          </a:cubicBezTo>
                          <a:cubicBezTo>
                            <a:pt x="1956443" y="10084"/>
                            <a:pt x="1988847" y="3854"/>
                            <a:pt x="2082534" y="0"/>
                          </a:cubicBezTo>
                          <a:cubicBezTo>
                            <a:pt x="2157338" y="13453"/>
                            <a:pt x="2283609" y="-9372"/>
                            <a:pt x="2458401" y="0"/>
                          </a:cubicBezTo>
                          <a:cubicBezTo>
                            <a:pt x="2627092" y="-6892"/>
                            <a:pt x="2634992" y="-5168"/>
                            <a:pt x="2687189" y="0"/>
                          </a:cubicBezTo>
                          <a:cubicBezTo>
                            <a:pt x="2714576" y="549"/>
                            <a:pt x="2998524" y="3272"/>
                            <a:pt x="3112082" y="0"/>
                          </a:cubicBezTo>
                          <a:cubicBezTo>
                            <a:pt x="3242588" y="-10647"/>
                            <a:pt x="3231539" y="3328"/>
                            <a:pt x="3340870" y="0"/>
                          </a:cubicBezTo>
                          <a:cubicBezTo>
                            <a:pt x="3434446" y="-5557"/>
                            <a:pt x="3601601" y="12275"/>
                            <a:pt x="3667710" y="0"/>
                          </a:cubicBezTo>
                          <a:cubicBezTo>
                            <a:pt x="3740684" y="-10303"/>
                            <a:pt x="4000136" y="-12784"/>
                            <a:pt x="4092603" y="0"/>
                          </a:cubicBezTo>
                          <a:cubicBezTo>
                            <a:pt x="4181129" y="2281"/>
                            <a:pt x="4290343" y="1045"/>
                            <a:pt x="4370418" y="0"/>
                          </a:cubicBezTo>
                          <a:cubicBezTo>
                            <a:pt x="4445236" y="2079"/>
                            <a:pt x="4520425" y="2064"/>
                            <a:pt x="4648232" y="0"/>
                          </a:cubicBezTo>
                          <a:cubicBezTo>
                            <a:pt x="4772989" y="3384"/>
                            <a:pt x="4920295" y="19889"/>
                            <a:pt x="5040440" y="0"/>
                          </a:cubicBezTo>
                          <a:cubicBezTo>
                            <a:pt x="5127767" y="-587"/>
                            <a:pt x="5188996" y="32495"/>
                            <a:pt x="5178275" y="77944"/>
                          </a:cubicBezTo>
                          <a:cubicBezTo>
                            <a:pt x="5165304" y="139057"/>
                            <a:pt x="5167029" y="177999"/>
                            <a:pt x="5178275" y="248959"/>
                          </a:cubicBezTo>
                          <a:cubicBezTo>
                            <a:pt x="5184138" y="321201"/>
                            <a:pt x="5190409" y="332993"/>
                            <a:pt x="5178275" y="409397"/>
                          </a:cubicBezTo>
                          <a:cubicBezTo>
                            <a:pt x="5166749" y="479581"/>
                            <a:pt x="5177347" y="509865"/>
                            <a:pt x="5178275" y="606858"/>
                          </a:cubicBezTo>
                          <a:cubicBezTo>
                            <a:pt x="5184188" y="657119"/>
                            <a:pt x="5130789" y="694792"/>
                            <a:pt x="5040440" y="684803"/>
                          </a:cubicBezTo>
                          <a:cubicBezTo>
                            <a:pt x="4937169" y="689058"/>
                            <a:pt x="4830132" y="696081"/>
                            <a:pt x="4713600" y="684803"/>
                          </a:cubicBezTo>
                          <a:cubicBezTo>
                            <a:pt x="4590272" y="677779"/>
                            <a:pt x="4557408" y="686979"/>
                            <a:pt x="4484811" y="684803"/>
                          </a:cubicBezTo>
                          <a:cubicBezTo>
                            <a:pt x="4391880" y="678815"/>
                            <a:pt x="4307420" y="703150"/>
                            <a:pt x="4206997" y="684803"/>
                          </a:cubicBezTo>
                          <a:cubicBezTo>
                            <a:pt x="4101443" y="673304"/>
                            <a:pt x="3930779" y="682722"/>
                            <a:pt x="3831131" y="684803"/>
                          </a:cubicBezTo>
                          <a:cubicBezTo>
                            <a:pt x="3737966" y="678963"/>
                            <a:pt x="3691168" y="683777"/>
                            <a:pt x="3602343" y="684803"/>
                          </a:cubicBezTo>
                          <a:cubicBezTo>
                            <a:pt x="3504475" y="687754"/>
                            <a:pt x="3481446" y="681592"/>
                            <a:pt x="3422580" y="684803"/>
                          </a:cubicBezTo>
                          <a:cubicBezTo>
                            <a:pt x="3350452" y="682749"/>
                            <a:pt x="3171675" y="677179"/>
                            <a:pt x="3095740" y="684803"/>
                          </a:cubicBezTo>
                          <a:cubicBezTo>
                            <a:pt x="3019088" y="685780"/>
                            <a:pt x="2975987" y="680375"/>
                            <a:pt x="2915977" y="684803"/>
                          </a:cubicBezTo>
                          <a:cubicBezTo>
                            <a:pt x="2859907" y="679609"/>
                            <a:pt x="2721914" y="690507"/>
                            <a:pt x="2638163" y="684803"/>
                          </a:cubicBezTo>
                          <a:cubicBezTo>
                            <a:pt x="2560158" y="688920"/>
                            <a:pt x="2481380" y="686551"/>
                            <a:pt x="2409375" y="684803"/>
                          </a:cubicBezTo>
                          <a:cubicBezTo>
                            <a:pt x="2346849" y="678243"/>
                            <a:pt x="2157495" y="688660"/>
                            <a:pt x="2082534" y="684803"/>
                          </a:cubicBezTo>
                          <a:cubicBezTo>
                            <a:pt x="2003701" y="688498"/>
                            <a:pt x="1933156" y="684557"/>
                            <a:pt x="1853746" y="684803"/>
                          </a:cubicBezTo>
                          <a:cubicBezTo>
                            <a:pt x="1773852" y="684791"/>
                            <a:pt x="1748616" y="689840"/>
                            <a:pt x="1673984" y="684803"/>
                          </a:cubicBezTo>
                          <a:cubicBezTo>
                            <a:pt x="1599199" y="698600"/>
                            <a:pt x="1415512" y="641880"/>
                            <a:pt x="1249091" y="684803"/>
                          </a:cubicBezTo>
                          <a:cubicBezTo>
                            <a:pt x="1082083" y="685470"/>
                            <a:pt x="957428" y="681508"/>
                            <a:pt x="824198" y="684803"/>
                          </a:cubicBezTo>
                          <a:cubicBezTo>
                            <a:pt x="700482" y="692673"/>
                            <a:pt x="556109" y="683955"/>
                            <a:pt x="448332" y="684803"/>
                          </a:cubicBezTo>
                          <a:cubicBezTo>
                            <a:pt x="369806" y="670954"/>
                            <a:pt x="225134" y="690609"/>
                            <a:pt x="137834" y="684803"/>
                          </a:cubicBezTo>
                          <a:cubicBezTo>
                            <a:pt x="69608" y="691213"/>
                            <a:pt x="-6944" y="636662"/>
                            <a:pt x="0" y="606858"/>
                          </a:cubicBezTo>
                          <a:cubicBezTo>
                            <a:pt x="1962" y="543487"/>
                            <a:pt x="-4456" y="508230"/>
                            <a:pt x="0" y="425264"/>
                          </a:cubicBezTo>
                          <a:cubicBezTo>
                            <a:pt x="11780" y="341785"/>
                            <a:pt x="10912" y="299241"/>
                            <a:pt x="0" y="243670"/>
                          </a:cubicBezTo>
                          <a:cubicBezTo>
                            <a:pt x="-8386" y="197053"/>
                            <a:pt x="374" y="127617"/>
                            <a:pt x="0" y="77944"/>
                          </a:cubicBezTo>
                          <a:close/>
                        </a:path>
                        <a:path w="5178275" h="684803" fill="none" stroke="0" extrusionOk="0">
                          <a:moveTo>
                            <a:pt x="0" y="77944"/>
                          </a:moveTo>
                          <a:cubicBezTo>
                            <a:pt x="7666" y="31021"/>
                            <a:pt x="55433" y="-6825"/>
                            <a:pt x="137834" y="0"/>
                          </a:cubicBezTo>
                          <a:cubicBezTo>
                            <a:pt x="245103" y="9935"/>
                            <a:pt x="295439" y="6435"/>
                            <a:pt x="415648" y="0"/>
                          </a:cubicBezTo>
                          <a:cubicBezTo>
                            <a:pt x="549033" y="-3829"/>
                            <a:pt x="563330" y="-1357"/>
                            <a:pt x="644436" y="0"/>
                          </a:cubicBezTo>
                          <a:cubicBezTo>
                            <a:pt x="727809" y="-5123"/>
                            <a:pt x="903731" y="23081"/>
                            <a:pt x="1020303" y="0"/>
                          </a:cubicBezTo>
                          <a:cubicBezTo>
                            <a:pt x="1123496" y="16373"/>
                            <a:pt x="1242253" y="20710"/>
                            <a:pt x="1445196" y="0"/>
                          </a:cubicBezTo>
                          <a:cubicBezTo>
                            <a:pt x="1652943" y="-7106"/>
                            <a:pt x="1696501" y="-10586"/>
                            <a:pt x="1772036" y="0"/>
                          </a:cubicBezTo>
                          <a:cubicBezTo>
                            <a:pt x="1866037" y="19675"/>
                            <a:pt x="1917064" y="8540"/>
                            <a:pt x="2049850" y="0"/>
                          </a:cubicBezTo>
                          <a:cubicBezTo>
                            <a:pt x="2187738" y="60"/>
                            <a:pt x="2203679" y="9013"/>
                            <a:pt x="2327664" y="0"/>
                          </a:cubicBezTo>
                          <a:cubicBezTo>
                            <a:pt x="2457353" y="-1468"/>
                            <a:pt x="2486068" y="2045"/>
                            <a:pt x="2556453" y="0"/>
                          </a:cubicBezTo>
                          <a:cubicBezTo>
                            <a:pt x="2638845" y="-4219"/>
                            <a:pt x="2729921" y="645"/>
                            <a:pt x="2785241" y="0"/>
                          </a:cubicBezTo>
                          <a:cubicBezTo>
                            <a:pt x="2831639" y="5982"/>
                            <a:pt x="2945929" y="-462"/>
                            <a:pt x="3014030" y="0"/>
                          </a:cubicBezTo>
                          <a:cubicBezTo>
                            <a:pt x="3099190" y="2267"/>
                            <a:pt x="3158851" y="-13753"/>
                            <a:pt x="3242818" y="0"/>
                          </a:cubicBezTo>
                          <a:cubicBezTo>
                            <a:pt x="3310738" y="10453"/>
                            <a:pt x="3572888" y="121"/>
                            <a:pt x="3667710" y="0"/>
                          </a:cubicBezTo>
                          <a:cubicBezTo>
                            <a:pt x="3750191" y="527"/>
                            <a:pt x="3901189" y="-4345"/>
                            <a:pt x="3994551" y="0"/>
                          </a:cubicBezTo>
                          <a:cubicBezTo>
                            <a:pt x="4120879" y="614"/>
                            <a:pt x="4272303" y="-12262"/>
                            <a:pt x="4419444" y="0"/>
                          </a:cubicBezTo>
                          <a:cubicBezTo>
                            <a:pt x="4612089" y="33933"/>
                            <a:pt x="4768966" y="30554"/>
                            <a:pt x="5040440" y="0"/>
                          </a:cubicBezTo>
                          <a:cubicBezTo>
                            <a:pt x="5112792" y="-8729"/>
                            <a:pt x="5176520" y="30367"/>
                            <a:pt x="5178275" y="77944"/>
                          </a:cubicBezTo>
                          <a:cubicBezTo>
                            <a:pt x="5191835" y="113675"/>
                            <a:pt x="5167246" y="183202"/>
                            <a:pt x="5178275" y="243670"/>
                          </a:cubicBezTo>
                          <a:cubicBezTo>
                            <a:pt x="5191151" y="310378"/>
                            <a:pt x="5162264" y="351876"/>
                            <a:pt x="5178275" y="414686"/>
                          </a:cubicBezTo>
                          <a:cubicBezTo>
                            <a:pt x="5188294" y="475998"/>
                            <a:pt x="5170557" y="557464"/>
                            <a:pt x="5178275" y="606858"/>
                          </a:cubicBezTo>
                          <a:cubicBezTo>
                            <a:pt x="5183839" y="659993"/>
                            <a:pt x="5128061" y="688138"/>
                            <a:pt x="5040440" y="684803"/>
                          </a:cubicBezTo>
                          <a:cubicBezTo>
                            <a:pt x="4938778" y="687794"/>
                            <a:pt x="4844628" y="689025"/>
                            <a:pt x="4762626" y="684803"/>
                          </a:cubicBezTo>
                          <a:cubicBezTo>
                            <a:pt x="4677809" y="692379"/>
                            <a:pt x="4581552" y="690207"/>
                            <a:pt x="4533838" y="684803"/>
                          </a:cubicBezTo>
                          <a:cubicBezTo>
                            <a:pt x="4513376" y="688844"/>
                            <a:pt x="4285392" y="670319"/>
                            <a:pt x="4157971" y="684803"/>
                          </a:cubicBezTo>
                          <a:cubicBezTo>
                            <a:pt x="4012360" y="684150"/>
                            <a:pt x="3981852" y="683987"/>
                            <a:pt x="3880157" y="684803"/>
                          </a:cubicBezTo>
                          <a:cubicBezTo>
                            <a:pt x="3775787" y="691715"/>
                            <a:pt x="3732300" y="678005"/>
                            <a:pt x="3602343" y="684803"/>
                          </a:cubicBezTo>
                          <a:cubicBezTo>
                            <a:pt x="3460558" y="694561"/>
                            <a:pt x="3355260" y="668040"/>
                            <a:pt x="3226476" y="684803"/>
                          </a:cubicBezTo>
                          <a:cubicBezTo>
                            <a:pt x="3120262" y="680692"/>
                            <a:pt x="3006374" y="687771"/>
                            <a:pt x="2801583" y="684803"/>
                          </a:cubicBezTo>
                          <a:cubicBezTo>
                            <a:pt x="2624524" y="690005"/>
                            <a:pt x="2544849" y="679883"/>
                            <a:pt x="2376691" y="684803"/>
                          </a:cubicBezTo>
                          <a:cubicBezTo>
                            <a:pt x="2202738" y="692609"/>
                            <a:pt x="2146647" y="671869"/>
                            <a:pt x="2049850" y="684803"/>
                          </a:cubicBezTo>
                          <a:cubicBezTo>
                            <a:pt x="1959338" y="683640"/>
                            <a:pt x="1888869" y="676909"/>
                            <a:pt x="1821062" y="684803"/>
                          </a:cubicBezTo>
                          <a:cubicBezTo>
                            <a:pt x="1740359" y="677274"/>
                            <a:pt x="1697727" y="687156"/>
                            <a:pt x="1592273" y="684803"/>
                          </a:cubicBezTo>
                          <a:cubicBezTo>
                            <a:pt x="1495526" y="678329"/>
                            <a:pt x="1430831" y="682929"/>
                            <a:pt x="1265433" y="684803"/>
                          </a:cubicBezTo>
                          <a:cubicBezTo>
                            <a:pt x="1116200" y="686227"/>
                            <a:pt x="1105710" y="679348"/>
                            <a:pt x="1036645" y="684803"/>
                          </a:cubicBezTo>
                          <a:cubicBezTo>
                            <a:pt x="957878" y="679837"/>
                            <a:pt x="819244" y="680129"/>
                            <a:pt x="758830" y="684803"/>
                          </a:cubicBezTo>
                          <a:cubicBezTo>
                            <a:pt x="707964" y="691238"/>
                            <a:pt x="521011" y="690705"/>
                            <a:pt x="431990" y="684803"/>
                          </a:cubicBezTo>
                          <a:cubicBezTo>
                            <a:pt x="332219" y="705888"/>
                            <a:pt x="232422" y="652624"/>
                            <a:pt x="137834" y="684803"/>
                          </a:cubicBezTo>
                          <a:cubicBezTo>
                            <a:pt x="62216" y="695851"/>
                            <a:pt x="1852" y="668082"/>
                            <a:pt x="0" y="606858"/>
                          </a:cubicBezTo>
                          <a:cubicBezTo>
                            <a:pt x="8840" y="546298"/>
                            <a:pt x="-8664" y="514795"/>
                            <a:pt x="0" y="430553"/>
                          </a:cubicBezTo>
                          <a:cubicBezTo>
                            <a:pt x="2996" y="345839"/>
                            <a:pt x="1906" y="342621"/>
                            <a:pt x="0" y="270116"/>
                          </a:cubicBezTo>
                          <a:cubicBezTo>
                            <a:pt x="-9339" y="193680"/>
                            <a:pt x="7594" y="132666"/>
                            <a:pt x="0" y="77944"/>
                          </a:cubicBezTo>
                          <a:close/>
                        </a:path>
                      </a:pathLst>
                    </a:cu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83508"/>
              <a:endParaRPr lang="th-TH" sz="2200">
                <a:solidFill>
                  <a:prstClr val="white"/>
                </a:solidFill>
                <a:latin typeface="MN ONIGIRI" pitchFamily="2" charset="0"/>
                <a:cs typeface="MN ONIGIRI" pitchFamily="2" charset="0"/>
              </a:endParaRPr>
            </a:p>
          </p:txBody>
        </p:sp>
        <p:sp>
          <p:nvSpPr>
            <p:cNvPr id="13" name="กล่องข้อความ 12">
              <a:extLst>
                <a:ext uri="{FF2B5EF4-FFF2-40B4-BE49-F238E27FC236}">
                  <a16:creationId xmlns:a16="http://schemas.microsoft.com/office/drawing/2014/main" id="{1A8777F3-644A-CA63-2FDE-B0372D6CAC0A}"/>
                </a:ext>
              </a:extLst>
            </p:cNvPr>
            <p:cNvSpPr txBox="1"/>
            <p:nvPr/>
          </p:nvSpPr>
          <p:spPr>
            <a:xfrm>
              <a:off x="1793687" y="3257661"/>
              <a:ext cx="3173631" cy="4308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th-TH" sz="2200" dirty="0">
                  <a:solidFill>
                    <a:schemeClr val="accent2"/>
                  </a:solidFill>
                  <a:latin typeface="FC Crayon [Non-commercial] Reg" pitchFamily="2" charset="-34"/>
                  <a:cs typeface="FC Crayon [Non-commercial] Reg" pitchFamily="2" charset="-34"/>
                </a:rPr>
                <a:t>มวล</a:t>
              </a:r>
              <a:r>
                <a:rPr lang="th-TH" sz="2200" dirty="0">
                  <a:latin typeface="FC Crayon [Non-commercial] Reg" pitchFamily="2" charset="-34"/>
                  <a:cs typeface="FC Crayon [Non-commercial] Reg" pitchFamily="2" charset="-34"/>
                </a:rPr>
                <a:t> หน่วยเป็น </a:t>
              </a:r>
              <a:r>
                <a:rPr lang="th-TH" sz="2200" dirty="0">
                  <a:solidFill>
                    <a:schemeClr val="accent2"/>
                  </a:solidFill>
                  <a:latin typeface="FC Crayon [Non-commercial] Reg" pitchFamily="2" charset="-34"/>
                  <a:cs typeface="FC Crayon [Non-commercial] Reg" pitchFamily="2" charset="-34"/>
                </a:rPr>
                <a:t>กรัม </a:t>
              </a:r>
              <a:r>
                <a:rPr lang="th-TH" sz="2200" dirty="0">
                  <a:latin typeface="FC Crayon [Non-commercial] Reg" pitchFamily="2" charset="-34"/>
                  <a:cs typeface="FC Crayon [Non-commercial] Reg" pitchFamily="2" charset="-34"/>
                </a:rPr>
                <a:t>(</a:t>
              </a:r>
              <a:r>
                <a:rPr lang="en" sz="2200" dirty="0">
                  <a:latin typeface="FC Crayon [Non-commercial] Reg" pitchFamily="2" charset="-34"/>
                  <a:cs typeface="FC Crayon [Non-commercial] Reg" pitchFamily="2" charset="-34"/>
                </a:rPr>
                <a:t>g)</a:t>
              </a:r>
            </a:p>
          </p:txBody>
        </p:sp>
      </p:grpSp>
      <p:grpSp>
        <p:nvGrpSpPr>
          <p:cNvPr id="14" name="กลุ่ม 13">
            <a:extLst>
              <a:ext uri="{FF2B5EF4-FFF2-40B4-BE49-F238E27FC236}">
                <a16:creationId xmlns:a16="http://schemas.microsoft.com/office/drawing/2014/main" id="{86E8ADBC-67AA-3F04-5AD2-F3B007142502}"/>
              </a:ext>
            </a:extLst>
          </p:cNvPr>
          <p:cNvGrpSpPr/>
          <p:nvPr/>
        </p:nvGrpSpPr>
        <p:grpSpPr>
          <a:xfrm>
            <a:off x="5938720" y="4379642"/>
            <a:ext cx="5788814" cy="684803"/>
            <a:chOff x="1785118" y="3086598"/>
            <a:chExt cx="3173631" cy="684803"/>
          </a:xfrm>
        </p:grpSpPr>
        <p:sp>
          <p:nvSpPr>
            <p:cNvPr id="15" name="สี่เหลี่ยมผืนผ้ามุมมน 4">
              <a:extLst>
                <a:ext uri="{FF2B5EF4-FFF2-40B4-BE49-F238E27FC236}">
                  <a16:creationId xmlns:a16="http://schemas.microsoft.com/office/drawing/2014/main" id="{F696A7D1-7F50-57E2-F51D-09D9C90C3F45}"/>
                </a:ext>
              </a:extLst>
            </p:cNvPr>
            <p:cNvSpPr/>
            <p:nvPr/>
          </p:nvSpPr>
          <p:spPr>
            <a:xfrm>
              <a:off x="1943909" y="3086598"/>
              <a:ext cx="2838912" cy="684803"/>
            </a:xfrm>
            <a:custGeom>
              <a:avLst/>
              <a:gdLst>
                <a:gd name="connsiteX0" fmla="*/ 0 w 2838912"/>
                <a:gd name="connsiteY0" fmla="*/ 77944 h 684803"/>
                <a:gd name="connsiteX1" fmla="*/ 75565 w 2838912"/>
                <a:gd name="connsiteY1" fmla="*/ 0 h 684803"/>
                <a:gd name="connsiteX2" fmla="*/ 227872 w 2838912"/>
                <a:gd name="connsiteY2" fmla="*/ 0 h 684803"/>
                <a:gd name="connsiteX3" fmla="*/ 353302 w 2838912"/>
                <a:gd name="connsiteY3" fmla="*/ 0 h 684803"/>
                <a:gd name="connsiteX4" fmla="*/ 559365 w 2838912"/>
                <a:gd name="connsiteY4" fmla="*/ 0 h 684803"/>
                <a:gd name="connsiteX5" fmla="*/ 792307 w 2838912"/>
                <a:gd name="connsiteY5" fmla="*/ 0 h 684803"/>
                <a:gd name="connsiteX6" fmla="*/ 971492 w 2838912"/>
                <a:gd name="connsiteY6" fmla="*/ 0 h 684803"/>
                <a:gd name="connsiteX7" fmla="*/ 1123799 w 2838912"/>
                <a:gd name="connsiteY7" fmla="*/ 0 h 684803"/>
                <a:gd name="connsiteX8" fmla="*/ 1276107 w 2838912"/>
                <a:gd name="connsiteY8" fmla="*/ 0 h 684803"/>
                <a:gd name="connsiteX9" fmla="*/ 1401537 w 2838912"/>
                <a:gd name="connsiteY9" fmla="*/ 0 h 684803"/>
                <a:gd name="connsiteX10" fmla="*/ 1526966 w 2838912"/>
                <a:gd name="connsiteY10" fmla="*/ 0 h 684803"/>
                <a:gd name="connsiteX11" fmla="*/ 1652396 w 2838912"/>
                <a:gd name="connsiteY11" fmla="*/ 0 h 684803"/>
                <a:gd name="connsiteX12" fmla="*/ 1777826 w 2838912"/>
                <a:gd name="connsiteY12" fmla="*/ 0 h 684803"/>
                <a:gd name="connsiteX13" fmla="*/ 2010767 w 2838912"/>
                <a:gd name="connsiteY13" fmla="*/ 0 h 684803"/>
                <a:gd name="connsiteX14" fmla="*/ 2189952 w 2838912"/>
                <a:gd name="connsiteY14" fmla="*/ 0 h 684803"/>
                <a:gd name="connsiteX15" fmla="*/ 2422894 w 2838912"/>
                <a:gd name="connsiteY15" fmla="*/ 0 h 684803"/>
                <a:gd name="connsiteX16" fmla="*/ 2763346 w 2838912"/>
                <a:gd name="connsiteY16" fmla="*/ 0 h 684803"/>
                <a:gd name="connsiteX17" fmla="*/ 2838911 w 2838912"/>
                <a:gd name="connsiteY17" fmla="*/ 77944 h 684803"/>
                <a:gd name="connsiteX18" fmla="*/ 2838911 w 2838912"/>
                <a:gd name="connsiteY18" fmla="*/ 243670 h 684803"/>
                <a:gd name="connsiteX19" fmla="*/ 2838911 w 2838912"/>
                <a:gd name="connsiteY19" fmla="*/ 414686 h 684803"/>
                <a:gd name="connsiteX20" fmla="*/ 2838911 w 2838912"/>
                <a:gd name="connsiteY20" fmla="*/ 606858 h 684803"/>
                <a:gd name="connsiteX21" fmla="*/ 2763346 w 2838912"/>
                <a:gd name="connsiteY21" fmla="*/ 684803 h 684803"/>
                <a:gd name="connsiteX22" fmla="*/ 2611038 w 2838912"/>
                <a:gd name="connsiteY22" fmla="*/ 684803 h 684803"/>
                <a:gd name="connsiteX23" fmla="*/ 2485609 w 2838912"/>
                <a:gd name="connsiteY23" fmla="*/ 684803 h 684803"/>
                <a:gd name="connsiteX24" fmla="*/ 2279545 w 2838912"/>
                <a:gd name="connsiteY24" fmla="*/ 684803 h 684803"/>
                <a:gd name="connsiteX25" fmla="*/ 2127238 w 2838912"/>
                <a:gd name="connsiteY25" fmla="*/ 684803 h 684803"/>
                <a:gd name="connsiteX26" fmla="*/ 1974930 w 2838912"/>
                <a:gd name="connsiteY26" fmla="*/ 684803 h 684803"/>
                <a:gd name="connsiteX27" fmla="*/ 1768867 w 2838912"/>
                <a:gd name="connsiteY27" fmla="*/ 684803 h 684803"/>
                <a:gd name="connsiteX28" fmla="*/ 1535926 w 2838912"/>
                <a:gd name="connsiteY28" fmla="*/ 684803 h 684803"/>
                <a:gd name="connsiteX29" fmla="*/ 1302985 w 2838912"/>
                <a:gd name="connsiteY29" fmla="*/ 684803 h 684803"/>
                <a:gd name="connsiteX30" fmla="*/ 1123799 w 2838912"/>
                <a:gd name="connsiteY30" fmla="*/ 684803 h 684803"/>
                <a:gd name="connsiteX31" fmla="*/ 998370 w 2838912"/>
                <a:gd name="connsiteY31" fmla="*/ 684803 h 684803"/>
                <a:gd name="connsiteX32" fmla="*/ 872939 w 2838912"/>
                <a:gd name="connsiteY32" fmla="*/ 684803 h 684803"/>
                <a:gd name="connsiteX33" fmla="*/ 693754 w 2838912"/>
                <a:gd name="connsiteY33" fmla="*/ 684803 h 684803"/>
                <a:gd name="connsiteX34" fmla="*/ 568325 w 2838912"/>
                <a:gd name="connsiteY34" fmla="*/ 684803 h 684803"/>
                <a:gd name="connsiteX35" fmla="*/ 416017 w 2838912"/>
                <a:gd name="connsiteY35" fmla="*/ 684803 h 684803"/>
                <a:gd name="connsiteX36" fmla="*/ 236832 w 2838912"/>
                <a:gd name="connsiteY36" fmla="*/ 684803 h 684803"/>
                <a:gd name="connsiteX37" fmla="*/ 75565 w 2838912"/>
                <a:gd name="connsiteY37" fmla="*/ 684803 h 684803"/>
                <a:gd name="connsiteX38" fmla="*/ 0 w 2838912"/>
                <a:gd name="connsiteY38" fmla="*/ 606858 h 684803"/>
                <a:gd name="connsiteX39" fmla="*/ 0 w 2838912"/>
                <a:gd name="connsiteY39" fmla="*/ 430553 h 684803"/>
                <a:gd name="connsiteX40" fmla="*/ 0 w 2838912"/>
                <a:gd name="connsiteY40" fmla="*/ 270116 h 684803"/>
                <a:gd name="connsiteX41" fmla="*/ 0 w 2838912"/>
                <a:gd name="connsiteY41" fmla="*/ 77944 h 684803"/>
                <a:gd name="connsiteX0" fmla="*/ 0 w 2838912"/>
                <a:gd name="connsiteY0" fmla="*/ 77944 h 684803"/>
                <a:gd name="connsiteX1" fmla="*/ 75565 w 2838912"/>
                <a:gd name="connsiteY1" fmla="*/ 0 h 684803"/>
                <a:gd name="connsiteX2" fmla="*/ 281628 w 2838912"/>
                <a:gd name="connsiteY2" fmla="*/ 0 h 684803"/>
                <a:gd name="connsiteX3" fmla="*/ 433935 w 2838912"/>
                <a:gd name="connsiteY3" fmla="*/ 0 h 684803"/>
                <a:gd name="connsiteX4" fmla="*/ 532488 w 2838912"/>
                <a:gd name="connsiteY4" fmla="*/ 0 h 684803"/>
                <a:gd name="connsiteX5" fmla="*/ 684795 w 2838912"/>
                <a:gd name="connsiteY5" fmla="*/ 0 h 684803"/>
                <a:gd name="connsiteX6" fmla="*/ 783347 w 2838912"/>
                <a:gd name="connsiteY6" fmla="*/ 0 h 684803"/>
                <a:gd name="connsiteX7" fmla="*/ 1016288 w 2838912"/>
                <a:gd name="connsiteY7" fmla="*/ 0 h 684803"/>
                <a:gd name="connsiteX8" fmla="*/ 1141718 w 2838912"/>
                <a:gd name="connsiteY8" fmla="*/ 0 h 684803"/>
                <a:gd name="connsiteX9" fmla="*/ 1347781 w 2838912"/>
                <a:gd name="connsiteY9" fmla="*/ 0 h 684803"/>
                <a:gd name="connsiteX10" fmla="*/ 1473211 w 2838912"/>
                <a:gd name="connsiteY10" fmla="*/ 0 h 684803"/>
                <a:gd name="connsiteX11" fmla="*/ 1706152 w 2838912"/>
                <a:gd name="connsiteY11" fmla="*/ 0 h 684803"/>
                <a:gd name="connsiteX12" fmla="*/ 1831582 w 2838912"/>
                <a:gd name="connsiteY12" fmla="*/ 0 h 684803"/>
                <a:gd name="connsiteX13" fmla="*/ 2010767 w 2838912"/>
                <a:gd name="connsiteY13" fmla="*/ 0 h 684803"/>
                <a:gd name="connsiteX14" fmla="*/ 2243708 w 2838912"/>
                <a:gd name="connsiteY14" fmla="*/ 0 h 684803"/>
                <a:gd name="connsiteX15" fmla="*/ 2396016 w 2838912"/>
                <a:gd name="connsiteY15" fmla="*/ 0 h 684803"/>
                <a:gd name="connsiteX16" fmla="*/ 2548323 w 2838912"/>
                <a:gd name="connsiteY16" fmla="*/ 0 h 684803"/>
                <a:gd name="connsiteX17" fmla="*/ 2763346 w 2838912"/>
                <a:gd name="connsiteY17" fmla="*/ 0 h 684803"/>
                <a:gd name="connsiteX18" fmla="*/ 2838911 w 2838912"/>
                <a:gd name="connsiteY18" fmla="*/ 77944 h 684803"/>
                <a:gd name="connsiteX19" fmla="*/ 2838911 w 2838912"/>
                <a:gd name="connsiteY19" fmla="*/ 248959 h 684803"/>
                <a:gd name="connsiteX20" fmla="*/ 2838911 w 2838912"/>
                <a:gd name="connsiteY20" fmla="*/ 409397 h 684803"/>
                <a:gd name="connsiteX21" fmla="*/ 2838911 w 2838912"/>
                <a:gd name="connsiteY21" fmla="*/ 606858 h 684803"/>
                <a:gd name="connsiteX22" fmla="*/ 2763346 w 2838912"/>
                <a:gd name="connsiteY22" fmla="*/ 684803 h 684803"/>
                <a:gd name="connsiteX23" fmla="*/ 2584160 w 2838912"/>
                <a:gd name="connsiteY23" fmla="*/ 684803 h 684803"/>
                <a:gd name="connsiteX24" fmla="*/ 2458730 w 2838912"/>
                <a:gd name="connsiteY24" fmla="*/ 684803 h 684803"/>
                <a:gd name="connsiteX25" fmla="*/ 2306423 w 2838912"/>
                <a:gd name="connsiteY25" fmla="*/ 684803 h 684803"/>
                <a:gd name="connsiteX26" fmla="*/ 2100360 w 2838912"/>
                <a:gd name="connsiteY26" fmla="*/ 684803 h 684803"/>
                <a:gd name="connsiteX27" fmla="*/ 1974930 w 2838912"/>
                <a:gd name="connsiteY27" fmla="*/ 684803 h 684803"/>
                <a:gd name="connsiteX28" fmla="*/ 1876378 w 2838912"/>
                <a:gd name="connsiteY28" fmla="*/ 684803 h 684803"/>
                <a:gd name="connsiteX29" fmla="*/ 1697193 w 2838912"/>
                <a:gd name="connsiteY29" fmla="*/ 684803 h 684803"/>
                <a:gd name="connsiteX30" fmla="*/ 1598640 w 2838912"/>
                <a:gd name="connsiteY30" fmla="*/ 684803 h 684803"/>
                <a:gd name="connsiteX31" fmla="*/ 1446333 w 2838912"/>
                <a:gd name="connsiteY31" fmla="*/ 684803 h 684803"/>
                <a:gd name="connsiteX32" fmla="*/ 1320903 w 2838912"/>
                <a:gd name="connsiteY32" fmla="*/ 684803 h 684803"/>
                <a:gd name="connsiteX33" fmla="*/ 1141718 w 2838912"/>
                <a:gd name="connsiteY33" fmla="*/ 684803 h 684803"/>
                <a:gd name="connsiteX34" fmla="*/ 1016288 w 2838912"/>
                <a:gd name="connsiteY34" fmla="*/ 684803 h 684803"/>
                <a:gd name="connsiteX35" fmla="*/ 917736 w 2838912"/>
                <a:gd name="connsiteY35" fmla="*/ 684803 h 684803"/>
                <a:gd name="connsiteX36" fmla="*/ 684795 w 2838912"/>
                <a:gd name="connsiteY36" fmla="*/ 684803 h 684803"/>
                <a:gd name="connsiteX37" fmla="*/ 451854 w 2838912"/>
                <a:gd name="connsiteY37" fmla="*/ 684803 h 684803"/>
                <a:gd name="connsiteX38" fmla="*/ 245791 w 2838912"/>
                <a:gd name="connsiteY38" fmla="*/ 684803 h 684803"/>
                <a:gd name="connsiteX39" fmla="*/ 75565 w 2838912"/>
                <a:gd name="connsiteY39" fmla="*/ 684803 h 684803"/>
                <a:gd name="connsiteX40" fmla="*/ 0 w 2838912"/>
                <a:gd name="connsiteY40" fmla="*/ 606858 h 684803"/>
                <a:gd name="connsiteX41" fmla="*/ 0 w 2838912"/>
                <a:gd name="connsiteY41" fmla="*/ 425264 h 684803"/>
                <a:gd name="connsiteX42" fmla="*/ 0 w 2838912"/>
                <a:gd name="connsiteY42" fmla="*/ 243670 h 684803"/>
                <a:gd name="connsiteX43" fmla="*/ 0 w 2838912"/>
                <a:gd name="connsiteY43" fmla="*/ 77944 h 684803"/>
                <a:gd name="connsiteX0" fmla="*/ 0 w 2838912"/>
                <a:gd name="connsiteY0" fmla="*/ 77944 h 684803"/>
                <a:gd name="connsiteX1" fmla="*/ 75565 w 2838912"/>
                <a:gd name="connsiteY1" fmla="*/ 0 h 684803"/>
                <a:gd name="connsiteX2" fmla="*/ 227872 w 2838912"/>
                <a:gd name="connsiteY2" fmla="*/ 0 h 684803"/>
                <a:gd name="connsiteX3" fmla="*/ 353302 w 2838912"/>
                <a:gd name="connsiteY3" fmla="*/ 0 h 684803"/>
                <a:gd name="connsiteX4" fmla="*/ 559365 w 2838912"/>
                <a:gd name="connsiteY4" fmla="*/ 0 h 684803"/>
                <a:gd name="connsiteX5" fmla="*/ 792307 w 2838912"/>
                <a:gd name="connsiteY5" fmla="*/ 0 h 684803"/>
                <a:gd name="connsiteX6" fmla="*/ 971492 w 2838912"/>
                <a:gd name="connsiteY6" fmla="*/ 0 h 684803"/>
                <a:gd name="connsiteX7" fmla="*/ 1123799 w 2838912"/>
                <a:gd name="connsiteY7" fmla="*/ 0 h 684803"/>
                <a:gd name="connsiteX8" fmla="*/ 1276107 w 2838912"/>
                <a:gd name="connsiteY8" fmla="*/ 0 h 684803"/>
                <a:gd name="connsiteX9" fmla="*/ 1401537 w 2838912"/>
                <a:gd name="connsiteY9" fmla="*/ 0 h 684803"/>
                <a:gd name="connsiteX10" fmla="*/ 1526966 w 2838912"/>
                <a:gd name="connsiteY10" fmla="*/ 0 h 684803"/>
                <a:gd name="connsiteX11" fmla="*/ 1652396 w 2838912"/>
                <a:gd name="connsiteY11" fmla="*/ 0 h 684803"/>
                <a:gd name="connsiteX12" fmla="*/ 1777826 w 2838912"/>
                <a:gd name="connsiteY12" fmla="*/ 0 h 684803"/>
                <a:gd name="connsiteX13" fmla="*/ 2010767 w 2838912"/>
                <a:gd name="connsiteY13" fmla="*/ 0 h 684803"/>
                <a:gd name="connsiteX14" fmla="*/ 2189952 w 2838912"/>
                <a:gd name="connsiteY14" fmla="*/ 0 h 684803"/>
                <a:gd name="connsiteX15" fmla="*/ 2422894 w 2838912"/>
                <a:gd name="connsiteY15" fmla="*/ 0 h 684803"/>
                <a:gd name="connsiteX16" fmla="*/ 2763346 w 2838912"/>
                <a:gd name="connsiteY16" fmla="*/ 0 h 684803"/>
                <a:gd name="connsiteX17" fmla="*/ 2838911 w 2838912"/>
                <a:gd name="connsiteY17" fmla="*/ 77944 h 684803"/>
                <a:gd name="connsiteX18" fmla="*/ 2838911 w 2838912"/>
                <a:gd name="connsiteY18" fmla="*/ 243670 h 684803"/>
                <a:gd name="connsiteX19" fmla="*/ 2838911 w 2838912"/>
                <a:gd name="connsiteY19" fmla="*/ 414686 h 684803"/>
                <a:gd name="connsiteX20" fmla="*/ 2838911 w 2838912"/>
                <a:gd name="connsiteY20" fmla="*/ 606858 h 684803"/>
                <a:gd name="connsiteX21" fmla="*/ 2763346 w 2838912"/>
                <a:gd name="connsiteY21" fmla="*/ 684803 h 684803"/>
                <a:gd name="connsiteX22" fmla="*/ 2611038 w 2838912"/>
                <a:gd name="connsiteY22" fmla="*/ 684803 h 684803"/>
                <a:gd name="connsiteX23" fmla="*/ 2485609 w 2838912"/>
                <a:gd name="connsiteY23" fmla="*/ 684803 h 684803"/>
                <a:gd name="connsiteX24" fmla="*/ 2279545 w 2838912"/>
                <a:gd name="connsiteY24" fmla="*/ 684803 h 684803"/>
                <a:gd name="connsiteX25" fmla="*/ 2127238 w 2838912"/>
                <a:gd name="connsiteY25" fmla="*/ 684803 h 684803"/>
                <a:gd name="connsiteX26" fmla="*/ 1974930 w 2838912"/>
                <a:gd name="connsiteY26" fmla="*/ 684803 h 684803"/>
                <a:gd name="connsiteX27" fmla="*/ 1768867 w 2838912"/>
                <a:gd name="connsiteY27" fmla="*/ 684803 h 684803"/>
                <a:gd name="connsiteX28" fmla="*/ 1535926 w 2838912"/>
                <a:gd name="connsiteY28" fmla="*/ 684803 h 684803"/>
                <a:gd name="connsiteX29" fmla="*/ 1302985 w 2838912"/>
                <a:gd name="connsiteY29" fmla="*/ 684803 h 684803"/>
                <a:gd name="connsiteX30" fmla="*/ 1123799 w 2838912"/>
                <a:gd name="connsiteY30" fmla="*/ 684803 h 684803"/>
                <a:gd name="connsiteX31" fmla="*/ 998370 w 2838912"/>
                <a:gd name="connsiteY31" fmla="*/ 684803 h 684803"/>
                <a:gd name="connsiteX32" fmla="*/ 872939 w 2838912"/>
                <a:gd name="connsiteY32" fmla="*/ 684803 h 684803"/>
                <a:gd name="connsiteX33" fmla="*/ 693754 w 2838912"/>
                <a:gd name="connsiteY33" fmla="*/ 684803 h 684803"/>
                <a:gd name="connsiteX34" fmla="*/ 568325 w 2838912"/>
                <a:gd name="connsiteY34" fmla="*/ 684803 h 684803"/>
                <a:gd name="connsiteX35" fmla="*/ 416017 w 2838912"/>
                <a:gd name="connsiteY35" fmla="*/ 684803 h 684803"/>
                <a:gd name="connsiteX36" fmla="*/ 236832 w 2838912"/>
                <a:gd name="connsiteY36" fmla="*/ 684803 h 684803"/>
                <a:gd name="connsiteX37" fmla="*/ 75565 w 2838912"/>
                <a:gd name="connsiteY37" fmla="*/ 684803 h 684803"/>
                <a:gd name="connsiteX38" fmla="*/ 0 w 2838912"/>
                <a:gd name="connsiteY38" fmla="*/ 606858 h 684803"/>
                <a:gd name="connsiteX39" fmla="*/ 0 w 2838912"/>
                <a:gd name="connsiteY39" fmla="*/ 430553 h 684803"/>
                <a:gd name="connsiteX40" fmla="*/ 0 w 2838912"/>
                <a:gd name="connsiteY40" fmla="*/ 270116 h 684803"/>
                <a:gd name="connsiteX41" fmla="*/ 0 w 2838912"/>
                <a:gd name="connsiteY41" fmla="*/ 77944 h 684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838912" h="684803" fill="none" extrusionOk="0">
                  <a:moveTo>
                    <a:pt x="0" y="77944"/>
                  </a:moveTo>
                  <a:cubicBezTo>
                    <a:pt x="-1504" y="24263"/>
                    <a:pt x="19712" y="2475"/>
                    <a:pt x="75565" y="0"/>
                  </a:cubicBezTo>
                  <a:cubicBezTo>
                    <a:pt x="129559" y="-3946"/>
                    <a:pt x="153409" y="13826"/>
                    <a:pt x="227872" y="0"/>
                  </a:cubicBezTo>
                  <a:cubicBezTo>
                    <a:pt x="300191" y="-3515"/>
                    <a:pt x="310747" y="-3336"/>
                    <a:pt x="353302" y="0"/>
                  </a:cubicBezTo>
                  <a:cubicBezTo>
                    <a:pt x="379773" y="6920"/>
                    <a:pt x="477873" y="-7018"/>
                    <a:pt x="559365" y="0"/>
                  </a:cubicBezTo>
                  <a:cubicBezTo>
                    <a:pt x="600935" y="-40969"/>
                    <a:pt x="667108" y="27699"/>
                    <a:pt x="792307" y="0"/>
                  </a:cubicBezTo>
                  <a:cubicBezTo>
                    <a:pt x="907555" y="-9734"/>
                    <a:pt x="924486" y="-12640"/>
                    <a:pt x="971492" y="0"/>
                  </a:cubicBezTo>
                  <a:cubicBezTo>
                    <a:pt x="1018579" y="15211"/>
                    <a:pt x="1055326" y="-13250"/>
                    <a:pt x="1123799" y="0"/>
                  </a:cubicBezTo>
                  <a:cubicBezTo>
                    <a:pt x="1196797" y="-4180"/>
                    <a:pt x="1205781" y="1439"/>
                    <a:pt x="1276107" y="0"/>
                  </a:cubicBezTo>
                  <a:cubicBezTo>
                    <a:pt x="1349860" y="-6138"/>
                    <a:pt x="1358523" y="8265"/>
                    <a:pt x="1401537" y="0"/>
                  </a:cubicBezTo>
                  <a:cubicBezTo>
                    <a:pt x="1448890" y="-8478"/>
                    <a:pt x="1492578" y="4202"/>
                    <a:pt x="1526966" y="0"/>
                  </a:cubicBezTo>
                  <a:cubicBezTo>
                    <a:pt x="1561831" y="-6049"/>
                    <a:pt x="1614350" y="14734"/>
                    <a:pt x="1652396" y="0"/>
                  </a:cubicBezTo>
                  <a:cubicBezTo>
                    <a:pt x="1696804" y="17001"/>
                    <a:pt x="1746054" y="-16652"/>
                    <a:pt x="1777826" y="0"/>
                  </a:cubicBezTo>
                  <a:cubicBezTo>
                    <a:pt x="1814146" y="26853"/>
                    <a:pt x="1929592" y="-6332"/>
                    <a:pt x="2010767" y="0"/>
                  </a:cubicBezTo>
                  <a:cubicBezTo>
                    <a:pt x="2073736" y="8978"/>
                    <a:pt x="2130088" y="21247"/>
                    <a:pt x="2189952" y="0"/>
                  </a:cubicBezTo>
                  <a:cubicBezTo>
                    <a:pt x="2229711" y="-14334"/>
                    <a:pt x="2348661" y="-37096"/>
                    <a:pt x="2422894" y="0"/>
                  </a:cubicBezTo>
                  <a:cubicBezTo>
                    <a:pt x="2523486" y="-40318"/>
                    <a:pt x="2620915" y="-29900"/>
                    <a:pt x="2763346" y="0"/>
                  </a:cubicBezTo>
                  <a:cubicBezTo>
                    <a:pt x="2796009" y="743"/>
                    <a:pt x="2850974" y="32532"/>
                    <a:pt x="2838911" y="77944"/>
                  </a:cubicBezTo>
                  <a:cubicBezTo>
                    <a:pt x="2833588" y="111191"/>
                    <a:pt x="2853015" y="178834"/>
                    <a:pt x="2838911" y="243670"/>
                  </a:cubicBezTo>
                  <a:cubicBezTo>
                    <a:pt x="2849667" y="299129"/>
                    <a:pt x="2834249" y="347658"/>
                    <a:pt x="2838911" y="414686"/>
                  </a:cubicBezTo>
                  <a:cubicBezTo>
                    <a:pt x="2851596" y="481578"/>
                    <a:pt x="2834940" y="538922"/>
                    <a:pt x="2838911" y="606858"/>
                  </a:cubicBezTo>
                  <a:cubicBezTo>
                    <a:pt x="2846844" y="639562"/>
                    <a:pt x="2814264" y="680423"/>
                    <a:pt x="2763346" y="684803"/>
                  </a:cubicBezTo>
                  <a:cubicBezTo>
                    <a:pt x="2725115" y="673540"/>
                    <a:pt x="2646332" y="683756"/>
                    <a:pt x="2611038" y="684803"/>
                  </a:cubicBezTo>
                  <a:cubicBezTo>
                    <a:pt x="2559657" y="702582"/>
                    <a:pt x="2522060" y="667061"/>
                    <a:pt x="2485609" y="684803"/>
                  </a:cubicBezTo>
                  <a:cubicBezTo>
                    <a:pt x="2474934" y="679787"/>
                    <a:pt x="2351238" y="659362"/>
                    <a:pt x="2279545" y="684803"/>
                  </a:cubicBezTo>
                  <a:cubicBezTo>
                    <a:pt x="2194937" y="691326"/>
                    <a:pt x="2186915" y="692587"/>
                    <a:pt x="2127238" y="684803"/>
                  </a:cubicBezTo>
                  <a:cubicBezTo>
                    <a:pt x="2064709" y="679612"/>
                    <a:pt x="2047763" y="675788"/>
                    <a:pt x="1974930" y="684803"/>
                  </a:cubicBezTo>
                  <a:cubicBezTo>
                    <a:pt x="1918645" y="698414"/>
                    <a:pt x="1819184" y="708431"/>
                    <a:pt x="1768867" y="684803"/>
                  </a:cubicBezTo>
                  <a:cubicBezTo>
                    <a:pt x="1703136" y="673941"/>
                    <a:pt x="1633705" y="643599"/>
                    <a:pt x="1535926" y="684803"/>
                  </a:cubicBezTo>
                  <a:cubicBezTo>
                    <a:pt x="1423797" y="671190"/>
                    <a:pt x="1406429" y="692207"/>
                    <a:pt x="1302985" y="684803"/>
                  </a:cubicBezTo>
                  <a:cubicBezTo>
                    <a:pt x="1199703" y="686860"/>
                    <a:pt x="1164933" y="677151"/>
                    <a:pt x="1123799" y="684803"/>
                  </a:cubicBezTo>
                  <a:cubicBezTo>
                    <a:pt x="1064732" y="693180"/>
                    <a:pt x="1042361" y="668794"/>
                    <a:pt x="998370" y="684803"/>
                  </a:cubicBezTo>
                  <a:cubicBezTo>
                    <a:pt x="967769" y="688849"/>
                    <a:pt x="911029" y="695364"/>
                    <a:pt x="872939" y="684803"/>
                  </a:cubicBezTo>
                  <a:cubicBezTo>
                    <a:pt x="824258" y="675180"/>
                    <a:pt x="780078" y="682467"/>
                    <a:pt x="693754" y="684803"/>
                  </a:cubicBezTo>
                  <a:cubicBezTo>
                    <a:pt x="610439" y="684215"/>
                    <a:pt x="605998" y="678863"/>
                    <a:pt x="568325" y="684803"/>
                  </a:cubicBezTo>
                  <a:cubicBezTo>
                    <a:pt x="535191" y="673880"/>
                    <a:pt x="455558" y="671572"/>
                    <a:pt x="416017" y="684803"/>
                  </a:cubicBezTo>
                  <a:cubicBezTo>
                    <a:pt x="374065" y="696602"/>
                    <a:pt x="292122" y="698425"/>
                    <a:pt x="236832" y="684803"/>
                  </a:cubicBezTo>
                  <a:cubicBezTo>
                    <a:pt x="189539" y="669934"/>
                    <a:pt x="115893" y="673450"/>
                    <a:pt x="75565" y="684803"/>
                  </a:cubicBezTo>
                  <a:cubicBezTo>
                    <a:pt x="42584" y="700812"/>
                    <a:pt x="-5775" y="651320"/>
                    <a:pt x="0" y="606858"/>
                  </a:cubicBezTo>
                  <a:cubicBezTo>
                    <a:pt x="8361" y="555294"/>
                    <a:pt x="427" y="521863"/>
                    <a:pt x="0" y="430553"/>
                  </a:cubicBezTo>
                  <a:cubicBezTo>
                    <a:pt x="1143" y="345669"/>
                    <a:pt x="653" y="341121"/>
                    <a:pt x="0" y="270116"/>
                  </a:cubicBezTo>
                  <a:cubicBezTo>
                    <a:pt x="7704" y="187867"/>
                    <a:pt x="-1195" y="138719"/>
                    <a:pt x="0" y="77944"/>
                  </a:cubicBezTo>
                  <a:close/>
                </a:path>
                <a:path w="2838912" h="684803" stroke="0" extrusionOk="0">
                  <a:moveTo>
                    <a:pt x="0" y="77944"/>
                  </a:moveTo>
                  <a:cubicBezTo>
                    <a:pt x="3853" y="34929"/>
                    <a:pt x="41380" y="-5906"/>
                    <a:pt x="75565" y="0"/>
                  </a:cubicBezTo>
                  <a:cubicBezTo>
                    <a:pt x="178964" y="1001"/>
                    <a:pt x="207814" y="12100"/>
                    <a:pt x="281628" y="0"/>
                  </a:cubicBezTo>
                  <a:cubicBezTo>
                    <a:pt x="358014" y="-2639"/>
                    <a:pt x="402916" y="-13954"/>
                    <a:pt x="433935" y="0"/>
                  </a:cubicBezTo>
                  <a:cubicBezTo>
                    <a:pt x="460929" y="-605"/>
                    <a:pt x="487077" y="2454"/>
                    <a:pt x="532488" y="0"/>
                  </a:cubicBezTo>
                  <a:cubicBezTo>
                    <a:pt x="540564" y="618"/>
                    <a:pt x="612917" y="-15053"/>
                    <a:pt x="684795" y="0"/>
                  </a:cubicBezTo>
                  <a:cubicBezTo>
                    <a:pt x="736763" y="-1206"/>
                    <a:pt x="752066" y="1886"/>
                    <a:pt x="783347" y="0"/>
                  </a:cubicBezTo>
                  <a:cubicBezTo>
                    <a:pt x="812304" y="-21064"/>
                    <a:pt x="969452" y="-12660"/>
                    <a:pt x="1016288" y="0"/>
                  </a:cubicBezTo>
                  <a:cubicBezTo>
                    <a:pt x="1071779" y="8976"/>
                    <a:pt x="1090045" y="4688"/>
                    <a:pt x="1141718" y="0"/>
                  </a:cubicBezTo>
                  <a:cubicBezTo>
                    <a:pt x="1178545" y="3859"/>
                    <a:pt x="1256421" y="-10461"/>
                    <a:pt x="1347781" y="0"/>
                  </a:cubicBezTo>
                  <a:cubicBezTo>
                    <a:pt x="1439718" y="-6528"/>
                    <a:pt x="1443799" y="-4889"/>
                    <a:pt x="1473211" y="0"/>
                  </a:cubicBezTo>
                  <a:cubicBezTo>
                    <a:pt x="1501829" y="6593"/>
                    <a:pt x="1635756" y="7731"/>
                    <a:pt x="1706152" y="0"/>
                  </a:cubicBezTo>
                  <a:cubicBezTo>
                    <a:pt x="1779773" y="-8655"/>
                    <a:pt x="1772142" y="1838"/>
                    <a:pt x="1831582" y="0"/>
                  </a:cubicBezTo>
                  <a:cubicBezTo>
                    <a:pt x="1877421" y="-9875"/>
                    <a:pt x="1979973" y="17244"/>
                    <a:pt x="2010767" y="0"/>
                  </a:cubicBezTo>
                  <a:cubicBezTo>
                    <a:pt x="2047199" y="-22055"/>
                    <a:pt x="2186776" y="-11020"/>
                    <a:pt x="2243708" y="0"/>
                  </a:cubicBezTo>
                  <a:cubicBezTo>
                    <a:pt x="2302060" y="2240"/>
                    <a:pt x="2345640" y="-3371"/>
                    <a:pt x="2396016" y="0"/>
                  </a:cubicBezTo>
                  <a:cubicBezTo>
                    <a:pt x="2434802" y="8041"/>
                    <a:pt x="2483037" y="6706"/>
                    <a:pt x="2548323" y="0"/>
                  </a:cubicBezTo>
                  <a:cubicBezTo>
                    <a:pt x="2607913" y="5353"/>
                    <a:pt x="2697021" y="29610"/>
                    <a:pt x="2763346" y="0"/>
                  </a:cubicBezTo>
                  <a:cubicBezTo>
                    <a:pt x="2819964" y="1331"/>
                    <a:pt x="2851396" y="28097"/>
                    <a:pt x="2838911" y="77944"/>
                  </a:cubicBezTo>
                  <a:cubicBezTo>
                    <a:pt x="2826605" y="139412"/>
                    <a:pt x="2828325" y="180703"/>
                    <a:pt x="2838911" y="248959"/>
                  </a:cubicBezTo>
                  <a:cubicBezTo>
                    <a:pt x="2839956" y="320665"/>
                    <a:pt x="2843917" y="330861"/>
                    <a:pt x="2838911" y="409397"/>
                  </a:cubicBezTo>
                  <a:cubicBezTo>
                    <a:pt x="2833426" y="476353"/>
                    <a:pt x="2836866" y="507433"/>
                    <a:pt x="2838911" y="606858"/>
                  </a:cubicBezTo>
                  <a:cubicBezTo>
                    <a:pt x="2845409" y="659327"/>
                    <a:pt x="2814269" y="695841"/>
                    <a:pt x="2763346" y="684803"/>
                  </a:cubicBezTo>
                  <a:cubicBezTo>
                    <a:pt x="2721063" y="687028"/>
                    <a:pt x="2645660" y="696909"/>
                    <a:pt x="2584160" y="684803"/>
                  </a:cubicBezTo>
                  <a:cubicBezTo>
                    <a:pt x="2517006" y="677760"/>
                    <a:pt x="2500116" y="688291"/>
                    <a:pt x="2458730" y="684803"/>
                  </a:cubicBezTo>
                  <a:cubicBezTo>
                    <a:pt x="2401637" y="677194"/>
                    <a:pt x="2359822" y="705524"/>
                    <a:pt x="2306423" y="684803"/>
                  </a:cubicBezTo>
                  <a:cubicBezTo>
                    <a:pt x="2254785" y="663040"/>
                    <a:pt x="2160150" y="684369"/>
                    <a:pt x="2100360" y="684803"/>
                  </a:cubicBezTo>
                  <a:cubicBezTo>
                    <a:pt x="2049569" y="675566"/>
                    <a:pt x="2021487" y="683866"/>
                    <a:pt x="1974930" y="684803"/>
                  </a:cubicBezTo>
                  <a:cubicBezTo>
                    <a:pt x="1919280" y="688892"/>
                    <a:pt x="1908992" y="680824"/>
                    <a:pt x="1876378" y="684803"/>
                  </a:cubicBezTo>
                  <a:cubicBezTo>
                    <a:pt x="1827787" y="680233"/>
                    <a:pt x="1735103" y="670289"/>
                    <a:pt x="1697193" y="684803"/>
                  </a:cubicBezTo>
                  <a:cubicBezTo>
                    <a:pt x="1659512" y="688235"/>
                    <a:pt x="1627403" y="680247"/>
                    <a:pt x="1598640" y="684803"/>
                  </a:cubicBezTo>
                  <a:cubicBezTo>
                    <a:pt x="1574198" y="673816"/>
                    <a:pt x="1494075" y="694233"/>
                    <a:pt x="1446333" y="684803"/>
                  </a:cubicBezTo>
                  <a:cubicBezTo>
                    <a:pt x="1407129" y="691422"/>
                    <a:pt x="1366680" y="685219"/>
                    <a:pt x="1320903" y="684803"/>
                  </a:cubicBezTo>
                  <a:cubicBezTo>
                    <a:pt x="1292527" y="674878"/>
                    <a:pt x="1183977" y="689810"/>
                    <a:pt x="1141718" y="684803"/>
                  </a:cubicBezTo>
                  <a:cubicBezTo>
                    <a:pt x="1092334" y="695969"/>
                    <a:pt x="1063023" y="686805"/>
                    <a:pt x="1016288" y="684803"/>
                  </a:cubicBezTo>
                  <a:cubicBezTo>
                    <a:pt x="971726" y="684289"/>
                    <a:pt x="958465" y="690537"/>
                    <a:pt x="917736" y="684803"/>
                  </a:cubicBezTo>
                  <a:cubicBezTo>
                    <a:pt x="878172" y="719197"/>
                    <a:pt x="768899" y="620242"/>
                    <a:pt x="684795" y="684803"/>
                  </a:cubicBezTo>
                  <a:cubicBezTo>
                    <a:pt x="601557" y="680284"/>
                    <a:pt x="523050" y="688924"/>
                    <a:pt x="451854" y="684803"/>
                  </a:cubicBezTo>
                  <a:cubicBezTo>
                    <a:pt x="392923" y="689713"/>
                    <a:pt x="309762" y="683113"/>
                    <a:pt x="245791" y="684803"/>
                  </a:cubicBezTo>
                  <a:cubicBezTo>
                    <a:pt x="207599" y="666385"/>
                    <a:pt x="132519" y="689909"/>
                    <a:pt x="75565" y="684803"/>
                  </a:cubicBezTo>
                  <a:cubicBezTo>
                    <a:pt x="38029" y="695040"/>
                    <a:pt x="-4726" y="629870"/>
                    <a:pt x="0" y="606858"/>
                  </a:cubicBezTo>
                  <a:cubicBezTo>
                    <a:pt x="-1243" y="538926"/>
                    <a:pt x="-125" y="504581"/>
                    <a:pt x="0" y="425264"/>
                  </a:cubicBezTo>
                  <a:cubicBezTo>
                    <a:pt x="7892" y="342393"/>
                    <a:pt x="2634" y="308372"/>
                    <a:pt x="0" y="243670"/>
                  </a:cubicBezTo>
                  <a:cubicBezTo>
                    <a:pt x="-2600" y="199918"/>
                    <a:pt x="-96" y="126477"/>
                    <a:pt x="0" y="77944"/>
                  </a:cubicBezTo>
                  <a:close/>
                </a:path>
                <a:path w="2838912" h="684803" fill="none" stroke="0" extrusionOk="0">
                  <a:moveTo>
                    <a:pt x="0" y="77944"/>
                  </a:moveTo>
                  <a:cubicBezTo>
                    <a:pt x="1107" y="36759"/>
                    <a:pt x="30588" y="-4073"/>
                    <a:pt x="75565" y="0"/>
                  </a:cubicBezTo>
                  <a:cubicBezTo>
                    <a:pt x="135702" y="10694"/>
                    <a:pt x="162111" y="7710"/>
                    <a:pt x="227872" y="0"/>
                  </a:cubicBezTo>
                  <a:cubicBezTo>
                    <a:pt x="301991" y="-4778"/>
                    <a:pt x="310024" y="-2097"/>
                    <a:pt x="353302" y="0"/>
                  </a:cubicBezTo>
                  <a:cubicBezTo>
                    <a:pt x="397027" y="-12327"/>
                    <a:pt x="504620" y="21863"/>
                    <a:pt x="559365" y="0"/>
                  </a:cubicBezTo>
                  <a:cubicBezTo>
                    <a:pt x="624973" y="24654"/>
                    <a:pt x="674690" y="29610"/>
                    <a:pt x="792307" y="0"/>
                  </a:cubicBezTo>
                  <a:cubicBezTo>
                    <a:pt x="904920" y="-1712"/>
                    <a:pt x="927618" y="-13478"/>
                    <a:pt x="971492" y="0"/>
                  </a:cubicBezTo>
                  <a:cubicBezTo>
                    <a:pt x="1018042" y="21218"/>
                    <a:pt x="1049844" y="3978"/>
                    <a:pt x="1123799" y="0"/>
                  </a:cubicBezTo>
                  <a:cubicBezTo>
                    <a:pt x="1198369" y="-1085"/>
                    <a:pt x="1206325" y="10003"/>
                    <a:pt x="1276107" y="0"/>
                  </a:cubicBezTo>
                  <a:cubicBezTo>
                    <a:pt x="1346230" y="-1887"/>
                    <a:pt x="1365726" y="3568"/>
                    <a:pt x="1401537" y="0"/>
                  </a:cubicBezTo>
                  <a:cubicBezTo>
                    <a:pt x="1444452" y="-5108"/>
                    <a:pt x="1500979" y="-1482"/>
                    <a:pt x="1526966" y="0"/>
                  </a:cubicBezTo>
                  <a:cubicBezTo>
                    <a:pt x="1552857" y="11156"/>
                    <a:pt x="1615541" y="1248"/>
                    <a:pt x="1652396" y="0"/>
                  </a:cubicBezTo>
                  <a:cubicBezTo>
                    <a:pt x="1701701" y="7183"/>
                    <a:pt x="1727114" y="-19385"/>
                    <a:pt x="1777826" y="0"/>
                  </a:cubicBezTo>
                  <a:cubicBezTo>
                    <a:pt x="1814504" y="16076"/>
                    <a:pt x="1956133" y="10141"/>
                    <a:pt x="2010767" y="0"/>
                  </a:cubicBezTo>
                  <a:cubicBezTo>
                    <a:pt x="2060411" y="1313"/>
                    <a:pt x="2149636" y="-9292"/>
                    <a:pt x="2189952" y="0"/>
                  </a:cubicBezTo>
                  <a:cubicBezTo>
                    <a:pt x="2262517" y="-2595"/>
                    <a:pt x="2344438" y="-14172"/>
                    <a:pt x="2422894" y="0"/>
                  </a:cubicBezTo>
                  <a:cubicBezTo>
                    <a:pt x="2534265" y="31198"/>
                    <a:pt x="2624246" y="42483"/>
                    <a:pt x="2763346" y="0"/>
                  </a:cubicBezTo>
                  <a:cubicBezTo>
                    <a:pt x="2814817" y="-9716"/>
                    <a:pt x="2842768" y="31981"/>
                    <a:pt x="2838911" y="77944"/>
                  </a:cubicBezTo>
                  <a:cubicBezTo>
                    <a:pt x="2849902" y="114290"/>
                    <a:pt x="2840510" y="184938"/>
                    <a:pt x="2838911" y="243670"/>
                  </a:cubicBezTo>
                  <a:cubicBezTo>
                    <a:pt x="2844458" y="308130"/>
                    <a:pt x="2838665" y="352154"/>
                    <a:pt x="2838911" y="414686"/>
                  </a:cubicBezTo>
                  <a:cubicBezTo>
                    <a:pt x="2845206" y="472318"/>
                    <a:pt x="2837958" y="560357"/>
                    <a:pt x="2838911" y="606858"/>
                  </a:cubicBezTo>
                  <a:cubicBezTo>
                    <a:pt x="2835335" y="656896"/>
                    <a:pt x="2810846" y="686852"/>
                    <a:pt x="2763346" y="684803"/>
                  </a:cubicBezTo>
                  <a:cubicBezTo>
                    <a:pt x="2704288" y="694036"/>
                    <a:pt x="2657671" y="685464"/>
                    <a:pt x="2611038" y="684803"/>
                  </a:cubicBezTo>
                  <a:cubicBezTo>
                    <a:pt x="2559892" y="688196"/>
                    <a:pt x="2507939" y="693012"/>
                    <a:pt x="2485609" y="684803"/>
                  </a:cubicBezTo>
                  <a:cubicBezTo>
                    <a:pt x="2477216" y="675424"/>
                    <a:pt x="2340967" y="684611"/>
                    <a:pt x="2279545" y="684803"/>
                  </a:cubicBezTo>
                  <a:cubicBezTo>
                    <a:pt x="2238546" y="680509"/>
                    <a:pt x="2196897" y="689359"/>
                    <a:pt x="2127238" y="684803"/>
                  </a:cubicBezTo>
                  <a:cubicBezTo>
                    <a:pt x="2064744" y="688802"/>
                    <a:pt x="2051773" y="680082"/>
                    <a:pt x="1974930" y="684803"/>
                  </a:cubicBezTo>
                  <a:cubicBezTo>
                    <a:pt x="1897974" y="691043"/>
                    <a:pt x="1836323" y="674497"/>
                    <a:pt x="1768867" y="684803"/>
                  </a:cubicBezTo>
                  <a:cubicBezTo>
                    <a:pt x="1720036" y="678464"/>
                    <a:pt x="1647347" y="686397"/>
                    <a:pt x="1535926" y="684803"/>
                  </a:cubicBezTo>
                  <a:cubicBezTo>
                    <a:pt x="1428733" y="692834"/>
                    <a:pt x="1396320" y="676998"/>
                    <a:pt x="1302985" y="684803"/>
                  </a:cubicBezTo>
                  <a:cubicBezTo>
                    <a:pt x="1202182" y="689595"/>
                    <a:pt x="1178313" y="678581"/>
                    <a:pt x="1123799" y="684803"/>
                  </a:cubicBezTo>
                  <a:cubicBezTo>
                    <a:pt x="1071696" y="689529"/>
                    <a:pt x="1038751" y="674693"/>
                    <a:pt x="998370" y="684803"/>
                  </a:cubicBezTo>
                  <a:cubicBezTo>
                    <a:pt x="954909" y="671862"/>
                    <a:pt x="928604" y="686403"/>
                    <a:pt x="872939" y="684803"/>
                  </a:cubicBezTo>
                  <a:cubicBezTo>
                    <a:pt x="817427" y="675241"/>
                    <a:pt x="781747" y="685442"/>
                    <a:pt x="693754" y="684803"/>
                  </a:cubicBezTo>
                  <a:cubicBezTo>
                    <a:pt x="612139" y="684797"/>
                    <a:pt x="605735" y="679307"/>
                    <a:pt x="568325" y="684803"/>
                  </a:cubicBezTo>
                  <a:cubicBezTo>
                    <a:pt x="527667" y="680242"/>
                    <a:pt x="447530" y="677876"/>
                    <a:pt x="416017" y="684803"/>
                  </a:cubicBezTo>
                  <a:cubicBezTo>
                    <a:pt x="391147" y="692963"/>
                    <a:pt x="285977" y="686805"/>
                    <a:pt x="236832" y="684803"/>
                  </a:cubicBezTo>
                  <a:cubicBezTo>
                    <a:pt x="187588" y="713513"/>
                    <a:pt x="130356" y="647105"/>
                    <a:pt x="75565" y="684803"/>
                  </a:cubicBezTo>
                  <a:cubicBezTo>
                    <a:pt x="29330" y="690251"/>
                    <a:pt x="8043" y="674186"/>
                    <a:pt x="0" y="606858"/>
                  </a:cubicBezTo>
                  <a:cubicBezTo>
                    <a:pt x="12103" y="545260"/>
                    <a:pt x="-9108" y="517622"/>
                    <a:pt x="0" y="430553"/>
                  </a:cubicBezTo>
                  <a:cubicBezTo>
                    <a:pt x="1924" y="345327"/>
                    <a:pt x="1183" y="343248"/>
                    <a:pt x="0" y="270116"/>
                  </a:cubicBezTo>
                  <a:cubicBezTo>
                    <a:pt x="-682" y="200113"/>
                    <a:pt x="-1088" y="120968"/>
                    <a:pt x="0" y="77944"/>
                  </a:cubicBezTo>
                  <a:close/>
                </a:path>
                <a:path w="2838912" h="684803" fill="none" stroke="0" extrusionOk="0">
                  <a:moveTo>
                    <a:pt x="0" y="77944"/>
                  </a:moveTo>
                  <a:cubicBezTo>
                    <a:pt x="402" y="25851"/>
                    <a:pt x="25051" y="1105"/>
                    <a:pt x="75565" y="0"/>
                  </a:cubicBezTo>
                  <a:cubicBezTo>
                    <a:pt x="130825" y="-889"/>
                    <a:pt x="161017" y="8992"/>
                    <a:pt x="227872" y="0"/>
                  </a:cubicBezTo>
                  <a:cubicBezTo>
                    <a:pt x="301234" y="-3655"/>
                    <a:pt x="311273" y="-3058"/>
                    <a:pt x="353302" y="0"/>
                  </a:cubicBezTo>
                  <a:cubicBezTo>
                    <a:pt x="388641" y="-7282"/>
                    <a:pt x="484137" y="5616"/>
                    <a:pt x="559365" y="0"/>
                  </a:cubicBezTo>
                  <a:cubicBezTo>
                    <a:pt x="609054" y="-22639"/>
                    <a:pt x="675907" y="24736"/>
                    <a:pt x="792307" y="0"/>
                  </a:cubicBezTo>
                  <a:cubicBezTo>
                    <a:pt x="907519" y="-9113"/>
                    <a:pt x="927788" y="-11107"/>
                    <a:pt x="971492" y="0"/>
                  </a:cubicBezTo>
                  <a:cubicBezTo>
                    <a:pt x="1023064" y="16220"/>
                    <a:pt x="1055256" y="-3016"/>
                    <a:pt x="1123799" y="0"/>
                  </a:cubicBezTo>
                  <a:cubicBezTo>
                    <a:pt x="1197574" y="-2455"/>
                    <a:pt x="1206389" y="2495"/>
                    <a:pt x="1276107" y="0"/>
                  </a:cubicBezTo>
                  <a:cubicBezTo>
                    <a:pt x="1349678" y="-5610"/>
                    <a:pt x="1361508" y="6360"/>
                    <a:pt x="1401537" y="0"/>
                  </a:cubicBezTo>
                  <a:cubicBezTo>
                    <a:pt x="1445647" y="-6398"/>
                    <a:pt x="1495716" y="3392"/>
                    <a:pt x="1526966" y="0"/>
                  </a:cubicBezTo>
                  <a:cubicBezTo>
                    <a:pt x="1552651" y="2875"/>
                    <a:pt x="1614428" y="6837"/>
                    <a:pt x="1652396" y="0"/>
                  </a:cubicBezTo>
                  <a:cubicBezTo>
                    <a:pt x="1699393" y="15495"/>
                    <a:pt x="1735731" y="-16304"/>
                    <a:pt x="1777826" y="0"/>
                  </a:cubicBezTo>
                  <a:cubicBezTo>
                    <a:pt x="1805867" y="27330"/>
                    <a:pt x="1943997" y="-2755"/>
                    <a:pt x="2010767" y="0"/>
                  </a:cubicBezTo>
                  <a:cubicBezTo>
                    <a:pt x="2063033" y="9195"/>
                    <a:pt x="2133656" y="12901"/>
                    <a:pt x="2189952" y="0"/>
                  </a:cubicBezTo>
                  <a:cubicBezTo>
                    <a:pt x="2257546" y="-5937"/>
                    <a:pt x="2341367" y="-22003"/>
                    <a:pt x="2422894" y="0"/>
                  </a:cubicBezTo>
                  <a:cubicBezTo>
                    <a:pt x="2526159" y="-12789"/>
                    <a:pt x="2617682" y="-9003"/>
                    <a:pt x="2763346" y="0"/>
                  </a:cubicBezTo>
                  <a:cubicBezTo>
                    <a:pt x="2797792" y="-11639"/>
                    <a:pt x="2843322" y="22215"/>
                    <a:pt x="2838911" y="77944"/>
                  </a:cubicBezTo>
                  <a:cubicBezTo>
                    <a:pt x="2852438" y="102940"/>
                    <a:pt x="2837279" y="181520"/>
                    <a:pt x="2838911" y="243670"/>
                  </a:cubicBezTo>
                  <a:cubicBezTo>
                    <a:pt x="2850377" y="305701"/>
                    <a:pt x="2831196" y="346254"/>
                    <a:pt x="2838911" y="414686"/>
                  </a:cubicBezTo>
                  <a:cubicBezTo>
                    <a:pt x="2839115" y="478100"/>
                    <a:pt x="2838999" y="561179"/>
                    <a:pt x="2838911" y="606858"/>
                  </a:cubicBezTo>
                  <a:cubicBezTo>
                    <a:pt x="2843725" y="647453"/>
                    <a:pt x="2817327" y="680579"/>
                    <a:pt x="2763346" y="684803"/>
                  </a:cubicBezTo>
                  <a:cubicBezTo>
                    <a:pt x="2714187" y="680666"/>
                    <a:pt x="2653453" y="691196"/>
                    <a:pt x="2611038" y="684803"/>
                  </a:cubicBezTo>
                  <a:cubicBezTo>
                    <a:pt x="2561891" y="698598"/>
                    <a:pt x="2517740" y="674925"/>
                    <a:pt x="2485609" y="684803"/>
                  </a:cubicBezTo>
                  <a:cubicBezTo>
                    <a:pt x="2466760" y="683122"/>
                    <a:pt x="2337346" y="655861"/>
                    <a:pt x="2279545" y="684803"/>
                  </a:cubicBezTo>
                  <a:cubicBezTo>
                    <a:pt x="2195868" y="690155"/>
                    <a:pt x="2184944" y="689928"/>
                    <a:pt x="2127238" y="684803"/>
                  </a:cubicBezTo>
                  <a:cubicBezTo>
                    <a:pt x="2069480" y="687455"/>
                    <a:pt x="2046857" y="676044"/>
                    <a:pt x="1974930" y="684803"/>
                  </a:cubicBezTo>
                  <a:cubicBezTo>
                    <a:pt x="1903881" y="697523"/>
                    <a:pt x="1827154" y="699458"/>
                    <a:pt x="1768867" y="684803"/>
                  </a:cubicBezTo>
                  <a:cubicBezTo>
                    <a:pt x="1711149" y="660819"/>
                    <a:pt x="1638273" y="657566"/>
                    <a:pt x="1535926" y="684803"/>
                  </a:cubicBezTo>
                  <a:cubicBezTo>
                    <a:pt x="1430620" y="676656"/>
                    <a:pt x="1399055" y="685453"/>
                    <a:pt x="1302985" y="684803"/>
                  </a:cubicBezTo>
                  <a:cubicBezTo>
                    <a:pt x="1206080" y="691381"/>
                    <a:pt x="1167963" y="676190"/>
                    <a:pt x="1123799" y="684803"/>
                  </a:cubicBezTo>
                  <a:cubicBezTo>
                    <a:pt x="1066075" y="685260"/>
                    <a:pt x="1040532" y="670469"/>
                    <a:pt x="998370" y="684803"/>
                  </a:cubicBezTo>
                  <a:cubicBezTo>
                    <a:pt x="959904" y="688511"/>
                    <a:pt x="926214" y="692304"/>
                    <a:pt x="872939" y="684803"/>
                  </a:cubicBezTo>
                  <a:cubicBezTo>
                    <a:pt x="821986" y="679724"/>
                    <a:pt x="786259" y="682414"/>
                    <a:pt x="693754" y="684803"/>
                  </a:cubicBezTo>
                  <a:cubicBezTo>
                    <a:pt x="611154" y="684825"/>
                    <a:pt x="605573" y="678710"/>
                    <a:pt x="568325" y="684803"/>
                  </a:cubicBezTo>
                  <a:cubicBezTo>
                    <a:pt x="527708" y="673984"/>
                    <a:pt x="456942" y="674871"/>
                    <a:pt x="416017" y="684803"/>
                  </a:cubicBezTo>
                  <a:cubicBezTo>
                    <a:pt x="393639" y="692734"/>
                    <a:pt x="286008" y="699260"/>
                    <a:pt x="236832" y="684803"/>
                  </a:cubicBezTo>
                  <a:cubicBezTo>
                    <a:pt x="185132" y="683147"/>
                    <a:pt x="122959" y="672086"/>
                    <a:pt x="75565" y="684803"/>
                  </a:cubicBezTo>
                  <a:cubicBezTo>
                    <a:pt x="42741" y="705056"/>
                    <a:pt x="14" y="656422"/>
                    <a:pt x="0" y="606858"/>
                  </a:cubicBezTo>
                  <a:cubicBezTo>
                    <a:pt x="12473" y="551641"/>
                    <a:pt x="-3035" y="518955"/>
                    <a:pt x="0" y="430553"/>
                  </a:cubicBezTo>
                  <a:cubicBezTo>
                    <a:pt x="1510" y="345553"/>
                    <a:pt x="1130" y="342098"/>
                    <a:pt x="0" y="270116"/>
                  </a:cubicBezTo>
                  <a:cubicBezTo>
                    <a:pt x="-7233" y="191420"/>
                    <a:pt x="-3433" y="133489"/>
                    <a:pt x="0" y="77944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19050">
              <a:solidFill>
                <a:schemeClr val="tx1"/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4236762247">
                    <a:custGeom>
                      <a:avLst/>
                      <a:gdLst>
                        <a:gd name="connsiteX0" fmla="*/ 0 w 5178275"/>
                        <a:gd name="connsiteY0" fmla="*/ 77944 h 684803"/>
                        <a:gd name="connsiteX1" fmla="*/ 137834 w 5178275"/>
                        <a:gd name="connsiteY1" fmla="*/ 0 h 684803"/>
                        <a:gd name="connsiteX2" fmla="*/ 415648 w 5178275"/>
                        <a:gd name="connsiteY2" fmla="*/ 0 h 684803"/>
                        <a:gd name="connsiteX3" fmla="*/ 644436 w 5178275"/>
                        <a:gd name="connsiteY3" fmla="*/ 0 h 684803"/>
                        <a:gd name="connsiteX4" fmla="*/ 1020303 w 5178275"/>
                        <a:gd name="connsiteY4" fmla="*/ 0 h 684803"/>
                        <a:gd name="connsiteX5" fmla="*/ 1445196 w 5178275"/>
                        <a:gd name="connsiteY5" fmla="*/ 0 h 684803"/>
                        <a:gd name="connsiteX6" fmla="*/ 1772036 w 5178275"/>
                        <a:gd name="connsiteY6" fmla="*/ 0 h 684803"/>
                        <a:gd name="connsiteX7" fmla="*/ 2049850 w 5178275"/>
                        <a:gd name="connsiteY7" fmla="*/ 0 h 684803"/>
                        <a:gd name="connsiteX8" fmla="*/ 2327664 w 5178275"/>
                        <a:gd name="connsiteY8" fmla="*/ 0 h 684803"/>
                        <a:gd name="connsiteX9" fmla="*/ 2556453 w 5178275"/>
                        <a:gd name="connsiteY9" fmla="*/ 0 h 684803"/>
                        <a:gd name="connsiteX10" fmla="*/ 2785241 w 5178275"/>
                        <a:gd name="connsiteY10" fmla="*/ 0 h 684803"/>
                        <a:gd name="connsiteX11" fmla="*/ 3014030 w 5178275"/>
                        <a:gd name="connsiteY11" fmla="*/ 0 h 684803"/>
                        <a:gd name="connsiteX12" fmla="*/ 3242818 w 5178275"/>
                        <a:gd name="connsiteY12" fmla="*/ 0 h 684803"/>
                        <a:gd name="connsiteX13" fmla="*/ 3667710 w 5178275"/>
                        <a:gd name="connsiteY13" fmla="*/ 0 h 684803"/>
                        <a:gd name="connsiteX14" fmla="*/ 3994551 w 5178275"/>
                        <a:gd name="connsiteY14" fmla="*/ 0 h 684803"/>
                        <a:gd name="connsiteX15" fmla="*/ 4419444 w 5178275"/>
                        <a:gd name="connsiteY15" fmla="*/ 0 h 684803"/>
                        <a:gd name="connsiteX16" fmla="*/ 5040440 w 5178275"/>
                        <a:gd name="connsiteY16" fmla="*/ 0 h 684803"/>
                        <a:gd name="connsiteX17" fmla="*/ 5178275 w 5178275"/>
                        <a:gd name="connsiteY17" fmla="*/ 77944 h 684803"/>
                        <a:gd name="connsiteX18" fmla="*/ 5178275 w 5178275"/>
                        <a:gd name="connsiteY18" fmla="*/ 243670 h 684803"/>
                        <a:gd name="connsiteX19" fmla="*/ 5178275 w 5178275"/>
                        <a:gd name="connsiteY19" fmla="*/ 414686 h 684803"/>
                        <a:gd name="connsiteX20" fmla="*/ 5178275 w 5178275"/>
                        <a:gd name="connsiteY20" fmla="*/ 606858 h 684803"/>
                        <a:gd name="connsiteX21" fmla="*/ 5040440 w 5178275"/>
                        <a:gd name="connsiteY21" fmla="*/ 684803 h 684803"/>
                        <a:gd name="connsiteX22" fmla="*/ 4762626 w 5178275"/>
                        <a:gd name="connsiteY22" fmla="*/ 684803 h 684803"/>
                        <a:gd name="connsiteX23" fmla="*/ 4533838 w 5178275"/>
                        <a:gd name="connsiteY23" fmla="*/ 684803 h 684803"/>
                        <a:gd name="connsiteX24" fmla="*/ 4157971 w 5178275"/>
                        <a:gd name="connsiteY24" fmla="*/ 684803 h 684803"/>
                        <a:gd name="connsiteX25" fmla="*/ 3880157 w 5178275"/>
                        <a:gd name="connsiteY25" fmla="*/ 684803 h 684803"/>
                        <a:gd name="connsiteX26" fmla="*/ 3602343 w 5178275"/>
                        <a:gd name="connsiteY26" fmla="*/ 684803 h 684803"/>
                        <a:gd name="connsiteX27" fmla="*/ 3226476 w 5178275"/>
                        <a:gd name="connsiteY27" fmla="*/ 684803 h 684803"/>
                        <a:gd name="connsiteX28" fmla="*/ 2801583 w 5178275"/>
                        <a:gd name="connsiteY28" fmla="*/ 684803 h 684803"/>
                        <a:gd name="connsiteX29" fmla="*/ 2376691 w 5178275"/>
                        <a:gd name="connsiteY29" fmla="*/ 684803 h 684803"/>
                        <a:gd name="connsiteX30" fmla="*/ 2049850 w 5178275"/>
                        <a:gd name="connsiteY30" fmla="*/ 684803 h 684803"/>
                        <a:gd name="connsiteX31" fmla="*/ 1821062 w 5178275"/>
                        <a:gd name="connsiteY31" fmla="*/ 684803 h 684803"/>
                        <a:gd name="connsiteX32" fmla="*/ 1592273 w 5178275"/>
                        <a:gd name="connsiteY32" fmla="*/ 684803 h 684803"/>
                        <a:gd name="connsiteX33" fmla="*/ 1265433 w 5178275"/>
                        <a:gd name="connsiteY33" fmla="*/ 684803 h 684803"/>
                        <a:gd name="connsiteX34" fmla="*/ 1036645 w 5178275"/>
                        <a:gd name="connsiteY34" fmla="*/ 684803 h 684803"/>
                        <a:gd name="connsiteX35" fmla="*/ 758830 w 5178275"/>
                        <a:gd name="connsiteY35" fmla="*/ 684803 h 684803"/>
                        <a:gd name="connsiteX36" fmla="*/ 431990 w 5178275"/>
                        <a:gd name="connsiteY36" fmla="*/ 684803 h 684803"/>
                        <a:gd name="connsiteX37" fmla="*/ 137834 w 5178275"/>
                        <a:gd name="connsiteY37" fmla="*/ 684803 h 684803"/>
                        <a:gd name="connsiteX38" fmla="*/ 0 w 5178275"/>
                        <a:gd name="connsiteY38" fmla="*/ 606858 h 684803"/>
                        <a:gd name="connsiteX39" fmla="*/ 0 w 5178275"/>
                        <a:gd name="connsiteY39" fmla="*/ 430553 h 684803"/>
                        <a:gd name="connsiteX40" fmla="*/ 0 w 5178275"/>
                        <a:gd name="connsiteY40" fmla="*/ 270116 h 684803"/>
                        <a:gd name="connsiteX41" fmla="*/ 0 w 5178275"/>
                        <a:gd name="connsiteY41" fmla="*/ 77944 h 684803"/>
                        <a:gd name="connsiteX0" fmla="*/ 0 w 5178275"/>
                        <a:gd name="connsiteY0" fmla="*/ 77944 h 684803"/>
                        <a:gd name="connsiteX1" fmla="*/ 137834 w 5178275"/>
                        <a:gd name="connsiteY1" fmla="*/ 0 h 684803"/>
                        <a:gd name="connsiteX2" fmla="*/ 513700 w 5178275"/>
                        <a:gd name="connsiteY2" fmla="*/ 0 h 684803"/>
                        <a:gd name="connsiteX3" fmla="*/ 791514 w 5178275"/>
                        <a:gd name="connsiteY3" fmla="*/ 0 h 684803"/>
                        <a:gd name="connsiteX4" fmla="*/ 971277 w 5178275"/>
                        <a:gd name="connsiteY4" fmla="*/ 0 h 684803"/>
                        <a:gd name="connsiteX5" fmla="*/ 1249091 w 5178275"/>
                        <a:gd name="connsiteY5" fmla="*/ 0 h 684803"/>
                        <a:gd name="connsiteX6" fmla="*/ 1428853 w 5178275"/>
                        <a:gd name="connsiteY6" fmla="*/ 0 h 684803"/>
                        <a:gd name="connsiteX7" fmla="*/ 1853746 w 5178275"/>
                        <a:gd name="connsiteY7" fmla="*/ 0 h 684803"/>
                        <a:gd name="connsiteX8" fmla="*/ 2082534 w 5178275"/>
                        <a:gd name="connsiteY8" fmla="*/ 0 h 684803"/>
                        <a:gd name="connsiteX9" fmla="*/ 2458401 w 5178275"/>
                        <a:gd name="connsiteY9" fmla="*/ 0 h 684803"/>
                        <a:gd name="connsiteX10" fmla="*/ 2687189 w 5178275"/>
                        <a:gd name="connsiteY10" fmla="*/ 0 h 684803"/>
                        <a:gd name="connsiteX11" fmla="*/ 3112082 w 5178275"/>
                        <a:gd name="connsiteY11" fmla="*/ 0 h 684803"/>
                        <a:gd name="connsiteX12" fmla="*/ 3340870 w 5178275"/>
                        <a:gd name="connsiteY12" fmla="*/ 0 h 684803"/>
                        <a:gd name="connsiteX13" fmla="*/ 3667710 w 5178275"/>
                        <a:gd name="connsiteY13" fmla="*/ 0 h 684803"/>
                        <a:gd name="connsiteX14" fmla="*/ 4092603 w 5178275"/>
                        <a:gd name="connsiteY14" fmla="*/ 0 h 684803"/>
                        <a:gd name="connsiteX15" fmla="*/ 4370418 w 5178275"/>
                        <a:gd name="connsiteY15" fmla="*/ 0 h 684803"/>
                        <a:gd name="connsiteX16" fmla="*/ 4648232 w 5178275"/>
                        <a:gd name="connsiteY16" fmla="*/ 0 h 684803"/>
                        <a:gd name="connsiteX17" fmla="*/ 5040440 w 5178275"/>
                        <a:gd name="connsiteY17" fmla="*/ 0 h 684803"/>
                        <a:gd name="connsiteX18" fmla="*/ 5178275 w 5178275"/>
                        <a:gd name="connsiteY18" fmla="*/ 77944 h 684803"/>
                        <a:gd name="connsiteX19" fmla="*/ 5178275 w 5178275"/>
                        <a:gd name="connsiteY19" fmla="*/ 248959 h 684803"/>
                        <a:gd name="connsiteX20" fmla="*/ 5178275 w 5178275"/>
                        <a:gd name="connsiteY20" fmla="*/ 409397 h 684803"/>
                        <a:gd name="connsiteX21" fmla="*/ 5178275 w 5178275"/>
                        <a:gd name="connsiteY21" fmla="*/ 606858 h 684803"/>
                        <a:gd name="connsiteX22" fmla="*/ 5040440 w 5178275"/>
                        <a:gd name="connsiteY22" fmla="*/ 684803 h 684803"/>
                        <a:gd name="connsiteX23" fmla="*/ 4713600 w 5178275"/>
                        <a:gd name="connsiteY23" fmla="*/ 684803 h 684803"/>
                        <a:gd name="connsiteX24" fmla="*/ 4484811 w 5178275"/>
                        <a:gd name="connsiteY24" fmla="*/ 684803 h 684803"/>
                        <a:gd name="connsiteX25" fmla="*/ 4206997 w 5178275"/>
                        <a:gd name="connsiteY25" fmla="*/ 684803 h 684803"/>
                        <a:gd name="connsiteX26" fmla="*/ 3831131 w 5178275"/>
                        <a:gd name="connsiteY26" fmla="*/ 684803 h 684803"/>
                        <a:gd name="connsiteX27" fmla="*/ 3602343 w 5178275"/>
                        <a:gd name="connsiteY27" fmla="*/ 684803 h 684803"/>
                        <a:gd name="connsiteX28" fmla="*/ 3422580 w 5178275"/>
                        <a:gd name="connsiteY28" fmla="*/ 684803 h 684803"/>
                        <a:gd name="connsiteX29" fmla="*/ 3095740 w 5178275"/>
                        <a:gd name="connsiteY29" fmla="*/ 684803 h 684803"/>
                        <a:gd name="connsiteX30" fmla="*/ 2915977 w 5178275"/>
                        <a:gd name="connsiteY30" fmla="*/ 684803 h 684803"/>
                        <a:gd name="connsiteX31" fmla="*/ 2638163 w 5178275"/>
                        <a:gd name="connsiteY31" fmla="*/ 684803 h 684803"/>
                        <a:gd name="connsiteX32" fmla="*/ 2409375 w 5178275"/>
                        <a:gd name="connsiteY32" fmla="*/ 684803 h 684803"/>
                        <a:gd name="connsiteX33" fmla="*/ 2082534 w 5178275"/>
                        <a:gd name="connsiteY33" fmla="*/ 684803 h 684803"/>
                        <a:gd name="connsiteX34" fmla="*/ 1853746 w 5178275"/>
                        <a:gd name="connsiteY34" fmla="*/ 684803 h 684803"/>
                        <a:gd name="connsiteX35" fmla="*/ 1673984 w 5178275"/>
                        <a:gd name="connsiteY35" fmla="*/ 684803 h 684803"/>
                        <a:gd name="connsiteX36" fmla="*/ 1249091 w 5178275"/>
                        <a:gd name="connsiteY36" fmla="*/ 684803 h 684803"/>
                        <a:gd name="connsiteX37" fmla="*/ 824198 w 5178275"/>
                        <a:gd name="connsiteY37" fmla="*/ 684803 h 684803"/>
                        <a:gd name="connsiteX38" fmla="*/ 448332 w 5178275"/>
                        <a:gd name="connsiteY38" fmla="*/ 684803 h 684803"/>
                        <a:gd name="connsiteX39" fmla="*/ 137834 w 5178275"/>
                        <a:gd name="connsiteY39" fmla="*/ 684803 h 684803"/>
                        <a:gd name="connsiteX40" fmla="*/ 0 w 5178275"/>
                        <a:gd name="connsiteY40" fmla="*/ 606858 h 684803"/>
                        <a:gd name="connsiteX41" fmla="*/ 0 w 5178275"/>
                        <a:gd name="connsiteY41" fmla="*/ 425264 h 684803"/>
                        <a:gd name="connsiteX42" fmla="*/ 0 w 5178275"/>
                        <a:gd name="connsiteY42" fmla="*/ 243670 h 684803"/>
                        <a:gd name="connsiteX43" fmla="*/ 0 w 5178275"/>
                        <a:gd name="connsiteY43" fmla="*/ 77944 h 68480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</a:cxnLst>
                      <a:rect l="l" t="t" r="r" b="b"/>
                      <a:pathLst>
                        <a:path w="5178275" h="684803" fill="none" extrusionOk="0">
                          <a:moveTo>
                            <a:pt x="0" y="77944"/>
                          </a:moveTo>
                          <a:cubicBezTo>
                            <a:pt x="-581" y="24807"/>
                            <a:pt x="38985" y="1262"/>
                            <a:pt x="137834" y="0"/>
                          </a:cubicBezTo>
                          <a:cubicBezTo>
                            <a:pt x="236607" y="-1675"/>
                            <a:pt x="283501" y="8941"/>
                            <a:pt x="415648" y="0"/>
                          </a:cubicBezTo>
                          <a:cubicBezTo>
                            <a:pt x="546961" y="-5141"/>
                            <a:pt x="565606" y="-2945"/>
                            <a:pt x="644436" y="0"/>
                          </a:cubicBezTo>
                          <a:cubicBezTo>
                            <a:pt x="702257" y="5909"/>
                            <a:pt x="896854" y="-2471"/>
                            <a:pt x="1020303" y="0"/>
                          </a:cubicBezTo>
                          <a:cubicBezTo>
                            <a:pt x="1110138" y="-25553"/>
                            <a:pt x="1233271" y="16938"/>
                            <a:pt x="1445196" y="0"/>
                          </a:cubicBezTo>
                          <a:cubicBezTo>
                            <a:pt x="1652394" y="-8684"/>
                            <a:pt x="1687207" y="-10547"/>
                            <a:pt x="1772036" y="0"/>
                          </a:cubicBezTo>
                          <a:cubicBezTo>
                            <a:pt x="1856669" y="10358"/>
                            <a:pt x="1922434" y="-11241"/>
                            <a:pt x="2049850" y="0"/>
                          </a:cubicBezTo>
                          <a:cubicBezTo>
                            <a:pt x="2183586" y="-2312"/>
                            <a:pt x="2199784" y="1957"/>
                            <a:pt x="2327664" y="0"/>
                          </a:cubicBezTo>
                          <a:cubicBezTo>
                            <a:pt x="2461132" y="-6126"/>
                            <a:pt x="2480688" y="6652"/>
                            <a:pt x="2556453" y="0"/>
                          </a:cubicBezTo>
                          <a:cubicBezTo>
                            <a:pt x="2635420" y="-6251"/>
                            <a:pt x="2730207" y="4237"/>
                            <a:pt x="2785241" y="0"/>
                          </a:cubicBezTo>
                          <a:cubicBezTo>
                            <a:pt x="2837881" y="-4709"/>
                            <a:pt x="2943344" y="5866"/>
                            <a:pt x="3014030" y="0"/>
                          </a:cubicBezTo>
                          <a:cubicBezTo>
                            <a:pt x="3093808" y="16078"/>
                            <a:pt x="3174336" y="-10405"/>
                            <a:pt x="3242818" y="0"/>
                          </a:cubicBezTo>
                          <a:cubicBezTo>
                            <a:pt x="3314668" y="15879"/>
                            <a:pt x="3540710" y="-1233"/>
                            <a:pt x="3667710" y="0"/>
                          </a:cubicBezTo>
                          <a:cubicBezTo>
                            <a:pt x="3780731" y="6279"/>
                            <a:pt x="3883981" y="14552"/>
                            <a:pt x="3994551" y="0"/>
                          </a:cubicBezTo>
                          <a:cubicBezTo>
                            <a:pt x="4088950" y="-9619"/>
                            <a:pt x="4254386" y="-21657"/>
                            <a:pt x="4419444" y="0"/>
                          </a:cubicBezTo>
                          <a:cubicBezTo>
                            <a:pt x="4598866" y="-19551"/>
                            <a:pt x="4779490" y="-27286"/>
                            <a:pt x="5040440" y="0"/>
                          </a:cubicBezTo>
                          <a:cubicBezTo>
                            <a:pt x="5113451" y="-6360"/>
                            <a:pt x="5185748" y="32492"/>
                            <a:pt x="5178275" y="77944"/>
                          </a:cubicBezTo>
                          <a:cubicBezTo>
                            <a:pt x="5185557" y="114696"/>
                            <a:pt x="5183297" y="180466"/>
                            <a:pt x="5178275" y="243670"/>
                          </a:cubicBezTo>
                          <a:cubicBezTo>
                            <a:pt x="5190386" y="301725"/>
                            <a:pt x="5168280" y="348426"/>
                            <a:pt x="5178275" y="414686"/>
                          </a:cubicBezTo>
                          <a:cubicBezTo>
                            <a:pt x="5195858" y="478833"/>
                            <a:pt x="5168101" y="550061"/>
                            <a:pt x="5178275" y="606858"/>
                          </a:cubicBezTo>
                          <a:cubicBezTo>
                            <a:pt x="5191819" y="640765"/>
                            <a:pt x="5130752" y="681299"/>
                            <a:pt x="5040440" y="684803"/>
                          </a:cubicBezTo>
                          <a:cubicBezTo>
                            <a:pt x="4959674" y="678978"/>
                            <a:pt x="4831132" y="683333"/>
                            <a:pt x="4762626" y="684803"/>
                          </a:cubicBezTo>
                          <a:cubicBezTo>
                            <a:pt x="4677320" y="697164"/>
                            <a:pt x="4593925" y="674194"/>
                            <a:pt x="4533838" y="684803"/>
                          </a:cubicBezTo>
                          <a:cubicBezTo>
                            <a:pt x="4492622" y="682894"/>
                            <a:pt x="4294772" y="663933"/>
                            <a:pt x="4157971" y="684803"/>
                          </a:cubicBezTo>
                          <a:cubicBezTo>
                            <a:pt x="4004228" y="691209"/>
                            <a:pt x="3987381" y="690754"/>
                            <a:pt x="3880157" y="684803"/>
                          </a:cubicBezTo>
                          <a:cubicBezTo>
                            <a:pt x="3773852" y="682243"/>
                            <a:pt x="3736275" y="676919"/>
                            <a:pt x="3602343" y="684803"/>
                          </a:cubicBezTo>
                          <a:cubicBezTo>
                            <a:pt x="3478630" y="693370"/>
                            <a:pt x="3323891" y="702885"/>
                            <a:pt x="3226476" y="684803"/>
                          </a:cubicBezTo>
                          <a:cubicBezTo>
                            <a:pt x="3109514" y="676301"/>
                            <a:pt x="2983084" y="657557"/>
                            <a:pt x="2801583" y="684803"/>
                          </a:cubicBezTo>
                          <a:cubicBezTo>
                            <a:pt x="2604476" y="673922"/>
                            <a:pt x="2557412" y="686929"/>
                            <a:pt x="2376691" y="684803"/>
                          </a:cubicBezTo>
                          <a:cubicBezTo>
                            <a:pt x="2193220" y="685768"/>
                            <a:pt x="2127712" y="677694"/>
                            <a:pt x="2049850" y="684803"/>
                          </a:cubicBezTo>
                          <a:cubicBezTo>
                            <a:pt x="1951372" y="691672"/>
                            <a:pt x="1900583" y="670687"/>
                            <a:pt x="1821062" y="684803"/>
                          </a:cubicBezTo>
                          <a:cubicBezTo>
                            <a:pt x="1751431" y="689953"/>
                            <a:pt x="1674283" y="691814"/>
                            <a:pt x="1592273" y="684803"/>
                          </a:cubicBezTo>
                          <a:cubicBezTo>
                            <a:pt x="1500576" y="680510"/>
                            <a:pt x="1419036" y="683278"/>
                            <a:pt x="1265433" y="684803"/>
                          </a:cubicBezTo>
                          <a:cubicBezTo>
                            <a:pt x="1113751" y="684318"/>
                            <a:pt x="1106286" y="679403"/>
                            <a:pt x="1036645" y="684803"/>
                          </a:cubicBezTo>
                          <a:cubicBezTo>
                            <a:pt x="970989" y="679278"/>
                            <a:pt x="829324" y="672112"/>
                            <a:pt x="758830" y="684803"/>
                          </a:cubicBezTo>
                          <a:cubicBezTo>
                            <a:pt x="697090" y="692096"/>
                            <a:pt x="528539" y="693901"/>
                            <a:pt x="431990" y="684803"/>
                          </a:cubicBezTo>
                          <a:cubicBezTo>
                            <a:pt x="342366" y="675445"/>
                            <a:pt x="224797" y="674854"/>
                            <a:pt x="137834" y="684803"/>
                          </a:cubicBezTo>
                          <a:cubicBezTo>
                            <a:pt x="66516" y="697308"/>
                            <a:pt x="220" y="655175"/>
                            <a:pt x="0" y="606858"/>
                          </a:cubicBezTo>
                          <a:cubicBezTo>
                            <a:pt x="8607" y="550615"/>
                            <a:pt x="-1360" y="519455"/>
                            <a:pt x="0" y="430553"/>
                          </a:cubicBezTo>
                          <a:cubicBezTo>
                            <a:pt x="2773" y="345318"/>
                            <a:pt x="1283" y="341245"/>
                            <a:pt x="0" y="270116"/>
                          </a:cubicBezTo>
                          <a:cubicBezTo>
                            <a:pt x="615" y="195913"/>
                            <a:pt x="37" y="138231"/>
                            <a:pt x="0" y="77944"/>
                          </a:cubicBezTo>
                          <a:close/>
                        </a:path>
                        <a:path w="5178275" h="684803" stroke="0" extrusionOk="0">
                          <a:moveTo>
                            <a:pt x="0" y="77944"/>
                          </a:moveTo>
                          <a:cubicBezTo>
                            <a:pt x="8137" y="39743"/>
                            <a:pt x="76296" y="-5155"/>
                            <a:pt x="137834" y="0"/>
                          </a:cubicBezTo>
                          <a:cubicBezTo>
                            <a:pt x="325359" y="419"/>
                            <a:pt x="383810" y="7098"/>
                            <a:pt x="513700" y="0"/>
                          </a:cubicBezTo>
                          <a:cubicBezTo>
                            <a:pt x="649236" y="-1909"/>
                            <a:pt x="729650" y="-11303"/>
                            <a:pt x="791514" y="0"/>
                          </a:cubicBezTo>
                          <a:cubicBezTo>
                            <a:pt x="867286" y="-74"/>
                            <a:pt x="939232" y="-245"/>
                            <a:pt x="971277" y="0"/>
                          </a:cubicBezTo>
                          <a:cubicBezTo>
                            <a:pt x="994742" y="5367"/>
                            <a:pt x="1139614" y="-10042"/>
                            <a:pt x="1249091" y="0"/>
                          </a:cubicBezTo>
                          <a:cubicBezTo>
                            <a:pt x="1344728" y="-1399"/>
                            <a:pt x="1373238" y="-354"/>
                            <a:pt x="1428853" y="0"/>
                          </a:cubicBezTo>
                          <a:cubicBezTo>
                            <a:pt x="1475175" y="-16690"/>
                            <a:pt x="1750099" y="-5167"/>
                            <a:pt x="1853746" y="0"/>
                          </a:cubicBezTo>
                          <a:cubicBezTo>
                            <a:pt x="1956443" y="10084"/>
                            <a:pt x="1988847" y="3854"/>
                            <a:pt x="2082534" y="0"/>
                          </a:cubicBezTo>
                          <a:cubicBezTo>
                            <a:pt x="2157338" y="13453"/>
                            <a:pt x="2283609" y="-9372"/>
                            <a:pt x="2458401" y="0"/>
                          </a:cubicBezTo>
                          <a:cubicBezTo>
                            <a:pt x="2627092" y="-6892"/>
                            <a:pt x="2634992" y="-5168"/>
                            <a:pt x="2687189" y="0"/>
                          </a:cubicBezTo>
                          <a:cubicBezTo>
                            <a:pt x="2714576" y="549"/>
                            <a:pt x="2998524" y="3272"/>
                            <a:pt x="3112082" y="0"/>
                          </a:cubicBezTo>
                          <a:cubicBezTo>
                            <a:pt x="3242588" y="-10647"/>
                            <a:pt x="3231539" y="3328"/>
                            <a:pt x="3340870" y="0"/>
                          </a:cubicBezTo>
                          <a:cubicBezTo>
                            <a:pt x="3434446" y="-5557"/>
                            <a:pt x="3601601" y="12275"/>
                            <a:pt x="3667710" y="0"/>
                          </a:cubicBezTo>
                          <a:cubicBezTo>
                            <a:pt x="3740684" y="-10303"/>
                            <a:pt x="4000136" y="-12784"/>
                            <a:pt x="4092603" y="0"/>
                          </a:cubicBezTo>
                          <a:cubicBezTo>
                            <a:pt x="4181129" y="2281"/>
                            <a:pt x="4290343" y="1045"/>
                            <a:pt x="4370418" y="0"/>
                          </a:cubicBezTo>
                          <a:cubicBezTo>
                            <a:pt x="4445236" y="2079"/>
                            <a:pt x="4520425" y="2064"/>
                            <a:pt x="4648232" y="0"/>
                          </a:cubicBezTo>
                          <a:cubicBezTo>
                            <a:pt x="4772989" y="3384"/>
                            <a:pt x="4920295" y="19889"/>
                            <a:pt x="5040440" y="0"/>
                          </a:cubicBezTo>
                          <a:cubicBezTo>
                            <a:pt x="5127767" y="-587"/>
                            <a:pt x="5188996" y="32495"/>
                            <a:pt x="5178275" y="77944"/>
                          </a:cubicBezTo>
                          <a:cubicBezTo>
                            <a:pt x="5165304" y="139057"/>
                            <a:pt x="5167029" y="177999"/>
                            <a:pt x="5178275" y="248959"/>
                          </a:cubicBezTo>
                          <a:cubicBezTo>
                            <a:pt x="5184138" y="321201"/>
                            <a:pt x="5190409" y="332993"/>
                            <a:pt x="5178275" y="409397"/>
                          </a:cubicBezTo>
                          <a:cubicBezTo>
                            <a:pt x="5166749" y="479581"/>
                            <a:pt x="5177347" y="509865"/>
                            <a:pt x="5178275" y="606858"/>
                          </a:cubicBezTo>
                          <a:cubicBezTo>
                            <a:pt x="5184188" y="657119"/>
                            <a:pt x="5130789" y="694792"/>
                            <a:pt x="5040440" y="684803"/>
                          </a:cubicBezTo>
                          <a:cubicBezTo>
                            <a:pt x="4937169" y="689058"/>
                            <a:pt x="4830132" y="696081"/>
                            <a:pt x="4713600" y="684803"/>
                          </a:cubicBezTo>
                          <a:cubicBezTo>
                            <a:pt x="4590272" y="677779"/>
                            <a:pt x="4557408" y="686979"/>
                            <a:pt x="4484811" y="684803"/>
                          </a:cubicBezTo>
                          <a:cubicBezTo>
                            <a:pt x="4391880" y="678815"/>
                            <a:pt x="4307420" y="703150"/>
                            <a:pt x="4206997" y="684803"/>
                          </a:cubicBezTo>
                          <a:cubicBezTo>
                            <a:pt x="4101443" y="673304"/>
                            <a:pt x="3930779" y="682722"/>
                            <a:pt x="3831131" y="684803"/>
                          </a:cubicBezTo>
                          <a:cubicBezTo>
                            <a:pt x="3737966" y="678963"/>
                            <a:pt x="3691168" y="683777"/>
                            <a:pt x="3602343" y="684803"/>
                          </a:cubicBezTo>
                          <a:cubicBezTo>
                            <a:pt x="3504475" y="687754"/>
                            <a:pt x="3481446" y="681592"/>
                            <a:pt x="3422580" y="684803"/>
                          </a:cubicBezTo>
                          <a:cubicBezTo>
                            <a:pt x="3350452" y="682749"/>
                            <a:pt x="3171675" y="677179"/>
                            <a:pt x="3095740" y="684803"/>
                          </a:cubicBezTo>
                          <a:cubicBezTo>
                            <a:pt x="3019088" y="685780"/>
                            <a:pt x="2975987" y="680375"/>
                            <a:pt x="2915977" y="684803"/>
                          </a:cubicBezTo>
                          <a:cubicBezTo>
                            <a:pt x="2859907" y="679609"/>
                            <a:pt x="2721914" y="690507"/>
                            <a:pt x="2638163" y="684803"/>
                          </a:cubicBezTo>
                          <a:cubicBezTo>
                            <a:pt x="2560158" y="688920"/>
                            <a:pt x="2481380" y="686551"/>
                            <a:pt x="2409375" y="684803"/>
                          </a:cubicBezTo>
                          <a:cubicBezTo>
                            <a:pt x="2346849" y="678243"/>
                            <a:pt x="2157495" y="688660"/>
                            <a:pt x="2082534" y="684803"/>
                          </a:cubicBezTo>
                          <a:cubicBezTo>
                            <a:pt x="2003701" y="688498"/>
                            <a:pt x="1933156" y="684557"/>
                            <a:pt x="1853746" y="684803"/>
                          </a:cubicBezTo>
                          <a:cubicBezTo>
                            <a:pt x="1773852" y="684791"/>
                            <a:pt x="1748616" y="689840"/>
                            <a:pt x="1673984" y="684803"/>
                          </a:cubicBezTo>
                          <a:cubicBezTo>
                            <a:pt x="1599199" y="698600"/>
                            <a:pt x="1415512" y="641880"/>
                            <a:pt x="1249091" y="684803"/>
                          </a:cubicBezTo>
                          <a:cubicBezTo>
                            <a:pt x="1082083" y="685470"/>
                            <a:pt x="957428" y="681508"/>
                            <a:pt x="824198" y="684803"/>
                          </a:cubicBezTo>
                          <a:cubicBezTo>
                            <a:pt x="700482" y="692673"/>
                            <a:pt x="556109" y="683955"/>
                            <a:pt x="448332" y="684803"/>
                          </a:cubicBezTo>
                          <a:cubicBezTo>
                            <a:pt x="369806" y="670954"/>
                            <a:pt x="225134" y="690609"/>
                            <a:pt x="137834" y="684803"/>
                          </a:cubicBezTo>
                          <a:cubicBezTo>
                            <a:pt x="69608" y="691213"/>
                            <a:pt x="-6944" y="636662"/>
                            <a:pt x="0" y="606858"/>
                          </a:cubicBezTo>
                          <a:cubicBezTo>
                            <a:pt x="1962" y="543487"/>
                            <a:pt x="-4456" y="508230"/>
                            <a:pt x="0" y="425264"/>
                          </a:cubicBezTo>
                          <a:cubicBezTo>
                            <a:pt x="11780" y="341785"/>
                            <a:pt x="10912" y="299241"/>
                            <a:pt x="0" y="243670"/>
                          </a:cubicBezTo>
                          <a:cubicBezTo>
                            <a:pt x="-8386" y="197053"/>
                            <a:pt x="374" y="127617"/>
                            <a:pt x="0" y="77944"/>
                          </a:cubicBezTo>
                          <a:close/>
                        </a:path>
                        <a:path w="5178275" h="684803" fill="none" stroke="0" extrusionOk="0">
                          <a:moveTo>
                            <a:pt x="0" y="77944"/>
                          </a:moveTo>
                          <a:cubicBezTo>
                            <a:pt x="7666" y="31021"/>
                            <a:pt x="55433" y="-6825"/>
                            <a:pt x="137834" y="0"/>
                          </a:cubicBezTo>
                          <a:cubicBezTo>
                            <a:pt x="245103" y="9935"/>
                            <a:pt x="295439" y="6435"/>
                            <a:pt x="415648" y="0"/>
                          </a:cubicBezTo>
                          <a:cubicBezTo>
                            <a:pt x="549033" y="-3829"/>
                            <a:pt x="563330" y="-1357"/>
                            <a:pt x="644436" y="0"/>
                          </a:cubicBezTo>
                          <a:cubicBezTo>
                            <a:pt x="727809" y="-5123"/>
                            <a:pt x="903731" y="23081"/>
                            <a:pt x="1020303" y="0"/>
                          </a:cubicBezTo>
                          <a:cubicBezTo>
                            <a:pt x="1123496" y="16373"/>
                            <a:pt x="1242253" y="20710"/>
                            <a:pt x="1445196" y="0"/>
                          </a:cubicBezTo>
                          <a:cubicBezTo>
                            <a:pt x="1652943" y="-7106"/>
                            <a:pt x="1696501" y="-10586"/>
                            <a:pt x="1772036" y="0"/>
                          </a:cubicBezTo>
                          <a:cubicBezTo>
                            <a:pt x="1866037" y="19675"/>
                            <a:pt x="1917064" y="8540"/>
                            <a:pt x="2049850" y="0"/>
                          </a:cubicBezTo>
                          <a:cubicBezTo>
                            <a:pt x="2187738" y="60"/>
                            <a:pt x="2203679" y="9013"/>
                            <a:pt x="2327664" y="0"/>
                          </a:cubicBezTo>
                          <a:cubicBezTo>
                            <a:pt x="2457353" y="-1468"/>
                            <a:pt x="2486068" y="2045"/>
                            <a:pt x="2556453" y="0"/>
                          </a:cubicBezTo>
                          <a:cubicBezTo>
                            <a:pt x="2638845" y="-4219"/>
                            <a:pt x="2729921" y="645"/>
                            <a:pt x="2785241" y="0"/>
                          </a:cubicBezTo>
                          <a:cubicBezTo>
                            <a:pt x="2831639" y="5982"/>
                            <a:pt x="2945929" y="-462"/>
                            <a:pt x="3014030" y="0"/>
                          </a:cubicBezTo>
                          <a:cubicBezTo>
                            <a:pt x="3099190" y="2267"/>
                            <a:pt x="3158851" y="-13753"/>
                            <a:pt x="3242818" y="0"/>
                          </a:cubicBezTo>
                          <a:cubicBezTo>
                            <a:pt x="3310738" y="10453"/>
                            <a:pt x="3572888" y="121"/>
                            <a:pt x="3667710" y="0"/>
                          </a:cubicBezTo>
                          <a:cubicBezTo>
                            <a:pt x="3750191" y="527"/>
                            <a:pt x="3901189" y="-4345"/>
                            <a:pt x="3994551" y="0"/>
                          </a:cubicBezTo>
                          <a:cubicBezTo>
                            <a:pt x="4120879" y="614"/>
                            <a:pt x="4272303" y="-12262"/>
                            <a:pt x="4419444" y="0"/>
                          </a:cubicBezTo>
                          <a:cubicBezTo>
                            <a:pt x="4612089" y="33933"/>
                            <a:pt x="4768966" y="30554"/>
                            <a:pt x="5040440" y="0"/>
                          </a:cubicBezTo>
                          <a:cubicBezTo>
                            <a:pt x="5112792" y="-8729"/>
                            <a:pt x="5176520" y="30367"/>
                            <a:pt x="5178275" y="77944"/>
                          </a:cubicBezTo>
                          <a:cubicBezTo>
                            <a:pt x="5191835" y="113675"/>
                            <a:pt x="5167246" y="183202"/>
                            <a:pt x="5178275" y="243670"/>
                          </a:cubicBezTo>
                          <a:cubicBezTo>
                            <a:pt x="5191151" y="310378"/>
                            <a:pt x="5162264" y="351876"/>
                            <a:pt x="5178275" y="414686"/>
                          </a:cubicBezTo>
                          <a:cubicBezTo>
                            <a:pt x="5188294" y="475998"/>
                            <a:pt x="5170557" y="557464"/>
                            <a:pt x="5178275" y="606858"/>
                          </a:cubicBezTo>
                          <a:cubicBezTo>
                            <a:pt x="5183839" y="659993"/>
                            <a:pt x="5128061" y="688138"/>
                            <a:pt x="5040440" y="684803"/>
                          </a:cubicBezTo>
                          <a:cubicBezTo>
                            <a:pt x="4938778" y="687794"/>
                            <a:pt x="4844628" y="689025"/>
                            <a:pt x="4762626" y="684803"/>
                          </a:cubicBezTo>
                          <a:cubicBezTo>
                            <a:pt x="4677809" y="692379"/>
                            <a:pt x="4581552" y="690207"/>
                            <a:pt x="4533838" y="684803"/>
                          </a:cubicBezTo>
                          <a:cubicBezTo>
                            <a:pt x="4513376" y="688844"/>
                            <a:pt x="4285392" y="670319"/>
                            <a:pt x="4157971" y="684803"/>
                          </a:cubicBezTo>
                          <a:cubicBezTo>
                            <a:pt x="4012360" y="684150"/>
                            <a:pt x="3981852" y="683987"/>
                            <a:pt x="3880157" y="684803"/>
                          </a:cubicBezTo>
                          <a:cubicBezTo>
                            <a:pt x="3775787" y="691715"/>
                            <a:pt x="3732300" y="678005"/>
                            <a:pt x="3602343" y="684803"/>
                          </a:cubicBezTo>
                          <a:cubicBezTo>
                            <a:pt x="3460558" y="694561"/>
                            <a:pt x="3355260" y="668040"/>
                            <a:pt x="3226476" y="684803"/>
                          </a:cubicBezTo>
                          <a:cubicBezTo>
                            <a:pt x="3120262" y="680692"/>
                            <a:pt x="3006374" y="687771"/>
                            <a:pt x="2801583" y="684803"/>
                          </a:cubicBezTo>
                          <a:cubicBezTo>
                            <a:pt x="2624524" y="690005"/>
                            <a:pt x="2544849" y="679883"/>
                            <a:pt x="2376691" y="684803"/>
                          </a:cubicBezTo>
                          <a:cubicBezTo>
                            <a:pt x="2202738" y="692609"/>
                            <a:pt x="2146647" y="671869"/>
                            <a:pt x="2049850" y="684803"/>
                          </a:cubicBezTo>
                          <a:cubicBezTo>
                            <a:pt x="1959338" y="683640"/>
                            <a:pt x="1888869" y="676909"/>
                            <a:pt x="1821062" y="684803"/>
                          </a:cubicBezTo>
                          <a:cubicBezTo>
                            <a:pt x="1740359" y="677274"/>
                            <a:pt x="1697727" y="687156"/>
                            <a:pt x="1592273" y="684803"/>
                          </a:cubicBezTo>
                          <a:cubicBezTo>
                            <a:pt x="1495526" y="678329"/>
                            <a:pt x="1430831" y="682929"/>
                            <a:pt x="1265433" y="684803"/>
                          </a:cubicBezTo>
                          <a:cubicBezTo>
                            <a:pt x="1116200" y="686227"/>
                            <a:pt x="1105710" y="679348"/>
                            <a:pt x="1036645" y="684803"/>
                          </a:cubicBezTo>
                          <a:cubicBezTo>
                            <a:pt x="957878" y="679837"/>
                            <a:pt x="819244" y="680129"/>
                            <a:pt x="758830" y="684803"/>
                          </a:cubicBezTo>
                          <a:cubicBezTo>
                            <a:pt x="707964" y="691238"/>
                            <a:pt x="521011" y="690705"/>
                            <a:pt x="431990" y="684803"/>
                          </a:cubicBezTo>
                          <a:cubicBezTo>
                            <a:pt x="332219" y="705888"/>
                            <a:pt x="232422" y="652624"/>
                            <a:pt x="137834" y="684803"/>
                          </a:cubicBezTo>
                          <a:cubicBezTo>
                            <a:pt x="62216" y="695851"/>
                            <a:pt x="1852" y="668082"/>
                            <a:pt x="0" y="606858"/>
                          </a:cubicBezTo>
                          <a:cubicBezTo>
                            <a:pt x="8840" y="546298"/>
                            <a:pt x="-8664" y="514795"/>
                            <a:pt x="0" y="430553"/>
                          </a:cubicBezTo>
                          <a:cubicBezTo>
                            <a:pt x="2996" y="345839"/>
                            <a:pt x="1906" y="342621"/>
                            <a:pt x="0" y="270116"/>
                          </a:cubicBezTo>
                          <a:cubicBezTo>
                            <a:pt x="-9339" y="193680"/>
                            <a:pt x="7594" y="132666"/>
                            <a:pt x="0" y="77944"/>
                          </a:cubicBezTo>
                          <a:close/>
                        </a:path>
                      </a:pathLst>
                    </a:cu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83508"/>
              <a:endParaRPr lang="th-TH" sz="2200">
                <a:solidFill>
                  <a:prstClr val="white"/>
                </a:solidFill>
                <a:latin typeface="MN ONIGIRI" pitchFamily="2" charset="0"/>
                <a:cs typeface="MN ONIGIRI" pitchFamily="2" charset="0"/>
              </a:endParaRPr>
            </a:p>
          </p:txBody>
        </p:sp>
        <p:sp>
          <p:nvSpPr>
            <p:cNvPr id="19" name="กล่องข้อความ 18">
              <a:extLst>
                <a:ext uri="{FF2B5EF4-FFF2-40B4-BE49-F238E27FC236}">
                  <a16:creationId xmlns:a16="http://schemas.microsoft.com/office/drawing/2014/main" id="{FC688ED5-43DE-7FED-9DE4-674510D4E7B5}"/>
                </a:ext>
              </a:extLst>
            </p:cNvPr>
            <p:cNvSpPr txBox="1"/>
            <p:nvPr/>
          </p:nvSpPr>
          <p:spPr>
            <a:xfrm>
              <a:off x="1785118" y="3244108"/>
              <a:ext cx="3173631" cy="4308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th-TH" sz="2200" dirty="0">
                  <a:solidFill>
                    <a:schemeClr val="accent2"/>
                  </a:solidFill>
                  <a:latin typeface="FC Crayon [Non-commercial] Reg" pitchFamily="2" charset="-34"/>
                  <a:cs typeface="FC Crayon [Non-commercial] Reg" pitchFamily="2" charset="-34"/>
                </a:rPr>
                <a:t>ปริมาตร</a:t>
              </a:r>
              <a:r>
                <a:rPr lang="th-TH" sz="2200" dirty="0">
                  <a:latin typeface="FC Crayon [Non-commercial] Reg" pitchFamily="2" charset="-34"/>
                  <a:cs typeface="FC Crayon [Non-commercial] Reg" pitchFamily="2" charset="-34"/>
                </a:rPr>
                <a:t> หน่วยเป็น </a:t>
              </a:r>
              <a:r>
                <a:rPr lang="th-TH" sz="2200" dirty="0">
                  <a:solidFill>
                    <a:schemeClr val="accent2"/>
                  </a:solidFill>
                  <a:latin typeface="FC Crayon [Non-commercial] Reg" pitchFamily="2" charset="-34"/>
                  <a:cs typeface="FC Crayon [Non-commercial] Reg" pitchFamily="2" charset="-34"/>
                </a:rPr>
                <a:t>ลูกบาศก์เซนติเมตร </a:t>
              </a:r>
              <a:r>
                <a:rPr lang="th-TH" sz="2200" dirty="0">
                  <a:latin typeface="FC Crayon [Non-commercial] Reg" pitchFamily="2" charset="-34"/>
                  <a:cs typeface="FC Crayon [Non-commercial] Reg" pitchFamily="2" charset="-34"/>
                </a:rPr>
                <a:t>(</a:t>
              </a:r>
              <a:r>
                <a:rPr lang="en" sz="2200" dirty="0">
                  <a:latin typeface="FC Crayon [Non-commercial] Reg" pitchFamily="2" charset="-34"/>
                  <a:cs typeface="FC Crayon [Non-commercial] Reg" pitchFamily="2" charset="-34"/>
                </a:rPr>
                <a:t>cm</a:t>
              </a:r>
              <a:r>
                <a:rPr lang="en" sz="2200" baseline="30000" dirty="0">
                  <a:latin typeface="FC Crayon [Non-commercial] Reg" pitchFamily="2" charset="-34"/>
                  <a:cs typeface="FC Crayon [Non-commercial] Reg" pitchFamily="2" charset="-34"/>
                </a:rPr>
                <a:t>3</a:t>
              </a:r>
              <a:r>
                <a:rPr lang="en" sz="2200" dirty="0">
                  <a:latin typeface="FC Crayon [Non-commercial] Reg" pitchFamily="2" charset="-34"/>
                  <a:cs typeface="FC Crayon [Non-commercial] Reg" pitchFamily="2" charset="-34"/>
                </a:rPr>
                <a:t>)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21851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1.45833E-6 -1.85185E-6 L 1.45833E-6 0.00023 " pathEditMode="relative" rAng="0" ptsTypes="AA">
                                      <p:cBhvr>
                                        <p:cTn id="6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  <p:animRot by="1500000">
                                      <p:cBhvr>
                                        <p:cTn id="7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สี่เหลี่ยมผืนผ้า 4">
            <a:extLst>
              <a:ext uri="{FF2B5EF4-FFF2-40B4-BE49-F238E27FC236}">
                <a16:creationId xmlns:a16="http://schemas.microsoft.com/office/drawing/2014/main" id="{2BA30E2B-3A40-40CB-1D68-C828C95DBAF6}"/>
              </a:ext>
            </a:extLst>
          </p:cNvPr>
          <p:cNvSpPr/>
          <p:nvPr/>
        </p:nvSpPr>
        <p:spPr>
          <a:xfrm>
            <a:off x="2047455" y="190457"/>
            <a:ext cx="8097088" cy="178510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h-TH" sz="8000" b="1" dirty="0">
                <a:ln>
                  <a:solidFill>
                    <a:schemeClr val="tx1"/>
                  </a:solidFill>
                </a:ln>
                <a:solidFill>
                  <a:srgbClr val="F896CA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ส</a:t>
            </a:r>
            <a:r>
              <a:rPr lang="th-TH" sz="8000" b="1" dirty="0">
                <a:ln>
                  <a:solidFill>
                    <a:schemeClr val="tx1"/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า</a:t>
            </a:r>
            <a:r>
              <a:rPr lang="th-TH" sz="8000" b="1" dirty="0">
                <a:ln>
                  <a:solidFill>
                    <a:schemeClr val="tx1"/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ร</a:t>
            </a:r>
            <a:r>
              <a:rPr lang="th-TH" sz="8000" b="1" dirty="0">
                <a:ln>
                  <a:solidFill>
                    <a:schemeClr val="tx1"/>
                  </a:solidFill>
                </a:ln>
                <a:solidFill>
                  <a:srgbClr val="F1BBA9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ล</a:t>
            </a:r>
            <a:r>
              <a:rPr lang="th-TH" sz="8000" b="1" dirty="0">
                <a:ln>
                  <a:solidFill>
                    <a:schemeClr val="tx1"/>
                  </a:solidFill>
                </a:ln>
                <a:solidFill>
                  <a:srgbClr val="FFEE93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ะ</a:t>
            </a:r>
            <a:r>
              <a:rPr lang="th-TH" sz="8000" b="1" dirty="0">
                <a:ln>
                  <a:solidFill>
                    <a:schemeClr val="tx1"/>
                  </a:solidFill>
                </a:ln>
                <a:solidFill>
                  <a:srgbClr val="D3D5FF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ล</a:t>
            </a:r>
            <a:r>
              <a:rPr lang="th-TH" sz="8000" b="1" dirty="0">
                <a:ln>
                  <a:solidFill>
                    <a:schemeClr val="tx1"/>
                  </a:solidFill>
                </a:ln>
                <a:solidFill>
                  <a:schemeClr val="accent5">
                    <a:lumMod val="40000"/>
                    <a:lumOff val="60000"/>
                  </a:schemeClr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า</a:t>
            </a:r>
            <a:r>
              <a:rPr lang="th-TH" sz="8000" b="1" dirty="0">
                <a:ln>
                  <a:solidFill>
                    <a:schemeClr val="tx1"/>
                  </a:solidFill>
                </a:ln>
                <a:solidFill>
                  <a:srgbClr val="FBC5C6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ย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FBC5C6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 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F897CB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(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F5B183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s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A9D18E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o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F2BBA9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l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FFEF94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u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D3D5FF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t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BDD7EF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i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FBC5C6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o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F897CB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n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F5B183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)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FBC5C6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 </a:t>
            </a:r>
            <a:endParaRPr lang="th-TH" sz="8000" dirty="0">
              <a:ln>
                <a:solidFill>
                  <a:schemeClr val="tx1"/>
                </a:solidFill>
              </a:ln>
              <a:solidFill>
                <a:srgbClr val="FBC5C6"/>
              </a:solidFill>
              <a:latin typeface="FC Crayon [Non-commercial] Reg" pitchFamily="2" charset="-34"/>
              <a:ea typeface="NURA-ANAYA-V1" panose="02000503000000000000" pitchFamily="2" charset="-34"/>
              <a:cs typeface="FC Crayon [Non-commercial] Reg" pitchFamily="2" charset="-34"/>
            </a:endParaRPr>
          </a:p>
        </p:txBody>
      </p:sp>
      <p:sp>
        <p:nvSpPr>
          <p:cNvPr id="9" name="สี่เหลี่ยมผืนผ้ามุมมน 4">
            <a:extLst>
              <a:ext uri="{FF2B5EF4-FFF2-40B4-BE49-F238E27FC236}">
                <a16:creationId xmlns:a16="http://schemas.microsoft.com/office/drawing/2014/main" id="{5C0C45F8-FF90-7B60-0F7F-1D9A9A754189}"/>
              </a:ext>
            </a:extLst>
          </p:cNvPr>
          <p:cNvSpPr/>
          <p:nvPr/>
        </p:nvSpPr>
        <p:spPr>
          <a:xfrm>
            <a:off x="742170" y="2057401"/>
            <a:ext cx="10707660" cy="2261380"/>
          </a:xfrm>
          <a:custGeom>
            <a:avLst/>
            <a:gdLst>
              <a:gd name="connsiteX0" fmla="*/ 0 w 10707660"/>
              <a:gd name="connsiteY0" fmla="*/ 257390 h 2261380"/>
              <a:gd name="connsiteX1" fmla="*/ 285014 w 10707660"/>
              <a:gd name="connsiteY1" fmla="*/ 0 h 2261380"/>
              <a:gd name="connsiteX2" fmla="*/ 859480 w 10707660"/>
              <a:gd name="connsiteY2" fmla="*/ 0 h 2261380"/>
              <a:gd name="connsiteX3" fmla="*/ 1332569 w 10707660"/>
              <a:gd name="connsiteY3" fmla="*/ 0 h 2261380"/>
              <a:gd name="connsiteX4" fmla="*/ 2109788 w 10707660"/>
              <a:gd name="connsiteY4" fmla="*/ 0 h 2261380"/>
              <a:gd name="connsiteX5" fmla="*/ 2988383 w 10707660"/>
              <a:gd name="connsiteY5" fmla="*/ 0 h 2261380"/>
              <a:gd name="connsiteX6" fmla="*/ 3664225 w 10707660"/>
              <a:gd name="connsiteY6" fmla="*/ 0 h 2261380"/>
              <a:gd name="connsiteX7" fmla="*/ 4238690 w 10707660"/>
              <a:gd name="connsiteY7" fmla="*/ 0 h 2261380"/>
              <a:gd name="connsiteX8" fmla="*/ 4813156 w 10707660"/>
              <a:gd name="connsiteY8" fmla="*/ 0 h 2261380"/>
              <a:gd name="connsiteX9" fmla="*/ 5286246 w 10707660"/>
              <a:gd name="connsiteY9" fmla="*/ 0 h 2261380"/>
              <a:gd name="connsiteX10" fmla="*/ 5759335 w 10707660"/>
              <a:gd name="connsiteY10" fmla="*/ 0 h 2261380"/>
              <a:gd name="connsiteX11" fmla="*/ 6232425 w 10707660"/>
              <a:gd name="connsiteY11" fmla="*/ 0 h 2261380"/>
              <a:gd name="connsiteX12" fmla="*/ 6705514 w 10707660"/>
              <a:gd name="connsiteY12" fmla="*/ 0 h 2261380"/>
              <a:gd name="connsiteX13" fmla="*/ 7584109 w 10707660"/>
              <a:gd name="connsiteY13" fmla="*/ 0 h 2261380"/>
              <a:gd name="connsiteX14" fmla="*/ 8259951 w 10707660"/>
              <a:gd name="connsiteY14" fmla="*/ 0 h 2261380"/>
              <a:gd name="connsiteX15" fmla="*/ 9138546 w 10707660"/>
              <a:gd name="connsiteY15" fmla="*/ 0 h 2261380"/>
              <a:gd name="connsiteX16" fmla="*/ 10422646 w 10707660"/>
              <a:gd name="connsiteY16" fmla="*/ 0 h 2261380"/>
              <a:gd name="connsiteX17" fmla="*/ 10707660 w 10707660"/>
              <a:gd name="connsiteY17" fmla="*/ 257390 h 2261380"/>
              <a:gd name="connsiteX18" fmla="*/ 10707660 w 10707660"/>
              <a:gd name="connsiteY18" fmla="*/ 804658 h 2261380"/>
              <a:gd name="connsiteX19" fmla="*/ 10707660 w 10707660"/>
              <a:gd name="connsiteY19" fmla="*/ 1369392 h 2261380"/>
              <a:gd name="connsiteX20" fmla="*/ 10707660 w 10707660"/>
              <a:gd name="connsiteY20" fmla="*/ 2003989 h 2261380"/>
              <a:gd name="connsiteX21" fmla="*/ 10422646 w 10707660"/>
              <a:gd name="connsiteY21" fmla="*/ 2261380 h 2261380"/>
              <a:gd name="connsiteX22" fmla="*/ 9848180 w 10707660"/>
              <a:gd name="connsiteY22" fmla="*/ 2261380 h 2261380"/>
              <a:gd name="connsiteX23" fmla="*/ 9375091 w 10707660"/>
              <a:gd name="connsiteY23" fmla="*/ 2261380 h 2261380"/>
              <a:gd name="connsiteX24" fmla="*/ 8597872 w 10707660"/>
              <a:gd name="connsiteY24" fmla="*/ 2261380 h 2261380"/>
              <a:gd name="connsiteX25" fmla="*/ 8023406 w 10707660"/>
              <a:gd name="connsiteY25" fmla="*/ 2261380 h 2261380"/>
              <a:gd name="connsiteX26" fmla="*/ 7448941 w 10707660"/>
              <a:gd name="connsiteY26" fmla="*/ 2261380 h 2261380"/>
              <a:gd name="connsiteX27" fmla="*/ 6671722 w 10707660"/>
              <a:gd name="connsiteY27" fmla="*/ 2261380 h 2261380"/>
              <a:gd name="connsiteX28" fmla="*/ 5793127 w 10707660"/>
              <a:gd name="connsiteY28" fmla="*/ 2261380 h 2261380"/>
              <a:gd name="connsiteX29" fmla="*/ 4914533 w 10707660"/>
              <a:gd name="connsiteY29" fmla="*/ 2261380 h 2261380"/>
              <a:gd name="connsiteX30" fmla="*/ 4238690 w 10707660"/>
              <a:gd name="connsiteY30" fmla="*/ 2261380 h 2261380"/>
              <a:gd name="connsiteX31" fmla="*/ 3765601 w 10707660"/>
              <a:gd name="connsiteY31" fmla="*/ 2261380 h 2261380"/>
              <a:gd name="connsiteX32" fmla="*/ 3292511 w 10707660"/>
              <a:gd name="connsiteY32" fmla="*/ 2261380 h 2261380"/>
              <a:gd name="connsiteX33" fmla="*/ 2616669 w 10707660"/>
              <a:gd name="connsiteY33" fmla="*/ 2261380 h 2261380"/>
              <a:gd name="connsiteX34" fmla="*/ 2143580 w 10707660"/>
              <a:gd name="connsiteY34" fmla="*/ 2261380 h 2261380"/>
              <a:gd name="connsiteX35" fmla="*/ 1569114 w 10707660"/>
              <a:gd name="connsiteY35" fmla="*/ 2261380 h 2261380"/>
              <a:gd name="connsiteX36" fmla="*/ 893272 w 10707660"/>
              <a:gd name="connsiteY36" fmla="*/ 2261380 h 2261380"/>
              <a:gd name="connsiteX37" fmla="*/ 285014 w 10707660"/>
              <a:gd name="connsiteY37" fmla="*/ 2261380 h 2261380"/>
              <a:gd name="connsiteX38" fmla="*/ 0 w 10707660"/>
              <a:gd name="connsiteY38" fmla="*/ 2003989 h 2261380"/>
              <a:gd name="connsiteX39" fmla="*/ 0 w 10707660"/>
              <a:gd name="connsiteY39" fmla="*/ 1421789 h 2261380"/>
              <a:gd name="connsiteX40" fmla="*/ 0 w 10707660"/>
              <a:gd name="connsiteY40" fmla="*/ 891987 h 2261380"/>
              <a:gd name="connsiteX41" fmla="*/ 0 w 10707660"/>
              <a:gd name="connsiteY41" fmla="*/ 257390 h 2261380"/>
              <a:gd name="connsiteX0" fmla="*/ 0 w 10707660"/>
              <a:gd name="connsiteY0" fmla="*/ 257390 h 2261380"/>
              <a:gd name="connsiteX1" fmla="*/ 285014 w 10707660"/>
              <a:gd name="connsiteY1" fmla="*/ 0 h 2261380"/>
              <a:gd name="connsiteX2" fmla="*/ 1062232 w 10707660"/>
              <a:gd name="connsiteY2" fmla="*/ 0 h 2261380"/>
              <a:gd name="connsiteX3" fmla="*/ 1636698 w 10707660"/>
              <a:gd name="connsiteY3" fmla="*/ 0 h 2261380"/>
              <a:gd name="connsiteX4" fmla="*/ 2008411 w 10707660"/>
              <a:gd name="connsiteY4" fmla="*/ 0 h 2261380"/>
              <a:gd name="connsiteX5" fmla="*/ 2582877 w 10707660"/>
              <a:gd name="connsiteY5" fmla="*/ 0 h 2261380"/>
              <a:gd name="connsiteX6" fmla="*/ 2954590 w 10707660"/>
              <a:gd name="connsiteY6" fmla="*/ 0 h 2261380"/>
              <a:gd name="connsiteX7" fmla="*/ 3833185 w 10707660"/>
              <a:gd name="connsiteY7" fmla="*/ 0 h 2261380"/>
              <a:gd name="connsiteX8" fmla="*/ 4306275 w 10707660"/>
              <a:gd name="connsiteY8" fmla="*/ 0 h 2261380"/>
              <a:gd name="connsiteX9" fmla="*/ 5083493 w 10707660"/>
              <a:gd name="connsiteY9" fmla="*/ 0 h 2261380"/>
              <a:gd name="connsiteX10" fmla="*/ 5556583 w 10707660"/>
              <a:gd name="connsiteY10" fmla="*/ 0 h 2261380"/>
              <a:gd name="connsiteX11" fmla="*/ 6435177 w 10707660"/>
              <a:gd name="connsiteY11" fmla="*/ 0 h 2261380"/>
              <a:gd name="connsiteX12" fmla="*/ 6908267 w 10707660"/>
              <a:gd name="connsiteY12" fmla="*/ 0 h 2261380"/>
              <a:gd name="connsiteX13" fmla="*/ 7584109 w 10707660"/>
              <a:gd name="connsiteY13" fmla="*/ 0 h 2261380"/>
              <a:gd name="connsiteX14" fmla="*/ 8462704 w 10707660"/>
              <a:gd name="connsiteY14" fmla="*/ 0 h 2261380"/>
              <a:gd name="connsiteX15" fmla="*/ 9037170 w 10707660"/>
              <a:gd name="connsiteY15" fmla="*/ 0 h 2261380"/>
              <a:gd name="connsiteX16" fmla="*/ 9611635 w 10707660"/>
              <a:gd name="connsiteY16" fmla="*/ 0 h 2261380"/>
              <a:gd name="connsiteX17" fmla="*/ 10422646 w 10707660"/>
              <a:gd name="connsiteY17" fmla="*/ 0 h 2261380"/>
              <a:gd name="connsiteX18" fmla="*/ 10707660 w 10707660"/>
              <a:gd name="connsiteY18" fmla="*/ 257390 h 2261380"/>
              <a:gd name="connsiteX19" fmla="*/ 10707660 w 10707660"/>
              <a:gd name="connsiteY19" fmla="*/ 822123 h 2261380"/>
              <a:gd name="connsiteX20" fmla="*/ 10707660 w 10707660"/>
              <a:gd name="connsiteY20" fmla="*/ 1351925 h 2261380"/>
              <a:gd name="connsiteX21" fmla="*/ 10707660 w 10707660"/>
              <a:gd name="connsiteY21" fmla="*/ 2003989 h 2261380"/>
              <a:gd name="connsiteX22" fmla="*/ 10422646 w 10707660"/>
              <a:gd name="connsiteY22" fmla="*/ 2261380 h 2261380"/>
              <a:gd name="connsiteX23" fmla="*/ 9746804 w 10707660"/>
              <a:gd name="connsiteY23" fmla="*/ 2261380 h 2261380"/>
              <a:gd name="connsiteX24" fmla="*/ 9273714 w 10707660"/>
              <a:gd name="connsiteY24" fmla="*/ 2261380 h 2261380"/>
              <a:gd name="connsiteX25" fmla="*/ 8699249 w 10707660"/>
              <a:gd name="connsiteY25" fmla="*/ 2261380 h 2261380"/>
              <a:gd name="connsiteX26" fmla="*/ 7922030 w 10707660"/>
              <a:gd name="connsiteY26" fmla="*/ 2261380 h 2261380"/>
              <a:gd name="connsiteX27" fmla="*/ 7448941 w 10707660"/>
              <a:gd name="connsiteY27" fmla="*/ 2261380 h 2261380"/>
              <a:gd name="connsiteX28" fmla="*/ 7077227 w 10707660"/>
              <a:gd name="connsiteY28" fmla="*/ 2261380 h 2261380"/>
              <a:gd name="connsiteX29" fmla="*/ 6401385 w 10707660"/>
              <a:gd name="connsiteY29" fmla="*/ 2261380 h 2261380"/>
              <a:gd name="connsiteX30" fmla="*/ 6029672 w 10707660"/>
              <a:gd name="connsiteY30" fmla="*/ 2261380 h 2261380"/>
              <a:gd name="connsiteX31" fmla="*/ 5455206 w 10707660"/>
              <a:gd name="connsiteY31" fmla="*/ 2261380 h 2261380"/>
              <a:gd name="connsiteX32" fmla="*/ 4982117 w 10707660"/>
              <a:gd name="connsiteY32" fmla="*/ 2261380 h 2261380"/>
              <a:gd name="connsiteX33" fmla="*/ 4306275 w 10707660"/>
              <a:gd name="connsiteY33" fmla="*/ 2261380 h 2261380"/>
              <a:gd name="connsiteX34" fmla="*/ 3833185 w 10707660"/>
              <a:gd name="connsiteY34" fmla="*/ 2261380 h 2261380"/>
              <a:gd name="connsiteX35" fmla="*/ 3461472 w 10707660"/>
              <a:gd name="connsiteY35" fmla="*/ 2261380 h 2261380"/>
              <a:gd name="connsiteX36" fmla="*/ 2582877 w 10707660"/>
              <a:gd name="connsiteY36" fmla="*/ 2261380 h 2261380"/>
              <a:gd name="connsiteX37" fmla="*/ 1704282 w 10707660"/>
              <a:gd name="connsiteY37" fmla="*/ 2261380 h 2261380"/>
              <a:gd name="connsiteX38" fmla="*/ 927064 w 10707660"/>
              <a:gd name="connsiteY38" fmla="*/ 2261380 h 2261380"/>
              <a:gd name="connsiteX39" fmla="*/ 285014 w 10707660"/>
              <a:gd name="connsiteY39" fmla="*/ 2261380 h 2261380"/>
              <a:gd name="connsiteX40" fmla="*/ 0 w 10707660"/>
              <a:gd name="connsiteY40" fmla="*/ 2003989 h 2261380"/>
              <a:gd name="connsiteX41" fmla="*/ 0 w 10707660"/>
              <a:gd name="connsiteY41" fmla="*/ 1404324 h 2261380"/>
              <a:gd name="connsiteX42" fmla="*/ 0 w 10707660"/>
              <a:gd name="connsiteY42" fmla="*/ 804658 h 2261380"/>
              <a:gd name="connsiteX43" fmla="*/ 0 w 10707660"/>
              <a:gd name="connsiteY43" fmla="*/ 257390 h 2261380"/>
              <a:gd name="connsiteX0" fmla="*/ 0 w 10707660"/>
              <a:gd name="connsiteY0" fmla="*/ 257390 h 2261380"/>
              <a:gd name="connsiteX1" fmla="*/ 285014 w 10707660"/>
              <a:gd name="connsiteY1" fmla="*/ 0 h 2261380"/>
              <a:gd name="connsiteX2" fmla="*/ 859480 w 10707660"/>
              <a:gd name="connsiteY2" fmla="*/ 0 h 2261380"/>
              <a:gd name="connsiteX3" fmla="*/ 1332569 w 10707660"/>
              <a:gd name="connsiteY3" fmla="*/ 0 h 2261380"/>
              <a:gd name="connsiteX4" fmla="*/ 2109788 w 10707660"/>
              <a:gd name="connsiteY4" fmla="*/ 0 h 2261380"/>
              <a:gd name="connsiteX5" fmla="*/ 2988383 w 10707660"/>
              <a:gd name="connsiteY5" fmla="*/ 0 h 2261380"/>
              <a:gd name="connsiteX6" fmla="*/ 3664225 w 10707660"/>
              <a:gd name="connsiteY6" fmla="*/ 0 h 2261380"/>
              <a:gd name="connsiteX7" fmla="*/ 4238690 w 10707660"/>
              <a:gd name="connsiteY7" fmla="*/ 0 h 2261380"/>
              <a:gd name="connsiteX8" fmla="*/ 4813156 w 10707660"/>
              <a:gd name="connsiteY8" fmla="*/ 0 h 2261380"/>
              <a:gd name="connsiteX9" fmla="*/ 5286246 w 10707660"/>
              <a:gd name="connsiteY9" fmla="*/ 0 h 2261380"/>
              <a:gd name="connsiteX10" fmla="*/ 5759335 w 10707660"/>
              <a:gd name="connsiteY10" fmla="*/ 0 h 2261380"/>
              <a:gd name="connsiteX11" fmla="*/ 6232425 w 10707660"/>
              <a:gd name="connsiteY11" fmla="*/ 0 h 2261380"/>
              <a:gd name="connsiteX12" fmla="*/ 6705514 w 10707660"/>
              <a:gd name="connsiteY12" fmla="*/ 0 h 2261380"/>
              <a:gd name="connsiteX13" fmla="*/ 7584109 w 10707660"/>
              <a:gd name="connsiteY13" fmla="*/ 0 h 2261380"/>
              <a:gd name="connsiteX14" fmla="*/ 8259951 w 10707660"/>
              <a:gd name="connsiteY14" fmla="*/ 0 h 2261380"/>
              <a:gd name="connsiteX15" fmla="*/ 9138546 w 10707660"/>
              <a:gd name="connsiteY15" fmla="*/ 0 h 2261380"/>
              <a:gd name="connsiteX16" fmla="*/ 10422646 w 10707660"/>
              <a:gd name="connsiteY16" fmla="*/ 0 h 2261380"/>
              <a:gd name="connsiteX17" fmla="*/ 10707660 w 10707660"/>
              <a:gd name="connsiteY17" fmla="*/ 257390 h 2261380"/>
              <a:gd name="connsiteX18" fmla="*/ 10707660 w 10707660"/>
              <a:gd name="connsiteY18" fmla="*/ 804658 h 2261380"/>
              <a:gd name="connsiteX19" fmla="*/ 10707660 w 10707660"/>
              <a:gd name="connsiteY19" fmla="*/ 1369392 h 2261380"/>
              <a:gd name="connsiteX20" fmla="*/ 10707660 w 10707660"/>
              <a:gd name="connsiteY20" fmla="*/ 2003989 h 2261380"/>
              <a:gd name="connsiteX21" fmla="*/ 10422646 w 10707660"/>
              <a:gd name="connsiteY21" fmla="*/ 2261380 h 2261380"/>
              <a:gd name="connsiteX22" fmla="*/ 9848180 w 10707660"/>
              <a:gd name="connsiteY22" fmla="*/ 2261380 h 2261380"/>
              <a:gd name="connsiteX23" fmla="*/ 9375091 w 10707660"/>
              <a:gd name="connsiteY23" fmla="*/ 2261380 h 2261380"/>
              <a:gd name="connsiteX24" fmla="*/ 8597872 w 10707660"/>
              <a:gd name="connsiteY24" fmla="*/ 2261380 h 2261380"/>
              <a:gd name="connsiteX25" fmla="*/ 8023406 w 10707660"/>
              <a:gd name="connsiteY25" fmla="*/ 2261380 h 2261380"/>
              <a:gd name="connsiteX26" fmla="*/ 7448941 w 10707660"/>
              <a:gd name="connsiteY26" fmla="*/ 2261380 h 2261380"/>
              <a:gd name="connsiteX27" fmla="*/ 6671722 w 10707660"/>
              <a:gd name="connsiteY27" fmla="*/ 2261380 h 2261380"/>
              <a:gd name="connsiteX28" fmla="*/ 5793127 w 10707660"/>
              <a:gd name="connsiteY28" fmla="*/ 2261380 h 2261380"/>
              <a:gd name="connsiteX29" fmla="*/ 4914533 w 10707660"/>
              <a:gd name="connsiteY29" fmla="*/ 2261380 h 2261380"/>
              <a:gd name="connsiteX30" fmla="*/ 4238690 w 10707660"/>
              <a:gd name="connsiteY30" fmla="*/ 2261380 h 2261380"/>
              <a:gd name="connsiteX31" fmla="*/ 3765601 w 10707660"/>
              <a:gd name="connsiteY31" fmla="*/ 2261380 h 2261380"/>
              <a:gd name="connsiteX32" fmla="*/ 3292511 w 10707660"/>
              <a:gd name="connsiteY32" fmla="*/ 2261380 h 2261380"/>
              <a:gd name="connsiteX33" fmla="*/ 2616669 w 10707660"/>
              <a:gd name="connsiteY33" fmla="*/ 2261380 h 2261380"/>
              <a:gd name="connsiteX34" fmla="*/ 2143580 w 10707660"/>
              <a:gd name="connsiteY34" fmla="*/ 2261380 h 2261380"/>
              <a:gd name="connsiteX35" fmla="*/ 1569114 w 10707660"/>
              <a:gd name="connsiteY35" fmla="*/ 2261380 h 2261380"/>
              <a:gd name="connsiteX36" fmla="*/ 893272 w 10707660"/>
              <a:gd name="connsiteY36" fmla="*/ 2261380 h 2261380"/>
              <a:gd name="connsiteX37" fmla="*/ 285014 w 10707660"/>
              <a:gd name="connsiteY37" fmla="*/ 2261380 h 2261380"/>
              <a:gd name="connsiteX38" fmla="*/ 0 w 10707660"/>
              <a:gd name="connsiteY38" fmla="*/ 2003989 h 2261380"/>
              <a:gd name="connsiteX39" fmla="*/ 0 w 10707660"/>
              <a:gd name="connsiteY39" fmla="*/ 1421789 h 2261380"/>
              <a:gd name="connsiteX40" fmla="*/ 0 w 10707660"/>
              <a:gd name="connsiteY40" fmla="*/ 891987 h 2261380"/>
              <a:gd name="connsiteX41" fmla="*/ 0 w 10707660"/>
              <a:gd name="connsiteY41" fmla="*/ 257390 h 2261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0707660" h="2261380" fill="none" extrusionOk="0">
                <a:moveTo>
                  <a:pt x="0" y="257390"/>
                </a:moveTo>
                <a:cubicBezTo>
                  <a:pt x="-44735" y="65221"/>
                  <a:pt x="60837" y="8939"/>
                  <a:pt x="285014" y="0"/>
                </a:cubicBezTo>
                <a:cubicBezTo>
                  <a:pt x="488871" y="-3866"/>
                  <a:pt x="572178" y="60349"/>
                  <a:pt x="859480" y="0"/>
                </a:cubicBezTo>
                <a:cubicBezTo>
                  <a:pt x="1132803" y="-9573"/>
                  <a:pt x="1178186" y="-12797"/>
                  <a:pt x="1332569" y="0"/>
                </a:cubicBezTo>
                <a:cubicBezTo>
                  <a:pt x="1437034" y="16757"/>
                  <a:pt x="1846529" y="-1235"/>
                  <a:pt x="2109788" y="0"/>
                </a:cubicBezTo>
                <a:cubicBezTo>
                  <a:pt x="2292239" y="-65989"/>
                  <a:pt x="2524503" y="72722"/>
                  <a:pt x="2988383" y="0"/>
                </a:cubicBezTo>
                <a:cubicBezTo>
                  <a:pt x="3414589" y="-23599"/>
                  <a:pt x="3481987" y="-61292"/>
                  <a:pt x="3664225" y="0"/>
                </a:cubicBezTo>
                <a:cubicBezTo>
                  <a:pt x="3843280" y="60879"/>
                  <a:pt x="3992558" y="-49922"/>
                  <a:pt x="4238690" y="0"/>
                </a:cubicBezTo>
                <a:cubicBezTo>
                  <a:pt x="4515342" y="-2689"/>
                  <a:pt x="4546608" y="6384"/>
                  <a:pt x="4813156" y="0"/>
                </a:cubicBezTo>
                <a:cubicBezTo>
                  <a:pt x="5093284" y="-20134"/>
                  <a:pt x="5130185" y="15953"/>
                  <a:pt x="5286246" y="0"/>
                </a:cubicBezTo>
                <a:cubicBezTo>
                  <a:pt x="5444380" y="-12960"/>
                  <a:pt x="5630577" y="13911"/>
                  <a:pt x="5759335" y="0"/>
                </a:cubicBezTo>
                <a:cubicBezTo>
                  <a:pt x="5901718" y="-22490"/>
                  <a:pt x="6087626" y="23476"/>
                  <a:pt x="6232425" y="0"/>
                </a:cubicBezTo>
                <a:cubicBezTo>
                  <a:pt x="6404734" y="49178"/>
                  <a:pt x="6584508" y="-47258"/>
                  <a:pt x="6705514" y="0"/>
                </a:cubicBezTo>
                <a:cubicBezTo>
                  <a:pt x="6835878" y="101361"/>
                  <a:pt x="7306781" y="-219"/>
                  <a:pt x="7584109" y="0"/>
                </a:cubicBezTo>
                <a:cubicBezTo>
                  <a:pt x="7823798" y="20208"/>
                  <a:pt x="8033957" y="56954"/>
                  <a:pt x="8259951" y="0"/>
                </a:cubicBezTo>
                <a:cubicBezTo>
                  <a:pt x="8429193" y="-33474"/>
                  <a:pt x="8851641" y="-110199"/>
                  <a:pt x="9138546" y="0"/>
                </a:cubicBezTo>
                <a:cubicBezTo>
                  <a:pt x="9512695" y="-55934"/>
                  <a:pt x="9893361" y="-104262"/>
                  <a:pt x="10422646" y="0"/>
                </a:cubicBezTo>
                <a:cubicBezTo>
                  <a:pt x="10553313" y="-2504"/>
                  <a:pt x="10746300" y="107357"/>
                  <a:pt x="10707660" y="257390"/>
                </a:cubicBezTo>
                <a:cubicBezTo>
                  <a:pt x="10674737" y="362643"/>
                  <a:pt x="10753438" y="592913"/>
                  <a:pt x="10707660" y="804658"/>
                </a:cubicBezTo>
                <a:cubicBezTo>
                  <a:pt x="10772022" y="975860"/>
                  <a:pt x="10707069" y="1137340"/>
                  <a:pt x="10707660" y="1369392"/>
                </a:cubicBezTo>
                <a:cubicBezTo>
                  <a:pt x="10788525" y="1618303"/>
                  <a:pt x="10698063" y="1739587"/>
                  <a:pt x="10707660" y="2003989"/>
                </a:cubicBezTo>
                <a:cubicBezTo>
                  <a:pt x="10734059" y="2138699"/>
                  <a:pt x="10627163" y="2249406"/>
                  <a:pt x="10422646" y="2261380"/>
                </a:cubicBezTo>
                <a:cubicBezTo>
                  <a:pt x="10271515" y="2231050"/>
                  <a:pt x="9954093" y="2261137"/>
                  <a:pt x="9848180" y="2261380"/>
                </a:cubicBezTo>
                <a:cubicBezTo>
                  <a:pt x="9652886" y="2313011"/>
                  <a:pt x="9509691" y="2216076"/>
                  <a:pt x="9375091" y="2261380"/>
                </a:cubicBezTo>
                <a:cubicBezTo>
                  <a:pt x="9321114" y="2251621"/>
                  <a:pt x="8860417" y="2184514"/>
                  <a:pt x="8597872" y="2261380"/>
                </a:cubicBezTo>
                <a:cubicBezTo>
                  <a:pt x="8271663" y="2283253"/>
                  <a:pt x="8247306" y="2280521"/>
                  <a:pt x="8023406" y="2261380"/>
                </a:cubicBezTo>
                <a:cubicBezTo>
                  <a:pt x="7782290" y="2240545"/>
                  <a:pt x="7728286" y="2245976"/>
                  <a:pt x="7448941" y="2261380"/>
                </a:cubicBezTo>
                <a:cubicBezTo>
                  <a:pt x="7211558" y="2290822"/>
                  <a:pt x="6866088" y="2307795"/>
                  <a:pt x="6671722" y="2261380"/>
                </a:cubicBezTo>
                <a:cubicBezTo>
                  <a:pt x="6397514" y="2199994"/>
                  <a:pt x="6168211" y="2206803"/>
                  <a:pt x="5793127" y="2261380"/>
                </a:cubicBezTo>
                <a:cubicBezTo>
                  <a:pt x="5389968" y="2238262"/>
                  <a:pt x="5301799" y="2282974"/>
                  <a:pt x="4914533" y="2261380"/>
                </a:cubicBezTo>
                <a:cubicBezTo>
                  <a:pt x="4517038" y="2269917"/>
                  <a:pt x="4384532" y="2236848"/>
                  <a:pt x="4238690" y="2261380"/>
                </a:cubicBezTo>
                <a:cubicBezTo>
                  <a:pt x="4025599" y="2282920"/>
                  <a:pt x="3937933" y="2186482"/>
                  <a:pt x="3765601" y="2261380"/>
                </a:cubicBezTo>
                <a:cubicBezTo>
                  <a:pt x="3637508" y="2277558"/>
                  <a:pt x="3451650" y="2283234"/>
                  <a:pt x="3292511" y="2261380"/>
                </a:cubicBezTo>
                <a:cubicBezTo>
                  <a:pt x="3118389" y="2198623"/>
                  <a:pt x="2958804" y="2248428"/>
                  <a:pt x="2616669" y="2261380"/>
                </a:cubicBezTo>
                <a:cubicBezTo>
                  <a:pt x="2299572" y="2258521"/>
                  <a:pt x="2285573" y="2242920"/>
                  <a:pt x="2143580" y="2261380"/>
                </a:cubicBezTo>
                <a:cubicBezTo>
                  <a:pt x="2014821" y="2241889"/>
                  <a:pt x="1737379" y="2214194"/>
                  <a:pt x="1569114" y="2261380"/>
                </a:cubicBezTo>
                <a:cubicBezTo>
                  <a:pt x="1400515" y="2306583"/>
                  <a:pt x="1103860" y="2302550"/>
                  <a:pt x="893272" y="2261380"/>
                </a:cubicBezTo>
                <a:cubicBezTo>
                  <a:pt x="719547" y="2205951"/>
                  <a:pt x="469864" y="2231865"/>
                  <a:pt x="285014" y="2261380"/>
                </a:cubicBezTo>
                <a:cubicBezTo>
                  <a:pt x="179402" y="2322534"/>
                  <a:pt x="-14252" y="2156014"/>
                  <a:pt x="0" y="2003989"/>
                </a:cubicBezTo>
                <a:cubicBezTo>
                  <a:pt x="32075" y="1830611"/>
                  <a:pt x="823" y="1718589"/>
                  <a:pt x="0" y="1421789"/>
                </a:cubicBezTo>
                <a:cubicBezTo>
                  <a:pt x="4336" y="1141328"/>
                  <a:pt x="2151" y="1126484"/>
                  <a:pt x="0" y="891987"/>
                </a:cubicBezTo>
                <a:cubicBezTo>
                  <a:pt x="9892" y="640476"/>
                  <a:pt x="-14455" y="457860"/>
                  <a:pt x="0" y="257390"/>
                </a:cubicBezTo>
                <a:close/>
              </a:path>
              <a:path w="10707660" h="2261380" stroke="0" extrusionOk="0">
                <a:moveTo>
                  <a:pt x="0" y="257390"/>
                </a:moveTo>
                <a:cubicBezTo>
                  <a:pt x="12007" y="95523"/>
                  <a:pt x="142196" y="-37244"/>
                  <a:pt x="285014" y="0"/>
                </a:cubicBezTo>
                <a:cubicBezTo>
                  <a:pt x="693545" y="14903"/>
                  <a:pt x="779766" y="39270"/>
                  <a:pt x="1062232" y="0"/>
                </a:cubicBezTo>
                <a:cubicBezTo>
                  <a:pt x="1333403" y="1309"/>
                  <a:pt x="1517710" y="-37974"/>
                  <a:pt x="1636698" y="0"/>
                </a:cubicBezTo>
                <a:cubicBezTo>
                  <a:pt x="1794481" y="5468"/>
                  <a:pt x="1954412" y="1900"/>
                  <a:pt x="2008411" y="0"/>
                </a:cubicBezTo>
                <a:cubicBezTo>
                  <a:pt x="2011535" y="26310"/>
                  <a:pt x="2324488" y="-47559"/>
                  <a:pt x="2582877" y="0"/>
                </a:cubicBezTo>
                <a:cubicBezTo>
                  <a:pt x="2779545" y="-542"/>
                  <a:pt x="2837056" y="-17359"/>
                  <a:pt x="2954590" y="0"/>
                </a:cubicBezTo>
                <a:cubicBezTo>
                  <a:pt x="3040470" y="-52773"/>
                  <a:pt x="3566501" y="-2388"/>
                  <a:pt x="3833185" y="0"/>
                </a:cubicBezTo>
                <a:cubicBezTo>
                  <a:pt x="4064607" y="39324"/>
                  <a:pt x="4118538" y="7122"/>
                  <a:pt x="4306275" y="0"/>
                </a:cubicBezTo>
                <a:cubicBezTo>
                  <a:pt x="4444884" y="48288"/>
                  <a:pt x="4717950" y="-20719"/>
                  <a:pt x="5083493" y="0"/>
                </a:cubicBezTo>
                <a:cubicBezTo>
                  <a:pt x="5433531" y="-22722"/>
                  <a:pt x="5448562" y="-18049"/>
                  <a:pt x="5556583" y="0"/>
                </a:cubicBezTo>
                <a:cubicBezTo>
                  <a:pt x="5581176" y="1848"/>
                  <a:pt x="6239337" y="3839"/>
                  <a:pt x="6435177" y="0"/>
                </a:cubicBezTo>
                <a:cubicBezTo>
                  <a:pt x="6705258" y="-33257"/>
                  <a:pt x="6680300" y="11939"/>
                  <a:pt x="6908267" y="0"/>
                </a:cubicBezTo>
                <a:cubicBezTo>
                  <a:pt x="7096114" y="-17906"/>
                  <a:pt x="7460818" y="39717"/>
                  <a:pt x="7584109" y="0"/>
                </a:cubicBezTo>
                <a:cubicBezTo>
                  <a:pt x="7695257" y="-64603"/>
                  <a:pt x="8276056" y="-36000"/>
                  <a:pt x="8462704" y="0"/>
                </a:cubicBezTo>
                <a:cubicBezTo>
                  <a:pt x="8669103" y="-29096"/>
                  <a:pt x="8827847" y="6289"/>
                  <a:pt x="9037170" y="0"/>
                </a:cubicBezTo>
                <a:cubicBezTo>
                  <a:pt x="9175672" y="-1537"/>
                  <a:pt x="9352874" y="-28154"/>
                  <a:pt x="9611635" y="0"/>
                </a:cubicBezTo>
                <a:cubicBezTo>
                  <a:pt x="9830180" y="-25378"/>
                  <a:pt x="10144719" y="54085"/>
                  <a:pt x="10422646" y="0"/>
                </a:cubicBezTo>
                <a:cubicBezTo>
                  <a:pt x="10611852" y="-5392"/>
                  <a:pt x="10715213" y="102863"/>
                  <a:pt x="10707660" y="257390"/>
                </a:cubicBezTo>
                <a:cubicBezTo>
                  <a:pt x="10664461" y="471251"/>
                  <a:pt x="10663984" y="564722"/>
                  <a:pt x="10707660" y="822123"/>
                </a:cubicBezTo>
                <a:cubicBezTo>
                  <a:pt x="10715051" y="1052374"/>
                  <a:pt x="10726992" y="1103313"/>
                  <a:pt x="10707660" y="1351925"/>
                </a:cubicBezTo>
                <a:cubicBezTo>
                  <a:pt x="10680681" y="1579388"/>
                  <a:pt x="10687089" y="1662598"/>
                  <a:pt x="10707660" y="2003989"/>
                </a:cubicBezTo>
                <a:cubicBezTo>
                  <a:pt x="10744889" y="2163881"/>
                  <a:pt x="10638366" y="2330369"/>
                  <a:pt x="10422646" y="2261380"/>
                </a:cubicBezTo>
                <a:cubicBezTo>
                  <a:pt x="10154021" y="2267181"/>
                  <a:pt x="9977440" y="2250779"/>
                  <a:pt x="9746804" y="2261380"/>
                </a:cubicBezTo>
                <a:cubicBezTo>
                  <a:pt x="9485114" y="2232694"/>
                  <a:pt x="9407435" y="2263043"/>
                  <a:pt x="9273714" y="2261380"/>
                </a:cubicBezTo>
                <a:cubicBezTo>
                  <a:pt x="9094329" y="2255419"/>
                  <a:pt x="8931726" y="2319469"/>
                  <a:pt x="8699249" y="2261380"/>
                </a:cubicBezTo>
                <a:cubicBezTo>
                  <a:pt x="8453194" y="2249649"/>
                  <a:pt x="8159396" y="2227191"/>
                  <a:pt x="7922030" y="2261380"/>
                </a:cubicBezTo>
                <a:cubicBezTo>
                  <a:pt x="7737368" y="2282454"/>
                  <a:pt x="7640624" y="2253893"/>
                  <a:pt x="7448941" y="2261380"/>
                </a:cubicBezTo>
                <a:cubicBezTo>
                  <a:pt x="7245830" y="2280881"/>
                  <a:pt x="7189610" y="2247722"/>
                  <a:pt x="7077227" y="2261380"/>
                </a:cubicBezTo>
                <a:cubicBezTo>
                  <a:pt x="6962266" y="2239605"/>
                  <a:pt x="6569172" y="2269474"/>
                  <a:pt x="6401385" y="2261380"/>
                </a:cubicBezTo>
                <a:cubicBezTo>
                  <a:pt x="6253242" y="2270110"/>
                  <a:pt x="6152656" y="2245712"/>
                  <a:pt x="6029672" y="2261380"/>
                </a:cubicBezTo>
                <a:cubicBezTo>
                  <a:pt x="5919151" y="2233092"/>
                  <a:pt x="5630469" y="2259953"/>
                  <a:pt x="5455206" y="2261380"/>
                </a:cubicBezTo>
                <a:cubicBezTo>
                  <a:pt x="5331781" y="2304321"/>
                  <a:pt x="5146572" y="2233059"/>
                  <a:pt x="4982117" y="2261380"/>
                </a:cubicBezTo>
                <a:cubicBezTo>
                  <a:pt x="4858916" y="2243421"/>
                  <a:pt x="4458124" y="2314736"/>
                  <a:pt x="4306275" y="2261380"/>
                </a:cubicBezTo>
                <a:cubicBezTo>
                  <a:pt x="4167836" y="2264948"/>
                  <a:pt x="4035666" y="2276251"/>
                  <a:pt x="3833185" y="2261380"/>
                </a:cubicBezTo>
                <a:cubicBezTo>
                  <a:pt x="3668005" y="2266189"/>
                  <a:pt x="3618765" y="2278433"/>
                  <a:pt x="3461472" y="2261380"/>
                </a:cubicBezTo>
                <a:cubicBezTo>
                  <a:pt x="3352813" y="2296351"/>
                  <a:pt x="2860847" y="2183506"/>
                  <a:pt x="2582877" y="2261380"/>
                </a:cubicBezTo>
                <a:cubicBezTo>
                  <a:pt x="2222838" y="2277085"/>
                  <a:pt x="1926284" y="2312732"/>
                  <a:pt x="1704282" y="2261380"/>
                </a:cubicBezTo>
                <a:cubicBezTo>
                  <a:pt x="1430792" y="2251813"/>
                  <a:pt x="1129329" y="2293142"/>
                  <a:pt x="927064" y="2261380"/>
                </a:cubicBezTo>
                <a:cubicBezTo>
                  <a:pt x="771851" y="2240854"/>
                  <a:pt x="439539" y="2280030"/>
                  <a:pt x="285014" y="2261380"/>
                </a:cubicBezTo>
                <a:cubicBezTo>
                  <a:pt x="132519" y="2298515"/>
                  <a:pt x="-20159" y="2091504"/>
                  <a:pt x="0" y="2003989"/>
                </a:cubicBezTo>
                <a:cubicBezTo>
                  <a:pt x="-2430" y="1779485"/>
                  <a:pt x="-1561" y="1676401"/>
                  <a:pt x="0" y="1404324"/>
                </a:cubicBezTo>
                <a:cubicBezTo>
                  <a:pt x="32370" y="1139177"/>
                  <a:pt x="14002" y="974470"/>
                  <a:pt x="0" y="804658"/>
                </a:cubicBezTo>
                <a:cubicBezTo>
                  <a:pt x="-40891" y="662946"/>
                  <a:pt x="-14304" y="410355"/>
                  <a:pt x="0" y="257390"/>
                </a:cubicBezTo>
                <a:close/>
              </a:path>
              <a:path w="10707660" h="2261380" fill="none" stroke="0" extrusionOk="0">
                <a:moveTo>
                  <a:pt x="0" y="257390"/>
                </a:moveTo>
                <a:cubicBezTo>
                  <a:pt x="14691" y="100866"/>
                  <a:pt x="146561" y="-27086"/>
                  <a:pt x="285014" y="0"/>
                </a:cubicBezTo>
                <a:cubicBezTo>
                  <a:pt x="492774" y="31045"/>
                  <a:pt x="610701" y="20153"/>
                  <a:pt x="859480" y="0"/>
                </a:cubicBezTo>
                <a:cubicBezTo>
                  <a:pt x="1135499" y="-27759"/>
                  <a:pt x="1173640" y="-1829"/>
                  <a:pt x="1332569" y="0"/>
                </a:cubicBezTo>
                <a:cubicBezTo>
                  <a:pt x="1521715" y="-6376"/>
                  <a:pt x="1872580" y="89599"/>
                  <a:pt x="2109788" y="0"/>
                </a:cubicBezTo>
                <a:cubicBezTo>
                  <a:pt x="2292274" y="-40234"/>
                  <a:pt x="2604140" y="8853"/>
                  <a:pt x="2988383" y="0"/>
                </a:cubicBezTo>
                <a:cubicBezTo>
                  <a:pt x="3423279" y="-24387"/>
                  <a:pt x="3496991" y="-40760"/>
                  <a:pt x="3664225" y="0"/>
                </a:cubicBezTo>
                <a:cubicBezTo>
                  <a:pt x="3865794" y="35692"/>
                  <a:pt x="3968061" y="19718"/>
                  <a:pt x="4238690" y="0"/>
                </a:cubicBezTo>
                <a:cubicBezTo>
                  <a:pt x="4516851" y="3661"/>
                  <a:pt x="4562945" y="26518"/>
                  <a:pt x="4813156" y="0"/>
                </a:cubicBezTo>
                <a:cubicBezTo>
                  <a:pt x="5072109" y="-5385"/>
                  <a:pt x="5142663" y="-7074"/>
                  <a:pt x="5286246" y="0"/>
                </a:cubicBezTo>
                <a:cubicBezTo>
                  <a:pt x="5434590" y="12433"/>
                  <a:pt x="5633367" y="-5891"/>
                  <a:pt x="5759335" y="0"/>
                </a:cubicBezTo>
                <a:cubicBezTo>
                  <a:pt x="5860174" y="-22287"/>
                  <a:pt x="6103240" y="30083"/>
                  <a:pt x="6232425" y="0"/>
                </a:cubicBezTo>
                <a:cubicBezTo>
                  <a:pt x="6388042" y="30168"/>
                  <a:pt x="6528892" y="-3791"/>
                  <a:pt x="6705514" y="0"/>
                </a:cubicBezTo>
                <a:cubicBezTo>
                  <a:pt x="6877653" y="56302"/>
                  <a:pt x="7406558" y="-75"/>
                  <a:pt x="7584109" y="0"/>
                </a:cubicBezTo>
                <a:cubicBezTo>
                  <a:pt x="7789811" y="833"/>
                  <a:pt x="8069238" y="4088"/>
                  <a:pt x="8259951" y="0"/>
                </a:cubicBezTo>
                <a:cubicBezTo>
                  <a:pt x="8557469" y="29682"/>
                  <a:pt x="8841751" y="-13048"/>
                  <a:pt x="9138546" y="0"/>
                </a:cubicBezTo>
                <a:cubicBezTo>
                  <a:pt x="9593856" y="40044"/>
                  <a:pt x="9919601" y="5855"/>
                  <a:pt x="10422646" y="0"/>
                </a:cubicBezTo>
                <a:cubicBezTo>
                  <a:pt x="10545754" y="-28831"/>
                  <a:pt x="10701429" y="80026"/>
                  <a:pt x="10707660" y="257390"/>
                </a:cubicBezTo>
                <a:cubicBezTo>
                  <a:pt x="10723548" y="362558"/>
                  <a:pt x="10651115" y="628313"/>
                  <a:pt x="10707660" y="804658"/>
                </a:cubicBezTo>
                <a:cubicBezTo>
                  <a:pt x="10740926" y="1018321"/>
                  <a:pt x="10653222" y="1128064"/>
                  <a:pt x="10707660" y="1369392"/>
                </a:cubicBezTo>
                <a:cubicBezTo>
                  <a:pt x="10716265" y="1585365"/>
                  <a:pt x="10683489" y="1805699"/>
                  <a:pt x="10707660" y="2003989"/>
                </a:cubicBezTo>
                <a:cubicBezTo>
                  <a:pt x="10705282" y="2182445"/>
                  <a:pt x="10621640" y="2276716"/>
                  <a:pt x="10422646" y="2261380"/>
                </a:cubicBezTo>
                <a:cubicBezTo>
                  <a:pt x="10236149" y="2250926"/>
                  <a:pt x="10014786" y="2318695"/>
                  <a:pt x="9848180" y="2261380"/>
                </a:cubicBezTo>
                <a:cubicBezTo>
                  <a:pt x="9671248" y="2282501"/>
                  <a:pt x="9451269" y="2271925"/>
                  <a:pt x="9375091" y="2261380"/>
                </a:cubicBezTo>
                <a:cubicBezTo>
                  <a:pt x="9304700" y="2214854"/>
                  <a:pt x="8921392" y="2283632"/>
                  <a:pt x="8597872" y="2261380"/>
                </a:cubicBezTo>
                <a:cubicBezTo>
                  <a:pt x="8302013" y="2264311"/>
                  <a:pt x="8238482" y="2267974"/>
                  <a:pt x="8023406" y="2261380"/>
                </a:cubicBezTo>
                <a:cubicBezTo>
                  <a:pt x="7801075" y="2276466"/>
                  <a:pt x="7710011" y="2239374"/>
                  <a:pt x="7448941" y="2261380"/>
                </a:cubicBezTo>
                <a:cubicBezTo>
                  <a:pt x="7151761" y="2301715"/>
                  <a:pt x="6933955" y="2179882"/>
                  <a:pt x="6671722" y="2261380"/>
                </a:cubicBezTo>
                <a:cubicBezTo>
                  <a:pt x="6443546" y="2275330"/>
                  <a:pt x="6227875" y="2263475"/>
                  <a:pt x="5793127" y="2261380"/>
                </a:cubicBezTo>
                <a:cubicBezTo>
                  <a:pt x="5409063" y="2238975"/>
                  <a:pt x="5259446" y="2254484"/>
                  <a:pt x="4914533" y="2261380"/>
                </a:cubicBezTo>
                <a:cubicBezTo>
                  <a:pt x="4556178" y="2266820"/>
                  <a:pt x="4406941" y="2230019"/>
                  <a:pt x="4238690" y="2261380"/>
                </a:cubicBezTo>
                <a:cubicBezTo>
                  <a:pt x="4051536" y="2267114"/>
                  <a:pt x="3904278" y="2243708"/>
                  <a:pt x="3765601" y="2261380"/>
                </a:cubicBezTo>
                <a:cubicBezTo>
                  <a:pt x="3609808" y="2272036"/>
                  <a:pt x="3491508" y="2247423"/>
                  <a:pt x="3292511" y="2261380"/>
                </a:cubicBezTo>
                <a:cubicBezTo>
                  <a:pt x="3069833" y="2243078"/>
                  <a:pt x="2951068" y="2242178"/>
                  <a:pt x="2616669" y="2261380"/>
                </a:cubicBezTo>
                <a:cubicBezTo>
                  <a:pt x="2305671" y="2263560"/>
                  <a:pt x="2289222" y="2244886"/>
                  <a:pt x="2143580" y="2261380"/>
                </a:cubicBezTo>
                <a:cubicBezTo>
                  <a:pt x="1962420" y="2256312"/>
                  <a:pt x="1739689" y="2266197"/>
                  <a:pt x="1569114" y="2261380"/>
                </a:cubicBezTo>
                <a:cubicBezTo>
                  <a:pt x="1457804" y="2248760"/>
                  <a:pt x="1092037" y="2300683"/>
                  <a:pt x="893272" y="2261380"/>
                </a:cubicBezTo>
                <a:cubicBezTo>
                  <a:pt x="695181" y="2273712"/>
                  <a:pt x="507520" y="2226949"/>
                  <a:pt x="285014" y="2261380"/>
                </a:cubicBezTo>
                <a:cubicBezTo>
                  <a:pt x="152164" y="2265794"/>
                  <a:pt x="-19448" y="2167456"/>
                  <a:pt x="0" y="2003989"/>
                </a:cubicBezTo>
                <a:cubicBezTo>
                  <a:pt x="25588" y="1813422"/>
                  <a:pt x="5857" y="1697944"/>
                  <a:pt x="0" y="1421789"/>
                </a:cubicBezTo>
                <a:cubicBezTo>
                  <a:pt x="4611" y="1141761"/>
                  <a:pt x="4109" y="1129650"/>
                  <a:pt x="0" y="891987"/>
                </a:cubicBezTo>
                <a:cubicBezTo>
                  <a:pt x="-36759" y="653426"/>
                  <a:pt x="16533" y="442429"/>
                  <a:pt x="0" y="257390"/>
                </a:cubicBezTo>
                <a:close/>
              </a:path>
              <a:path w="10707660" h="2261380" fill="none" stroke="0" extrusionOk="0">
                <a:moveTo>
                  <a:pt x="0" y="257390"/>
                </a:moveTo>
                <a:cubicBezTo>
                  <a:pt x="-16602" y="80160"/>
                  <a:pt x="93909" y="-11747"/>
                  <a:pt x="285014" y="0"/>
                </a:cubicBezTo>
                <a:cubicBezTo>
                  <a:pt x="505748" y="15734"/>
                  <a:pt x="597442" y="37967"/>
                  <a:pt x="859480" y="0"/>
                </a:cubicBezTo>
                <a:cubicBezTo>
                  <a:pt x="1135882" y="-14124"/>
                  <a:pt x="1178214" y="-9208"/>
                  <a:pt x="1332569" y="0"/>
                </a:cubicBezTo>
                <a:cubicBezTo>
                  <a:pt x="1462281" y="-24789"/>
                  <a:pt x="1871641" y="17521"/>
                  <a:pt x="2109788" y="0"/>
                </a:cubicBezTo>
                <a:cubicBezTo>
                  <a:pt x="2312919" y="5916"/>
                  <a:pt x="2533860" y="69997"/>
                  <a:pt x="2988383" y="0"/>
                </a:cubicBezTo>
                <a:cubicBezTo>
                  <a:pt x="3416041" y="-22412"/>
                  <a:pt x="3488655" y="-43526"/>
                  <a:pt x="3664225" y="0"/>
                </a:cubicBezTo>
                <a:cubicBezTo>
                  <a:pt x="3860432" y="63695"/>
                  <a:pt x="3973947" y="-8879"/>
                  <a:pt x="4238690" y="0"/>
                </a:cubicBezTo>
                <a:cubicBezTo>
                  <a:pt x="4520953" y="-2612"/>
                  <a:pt x="4553928" y="19490"/>
                  <a:pt x="4813156" y="0"/>
                </a:cubicBezTo>
                <a:cubicBezTo>
                  <a:pt x="5086129" y="-8186"/>
                  <a:pt x="5139689" y="9322"/>
                  <a:pt x="5286246" y="0"/>
                </a:cubicBezTo>
                <a:cubicBezTo>
                  <a:pt x="5459527" y="-13399"/>
                  <a:pt x="5623371" y="873"/>
                  <a:pt x="5759335" y="0"/>
                </a:cubicBezTo>
                <a:cubicBezTo>
                  <a:pt x="5876218" y="6340"/>
                  <a:pt x="6106312" y="24432"/>
                  <a:pt x="6232425" y="0"/>
                </a:cubicBezTo>
                <a:cubicBezTo>
                  <a:pt x="6423402" y="29819"/>
                  <a:pt x="6554816" y="-35995"/>
                  <a:pt x="6705514" y="0"/>
                </a:cubicBezTo>
                <a:cubicBezTo>
                  <a:pt x="6817075" y="82014"/>
                  <a:pt x="7390258" y="1079"/>
                  <a:pt x="7584109" y="0"/>
                </a:cubicBezTo>
                <a:cubicBezTo>
                  <a:pt x="7798445" y="12095"/>
                  <a:pt x="8069815" y="30665"/>
                  <a:pt x="8259951" y="0"/>
                </a:cubicBezTo>
                <a:cubicBezTo>
                  <a:pt x="8481766" y="-16480"/>
                  <a:pt x="8823259" y="-58716"/>
                  <a:pt x="9138546" y="0"/>
                </a:cubicBezTo>
                <a:cubicBezTo>
                  <a:pt x="9541570" y="5150"/>
                  <a:pt x="9877080" y="-22732"/>
                  <a:pt x="10422646" y="0"/>
                </a:cubicBezTo>
                <a:cubicBezTo>
                  <a:pt x="10550823" y="-31216"/>
                  <a:pt x="10738913" y="92860"/>
                  <a:pt x="10707660" y="257390"/>
                </a:cubicBezTo>
                <a:cubicBezTo>
                  <a:pt x="10692642" y="361439"/>
                  <a:pt x="10700084" y="601310"/>
                  <a:pt x="10707660" y="804658"/>
                </a:cubicBezTo>
                <a:cubicBezTo>
                  <a:pt x="10761644" y="1014265"/>
                  <a:pt x="10676424" y="1139210"/>
                  <a:pt x="10707660" y="1369392"/>
                </a:cubicBezTo>
                <a:cubicBezTo>
                  <a:pt x="10746520" y="1592792"/>
                  <a:pt x="10708381" y="1814117"/>
                  <a:pt x="10707660" y="2003989"/>
                </a:cubicBezTo>
                <a:cubicBezTo>
                  <a:pt x="10718771" y="2176366"/>
                  <a:pt x="10638701" y="2255960"/>
                  <a:pt x="10422646" y="2261380"/>
                </a:cubicBezTo>
                <a:cubicBezTo>
                  <a:pt x="10255526" y="2239228"/>
                  <a:pt x="9990071" y="2273313"/>
                  <a:pt x="9848180" y="2261380"/>
                </a:cubicBezTo>
                <a:cubicBezTo>
                  <a:pt x="9663230" y="2295193"/>
                  <a:pt x="9495535" y="2239163"/>
                  <a:pt x="9375091" y="2261380"/>
                </a:cubicBezTo>
                <a:cubicBezTo>
                  <a:pt x="9334574" y="2259040"/>
                  <a:pt x="8867632" y="2208938"/>
                  <a:pt x="8597872" y="2261380"/>
                </a:cubicBezTo>
                <a:cubicBezTo>
                  <a:pt x="8283450" y="2274308"/>
                  <a:pt x="8240879" y="2271131"/>
                  <a:pt x="8023406" y="2261380"/>
                </a:cubicBezTo>
                <a:cubicBezTo>
                  <a:pt x="7797535" y="2261545"/>
                  <a:pt x="7716113" y="2240571"/>
                  <a:pt x="7448941" y="2261380"/>
                </a:cubicBezTo>
                <a:cubicBezTo>
                  <a:pt x="7148774" y="2315329"/>
                  <a:pt x="6892814" y="2270340"/>
                  <a:pt x="6671722" y="2261380"/>
                </a:cubicBezTo>
                <a:cubicBezTo>
                  <a:pt x="6439590" y="2206435"/>
                  <a:pt x="6191221" y="2258943"/>
                  <a:pt x="5793127" y="2261380"/>
                </a:cubicBezTo>
                <a:cubicBezTo>
                  <a:pt x="5407870" y="2253264"/>
                  <a:pt x="5264263" y="2254832"/>
                  <a:pt x="4914533" y="2261380"/>
                </a:cubicBezTo>
                <a:cubicBezTo>
                  <a:pt x="4534329" y="2290445"/>
                  <a:pt x="4414959" y="2218289"/>
                  <a:pt x="4238690" y="2261380"/>
                </a:cubicBezTo>
                <a:cubicBezTo>
                  <a:pt x="4050283" y="2271783"/>
                  <a:pt x="3908913" y="2213272"/>
                  <a:pt x="3765601" y="2261380"/>
                </a:cubicBezTo>
                <a:cubicBezTo>
                  <a:pt x="3608735" y="2241593"/>
                  <a:pt x="3476455" y="2281716"/>
                  <a:pt x="3292511" y="2261380"/>
                </a:cubicBezTo>
                <a:cubicBezTo>
                  <a:pt x="3096377" y="2202797"/>
                  <a:pt x="2959864" y="2253153"/>
                  <a:pt x="2616669" y="2261380"/>
                </a:cubicBezTo>
                <a:cubicBezTo>
                  <a:pt x="2308419" y="2265428"/>
                  <a:pt x="2282009" y="2240613"/>
                  <a:pt x="2143580" y="2261380"/>
                </a:cubicBezTo>
                <a:cubicBezTo>
                  <a:pt x="1979568" y="2249068"/>
                  <a:pt x="1718924" y="2243558"/>
                  <a:pt x="1569114" y="2261380"/>
                </a:cubicBezTo>
                <a:cubicBezTo>
                  <a:pt x="1452281" y="2284891"/>
                  <a:pt x="1074899" y="2295456"/>
                  <a:pt x="893272" y="2261380"/>
                </a:cubicBezTo>
                <a:cubicBezTo>
                  <a:pt x="691751" y="2289263"/>
                  <a:pt x="473837" y="2207735"/>
                  <a:pt x="285014" y="2261380"/>
                </a:cubicBezTo>
                <a:cubicBezTo>
                  <a:pt x="168222" y="2323835"/>
                  <a:pt x="-2707" y="2193183"/>
                  <a:pt x="0" y="2003989"/>
                </a:cubicBezTo>
                <a:cubicBezTo>
                  <a:pt x="21328" y="1812220"/>
                  <a:pt x="-13274" y="1706820"/>
                  <a:pt x="0" y="1421789"/>
                </a:cubicBezTo>
                <a:cubicBezTo>
                  <a:pt x="4618" y="1143987"/>
                  <a:pt x="3860" y="1130337"/>
                  <a:pt x="0" y="891987"/>
                </a:cubicBezTo>
                <a:cubicBezTo>
                  <a:pt x="-27894" y="632741"/>
                  <a:pt x="5822" y="437845"/>
                  <a:pt x="0" y="257390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4236762247">
                  <a:custGeom>
                    <a:avLst/>
                    <a:gdLst>
                      <a:gd name="connsiteX0" fmla="*/ 0 w 10707660"/>
                      <a:gd name="connsiteY0" fmla="*/ 257390 h 2261380"/>
                      <a:gd name="connsiteX1" fmla="*/ 285014 w 10707660"/>
                      <a:gd name="connsiteY1" fmla="*/ 0 h 2261380"/>
                      <a:gd name="connsiteX2" fmla="*/ 859480 w 10707660"/>
                      <a:gd name="connsiteY2" fmla="*/ 0 h 2261380"/>
                      <a:gd name="connsiteX3" fmla="*/ 1332569 w 10707660"/>
                      <a:gd name="connsiteY3" fmla="*/ 0 h 2261380"/>
                      <a:gd name="connsiteX4" fmla="*/ 2109788 w 10707660"/>
                      <a:gd name="connsiteY4" fmla="*/ 0 h 2261380"/>
                      <a:gd name="connsiteX5" fmla="*/ 2988383 w 10707660"/>
                      <a:gd name="connsiteY5" fmla="*/ 0 h 2261380"/>
                      <a:gd name="connsiteX6" fmla="*/ 3664225 w 10707660"/>
                      <a:gd name="connsiteY6" fmla="*/ 0 h 2261380"/>
                      <a:gd name="connsiteX7" fmla="*/ 4238690 w 10707660"/>
                      <a:gd name="connsiteY7" fmla="*/ 0 h 2261380"/>
                      <a:gd name="connsiteX8" fmla="*/ 4813156 w 10707660"/>
                      <a:gd name="connsiteY8" fmla="*/ 0 h 2261380"/>
                      <a:gd name="connsiteX9" fmla="*/ 5286246 w 10707660"/>
                      <a:gd name="connsiteY9" fmla="*/ 0 h 2261380"/>
                      <a:gd name="connsiteX10" fmla="*/ 5759335 w 10707660"/>
                      <a:gd name="connsiteY10" fmla="*/ 0 h 2261380"/>
                      <a:gd name="connsiteX11" fmla="*/ 6232425 w 10707660"/>
                      <a:gd name="connsiteY11" fmla="*/ 0 h 2261380"/>
                      <a:gd name="connsiteX12" fmla="*/ 6705514 w 10707660"/>
                      <a:gd name="connsiteY12" fmla="*/ 0 h 2261380"/>
                      <a:gd name="connsiteX13" fmla="*/ 7584109 w 10707660"/>
                      <a:gd name="connsiteY13" fmla="*/ 0 h 2261380"/>
                      <a:gd name="connsiteX14" fmla="*/ 8259951 w 10707660"/>
                      <a:gd name="connsiteY14" fmla="*/ 0 h 2261380"/>
                      <a:gd name="connsiteX15" fmla="*/ 9138546 w 10707660"/>
                      <a:gd name="connsiteY15" fmla="*/ 0 h 2261380"/>
                      <a:gd name="connsiteX16" fmla="*/ 10422646 w 10707660"/>
                      <a:gd name="connsiteY16" fmla="*/ 0 h 2261380"/>
                      <a:gd name="connsiteX17" fmla="*/ 10707660 w 10707660"/>
                      <a:gd name="connsiteY17" fmla="*/ 257390 h 2261380"/>
                      <a:gd name="connsiteX18" fmla="*/ 10707660 w 10707660"/>
                      <a:gd name="connsiteY18" fmla="*/ 804658 h 2261380"/>
                      <a:gd name="connsiteX19" fmla="*/ 10707660 w 10707660"/>
                      <a:gd name="connsiteY19" fmla="*/ 1369392 h 2261380"/>
                      <a:gd name="connsiteX20" fmla="*/ 10707660 w 10707660"/>
                      <a:gd name="connsiteY20" fmla="*/ 2003989 h 2261380"/>
                      <a:gd name="connsiteX21" fmla="*/ 10422646 w 10707660"/>
                      <a:gd name="connsiteY21" fmla="*/ 2261380 h 2261380"/>
                      <a:gd name="connsiteX22" fmla="*/ 9848180 w 10707660"/>
                      <a:gd name="connsiteY22" fmla="*/ 2261380 h 2261380"/>
                      <a:gd name="connsiteX23" fmla="*/ 9375091 w 10707660"/>
                      <a:gd name="connsiteY23" fmla="*/ 2261380 h 2261380"/>
                      <a:gd name="connsiteX24" fmla="*/ 8597872 w 10707660"/>
                      <a:gd name="connsiteY24" fmla="*/ 2261380 h 2261380"/>
                      <a:gd name="connsiteX25" fmla="*/ 8023406 w 10707660"/>
                      <a:gd name="connsiteY25" fmla="*/ 2261380 h 2261380"/>
                      <a:gd name="connsiteX26" fmla="*/ 7448941 w 10707660"/>
                      <a:gd name="connsiteY26" fmla="*/ 2261380 h 2261380"/>
                      <a:gd name="connsiteX27" fmla="*/ 6671722 w 10707660"/>
                      <a:gd name="connsiteY27" fmla="*/ 2261380 h 2261380"/>
                      <a:gd name="connsiteX28" fmla="*/ 5793127 w 10707660"/>
                      <a:gd name="connsiteY28" fmla="*/ 2261380 h 2261380"/>
                      <a:gd name="connsiteX29" fmla="*/ 4914533 w 10707660"/>
                      <a:gd name="connsiteY29" fmla="*/ 2261380 h 2261380"/>
                      <a:gd name="connsiteX30" fmla="*/ 4238690 w 10707660"/>
                      <a:gd name="connsiteY30" fmla="*/ 2261380 h 2261380"/>
                      <a:gd name="connsiteX31" fmla="*/ 3765601 w 10707660"/>
                      <a:gd name="connsiteY31" fmla="*/ 2261380 h 2261380"/>
                      <a:gd name="connsiteX32" fmla="*/ 3292511 w 10707660"/>
                      <a:gd name="connsiteY32" fmla="*/ 2261380 h 2261380"/>
                      <a:gd name="connsiteX33" fmla="*/ 2616669 w 10707660"/>
                      <a:gd name="connsiteY33" fmla="*/ 2261380 h 2261380"/>
                      <a:gd name="connsiteX34" fmla="*/ 2143580 w 10707660"/>
                      <a:gd name="connsiteY34" fmla="*/ 2261380 h 2261380"/>
                      <a:gd name="connsiteX35" fmla="*/ 1569114 w 10707660"/>
                      <a:gd name="connsiteY35" fmla="*/ 2261380 h 2261380"/>
                      <a:gd name="connsiteX36" fmla="*/ 893272 w 10707660"/>
                      <a:gd name="connsiteY36" fmla="*/ 2261380 h 2261380"/>
                      <a:gd name="connsiteX37" fmla="*/ 285014 w 10707660"/>
                      <a:gd name="connsiteY37" fmla="*/ 2261380 h 2261380"/>
                      <a:gd name="connsiteX38" fmla="*/ 0 w 10707660"/>
                      <a:gd name="connsiteY38" fmla="*/ 2003989 h 2261380"/>
                      <a:gd name="connsiteX39" fmla="*/ 0 w 10707660"/>
                      <a:gd name="connsiteY39" fmla="*/ 1421789 h 2261380"/>
                      <a:gd name="connsiteX40" fmla="*/ 0 w 10707660"/>
                      <a:gd name="connsiteY40" fmla="*/ 891987 h 2261380"/>
                      <a:gd name="connsiteX41" fmla="*/ 0 w 10707660"/>
                      <a:gd name="connsiteY41" fmla="*/ 257390 h 2261380"/>
                      <a:gd name="connsiteX0" fmla="*/ 0 w 10707660"/>
                      <a:gd name="connsiteY0" fmla="*/ 257390 h 2261380"/>
                      <a:gd name="connsiteX1" fmla="*/ 285014 w 10707660"/>
                      <a:gd name="connsiteY1" fmla="*/ 0 h 2261380"/>
                      <a:gd name="connsiteX2" fmla="*/ 1062232 w 10707660"/>
                      <a:gd name="connsiteY2" fmla="*/ 0 h 2261380"/>
                      <a:gd name="connsiteX3" fmla="*/ 1636698 w 10707660"/>
                      <a:gd name="connsiteY3" fmla="*/ 0 h 2261380"/>
                      <a:gd name="connsiteX4" fmla="*/ 2008411 w 10707660"/>
                      <a:gd name="connsiteY4" fmla="*/ 0 h 2261380"/>
                      <a:gd name="connsiteX5" fmla="*/ 2582877 w 10707660"/>
                      <a:gd name="connsiteY5" fmla="*/ 0 h 2261380"/>
                      <a:gd name="connsiteX6" fmla="*/ 2954590 w 10707660"/>
                      <a:gd name="connsiteY6" fmla="*/ 0 h 2261380"/>
                      <a:gd name="connsiteX7" fmla="*/ 3833185 w 10707660"/>
                      <a:gd name="connsiteY7" fmla="*/ 0 h 2261380"/>
                      <a:gd name="connsiteX8" fmla="*/ 4306275 w 10707660"/>
                      <a:gd name="connsiteY8" fmla="*/ 0 h 2261380"/>
                      <a:gd name="connsiteX9" fmla="*/ 5083493 w 10707660"/>
                      <a:gd name="connsiteY9" fmla="*/ 0 h 2261380"/>
                      <a:gd name="connsiteX10" fmla="*/ 5556583 w 10707660"/>
                      <a:gd name="connsiteY10" fmla="*/ 0 h 2261380"/>
                      <a:gd name="connsiteX11" fmla="*/ 6435177 w 10707660"/>
                      <a:gd name="connsiteY11" fmla="*/ 0 h 2261380"/>
                      <a:gd name="connsiteX12" fmla="*/ 6908267 w 10707660"/>
                      <a:gd name="connsiteY12" fmla="*/ 0 h 2261380"/>
                      <a:gd name="connsiteX13" fmla="*/ 7584109 w 10707660"/>
                      <a:gd name="connsiteY13" fmla="*/ 0 h 2261380"/>
                      <a:gd name="connsiteX14" fmla="*/ 8462704 w 10707660"/>
                      <a:gd name="connsiteY14" fmla="*/ 0 h 2261380"/>
                      <a:gd name="connsiteX15" fmla="*/ 9037170 w 10707660"/>
                      <a:gd name="connsiteY15" fmla="*/ 0 h 2261380"/>
                      <a:gd name="connsiteX16" fmla="*/ 9611635 w 10707660"/>
                      <a:gd name="connsiteY16" fmla="*/ 0 h 2261380"/>
                      <a:gd name="connsiteX17" fmla="*/ 10422646 w 10707660"/>
                      <a:gd name="connsiteY17" fmla="*/ 0 h 2261380"/>
                      <a:gd name="connsiteX18" fmla="*/ 10707660 w 10707660"/>
                      <a:gd name="connsiteY18" fmla="*/ 257390 h 2261380"/>
                      <a:gd name="connsiteX19" fmla="*/ 10707660 w 10707660"/>
                      <a:gd name="connsiteY19" fmla="*/ 822123 h 2261380"/>
                      <a:gd name="connsiteX20" fmla="*/ 10707660 w 10707660"/>
                      <a:gd name="connsiteY20" fmla="*/ 1351925 h 2261380"/>
                      <a:gd name="connsiteX21" fmla="*/ 10707660 w 10707660"/>
                      <a:gd name="connsiteY21" fmla="*/ 2003989 h 2261380"/>
                      <a:gd name="connsiteX22" fmla="*/ 10422646 w 10707660"/>
                      <a:gd name="connsiteY22" fmla="*/ 2261380 h 2261380"/>
                      <a:gd name="connsiteX23" fmla="*/ 9746804 w 10707660"/>
                      <a:gd name="connsiteY23" fmla="*/ 2261380 h 2261380"/>
                      <a:gd name="connsiteX24" fmla="*/ 9273714 w 10707660"/>
                      <a:gd name="connsiteY24" fmla="*/ 2261380 h 2261380"/>
                      <a:gd name="connsiteX25" fmla="*/ 8699249 w 10707660"/>
                      <a:gd name="connsiteY25" fmla="*/ 2261380 h 2261380"/>
                      <a:gd name="connsiteX26" fmla="*/ 7922030 w 10707660"/>
                      <a:gd name="connsiteY26" fmla="*/ 2261380 h 2261380"/>
                      <a:gd name="connsiteX27" fmla="*/ 7448941 w 10707660"/>
                      <a:gd name="connsiteY27" fmla="*/ 2261380 h 2261380"/>
                      <a:gd name="connsiteX28" fmla="*/ 7077227 w 10707660"/>
                      <a:gd name="connsiteY28" fmla="*/ 2261380 h 2261380"/>
                      <a:gd name="connsiteX29" fmla="*/ 6401385 w 10707660"/>
                      <a:gd name="connsiteY29" fmla="*/ 2261380 h 2261380"/>
                      <a:gd name="connsiteX30" fmla="*/ 6029672 w 10707660"/>
                      <a:gd name="connsiteY30" fmla="*/ 2261380 h 2261380"/>
                      <a:gd name="connsiteX31" fmla="*/ 5455206 w 10707660"/>
                      <a:gd name="connsiteY31" fmla="*/ 2261380 h 2261380"/>
                      <a:gd name="connsiteX32" fmla="*/ 4982117 w 10707660"/>
                      <a:gd name="connsiteY32" fmla="*/ 2261380 h 2261380"/>
                      <a:gd name="connsiteX33" fmla="*/ 4306275 w 10707660"/>
                      <a:gd name="connsiteY33" fmla="*/ 2261380 h 2261380"/>
                      <a:gd name="connsiteX34" fmla="*/ 3833185 w 10707660"/>
                      <a:gd name="connsiteY34" fmla="*/ 2261380 h 2261380"/>
                      <a:gd name="connsiteX35" fmla="*/ 3461472 w 10707660"/>
                      <a:gd name="connsiteY35" fmla="*/ 2261380 h 2261380"/>
                      <a:gd name="connsiteX36" fmla="*/ 2582877 w 10707660"/>
                      <a:gd name="connsiteY36" fmla="*/ 2261380 h 2261380"/>
                      <a:gd name="connsiteX37" fmla="*/ 1704282 w 10707660"/>
                      <a:gd name="connsiteY37" fmla="*/ 2261380 h 2261380"/>
                      <a:gd name="connsiteX38" fmla="*/ 927064 w 10707660"/>
                      <a:gd name="connsiteY38" fmla="*/ 2261380 h 2261380"/>
                      <a:gd name="connsiteX39" fmla="*/ 285014 w 10707660"/>
                      <a:gd name="connsiteY39" fmla="*/ 2261380 h 2261380"/>
                      <a:gd name="connsiteX40" fmla="*/ 0 w 10707660"/>
                      <a:gd name="connsiteY40" fmla="*/ 2003989 h 2261380"/>
                      <a:gd name="connsiteX41" fmla="*/ 0 w 10707660"/>
                      <a:gd name="connsiteY41" fmla="*/ 1404324 h 2261380"/>
                      <a:gd name="connsiteX42" fmla="*/ 0 w 10707660"/>
                      <a:gd name="connsiteY42" fmla="*/ 804658 h 2261380"/>
                      <a:gd name="connsiteX43" fmla="*/ 0 w 10707660"/>
                      <a:gd name="connsiteY43" fmla="*/ 257390 h 22613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</a:cxnLst>
                    <a:rect l="l" t="t" r="r" b="b"/>
                    <a:pathLst>
                      <a:path w="10707660" h="2261380" fill="none" extrusionOk="0">
                        <a:moveTo>
                          <a:pt x="0" y="257390"/>
                        </a:moveTo>
                        <a:cubicBezTo>
                          <a:pt x="-18657" y="77186"/>
                          <a:pt x="88851" y="-11531"/>
                          <a:pt x="285014" y="0"/>
                        </a:cubicBezTo>
                        <a:cubicBezTo>
                          <a:pt x="489427" y="4165"/>
                          <a:pt x="581475" y="37822"/>
                          <a:pt x="859480" y="0"/>
                        </a:cubicBezTo>
                        <a:cubicBezTo>
                          <a:pt x="1130764" y="-19673"/>
                          <a:pt x="1170937" y="-8516"/>
                          <a:pt x="1332569" y="0"/>
                        </a:cubicBezTo>
                        <a:cubicBezTo>
                          <a:pt x="1451593" y="13940"/>
                          <a:pt x="1879131" y="9497"/>
                          <a:pt x="2109788" y="0"/>
                        </a:cubicBezTo>
                        <a:cubicBezTo>
                          <a:pt x="2306383" y="-37603"/>
                          <a:pt x="2534101" y="61264"/>
                          <a:pt x="2988383" y="0"/>
                        </a:cubicBezTo>
                        <a:cubicBezTo>
                          <a:pt x="3410331" y="-20898"/>
                          <a:pt x="3486339" y="-43063"/>
                          <a:pt x="3664225" y="0"/>
                        </a:cubicBezTo>
                        <a:cubicBezTo>
                          <a:pt x="3840474" y="41077"/>
                          <a:pt x="3972140" y="-20211"/>
                          <a:pt x="4238690" y="0"/>
                        </a:cubicBezTo>
                        <a:cubicBezTo>
                          <a:pt x="4515641" y="-950"/>
                          <a:pt x="4549626" y="13579"/>
                          <a:pt x="4813156" y="0"/>
                        </a:cubicBezTo>
                        <a:cubicBezTo>
                          <a:pt x="5077122" y="-19811"/>
                          <a:pt x="5135516" y="10129"/>
                          <a:pt x="5286246" y="0"/>
                        </a:cubicBezTo>
                        <a:cubicBezTo>
                          <a:pt x="5438209" y="-9575"/>
                          <a:pt x="5640111" y="13990"/>
                          <a:pt x="5759335" y="0"/>
                        </a:cubicBezTo>
                        <a:cubicBezTo>
                          <a:pt x="5886902" y="-19185"/>
                          <a:pt x="6085667" y="-1135"/>
                          <a:pt x="6232425" y="0"/>
                        </a:cubicBezTo>
                        <a:cubicBezTo>
                          <a:pt x="6394447" y="34997"/>
                          <a:pt x="6563591" y="-24621"/>
                          <a:pt x="6705514" y="0"/>
                        </a:cubicBezTo>
                        <a:cubicBezTo>
                          <a:pt x="6850818" y="47971"/>
                          <a:pt x="7353769" y="20525"/>
                          <a:pt x="7584109" y="0"/>
                        </a:cubicBezTo>
                        <a:cubicBezTo>
                          <a:pt x="7818521" y="6058"/>
                          <a:pt x="8032598" y="44884"/>
                          <a:pt x="8259951" y="0"/>
                        </a:cubicBezTo>
                        <a:cubicBezTo>
                          <a:pt x="8458904" y="-21794"/>
                          <a:pt x="8796333" y="-57676"/>
                          <a:pt x="9138546" y="0"/>
                        </a:cubicBezTo>
                        <a:cubicBezTo>
                          <a:pt x="9510711" y="-37438"/>
                          <a:pt x="9881975" y="-57121"/>
                          <a:pt x="10422646" y="0"/>
                        </a:cubicBezTo>
                        <a:cubicBezTo>
                          <a:pt x="10567110" y="-15811"/>
                          <a:pt x="10738472" y="107318"/>
                          <a:pt x="10707660" y="257390"/>
                        </a:cubicBezTo>
                        <a:cubicBezTo>
                          <a:pt x="10687708" y="367523"/>
                          <a:pt x="10707577" y="599509"/>
                          <a:pt x="10707660" y="804658"/>
                        </a:cubicBezTo>
                        <a:cubicBezTo>
                          <a:pt x="10739747" y="996221"/>
                          <a:pt x="10690524" y="1152904"/>
                          <a:pt x="10707660" y="1369392"/>
                        </a:cubicBezTo>
                        <a:cubicBezTo>
                          <a:pt x="10761516" y="1593957"/>
                          <a:pt x="10691963" y="1781894"/>
                          <a:pt x="10707660" y="2003989"/>
                        </a:cubicBezTo>
                        <a:cubicBezTo>
                          <a:pt x="10726162" y="2157445"/>
                          <a:pt x="10608942" y="2260756"/>
                          <a:pt x="10422646" y="2261380"/>
                        </a:cubicBezTo>
                        <a:cubicBezTo>
                          <a:pt x="10266732" y="2235351"/>
                          <a:pt x="9979610" y="2256374"/>
                          <a:pt x="9848180" y="2261380"/>
                        </a:cubicBezTo>
                        <a:cubicBezTo>
                          <a:pt x="9673143" y="2289219"/>
                          <a:pt x="9500563" y="2234624"/>
                          <a:pt x="9375091" y="2261380"/>
                        </a:cubicBezTo>
                        <a:cubicBezTo>
                          <a:pt x="9300584" y="2256972"/>
                          <a:pt x="8883453" y="2216364"/>
                          <a:pt x="8597872" y="2261380"/>
                        </a:cubicBezTo>
                        <a:cubicBezTo>
                          <a:pt x="8280042" y="2280200"/>
                          <a:pt x="8243831" y="2273391"/>
                          <a:pt x="8023406" y="2261380"/>
                        </a:cubicBezTo>
                        <a:cubicBezTo>
                          <a:pt x="7796301" y="2249219"/>
                          <a:pt x="7729575" y="2248428"/>
                          <a:pt x="7448941" y="2261380"/>
                        </a:cubicBezTo>
                        <a:cubicBezTo>
                          <a:pt x="7178897" y="2276543"/>
                          <a:pt x="6883188" y="2277099"/>
                          <a:pt x="6671722" y="2261380"/>
                        </a:cubicBezTo>
                        <a:cubicBezTo>
                          <a:pt x="6425354" y="2240847"/>
                          <a:pt x="6174652" y="2258890"/>
                          <a:pt x="5793127" y="2261380"/>
                        </a:cubicBezTo>
                        <a:cubicBezTo>
                          <a:pt x="5398579" y="2244044"/>
                          <a:pt x="5288258" y="2266610"/>
                          <a:pt x="4914533" y="2261380"/>
                        </a:cubicBezTo>
                        <a:cubicBezTo>
                          <a:pt x="4520066" y="2268691"/>
                          <a:pt x="4393613" y="2240025"/>
                          <a:pt x="4238690" y="2261380"/>
                        </a:cubicBezTo>
                        <a:cubicBezTo>
                          <a:pt x="4052173" y="2275028"/>
                          <a:pt x="3931623" y="2216730"/>
                          <a:pt x="3765601" y="2261380"/>
                        </a:cubicBezTo>
                        <a:cubicBezTo>
                          <a:pt x="3616605" y="2280606"/>
                          <a:pt x="3456828" y="2280559"/>
                          <a:pt x="3292511" y="2261380"/>
                        </a:cubicBezTo>
                        <a:cubicBezTo>
                          <a:pt x="3111835" y="2220592"/>
                          <a:pt x="2941506" y="2255065"/>
                          <a:pt x="2616669" y="2261380"/>
                        </a:cubicBezTo>
                        <a:cubicBezTo>
                          <a:pt x="2303983" y="2261397"/>
                          <a:pt x="2286641" y="2244060"/>
                          <a:pt x="2143580" y="2261380"/>
                        </a:cubicBezTo>
                        <a:cubicBezTo>
                          <a:pt x="1999135" y="2271483"/>
                          <a:pt x="1708881" y="2231396"/>
                          <a:pt x="1569114" y="2261380"/>
                        </a:cubicBezTo>
                        <a:cubicBezTo>
                          <a:pt x="1440688" y="2284246"/>
                          <a:pt x="1089383" y="2274782"/>
                          <a:pt x="893272" y="2261380"/>
                        </a:cubicBezTo>
                        <a:cubicBezTo>
                          <a:pt x="704664" y="2250485"/>
                          <a:pt x="476419" y="2233117"/>
                          <a:pt x="285014" y="2261380"/>
                        </a:cubicBezTo>
                        <a:cubicBezTo>
                          <a:pt x="156580" y="2309462"/>
                          <a:pt x="-318" y="2165124"/>
                          <a:pt x="0" y="2003989"/>
                        </a:cubicBezTo>
                        <a:cubicBezTo>
                          <a:pt x="17344" y="1811693"/>
                          <a:pt x="-3914" y="1708866"/>
                          <a:pt x="0" y="1421789"/>
                        </a:cubicBezTo>
                        <a:cubicBezTo>
                          <a:pt x="4752" y="1140941"/>
                          <a:pt x="3086" y="1128791"/>
                          <a:pt x="0" y="891987"/>
                        </a:cubicBezTo>
                        <a:cubicBezTo>
                          <a:pt x="1176" y="649995"/>
                          <a:pt x="12509" y="447027"/>
                          <a:pt x="0" y="257390"/>
                        </a:cubicBezTo>
                        <a:close/>
                      </a:path>
                      <a:path w="10707660" h="2261380" stroke="0" extrusionOk="0">
                        <a:moveTo>
                          <a:pt x="0" y="257390"/>
                        </a:moveTo>
                        <a:cubicBezTo>
                          <a:pt x="15477" y="123033"/>
                          <a:pt x="157176" y="-12166"/>
                          <a:pt x="285014" y="0"/>
                        </a:cubicBezTo>
                        <a:cubicBezTo>
                          <a:pt x="677266" y="-1137"/>
                          <a:pt x="791390" y="16941"/>
                          <a:pt x="1062232" y="0"/>
                        </a:cubicBezTo>
                        <a:cubicBezTo>
                          <a:pt x="1327971" y="3215"/>
                          <a:pt x="1498516" y="-20408"/>
                          <a:pt x="1636698" y="0"/>
                        </a:cubicBezTo>
                        <a:cubicBezTo>
                          <a:pt x="1782235" y="14391"/>
                          <a:pt x="1943411" y="-2184"/>
                          <a:pt x="2008411" y="0"/>
                        </a:cubicBezTo>
                        <a:cubicBezTo>
                          <a:pt x="2060855" y="12116"/>
                          <a:pt x="2359123" y="-14852"/>
                          <a:pt x="2582877" y="0"/>
                        </a:cubicBezTo>
                        <a:cubicBezTo>
                          <a:pt x="2779866" y="-2245"/>
                          <a:pt x="2838708" y="-5808"/>
                          <a:pt x="2954590" y="0"/>
                        </a:cubicBezTo>
                        <a:cubicBezTo>
                          <a:pt x="3046748" y="-41887"/>
                          <a:pt x="3607699" y="-16035"/>
                          <a:pt x="3833185" y="0"/>
                        </a:cubicBezTo>
                        <a:cubicBezTo>
                          <a:pt x="4048690" y="31455"/>
                          <a:pt x="4123983" y="5225"/>
                          <a:pt x="4306275" y="0"/>
                        </a:cubicBezTo>
                        <a:cubicBezTo>
                          <a:pt x="4460086" y="27752"/>
                          <a:pt x="4727530" y="159"/>
                          <a:pt x="5083493" y="0"/>
                        </a:cubicBezTo>
                        <a:cubicBezTo>
                          <a:pt x="5432352" y="-21894"/>
                          <a:pt x="5446880" y="-19040"/>
                          <a:pt x="5556583" y="0"/>
                        </a:cubicBezTo>
                        <a:cubicBezTo>
                          <a:pt x="5628302" y="11554"/>
                          <a:pt x="6190198" y="21311"/>
                          <a:pt x="6435177" y="0"/>
                        </a:cubicBezTo>
                        <a:cubicBezTo>
                          <a:pt x="6703301" y="-30454"/>
                          <a:pt x="6686885" y="15815"/>
                          <a:pt x="6908267" y="0"/>
                        </a:cubicBezTo>
                        <a:cubicBezTo>
                          <a:pt x="7104799" y="-17531"/>
                          <a:pt x="7451408" y="34461"/>
                          <a:pt x="7584109" y="0"/>
                        </a:cubicBezTo>
                        <a:cubicBezTo>
                          <a:pt x="7723215" y="-38960"/>
                          <a:pt x="8269946" y="-22528"/>
                          <a:pt x="8462704" y="0"/>
                        </a:cubicBezTo>
                        <a:cubicBezTo>
                          <a:pt x="8651073" y="-28261"/>
                          <a:pt x="8825106" y="24320"/>
                          <a:pt x="9037170" y="0"/>
                        </a:cubicBezTo>
                        <a:cubicBezTo>
                          <a:pt x="9188681" y="11480"/>
                          <a:pt x="9343214" y="-1985"/>
                          <a:pt x="9611635" y="0"/>
                        </a:cubicBezTo>
                        <a:cubicBezTo>
                          <a:pt x="9838049" y="16288"/>
                          <a:pt x="10174346" y="28126"/>
                          <a:pt x="10422646" y="0"/>
                        </a:cubicBezTo>
                        <a:cubicBezTo>
                          <a:pt x="10608745" y="-1865"/>
                          <a:pt x="10727884" y="112530"/>
                          <a:pt x="10707660" y="257390"/>
                        </a:cubicBezTo>
                        <a:cubicBezTo>
                          <a:pt x="10676903" y="459278"/>
                          <a:pt x="10683022" y="586349"/>
                          <a:pt x="10707660" y="822123"/>
                        </a:cubicBezTo>
                        <a:cubicBezTo>
                          <a:pt x="10715163" y="1060254"/>
                          <a:pt x="10730709" y="1098169"/>
                          <a:pt x="10707660" y="1351925"/>
                        </a:cubicBezTo>
                        <a:cubicBezTo>
                          <a:pt x="10686514" y="1579758"/>
                          <a:pt x="10697483" y="1672886"/>
                          <a:pt x="10707660" y="2003989"/>
                        </a:cubicBezTo>
                        <a:cubicBezTo>
                          <a:pt x="10739503" y="2180555"/>
                          <a:pt x="10623252" y="2301463"/>
                          <a:pt x="10422646" y="2261380"/>
                        </a:cubicBezTo>
                        <a:cubicBezTo>
                          <a:pt x="10180919" y="2282289"/>
                          <a:pt x="9987424" y="2293163"/>
                          <a:pt x="9746804" y="2261380"/>
                        </a:cubicBezTo>
                        <a:cubicBezTo>
                          <a:pt x="9486140" y="2238755"/>
                          <a:pt x="9422150" y="2264365"/>
                          <a:pt x="9273714" y="2261380"/>
                        </a:cubicBezTo>
                        <a:cubicBezTo>
                          <a:pt x="9082843" y="2249468"/>
                          <a:pt x="8909032" y="2305630"/>
                          <a:pt x="8699249" y="2261380"/>
                        </a:cubicBezTo>
                        <a:cubicBezTo>
                          <a:pt x="8478839" y="2231771"/>
                          <a:pt x="8136789" y="2255055"/>
                          <a:pt x="7922030" y="2261380"/>
                        </a:cubicBezTo>
                        <a:cubicBezTo>
                          <a:pt x="7728384" y="2265985"/>
                          <a:pt x="7636006" y="2257538"/>
                          <a:pt x="7448941" y="2261380"/>
                        </a:cubicBezTo>
                        <a:cubicBezTo>
                          <a:pt x="7242062" y="2271632"/>
                          <a:pt x="7200832" y="2248280"/>
                          <a:pt x="7077227" y="2261380"/>
                        </a:cubicBezTo>
                        <a:cubicBezTo>
                          <a:pt x="6938835" y="2262357"/>
                          <a:pt x="6557984" y="2246515"/>
                          <a:pt x="6401385" y="2261380"/>
                        </a:cubicBezTo>
                        <a:cubicBezTo>
                          <a:pt x="6241633" y="2261013"/>
                          <a:pt x="6150126" y="2246888"/>
                          <a:pt x="6029672" y="2261380"/>
                        </a:cubicBezTo>
                        <a:cubicBezTo>
                          <a:pt x="5911630" y="2257796"/>
                          <a:pt x="5623094" y="2258530"/>
                          <a:pt x="5455206" y="2261380"/>
                        </a:cubicBezTo>
                        <a:cubicBezTo>
                          <a:pt x="5309433" y="2284651"/>
                          <a:pt x="5161531" y="2261132"/>
                          <a:pt x="4982117" y="2261380"/>
                        </a:cubicBezTo>
                        <a:cubicBezTo>
                          <a:pt x="4850818" y="2246372"/>
                          <a:pt x="4480091" y="2291129"/>
                          <a:pt x="4306275" y="2261380"/>
                        </a:cubicBezTo>
                        <a:cubicBezTo>
                          <a:pt x="4149675" y="2258075"/>
                          <a:pt x="4017546" y="2273483"/>
                          <a:pt x="3833185" y="2261380"/>
                        </a:cubicBezTo>
                        <a:cubicBezTo>
                          <a:pt x="3667438" y="2262548"/>
                          <a:pt x="3616503" y="2270033"/>
                          <a:pt x="3461472" y="2261380"/>
                        </a:cubicBezTo>
                        <a:cubicBezTo>
                          <a:pt x="3306058" y="2277952"/>
                          <a:pt x="2933227" y="2182157"/>
                          <a:pt x="2582877" y="2261380"/>
                        </a:cubicBezTo>
                        <a:cubicBezTo>
                          <a:pt x="2252108" y="2263021"/>
                          <a:pt x="1971349" y="2273934"/>
                          <a:pt x="1704282" y="2261380"/>
                        </a:cubicBezTo>
                        <a:cubicBezTo>
                          <a:pt x="1441998" y="2294293"/>
                          <a:pt x="1154854" y="2261282"/>
                          <a:pt x="927064" y="2261380"/>
                        </a:cubicBezTo>
                        <a:cubicBezTo>
                          <a:pt x="759021" y="2235565"/>
                          <a:pt x="444213" y="2283785"/>
                          <a:pt x="285014" y="2261380"/>
                        </a:cubicBezTo>
                        <a:cubicBezTo>
                          <a:pt x="143791" y="2279215"/>
                          <a:pt x="-14726" y="2111504"/>
                          <a:pt x="0" y="2003989"/>
                        </a:cubicBezTo>
                        <a:cubicBezTo>
                          <a:pt x="-795" y="1786396"/>
                          <a:pt x="114" y="1667136"/>
                          <a:pt x="0" y="1404324"/>
                        </a:cubicBezTo>
                        <a:cubicBezTo>
                          <a:pt x="43655" y="1133947"/>
                          <a:pt x="14577" y="1005632"/>
                          <a:pt x="0" y="804658"/>
                        </a:cubicBezTo>
                        <a:cubicBezTo>
                          <a:pt x="-11581" y="652233"/>
                          <a:pt x="-5623" y="398775"/>
                          <a:pt x="0" y="257390"/>
                        </a:cubicBezTo>
                        <a:close/>
                      </a:path>
                      <a:path w="10707660" h="2261380" fill="none" stroke="0" extrusionOk="0">
                        <a:moveTo>
                          <a:pt x="0" y="257390"/>
                        </a:moveTo>
                        <a:cubicBezTo>
                          <a:pt x="22500" y="107664"/>
                          <a:pt x="136579" y="-23175"/>
                          <a:pt x="285014" y="0"/>
                        </a:cubicBezTo>
                        <a:cubicBezTo>
                          <a:pt x="495682" y="17833"/>
                          <a:pt x="608069" y="21103"/>
                          <a:pt x="859480" y="0"/>
                        </a:cubicBezTo>
                        <a:cubicBezTo>
                          <a:pt x="1131951" y="-19364"/>
                          <a:pt x="1171981" y="-5099"/>
                          <a:pt x="1332569" y="0"/>
                        </a:cubicBezTo>
                        <a:cubicBezTo>
                          <a:pt x="1512740" y="-37138"/>
                          <a:pt x="1881206" y="40875"/>
                          <a:pt x="2109788" y="0"/>
                        </a:cubicBezTo>
                        <a:cubicBezTo>
                          <a:pt x="2319760" y="4635"/>
                          <a:pt x="2568891" y="44304"/>
                          <a:pt x="2988383" y="0"/>
                        </a:cubicBezTo>
                        <a:cubicBezTo>
                          <a:pt x="3418613" y="-21930"/>
                          <a:pt x="3493671" y="-29894"/>
                          <a:pt x="3664225" y="0"/>
                        </a:cubicBezTo>
                        <a:cubicBezTo>
                          <a:pt x="3856981" y="49726"/>
                          <a:pt x="3962737" y="7571"/>
                          <a:pt x="4238690" y="0"/>
                        </a:cubicBezTo>
                        <a:cubicBezTo>
                          <a:pt x="4517989" y="3396"/>
                          <a:pt x="4557905" y="27569"/>
                          <a:pt x="4813156" y="0"/>
                        </a:cubicBezTo>
                        <a:cubicBezTo>
                          <a:pt x="5084027" y="-6935"/>
                          <a:pt x="5146279" y="6011"/>
                          <a:pt x="5286246" y="0"/>
                        </a:cubicBezTo>
                        <a:cubicBezTo>
                          <a:pt x="5441877" y="-8941"/>
                          <a:pt x="5634554" y="-1532"/>
                          <a:pt x="5759335" y="0"/>
                        </a:cubicBezTo>
                        <a:cubicBezTo>
                          <a:pt x="5857090" y="2763"/>
                          <a:pt x="6098358" y="1600"/>
                          <a:pt x="6232425" y="0"/>
                        </a:cubicBezTo>
                        <a:cubicBezTo>
                          <a:pt x="6390800" y="13665"/>
                          <a:pt x="6543650" y="-16643"/>
                          <a:pt x="6705514" y="0"/>
                        </a:cubicBezTo>
                        <a:cubicBezTo>
                          <a:pt x="6851218" y="19763"/>
                          <a:pt x="7396467" y="4583"/>
                          <a:pt x="7584109" y="0"/>
                        </a:cubicBezTo>
                        <a:cubicBezTo>
                          <a:pt x="7773497" y="-13401"/>
                          <a:pt x="8070045" y="-6806"/>
                          <a:pt x="8259951" y="0"/>
                        </a:cubicBezTo>
                        <a:cubicBezTo>
                          <a:pt x="8547696" y="4056"/>
                          <a:pt x="8789849" y="-37394"/>
                          <a:pt x="9138546" y="0"/>
                        </a:cubicBezTo>
                        <a:cubicBezTo>
                          <a:pt x="9531366" y="76288"/>
                          <a:pt x="9867429" y="14881"/>
                          <a:pt x="10422646" y="0"/>
                        </a:cubicBezTo>
                        <a:cubicBezTo>
                          <a:pt x="10550030" y="-48007"/>
                          <a:pt x="10704822" y="77018"/>
                          <a:pt x="10707660" y="257390"/>
                        </a:cubicBezTo>
                        <a:cubicBezTo>
                          <a:pt x="10752660" y="357670"/>
                          <a:pt x="10646312" y="612924"/>
                          <a:pt x="10707660" y="804658"/>
                        </a:cubicBezTo>
                        <a:cubicBezTo>
                          <a:pt x="10736857" y="1020674"/>
                          <a:pt x="10658754" y="1148018"/>
                          <a:pt x="10707660" y="1369392"/>
                        </a:cubicBezTo>
                        <a:cubicBezTo>
                          <a:pt x="10705463" y="1570544"/>
                          <a:pt x="10695544" y="1841764"/>
                          <a:pt x="10707660" y="2003989"/>
                        </a:cubicBezTo>
                        <a:cubicBezTo>
                          <a:pt x="10712391" y="2191986"/>
                          <a:pt x="10590889" y="2276703"/>
                          <a:pt x="10422646" y="2261380"/>
                        </a:cubicBezTo>
                        <a:cubicBezTo>
                          <a:pt x="10239605" y="2254154"/>
                          <a:pt x="10024912" y="2277839"/>
                          <a:pt x="9848180" y="2261380"/>
                        </a:cubicBezTo>
                        <a:cubicBezTo>
                          <a:pt x="9682196" y="2275257"/>
                          <a:pt x="9469824" y="2273769"/>
                          <a:pt x="9375091" y="2261380"/>
                        </a:cubicBezTo>
                        <a:cubicBezTo>
                          <a:pt x="9305767" y="2270426"/>
                          <a:pt x="8897414" y="2242754"/>
                          <a:pt x="8597872" y="2261380"/>
                        </a:cubicBezTo>
                        <a:cubicBezTo>
                          <a:pt x="8293749" y="2270867"/>
                          <a:pt x="8237770" y="2265172"/>
                          <a:pt x="8023406" y="2261380"/>
                        </a:cubicBezTo>
                        <a:cubicBezTo>
                          <a:pt x="7807031" y="2267739"/>
                          <a:pt x="7716003" y="2242683"/>
                          <a:pt x="7448941" y="2261380"/>
                        </a:cubicBezTo>
                        <a:cubicBezTo>
                          <a:pt x="7144924" y="2299177"/>
                          <a:pt x="6921961" y="2234328"/>
                          <a:pt x="6671722" y="2261380"/>
                        </a:cubicBezTo>
                        <a:cubicBezTo>
                          <a:pt x="6448667" y="2264824"/>
                          <a:pt x="6195967" y="2271037"/>
                          <a:pt x="5793127" y="2261380"/>
                        </a:cubicBezTo>
                        <a:cubicBezTo>
                          <a:pt x="5428014" y="2269555"/>
                          <a:pt x="5264458" y="2253084"/>
                          <a:pt x="4914533" y="2261380"/>
                        </a:cubicBezTo>
                        <a:cubicBezTo>
                          <a:pt x="4553221" y="2274269"/>
                          <a:pt x="4427654" y="2241506"/>
                          <a:pt x="4238690" y="2261380"/>
                        </a:cubicBezTo>
                        <a:cubicBezTo>
                          <a:pt x="4050306" y="2261402"/>
                          <a:pt x="3906942" y="2237383"/>
                          <a:pt x="3765601" y="2261380"/>
                        </a:cubicBezTo>
                        <a:cubicBezTo>
                          <a:pt x="3603333" y="2276509"/>
                          <a:pt x="3488683" y="2266915"/>
                          <a:pt x="3292511" y="2261380"/>
                        </a:cubicBezTo>
                        <a:cubicBezTo>
                          <a:pt x="3098663" y="2253177"/>
                          <a:pt x="2962690" y="2256697"/>
                          <a:pt x="2616669" y="2261380"/>
                        </a:cubicBezTo>
                        <a:cubicBezTo>
                          <a:pt x="2306232" y="2263035"/>
                          <a:pt x="2288947" y="2246854"/>
                          <a:pt x="2143580" y="2261380"/>
                        </a:cubicBezTo>
                        <a:cubicBezTo>
                          <a:pt x="1982307" y="2258093"/>
                          <a:pt x="1707864" y="2261094"/>
                          <a:pt x="1569114" y="2261380"/>
                        </a:cubicBezTo>
                        <a:cubicBezTo>
                          <a:pt x="1482289" y="2283070"/>
                          <a:pt x="1068679" y="2287328"/>
                          <a:pt x="893272" y="2261380"/>
                        </a:cubicBezTo>
                        <a:cubicBezTo>
                          <a:pt x="694560" y="2280804"/>
                          <a:pt x="481123" y="2190043"/>
                          <a:pt x="285014" y="2261380"/>
                        </a:cubicBezTo>
                        <a:cubicBezTo>
                          <a:pt x="133296" y="2301281"/>
                          <a:pt x="3644" y="2194524"/>
                          <a:pt x="0" y="2003989"/>
                        </a:cubicBezTo>
                        <a:cubicBezTo>
                          <a:pt x="13218" y="1802678"/>
                          <a:pt x="-18331" y="1701405"/>
                          <a:pt x="0" y="1421789"/>
                        </a:cubicBezTo>
                        <a:cubicBezTo>
                          <a:pt x="6212" y="1140723"/>
                          <a:pt x="3780" y="1130247"/>
                          <a:pt x="0" y="891987"/>
                        </a:cubicBezTo>
                        <a:cubicBezTo>
                          <a:pt x="-41506" y="632100"/>
                          <a:pt x="6316" y="427621"/>
                          <a:pt x="0" y="257390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83508"/>
            <a:endParaRPr lang="th-TH" sz="3284" dirty="0">
              <a:solidFill>
                <a:prstClr val="white"/>
              </a:solidFill>
              <a:latin typeface="MN ONIGIRI" pitchFamily="2" charset="0"/>
              <a:cs typeface="MN ONIGIRI" pitchFamily="2" charset="0"/>
            </a:endParaRPr>
          </a:p>
        </p:txBody>
      </p:sp>
      <p:sp>
        <p:nvSpPr>
          <p:cNvPr id="11" name="Rectangle 1">
            <a:extLst>
              <a:ext uri="{FF2B5EF4-FFF2-40B4-BE49-F238E27FC236}">
                <a16:creationId xmlns:a16="http://schemas.microsoft.com/office/drawing/2014/main" id="{9F59853D-DFC8-BABE-6CFE-B7463571CB28}"/>
              </a:ext>
            </a:extLst>
          </p:cNvPr>
          <p:cNvSpPr/>
          <p:nvPr/>
        </p:nvSpPr>
        <p:spPr>
          <a:xfrm>
            <a:off x="934235" y="2176918"/>
            <a:ext cx="10250439" cy="19774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 defTabSz="1083508">
              <a:lnSpc>
                <a:spcPct val="150000"/>
              </a:lnSpc>
            </a:pPr>
            <a:r>
              <a:rPr lang="th-TH" dirty="0">
                <a:solidFill>
                  <a:srgbClr val="5B9BD5"/>
                </a:solidFill>
                <a:latin typeface="FC Crayon [Non-commercial] Reg" pitchFamily="2" charset="-34"/>
                <a:cs typeface="FC Crayon [Non-commercial] Reg" pitchFamily="2" charset="-34"/>
              </a:rPr>
              <a:t>	ความเข้มข้นของสารละลาย</a:t>
            </a:r>
            <a:r>
              <a:rPr lang="en-US" dirty="0">
                <a:solidFill>
                  <a:srgbClr val="5B9BD5"/>
                </a:solidFill>
                <a:latin typeface="FC Crayon [Non-commercial] Reg" pitchFamily="2" charset="-34"/>
                <a:cs typeface="FC Crayon [Non-commercial] Reg" pitchFamily="2" charset="-34"/>
              </a:rPr>
              <a:t> </a:t>
            </a:r>
            <a:r>
              <a:rPr lang="th-TH" dirty="0">
                <a:solidFill>
                  <a:schemeClr val="bg2">
                    <a:lumMod val="25000"/>
                  </a:schemeClr>
                </a:solidFill>
                <a:latin typeface="FC Crayon [Non-commercial] Reg" pitchFamily="2" charset="-34"/>
                <a:cs typeface="FC Crayon [Non-commercial] Reg" pitchFamily="2" charset="-34"/>
              </a:rPr>
              <a:t>เป็นการบอกถึงอัตราส่วนปริมาณตัวถูกละลายกับปริมาณตัวทำละลายในสารละลายหนึ่ง ๆ โดยทั่ว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FC Crayon [Non-commercial] Reg" pitchFamily="2" charset="-34"/>
                <a:cs typeface="FC Crayon [Non-commercial] Reg" pitchFamily="2" charset="-34"/>
              </a:rPr>
              <a:t> </a:t>
            </a:r>
            <a:r>
              <a:rPr lang="th-TH" dirty="0">
                <a:solidFill>
                  <a:schemeClr val="bg2">
                    <a:lumMod val="25000"/>
                  </a:schemeClr>
                </a:solidFill>
                <a:latin typeface="FC Crayon [Non-commercial] Reg" pitchFamily="2" charset="-34"/>
                <a:cs typeface="FC Crayon [Non-commercial] Reg" pitchFamily="2" charset="-34"/>
              </a:rPr>
              <a:t>ๆ ไปหน่วยความเข้มข้นของสารละลายมักจะบอกเป็นปริมาณของตัวถูกละลายในสารละลาย หน่วยต่างๆ ที่นิยมใช้กันในระดับนี้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FC Crayon [Non-commercial] Reg" pitchFamily="2" charset="-34"/>
                <a:cs typeface="FC Crayon [Non-commercial] Reg" pitchFamily="2" charset="-34"/>
              </a:rPr>
              <a:t> </a:t>
            </a:r>
            <a:r>
              <a:rPr lang="th-TH" dirty="0">
                <a:solidFill>
                  <a:srgbClr val="F897CB"/>
                </a:solidFill>
                <a:latin typeface="FC Crayon [Non-commercial] Reg" pitchFamily="2" charset="-34"/>
                <a:cs typeface="FC Crayon [Non-commercial] Reg" pitchFamily="2" charset="-34"/>
              </a:rPr>
              <a:t>ได้แก่ </a:t>
            </a:r>
          </a:p>
        </p:txBody>
      </p:sp>
      <p:grpSp>
        <p:nvGrpSpPr>
          <p:cNvPr id="16" name="กลุ่ม 15">
            <a:extLst>
              <a:ext uri="{FF2B5EF4-FFF2-40B4-BE49-F238E27FC236}">
                <a16:creationId xmlns:a16="http://schemas.microsoft.com/office/drawing/2014/main" id="{216DACEA-DD63-E7D0-118A-0143B2A58411}"/>
              </a:ext>
            </a:extLst>
          </p:cNvPr>
          <p:cNvGrpSpPr/>
          <p:nvPr/>
        </p:nvGrpSpPr>
        <p:grpSpPr>
          <a:xfrm>
            <a:off x="742170" y="4548791"/>
            <a:ext cx="5788814" cy="684803"/>
            <a:chOff x="1776549" y="3086598"/>
            <a:chExt cx="3173631" cy="684803"/>
          </a:xfrm>
        </p:grpSpPr>
        <p:sp>
          <p:nvSpPr>
            <p:cNvPr id="17" name="สี่เหลี่ยมผืนผ้ามุมมน 4">
              <a:extLst>
                <a:ext uri="{FF2B5EF4-FFF2-40B4-BE49-F238E27FC236}">
                  <a16:creationId xmlns:a16="http://schemas.microsoft.com/office/drawing/2014/main" id="{B012FAA6-FCD8-C8C5-9B24-4D5A95778462}"/>
                </a:ext>
              </a:extLst>
            </p:cNvPr>
            <p:cNvSpPr/>
            <p:nvPr/>
          </p:nvSpPr>
          <p:spPr>
            <a:xfrm>
              <a:off x="2498047" y="3086598"/>
              <a:ext cx="1707347" cy="684803"/>
            </a:xfrm>
            <a:custGeom>
              <a:avLst/>
              <a:gdLst>
                <a:gd name="connsiteX0" fmla="*/ 0 w 1707347"/>
                <a:gd name="connsiteY0" fmla="*/ 77944 h 684803"/>
                <a:gd name="connsiteX1" fmla="*/ 45445 w 1707347"/>
                <a:gd name="connsiteY1" fmla="*/ 0 h 684803"/>
                <a:gd name="connsiteX2" fmla="*/ 137044 w 1707347"/>
                <a:gd name="connsiteY2" fmla="*/ 0 h 684803"/>
                <a:gd name="connsiteX3" fmla="*/ 212478 w 1707347"/>
                <a:gd name="connsiteY3" fmla="*/ 0 h 684803"/>
                <a:gd name="connsiteX4" fmla="*/ 336407 w 1707347"/>
                <a:gd name="connsiteY4" fmla="*/ 0 h 684803"/>
                <a:gd name="connsiteX5" fmla="*/ 476500 w 1707347"/>
                <a:gd name="connsiteY5" fmla="*/ 0 h 684803"/>
                <a:gd name="connsiteX6" fmla="*/ 584263 w 1707347"/>
                <a:gd name="connsiteY6" fmla="*/ 0 h 684803"/>
                <a:gd name="connsiteX7" fmla="*/ 675863 w 1707347"/>
                <a:gd name="connsiteY7" fmla="*/ 0 h 684803"/>
                <a:gd name="connsiteX8" fmla="*/ 767462 w 1707347"/>
                <a:gd name="connsiteY8" fmla="*/ 0 h 684803"/>
                <a:gd name="connsiteX9" fmla="*/ 842897 w 1707347"/>
                <a:gd name="connsiteY9" fmla="*/ 0 h 684803"/>
                <a:gd name="connsiteX10" fmla="*/ 918331 w 1707347"/>
                <a:gd name="connsiteY10" fmla="*/ 0 h 684803"/>
                <a:gd name="connsiteX11" fmla="*/ 993765 w 1707347"/>
                <a:gd name="connsiteY11" fmla="*/ 0 h 684803"/>
                <a:gd name="connsiteX12" fmla="*/ 1069200 w 1707347"/>
                <a:gd name="connsiteY12" fmla="*/ 0 h 684803"/>
                <a:gd name="connsiteX13" fmla="*/ 1209293 w 1707347"/>
                <a:gd name="connsiteY13" fmla="*/ 0 h 684803"/>
                <a:gd name="connsiteX14" fmla="*/ 1317056 w 1707347"/>
                <a:gd name="connsiteY14" fmla="*/ 0 h 684803"/>
                <a:gd name="connsiteX15" fmla="*/ 1457150 w 1707347"/>
                <a:gd name="connsiteY15" fmla="*/ 0 h 684803"/>
                <a:gd name="connsiteX16" fmla="*/ 1661901 w 1707347"/>
                <a:gd name="connsiteY16" fmla="*/ 0 h 684803"/>
                <a:gd name="connsiteX17" fmla="*/ 1707347 w 1707347"/>
                <a:gd name="connsiteY17" fmla="*/ 77944 h 684803"/>
                <a:gd name="connsiteX18" fmla="*/ 1707347 w 1707347"/>
                <a:gd name="connsiteY18" fmla="*/ 243670 h 684803"/>
                <a:gd name="connsiteX19" fmla="*/ 1707347 w 1707347"/>
                <a:gd name="connsiteY19" fmla="*/ 414686 h 684803"/>
                <a:gd name="connsiteX20" fmla="*/ 1707347 w 1707347"/>
                <a:gd name="connsiteY20" fmla="*/ 606858 h 684803"/>
                <a:gd name="connsiteX21" fmla="*/ 1661901 w 1707347"/>
                <a:gd name="connsiteY21" fmla="*/ 684803 h 684803"/>
                <a:gd name="connsiteX22" fmla="*/ 1570301 w 1707347"/>
                <a:gd name="connsiteY22" fmla="*/ 684803 h 684803"/>
                <a:gd name="connsiteX23" fmla="*/ 1494867 w 1707347"/>
                <a:gd name="connsiteY23" fmla="*/ 684803 h 684803"/>
                <a:gd name="connsiteX24" fmla="*/ 1370939 w 1707347"/>
                <a:gd name="connsiteY24" fmla="*/ 684803 h 684803"/>
                <a:gd name="connsiteX25" fmla="*/ 1279339 w 1707347"/>
                <a:gd name="connsiteY25" fmla="*/ 684803 h 684803"/>
                <a:gd name="connsiteX26" fmla="*/ 1187740 w 1707347"/>
                <a:gd name="connsiteY26" fmla="*/ 684803 h 684803"/>
                <a:gd name="connsiteX27" fmla="*/ 1063812 w 1707347"/>
                <a:gd name="connsiteY27" fmla="*/ 684803 h 684803"/>
                <a:gd name="connsiteX28" fmla="*/ 923719 w 1707347"/>
                <a:gd name="connsiteY28" fmla="*/ 684803 h 684803"/>
                <a:gd name="connsiteX29" fmla="*/ 783626 w 1707347"/>
                <a:gd name="connsiteY29" fmla="*/ 684803 h 684803"/>
                <a:gd name="connsiteX30" fmla="*/ 675863 w 1707347"/>
                <a:gd name="connsiteY30" fmla="*/ 684803 h 684803"/>
                <a:gd name="connsiteX31" fmla="*/ 600428 w 1707347"/>
                <a:gd name="connsiteY31" fmla="*/ 684803 h 684803"/>
                <a:gd name="connsiteX32" fmla="*/ 524993 w 1707347"/>
                <a:gd name="connsiteY32" fmla="*/ 684803 h 684803"/>
                <a:gd name="connsiteX33" fmla="*/ 417230 w 1707347"/>
                <a:gd name="connsiteY33" fmla="*/ 684803 h 684803"/>
                <a:gd name="connsiteX34" fmla="*/ 341795 w 1707347"/>
                <a:gd name="connsiteY34" fmla="*/ 684803 h 684803"/>
                <a:gd name="connsiteX35" fmla="*/ 250196 w 1707347"/>
                <a:gd name="connsiteY35" fmla="*/ 684803 h 684803"/>
                <a:gd name="connsiteX36" fmla="*/ 142432 w 1707347"/>
                <a:gd name="connsiteY36" fmla="*/ 684803 h 684803"/>
                <a:gd name="connsiteX37" fmla="*/ 45445 w 1707347"/>
                <a:gd name="connsiteY37" fmla="*/ 684803 h 684803"/>
                <a:gd name="connsiteX38" fmla="*/ 0 w 1707347"/>
                <a:gd name="connsiteY38" fmla="*/ 606858 h 684803"/>
                <a:gd name="connsiteX39" fmla="*/ 0 w 1707347"/>
                <a:gd name="connsiteY39" fmla="*/ 430553 h 684803"/>
                <a:gd name="connsiteX40" fmla="*/ 0 w 1707347"/>
                <a:gd name="connsiteY40" fmla="*/ 270116 h 684803"/>
                <a:gd name="connsiteX41" fmla="*/ 0 w 1707347"/>
                <a:gd name="connsiteY41" fmla="*/ 77944 h 684803"/>
                <a:gd name="connsiteX0" fmla="*/ 0 w 1707347"/>
                <a:gd name="connsiteY0" fmla="*/ 77944 h 684803"/>
                <a:gd name="connsiteX1" fmla="*/ 45445 w 1707347"/>
                <a:gd name="connsiteY1" fmla="*/ 0 h 684803"/>
                <a:gd name="connsiteX2" fmla="*/ 169373 w 1707347"/>
                <a:gd name="connsiteY2" fmla="*/ 0 h 684803"/>
                <a:gd name="connsiteX3" fmla="*/ 260973 w 1707347"/>
                <a:gd name="connsiteY3" fmla="*/ 0 h 684803"/>
                <a:gd name="connsiteX4" fmla="*/ 320242 w 1707347"/>
                <a:gd name="connsiteY4" fmla="*/ 0 h 684803"/>
                <a:gd name="connsiteX5" fmla="*/ 411841 w 1707347"/>
                <a:gd name="connsiteY5" fmla="*/ 0 h 684803"/>
                <a:gd name="connsiteX6" fmla="*/ 471112 w 1707347"/>
                <a:gd name="connsiteY6" fmla="*/ 0 h 684803"/>
                <a:gd name="connsiteX7" fmla="*/ 611204 w 1707347"/>
                <a:gd name="connsiteY7" fmla="*/ 0 h 684803"/>
                <a:gd name="connsiteX8" fmla="*/ 686639 w 1707347"/>
                <a:gd name="connsiteY8" fmla="*/ 0 h 684803"/>
                <a:gd name="connsiteX9" fmla="*/ 810567 w 1707347"/>
                <a:gd name="connsiteY9" fmla="*/ 0 h 684803"/>
                <a:gd name="connsiteX10" fmla="*/ 886002 w 1707347"/>
                <a:gd name="connsiteY10" fmla="*/ 0 h 684803"/>
                <a:gd name="connsiteX11" fmla="*/ 1026095 w 1707347"/>
                <a:gd name="connsiteY11" fmla="*/ 0 h 684803"/>
                <a:gd name="connsiteX12" fmla="*/ 1101529 w 1707347"/>
                <a:gd name="connsiteY12" fmla="*/ 0 h 684803"/>
                <a:gd name="connsiteX13" fmla="*/ 1209293 w 1707347"/>
                <a:gd name="connsiteY13" fmla="*/ 0 h 684803"/>
                <a:gd name="connsiteX14" fmla="*/ 1349386 w 1707347"/>
                <a:gd name="connsiteY14" fmla="*/ 0 h 684803"/>
                <a:gd name="connsiteX15" fmla="*/ 1440985 w 1707347"/>
                <a:gd name="connsiteY15" fmla="*/ 0 h 684803"/>
                <a:gd name="connsiteX16" fmla="*/ 1532584 w 1707347"/>
                <a:gd name="connsiteY16" fmla="*/ 0 h 684803"/>
                <a:gd name="connsiteX17" fmla="*/ 1661901 w 1707347"/>
                <a:gd name="connsiteY17" fmla="*/ 0 h 684803"/>
                <a:gd name="connsiteX18" fmla="*/ 1707347 w 1707347"/>
                <a:gd name="connsiteY18" fmla="*/ 77944 h 684803"/>
                <a:gd name="connsiteX19" fmla="*/ 1707347 w 1707347"/>
                <a:gd name="connsiteY19" fmla="*/ 248959 h 684803"/>
                <a:gd name="connsiteX20" fmla="*/ 1707347 w 1707347"/>
                <a:gd name="connsiteY20" fmla="*/ 409397 h 684803"/>
                <a:gd name="connsiteX21" fmla="*/ 1707347 w 1707347"/>
                <a:gd name="connsiteY21" fmla="*/ 606858 h 684803"/>
                <a:gd name="connsiteX22" fmla="*/ 1661901 w 1707347"/>
                <a:gd name="connsiteY22" fmla="*/ 684803 h 684803"/>
                <a:gd name="connsiteX23" fmla="*/ 1554137 w 1707347"/>
                <a:gd name="connsiteY23" fmla="*/ 684803 h 684803"/>
                <a:gd name="connsiteX24" fmla="*/ 1478702 w 1707347"/>
                <a:gd name="connsiteY24" fmla="*/ 684803 h 684803"/>
                <a:gd name="connsiteX25" fmla="*/ 1387103 w 1707347"/>
                <a:gd name="connsiteY25" fmla="*/ 684803 h 684803"/>
                <a:gd name="connsiteX26" fmla="*/ 1263175 w 1707347"/>
                <a:gd name="connsiteY26" fmla="*/ 684803 h 684803"/>
                <a:gd name="connsiteX27" fmla="*/ 1187740 w 1707347"/>
                <a:gd name="connsiteY27" fmla="*/ 684803 h 684803"/>
                <a:gd name="connsiteX28" fmla="*/ 1128470 w 1707347"/>
                <a:gd name="connsiteY28" fmla="*/ 684803 h 684803"/>
                <a:gd name="connsiteX29" fmla="*/ 1020706 w 1707347"/>
                <a:gd name="connsiteY29" fmla="*/ 684803 h 684803"/>
                <a:gd name="connsiteX30" fmla="*/ 961437 w 1707347"/>
                <a:gd name="connsiteY30" fmla="*/ 684803 h 684803"/>
                <a:gd name="connsiteX31" fmla="*/ 869837 w 1707347"/>
                <a:gd name="connsiteY31" fmla="*/ 684803 h 684803"/>
                <a:gd name="connsiteX32" fmla="*/ 794402 w 1707347"/>
                <a:gd name="connsiteY32" fmla="*/ 684803 h 684803"/>
                <a:gd name="connsiteX33" fmla="*/ 686639 w 1707347"/>
                <a:gd name="connsiteY33" fmla="*/ 684803 h 684803"/>
                <a:gd name="connsiteX34" fmla="*/ 611204 w 1707347"/>
                <a:gd name="connsiteY34" fmla="*/ 684803 h 684803"/>
                <a:gd name="connsiteX35" fmla="*/ 551935 w 1707347"/>
                <a:gd name="connsiteY35" fmla="*/ 684803 h 684803"/>
                <a:gd name="connsiteX36" fmla="*/ 411841 w 1707347"/>
                <a:gd name="connsiteY36" fmla="*/ 684803 h 684803"/>
                <a:gd name="connsiteX37" fmla="*/ 271749 w 1707347"/>
                <a:gd name="connsiteY37" fmla="*/ 684803 h 684803"/>
                <a:gd name="connsiteX38" fmla="*/ 147821 w 1707347"/>
                <a:gd name="connsiteY38" fmla="*/ 684803 h 684803"/>
                <a:gd name="connsiteX39" fmla="*/ 45445 w 1707347"/>
                <a:gd name="connsiteY39" fmla="*/ 684803 h 684803"/>
                <a:gd name="connsiteX40" fmla="*/ 0 w 1707347"/>
                <a:gd name="connsiteY40" fmla="*/ 606858 h 684803"/>
                <a:gd name="connsiteX41" fmla="*/ 0 w 1707347"/>
                <a:gd name="connsiteY41" fmla="*/ 425264 h 684803"/>
                <a:gd name="connsiteX42" fmla="*/ 0 w 1707347"/>
                <a:gd name="connsiteY42" fmla="*/ 243670 h 684803"/>
                <a:gd name="connsiteX43" fmla="*/ 0 w 1707347"/>
                <a:gd name="connsiteY43" fmla="*/ 77944 h 684803"/>
                <a:gd name="connsiteX0" fmla="*/ 0 w 1707347"/>
                <a:gd name="connsiteY0" fmla="*/ 77944 h 684803"/>
                <a:gd name="connsiteX1" fmla="*/ 45445 w 1707347"/>
                <a:gd name="connsiteY1" fmla="*/ 0 h 684803"/>
                <a:gd name="connsiteX2" fmla="*/ 137044 w 1707347"/>
                <a:gd name="connsiteY2" fmla="*/ 0 h 684803"/>
                <a:gd name="connsiteX3" fmla="*/ 212478 w 1707347"/>
                <a:gd name="connsiteY3" fmla="*/ 0 h 684803"/>
                <a:gd name="connsiteX4" fmla="*/ 336407 w 1707347"/>
                <a:gd name="connsiteY4" fmla="*/ 0 h 684803"/>
                <a:gd name="connsiteX5" fmla="*/ 476500 w 1707347"/>
                <a:gd name="connsiteY5" fmla="*/ 0 h 684803"/>
                <a:gd name="connsiteX6" fmla="*/ 584263 w 1707347"/>
                <a:gd name="connsiteY6" fmla="*/ 0 h 684803"/>
                <a:gd name="connsiteX7" fmla="*/ 675863 w 1707347"/>
                <a:gd name="connsiteY7" fmla="*/ 0 h 684803"/>
                <a:gd name="connsiteX8" fmla="*/ 767462 w 1707347"/>
                <a:gd name="connsiteY8" fmla="*/ 0 h 684803"/>
                <a:gd name="connsiteX9" fmla="*/ 842897 w 1707347"/>
                <a:gd name="connsiteY9" fmla="*/ 0 h 684803"/>
                <a:gd name="connsiteX10" fmla="*/ 918331 w 1707347"/>
                <a:gd name="connsiteY10" fmla="*/ 0 h 684803"/>
                <a:gd name="connsiteX11" fmla="*/ 993765 w 1707347"/>
                <a:gd name="connsiteY11" fmla="*/ 0 h 684803"/>
                <a:gd name="connsiteX12" fmla="*/ 1069200 w 1707347"/>
                <a:gd name="connsiteY12" fmla="*/ 0 h 684803"/>
                <a:gd name="connsiteX13" fmla="*/ 1209293 w 1707347"/>
                <a:gd name="connsiteY13" fmla="*/ 0 h 684803"/>
                <a:gd name="connsiteX14" fmla="*/ 1317056 w 1707347"/>
                <a:gd name="connsiteY14" fmla="*/ 0 h 684803"/>
                <a:gd name="connsiteX15" fmla="*/ 1457150 w 1707347"/>
                <a:gd name="connsiteY15" fmla="*/ 0 h 684803"/>
                <a:gd name="connsiteX16" fmla="*/ 1661901 w 1707347"/>
                <a:gd name="connsiteY16" fmla="*/ 0 h 684803"/>
                <a:gd name="connsiteX17" fmla="*/ 1707347 w 1707347"/>
                <a:gd name="connsiteY17" fmla="*/ 77944 h 684803"/>
                <a:gd name="connsiteX18" fmla="*/ 1707347 w 1707347"/>
                <a:gd name="connsiteY18" fmla="*/ 243670 h 684803"/>
                <a:gd name="connsiteX19" fmla="*/ 1707347 w 1707347"/>
                <a:gd name="connsiteY19" fmla="*/ 414686 h 684803"/>
                <a:gd name="connsiteX20" fmla="*/ 1707347 w 1707347"/>
                <a:gd name="connsiteY20" fmla="*/ 606858 h 684803"/>
                <a:gd name="connsiteX21" fmla="*/ 1661901 w 1707347"/>
                <a:gd name="connsiteY21" fmla="*/ 684803 h 684803"/>
                <a:gd name="connsiteX22" fmla="*/ 1570301 w 1707347"/>
                <a:gd name="connsiteY22" fmla="*/ 684803 h 684803"/>
                <a:gd name="connsiteX23" fmla="*/ 1494867 w 1707347"/>
                <a:gd name="connsiteY23" fmla="*/ 684803 h 684803"/>
                <a:gd name="connsiteX24" fmla="*/ 1370939 w 1707347"/>
                <a:gd name="connsiteY24" fmla="*/ 684803 h 684803"/>
                <a:gd name="connsiteX25" fmla="*/ 1279339 w 1707347"/>
                <a:gd name="connsiteY25" fmla="*/ 684803 h 684803"/>
                <a:gd name="connsiteX26" fmla="*/ 1187740 w 1707347"/>
                <a:gd name="connsiteY26" fmla="*/ 684803 h 684803"/>
                <a:gd name="connsiteX27" fmla="*/ 1063812 w 1707347"/>
                <a:gd name="connsiteY27" fmla="*/ 684803 h 684803"/>
                <a:gd name="connsiteX28" fmla="*/ 923719 w 1707347"/>
                <a:gd name="connsiteY28" fmla="*/ 684803 h 684803"/>
                <a:gd name="connsiteX29" fmla="*/ 783626 w 1707347"/>
                <a:gd name="connsiteY29" fmla="*/ 684803 h 684803"/>
                <a:gd name="connsiteX30" fmla="*/ 675863 w 1707347"/>
                <a:gd name="connsiteY30" fmla="*/ 684803 h 684803"/>
                <a:gd name="connsiteX31" fmla="*/ 600428 w 1707347"/>
                <a:gd name="connsiteY31" fmla="*/ 684803 h 684803"/>
                <a:gd name="connsiteX32" fmla="*/ 524993 w 1707347"/>
                <a:gd name="connsiteY32" fmla="*/ 684803 h 684803"/>
                <a:gd name="connsiteX33" fmla="*/ 417230 w 1707347"/>
                <a:gd name="connsiteY33" fmla="*/ 684803 h 684803"/>
                <a:gd name="connsiteX34" fmla="*/ 341795 w 1707347"/>
                <a:gd name="connsiteY34" fmla="*/ 684803 h 684803"/>
                <a:gd name="connsiteX35" fmla="*/ 250196 w 1707347"/>
                <a:gd name="connsiteY35" fmla="*/ 684803 h 684803"/>
                <a:gd name="connsiteX36" fmla="*/ 142432 w 1707347"/>
                <a:gd name="connsiteY36" fmla="*/ 684803 h 684803"/>
                <a:gd name="connsiteX37" fmla="*/ 45445 w 1707347"/>
                <a:gd name="connsiteY37" fmla="*/ 684803 h 684803"/>
                <a:gd name="connsiteX38" fmla="*/ 0 w 1707347"/>
                <a:gd name="connsiteY38" fmla="*/ 606858 h 684803"/>
                <a:gd name="connsiteX39" fmla="*/ 0 w 1707347"/>
                <a:gd name="connsiteY39" fmla="*/ 430553 h 684803"/>
                <a:gd name="connsiteX40" fmla="*/ 0 w 1707347"/>
                <a:gd name="connsiteY40" fmla="*/ 270116 h 684803"/>
                <a:gd name="connsiteX41" fmla="*/ 0 w 1707347"/>
                <a:gd name="connsiteY41" fmla="*/ 77944 h 684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707347" h="684803" fill="none" extrusionOk="0">
                  <a:moveTo>
                    <a:pt x="0" y="77944"/>
                  </a:moveTo>
                  <a:cubicBezTo>
                    <a:pt x="-8175" y="21065"/>
                    <a:pt x="12897" y="-2645"/>
                    <a:pt x="45445" y="0"/>
                  </a:cubicBezTo>
                  <a:cubicBezTo>
                    <a:pt x="77836" y="-2310"/>
                    <a:pt x="92640" y="9664"/>
                    <a:pt x="137044" y="0"/>
                  </a:cubicBezTo>
                  <a:cubicBezTo>
                    <a:pt x="180653" y="-3578"/>
                    <a:pt x="186892" y="-2509"/>
                    <a:pt x="212478" y="0"/>
                  </a:cubicBezTo>
                  <a:cubicBezTo>
                    <a:pt x="232148" y="3274"/>
                    <a:pt x="291495" y="-569"/>
                    <a:pt x="336407" y="0"/>
                  </a:cubicBezTo>
                  <a:cubicBezTo>
                    <a:pt x="362198" y="-25361"/>
                    <a:pt x="400036" y="20962"/>
                    <a:pt x="476500" y="0"/>
                  </a:cubicBezTo>
                  <a:cubicBezTo>
                    <a:pt x="546091" y="-7751"/>
                    <a:pt x="555040" y="-17055"/>
                    <a:pt x="584263" y="0"/>
                  </a:cubicBezTo>
                  <a:cubicBezTo>
                    <a:pt x="612481" y="12177"/>
                    <a:pt x="635450" y="-8633"/>
                    <a:pt x="675863" y="0"/>
                  </a:cubicBezTo>
                  <a:cubicBezTo>
                    <a:pt x="719974" y="-510"/>
                    <a:pt x="724864" y="2678"/>
                    <a:pt x="767462" y="0"/>
                  </a:cubicBezTo>
                  <a:cubicBezTo>
                    <a:pt x="813632" y="-6095"/>
                    <a:pt x="815991" y="7501"/>
                    <a:pt x="842897" y="0"/>
                  </a:cubicBezTo>
                  <a:cubicBezTo>
                    <a:pt x="870084" y="-4949"/>
                    <a:pt x="894848" y="4193"/>
                    <a:pt x="918331" y="0"/>
                  </a:cubicBezTo>
                  <a:cubicBezTo>
                    <a:pt x="940145" y="-6142"/>
                    <a:pt x="970723" y="4773"/>
                    <a:pt x="993765" y="0"/>
                  </a:cubicBezTo>
                  <a:cubicBezTo>
                    <a:pt x="1021016" y="11240"/>
                    <a:pt x="1048139" y="-10011"/>
                    <a:pt x="1069200" y="0"/>
                  </a:cubicBezTo>
                  <a:cubicBezTo>
                    <a:pt x="1089732" y="25499"/>
                    <a:pt x="1167881" y="3090"/>
                    <a:pt x="1209293" y="0"/>
                  </a:cubicBezTo>
                  <a:cubicBezTo>
                    <a:pt x="1249767" y="12029"/>
                    <a:pt x="1281404" y="20230"/>
                    <a:pt x="1317056" y="0"/>
                  </a:cubicBezTo>
                  <a:cubicBezTo>
                    <a:pt x="1336439" y="-11920"/>
                    <a:pt x="1410089" y="-23479"/>
                    <a:pt x="1457150" y="0"/>
                  </a:cubicBezTo>
                  <a:cubicBezTo>
                    <a:pt x="1517110" y="-9014"/>
                    <a:pt x="1576333" y="-19995"/>
                    <a:pt x="1661901" y="0"/>
                  </a:cubicBezTo>
                  <a:cubicBezTo>
                    <a:pt x="1681454" y="-1103"/>
                    <a:pt x="1710623" y="32472"/>
                    <a:pt x="1707347" y="77944"/>
                  </a:cubicBezTo>
                  <a:cubicBezTo>
                    <a:pt x="1702249" y="112134"/>
                    <a:pt x="1715387" y="179707"/>
                    <a:pt x="1707347" y="243670"/>
                  </a:cubicBezTo>
                  <a:cubicBezTo>
                    <a:pt x="1718711" y="297211"/>
                    <a:pt x="1709383" y="344138"/>
                    <a:pt x="1707347" y="414686"/>
                  </a:cubicBezTo>
                  <a:cubicBezTo>
                    <a:pt x="1724410" y="490807"/>
                    <a:pt x="1704450" y="547365"/>
                    <a:pt x="1707347" y="606858"/>
                  </a:cubicBezTo>
                  <a:cubicBezTo>
                    <a:pt x="1712423" y="647694"/>
                    <a:pt x="1694479" y="682888"/>
                    <a:pt x="1661901" y="684803"/>
                  </a:cubicBezTo>
                  <a:cubicBezTo>
                    <a:pt x="1639910" y="674207"/>
                    <a:pt x="1591381" y="682988"/>
                    <a:pt x="1570301" y="684803"/>
                  </a:cubicBezTo>
                  <a:cubicBezTo>
                    <a:pt x="1541647" y="693863"/>
                    <a:pt x="1515280" y="676178"/>
                    <a:pt x="1494867" y="684803"/>
                  </a:cubicBezTo>
                  <a:cubicBezTo>
                    <a:pt x="1486940" y="682743"/>
                    <a:pt x="1412771" y="665075"/>
                    <a:pt x="1370939" y="684803"/>
                  </a:cubicBezTo>
                  <a:cubicBezTo>
                    <a:pt x="1319793" y="690414"/>
                    <a:pt x="1314677" y="688408"/>
                    <a:pt x="1279339" y="684803"/>
                  </a:cubicBezTo>
                  <a:cubicBezTo>
                    <a:pt x="1242295" y="680474"/>
                    <a:pt x="1231607" y="678084"/>
                    <a:pt x="1187740" y="684803"/>
                  </a:cubicBezTo>
                  <a:cubicBezTo>
                    <a:pt x="1149743" y="691458"/>
                    <a:pt x="1096515" y="691971"/>
                    <a:pt x="1063812" y="684803"/>
                  </a:cubicBezTo>
                  <a:cubicBezTo>
                    <a:pt x="1024937" y="681095"/>
                    <a:pt x="983898" y="677102"/>
                    <a:pt x="923719" y="684803"/>
                  </a:cubicBezTo>
                  <a:cubicBezTo>
                    <a:pt x="861079" y="680343"/>
                    <a:pt x="846564" y="690948"/>
                    <a:pt x="783626" y="684803"/>
                  </a:cubicBezTo>
                  <a:cubicBezTo>
                    <a:pt x="719608" y="686643"/>
                    <a:pt x="699259" y="677912"/>
                    <a:pt x="675863" y="684803"/>
                  </a:cubicBezTo>
                  <a:cubicBezTo>
                    <a:pt x="641450" y="691053"/>
                    <a:pt x="627581" y="669456"/>
                    <a:pt x="600428" y="684803"/>
                  </a:cubicBezTo>
                  <a:cubicBezTo>
                    <a:pt x="581634" y="689962"/>
                    <a:pt x="549964" y="690711"/>
                    <a:pt x="524993" y="684803"/>
                  </a:cubicBezTo>
                  <a:cubicBezTo>
                    <a:pt x="495777" y="678243"/>
                    <a:pt x="469882" y="682674"/>
                    <a:pt x="417230" y="684803"/>
                  </a:cubicBezTo>
                  <a:cubicBezTo>
                    <a:pt x="366466" y="684074"/>
                    <a:pt x="364051" y="679231"/>
                    <a:pt x="341795" y="684803"/>
                  </a:cubicBezTo>
                  <a:cubicBezTo>
                    <a:pt x="320012" y="685412"/>
                    <a:pt x="272581" y="676216"/>
                    <a:pt x="250196" y="684803"/>
                  </a:cubicBezTo>
                  <a:cubicBezTo>
                    <a:pt x="221048" y="698563"/>
                    <a:pt x="175551" y="692833"/>
                    <a:pt x="142432" y="684803"/>
                  </a:cubicBezTo>
                  <a:cubicBezTo>
                    <a:pt x="113329" y="678257"/>
                    <a:pt x="70100" y="675231"/>
                    <a:pt x="45445" y="684803"/>
                  </a:cubicBezTo>
                  <a:cubicBezTo>
                    <a:pt x="30838" y="702313"/>
                    <a:pt x="-3674" y="652097"/>
                    <a:pt x="0" y="606858"/>
                  </a:cubicBezTo>
                  <a:cubicBezTo>
                    <a:pt x="4462" y="550008"/>
                    <a:pt x="1772" y="524011"/>
                    <a:pt x="0" y="430553"/>
                  </a:cubicBezTo>
                  <a:cubicBezTo>
                    <a:pt x="229" y="345993"/>
                    <a:pt x="308" y="341365"/>
                    <a:pt x="0" y="270116"/>
                  </a:cubicBezTo>
                  <a:cubicBezTo>
                    <a:pt x="3531" y="191187"/>
                    <a:pt x="-8596" y="140711"/>
                    <a:pt x="0" y="77944"/>
                  </a:cubicBezTo>
                  <a:close/>
                </a:path>
                <a:path w="1707347" h="684803" stroke="0" extrusionOk="0">
                  <a:moveTo>
                    <a:pt x="0" y="77944"/>
                  </a:moveTo>
                  <a:cubicBezTo>
                    <a:pt x="1732" y="30854"/>
                    <a:pt x="23528" y="-6277"/>
                    <a:pt x="45445" y="0"/>
                  </a:cubicBezTo>
                  <a:cubicBezTo>
                    <a:pt x="107819" y="-1835"/>
                    <a:pt x="124160" y="9490"/>
                    <a:pt x="169373" y="0"/>
                  </a:cubicBezTo>
                  <a:cubicBezTo>
                    <a:pt x="218893" y="-2500"/>
                    <a:pt x="242035" y="-10214"/>
                    <a:pt x="260973" y="0"/>
                  </a:cubicBezTo>
                  <a:cubicBezTo>
                    <a:pt x="286078" y="2429"/>
                    <a:pt x="312885" y="698"/>
                    <a:pt x="320242" y="0"/>
                  </a:cubicBezTo>
                  <a:cubicBezTo>
                    <a:pt x="320150" y="6655"/>
                    <a:pt x="375210" y="-5268"/>
                    <a:pt x="411841" y="0"/>
                  </a:cubicBezTo>
                  <a:cubicBezTo>
                    <a:pt x="443012" y="139"/>
                    <a:pt x="452369" y="-3955"/>
                    <a:pt x="471112" y="0"/>
                  </a:cubicBezTo>
                  <a:cubicBezTo>
                    <a:pt x="487326" y="-5611"/>
                    <a:pt x="568470" y="-2304"/>
                    <a:pt x="611204" y="0"/>
                  </a:cubicBezTo>
                  <a:cubicBezTo>
                    <a:pt x="648589" y="11029"/>
                    <a:pt x="654148" y="3074"/>
                    <a:pt x="686639" y="0"/>
                  </a:cubicBezTo>
                  <a:cubicBezTo>
                    <a:pt x="704425" y="18508"/>
                    <a:pt x="749660" y="-8490"/>
                    <a:pt x="810567" y="0"/>
                  </a:cubicBezTo>
                  <a:cubicBezTo>
                    <a:pt x="866122" y="-6441"/>
                    <a:pt x="869091" y="-5242"/>
                    <a:pt x="886002" y="0"/>
                  </a:cubicBezTo>
                  <a:cubicBezTo>
                    <a:pt x="891165" y="2057"/>
                    <a:pt x="992278" y="4796"/>
                    <a:pt x="1026095" y="0"/>
                  </a:cubicBezTo>
                  <a:cubicBezTo>
                    <a:pt x="1070232" y="-11154"/>
                    <a:pt x="1064810" y="3451"/>
                    <a:pt x="1101529" y="0"/>
                  </a:cubicBezTo>
                  <a:cubicBezTo>
                    <a:pt x="1127158" y="-5565"/>
                    <a:pt x="1187480" y="8368"/>
                    <a:pt x="1209293" y="0"/>
                  </a:cubicBezTo>
                  <a:cubicBezTo>
                    <a:pt x="1229084" y="-13233"/>
                    <a:pt x="1318790" y="-5438"/>
                    <a:pt x="1349386" y="0"/>
                  </a:cubicBezTo>
                  <a:cubicBezTo>
                    <a:pt x="1387480" y="139"/>
                    <a:pt x="1395717" y="-3135"/>
                    <a:pt x="1440985" y="0"/>
                  </a:cubicBezTo>
                  <a:cubicBezTo>
                    <a:pt x="1462528" y="-1139"/>
                    <a:pt x="1491762" y="916"/>
                    <a:pt x="1532584" y="0"/>
                  </a:cubicBezTo>
                  <a:cubicBezTo>
                    <a:pt x="1574813" y="294"/>
                    <a:pt x="1621111" y="137"/>
                    <a:pt x="1661901" y="0"/>
                  </a:cubicBezTo>
                  <a:cubicBezTo>
                    <a:pt x="1693062" y="-3616"/>
                    <a:pt x="1706601" y="24615"/>
                    <a:pt x="1707347" y="77944"/>
                  </a:cubicBezTo>
                  <a:cubicBezTo>
                    <a:pt x="1697696" y="142132"/>
                    <a:pt x="1701828" y="175534"/>
                    <a:pt x="1707347" y="248959"/>
                  </a:cubicBezTo>
                  <a:cubicBezTo>
                    <a:pt x="1708380" y="320184"/>
                    <a:pt x="1710292" y="332264"/>
                    <a:pt x="1707347" y="409397"/>
                  </a:cubicBezTo>
                  <a:cubicBezTo>
                    <a:pt x="1698524" y="479590"/>
                    <a:pt x="1705379" y="507654"/>
                    <a:pt x="1707347" y="606858"/>
                  </a:cubicBezTo>
                  <a:cubicBezTo>
                    <a:pt x="1711789" y="658337"/>
                    <a:pt x="1693196" y="695996"/>
                    <a:pt x="1661901" y="684803"/>
                  </a:cubicBezTo>
                  <a:cubicBezTo>
                    <a:pt x="1626357" y="688462"/>
                    <a:pt x="1591751" y="690819"/>
                    <a:pt x="1554137" y="684803"/>
                  </a:cubicBezTo>
                  <a:cubicBezTo>
                    <a:pt x="1512063" y="677705"/>
                    <a:pt x="1500818" y="686495"/>
                    <a:pt x="1478702" y="684803"/>
                  </a:cubicBezTo>
                  <a:cubicBezTo>
                    <a:pt x="1455093" y="684840"/>
                    <a:pt x="1423309" y="699618"/>
                    <a:pt x="1387103" y="684803"/>
                  </a:cubicBezTo>
                  <a:cubicBezTo>
                    <a:pt x="1348898" y="678160"/>
                    <a:pt x="1305232" y="679464"/>
                    <a:pt x="1263175" y="684803"/>
                  </a:cubicBezTo>
                  <a:cubicBezTo>
                    <a:pt x="1233427" y="688726"/>
                    <a:pt x="1218592" y="681970"/>
                    <a:pt x="1187740" y="684803"/>
                  </a:cubicBezTo>
                  <a:cubicBezTo>
                    <a:pt x="1156255" y="689185"/>
                    <a:pt x="1145984" y="680109"/>
                    <a:pt x="1128470" y="684803"/>
                  </a:cubicBezTo>
                  <a:cubicBezTo>
                    <a:pt x="1110033" y="683486"/>
                    <a:pt x="1047458" y="685700"/>
                    <a:pt x="1020706" y="684803"/>
                  </a:cubicBezTo>
                  <a:cubicBezTo>
                    <a:pt x="997941" y="687054"/>
                    <a:pt x="984259" y="679845"/>
                    <a:pt x="961437" y="684803"/>
                  </a:cubicBezTo>
                  <a:cubicBezTo>
                    <a:pt x="943494" y="681829"/>
                    <a:pt x="903462" y="692165"/>
                    <a:pt x="869837" y="684803"/>
                  </a:cubicBezTo>
                  <a:cubicBezTo>
                    <a:pt x="851526" y="696309"/>
                    <a:pt x="817474" y="683298"/>
                    <a:pt x="794402" y="684803"/>
                  </a:cubicBezTo>
                  <a:cubicBezTo>
                    <a:pt x="782568" y="675138"/>
                    <a:pt x="714218" y="696259"/>
                    <a:pt x="686639" y="684803"/>
                  </a:cubicBezTo>
                  <a:cubicBezTo>
                    <a:pt x="663388" y="686781"/>
                    <a:pt x="641524" y="687246"/>
                    <a:pt x="611204" y="684803"/>
                  </a:cubicBezTo>
                  <a:cubicBezTo>
                    <a:pt x="584510" y="686016"/>
                    <a:pt x="577294" y="687807"/>
                    <a:pt x="551935" y="684803"/>
                  </a:cubicBezTo>
                  <a:cubicBezTo>
                    <a:pt x="538603" y="712413"/>
                    <a:pt x="462463" y="667922"/>
                    <a:pt x="411841" y="684803"/>
                  </a:cubicBezTo>
                  <a:cubicBezTo>
                    <a:pt x="347812" y="692173"/>
                    <a:pt x="312799" y="683104"/>
                    <a:pt x="271749" y="684803"/>
                  </a:cubicBezTo>
                  <a:cubicBezTo>
                    <a:pt x="229686" y="690293"/>
                    <a:pt x="176376" y="690294"/>
                    <a:pt x="147821" y="684803"/>
                  </a:cubicBezTo>
                  <a:cubicBezTo>
                    <a:pt x="124546" y="681697"/>
                    <a:pt x="66394" y="688886"/>
                    <a:pt x="45445" y="684803"/>
                  </a:cubicBezTo>
                  <a:cubicBezTo>
                    <a:pt x="21797" y="695319"/>
                    <a:pt x="-4114" y="633979"/>
                    <a:pt x="0" y="606858"/>
                  </a:cubicBezTo>
                  <a:cubicBezTo>
                    <a:pt x="-1175" y="536888"/>
                    <a:pt x="-2789" y="516767"/>
                    <a:pt x="0" y="425264"/>
                  </a:cubicBezTo>
                  <a:cubicBezTo>
                    <a:pt x="438" y="345839"/>
                    <a:pt x="2831" y="299483"/>
                    <a:pt x="0" y="243670"/>
                  </a:cubicBezTo>
                  <a:cubicBezTo>
                    <a:pt x="-12817" y="200085"/>
                    <a:pt x="-3764" y="131413"/>
                    <a:pt x="0" y="77944"/>
                  </a:cubicBezTo>
                  <a:close/>
                </a:path>
                <a:path w="1707347" h="684803" fill="none" stroke="0" extrusionOk="0">
                  <a:moveTo>
                    <a:pt x="0" y="77944"/>
                  </a:moveTo>
                  <a:cubicBezTo>
                    <a:pt x="-1146" y="25625"/>
                    <a:pt x="22620" y="-8587"/>
                    <a:pt x="45445" y="0"/>
                  </a:cubicBezTo>
                  <a:cubicBezTo>
                    <a:pt x="80495" y="8564"/>
                    <a:pt x="97771" y="5427"/>
                    <a:pt x="137044" y="0"/>
                  </a:cubicBezTo>
                  <a:cubicBezTo>
                    <a:pt x="180842" y="-5501"/>
                    <a:pt x="186866" y="-557"/>
                    <a:pt x="212478" y="0"/>
                  </a:cubicBezTo>
                  <a:cubicBezTo>
                    <a:pt x="242164" y="4448"/>
                    <a:pt x="296191" y="25485"/>
                    <a:pt x="336407" y="0"/>
                  </a:cubicBezTo>
                  <a:cubicBezTo>
                    <a:pt x="367368" y="4613"/>
                    <a:pt x="415009" y="17961"/>
                    <a:pt x="476500" y="0"/>
                  </a:cubicBezTo>
                  <a:cubicBezTo>
                    <a:pt x="546427" y="-7316"/>
                    <a:pt x="557132" y="-10227"/>
                    <a:pt x="584263" y="0"/>
                  </a:cubicBezTo>
                  <a:cubicBezTo>
                    <a:pt x="615623" y="9927"/>
                    <a:pt x="633063" y="8441"/>
                    <a:pt x="675863" y="0"/>
                  </a:cubicBezTo>
                  <a:cubicBezTo>
                    <a:pt x="718925" y="1306"/>
                    <a:pt x="727741" y="5957"/>
                    <a:pt x="767462" y="0"/>
                  </a:cubicBezTo>
                  <a:cubicBezTo>
                    <a:pt x="809064" y="-5015"/>
                    <a:pt x="821168" y="497"/>
                    <a:pt x="842897" y="0"/>
                  </a:cubicBezTo>
                  <a:cubicBezTo>
                    <a:pt x="868334" y="-2220"/>
                    <a:pt x="898214" y="-2515"/>
                    <a:pt x="918331" y="0"/>
                  </a:cubicBezTo>
                  <a:cubicBezTo>
                    <a:pt x="934286" y="-3399"/>
                    <a:pt x="972475" y="1023"/>
                    <a:pt x="993765" y="0"/>
                  </a:cubicBezTo>
                  <a:cubicBezTo>
                    <a:pt x="1023359" y="3372"/>
                    <a:pt x="1041111" y="-2343"/>
                    <a:pt x="1069200" y="0"/>
                  </a:cubicBezTo>
                  <a:cubicBezTo>
                    <a:pt x="1094152" y="11014"/>
                    <a:pt x="1181228" y="1381"/>
                    <a:pt x="1209293" y="0"/>
                  </a:cubicBezTo>
                  <a:cubicBezTo>
                    <a:pt x="1243934" y="-1802"/>
                    <a:pt x="1281201" y="6919"/>
                    <a:pt x="1317056" y="0"/>
                  </a:cubicBezTo>
                  <a:cubicBezTo>
                    <a:pt x="1356745" y="1193"/>
                    <a:pt x="1412852" y="-10152"/>
                    <a:pt x="1457150" y="0"/>
                  </a:cubicBezTo>
                  <a:cubicBezTo>
                    <a:pt x="1525524" y="12124"/>
                    <a:pt x="1577387" y="12552"/>
                    <a:pt x="1661901" y="0"/>
                  </a:cubicBezTo>
                  <a:cubicBezTo>
                    <a:pt x="1682035" y="-2372"/>
                    <a:pt x="1699701" y="29013"/>
                    <a:pt x="1707347" y="77944"/>
                  </a:cubicBezTo>
                  <a:cubicBezTo>
                    <a:pt x="1705102" y="110696"/>
                    <a:pt x="1706088" y="196511"/>
                    <a:pt x="1707347" y="243670"/>
                  </a:cubicBezTo>
                  <a:cubicBezTo>
                    <a:pt x="1717686" y="307598"/>
                    <a:pt x="1696732" y="338207"/>
                    <a:pt x="1707347" y="414686"/>
                  </a:cubicBezTo>
                  <a:cubicBezTo>
                    <a:pt x="1713080" y="485069"/>
                    <a:pt x="1702752" y="549415"/>
                    <a:pt x="1707347" y="606858"/>
                  </a:cubicBezTo>
                  <a:cubicBezTo>
                    <a:pt x="1705065" y="656218"/>
                    <a:pt x="1694182" y="689598"/>
                    <a:pt x="1661901" y="684803"/>
                  </a:cubicBezTo>
                  <a:cubicBezTo>
                    <a:pt x="1627920" y="684808"/>
                    <a:pt x="1595973" y="685598"/>
                    <a:pt x="1570301" y="684803"/>
                  </a:cubicBezTo>
                  <a:cubicBezTo>
                    <a:pt x="1542538" y="689916"/>
                    <a:pt x="1509173" y="686763"/>
                    <a:pt x="1494867" y="684803"/>
                  </a:cubicBezTo>
                  <a:cubicBezTo>
                    <a:pt x="1487330" y="685608"/>
                    <a:pt x="1415935" y="678980"/>
                    <a:pt x="1370939" y="684803"/>
                  </a:cubicBezTo>
                  <a:cubicBezTo>
                    <a:pt x="1323908" y="687297"/>
                    <a:pt x="1312966" y="686378"/>
                    <a:pt x="1279339" y="684803"/>
                  </a:cubicBezTo>
                  <a:cubicBezTo>
                    <a:pt x="1243175" y="686254"/>
                    <a:pt x="1230513" y="679901"/>
                    <a:pt x="1187740" y="684803"/>
                  </a:cubicBezTo>
                  <a:cubicBezTo>
                    <a:pt x="1150360" y="692728"/>
                    <a:pt x="1105211" y="673590"/>
                    <a:pt x="1063812" y="684803"/>
                  </a:cubicBezTo>
                  <a:cubicBezTo>
                    <a:pt x="1029116" y="677102"/>
                    <a:pt x="998024" y="686394"/>
                    <a:pt x="923719" y="684803"/>
                  </a:cubicBezTo>
                  <a:cubicBezTo>
                    <a:pt x="860953" y="679412"/>
                    <a:pt x="833859" y="682908"/>
                    <a:pt x="783626" y="684803"/>
                  </a:cubicBezTo>
                  <a:cubicBezTo>
                    <a:pt x="726170" y="686694"/>
                    <a:pt x="702957" y="675298"/>
                    <a:pt x="675863" y="684803"/>
                  </a:cubicBezTo>
                  <a:cubicBezTo>
                    <a:pt x="644688" y="681758"/>
                    <a:pt x="622850" y="679881"/>
                    <a:pt x="600428" y="684803"/>
                  </a:cubicBezTo>
                  <a:cubicBezTo>
                    <a:pt x="576422" y="682370"/>
                    <a:pt x="559447" y="685444"/>
                    <a:pt x="524993" y="684803"/>
                  </a:cubicBezTo>
                  <a:cubicBezTo>
                    <a:pt x="487839" y="677803"/>
                    <a:pt x="469602" y="680698"/>
                    <a:pt x="417230" y="684803"/>
                  </a:cubicBezTo>
                  <a:cubicBezTo>
                    <a:pt x="366715" y="686567"/>
                    <a:pt x="364770" y="678220"/>
                    <a:pt x="341795" y="684803"/>
                  </a:cubicBezTo>
                  <a:cubicBezTo>
                    <a:pt x="316156" y="687995"/>
                    <a:pt x="275363" y="683443"/>
                    <a:pt x="250196" y="684803"/>
                  </a:cubicBezTo>
                  <a:cubicBezTo>
                    <a:pt x="230429" y="686944"/>
                    <a:pt x="174656" y="698741"/>
                    <a:pt x="142432" y="684803"/>
                  </a:cubicBezTo>
                  <a:cubicBezTo>
                    <a:pt x="109957" y="694032"/>
                    <a:pt x="77799" y="672775"/>
                    <a:pt x="45445" y="684803"/>
                  </a:cubicBezTo>
                  <a:cubicBezTo>
                    <a:pt x="25827" y="692398"/>
                    <a:pt x="-2183" y="662103"/>
                    <a:pt x="0" y="606858"/>
                  </a:cubicBezTo>
                  <a:cubicBezTo>
                    <a:pt x="8141" y="550899"/>
                    <a:pt x="3073" y="515092"/>
                    <a:pt x="0" y="430553"/>
                  </a:cubicBezTo>
                  <a:cubicBezTo>
                    <a:pt x="474" y="345789"/>
                    <a:pt x="768" y="342001"/>
                    <a:pt x="0" y="270116"/>
                  </a:cubicBezTo>
                  <a:cubicBezTo>
                    <a:pt x="-730" y="200978"/>
                    <a:pt x="4704" y="133021"/>
                    <a:pt x="0" y="77944"/>
                  </a:cubicBezTo>
                  <a:close/>
                </a:path>
                <a:path w="1707347" h="684803" fill="none" stroke="0" extrusionOk="0">
                  <a:moveTo>
                    <a:pt x="0" y="77944"/>
                  </a:moveTo>
                  <a:cubicBezTo>
                    <a:pt x="1023" y="29459"/>
                    <a:pt x="15706" y="-3591"/>
                    <a:pt x="45445" y="0"/>
                  </a:cubicBezTo>
                  <a:cubicBezTo>
                    <a:pt x="78508" y="55"/>
                    <a:pt x="94568" y="7339"/>
                    <a:pt x="137044" y="0"/>
                  </a:cubicBezTo>
                  <a:cubicBezTo>
                    <a:pt x="181039" y="-3907"/>
                    <a:pt x="186832" y="-2281"/>
                    <a:pt x="212478" y="0"/>
                  </a:cubicBezTo>
                  <a:cubicBezTo>
                    <a:pt x="236574" y="-108"/>
                    <a:pt x="295357" y="2237"/>
                    <a:pt x="336407" y="0"/>
                  </a:cubicBezTo>
                  <a:cubicBezTo>
                    <a:pt x="366748" y="-12288"/>
                    <a:pt x="405894" y="17183"/>
                    <a:pt x="476500" y="0"/>
                  </a:cubicBezTo>
                  <a:cubicBezTo>
                    <a:pt x="544910" y="-6570"/>
                    <a:pt x="557573" y="-14530"/>
                    <a:pt x="584263" y="0"/>
                  </a:cubicBezTo>
                  <a:cubicBezTo>
                    <a:pt x="613738" y="11985"/>
                    <a:pt x="633743" y="-1063"/>
                    <a:pt x="675863" y="0"/>
                  </a:cubicBezTo>
                  <a:cubicBezTo>
                    <a:pt x="720696" y="-443"/>
                    <a:pt x="725817" y="4503"/>
                    <a:pt x="767462" y="0"/>
                  </a:cubicBezTo>
                  <a:cubicBezTo>
                    <a:pt x="810842" y="-5463"/>
                    <a:pt x="819568" y="5553"/>
                    <a:pt x="842897" y="0"/>
                  </a:cubicBezTo>
                  <a:cubicBezTo>
                    <a:pt x="870131" y="-4233"/>
                    <a:pt x="896453" y="2849"/>
                    <a:pt x="918331" y="0"/>
                  </a:cubicBezTo>
                  <a:cubicBezTo>
                    <a:pt x="938684" y="-5094"/>
                    <a:pt x="972339" y="3597"/>
                    <a:pt x="993765" y="0"/>
                  </a:cubicBezTo>
                  <a:cubicBezTo>
                    <a:pt x="1021452" y="7478"/>
                    <a:pt x="1046923" y="-10639"/>
                    <a:pt x="1069200" y="0"/>
                  </a:cubicBezTo>
                  <a:cubicBezTo>
                    <a:pt x="1088536" y="21701"/>
                    <a:pt x="1172361" y="2336"/>
                    <a:pt x="1209293" y="0"/>
                  </a:cubicBezTo>
                  <a:cubicBezTo>
                    <a:pt x="1242168" y="8112"/>
                    <a:pt x="1283916" y="15923"/>
                    <a:pt x="1317056" y="0"/>
                  </a:cubicBezTo>
                  <a:cubicBezTo>
                    <a:pt x="1353640" y="-6247"/>
                    <a:pt x="1409708" y="-15621"/>
                    <a:pt x="1457150" y="0"/>
                  </a:cubicBezTo>
                  <a:cubicBezTo>
                    <a:pt x="1520663" y="12534"/>
                    <a:pt x="1574037" y="-5247"/>
                    <a:pt x="1661901" y="0"/>
                  </a:cubicBezTo>
                  <a:cubicBezTo>
                    <a:pt x="1680572" y="-7570"/>
                    <a:pt x="1708489" y="30682"/>
                    <a:pt x="1707347" y="77944"/>
                  </a:cubicBezTo>
                  <a:cubicBezTo>
                    <a:pt x="1718035" y="102828"/>
                    <a:pt x="1702814" y="182525"/>
                    <a:pt x="1707347" y="243670"/>
                  </a:cubicBezTo>
                  <a:cubicBezTo>
                    <a:pt x="1722471" y="307535"/>
                    <a:pt x="1698607" y="341168"/>
                    <a:pt x="1707347" y="414686"/>
                  </a:cubicBezTo>
                  <a:cubicBezTo>
                    <a:pt x="1709687" y="483489"/>
                    <a:pt x="1706223" y="554410"/>
                    <a:pt x="1707347" y="606858"/>
                  </a:cubicBezTo>
                  <a:cubicBezTo>
                    <a:pt x="1710106" y="653296"/>
                    <a:pt x="1694156" y="684135"/>
                    <a:pt x="1661901" y="684803"/>
                  </a:cubicBezTo>
                  <a:cubicBezTo>
                    <a:pt x="1634163" y="677548"/>
                    <a:pt x="1593969" y="684926"/>
                    <a:pt x="1570301" y="684803"/>
                  </a:cubicBezTo>
                  <a:cubicBezTo>
                    <a:pt x="1541668" y="693402"/>
                    <a:pt x="1513262" y="678498"/>
                    <a:pt x="1494867" y="684803"/>
                  </a:cubicBezTo>
                  <a:cubicBezTo>
                    <a:pt x="1493417" y="684674"/>
                    <a:pt x="1412188" y="667114"/>
                    <a:pt x="1370939" y="684803"/>
                  </a:cubicBezTo>
                  <a:cubicBezTo>
                    <a:pt x="1321851" y="688461"/>
                    <a:pt x="1314024" y="687395"/>
                    <a:pt x="1279339" y="684803"/>
                  </a:cubicBezTo>
                  <a:cubicBezTo>
                    <a:pt x="1242976" y="683173"/>
                    <a:pt x="1230504" y="677626"/>
                    <a:pt x="1187740" y="684803"/>
                  </a:cubicBezTo>
                  <a:cubicBezTo>
                    <a:pt x="1141846" y="692496"/>
                    <a:pt x="1098255" y="690298"/>
                    <a:pt x="1063812" y="684803"/>
                  </a:cubicBezTo>
                  <a:cubicBezTo>
                    <a:pt x="1028933" y="674824"/>
                    <a:pt x="987932" y="680243"/>
                    <a:pt x="923719" y="684803"/>
                  </a:cubicBezTo>
                  <a:cubicBezTo>
                    <a:pt x="863974" y="683004"/>
                    <a:pt x="841026" y="686228"/>
                    <a:pt x="783626" y="684803"/>
                  </a:cubicBezTo>
                  <a:cubicBezTo>
                    <a:pt x="725548" y="689414"/>
                    <a:pt x="703009" y="675513"/>
                    <a:pt x="675863" y="684803"/>
                  </a:cubicBezTo>
                  <a:cubicBezTo>
                    <a:pt x="642614" y="689796"/>
                    <a:pt x="625504" y="673950"/>
                    <a:pt x="600428" y="684803"/>
                  </a:cubicBezTo>
                  <a:cubicBezTo>
                    <a:pt x="576046" y="689226"/>
                    <a:pt x="552656" y="689663"/>
                    <a:pt x="524993" y="684803"/>
                  </a:cubicBezTo>
                  <a:cubicBezTo>
                    <a:pt x="494003" y="680887"/>
                    <a:pt x="474534" y="682473"/>
                    <a:pt x="417230" y="684803"/>
                  </a:cubicBezTo>
                  <a:cubicBezTo>
                    <a:pt x="367445" y="684806"/>
                    <a:pt x="363922" y="679397"/>
                    <a:pt x="341795" y="684803"/>
                  </a:cubicBezTo>
                  <a:cubicBezTo>
                    <a:pt x="317224" y="685729"/>
                    <a:pt x="274174" y="679891"/>
                    <a:pt x="250196" y="684803"/>
                  </a:cubicBezTo>
                  <a:cubicBezTo>
                    <a:pt x="227460" y="696358"/>
                    <a:pt x="169751" y="696080"/>
                    <a:pt x="142432" y="684803"/>
                  </a:cubicBezTo>
                  <a:cubicBezTo>
                    <a:pt x="111540" y="683623"/>
                    <a:pt x="76055" y="671993"/>
                    <a:pt x="45445" y="684803"/>
                  </a:cubicBezTo>
                  <a:cubicBezTo>
                    <a:pt x="26694" y="701364"/>
                    <a:pt x="-2837" y="658755"/>
                    <a:pt x="0" y="606858"/>
                  </a:cubicBezTo>
                  <a:cubicBezTo>
                    <a:pt x="6968" y="547638"/>
                    <a:pt x="-5259" y="519879"/>
                    <a:pt x="0" y="430553"/>
                  </a:cubicBezTo>
                  <a:cubicBezTo>
                    <a:pt x="703" y="346365"/>
                    <a:pt x="669" y="342170"/>
                    <a:pt x="0" y="270116"/>
                  </a:cubicBezTo>
                  <a:cubicBezTo>
                    <a:pt x="-8113" y="186069"/>
                    <a:pt x="-5932" y="131556"/>
                    <a:pt x="0" y="77944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19050">
              <a:solidFill>
                <a:schemeClr val="tx1"/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4236762247">
                    <a:custGeom>
                      <a:avLst/>
                      <a:gdLst>
                        <a:gd name="connsiteX0" fmla="*/ 0 w 3114261"/>
                        <a:gd name="connsiteY0" fmla="*/ 77944 h 684803"/>
                        <a:gd name="connsiteX1" fmla="*/ 82894 w 3114261"/>
                        <a:gd name="connsiteY1" fmla="*/ 0 h 684803"/>
                        <a:gd name="connsiteX2" fmla="*/ 249974 w 3114261"/>
                        <a:gd name="connsiteY2" fmla="*/ 0 h 684803"/>
                        <a:gd name="connsiteX3" fmla="*/ 387569 w 3114261"/>
                        <a:gd name="connsiteY3" fmla="*/ 0 h 684803"/>
                        <a:gd name="connsiteX4" fmla="*/ 613619 w 3114261"/>
                        <a:gd name="connsiteY4" fmla="*/ 0 h 684803"/>
                        <a:gd name="connsiteX5" fmla="*/ 869153 w 3114261"/>
                        <a:gd name="connsiteY5" fmla="*/ 0 h 684803"/>
                        <a:gd name="connsiteX6" fmla="*/ 1065718 w 3114261"/>
                        <a:gd name="connsiteY6" fmla="*/ 0 h 684803"/>
                        <a:gd name="connsiteX7" fmla="*/ 1232798 w 3114261"/>
                        <a:gd name="connsiteY7" fmla="*/ 0 h 684803"/>
                        <a:gd name="connsiteX8" fmla="*/ 1399878 w 3114261"/>
                        <a:gd name="connsiteY8" fmla="*/ 0 h 684803"/>
                        <a:gd name="connsiteX9" fmla="*/ 1537474 w 3114261"/>
                        <a:gd name="connsiteY9" fmla="*/ 0 h 684803"/>
                        <a:gd name="connsiteX10" fmla="*/ 1675069 w 3114261"/>
                        <a:gd name="connsiteY10" fmla="*/ 0 h 684803"/>
                        <a:gd name="connsiteX11" fmla="*/ 1812664 w 3114261"/>
                        <a:gd name="connsiteY11" fmla="*/ 0 h 684803"/>
                        <a:gd name="connsiteX12" fmla="*/ 1950259 w 3114261"/>
                        <a:gd name="connsiteY12" fmla="*/ 0 h 684803"/>
                        <a:gd name="connsiteX13" fmla="*/ 2205794 w 3114261"/>
                        <a:gd name="connsiteY13" fmla="*/ 0 h 684803"/>
                        <a:gd name="connsiteX14" fmla="*/ 2402358 w 3114261"/>
                        <a:gd name="connsiteY14" fmla="*/ 0 h 684803"/>
                        <a:gd name="connsiteX15" fmla="*/ 2657893 w 3114261"/>
                        <a:gd name="connsiteY15" fmla="*/ 0 h 684803"/>
                        <a:gd name="connsiteX16" fmla="*/ 3031366 w 3114261"/>
                        <a:gd name="connsiteY16" fmla="*/ 0 h 684803"/>
                        <a:gd name="connsiteX17" fmla="*/ 3114261 w 3114261"/>
                        <a:gd name="connsiteY17" fmla="*/ 77944 h 684803"/>
                        <a:gd name="connsiteX18" fmla="*/ 3114261 w 3114261"/>
                        <a:gd name="connsiteY18" fmla="*/ 243670 h 684803"/>
                        <a:gd name="connsiteX19" fmla="*/ 3114261 w 3114261"/>
                        <a:gd name="connsiteY19" fmla="*/ 414686 h 684803"/>
                        <a:gd name="connsiteX20" fmla="*/ 3114261 w 3114261"/>
                        <a:gd name="connsiteY20" fmla="*/ 606858 h 684803"/>
                        <a:gd name="connsiteX21" fmla="*/ 3031366 w 3114261"/>
                        <a:gd name="connsiteY21" fmla="*/ 684803 h 684803"/>
                        <a:gd name="connsiteX22" fmla="*/ 2864286 w 3114261"/>
                        <a:gd name="connsiteY22" fmla="*/ 684803 h 684803"/>
                        <a:gd name="connsiteX23" fmla="*/ 2726691 w 3114261"/>
                        <a:gd name="connsiteY23" fmla="*/ 684803 h 684803"/>
                        <a:gd name="connsiteX24" fmla="*/ 2500641 w 3114261"/>
                        <a:gd name="connsiteY24" fmla="*/ 684803 h 684803"/>
                        <a:gd name="connsiteX25" fmla="*/ 2333561 w 3114261"/>
                        <a:gd name="connsiteY25" fmla="*/ 684803 h 684803"/>
                        <a:gd name="connsiteX26" fmla="*/ 2166481 w 3114261"/>
                        <a:gd name="connsiteY26" fmla="*/ 684803 h 684803"/>
                        <a:gd name="connsiteX27" fmla="*/ 1940431 w 3114261"/>
                        <a:gd name="connsiteY27" fmla="*/ 684803 h 684803"/>
                        <a:gd name="connsiteX28" fmla="*/ 1684897 w 3114261"/>
                        <a:gd name="connsiteY28" fmla="*/ 684803 h 684803"/>
                        <a:gd name="connsiteX29" fmla="*/ 1429363 w 3114261"/>
                        <a:gd name="connsiteY29" fmla="*/ 684803 h 684803"/>
                        <a:gd name="connsiteX30" fmla="*/ 1232798 w 3114261"/>
                        <a:gd name="connsiteY30" fmla="*/ 684803 h 684803"/>
                        <a:gd name="connsiteX31" fmla="*/ 1095203 w 3114261"/>
                        <a:gd name="connsiteY31" fmla="*/ 684803 h 684803"/>
                        <a:gd name="connsiteX32" fmla="*/ 957607 w 3114261"/>
                        <a:gd name="connsiteY32" fmla="*/ 684803 h 684803"/>
                        <a:gd name="connsiteX33" fmla="*/ 761043 w 3114261"/>
                        <a:gd name="connsiteY33" fmla="*/ 684803 h 684803"/>
                        <a:gd name="connsiteX34" fmla="*/ 623447 w 3114261"/>
                        <a:gd name="connsiteY34" fmla="*/ 684803 h 684803"/>
                        <a:gd name="connsiteX35" fmla="*/ 456367 w 3114261"/>
                        <a:gd name="connsiteY35" fmla="*/ 684803 h 684803"/>
                        <a:gd name="connsiteX36" fmla="*/ 259802 w 3114261"/>
                        <a:gd name="connsiteY36" fmla="*/ 684803 h 684803"/>
                        <a:gd name="connsiteX37" fmla="*/ 82894 w 3114261"/>
                        <a:gd name="connsiteY37" fmla="*/ 684803 h 684803"/>
                        <a:gd name="connsiteX38" fmla="*/ 0 w 3114261"/>
                        <a:gd name="connsiteY38" fmla="*/ 606858 h 684803"/>
                        <a:gd name="connsiteX39" fmla="*/ 0 w 3114261"/>
                        <a:gd name="connsiteY39" fmla="*/ 430553 h 684803"/>
                        <a:gd name="connsiteX40" fmla="*/ 0 w 3114261"/>
                        <a:gd name="connsiteY40" fmla="*/ 270116 h 684803"/>
                        <a:gd name="connsiteX41" fmla="*/ 0 w 3114261"/>
                        <a:gd name="connsiteY41" fmla="*/ 77944 h 684803"/>
                        <a:gd name="connsiteX0" fmla="*/ 0 w 3114261"/>
                        <a:gd name="connsiteY0" fmla="*/ 77944 h 684803"/>
                        <a:gd name="connsiteX1" fmla="*/ 82894 w 3114261"/>
                        <a:gd name="connsiteY1" fmla="*/ 0 h 684803"/>
                        <a:gd name="connsiteX2" fmla="*/ 308944 w 3114261"/>
                        <a:gd name="connsiteY2" fmla="*/ 0 h 684803"/>
                        <a:gd name="connsiteX3" fmla="*/ 476024 w 3114261"/>
                        <a:gd name="connsiteY3" fmla="*/ 0 h 684803"/>
                        <a:gd name="connsiteX4" fmla="*/ 584134 w 3114261"/>
                        <a:gd name="connsiteY4" fmla="*/ 0 h 684803"/>
                        <a:gd name="connsiteX5" fmla="*/ 751214 w 3114261"/>
                        <a:gd name="connsiteY5" fmla="*/ 0 h 684803"/>
                        <a:gd name="connsiteX6" fmla="*/ 859325 w 3114261"/>
                        <a:gd name="connsiteY6" fmla="*/ 0 h 684803"/>
                        <a:gd name="connsiteX7" fmla="*/ 1114859 w 3114261"/>
                        <a:gd name="connsiteY7" fmla="*/ 0 h 684803"/>
                        <a:gd name="connsiteX8" fmla="*/ 1252455 w 3114261"/>
                        <a:gd name="connsiteY8" fmla="*/ 0 h 684803"/>
                        <a:gd name="connsiteX9" fmla="*/ 1478504 w 3114261"/>
                        <a:gd name="connsiteY9" fmla="*/ 0 h 684803"/>
                        <a:gd name="connsiteX10" fmla="*/ 1616100 w 3114261"/>
                        <a:gd name="connsiteY10" fmla="*/ 0 h 684803"/>
                        <a:gd name="connsiteX11" fmla="*/ 1871634 w 3114261"/>
                        <a:gd name="connsiteY11" fmla="*/ 0 h 684803"/>
                        <a:gd name="connsiteX12" fmla="*/ 2009229 w 3114261"/>
                        <a:gd name="connsiteY12" fmla="*/ 0 h 684803"/>
                        <a:gd name="connsiteX13" fmla="*/ 2205794 w 3114261"/>
                        <a:gd name="connsiteY13" fmla="*/ 0 h 684803"/>
                        <a:gd name="connsiteX14" fmla="*/ 2461328 w 3114261"/>
                        <a:gd name="connsiteY14" fmla="*/ 0 h 684803"/>
                        <a:gd name="connsiteX15" fmla="*/ 2628408 w 3114261"/>
                        <a:gd name="connsiteY15" fmla="*/ 0 h 684803"/>
                        <a:gd name="connsiteX16" fmla="*/ 2795488 w 3114261"/>
                        <a:gd name="connsiteY16" fmla="*/ 0 h 684803"/>
                        <a:gd name="connsiteX17" fmla="*/ 3031366 w 3114261"/>
                        <a:gd name="connsiteY17" fmla="*/ 0 h 684803"/>
                        <a:gd name="connsiteX18" fmla="*/ 3114261 w 3114261"/>
                        <a:gd name="connsiteY18" fmla="*/ 77944 h 684803"/>
                        <a:gd name="connsiteX19" fmla="*/ 3114261 w 3114261"/>
                        <a:gd name="connsiteY19" fmla="*/ 248959 h 684803"/>
                        <a:gd name="connsiteX20" fmla="*/ 3114261 w 3114261"/>
                        <a:gd name="connsiteY20" fmla="*/ 409397 h 684803"/>
                        <a:gd name="connsiteX21" fmla="*/ 3114261 w 3114261"/>
                        <a:gd name="connsiteY21" fmla="*/ 606858 h 684803"/>
                        <a:gd name="connsiteX22" fmla="*/ 3031366 w 3114261"/>
                        <a:gd name="connsiteY22" fmla="*/ 684803 h 684803"/>
                        <a:gd name="connsiteX23" fmla="*/ 2834801 w 3114261"/>
                        <a:gd name="connsiteY23" fmla="*/ 684803 h 684803"/>
                        <a:gd name="connsiteX24" fmla="*/ 2697206 w 3114261"/>
                        <a:gd name="connsiteY24" fmla="*/ 684803 h 684803"/>
                        <a:gd name="connsiteX25" fmla="*/ 2530126 w 3114261"/>
                        <a:gd name="connsiteY25" fmla="*/ 684803 h 684803"/>
                        <a:gd name="connsiteX26" fmla="*/ 2304076 w 3114261"/>
                        <a:gd name="connsiteY26" fmla="*/ 684803 h 684803"/>
                        <a:gd name="connsiteX27" fmla="*/ 2166481 w 3114261"/>
                        <a:gd name="connsiteY27" fmla="*/ 684803 h 684803"/>
                        <a:gd name="connsiteX28" fmla="*/ 2058370 w 3114261"/>
                        <a:gd name="connsiteY28" fmla="*/ 684803 h 684803"/>
                        <a:gd name="connsiteX29" fmla="*/ 1861805 w 3114261"/>
                        <a:gd name="connsiteY29" fmla="*/ 684803 h 684803"/>
                        <a:gd name="connsiteX30" fmla="*/ 1753695 w 3114261"/>
                        <a:gd name="connsiteY30" fmla="*/ 684803 h 684803"/>
                        <a:gd name="connsiteX31" fmla="*/ 1586615 w 3114261"/>
                        <a:gd name="connsiteY31" fmla="*/ 684803 h 684803"/>
                        <a:gd name="connsiteX32" fmla="*/ 1449019 w 3114261"/>
                        <a:gd name="connsiteY32" fmla="*/ 684803 h 684803"/>
                        <a:gd name="connsiteX33" fmla="*/ 1252455 w 3114261"/>
                        <a:gd name="connsiteY33" fmla="*/ 684803 h 684803"/>
                        <a:gd name="connsiteX34" fmla="*/ 1114859 w 3114261"/>
                        <a:gd name="connsiteY34" fmla="*/ 684803 h 684803"/>
                        <a:gd name="connsiteX35" fmla="*/ 1006749 w 3114261"/>
                        <a:gd name="connsiteY35" fmla="*/ 684803 h 684803"/>
                        <a:gd name="connsiteX36" fmla="*/ 751214 w 3114261"/>
                        <a:gd name="connsiteY36" fmla="*/ 684803 h 684803"/>
                        <a:gd name="connsiteX37" fmla="*/ 495680 w 3114261"/>
                        <a:gd name="connsiteY37" fmla="*/ 684803 h 684803"/>
                        <a:gd name="connsiteX38" fmla="*/ 269631 w 3114261"/>
                        <a:gd name="connsiteY38" fmla="*/ 684803 h 684803"/>
                        <a:gd name="connsiteX39" fmla="*/ 82894 w 3114261"/>
                        <a:gd name="connsiteY39" fmla="*/ 684803 h 684803"/>
                        <a:gd name="connsiteX40" fmla="*/ 0 w 3114261"/>
                        <a:gd name="connsiteY40" fmla="*/ 606858 h 684803"/>
                        <a:gd name="connsiteX41" fmla="*/ 0 w 3114261"/>
                        <a:gd name="connsiteY41" fmla="*/ 425264 h 684803"/>
                        <a:gd name="connsiteX42" fmla="*/ 0 w 3114261"/>
                        <a:gd name="connsiteY42" fmla="*/ 243670 h 684803"/>
                        <a:gd name="connsiteX43" fmla="*/ 0 w 3114261"/>
                        <a:gd name="connsiteY43" fmla="*/ 77944 h 68480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</a:cxnLst>
                      <a:rect l="l" t="t" r="r" b="b"/>
                      <a:pathLst>
                        <a:path w="3114261" h="684803" fill="none" extrusionOk="0">
                          <a:moveTo>
                            <a:pt x="0" y="77944"/>
                          </a:moveTo>
                          <a:cubicBezTo>
                            <a:pt x="-5839" y="23347"/>
                            <a:pt x="25715" y="-3522"/>
                            <a:pt x="82894" y="0"/>
                          </a:cubicBezTo>
                          <a:cubicBezTo>
                            <a:pt x="142229" y="-323"/>
                            <a:pt x="170736" y="7330"/>
                            <a:pt x="249974" y="0"/>
                          </a:cubicBezTo>
                          <a:cubicBezTo>
                            <a:pt x="329166" y="-4534"/>
                            <a:pt x="340077" y="-2244"/>
                            <a:pt x="387569" y="0"/>
                          </a:cubicBezTo>
                          <a:cubicBezTo>
                            <a:pt x="430178" y="2560"/>
                            <a:pt x="540741" y="1063"/>
                            <a:pt x="613619" y="0"/>
                          </a:cubicBezTo>
                          <a:cubicBezTo>
                            <a:pt x="667416" y="-17931"/>
                            <a:pt x="740534" y="13859"/>
                            <a:pt x="869153" y="0"/>
                          </a:cubicBezTo>
                          <a:cubicBezTo>
                            <a:pt x="991804" y="-6260"/>
                            <a:pt x="1013673" y="-14162"/>
                            <a:pt x="1065718" y="0"/>
                          </a:cubicBezTo>
                          <a:cubicBezTo>
                            <a:pt x="1116689" y="10251"/>
                            <a:pt x="1154770" y="-5192"/>
                            <a:pt x="1232798" y="0"/>
                          </a:cubicBezTo>
                          <a:cubicBezTo>
                            <a:pt x="1313347" y="-232"/>
                            <a:pt x="1323111" y="3896"/>
                            <a:pt x="1399878" y="0"/>
                          </a:cubicBezTo>
                          <a:cubicBezTo>
                            <a:pt x="1478204" y="-6030"/>
                            <a:pt x="1490947" y="5974"/>
                            <a:pt x="1537474" y="0"/>
                          </a:cubicBezTo>
                          <a:cubicBezTo>
                            <a:pt x="1583488" y="-3873"/>
                            <a:pt x="1638358" y="4221"/>
                            <a:pt x="1675069" y="0"/>
                          </a:cubicBezTo>
                          <a:cubicBezTo>
                            <a:pt x="1712801" y="-5890"/>
                            <a:pt x="1770121" y="1247"/>
                            <a:pt x="1812664" y="0"/>
                          </a:cubicBezTo>
                          <a:cubicBezTo>
                            <a:pt x="1858057" y="7979"/>
                            <a:pt x="1911116" y="-9580"/>
                            <a:pt x="1950259" y="0"/>
                          </a:cubicBezTo>
                          <a:cubicBezTo>
                            <a:pt x="1991271" y="18525"/>
                            <a:pt x="2133314" y="3830"/>
                            <a:pt x="2205794" y="0"/>
                          </a:cubicBezTo>
                          <a:cubicBezTo>
                            <a:pt x="2275826" y="6452"/>
                            <a:pt x="2336669" y="17020"/>
                            <a:pt x="2402358" y="0"/>
                          </a:cubicBezTo>
                          <a:cubicBezTo>
                            <a:pt x="2456722" y="-7823"/>
                            <a:pt x="2556348" y="-15303"/>
                            <a:pt x="2657893" y="0"/>
                          </a:cubicBezTo>
                          <a:cubicBezTo>
                            <a:pt x="2764426" y="5484"/>
                            <a:pt x="2874410" y="-18002"/>
                            <a:pt x="3031366" y="0"/>
                          </a:cubicBezTo>
                          <a:cubicBezTo>
                            <a:pt x="3072410" y="-3947"/>
                            <a:pt x="3116247" y="32461"/>
                            <a:pt x="3114261" y="77944"/>
                          </a:cubicBezTo>
                          <a:cubicBezTo>
                            <a:pt x="3116479" y="114509"/>
                            <a:pt x="3125080" y="180010"/>
                            <a:pt x="3114261" y="243670"/>
                          </a:cubicBezTo>
                          <a:cubicBezTo>
                            <a:pt x="3125932" y="300344"/>
                            <a:pt x="3110824" y="347826"/>
                            <a:pt x="3114261" y="414686"/>
                          </a:cubicBezTo>
                          <a:cubicBezTo>
                            <a:pt x="3131710" y="484050"/>
                            <a:pt x="3108246" y="550144"/>
                            <a:pt x="3114261" y="606858"/>
                          </a:cubicBezTo>
                          <a:cubicBezTo>
                            <a:pt x="3120289" y="651901"/>
                            <a:pt x="3086070" y="684500"/>
                            <a:pt x="3031366" y="684803"/>
                          </a:cubicBezTo>
                          <a:cubicBezTo>
                            <a:pt x="2986797" y="676405"/>
                            <a:pt x="2905011" y="682755"/>
                            <a:pt x="2864286" y="684803"/>
                          </a:cubicBezTo>
                          <a:cubicBezTo>
                            <a:pt x="2813446" y="692944"/>
                            <a:pt x="2763119" y="677075"/>
                            <a:pt x="2726691" y="684803"/>
                          </a:cubicBezTo>
                          <a:cubicBezTo>
                            <a:pt x="2703514" y="683989"/>
                            <a:pt x="2581564" y="668576"/>
                            <a:pt x="2500641" y="684803"/>
                          </a:cubicBezTo>
                          <a:cubicBezTo>
                            <a:pt x="2409494" y="689985"/>
                            <a:pt x="2397290" y="687590"/>
                            <a:pt x="2333561" y="684803"/>
                          </a:cubicBezTo>
                          <a:cubicBezTo>
                            <a:pt x="2266789" y="680745"/>
                            <a:pt x="2246753" y="678352"/>
                            <a:pt x="2166481" y="684803"/>
                          </a:cubicBezTo>
                          <a:cubicBezTo>
                            <a:pt x="2087516" y="689144"/>
                            <a:pt x="2000836" y="691230"/>
                            <a:pt x="1940431" y="684803"/>
                          </a:cubicBezTo>
                          <a:cubicBezTo>
                            <a:pt x="1871112" y="682375"/>
                            <a:pt x="1795371" y="680231"/>
                            <a:pt x="1684897" y="684803"/>
                          </a:cubicBezTo>
                          <a:cubicBezTo>
                            <a:pt x="1571844" y="680786"/>
                            <a:pt x="1539074" y="687577"/>
                            <a:pt x="1429363" y="684803"/>
                          </a:cubicBezTo>
                          <a:cubicBezTo>
                            <a:pt x="1318534" y="685324"/>
                            <a:pt x="1277365" y="678275"/>
                            <a:pt x="1232798" y="684803"/>
                          </a:cubicBezTo>
                          <a:cubicBezTo>
                            <a:pt x="1172977" y="690573"/>
                            <a:pt x="1142957" y="674118"/>
                            <a:pt x="1095203" y="684803"/>
                          </a:cubicBezTo>
                          <a:cubicBezTo>
                            <a:pt x="1051283" y="690732"/>
                            <a:pt x="1006977" y="689628"/>
                            <a:pt x="957607" y="684803"/>
                          </a:cubicBezTo>
                          <a:cubicBezTo>
                            <a:pt x="902417" y="681731"/>
                            <a:pt x="855234" y="683063"/>
                            <a:pt x="761043" y="684803"/>
                          </a:cubicBezTo>
                          <a:cubicBezTo>
                            <a:pt x="669572" y="684476"/>
                            <a:pt x="665518" y="680095"/>
                            <a:pt x="623447" y="684803"/>
                          </a:cubicBezTo>
                          <a:cubicBezTo>
                            <a:pt x="581601" y="687596"/>
                            <a:pt x="495443" y="676797"/>
                            <a:pt x="456367" y="684803"/>
                          </a:cubicBezTo>
                          <a:cubicBezTo>
                            <a:pt x="410840" y="696234"/>
                            <a:pt x="317468" y="689948"/>
                            <a:pt x="259802" y="684803"/>
                          </a:cubicBezTo>
                          <a:cubicBezTo>
                            <a:pt x="205265" y="680640"/>
                            <a:pt x="139556" y="676455"/>
                            <a:pt x="82894" y="684803"/>
                          </a:cubicBezTo>
                          <a:cubicBezTo>
                            <a:pt x="44764" y="698706"/>
                            <a:pt x="-4275" y="652967"/>
                            <a:pt x="0" y="606858"/>
                          </a:cubicBezTo>
                          <a:cubicBezTo>
                            <a:pt x="3863" y="546996"/>
                            <a:pt x="653" y="521107"/>
                            <a:pt x="0" y="430553"/>
                          </a:cubicBezTo>
                          <a:cubicBezTo>
                            <a:pt x="1351" y="345517"/>
                            <a:pt x="887" y="341804"/>
                            <a:pt x="0" y="270116"/>
                          </a:cubicBezTo>
                          <a:cubicBezTo>
                            <a:pt x="4501" y="192349"/>
                            <a:pt x="-2511" y="137811"/>
                            <a:pt x="0" y="77944"/>
                          </a:cubicBezTo>
                          <a:close/>
                        </a:path>
                        <a:path w="3114261" h="684803" stroke="0" extrusionOk="0">
                          <a:moveTo>
                            <a:pt x="0" y="77944"/>
                          </a:moveTo>
                          <a:cubicBezTo>
                            <a:pt x="4292" y="35780"/>
                            <a:pt x="45506" y="-3901"/>
                            <a:pt x="82894" y="0"/>
                          </a:cubicBezTo>
                          <a:cubicBezTo>
                            <a:pt x="194443" y="-3036"/>
                            <a:pt x="229324" y="6487"/>
                            <a:pt x="308944" y="0"/>
                          </a:cubicBezTo>
                          <a:cubicBezTo>
                            <a:pt x="392494" y="-1196"/>
                            <a:pt x="438829" y="-8883"/>
                            <a:pt x="476024" y="0"/>
                          </a:cubicBezTo>
                          <a:cubicBezTo>
                            <a:pt x="520108" y="3112"/>
                            <a:pt x="566935" y="-71"/>
                            <a:pt x="584134" y="0"/>
                          </a:cubicBezTo>
                          <a:cubicBezTo>
                            <a:pt x="594549" y="4985"/>
                            <a:pt x="685767" y="-4559"/>
                            <a:pt x="751214" y="0"/>
                          </a:cubicBezTo>
                          <a:cubicBezTo>
                            <a:pt x="808662" y="-1581"/>
                            <a:pt x="825479" y="-2650"/>
                            <a:pt x="859325" y="0"/>
                          </a:cubicBezTo>
                          <a:cubicBezTo>
                            <a:pt x="891197" y="-3428"/>
                            <a:pt x="1046583" y="-4061"/>
                            <a:pt x="1114859" y="0"/>
                          </a:cubicBezTo>
                          <a:cubicBezTo>
                            <a:pt x="1177970" y="9652"/>
                            <a:pt x="1197390" y="2272"/>
                            <a:pt x="1252455" y="0"/>
                          </a:cubicBezTo>
                          <a:cubicBezTo>
                            <a:pt x="1294945" y="11065"/>
                            <a:pt x="1375241" y="870"/>
                            <a:pt x="1478504" y="0"/>
                          </a:cubicBezTo>
                          <a:cubicBezTo>
                            <a:pt x="1579583" y="-6342"/>
                            <a:pt x="1584903" y="-5355"/>
                            <a:pt x="1616100" y="0"/>
                          </a:cubicBezTo>
                          <a:cubicBezTo>
                            <a:pt x="1634318" y="3051"/>
                            <a:pt x="1799681" y="6798"/>
                            <a:pt x="1871634" y="0"/>
                          </a:cubicBezTo>
                          <a:cubicBezTo>
                            <a:pt x="1949559" y="-9126"/>
                            <a:pt x="1942923" y="3668"/>
                            <a:pt x="2009229" y="0"/>
                          </a:cubicBezTo>
                          <a:cubicBezTo>
                            <a:pt x="2065235" y="-5346"/>
                            <a:pt x="2161222" y="6903"/>
                            <a:pt x="2205794" y="0"/>
                          </a:cubicBezTo>
                          <a:cubicBezTo>
                            <a:pt x="2247480" y="-10424"/>
                            <a:pt x="2403853" y="-3423"/>
                            <a:pt x="2461328" y="0"/>
                          </a:cubicBezTo>
                          <a:cubicBezTo>
                            <a:pt x="2528657" y="194"/>
                            <a:pt x="2545641" y="-2422"/>
                            <a:pt x="2628408" y="0"/>
                          </a:cubicBezTo>
                          <a:cubicBezTo>
                            <a:pt x="2673039" y="1788"/>
                            <a:pt x="2720240" y="2087"/>
                            <a:pt x="2795488" y="0"/>
                          </a:cubicBezTo>
                          <a:cubicBezTo>
                            <a:pt x="2873161" y="2166"/>
                            <a:pt x="2959571" y="-1115"/>
                            <a:pt x="3031366" y="0"/>
                          </a:cubicBezTo>
                          <a:cubicBezTo>
                            <a:pt x="3083917" y="-948"/>
                            <a:pt x="3126136" y="30150"/>
                            <a:pt x="3114261" y="77944"/>
                          </a:cubicBezTo>
                          <a:cubicBezTo>
                            <a:pt x="3102028" y="139299"/>
                            <a:pt x="3107229" y="177423"/>
                            <a:pt x="3114261" y="248959"/>
                          </a:cubicBezTo>
                          <a:cubicBezTo>
                            <a:pt x="3116168" y="321032"/>
                            <a:pt x="3120305" y="331755"/>
                            <a:pt x="3114261" y="409397"/>
                          </a:cubicBezTo>
                          <a:cubicBezTo>
                            <a:pt x="3107781" y="479924"/>
                            <a:pt x="3112456" y="508622"/>
                            <a:pt x="3114261" y="606858"/>
                          </a:cubicBezTo>
                          <a:cubicBezTo>
                            <a:pt x="3121946" y="659045"/>
                            <a:pt x="3087780" y="695295"/>
                            <a:pt x="3031366" y="684803"/>
                          </a:cubicBezTo>
                          <a:cubicBezTo>
                            <a:pt x="2970775" y="689768"/>
                            <a:pt x="2904896" y="694276"/>
                            <a:pt x="2834801" y="684803"/>
                          </a:cubicBezTo>
                          <a:cubicBezTo>
                            <a:pt x="2758145" y="677990"/>
                            <a:pt x="2741622" y="686696"/>
                            <a:pt x="2697206" y="684803"/>
                          </a:cubicBezTo>
                          <a:cubicBezTo>
                            <a:pt x="2643587" y="681842"/>
                            <a:pt x="2591161" y="697944"/>
                            <a:pt x="2530126" y="684803"/>
                          </a:cubicBezTo>
                          <a:cubicBezTo>
                            <a:pt x="2465914" y="676067"/>
                            <a:pt x="2372856" y="684826"/>
                            <a:pt x="2304076" y="684803"/>
                          </a:cubicBezTo>
                          <a:cubicBezTo>
                            <a:pt x="2247727" y="686627"/>
                            <a:pt x="2218698" y="683726"/>
                            <a:pt x="2166481" y="684803"/>
                          </a:cubicBezTo>
                          <a:cubicBezTo>
                            <a:pt x="2107532" y="687139"/>
                            <a:pt x="2094629" y="680227"/>
                            <a:pt x="2058370" y="684803"/>
                          </a:cubicBezTo>
                          <a:cubicBezTo>
                            <a:pt x="2020407" y="685794"/>
                            <a:pt x="1909431" y="684384"/>
                            <a:pt x="1861805" y="684803"/>
                          </a:cubicBezTo>
                          <a:cubicBezTo>
                            <a:pt x="1817481" y="685851"/>
                            <a:pt x="1792596" y="680540"/>
                            <a:pt x="1753695" y="684803"/>
                          </a:cubicBezTo>
                          <a:cubicBezTo>
                            <a:pt x="1720261" y="683101"/>
                            <a:pt x="1639060" y="691225"/>
                            <a:pt x="1586615" y="684803"/>
                          </a:cubicBezTo>
                          <a:cubicBezTo>
                            <a:pt x="1545460" y="692568"/>
                            <a:pt x="1494047" y="686326"/>
                            <a:pt x="1449019" y="684803"/>
                          </a:cubicBezTo>
                          <a:cubicBezTo>
                            <a:pt x="1415960" y="677431"/>
                            <a:pt x="1304628" y="695158"/>
                            <a:pt x="1252455" y="684803"/>
                          </a:cubicBezTo>
                          <a:cubicBezTo>
                            <a:pt x="1205224" y="685781"/>
                            <a:pt x="1166592" y="686947"/>
                            <a:pt x="1114859" y="684803"/>
                          </a:cubicBezTo>
                          <a:cubicBezTo>
                            <a:pt x="1065769" y="684609"/>
                            <a:pt x="1052171" y="686109"/>
                            <a:pt x="1006749" y="684803"/>
                          </a:cubicBezTo>
                          <a:cubicBezTo>
                            <a:pt x="962843" y="708187"/>
                            <a:pt x="855203" y="667803"/>
                            <a:pt x="751214" y="684803"/>
                          </a:cubicBezTo>
                          <a:cubicBezTo>
                            <a:pt x="651759" y="687606"/>
                            <a:pt x="575104" y="680958"/>
                            <a:pt x="495680" y="684803"/>
                          </a:cubicBezTo>
                          <a:cubicBezTo>
                            <a:pt x="420903" y="694338"/>
                            <a:pt x="327574" y="686286"/>
                            <a:pt x="269631" y="684803"/>
                          </a:cubicBezTo>
                          <a:cubicBezTo>
                            <a:pt x="218158" y="679658"/>
                            <a:pt x="127554" y="691726"/>
                            <a:pt x="82894" y="684803"/>
                          </a:cubicBezTo>
                          <a:cubicBezTo>
                            <a:pt x="41700" y="693498"/>
                            <a:pt x="-4137" y="640770"/>
                            <a:pt x="0" y="606858"/>
                          </a:cubicBezTo>
                          <a:cubicBezTo>
                            <a:pt x="-840" y="539908"/>
                            <a:pt x="-2608" y="509253"/>
                            <a:pt x="0" y="425264"/>
                          </a:cubicBezTo>
                          <a:cubicBezTo>
                            <a:pt x="12084" y="342972"/>
                            <a:pt x="5233" y="301473"/>
                            <a:pt x="0" y="243670"/>
                          </a:cubicBezTo>
                          <a:cubicBezTo>
                            <a:pt x="-4105" y="196223"/>
                            <a:pt x="-197" y="126538"/>
                            <a:pt x="0" y="77944"/>
                          </a:cubicBezTo>
                          <a:close/>
                        </a:path>
                        <a:path w="3114261" h="684803" fill="none" stroke="0" extrusionOk="0">
                          <a:moveTo>
                            <a:pt x="0" y="77944"/>
                          </a:moveTo>
                          <a:cubicBezTo>
                            <a:pt x="3804" y="28437"/>
                            <a:pt x="32423" y="-6689"/>
                            <a:pt x="82894" y="0"/>
                          </a:cubicBezTo>
                          <a:cubicBezTo>
                            <a:pt x="147241" y="7532"/>
                            <a:pt x="173627" y="6359"/>
                            <a:pt x="249974" y="0"/>
                          </a:cubicBezTo>
                          <a:cubicBezTo>
                            <a:pt x="329731" y="-5330"/>
                            <a:pt x="340022" y="-1455"/>
                            <a:pt x="387569" y="0"/>
                          </a:cubicBezTo>
                          <a:cubicBezTo>
                            <a:pt x="437805" y="-2901"/>
                            <a:pt x="543239" y="16272"/>
                            <a:pt x="613619" y="0"/>
                          </a:cubicBezTo>
                          <a:cubicBezTo>
                            <a:pt x="676005" y="9904"/>
                            <a:pt x="746859" y="23548"/>
                            <a:pt x="869153" y="0"/>
                          </a:cubicBezTo>
                          <a:cubicBezTo>
                            <a:pt x="993747" y="-6463"/>
                            <a:pt x="1015502" y="-8921"/>
                            <a:pt x="1065718" y="0"/>
                          </a:cubicBezTo>
                          <a:cubicBezTo>
                            <a:pt x="1119842" y="12614"/>
                            <a:pt x="1153245" y="6583"/>
                            <a:pt x="1232798" y="0"/>
                          </a:cubicBezTo>
                          <a:cubicBezTo>
                            <a:pt x="1314405" y="916"/>
                            <a:pt x="1324234" y="6322"/>
                            <a:pt x="1399878" y="0"/>
                          </a:cubicBezTo>
                          <a:cubicBezTo>
                            <a:pt x="1476480" y="-5066"/>
                            <a:pt x="1498361" y="1531"/>
                            <a:pt x="1537474" y="0"/>
                          </a:cubicBezTo>
                          <a:cubicBezTo>
                            <a:pt x="1584347" y="-2982"/>
                            <a:pt x="1639940" y="635"/>
                            <a:pt x="1675069" y="0"/>
                          </a:cubicBezTo>
                          <a:cubicBezTo>
                            <a:pt x="1702993" y="1844"/>
                            <a:pt x="1773549" y="126"/>
                            <a:pt x="1812664" y="0"/>
                          </a:cubicBezTo>
                          <a:cubicBezTo>
                            <a:pt x="1866847" y="2708"/>
                            <a:pt x="1903534" y="-4496"/>
                            <a:pt x="1950259" y="0"/>
                          </a:cubicBezTo>
                          <a:cubicBezTo>
                            <a:pt x="1991063" y="7445"/>
                            <a:pt x="2149002" y="2798"/>
                            <a:pt x="2205794" y="0"/>
                          </a:cubicBezTo>
                          <a:cubicBezTo>
                            <a:pt x="2262798" y="-4759"/>
                            <a:pt x="2337656" y="1747"/>
                            <a:pt x="2402358" y="0"/>
                          </a:cubicBezTo>
                          <a:cubicBezTo>
                            <a:pt x="2472471" y="-2085"/>
                            <a:pt x="2570463" y="-11857"/>
                            <a:pt x="2657893" y="0"/>
                          </a:cubicBezTo>
                          <a:cubicBezTo>
                            <a:pt x="2767916" y="16796"/>
                            <a:pt x="2868573" y="13371"/>
                            <a:pt x="3031366" y="0"/>
                          </a:cubicBezTo>
                          <a:cubicBezTo>
                            <a:pt x="3071671" y="-11170"/>
                            <a:pt x="3113468" y="22621"/>
                            <a:pt x="3114261" y="77944"/>
                          </a:cubicBezTo>
                          <a:cubicBezTo>
                            <a:pt x="3126920" y="109154"/>
                            <a:pt x="3104565" y="183514"/>
                            <a:pt x="3114261" y="243670"/>
                          </a:cubicBezTo>
                          <a:cubicBezTo>
                            <a:pt x="3124463" y="310342"/>
                            <a:pt x="3099534" y="347372"/>
                            <a:pt x="3114261" y="414686"/>
                          </a:cubicBezTo>
                          <a:cubicBezTo>
                            <a:pt x="3112004" y="475505"/>
                            <a:pt x="3110343" y="556735"/>
                            <a:pt x="3114261" y="606858"/>
                          </a:cubicBezTo>
                          <a:cubicBezTo>
                            <a:pt x="3116605" y="661005"/>
                            <a:pt x="3079481" y="689595"/>
                            <a:pt x="3031366" y="684803"/>
                          </a:cubicBezTo>
                          <a:cubicBezTo>
                            <a:pt x="2970306" y="685280"/>
                            <a:pt x="2912036" y="683554"/>
                            <a:pt x="2864286" y="684803"/>
                          </a:cubicBezTo>
                          <a:cubicBezTo>
                            <a:pt x="2815616" y="689201"/>
                            <a:pt x="2755797" y="686927"/>
                            <a:pt x="2726691" y="684803"/>
                          </a:cubicBezTo>
                          <a:cubicBezTo>
                            <a:pt x="2713023" y="687904"/>
                            <a:pt x="2578112" y="674677"/>
                            <a:pt x="2500641" y="684803"/>
                          </a:cubicBezTo>
                          <a:cubicBezTo>
                            <a:pt x="2411636" y="688697"/>
                            <a:pt x="2394057" y="684564"/>
                            <a:pt x="2333561" y="684803"/>
                          </a:cubicBezTo>
                          <a:cubicBezTo>
                            <a:pt x="2270374" y="684022"/>
                            <a:pt x="2246109" y="680388"/>
                            <a:pt x="2166481" y="684803"/>
                          </a:cubicBezTo>
                          <a:cubicBezTo>
                            <a:pt x="2082958" y="689606"/>
                            <a:pt x="2015213" y="675413"/>
                            <a:pt x="1940431" y="684803"/>
                          </a:cubicBezTo>
                          <a:cubicBezTo>
                            <a:pt x="1880999" y="672768"/>
                            <a:pt x="1809976" y="687752"/>
                            <a:pt x="1684897" y="684803"/>
                          </a:cubicBezTo>
                          <a:cubicBezTo>
                            <a:pt x="1575778" y="684160"/>
                            <a:pt x="1529488" y="681606"/>
                            <a:pt x="1429363" y="684803"/>
                          </a:cubicBezTo>
                          <a:cubicBezTo>
                            <a:pt x="1323782" y="687769"/>
                            <a:pt x="1289191" y="677417"/>
                            <a:pt x="1232798" y="684803"/>
                          </a:cubicBezTo>
                          <a:cubicBezTo>
                            <a:pt x="1175497" y="680643"/>
                            <a:pt x="1137712" y="677785"/>
                            <a:pt x="1095203" y="684803"/>
                          </a:cubicBezTo>
                          <a:cubicBezTo>
                            <a:pt x="1046922" y="684071"/>
                            <a:pt x="1020094" y="686796"/>
                            <a:pt x="957607" y="684803"/>
                          </a:cubicBezTo>
                          <a:cubicBezTo>
                            <a:pt x="898764" y="679517"/>
                            <a:pt x="860706" y="683530"/>
                            <a:pt x="761043" y="684803"/>
                          </a:cubicBezTo>
                          <a:cubicBezTo>
                            <a:pt x="670979" y="685501"/>
                            <a:pt x="664944" y="679831"/>
                            <a:pt x="623447" y="684803"/>
                          </a:cubicBezTo>
                          <a:cubicBezTo>
                            <a:pt x="580169" y="688166"/>
                            <a:pt x="495360" y="682835"/>
                            <a:pt x="456367" y="684803"/>
                          </a:cubicBezTo>
                          <a:cubicBezTo>
                            <a:pt x="425647" y="691043"/>
                            <a:pt x="308570" y="695603"/>
                            <a:pt x="259802" y="684803"/>
                          </a:cubicBezTo>
                          <a:cubicBezTo>
                            <a:pt x="200349" y="695392"/>
                            <a:pt x="140761" y="671895"/>
                            <a:pt x="82894" y="684803"/>
                          </a:cubicBezTo>
                          <a:cubicBezTo>
                            <a:pt x="40635" y="699075"/>
                            <a:pt x="971" y="665286"/>
                            <a:pt x="0" y="606858"/>
                          </a:cubicBezTo>
                          <a:cubicBezTo>
                            <a:pt x="4524" y="545981"/>
                            <a:pt x="-3008" y="515768"/>
                            <a:pt x="0" y="430553"/>
                          </a:cubicBezTo>
                          <a:cubicBezTo>
                            <a:pt x="1805" y="345455"/>
                            <a:pt x="1115" y="342286"/>
                            <a:pt x="0" y="270116"/>
                          </a:cubicBezTo>
                          <a:cubicBezTo>
                            <a:pt x="-2888" y="197139"/>
                            <a:pt x="-1679" y="124869"/>
                            <a:pt x="0" y="77944"/>
                          </a:cubicBezTo>
                          <a:close/>
                        </a:path>
                      </a:pathLst>
                    </a:cu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83508"/>
              <a:endParaRPr lang="th-TH" sz="2400">
                <a:solidFill>
                  <a:prstClr val="white"/>
                </a:solidFill>
                <a:latin typeface="MN ONIGIRI" pitchFamily="2" charset="0"/>
                <a:cs typeface="MN ONIGIRI" pitchFamily="2" charset="0"/>
              </a:endParaRPr>
            </a:p>
          </p:txBody>
        </p:sp>
        <p:sp>
          <p:nvSpPr>
            <p:cNvPr id="18" name="กล่องข้อความ 17">
              <a:extLst>
                <a:ext uri="{FF2B5EF4-FFF2-40B4-BE49-F238E27FC236}">
                  <a16:creationId xmlns:a16="http://schemas.microsoft.com/office/drawing/2014/main" id="{118F6145-0A2D-ACB1-B911-7DC409278D0F}"/>
                </a:ext>
              </a:extLst>
            </p:cNvPr>
            <p:cNvSpPr txBox="1"/>
            <p:nvPr/>
          </p:nvSpPr>
          <p:spPr>
            <a:xfrm>
              <a:off x="1776549" y="3222621"/>
              <a:ext cx="3173631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400" dirty="0">
                  <a:latin typeface="FC Crayon [Non-commercial] Reg" pitchFamily="2" charset="-34"/>
                  <a:cs typeface="FC Crayon [Non-commercial] Reg" pitchFamily="2" charset="-34"/>
                </a:rPr>
                <a:t>1. </a:t>
              </a:r>
              <a:r>
                <a:rPr lang="th-TH" sz="2400" dirty="0">
                  <a:latin typeface="FC Crayon [Non-commercial] Reg" pitchFamily="2" charset="-34"/>
                  <a:cs typeface="FC Crayon [Non-commercial] Reg" pitchFamily="2" charset="-34"/>
                </a:rPr>
                <a:t>ร้อยละโดยมวล </a:t>
              </a:r>
              <a:r>
                <a:rPr lang="en-US" sz="2400" dirty="0">
                  <a:solidFill>
                    <a:schemeClr val="accent2"/>
                  </a:solidFill>
                  <a:latin typeface="FC Crayon [Non-commercial] Reg" pitchFamily="2" charset="-34"/>
                  <a:cs typeface="FC Crayon [Non-commercial] Reg" pitchFamily="2" charset="-34"/>
                </a:rPr>
                <a:t>( % w/w )</a:t>
              </a:r>
            </a:p>
          </p:txBody>
        </p:sp>
      </p:grpSp>
      <p:grpSp>
        <p:nvGrpSpPr>
          <p:cNvPr id="20" name="กลุ่ม 19">
            <a:extLst>
              <a:ext uri="{FF2B5EF4-FFF2-40B4-BE49-F238E27FC236}">
                <a16:creationId xmlns:a16="http://schemas.microsoft.com/office/drawing/2014/main" id="{5392E7CF-600E-D79D-D248-667D013B28DE}"/>
              </a:ext>
            </a:extLst>
          </p:cNvPr>
          <p:cNvGrpSpPr/>
          <p:nvPr/>
        </p:nvGrpSpPr>
        <p:grpSpPr>
          <a:xfrm>
            <a:off x="5661016" y="4548791"/>
            <a:ext cx="5788814" cy="684803"/>
            <a:chOff x="1776549" y="3086598"/>
            <a:chExt cx="3173631" cy="684803"/>
          </a:xfrm>
        </p:grpSpPr>
        <p:sp>
          <p:nvSpPr>
            <p:cNvPr id="21" name="สี่เหลี่ยมผืนผ้ามุมมน 4">
              <a:extLst>
                <a:ext uri="{FF2B5EF4-FFF2-40B4-BE49-F238E27FC236}">
                  <a16:creationId xmlns:a16="http://schemas.microsoft.com/office/drawing/2014/main" id="{A611A6C5-C87A-6551-0865-437710952271}"/>
                </a:ext>
              </a:extLst>
            </p:cNvPr>
            <p:cNvSpPr/>
            <p:nvPr/>
          </p:nvSpPr>
          <p:spPr>
            <a:xfrm>
              <a:off x="2447229" y="3086598"/>
              <a:ext cx="1808150" cy="684803"/>
            </a:xfrm>
            <a:custGeom>
              <a:avLst/>
              <a:gdLst>
                <a:gd name="connsiteX0" fmla="*/ 0 w 1808150"/>
                <a:gd name="connsiteY0" fmla="*/ 77944 h 684803"/>
                <a:gd name="connsiteX1" fmla="*/ 48128 w 1808150"/>
                <a:gd name="connsiteY1" fmla="*/ 0 h 684803"/>
                <a:gd name="connsiteX2" fmla="*/ 145135 w 1808150"/>
                <a:gd name="connsiteY2" fmla="*/ 0 h 684803"/>
                <a:gd name="connsiteX3" fmla="*/ 225024 w 1808150"/>
                <a:gd name="connsiteY3" fmla="*/ 0 h 684803"/>
                <a:gd name="connsiteX4" fmla="*/ 356269 w 1808150"/>
                <a:gd name="connsiteY4" fmla="*/ 0 h 684803"/>
                <a:gd name="connsiteX5" fmla="*/ 504633 w 1808150"/>
                <a:gd name="connsiteY5" fmla="*/ 0 h 684803"/>
                <a:gd name="connsiteX6" fmla="*/ 618759 w 1808150"/>
                <a:gd name="connsiteY6" fmla="*/ 0 h 684803"/>
                <a:gd name="connsiteX7" fmla="*/ 715766 w 1808150"/>
                <a:gd name="connsiteY7" fmla="*/ 0 h 684803"/>
                <a:gd name="connsiteX8" fmla="*/ 812773 w 1808150"/>
                <a:gd name="connsiteY8" fmla="*/ 0 h 684803"/>
                <a:gd name="connsiteX9" fmla="*/ 892662 w 1808150"/>
                <a:gd name="connsiteY9" fmla="*/ 0 h 684803"/>
                <a:gd name="connsiteX10" fmla="*/ 972550 w 1808150"/>
                <a:gd name="connsiteY10" fmla="*/ 0 h 684803"/>
                <a:gd name="connsiteX11" fmla="*/ 1052438 w 1808150"/>
                <a:gd name="connsiteY11" fmla="*/ 0 h 684803"/>
                <a:gd name="connsiteX12" fmla="*/ 1132326 w 1808150"/>
                <a:gd name="connsiteY12" fmla="*/ 0 h 684803"/>
                <a:gd name="connsiteX13" fmla="*/ 1280690 w 1808150"/>
                <a:gd name="connsiteY13" fmla="*/ 0 h 684803"/>
                <a:gd name="connsiteX14" fmla="*/ 1394816 w 1808150"/>
                <a:gd name="connsiteY14" fmla="*/ 0 h 684803"/>
                <a:gd name="connsiteX15" fmla="*/ 1543181 w 1808150"/>
                <a:gd name="connsiteY15" fmla="*/ 0 h 684803"/>
                <a:gd name="connsiteX16" fmla="*/ 1760020 w 1808150"/>
                <a:gd name="connsiteY16" fmla="*/ 0 h 684803"/>
                <a:gd name="connsiteX17" fmla="*/ 1808149 w 1808150"/>
                <a:gd name="connsiteY17" fmla="*/ 77944 h 684803"/>
                <a:gd name="connsiteX18" fmla="*/ 1808149 w 1808150"/>
                <a:gd name="connsiteY18" fmla="*/ 243670 h 684803"/>
                <a:gd name="connsiteX19" fmla="*/ 1808149 w 1808150"/>
                <a:gd name="connsiteY19" fmla="*/ 414686 h 684803"/>
                <a:gd name="connsiteX20" fmla="*/ 1808149 w 1808150"/>
                <a:gd name="connsiteY20" fmla="*/ 606858 h 684803"/>
                <a:gd name="connsiteX21" fmla="*/ 1760020 w 1808150"/>
                <a:gd name="connsiteY21" fmla="*/ 684803 h 684803"/>
                <a:gd name="connsiteX22" fmla="*/ 1663013 w 1808150"/>
                <a:gd name="connsiteY22" fmla="*/ 684803 h 684803"/>
                <a:gd name="connsiteX23" fmla="*/ 1583125 w 1808150"/>
                <a:gd name="connsiteY23" fmla="*/ 684803 h 684803"/>
                <a:gd name="connsiteX24" fmla="*/ 1451879 w 1808150"/>
                <a:gd name="connsiteY24" fmla="*/ 684803 h 684803"/>
                <a:gd name="connsiteX25" fmla="*/ 1354873 w 1808150"/>
                <a:gd name="connsiteY25" fmla="*/ 684803 h 684803"/>
                <a:gd name="connsiteX26" fmla="*/ 1257865 w 1808150"/>
                <a:gd name="connsiteY26" fmla="*/ 684803 h 684803"/>
                <a:gd name="connsiteX27" fmla="*/ 1126620 w 1808150"/>
                <a:gd name="connsiteY27" fmla="*/ 684803 h 684803"/>
                <a:gd name="connsiteX28" fmla="*/ 978256 w 1808150"/>
                <a:gd name="connsiteY28" fmla="*/ 684803 h 684803"/>
                <a:gd name="connsiteX29" fmla="*/ 829893 w 1808150"/>
                <a:gd name="connsiteY29" fmla="*/ 684803 h 684803"/>
                <a:gd name="connsiteX30" fmla="*/ 715766 w 1808150"/>
                <a:gd name="connsiteY30" fmla="*/ 684803 h 684803"/>
                <a:gd name="connsiteX31" fmla="*/ 635878 w 1808150"/>
                <a:gd name="connsiteY31" fmla="*/ 684803 h 684803"/>
                <a:gd name="connsiteX32" fmla="*/ 555989 w 1808150"/>
                <a:gd name="connsiteY32" fmla="*/ 684803 h 684803"/>
                <a:gd name="connsiteX33" fmla="*/ 441863 w 1808150"/>
                <a:gd name="connsiteY33" fmla="*/ 684803 h 684803"/>
                <a:gd name="connsiteX34" fmla="*/ 361975 w 1808150"/>
                <a:gd name="connsiteY34" fmla="*/ 684803 h 684803"/>
                <a:gd name="connsiteX35" fmla="*/ 264968 w 1808150"/>
                <a:gd name="connsiteY35" fmla="*/ 684803 h 684803"/>
                <a:gd name="connsiteX36" fmla="*/ 150841 w 1808150"/>
                <a:gd name="connsiteY36" fmla="*/ 684803 h 684803"/>
                <a:gd name="connsiteX37" fmla="*/ 48128 w 1808150"/>
                <a:gd name="connsiteY37" fmla="*/ 684803 h 684803"/>
                <a:gd name="connsiteX38" fmla="*/ 0 w 1808150"/>
                <a:gd name="connsiteY38" fmla="*/ 606858 h 684803"/>
                <a:gd name="connsiteX39" fmla="*/ 0 w 1808150"/>
                <a:gd name="connsiteY39" fmla="*/ 430553 h 684803"/>
                <a:gd name="connsiteX40" fmla="*/ 0 w 1808150"/>
                <a:gd name="connsiteY40" fmla="*/ 270116 h 684803"/>
                <a:gd name="connsiteX41" fmla="*/ 0 w 1808150"/>
                <a:gd name="connsiteY41" fmla="*/ 77944 h 684803"/>
                <a:gd name="connsiteX0" fmla="*/ 0 w 1808150"/>
                <a:gd name="connsiteY0" fmla="*/ 77944 h 684803"/>
                <a:gd name="connsiteX1" fmla="*/ 48128 w 1808150"/>
                <a:gd name="connsiteY1" fmla="*/ 0 h 684803"/>
                <a:gd name="connsiteX2" fmla="*/ 179373 w 1808150"/>
                <a:gd name="connsiteY2" fmla="*/ 0 h 684803"/>
                <a:gd name="connsiteX3" fmla="*/ 276380 w 1808150"/>
                <a:gd name="connsiteY3" fmla="*/ 0 h 684803"/>
                <a:gd name="connsiteX4" fmla="*/ 339150 w 1808150"/>
                <a:gd name="connsiteY4" fmla="*/ 0 h 684803"/>
                <a:gd name="connsiteX5" fmla="*/ 436157 w 1808150"/>
                <a:gd name="connsiteY5" fmla="*/ 0 h 684803"/>
                <a:gd name="connsiteX6" fmla="*/ 498926 w 1808150"/>
                <a:gd name="connsiteY6" fmla="*/ 0 h 684803"/>
                <a:gd name="connsiteX7" fmla="*/ 647290 w 1808150"/>
                <a:gd name="connsiteY7" fmla="*/ 0 h 684803"/>
                <a:gd name="connsiteX8" fmla="*/ 727179 w 1808150"/>
                <a:gd name="connsiteY8" fmla="*/ 0 h 684803"/>
                <a:gd name="connsiteX9" fmla="*/ 858424 w 1808150"/>
                <a:gd name="connsiteY9" fmla="*/ 0 h 684803"/>
                <a:gd name="connsiteX10" fmla="*/ 938312 w 1808150"/>
                <a:gd name="connsiteY10" fmla="*/ 0 h 684803"/>
                <a:gd name="connsiteX11" fmla="*/ 1086676 w 1808150"/>
                <a:gd name="connsiteY11" fmla="*/ 0 h 684803"/>
                <a:gd name="connsiteX12" fmla="*/ 1166564 w 1808150"/>
                <a:gd name="connsiteY12" fmla="*/ 0 h 684803"/>
                <a:gd name="connsiteX13" fmla="*/ 1280690 w 1808150"/>
                <a:gd name="connsiteY13" fmla="*/ 0 h 684803"/>
                <a:gd name="connsiteX14" fmla="*/ 1429054 w 1808150"/>
                <a:gd name="connsiteY14" fmla="*/ 0 h 684803"/>
                <a:gd name="connsiteX15" fmla="*/ 1526062 w 1808150"/>
                <a:gd name="connsiteY15" fmla="*/ 0 h 684803"/>
                <a:gd name="connsiteX16" fmla="*/ 1623069 w 1808150"/>
                <a:gd name="connsiteY16" fmla="*/ 0 h 684803"/>
                <a:gd name="connsiteX17" fmla="*/ 1760020 w 1808150"/>
                <a:gd name="connsiteY17" fmla="*/ 0 h 684803"/>
                <a:gd name="connsiteX18" fmla="*/ 1808149 w 1808150"/>
                <a:gd name="connsiteY18" fmla="*/ 77944 h 684803"/>
                <a:gd name="connsiteX19" fmla="*/ 1808149 w 1808150"/>
                <a:gd name="connsiteY19" fmla="*/ 248959 h 684803"/>
                <a:gd name="connsiteX20" fmla="*/ 1808149 w 1808150"/>
                <a:gd name="connsiteY20" fmla="*/ 409397 h 684803"/>
                <a:gd name="connsiteX21" fmla="*/ 1808149 w 1808150"/>
                <a:gd name="connsiteY21" fmla="*/ 606858 h 684803"/>
                <a:gd name="connsiteX22" fmla="*/ 1760020 w 1808150"/>
                <a:gd name="connsiteY22" fmla="*/ 684803 h 684803"/>
                <a:gd name="connsiteX23" fmla="*/ 1645894 w 1808150"/>
                <a:gd name="connsiteY23" fmla="*/ 684803 h 684803"/>
                <a:gd name="connsiteX24" fmla="*/ 1566006 w 1808150"/>
                <a:gd name="connsiteY24" fmla="*/ 684803 h 684803"/>
                <a:gd name="connsiteX25" fmla="*/ 1468999 w 1808150"/>
                <a:gd name="connsiteY25" fmla="*/ 684803 h 684803"/>
                <a:gd name="connsiteX26" fmla="*/ 1337753 w 1808150"/>
                <a:gd name="connsiteY26" fmla="*/ 684803 h 684803"/>
                <a:gd name="connsiteX27" fmla="*/ 1257865 w 1808150"/>
                <a:gd name="connsiteY27" fmla="*/ 684803 h 684803"/>
                <a:gd name="connsiteX28" fmla="*/ 1195096 w 1808150"/>
                <a:gd name="connsiteY28" fmla="*/ 684803 h 684803"/>
                <a:gd name="connsiteX29" fmla="*/ 1080970 w 1808150"/>
                <a:gd name="connsiteY29" fmla="*/ 684803 h 684803"/>
                <a:gd name="connsiteX30" fmla="*/ 1018200 w 1808150"/>
                <a:gd name="connsiteY30" fmla="*/ 684803 h 684803"/>
                <a:gd name="connsiteX31" fmla="*/ 921193 w 1808150"/>
                <a:gd name="connsiteY31" fmla="*/ 684803 h 684803"/>
                <a:gd name="connsiteX32" fmla="*/ 841305 w 1808150"/>
                <a:gd name="connsiteY32" fmla="*/ 684803 h 684803"/>
                <a:gd name="connsiteX33" fmla="*/ 727179 w 1808150"/>
                <a:gd name="connsiteY33" fmla="*/ 684803 h 684803"/>
                <a:gd name="connsiteX34" fmla="*/ 647290 w 1808150"/>
                <a:gd name="connsiteY34" fmla="*/ 684803 h 684803"/>
                <a:gd name="connsiteX35" fmla="*/ 584521 w 1808150"/>
                <a:gd name="connsiteY35" fmla="*/ 684803 h 684803"/>
                <a:gd name="connsiteX36" fmla="*/ 436157 w 1808150"/>
                <a:gd name="connsiteY36" fmla="*/ 684803 h 684803"/>
                <a:gd name="connsiteX37" fmla="*/ 287793 w 1808150"/>
                <a:gd name="connsiteY37" fmla="*/ 684803 h 684803"/>
                <a:gd name="connsiteX38" fmla="*/ 156548 w 1808150"/>
                <a:gd name="connsiteY38" fmla="*/ 684803 h 684803"/>
                <a:gd name="connsiteX39" fmla="*/ 48128 w 1808150"/>
                <a:gd name="connsiteY39" fmla="*/ 684803 h 684803"/>
                <a:gd name="connsiteX40" fmla="*/ 0 w 1808150"/>
                <a:gd name="connsiteY40" fmla="*/ 606858 h 684803"/>
                <a:gd name="connsiteX41" fmla="*/ 0 w 1808150"/>
                <a:gd name="connsiteY41" fmla="*/ 425264 h 684803"/>
                <a:gd name="connsiteX42" fmla="*/ 0 w 1808150"/>
                <a:gd name="connsiteY42" fmla="*/ 243670 h 684803"/>
                <a:gd name="connsiteX43" fmla="*/ 0 w 1808150"/>
                <a:gd name="connsiteY43" fmla="*/ 77944 h 684803"/>
                <a:gd name="connsiteX0" fmla="*/ 0 w 1808150"/>
                <a:gd name="connsiteY0" fmla="*/ 77944 h 684803"/>
                <a:gd name="connsiteX1" fmla="*/ 48128 w 1808150"/>
                <a:gd name="connsiteY1" fmla="*/ 0 h 684803"/>
                <a:gd name="connsiteX2" fmla="*/ 145135 w 1808150"/>
                <a:gd name="connsiteY2" fmla="*/ 0 h 684803"/>
                <a:gd name="connsiteX3" fmla="*/ 225024 w 1808150"/>
                <a:gd name="connsiteY3" fmla="*/ 0 h 684803"/>
                <a:gd name="connsiteX4" fmla="*/ 356269 w 1808150"/>
                <a:gd name="connsiteY4" fmla="*/ 0 h 684803"/>
                <a:gd name="connsiteX5" fmla="*/ 504633 w 1808150"/>
                <a:gd name="connsiteY5" fmla="*/ 0 h 684803"/>
                <a:gd name="connsiteX6" fmla="*/ 618759 w 1808150"/>
                <a:gd name="connsiteY6" fmla="*/ 0 h 684803"/>
                <a:gd name="connsiteX7" fmla="*/ 715766 w 1808150"/>
                <a:gd name="connsiteY7" fmla="*/ 0 h 684803"/>
                <a:gd name="connsiteX8" fmla="*/ 812773 w 1808150"/>
                <a:gd name="connsiteY8" fmla="*/ 0 h 684803"/>
                <a:gd name="connsiteX9" fmla="*/ 892662 w 1808150"/>
                <a:gd name="connsiteY9" fmla="*/ 0 h 684803"/>
                <a:gd name="connsiteX10" fmla="*/ 972550 w 1808150"/>
                <a:gd name="connsiteY10" fmla="*/ 0 h 684803"/>
                <a:gd name="connsiteX11" fmla="*/ 1052438 w 1808150"/>
                <a:gd name="connsiteY11" fmla="*/ 0 h 684803"/>
                <a:gd name="connsiteX12" fmla="*/ 1132326 w 1808150"/>
                <a:gd name="connsiteY12" fmla="*/ 0 h 684803"/>
                <a:gd name="connsiteX13" fmla="*/ 1280690 w 1808150"/>
                <a:gd name="connsiteY13" fmla="*/ 0 h 684803"/>
                <a:gd name="connsiteX14" fmla="*/ 1394816 w 1808150"/>
                <a:gd name="connsiteY14" fmla="*/ 0 h 684803"/>
                <a:gd name="connsiteX15" fmla="*/ 1543181 w 1808150"/>
                <a:gd name="connsiteY15" fmla="*/ 0 h 684803"/>
                <a:gd name="connsiteX16" fmla="*/ 1760020 w 1808150"/>
                <a:gd name="connsiteY16" fmla="*/ 0 h 684803"/>
                <a:gd name="connsiteX17" fmla="*/ 1808149 w 1808150"/>
                <a:gd name="connsiteY17" fmla="*/ 77944 h 684803"/>
                <a:gd name="connsiteX18" fmla="*/ 1808149 w 1808150"/>
                <a:gd name="connsiteY18" fmla="*/ 243670 h 684803"/>
                <a:gd name="connsiteX19" fmla="*/ 1808149 w 1808150"/>
                <a:gd name="connsiteY19" fmla="*/ 414686 h 684803"/>
                <a:gd name="connsiteX20" fmla="*/ 1808149 w 1808150"/>
                <a:gd name="connsiteY20" fmla="*/ 606858 h 684803"/>
                <a:gd name="connsiteX21" fmla="*/ 1760020 w 1808150"/>
                <a:gd name="connsiteY21" fmla="*/ 684803 h 684803"/>
                <a:gd name="connsiteX22" fmla="*/ 1663013 w 1808150"/>
                <a:gd name="connsiteY22" fmla="*/ 684803 h 684803"/>
                <a:gd name="connsiteX23" fmla="*/ 1583125 w 1808150"/>
                <a:gd name="connsiteY23" fmla="*/ 684803 h 684803"/>
                <a:gd name="connsiteX24" fmla="*/ 1451879 w 1808150"/>
                <a:gd name="connsiteY24" fmla="*/ 684803 h 684803"/>
                <a:gd name="connsiteX25" fmla="*/ 1354873 w 1808150"/>
                <a:gd name="connsiteY25" fmla="*/ 684803 h 684803"/>
                <a:gd name="connsiteX26" fmla="*/ 1257865 w 1808150"/>
                <a:gd name="connsiteY26" fmla="*/ 684803 h 684803"/>
                <a:gd name="connsiteX27" fmla="*/ 1126620 w 1808150"/>
                <a:gd name="connsiteY27" fmla="*/ 684803 h 684803"/>
                <a:gd name="connsiteX28" fmla="*/ 978256 w 1808150"/>
                <a:gd name="connsiteY28" fmla="*/ 684803 h 684803"/>
                <a:gd name="connsiteX29" fmla="*/ 829893 w 1808150"/>
                <a:gd name="connsiteY29" fmla="*/ 684803 h 684803"/>
                <a:gd name="connsiteX30" fmla="*/ 715766 w 1808150"/>
                <a:gd name="connsiteY30" fmla="*/ 684803 h 684803"/>
                <a:gd name="connsiteX31" fmla="*/ 635878 w 1808150"/>
                <a:gd name="connsiteY31" fmla="*/ 684803 h 684803"/>
                <a:gd name="connsiteX32" fmla="*/ 555989 w 1808150"/>
                <a:gd name="connsiteY32" fmla="*/ 684803 h 684803"/>
                <a:gd name="connsiteX33" fmla="*/ 441863 w 1808150"/>
                <a:gd name="connsiteY33" fmla="*/ 684803 h 684803"/>
                <a:gd name="connsiteX34" fmla="*/ 361975 w 1808150"/>
                <a:gd name="connsiteY34" fmla="*/ 684803 h 684803"/>
                <a:gd name="connsiteX35" fmla="*/ 264968 w 1808150"/>
                <a:gd name="connsiteY35" fmla="*/ 684803 h 684803"/>
                <a:gd name="connsiteX36" fmla="*/ 150841 w 1808150"/>
                <a:gd name="connsiteY36" fmla="*/ 684803 h 684803"/>
                <a:gd name="connsiteX37" fmla="*/ 48128 w 1808150"/>
                <a:gd name="connsiteY37" fmla="*/ 684803 h 684803"/>
                <a:gd name="connsiteX38" fmla="*/ 0 w 1808150"/>
                <a:gd name="connsiteY38" fmla="*/ 606858 h 684803"/>
                <a:gd name="connsiteX39" fmla="*/ 0 w 1808150"/>
                <a:gd name="connsiteY39" fmla="*/ 430553 h 684803"/>
                <a:gd name="connsiteX40" fmla="*/ 0 w 1808150"/>
                <a:gd name="connsiteY40" fmla="*/ 270116 h 684803"/>
                <a:gd name="connsiteX41" fmla="*/ 0 w 1808150"/>
                <a:gd name="connsiteY41" fmla="*/ 77944 h 684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808150" h="684803" fill="none" extrusionOk="0">
                  <a:moveTo>
                    <a:pt x="0" y="77944"/>
                  </a:moveTo>
                  <a:cubicBezTo>
                    <a:pt x="-7538" y="21630"/>
                    <a:pt x="8011" y="3196"/>
                    <a:pt x="48128" y="0"/>
                  </a:cubicBezTo>
                  <a:cubicBezTo>
                    <a:pt x="82493" y="-9"/>
                    <a:pt x="98289" y="10684"/>
                    <a:pt x="145135" y="0"/>
                  </a:cubicBezTo>
                  <a:cubicBezTo>
                    <a:pt x="191280" y="-4055"/>
                    <a:pt x="199286" y="-3524"/>
                    <a:pt x="225024" y="0"/>
                  </a:cubicBezTo>
                  <a:cubicBezTo>
                    <a:pt x="250259" y="2128"/>
                    <a:pt x="310460" y="481"/>
                    <a:pt x="356269" y="0"/>
                  </a:cubicBezTo>
                  <a:cubicBezTo>
                    <a:pt x="383034" y="-29540"/>
                    <a:pt x="425206" y="21222"/>
                    <a:pt x="504633" y="0"/>
                  </a:cubicBezTo>
                  <a:cubicBezTo>
                    <a:pt x="578447" y="-8453"/>
                    <a:pt x="588775" y="-11940"/>
                    <a:pt x="618759" y="0"/>
                  </a:cubicBezTo>
                  <a:cubicBezTo>
                    <a:pt x="648982" y="15095"/>
                    <a:pt x="675347" y="-14068"/>
                    <a:pt x="715766" y="0"/>
                  </a:cubicBezTo>
                  <a:cubicBezTo>
                    <a:pt x="762339" y="-1377"/>
                    <a:pt x="768189" y="4596"/>
                    <a:pt x="812773" y="0"/>
                  </a:cubicBezTo>
                  <a:cubicBezTo>
                    <a:pt x="861026" y="-6090"/>
                    <a:pt x="864322" y="6834"/>
                    <a:pt x="892662" y="0"/>
                  </a:cubicBezTo>
                  <a:cubicBezTo>
                    <a:pt x="920591" y="-4866"/>
                    <a:pt x="950825" y="4230"/>
                    <a:pt x="972550" y="0"/>
                  </a:cubicBezTo>
                  <a:cubicBezTo>
                    <a:pt x="998265" y="-6752"/>
                    <a:pt x="1028118" y="6872"/>
                    <a:pt x="1052438" y="0"/>
                  </a:cubicBezTo>
                  <a:cubicBezTo>
                    <a:pt x="1081625" y="12058"/>
                    <a:pt x="1109846" y="-7676"/>
                    <a:pt x="1132326" y="0"/>
                  </a:cubicBezTo>
                  <a:cubicBezTo>
                    <a:pt x="1154030" y="26616"/>
                    <a:pt x="1234400" y="1454"/>
                    <a:pt x="1280690" y="0"/>
                  </a:cubicBezTo>
                  <a:cubicBezTo>
                    <a:pt x="1321287" y="3953"/>
                    <a:pt x="1356827" y="13182"/>
                    <a:pt x="1394816" y="0"/>
                  </a:cubicBezTo>
                  <a:cubicBezTo>
                    <a:pt x="1417907" y="-10284"/>
                    <a:pt x="1491990" y="-22098"/>
                    <a:pt x="1543181" y="0"/>
                  </a:cubicBezTo>
                  <a:cubicBezTo>
                    <a:pt x="1606586" y="-11111"/>
                    <a:pt x="1670440" y="-22235"/>
                    <a:pt x="1760020" y="0"/>
                  </a:cubicBezTo>
                  <a:cubicBezTo>
                    <a:pt x="1782006" y="-2714"/>
                    <a:pt x="1817327" y="32517"/>
                    <a:pt x="1808149" y="77944"/>
                  </a:cubicBezTo>
                  <a:cubicBezTo>
                    <a:pt x="1799769" y="110109"/>
                    <a:pt x="1815121" y="180022"/>
                    <a:pt x="1808149" y="243670"/>
                  </a:cubicBezTo>
                  <a:cubicBezTo>
                    <a:pt x="1818227" y="297910"/>
                    <a:pt x="1806917" y="347310"/>
                    <a:pt x="1808149" y="414686"/>
                  </a:cubicBezTo>
                  <a:cubicBezTo>
                    <a:pt x="1820491" y="484238"/>
                    <a:pt x="1806615" y="536449"/>
                    <a:pt x="1808149" y="606858"/>
                  </a:cubicBezTo>
                  <a:cubicBezTo>
                    <a:pt x="1813966" y="644326"/>
                    <a:pt x="1795401" y="681798"/>
                    <a:pt x="1760020" y="684803"/>
                  </a:cubicBezTo>
                  <a:cubicBezTo>
                    <a:pt x="1734927" y="676435"/>
                    <a:pt x="1682609" y="683937"/>
                    <a:pt x="1663013" y="684803"/>
                  </a:cubicBezTo>
                  <a:cubicBezTo>
                    <a:pt x="1632033" y="693283"/>
                    <a:pt x="1605223" y="674371"/>
                    <a:pt x="1583125" y="684803"/>
                  </a:cubicBezTo>
                  <a:cubicBezTo>
                    <a:pt x="1579996" y="680667"/>
                    <a:pt x="1492274" y="656349"/>
                    <a:pt x="1451879" y="684803"/>
                  </a:cubicBezTo>
                  <a:cubicBezTo>
                    <a:pt x="1398556" y="690054"/>
                    <a:pt x="1391854" y="687369"/>
                    <a:pt x="1354873" y="684803"/>
                  </a:cubicBezTo>
                  <a:cubicBezTo>
                    <a:pt x="1315399" y="680466"/>
                    <a:pt x="1304478" y="678839"/>
                    <a:pt x="1257865" y="684803"/>
                  </a:cubicBezTo>
                  <a:cubicBezTo>
                    <a:pt x="1217485" y="691387"/>
                    <a:pt x="1159520" y="695241"/>
                    <a:pt x="1126620" y="684803"/>
                  </a:cubicBezTo>
                  <a:cubicBezTo>
                    <a:pt x="1082708" y="675932"/>
                    <a:pt x="1041063" y="667843"/>
                    <a:pt x="978256" y="684803"/>
                  </a:cubicBezTo>
                  <a:cubicBezTo>
                    <a:pt x="907022" y="675913"/>
                    <a:pt x="893462" y="686871"/>
                    <a:pt x="829893" y="684803"/>
                  </a:cubicBezTo>
                  <a:cubicBezTo>
                    <a:pt x="764809" y="685502"/>
                    <a:pt x="742844" y="679633"/>
                    <a:pt x="715766" y="684803"/>
                  </a:cubicBezTo>
                  <a:cubicBezTo>
                    <a:pt x="681036" y="690232"/>
                    <a:pt x="664319" y="670361"/>
                    <a:pt x="635878" y="684803"/>
                  </a:cubicBezTo>
                  <a:cubicBezTo>
                    <a:pt x="616690" y="689452"/>
                    <a:pt x="581146" y="691429"/>
                    <a:pt x="555989" y="684803"/>
                  </a:cubicBezTo>
                  <a:cubicBezTo>
                    <a:pt x="524328" y="679934"/>
                    <a:pt x="501183" y="681286"/>
                    <a:pt x="441863" y="684803"/>
                  </a:cubicBezTo>
                  <a:cubicBezTo>
                    <a:pt x="388536" y="684462"/>
                    <a:pt x="385895" y="679430"/>
                    <a:pt x="361975" y="684803"/>
                  </a:cubicBezTo>
                  <a:cubicBezTo>
                    <a:pt x="340662" y="680875"/>
                    <a:pt x="293439" y="672256"/>
                    <a:pt x="264968" y="684803"/>
                  </a:cubicBezTo>
                  <a:cubicBezTo>
                    <a:pt x="233622" y="699396"/>
                    <a:pt x="186434" y="692928"/>
                    <a:pt x="150841" y="684803"/>
                  </a:cubicBezTo>
                  <a:cubicBezTo>
                    <a:pt x="121920" y="667677"/>
                    <a:pt x="69879" y="673154"/>
                    <a:pt x="48128" y="684803"/>
                  </a:cubicBezTo>
                  <a:cubicBezTo>
                    <a:pt x="28667" y="700464"/>
                    <a:pt x="-9329" y="647996"/>
                    <a:pt x="0" y="606858"/>
                  </a:cubicBezTo>
                  <a:cubicBezTo>
                    <a:pt x="6468" y="553172"/>
                    <a:pt x="1571" y="523030"/>
                    <a:pt x="0" y="430553"/>
                  </a:cubicBezTo>
                  <a:cubicBezTo>
                    <a:pt x="461" y="345719"/>
                    <a:pt x="362" y="341359"/>
                    <a:pt x="0" y="270116"/>
                  </a:cubicBezTo>
                  <a:cubicBezTo>
                    <a:pt x="8953" y="187191"/>
                    <a:pt x="-12054" y="142217"/>
                    <a:pt x="0" y="77944"/>
                  </a:cubicBezTo>
                  <a:close/>
                </a:path>
                <a:path w="1808150" h="684803" stroke="0" extrusionOk="0">
                  <a:moveTo>
                    <a:pt x="0" y="77944"/>
                  </a:moveTo>
                  <a:cubicBezTo>
                    <a:pt x="2502" y="36260"/>
                    <a:pt x="23627" y="-9100"/>
                    <a:pt x="48128" y="0"/>
                  </a:cubicBezTo>
                  <a:cubicBezTo>
                    <a:pt x="116228" y="1969"/>
                    <a:pt x="132410" y="8764"/>
                    <a:pt x="179373" y="0"/>
                  </a:cubicBezTo>
                  <a:cubicBezTo>
                    <a:pt x="228054" y="-593"/>
                    <a:pt x="255353" y="-9120"/>
                    <a:pt x="276380" y="0"/>
                  </a:cubicBezTo>
                  <a:cubicBezTo>
                    <a:pt x="303699" y="1461"/>
                    <a:pt x="329218" y="-204"/>
                    <a:pt x="339150" y="0"/>
                  </a:cubicBezTo>
                  <a:cubicBezTo>
                    <a:pt x="340647" y="6490"/>
                    <a:pt x="393383" y="-8103"/>
                    <a:pt x="436157" y="0"/>
                  </a:cubicBezTo>
                  <a:cubicBezTo>
                    <a:pt x="468973" y="2044"/>
                    <a:pt x="479003" y="-4655"/>
                    <a:pt x="498926" y="0"/>
                  </a:cubicBezTo>
                  <a:cubicBezTo>
                    <a:pt x="514458" y="-9519"/>
                    <a:pt x="603068" y="-2438"/>
                    <a:pt x="647290" y="0"/>
                  </a:cubicBezTo>
                  <a:cubicBezTo>
                    <a:pt x="685029" y="9820"/>
                    <a:pt x="691500" y="4042"/>
                    <a:pt x="727179" y="0"/>
                  </a:cubicBezTo>
                  <a:cubicBezTo>
                    <a:pt x="753078" y="7350"/>
                    <a:pt x="795219" y="-8321"/>
                    <a:pt x="858424" y="0"/>
                  </a:cubicBezTo>
                  <a:cubicBezTo>
                    <a:pt x="917780" y="-6877"/>
                    <a:pt x="920588" y="-5206"/>
                    <a:pt x="938312" y="0"/>
                  </a:cubicBezTo>
                  <a:cubicBezTo>
                    <a:pt x="948650" y="3783"/>
                    <a:pt x="1053591" y="2865"/>
                    <a:pt x="1086676" y="0"/>
                  </a:cubicBezTo>
                  <a:cubicBezTo>
                    <a:pt x="1133920" y="-12647"/>
                    <a:pt x="1126099" y="2970"/>
                    <a:pt x="1166564" y="0"/>
                  </a:cubicBezTo>
                  <a:cubicBezTo>
                    <a:pt x="1197703" y="-5411"/>
                    <a:pt x="1259547" y="9666"/>
                    <a:pt x="1280690" y="0"/>
                  </a:cubicBezTo>
                  <a:cubicBezTo>
                    <a:pt x="1301628" y="-14867"/>
                    <a:pt x="1398648" y="-9520"/>
                    <a:pt x="1429054" y="0"/>
                  </a:cubicBezTo>
                  <a:cubicBezTo>
                    <a:pt x="1476917" y="-6642"/>
                    <a:pt x="1492760" y="-5730"/>
                    <a:pt x="1526062" y="0"/>
                  </a:cubicBezTo>
                  <a:cubicBezTo>
                    <a:pt x="1547837" y="4885"/>
                    <a:pt x="1581747" y="-4186"/>
                    <a:pt x="1623069" y="0"/>
                  </a:cubicBezTo>
                  <a:cubicBezTo>
                    <a:pt x="1659085" y="-3974"/>
                    <a:pt x="1714148" y="7788"/>
                    <a:pt x="1760020" y="0"/>
                  </a:cubicBezTo>
                  <a:cubicBezTo>
                    <a:pt x="1797990" y="-4505"/>
                    <a:pt x="1807090" y="31990"/>
                    <a:pt x="1808149" y="77944"/>
                  </a:cubicBezTo>
                  <a:cubicBezTo>
                    <a:pt x="1801781" y="139963"/>
                    <a:pt x="1797666" y="172325"/>
                    <a:pt x="1808149" y="248959"/>
                  </a:cubicBezTo>
                  <a:cubicBezTo>
                    <a:pt x="1809954" y="318952"/>
                    <a:pt x="1811072" y="334689"/>
                    <a:pt x="1808149" y="409397"/>
                  </a:cubicBezTo>
                  <a:cubicBezTo>
                    <a:pt x="1802196" y="483223"/>
                    <a:pt x="1805719" y="505745"/>
                    <a:pt x="1808149" y="606858"/>
                  </a:cubicBezTo>
                  <a:cubicBezTo>
                    <a:pt x="1815177" y="651362"/>
                    <a:pt x="1794052" y="698292"/>
                    <a:pt x="1760020" y="684803"/>
                  </a:cubicBezTo>
                  <a:cubicBezTo>
                    <a:pt x="1715950" y="688491"/>
                    <a:pt x="1688336" y="689438"/>
                    <a:pt x="1645894" y="684803"/>
                  </a:cubicBezTo>
                  <a:cubicBezTo>
                    <a:pt x="1600772" y="675033"/>
                    <a:pt x="1587960" y="684771"/>
                    <a:pt x="1566006" y="684803"/>
                  </a:cubicBezTo>
                  <a:cubicBezTo>
                    <a:pt x="1539382" y="683980"/>
                    <a:pt x="1505162" y="698866"/>
                    <a:pt x="1468999" y="684803"/>
                  </a:cubicBezTo>
                  <a:cubicBezTo>
                    <a:pt x="1431947" y="671021"/>
                    <a:pt x="1378752" y="677106"/>
                    <a:pt x="1337753" y="684803"/>
                  </a:cubicBezTo>
                  <a:cubicBezTo>
                    <a:pt x="1305664" y="684251"/>
                    <a:pt x="1292008" y="681698"/>
                    <a:pt x="1257865" y="684803"/>
                  </a:cubicBezTo>
                  <a:cubicBezTo>
                    <a:pt x="1224253" y="688282"/>
                    <a:pt x="1213649" y="681466"/>
                    <a:pt x="1195096" y="684803"/>
                  </a:cubicBezTo>
                  <a:cubicBezTo>
                    <a:pt x="1174796" y="684151"/>
                    <a:pt x="1109957" y="686145"/>
                    <a:pt x="1080970" y="684803"/>
                  </a:cubicBezTo>
                  <a:cubicBezTo>
                    <a:pt x="1055028" y="685280"/>
                    <a:pt x="1042713" y="679645"/>
                    <a:pt x="1018200" y="684803"/>
                  </a:cubicBezTo>
                  <a:cubicBezTo>
                    <a:pt x="995788" y="687408"/>
                    <a:pt x="953507" y="692594"/>
                    <a:pt x="921193" y="684803"/>
                  </a:cubicBezTo>
                  <a:cubicBezTo>
                    <a:pt x="901190" y="696121"/>
                    <a:pt x="870648" y="683927"/>
                    <a:pt x="841305" y="684803"/>
                  </a:cubicBezTo>
                  <a:cubicBezTo>
                    <a:pt x="823091" y="679802"/>
                    <a:pt x="751324" y="691555"/>
                    <a:pt x="727179" y="684803"/>
                  </a:cubicBezTo>
                  <a:cubicBezTo>
                    <a:pt x="699729" y="688606"/>
                    <a:pt x="679479" y="687920"/>
                    <a:pt x="647290" y="684803"/>
                  </a:cubicBezTo>
                  <a:cubicBezTo>
                    <a:pt x="619453" y="686423"/>
                    <a:pt x="611082" y="687900"/>
                    <a:pt x="584521" y="684803"/>
                  </a:cubicBezTo>
                  <a:cubicBezTo>
                    <a:pt x="568432" y="704203"/>
                    <a:pt x="487000" y="653546"/>
                    <a:pt x="436157" y="684803"/>
                  </a:cubicBezTo>
                  <a:cubicBezTo>
                    <a:pt x="371806" y="690034"/>
                    <a:pt x="332304" y="684641"/>
                    <a:pt x="287793" y="684803"/>
                  </a:cubicBezTo>
                  <a:cubicBezTo>
                    <a:pt x="242528" y="692878"/>
                    <a:pt x="191446" y="688450"/>
                    <a:pt x="156548" y="684803"/>
                  </a:cubicBezTo>
                  <a:cubicBezTo>
                    <a:pt x="133490" y="677612"/>
                    <a:pt x="71414" y="689160"/>
                    <a:pt x="48128" y="684803"/>
                  </a:cubicBezTo>
                  <a:cubicBezTo>
                    <a:pt x="20790" y="692748"/>
                    <a:pt x="-3449" y="634313"/>
                    <a:pt x="0" y="606858"/>
                  </a:cubicBezTo>
                  <a:cubicBezTo>
                    <a:pt x="-1066" y="537246"/>
                    <a:pt x="-1872" y="511711"/>
                    <a:pt x="0" y="425264"/>
                  </a:cubicBezTo>
                  <a:cubicBezTo>
                    <a:pt x="4379" y="344020"/>
                    <a:pt x="3263" y="291857"/>
                    <a:pt x="0" y="243670"/>
                  </a:cubicBezTo>
                  <a:cubicBezTo>
                    <a:pt x="-2192" y="201805"/>
                    <a:pt x="-795" y="127559"/>
                    <a:pt x="0" y="77944"/>
                  </a:cubicBezTo>
                  <a:close/>
                </a:path>
                <a:path w="1808150" h="684803" fill="none" stroke="0" extrusionOk="0">
                  <a:moveTo>
                    <a:pt x="0" y="77944"/>
                  </a:moveTo>
                  <a:cubicBezTo>
                    <a:pt x="250" y="30154"/>
                    <a:pt x="27680" y="-9239"/>
                    <a:pt x="48128" y="0"/>
                  </a:cubicBezTo>
                  <a:cubicBezTo>
                    <a:pt x="84152" y="8112"/>
                    <a:pt x="102126" y="5535"/>
                    <a:pt x="145135" y="0"/>
                  </a:cubicBezTo>
                  <a:cubicBezTo>
                    <a:pt x="191447" y="-6345"/>
                    <a:pt x="198131" y="-1141"/>
                    <a:pt x="225024" y="0"/>
                  </a:cubicBezTo>
                  <a:cubicBezTo>
                    <a:pt x="254427" y="950"/>
                    <a:pt x="316169" y="18843"/>
                    <a:pt x="356269" y="0"/>
                  </a:cubicBezTo>
                  <a:cubicBezTo>
                    <a:pt x="389263" y="4862"/>
                    <a:pt x="437088" y="20007"/>
                    <a:pt x="504633" y="0"/>
                  </a:cubicBezTo>
                  <a:cubicBezTo>
                    <a:pt x="577624" y="-6844"/>
                    <a:pt x="591371" y="-10209"/>
                    <a:pt x="618759" y="0"/>
                  </a:cubicBezTo>
                  <a:cubicBezTo>
                    <a:pt x="653573" y="10073"/>
                    <a:pt x="670382" y="8417"/>
                    <a:pt x="715766" y="0"/>
                  </a:cubicBezTo>
                  <a:cubicBezTo>
                    <a:pt x="762499" y="841"/>
                    <a:pt x="771439" y="7499"/>
                    <a:pt x="812773" y="0"/>
                  </a:cubicBezTo>
                  <a:cubicBezTo>
                    <a:pt x="856020" y="-2321"/>
                    <a:pt x="869603" y="-327"/>
                    <a:pt x="892662" y="0"/>
                  </a:cubicBezTo>
                  <a:cubicBezTo>
                    <a:pt x="919818" y="-679"/>
                    <a:pt x="952984" y="105"/>
                    <a:pt x="972550" y="0"/>
                  </a:cubicBezTo>
                  <a:cubicBezTo>
                    <a:pt x="988425" y="2036"/>
                    <a:pt x="1031755" y="8244"/>
                    <a:pt x="1052438" y="0"/>
                  </a:cubicBezTo>
                  <a:cubicBezTo>
                    <a:pt x="1078676" y="9812"/>
                    <a:pt x="1101665" y="-9634"/>
                    <a:pt x="1132326" y="0"/>
                  </a:cubicBezTo>
                  <a:cubicBezTo>
                    <a:pt x="1154674" y="11712"/>
                    <a:pt x="1253506" y="-439"/>
                    <a:pt x="1280690" y="0"/>
                  </a:cubicBezTo>
                  <a:cubicBezTo>
                    <a:pt x="1320949" y="-2188"/>
                    <a:pt x="1359494" y="7567"/>
                    <a:pt x="1394816" y="0"/>
                  </a:cubicBezTo>
                  <a:cubicBezTo>
                    <a:pt x="1440584" y="8082"/>
                    <a:pt x="1491458" y="-10807"/>
                    <a:pt x="1543181" y="0"/>
                  </a:cubicBezTo>
                  <a:cubicBezTo>
                    <a:pt x="1619162" y="19122"/>
                    <a:pt x="1669201" y="12730"/>
                    <a:pt x="1760020" y="0"/>
                  </a:cubicBezTo>
                  <a:cubicBezTo>
                    <a:pt x="1782904" y="-1783"/>
                    <a:pt x="1799770" y="34824"/>
                    <a:pt x="1808149" y="77944"/>
                  </a:cubicBezTo>
                  <a:cubicBezTo>
                    <a:pt x="1808831" y="107646"/>
                    <a:pt x="1802910" y="188411"/>
                    <a:pt x="1808149" y="243670"/>
                  </a:cubicBezTo>
                  <a:cubicBezTo>
                    <a:pt x="1814379" y="304155"/>
                    <a:pt x="1799336" y="344632"/>
                    <a:pt x="1808149" y="414686"/>
                  </a:cubicBezTo>
                  <a:cubicBezTo>
                    <a:pt x="1816811" y="482501"/>
                    <a:pt x="1805855" y="557813"/>
                    <a:pt x="1808149" y="606858"/>
                  </a:cubicBezTo>
                  <a:cubicBezTo>
                    <a:pt x="1805671" y="655373"/>
                    <a:pt x="1796501" y="688533"/>
                    <a:pt x="1760020" y="684803"/>
                  </a:cubicBezTo>
                  <a:cubicBezTo>
                    <a:pt x="1720234" y="679508"/>
                    <a:pt x="1692229" y="697289"/>
                    <a:pt x="1663013" y="684803"/>
                  </a:cubicBezTo>
                  <a:cubicBezTo>
                    <a:pt x="1630662" y="693115"/>
                    <a:pt x="1596771" y="686614"/>
                    <a:pt x="1583125" y="684803"/>
                  </a:cubicBezTo>
                  <a:cubicBezTo>
                    <a:pt x="1570093" y="677507"/>
                    <a:pt x="1498362" y="679866"/>
                    <a:pt x="1451879" y="684803"/>
                  </a:cubicBezTo>
                  <a:cubicBezTo>
                    <a:pt x="1401380" y="687594"/>
                    <a:pt x="1390874" y="685844"/>
                    <a:pt x="1354873" y="684803"/>
                  </a:cubicBezTo>
                  <a:cubicBezTo>
                    <a:pt x="1316276" y="689389"/>
                    <a:pt x="1302051" y="678887"/>
                    <a:pt x="1257865" y="684803"/>
                  </a:cubicBezTo>
                  <a:cubicBezTo>
                    <a:pt x="1214834" y="692111"/>
                    <a:pt x="1168129" y="675603"/>
                    <a:pt x="1126620" y="684803"/>
                  </a:cubicBezTo>
                  <a:cubicBezTo>
                    <a:pt x="1091129" y="672200"/>
                    <a:pt x="1055407" y="685992"/>
                    <a:pt x="978256" y="684803"/>
                  </a:cubicBezTo>
                  <a:cubicBezTo>
                    <a:pt x="942649" y="686241"/>
                    <a:pt x="871077" y="682100"/>
                    <a:pt x="829893" y="684803"/>
                  </a:cubicBezTo>
                  <a:cubicBezTo>
                    <a:pt x="769452" y="692917"/>
                    <a:pt x="753942" y="679320"/>
                    <a:pt x="715766" y="684803"/>
                  </a:cubicBezTo>
                  <a:cubicBezTo>
                    <a:pt x="682615" y="683607"/>
                    <a:pt x="662440" y="676728"/>
                    <a:pt x="635878" y="684803"/>
                  </a:cubicBezTo>
                  <a:cubicBezTo>
                    <a:pt x="605934" y="686870"/>
                    <a:pt x="590384" y="689657"/>
                    <a:pt x="555989" y="684803"/>
                  </a:cubicBezTo>
                  <a:cubicBezTo>
                    <a:pt x="522896" y="675345"/>
                    <a:pt x="499255" y="678465"/>
                    <a:pt x="441863" y="684803"/>
                  </a:cubicBezTo>
                  <a:cubicBezTo>
                    <a:pt x="389791" y="684803"/>
                    <a:pt x="386568" y="680126"/>
                    <a:pt x="361975" y="684803"/>
                  </a:cubicBezTo>
                  <a:cubicBezTo>
                    <a:pt x="337148" y="679655"/>
                    <a:pt x="286352" y="687792"/>
                    <a:pt x="264968" y="684803"/>
                  </a:cubicBezTo>
                  <a:cubicBezTo>
                    <a:pt x="245101" y="692151"/>
                    <a:pt x="178859" y="690157"/>
                    <a:pt x="150841" y="684803"/>
                  </a:cubicBezTo>
                  <a:cubicBezTo>
                    <a:pt x="118924" y="680916"/>
                    <a:pt x="88393" y="666795"/>
                    <a:pt x="48128" y="684803"/>
                  </a:cubicBezTo>
                  <a:cubicBezTo>
                    <a:pt x="27532" y="692032"/>
                    <a:pt x="-8496" y="667369"/>
                    <a:pt x="0" y="606858"/>
                  </a:cubicBezTo>
                  <a:cubicBezTo>
                    <a:pt x="1939" y="540738"/>
                    <a:pt x="-12550" y="513289"/>
                    <a:pt x="0" y="430553"/>
                  </a:cubicBezTo>
                  <a:cubicBezTo>
                    <a:pt x="300" y="345471"/>
                    <a:pt x="752" y="342469"/>
                    <a:pt x="0" y="270116"/>
                  </a:cubicBezTo>
                  <a:cubicBezTo>
                    <a:pt x="-7518" y="187432"/>
                    <a:pt x="458" y="122870"/>
                    <a:pt x="0" y="77944"/>
                  </a:cubicBezTo>
                  <a:close/>
                </a:path>
                <a:path w="1808150" h="684803" fill="none" stroke="0" extrusionOk="0">
                  <a:moveTo>
                    <a:pt x="0" y="77944"/>
                  </a:moveTo>
                  <a:cubicBezTo>
                    <a:pt x="1588" y="29617"/>
                    <a:pt x="13784" y="-116"/>
                    <a:pt x="48128" y="0"/>
                  </a:cubicBezTo>
                  <a:cubicBezTo>
                    <a:pt x="85214" y="5156"/>
                    <a:pt x="99651" y="10186"/>
                    <a:pt x="145135" y="0"/>
                  </a:cubicBezTo>
                  <a:cubicBezTo>
                    <a:pt x="191582" y="-4798"/>
                    <a:pt x="198351" y="-2667"/>
                    <a:pt x="225024" y="0"/>
                  </a:cubicBezTo>
                  <a:cubicBezTo>
                    <a:pt x="254878" y="-7499"/>
                    <a:pt x="311152" y="8852"/>
                    <a:pt x="356269" y="0"/>
                  </a:cubicBezTo>
                  <a:cubicBezTo>
                    <a:pt x="387771" y="-13472"/>
                    <a:pt x="428391" y="29145"/>
                    <a:pt x="504633" y="0"/>
                  </a:cubicBezTo>
                  <a:cubicBezTo>
                    <a:pt x="578616" y="-7897"/>
                    <a:pt x="591250" y="-11475"/>
                    <a:pt x="618759" y="0"/>
                  </a:cubicBezTo>
                  <a:cubicBezTo>
                    <a:pt x="649921" y="12768"/>
                    <a:pt x="672572" y="-3593"/>
                    <a:pt x="715766" y="0"/>
                  </a:cubicBezTo>
                  <a:cubicBezTo>
                    <a:pt x="764107" y="-651"/>
                    <a:pt x="769153" y="6371"/>
                    <a:pt x="812773" y="0"/>
                  </a:cubicBezTo>
                  <a:cubicBezTo>
                    <a:pt x="859188" y="-5036"/>
                    <a:pt x="867472" y="4231"/>
                    <a:pt x="892662" y="0"/>
                  </a:cubicBezTo>
                  <a:cubicBezTo>
                    <a:pt x="923148" y="-5069"/>
                    <a:pt x="952556" y="3555"/>
                    <a:pt x="972550" y="0"/>
                  </a:cubicBezTo>
                  <a:cubicBezTo>
                    <a:pt x="993330" y="-4196"/>
                    <a:pt x="1030767" y="6385"/>
                    <a:pt x="1052438" y="0"/>
                  </a:cubicBezTo>
                  <a:cubicBezTo>
                    <a:pt x="1083089" y="7363"/>
                    <a:pt x="1102820" y="-9336"/>
                    <a:pt x="1132326" y="0"/>
                  </a:cubicBezTo>
                  <a:cubicBezTo>
                    <a:pt x="1155029" y="19885"/>
                    <a:pt x="1247219" y="-2138"/>
                    <a:pt x="1280690" y="0"/>
                  </a:cubicBezTo>
                  <a:cubicBezTo>
                    <a:pt x="1317837" y="961"/>
                    <a:pt x="1359988" y="2955"/>
                    <a:pt x="1394816" y="0"/>
                  </a:cubicBezTo>
                  <a:cubicBezTo>
                    <a:pt x="1443071" y="-2493"/>
                    <a:pt x="1491567" y="-14044"/>
                    <a:pt x="1543181" y="0"/>
                  </a:cubicBezTo>
                  <a:cubicBezTo>
                    <a:pt x="1613888" y="13070"/>
                    <a:pt x="1667103" y="-5792"/>
                    <a:pt x="1760020" y="0"/>
                  </a:cubicBezTo>
                  <a:cubicBezTo>
                    <a:pt x="1778747" y="-11099"/>
                    <a:pt x="1813303" y="22947"/>
                    <a:pt x="1808149" y="77944"/>
                  </a:cubicBezTo>
                  <a:cubicBezTo>
                    <a:pt x="1817219" y="100728"/>
                    <a:pt x="1806018" y="181951"/>
                    <a:pt x="1808149" y="243670"/>
                  </a:cubicBezTo>
                  <a:cubicBezTo>
                    <a:pt x="1818008" y="302353"/>
                    <a:pt x="1797173" y="340554"/>
                    <a:pt x="1808149" y="414686"/>
                  </a:cubicBezTo>
                  <a:cubicBezTo>
                    <a:pt x="1805517" y="478750"/>
                    <a:pt x="1810791" y="562057"/>
                    <a:pt x="1808149" y="606858"/>
                  </a:cubicBezTo>
                  <a:cubicBezTo>
                    <a:pt x="1809881" y="654527"/>
                    <a:pt x="1795664" y="683313"/>
                    <a:pt x="1760020" y="684803"/>
                  </a:cubicBezTo>
                  <a:cubicBezTo>
                    <a:pt x="1728310" y="679933"/>
                    <a:pt x="1686487" y="687148"/>
                    <a:pt x="1663013" y="684803"/>
                  </a:cubicBezTo>
                  <a:cubicBezTo>
                    <a:pt x="1631165" y="691980"/>
                    <a:pt x="1601694" y="678331"/>
                    <a:pt x="1583125" y="684803"/>
                  </a:cubicBezTo>
                  <a:cubicBezTo>
                    <a:pt x="1574519" y="682950"/>
                    <a:pt x="1488123" y="658475"/>
                    <a:pt x="1451879" y="684803"/>
                  </a:cubicBezTo>
                  <a:cubicBezTo>
                    <a:pt x="1400024" y="688592"/>
                    <a:pt x="1390202" y="685951"/>
                    <a:pt x="1354873" y="684803"/>
                  </a:cubicBezTo>
                  <a:cubicBezTo>
                    <a:pt x="1316699" y="681628"/>
                    <a:pt x="1304169" y="679220"/>
                    <a:pt x="1257865" y="684803"/>
                  </a:cubicBezTo>
                  <a:cubicBezTo>
                    <a:pt x="1207293" y="693984"/>
                    <a:pt x="1162701" y="690308"/>
                    <a:pt x="1126620" y="684803"/>
                  </a:cubicBezTo>
                  <a:cubicBezTo>
                    <a:pt x="1089275" y="671898"/>
                    <a:pt x="1049675" y="677260"/>
                    <a:pt x="978256" y="684803"/>
                  </a:cubicBezTo>
                  <a:cubicBezTo>
                    <a:pt x="911969" y="679636"/>
                    <a:pt x="889915" y="684735"/>
                    <a:pt x="829893" y="684803"/>
                  </a:cubicBezTo>
                  <a:cubicBezTo>
                    <a:pt x="766438" y="685475"/>
                    <a:pt x="748415" y="677562"/>
                    <a:pt x="715766" y="684803"/>
                  </a:cubicBezTo>
                  <a:cubicBezTo>
                    <a:pt x="680808" y="686034"/>
                    <a:pt x="660278" y="673191"/>
                    <a:pt x="635878" y="684803"/>
                  </a:cubicBezTo>
                  <a:cubicBezTo>
                    <a:pt x="611967" y="684083"/>
                    <a:pt x="586517" y="689453"/>
                    <a:pt x="555989" y="684803"/>
                  </a:cubicBezTo>
                  <a:cubicBezTo>
                    <a:pt x="522764" y="679155"/>
                    <a:pt x="503049" y="682461"/>
                    <a:pt x="441863" y="684803"/>
                  </a:cubicBezTo>
                  <a:cubicBezTo>
                    <a:pt x="389871" y="685540"/>
                    <a:pt x="385739" y="679444"/>
                    <a:pt x="361975" y="684803"/>
                  </a:cubicBezTo>
                  <a:cubicBezTo>
                    <a:pt x="336639" y="683337"/>
                    <a:pt x="291211" y="676662"/>
                    <a:pt x="264968" y="684803"/>
                  </a:cubicBezTo>
                  <a:cubicBezTo>
                    <a:pt x="246033" y="697226"/>
                    <a:pt x="181082" y="690728"/>
                    <a:pt x="150841" y="684803"/>
                  </a:cubicBezTo>
                  <a:cubicBezTo>
                    <a:pt x="118848" y="676895"/>
                    <a:pt x="73634" y="673154"/>
                    <a:pt x="48128" y="684803"/>
                  </a:cubicBezTo>
                  <a:cubicBezTo>
                    <a:pt x="29529" y="703376"/>
                    <a:pt x="-3707" y="660744"/>
                    <a:pt x="0" y="606858"/>
                  </a:cubicBezTo>
                  <a:cubicBezTo>
                    <a:pt x="8634" y="549327"/>
                    <a:pt x="-1724" y="519228"/>
                    <a:pt x="0" y="430553"/>
                  </a:cubicBezTo>
                  <a:cubicBezTo>
                    <a:pt x="909" y="346115"/>
                    <a:pt x="570" y="341831"/>
                    <a:pt x="0" y="270116"/>
                  </a:cubicBezTo>
                  <a:cubicBezTo>
                    <a:pt x="-4529" y="193841"/>
                    <a:pt x="-8068" y="128680"/>
                    <a:pt x="0" y="77944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19050">
              <a:solidFill>
                <a:schemeClr val="tx1"/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4236762247">
                    <a:custGeom>
                      <a:avLst/>
                      <a:gdLst>
                        <a:gd name="connsiteX0" fmla="*/ 0 w 3298129"/>
                        <a:gd name="connsiteY0" fmla="*/ 77944 h 684803"/>
                        <a:gd name="connsiteX1" fmla="*/ 87788 w 3298129"/>
                        <a:gd name="connsiteY1" fmla="*/ 0 h 684803"/>
                        <a:gd name="connsiteX2" fmla="*/ 264733 w 3298129"/>
                        <a:gd name="connsiteY2" fmla="*/ 0 h 684803"/>
                        <a:gd name="connsiteX3" fmla="*/ 410452 w 3298129"/>
                        <a:gd name="connsiteY3" fmla="*/ 0 h 684803"/>
                        <a:gd name="connsiteX4" fmla="*/ 649848 w 3298129"/>
                        <a:gd name="connsiteY4" fmla="*/ 0 h 684803"/>
                        <a:gd name="connsiteX5" fmla="*/ 920469 w 3298129"/>
                        <a:gd name="connsiteY5" fmla="*/ 0 h 684803"/>
                        <a:gd name="connsiteX6" fmla="*/ 1128639 w 3298129"/>
                        <a:gd name="connsiteY6" fmla="*/ 0 h 684803"/>
                        <a:gd name="connsiteX7" fmla="*/ 1305583 w 3298129"/>
                        <a:gd name="connsiteY7" fmla="*/ 0 h 684803"/>
                        <a:gd name="connsiteX8" fmla="*/ 1482528 w 3298129"/>
                        <a:gd name="connsiteY8" fmla="*/ 0 h 684803"/>
                        <a:gd name="connsiteX9" fmla="*/ 1628247 w 3298129"/>
                        <a:gd name="connsiteY9" fmla="*/ 0 h 684803"/>
                        <a:gd name="connsiteX10" fmla="*/ 1773966 w 3298129"/>
                        <a:gd name="connsiteY10" fmla="*/ 0 h 684803"/>
                        <a:gd name="connsiteX11" fmla="*/ 1919685 w 3298129"/>
                        <a:gd name="connsiteY11" fmla="*/ 0 h 684803"/>
                        <a:gd name="connsiteX12" fmla="*/ 2065404 w 3298129"/>
                        <a:gd name="connsiteY12" fmla="*/ 0 h 684803"/>
                        <a:gd name="connsiteX13" fmla="*/ 2336025 w 3298129"/>
                        <a:gd name="connsiteY13" fmla="*/ 0 h 684803"/>
                        <a:gd name="connsiteX14" fmla="*/ 2544195 w 3298129"/>
                        <a:gd name="connsiteY14" fmla="*/ 0 h 684803"/>
                        <a:gd name="connsiteX15" fmla="*/ 2814817 w 3298129"/>
                        <a:gd name="connsiteY15" fmla="*/ 0 h 684803"/>
                        <a:gd name="connsiteX16" fmla="*/ 3210340 w 3298129"/>
                        <a:gd name="connsiteY16" fmla="*/ 0 h 684803"/>
                        <a:gd name="connsiteX17" fmla="*/ 3298128 w 3298129"/>
                        <a:gd name="connsiteY17" fmla="*/ 77944 h 684803"/>
                        <a:gd name="connsiteX18" fmla="*/ 3298128 w 3298129"/>
                        <a:gd name="connsiteY18" fmla="*/ 243670 h 684803"/>
                        <a:gd name="connsiteX19" fmla="*/ 3298128 w 3298129"/>
                        <a:gd name="connsiteY19" fmla="*/ 414686 h 684803"/>
                        <a:gd name="connsiteX20" fmla="*/ 3298128 w 3298129"/>
                        <a:gd name="connsiteY20" fmla="*/ 606858 h 684803"/>
                        <a:gd name="connsiteX21" fmla="*/ 3210340 w 3298129"/>
                        <a:gd name="connsiteY21" fmla="*/ 684803 h 684803"/>
                        <a:gd name="connsiteX22" fmla="*/ 3033395 w 3298129"/>
                        <a:gd name="connsiteY22" fmla="*/ 684803 h 684803"/>
                        <a:gd name="connsiteX23" fmla="*/ 2887676 w 3298129"/>
                        <a:gd name="connsiteY23" fmla="*/ 684803 h 684803"/>
                        <a:gd name="connsiteX24" fmla="*/ 2648280 w 3298129"/>
                        <a:gd name="connsiteY24" fmla="*/ 684803 h 684803"/>
                        <a:gd name="connsiteX25" fmla="*/ 2471336 w 3298129"/>
                        <a:gd name="connsiteY25" fmla="*/ 684803 h 684803"/>
                        <a:gd name="connsiteX26" fmla="*/ 2294391 w 3298129"/>
                        <a:gd name="connsiteY26" fmla="*/ 684803 h 684803"/>
                        <a:gd name="connsiteX27" fmla="*/ 2054996 w 3298129"/>
                        <a:gd name="connsiteY27" fmla="*/ 684803 h 684803"/>
                        <a:gd name="connsiteX28" fmla="*/ 1784374 w 3298129"/>
                        <a:gd name="connsiteY28" fmla="*/ 684803 h 684803"/>
                        <a:gd name="connsiteX29" fmla="*/ 1513754 w 3298129"/>
                        <a:gd name="connsiteY29" fmla="*/ 684803 h 684803"/>
                        <a:gd name="connsiteX30" fmla="*/ 1305583 w 3298129"/>
                        <a:gd name="connsiteY30" fmla="*/ 684803 h 684803"/>
                        <a:gd name="connsiteX31" fmla="*/ 1159864 w 3298129"/>
                        <a:gd name="connsiteY31" fmla="*/ 684803 h 684803"/>
                        <a:gd name="connsiteX32" fmla="*/ 1014145 w 3298129"/>
                        <a:gd name="connsiteY32" fmla="*/ 684803 h 684803"/>
                        <a:gd name="connsiteX33" fmla="*/ 805975 w 3298129"/>
                        <a:gd name="connsiteY33" fmla="*/ 684803 h 684803"/>
                        <a:gd name="connsiteX34" fmla="*/ 660256 w 3298129"/>
                        <a:gd name="connsiteY34" fmla="*/ 684803 h 684803"/>
                        <a:gd name="connsiteX35" fmla="*/ 483311 w 3298129"/>
                        <a:gd name="connsiteY35" fmla="*/ 684803 h 684803"/>
                        <a:gd name="connsiteX36" fmla="*/ 275141 w 3298129"/>
                        <a:gd name="connsiteY36" fmla="*/ 684803 h 684803"/>
                        <a:gd name="connsiteX37" fmla="*/ 87788 w 3298129"/>
                        <a:gd name="connsiteY37" fmla="*/ 684803 h 684803"/>
                        <a:gd name="connsiteX38" fmla="*/ 0 w 3298129"/>
                        <a:gd name="connsiteY38" fmla="*/ 606858 h 684803"/>
                        <a:gd name="connsiteX39" fmla="*/ 0 w 3298129"/>
                        <a:gd name="connsiteY39" fmla="*/ 430553 h 684803"/>
                        <a:gd name="connsiteX40" fmla="*/ 0 w 3298129"/>
                        <a:gd name="connsiteY40" fmla="*/ 270116 h 684803"/>
                        <a:gd name="connsiteX41" fmla="*/ 0 w 3298129"/>
                        <a:gd name="connsiteY41" fmla="*/ 77944 h 684803"/>
                        <a:gd name="connsiteX0" fmla="*/ 0 w 3298129"/>
                        <a:gd name="connsiteY0" fmla="*/ 77944 h 684803"/>
                        <a:gd name="connsiteX1" fmla="*/ 87788 w 3298129"/>
                        <a:gd name="connsiteY1" fmla="*/ 0 h 684803"/>
                        <a:gd name="connsiteX2" fmla="*/ 327184 w 3298129"/>
                        <a:gd name="connsiteY2" fmla="*/ 0 h 684803"/>
                        <a:gd name="connsiteX3" fmla="*/ 504128 w 3298129"/>
                        <a:gd name="connsiteY3" fmla="*/ 0 h 684803"/>
                        <a:gd name="connsiteX4" fmla="*/ 618622 w 3298129"/>
                        <a:gd name="connsiteY4" fmla="*/ 0 h 684803"/>
                        <a:gd name="connsiteX5" fmla="*/ 795567 w 3298129"/>
                        <a:gd name="connsiteY5" fmla="*/ 0 h 684803"/>
                        <a:gd name="connsiteX6" fmla="*/ 910060 w 3298129"/>
                        <a:gd name="connsiteY6" fmla="*/ 0 h 684803"/>
                        <a:gd name="connsiteX7" fmla="*/ 1180681 w 3298129"/>
                        <a:gd name="connsiteY7" fmla="*/ 0 h 684803"/>
                        <a:gd name="connsiteX8" fmla="*/ 1326400 w 3298129"/>
                        <a:gd name="connsiteY8" fmla="*/ 0 h 684803"/>
                        <a:gd name="connsiteX9" fmla="*/ 1565796 w 3298129"/>
                        <a:gd name="connsiteY9" fmla="*/ 0 h 684803"/>
                        <a:gd name="connsiteX10" fmla="*/ 1711515 w 3298129"/>
                        <a:gd name="connsiteY10" fmla="*/ 0 h 684803"/>
                        <a:gd name="connsiteX11" fmla="*/ 1982136 w 3298129"/>
                        <a:gd name="connsiteY11" fmla="*/ 0 h 684803"/>
                        <a:gd name="connsiteX12" fmla="*/ 2127855 w 3298129"/>
                        <a:gd name="connsiteY12" fmla="*/ 0 h 684803"/>
                        <a:gd name="connsiteX13" fmla="*/ 2336025 w 3298129"/>
                        <a:gd name="connsiteY13" fmla="*/ 0 h 684803"/>
                        <a:gd name="connsiteX14" fmla="*/ 2606646 w 3298129"/>
                        <a:gd name="connsiteY14" fmla="*/ 0 h 684803"/>
                        <a:gd name="connsiteX15" fmla="*/ 2783591 w 3298129"/>
                        <a:gd name="connsiteY15" fmla="*/ 0 h 684803"/>
                        <a:gd name="connsiteX16" fmla="*/ 2960535 w 3298129"/>
                        <a:gd name="connsiteY16" fmla="*/ 0 h 684803"/>
                        <a:gd name="connsiteX17" fmla="*/ 3210340 w 3298129"/>
                        <a:gd name="connsiteY17" fmla="*/ 0 h 684803"/>
                        <a:gd name="connsiteX18" fmla="*/ 3298128 w 3298129"/>
                        <a:gd name="connsiteY18" fmla="*/ 77944 h 684803"/>
                        <a:gd name="connsiteX19" fmla="*/ 3298128 w 3298129"/>
                        <a:gd name="connsiteY19" fmla="*/ 248959 h 684803"/>
                        <a:gd name="connsiteX20" fmla="*/ 3298128 w 3298129"/>
                        <a:gd name="connsiteY20" fmla="*/ 409397 h 684803"/>
                        <a:gd name="connsiteX21" fmla="*/ 3298128 w 3298129"/>
                        <a:gd name="connsiteY21" fmla="*/ 606858 h 684803"/>
                        <a:gd name="connsiteX22" fmla="*/ 3210340 w 3298129"/>
                        <a:gd name="connsiteY22" fmla="*/ 684803 h 684803"/>
                        <a:gd name="connsiteX23" fmla="*/ 3002170 w 3298129"/>
                        <a:gd name="connsiteY23" fmla="*/ 684803 h 684803"/>
                        <a:gd name="connsiteX24" fmla="*/ 2856450 w 3298129"/>
                        <a:gd name="connsiteY24" fmla="*/ 684803 h 684803"/>
                        <a:gd name="connsiteX25" fmla="*/ 2679506 w 3298129"/>
                        <a:gd name="connsiteY25" fmla="*/ 684803 h 684803"/>
                        <a:gd name="connsiteX26" fmla="*/ 2440110 w 3298129"/>
                        <a:gd name="connsiteY26" fmla="*/ 684803 h 684803"/>
                        <a:gd name="connsiteX27" fmla="*/ 2294391 w 3298129"/>
                        <a:gd name="connsiteY27" fmla="*/ 684803 h 684803"/>
                        <a:gd name="connsiteX28" fmla="*/ 2179898 w 3298129"/>
                        <a:gd name="connsiteY28" fmla="*/ 684803 h 684803"/>
                        <a:gd name="connsiteX29" fmla="*/ 1971728 w 3298129"/>
                        <a:gd name="connsiteY29" fmla="*/ 684803 h 684803"/>
                        <a:gd name="connsiteX30" fmla="*/ 1857234 w 3298129"/>
                        <a:gd name="connsiteY30" fmla="*/ 684803 h 684803"/>
                        <a:gd name="connsiteX31" fmla="*/ 1680289 w 3298129"/>
                        <a:gd name="connsiteY31" fmla="*/ 684803 h 684803"/>
                        <a:gd name="connsiteX32" fmla="*/ 1534571 w 3298129"/>
                        <a:gd name="connsiteY32" fmla="*/ 684803 h 684803"/>
                        <a:gd name="connsiteX33" fmla="*/ 1326400 w 3298129"/>
                        <a:gd name="connsiteY33" fmla="*/ 684803 h 684803"/>
                        <a:gd name="connsiteX34" fmla="*/ 1180681 w 3298129"/>
                        <a:gd name="connsiteY34" fmla="*/ 684803 h 684803"/>
                        <a:gd name="connsiteX35" fmla="*/ 1066188 w 3298129"/>
                        <a:gd name="connsiteY35" fmla="*/ 684803 h 684803"/>
                        <a:gd name="connsiteX36" fmla="*/ 795567 w 3298129"/>
                        <a:gd name="connsiteY36" fmla="*/ 684803 h 684803"/>
                        <a:gd name="connsiteX37" fmla="*/ 524945 w 3298129"/>
                        <a:gd name="connsiteY37" fmla="*/ 684803 h 684803"/>
                        <a:gd name="connsiteX38" fmla="*/ 285550 w 3298129"/>
                        <a:gd name="connsiteY38" fmla="*/ 684803 h 684803"/>
                        <a:gd name="connsiteX39" fmla="*/ 87788 w 3298129"/>
                        <a:gd name="connsiteY39" fmla="*/ 684803 h 684803"/>
                        <a:gd name="connsiteX40" fmla="*/ 0 w 3298129"/>
                        <a:gd name="connsiteY40" fmla="*/ 606858 h 684803"/>
                        <a:gd name="connsiteX41" fmla="*/ 0 w 3298129"/>
                        <a:gd name="connsiteY41" fmla="*/ 425264 h 684803"/>
                        <a:gd name="connsiteX42" fmla="*/ 0 w 3298129"/>
                        <a:gd name="connsiteY42" fmla="*/ 243670 h 684803"/>
                        <a:gd name="connsiteX43" fmla="*/ 0 w 3298129"/>
                        <a:gd name="connsiteY43" fmla="*/ 77944 h 68480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</a:cxnLst>
                      <a:rect l="l" t="t" r="r" b="b"/>
                      <a:pathLst>
                        <a:path w="3298129" h="684803" fill="none" extrusionOk="0">
                          <a:moveTo>
                            <a:pt x="0" y="77944"/>
                          </a:moveTo>
                          <a:cubicBezTo>
                            <a:pt x="-4116" y="24053"/>
                            <a:pt x="22742" y="-60"/>
                            <a:pt x="87788" y="0"/>
                          </a:cubicBezTo>
                          <a:cubicBezTo>
                            <a:pt x="150902" y="3394"/>
                            <a:pt x="179666" y="10176"/>
                            <a:pt x="264733" y="0"/>
                          </a:cubicBezTo>
                          <a:cubicBezTo>
                            <a:pt x="348399" y="-5425"/>
                            <a:pt x="360681" y="-2609"/>
                            <a:pt x="410452" y="0"/>
                          </a:cubicBezTo>
                          <a:cubicBezTo>
                            <a:pt x="460264" y="1727"/>
                            <a:pt x="578160" y="2623"/>
                            <a:pt x="649848" y="0"/>
                          </a:cubicBezTo>
                          <a:cubicBezTo>
                            <a:pt x="704735" y="-22865"/>
                            <a:pt x="782010" y="17021"/>
                            <a:pt x="920469" y="0"/>
                          </a:cubicBezTo>
                          <a:cubicBezTo>
                            <a:pt x="1052141" y="-7421"/>
                            <a:pt x="1074346" y="-11024"/>
                            <a:pt x="1128639" y="0"/>
                          </a:cubicBezTo>
                          <a:cubicBezTo>
                            <a:pt x="1182721" y="11054"/>
                            <a:pt x="1225277" y="-8818"/>
                            <a:pt x="1305583" y="0"/>
                          </a:cubicBezTo>
                          <a:cubicBezTo>
                            <a:pt x="1390915" y="-163"/>
                            <a:pt x="1402021" y="5663"/>
                            <a:pt x="1482528" y="0"/>
                          </a:cubicBezTo>
                          <a:cubicBezTo>
                            <a:pt x="1565775" y="-6038"/>
                            <a:pt x="1580601" y="4411"/>
                            <a:pt x="1628247" y="0"/>
                          </a:cubicBezTo>
                          <a:cubicBezTo>
                            <a:pt x="1677927" y="-4486"/>
                            <a:pt x="1739120" y="4252"/>
                            <a:pt x="1773966" y="0"/>
                          </a:cubicBezTo>
                          <a:cubicBezTo>
                            <a:pt x="1813096" y="-5801"/>
                            <a:pt x="1874717" y="2692"/>
                            <a:pt x="1919685" y="0"/>
                          </a:cubicBezTo>
                          <a:cubicBezTo>
                            <a:pt x="1967730" y="8134"/>
                            <a:pt x="2018688" y="-4287"/>
                            <a:pt x="2065404" y="0"/>
                          </a:cubicBezTo>
                          <a:cubicBezTo>
                            <a:pt x="2109064" y="18641"/>
                            <a:pt x="2257655" y="2922"/>
                            <a:pt x="2336025" y="0"/>
                          </a:cubicBezTo>
                          <a:cubicBezTo>
                            <a:pt x="2407610" y="330"/>
                            <a:pt x="2473126" y="4535"/>
                            <a:pt x="2544195" y="0"/>
                          </a:cubicBezTo>
                          <a:cubicBezTo>
                            <a:pt x="2608361" y="-5532"/>
                            <a:pt x="2705350" y="-13720"/>
                            <a:pt x="2814817" y="0"/>
                          </a:cubicBezTo>
                          <a:cubicBezTo>
                            <a:pt x="2928066" y="1174"/>
                            <a:pt x="3042515" y="-12185"/>
                            <a:pt x="3210340" y="0"/>
                          </a:cubicBezTo>
                          <a:cubicBezTo>
                            <a:pt x="3255505" y="-5391"/>
                            <a:pt x="3306999" y="32496"/>
                            <a:pt x="3298128" y="77944"/>
                          </a:cubicBezTo>
                          <a:cubicBezTo>
                            <a:pt x="3296598" y="112946"/>
                            <a:pt x="3305956" y="180407"/>
                            <a:pt x="3298128" y="243670"/>
                          </a:cubicBezTo>
                          <a:cubicBezTo>
                            <a:pt x="3310714" y="299915"/>
                            <a:pt x="3293298" y="348642"/>
                            <a:pt x="3298128" y="414686"/>
                          </a:cubicBezTo>
                          <a:cubicBezTo>
                            <a:pt x="3311063" y="479505"/>
                            <a:pt x="3291760" y="550021"/>
                            <a:pt x="3298128" y="606858"/>
                          </a:cubicBezTo>
                          <a:cubicBezTo>
                            <a:pt x="3306217" y="647607"/>
                            <a:pt x="3268722" y="683899"/>
                            <a:pt x="3210340" y="684803"/>
                          </a:cubicBezTo>
                          <a:cubicBezTo>
                            <a:pt x="3160582" y="678400"/>
                            <a:pt x="3072237" y="683620"/>
                            <a:pt x="3033395" y="684803"/>
                          </a:cubicBezTo>
                          <a:cubicBezTo>
                            <a:pt x="2982708" y="689534"/>
                            <a:pt x="2926731" y="675766"/>
                            <a:pt x="2887676" y="684803"/>
                          </a:cubicBezTo>
                          <a:cubicBezTo>
                            <a:pt x="2867123" y="682788"/>
                            <a:pt x="2730098" y="662517"/>
                            <a:pt x="2648280" y="684803"/>
                          </a:cubicBezTo>
                          <a:cubicBezTo>
                            <a:pt x="2552453" y="689767"/>
                            <a:pt x="2538575" y="687125"/>
                            <a:pt x="2471336" y="684803"/>
                          </a:cubicBezTo>
                          <a:cubicBezTo>
                            <a:pt x="2401637" y="681247"/>
                            <a:pt x="2380192" y="679649"/>
                            <a:pt x="2294391" y="684803"/>
                          </a:cubicBezTo>
                          <a:cubicBezTo>
                            <a:pt x="2209605" y="688719"/>
                            <a:pt x="2119511" y="690807"/>
                            <a:pt x="2054996" y="684803"/>
                          </a:cubicBezTo>
                          <a:cubicBezTo>
                            <a:pt x="1980458" y="680405"/>
                            <a:pt x="1901055" y="677236"/>
                            <a:pt x="1784374" y="684803"/>
                          </a:cubicBezTo>
                          <a:cubicBezTo>
                            <a:pt x="1661183" y="678395"/>
                            <a:pt x="1628704" y="686206"/>
                            <a:pt x="1513754" y="684803"/>
                          </a:cubicBezTo>
                          <a:cubicBezTo>
                            <a:pt x="1397412" y="684975"/>
                            <a:pt x="1359777" y="680554"/>
                            <a:pt x="1305583" y="684803"/>
                          </a:cubicBezTo>
                          <a:cubicBezTo>
                            <a:pt x="1245682" y="689671"/>
                            <a:pt x="1210471" y="673700"/>
                            <a:pt x="1159864" y="684803"/>
                          </a:cubicBezTo>
                          <a:cubicBezTo>
                            <a:pt x="1118416" y="689968"/>
                            <a:pt x="1067296" y="689371"/>
                            <a:pt x="1014145" y="684803"/>
                          </a:cubicBezTo>
                          <a:cubicBezTo>
                            <a:pt x="955980" y="680694"/>
                            <a:pt x="905241" y="683166"/>
                            <a:pt x="805975" y="684803"/>
                          </a:cubicBezTo>
                          <a:cubicBezTo>
                            <a:pt x="709670" y="684807"/>
                            <a:pt x="704619" y="679858"/>
                            <a:pt x="660256" y="684803"/>
                          </a:cubicBezTo>
                          <a:cubicBezTo>
                            <a:pt x="617127" y="685274"/>
                            <a:pt x="528103" y="674619"/>
                            <a:pt x="483311" y="684803"/>
                          </a:cubicBezTo>
                          <a:cubicBezTo>
                            <a:pt x="434667" y="696796"/>
                            <a:pt x="334699" y="687286"/>
                            <a:pt x="275141" y="684803"/>
                          </a:cubicBezTo>
                          <a:cubicBezTo>
                            <a:pt x="220766" y="670339"/>
                            <a:pt x="134447" y="673886"/>
                            <a:pt x="87788" y="684803"/>
                          </a:cubicBezTo>
                          <a:cubicBezTo>
                            <a:pt x="47196" y="698864"/>
                            <a:pt x="-5426" y="652150"/>
                            <a:pt x="0" y="606858"/>
                          </a:cubicBezTo>
                          <a:cubicBezTo>
                            <a:pt x="5256" y="548566"/>
                            <a:pt x="-198" y="519581"/>
                            <a:pt x="0" y="430553"/>
                          </a:cubicBezTo>
                          <a:cubicBezTo>
                            <a:pt x="1727" y="345268"/>
                            <a:pt x="881" y="341655"/>
                            <a:pt x="0" y="270116"/>
                          </a:cubicBezTo>
                          <a:cubicBezTo>
                            <a:pt x="477" y="196684"/>
                            <a:pt x="-2449" y="137914"/>
                            <a:pt x="0" y="77944"/>
                          </a:cubicBezTo>
                          <a:close/>
                        </a:path>
                        <a:path w="3298129" h="684803" stroke="0" extrusionOk="0">
                          <a:moveTo>
                            <a:pt x="0" y="77944"/>
                          </a:moveTo>
                          <a:cubicBezTo>
                            <a:pt x="4755" y="37081"/>
                            <a:pt x="47775" y="-4807"/>
                            <a:pt x="87788" y="0"/>
                          </a:cubicBezTo>
                          <a:cubicBezTo>
                            <a:pt x="209494" y="612"/>
                            <a:pt x="242423" y="7815"/>
                            <a:pt x="327184" y="0"/>
                          </a:cubicBezTo>
                          <a:cubicBezTo>
                            <a:pt x="410409" y="479"/>
                            <a:pt x="463531" y="-7995"/>
                            <a:pt x="504128" y="0"/>
                          </a:cubicBezTo>
                          <a:cubicBezTo>
                            <a:pt x="551641" y="2387"/>
                            <a:pt x="598907" y="-530"/>
                            <a:pt x="618622" y="0"/>
                          </a:cubicBezTo>
                          <a:cubicBezTo>
                            <a:pt x="629622" y="5185"/>
                            <a:pt x="729533" y="-1897"/>
                            <a:pt x="795567" y="0"/>
                          </a:cubicBezTo>
                          <a:cubicBezTo>
                            <a:pt x="856115" y="33"/>
                            <a:pt x="874251" y="-2611"/>
                            <a:pt x="910060" y="0"/>
                          </a:cubicBezTo>
                          <a:cubicBezTo>
                            <a:pt x="942812" y="-5316"/>
                            <a:pt x="1108959" y="-4062"/>
                            <a:pt x="1180681" y="0"/>
                          </a:cubicBezTo>
                          <a:cubicBezTo>
                            <a:pt x="1245231" y="8658"/>
                            <a:pt x="1265515" y="3241"/>
                            <a:pt x="1326400" y="0"/>
                          </a:cubicBezTo>
                          <a:cubicBezTo>
                            <a:pt x="1375934" y="5651"/>
                            <a:pt x="1454611" y="-3419"/>
                            <a:pt x="1565796" y="0"/>
                          </a:cubicBezTo>
                          <a:cubicBezTo>
                            <a:pt x="1673015" y="-6473"/>
                            <a:pt x="1678049" y="-5573"/>
                            <a:pt x="1711515" y="0"/>
                          </a:cubicBezTo>
                          <a:cubicBezTo>
                            <a:pt x="1741032" y="4987"/>
                            <a:pt x="1910425" y="5080"/>
                            <a:pt x="1982136" y="0"/>
                          </a:cubicBezTo>
                          <a:cubicBezTo>
                            <a:pt x="2065652" y="-10560"/>
                            <a:pt x="2059663" y="4783"/>
                            <a:pt x="2127855" y="0"/>
                          </a:cubicBezTo>
                          <a:cubicBezTo>
                            <a:pt x="2187924" y="-5334"/>
                            <a:pt x="2288972" y="7067"/>
                            <a:pt x="2336025" y="0"/>
                          </a:cubicBezTo>
                          <a:cubicBezTo>
                            <a:pt x="2377377" y="-13277"/>
                            <a:pt x="2545112" y="-2180"/>
                            <a:pt x="2606646" y="0"/>
                          </a:cubicBezTo>
                          <a:cubicBezTo>
                            <a:pt x="2692187" y="-6597"/>
                            <a:pt x="2722574" y="-4744"/>
                            <a:pt x="2783591" y="0"/>
                          </a:cubicBezTo>
                          <a:cubicBezTo>
                            <a:pt x="2828661" y="7820"/>
                            <a:pt x="2880807" y="2282"/>
                            <a:pt x="2960535" y="0"/>
                          </a:cubicBezTo>
                          <a:cubicBezTo>
                            <a:pt x="3029385" y="5185"/>
                            <a:pt x="3134075" y="4229"/>
                            <a:pt x="3210340" y="0"/>
                          </a:cubicBezTo>
                          <a:cubicBezTo>
                            <a:pt x="3271786" y="356"/>
                            <a:pt x="3303108" y="34881"/>
                            <a:pt x="3298128" y="77944"/>
                          </a:cubicBezTo>
                          <a:cubicBezTo>
                            <a:pt x="3288108" y="139121"/>
                            <a:pt x="3288983" y="178537"/>
                            <a:pt x="3298128" y="248959"/>
                          </a:cubicBezTo>
                          <a:cubicBezTo>
                            <a:pt x="3301483" y="321317"/>
                            <a:pt x="3305627" y="333045"/>
                            <a:pt x="3298128" y="409397"/>
                          </a:cubicBezTo>
                          <a:cubicBezTo>
                            <a:pt x="3290312" y="483329"/>
                            <a:pt x="3294941" y="506421"/>
                            <a:pt x="3298128" y="606858"/>
                          </a:cubicBezTo>
                          <a:cubicBezTo>
                            <a:pt x="3306275" y="659292"/>
                            <a:pt x="3268838" y="694542"/>
                            <a:pt x="3210340" y="684803"/>
                          </a:cubicBezTo>
                          <a:cubicBezTo>
                            <a:pt x="3137694" y="690874"/>
                            <a:pt x="3081041" y="692827"/>
                            <a:pt x="3002170" y="684803"/>
                          </a:cubicBezTo>
                          <a:cubicBezTo>
                            <a:pt x="2920781" y="677996"/>
                            <a:pt x="2901306" y="685008"/>
                            <a:pt x="2856450" y="684803"/>
                          </a:cubicBezTo>
                          <a:cubicBezTo>
                            <a:pt x="2800488" y="681878"/>
                            <a:pt x="2744059" y="698395"/>
                            <a:pt x="2679506" y="684803"/>
                          </a:cubicBezTo>
                          <a:cubicBezTo>
                            <a:pt x="2615310" y="669727"/>
                            <a:pt x="2506278" y="682928"/>
                            <a:pt x="2440110" y="684803"/>
                          </a:cubicBezTo>
                          <a:cubicBezTo>
                            <a:pt x="2380698" y="683367"/>
                            <a:pt x="2352196" y="683634"/>
                            <a:pt x="2294391" y="684803"/>
                          </a:cubicBezTo>
                          <a:cubicBezTo>
                            <a:pt x="2232184" y="687075"/>
                            <a:pt x="2217626" y="681572"/>
                            <a:pt x="2179898" y="684803"/>
                          </a:cubicBezTo>
                          <a:cubicBezTo>
                            <a:pt x="2139811" y="685779"/>
                            <a:pt x="2020961" y="682049"/>
                            <a:pt x="1971728" y="684803"/>
                          </a:cubicBezTo>
                          <a:cubicBezTo>
                            <a:pt x="1920727" y="683698"/>
                            <a:pt x="1898440" y="680538"/>
                            <a:pt x="1857234" y="684803"/>
                          </a:cubicBezTo>
                          <a:cubicBezTo>
                            <a:pt x="1815923" y="688182"/>
                            <a:pt x="1736062" y="692259"/>
                            <a:pt x="1680289" y="684803"/>
                          </a:cubicBezTo>
                          <a:cubicBezTo>
                            <a:pt x="1636043" y="692377"/>
                            <a:pt x="1589006" y="684866"/>
                            <a:pt x="1534571" y="684803"/>
                          </a:cubicBezTo>
                          <a:cubicBezTo>
                            <a:pt x="1491348" y="681800"/>
                            <a:pt x="1374892" y="688933"/>
                            <a:pt x="1326400" y="684803"/>
                          </a:cubicBezTo>
                          <a:cubicBezTo>
                            <a:pt x="1274532" y="688233"/>
                            <a:pt x="1236185" y="687651"/>
                            <a:pt x="1180681" y="684803"/>
                          </a:cubicBezTo>
                          <a:cubicBezTo>
                            <a:pt x="1129520" y="685069"/>
                            <a:pt x="1114108" y="686826"/>
                            <a:pt x="1066188" y="684803"/>
                          </a:cubicBezTo>
                          <a:cubicBezTo>
                            <a:pt x="1019046" y="700364"/>
                            <a:pt x="901134" y="653415"/>
                            <a:pt x="795567" y="684803"/>
                          </a:cubicBezTo>
                          <a:cubicBezTo>
                            <a:pt x="691531" y="686520"/>
                            <a:pt x="608542" y="683505"/>
                            <a:pt x="524945" y="684803"/>
                          </a:cubicBezTo>
                          <a:cubicBezTo>
                            <a:pt x="443398" y="694992"/>
                            <a:pt x="354266" y="684987"/>
                            <a:pt x="285550" y="684803"/>
                          </a:cubicBezTo>
                          <a:cubicBezTo>
                            <a:pt x="235048" y="675704"/>
                            <a:pt x="135919" y="691652"/>
                            <a:pt x="87788" y="684803"/>
                          </a:cubicBezTo>
                          <a:cubicBezTo>
                            <a:pt x="44415" y="686654"/>
                            <a:pt x="-4806" y="637309"/>
                            <a:pt x="0" y="606858"/>
                          </a:cubicBezTo>
                          <a:cubicBezTo>
                            <a:pt x="-1036" y="539350"/>
                            <a:pt x="-2357" y="508507"/>
                            <a:pt x="0" y="425264"/>
                          </a:cubicBezTo>
                          <a:cubicBezTo>
                            <a:pt x="12233" y="342941"/>
                            <a:pt x="6224" y="299952"/>
                            <a:pt x="0" y="243670"/>
                          </a:cubicBezTo>
                          <a:cubicBezTo>
                            <a:pt x="-1055" y="201216"/>
                            <a:pt x="-153" y="126611"/>
                            <a:pt x="0" y="77944"/>
                          </a:cubicBezTo>
                          <a:close/>
                        </a:path>
                        <a:path w="3298129" h="684803" fill="none" stroke="0" extrusionOk="0">
                          <a:moveTo>
                            <a:pt x="0" y="77944"/>
                          </a:moveTo>
                          <a:cubicBezTo>
                            <a:pt x="7498" y="33514"/>
                            <a:pt x="39719" y="-6925"/>
                            <a:pt x="87788" y="0"/>
                          </a:cubicBezTo>
                          <a:cubicBezTo>
                            <a:pt x="154158" y="6469"/>
                            <a:pt x="182186" y="6345"/>
                            <a:pt x="264733" y="0"/>
                          </a:cubicBezTo>
                          <a:cubicBezTo>
                            <a:pt x="348752" y="-5755"/>
                            <a:pt x="361020" y="-1551"/>
                            <a:pt x="410452" y="0"/>
                          </a:cubicBezTo>
                          <a:cubicBezTo>
                            <a:pt x="463056" y="-983"/>
                            <a:pt x="578387" y="13628"/>
                            <a:pt x="649848" y="0"/>
                          </a:cubicBezTo>
                          <a:cubicBezTo>
                            <a:pt x="715800" y="10025"/>
                            <a:pt x="790985" y="23470"/>
                            <a:pt x="920469" y="0"/>
                          </a:cubicBezTo>
                          <a:cubicBezTo>
                            <a:pt x="1052669" y="-6573"/>
                            <a:pt x="1078282" y="-9492"/>
                            <a:pt x="1128639" y="0"/>
                          </a:cubicBezTo>
                          <a:cubicBezTo>
                            <a:pt x="1187270" y="14326"/>
                            <a:pt x="1221241" y="6466"/>
                            <a:pt x="1305583" y="0"/>
                          </a:cubicBezTo>
                          <a:cubicBezTo>
                            <a:pt x="1393147" y="545"/>
                            <a:pt x="1403557" y="7908"/>
                            <a:pt x="1482528" y="0"/>
                          </a:cubicBezTo>
                          <a:cubicBezTo>
                            <a:pt x="1565512" y="-2613"/>
                            <a:pt x="1587076" y="1436"/>
                            <a:pt x="1628247" y="0"/>
                          </a:cubicBezTo>
                          <a:cubicBezTo>
                            <a:pt x="1679407" y="-3293"/>
                            <a:pt x="1739500" y="2565"/>
                            <a:pt x="1773966" y="0"/>
                          </a:cubicBezTo>
                          <a:cubicBezTo>
                            <a:pt x="1802125" y="5585"/>
                            <a:pt x="1880299" y="2936"/>
                            <a:pt x="1919685" y="0"/>
                          </a:cubicBezTo>
                          <a:cubicBezTo>
                            <a:pt x="1969324" y="3975"/>
                            <a:pt x="2011344" y="-10526"/>
                            <a:pt x="2065404" y="0"/>
                          </a:cubicBezTo>
                          <a:cubicBezTo>
                            <a:pt x="2105306" y="11060"/>
                            <a:pt x="2276980" y="1955"/>
                            <a:pt x="2336025" y="0"/>
                          </a:cubicBezTo>
                          <a:cubicBezTo>
                            <a:pt x="2401298" y="-6092"/>
                            <a:pt x="2480826" y="-281"/>
                            <a:pt x="2544195" y="0"/>
                          </a:cubicBezTo>
                          <a:cubicBezTo>
                            <a:pt x="2621054" y="-1440"/>
                            <a:pt x="2717008" y="-11698"/>
                            <a:pt x="2814817" y="0"/>
                          </a:cubicBezTo>
                          <a:cubicBezTo>
                            <a:pt x="2936642" y="24453"/>
                            <a:pt x="3038086" y="13355"/>
                            <a:pt x="3210340" y="0"/>
                          </a:cubicBezTo>
                          <a:cubicBezTo>
                            <a:pt x="3255168" y="-9374"/>
                            <a:pt x="3297110" y="27891"/>
                            <a:pt x="3298128" y="77944"/>
                          </a:cubicBezTo>
                          <a:cubicBezTo>
                            <a:pt x="3313470" y="106348"/>
                            <a:pt x="3286074" y="184024"/>
                            <a:pt x="3298128" y="243670"/>
                          </a:cubicBezTo>
                          <a:cubicBezTo>
                            <a:pt x="3303401" y="306086"/>
                            <a:pt x="3283982" y="348447"/>
                            <a:pt x="3298128" y="414686"/>
                          </a:cubicBezTo>
                          <a:cubicBezTo>
                            <a:pt x="3305574" y="476217"/>
                            <a:pt x="3296653" y="562257"/>
                            <a:pt x="3298128" y="606858"/>
                          </a:cubicBezTo>
                          <a:cubicBezTo>
                            <a:pt x="3300844" y="660696"/>
                            <a:pt x="3267767" y="688531"/>
                            <a:pt x="3210340" y="684803"/>
                          </a:cubicBezTo>
                          <a:cubicBezTo>
                            <a:pt x="3147939" y="684716"/>
                            <a:pt x="3089092" y="691968"/>
                            <a:pt x="3033395" y="684803"/>
                          </a:cubicBezTo>
                          <a:cubicBezTo>
                            <a:pt x="2977132" y="692119"/>
                            <a:pt x="2918739" y="686950"/>
                            <a:pt x="2887676" y="684803"/>
                          </a:cubicBezTo>
                          <a:cubicBezTo>
                            <a:pt x="2864252" y="687431"/>
                            <a:pt x="2723968" y="671363"/>
                            <a:pt x="2648280" y="684803"/>
                          </a:cubicBezTo>
                          <a:cubicBezTo>
                            <a:pt x="2554121" y="688484"/>
                            <a:pt x="2536875" y="685564"/>
                            <a:pt x="2471336" y="684803"/>
                          </a:cubicBezTo>
                          <a:cubicBezTo>
                            <a:pt x="2404650" y="686404"/>
                            <a:pt x="2377706" y="679710"/>
                            <a:pt x="2294391" y="684803"/>
                          </a:cubicBezTo>
                          <a:cubicBezTo>
                            <a:pt x="2205690" y="690033"/>
                            <a:pt x="2129658" y="678217"/>
                            <a:pt x="2054996" y="684803"/>
                          </a:cubicBezTo>
                          <a:cubicBezTo>
                            <a:pt x="1993371" y="668700"/>
                            <a:pt x="1911663" y="687738"/>
                            <a:pt x="1784374" y="684803"/>
                          </a:cubicBezTo>
                          <a:cubicBezTo>
                            <a:pt x="1668505" y="683987"/>
                            <a:pt x="1625696" y="684279"/>
                            <a:pt x="1513754" y="684803"/>
                          </a:cubicBezTo>
                          <a:cubicBezTo>
                            <a:pt x="1403148" y="689827"/>
                            <a:pt x="1366494" y="675987"/>
                            <a:pt x="1305583" y="684803"/>
                          </a:cubicBezTo>
                          <a:cubicBezTo>
                            <a:pt x="1246822" y="683484"/>
                            <a:pt x="1204997" y="677763"/>
                            <a:pt x="1159864" y="684803"/>
                          </a:cubicBezTo>
                          <a:cubicBezTo>
                            <a:pt x="1109029" y="685122"/>
                            <a:pt x="1081041" y="686862"/>
                            <a:pt x="1014145" y="684803"/>
                          </a:cubicBezTo>
                          <a:cubicBezTo>
                            <a:pt x="947605" y="674438"/>
                            <a:pt x="907425" y="683900"/>
                            <a:pt x="805975" y="684803"/>
                          </a:cubicBezTo>
                          <a:cubicBezTo>
                            <a:pt x="711348" y="686209"/>
                            <a:pt x="704566" y="680054"/>
                            <a:pt x="660256" y="684803"/>
                          </a:cubicBezTo>
                          <a:cubicBezTo>
                            <a:pt x="610881" y="684061"/>
                            <a:pt x="526674" y="685574"/>
                            <a:pt x="483311" y="684803"/>
                          </a:cubicBezTo>
                          <a:cubicBezTo>
                            <a:pt x="447553" y="690880"/>
                            <a:pt x="330219" y="691277"/>
                            <a:pt x="275141" y="684803"/>
                          </a:cubicBezTo>
                          <a:cubicBezTo>
                            <a:pt x="215371" y="686492"/>
                            <a:pt x="148951" y="670415"/>
                            <a:pt x="87788" y="684803"/>
                          </a:cubicBezTo>
                          <a:cubicBezTo>
                            <a:pt x="45337" y="702220"/>
                            <a:pt x="921" y="667052"/>
                            <a:pt x="0" y="606858"/>
                          </a:cubicBezTo>
                          <a:cubicBezTo>
                            <a:pt x="7414" y="546341"/>
                            <a:pt x="-8960" y="514490"/>
                            <a:pt x="0" y="430553"/>
                          </a:cubicBezTo>
                          <a:cubicBezTo>
                            <a:pt x="1902" y="345704"/>
                            <a:pt x="1209" y="342363"/>
                            <a:pt x="0" y="270116"/>
                          </a:cubicBezTo>
                          <a:cubicBezTo>
                            <a:pt x="-12942" y="191204"/>
                            <a:pt x="-2197" y="123719"/>
                            <a:pt x="0" y="77944"/>
                          </a:cubicBezTo>
                          <a:close/>
                        </a:path>
                      </a:pathLst>
                    </a:cu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83508"/>
              <a:endParaRPr lang="th-TH" sz="2400">
                <a:solidFill>
                  <a:prstClr val="white"/>
                </a:solidFill>
                <a:latin typeface="MN ONIGIRI" pitchFamily="2" charset="0"/>
                <a:cs typeface="MN ONIGIRI" pitchFamily="2" charset="0"/>
              </a:endParaRPr>
            </a:p>
          </p:txBody>
        </p:sp>
        <p:sp>
          <p:nvSpPr>
            <p:cNvPr id="22" name="กล่องข้อความ 21">
              <a:extLst>
                <a:ext uri="{FF2B5EF4-FFF2-40B4-BE49-F238E27FC236}">
                  <a16:creationId xmlns:a16="http://schemas.microsoft.com/office/drawing/2014/main" id="{D0A06514-21DC-1DA3-A132-35DE0E23E098}"/>
                </a:ext>
              </a:extLst>
            </p:cNvPr>
            <p:cNvSpPr txBox="1"/>
            <p:nvPr/>
          </p:nvSpPr>
          <p:spPr>
            <a:xfrm>
              <a:off x="1776549" y="3222621"/>
              <a:ext cx="3173631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400" dirty="0">
                  <a:latin typeface="FC Crayon [Non-commercial] Reg" pitchFamily="2" charset="-34"/>
                  <a:cs typeface="FC Crayon [Non-commercial] Reg" pitchFamily="2" charset="-34"/>
                </a:rPr>
                <a:t>2. </a:t>
              </a:r>
              <a:r>
                <a:rPr lang="th-TH" sz="2400" dirty="0">
                  <a:latin typeface="FC Crayon [Non-commercial] Reg" pitchFamily="2" charset="-34"/>
                  <a:cs typeface="FC Crayon [Non-commercial] Reg" pitchFamily="2" charset="-34"/>
                </a:rPr>
                <a:t>ร้อยละโดยปริมาตร </a:t>
              </a:r>
              <a:r>
                <a:rPr lang="th-TH" sz="2400" dirty="0">
                  <a:solidFill>
                    <a:schemeClr val="accent2"/>
                  </a:solidFill>
                  <a:latin typeface="FC Crayon [Non-commercial] Reg" pitchFamily="2" charset="-34"/>
                  <a:cs typeface="FC Crayon [Non-commercial] Reg" pitchFamily="2" charset="-34"/>
                </a:rPr>
                <a:t>( % </a:t>
              </a:r>
              <a:r>
                <a:rPr lang="en-US" sz="2400" dirty="0">
                  <a:solidFill>
                    <a:schemeClr val="accent2"/>
                  </a:solidFill>
                  <a:latin typeface="FC Crayon [Non-commercial] Reg" pitchFamily="2" charset="-34"/>
                  <a:cs typeface="FC Crayon [Non-commercial] Reg" pitchFamily="2" charset="-34"/>
                </a:rPr>
                <a:t>v/v )</a:t>
              </a:r>
            </a:p>
          </p:txBody>
        </p:sp>
      </p:grpSp>
      <p:grpSp>
        <p:nvGrpSpPr>
          <p:cNvPr id="23" name="กลุ่ม 22">
            <a:extLst>
              <a:ext uri="{FF2B5EF4-FFF2-40B4-BE49-F238E27FC236}">
                <a16:creationId xmlns:a16="http://schemas.microsoft.com/office/drawing/2014/main" id="{9FCACBC2-D773-19A6-80C3-31774455B862}"/>
              </a:ext>
            </a:extLst>
          </p:cNvPr>
          <p:cNvGrpSpPr/>
          <p:nvPr/>
        </p:nvGrpSpPr>
        <p:grpSpPr>
          <a:xfrm>
            <a:off x="3201592" y="5463604"/>
            <a:ext cx="5788814" cy="684803"/>
            <a:chOff x="1776549" y="3086598"/>
            <a:chExt cx="3173631" cy="684803"/>
          </a:xfrm>
        </p:grpSpPr>
        <p:sp>
          <p:nvSpPr>
            <p:cNvPr id="24" name="สี่เหลี่ยมผืนผ้ามุมมน 4">
              <a:extLst>
                <a:ext uri="{FF2B5EF4-FFF2-40B4-BE49-F238E27FC236}">
                  <a16:creationId xmlns:a16="http://schemas.microsoft.com/office/drawing/2014/main" id="{FCC33A11-5598-02BA-06CB-BEBC806B886E}"/>
                </a:ext>
              </a:extLst>
            </p:cNvPr>
            <p:cNvSpPr/>
            <p:nvPr/>
          </p:nvSpPr>
          <p:spPr>
            <a:xfrm>
              <a:off x="2259239" y="3086598"/>
              <a:ext cx="2193215" cy="684803"/>
            </a:xfrm>
            <a:custGeom>
              <a:avLst/>
              <a:gdLst>
                <a:gd name="connsiteX0" fmla="*/ 0 w 2193215"/>
                <a:gd name="connsiteY0" fmla="*/ 77944 h 684803"/>
                <a:gd name="connsiteX1" fmla="*/ 58378 w 2193215"/>
                <a:gd name="connsiteY1" fmla="*/ 0 h 684803"/>
                <a:gd name="connsiteX2" fmla="*/ 176044 w 2193215"/>
                <a:gd name="connsiteY2" fmla="*/ 0 h 684803"/>
                <a:gd name="connsiteX3" fmla="*/ 272945 w 2193215"/>
                <a:gd name="connsiteY3" fmla="*/ 0 h 684803"/>
                <a:gd name="connsiteX4" fmla="*/ 432140 w 2193215"/>
                <a:gd name="connsiteY4" fmla="*/ 0 h 684803"/>
                <a:gd name="connsiteX5" fmla="*/ 612100 w 2193215"/>
                <a:gd name="connsiteY5" fmla="*/ 0 h 684803"/>
                <a:gd name="connsiteX6" fmla="*/ 750531 w 2193215"/>
                <a:gd name="connsiteY6" fmla="*/ 0 h 684803"/>
                <a:gd name="connsiteX7" fmla="*/ 868196 w 2193215"/>
                <a:gd name="connsiteY7" fmla="*/ 0 h 684803"/>
                <a:gd name="connsiteX8" fmla="*/ 985862 w 2193215"/>
                <a:gd name="connsiteY8" fmla="*/ 0 h 684803"/>
                <a:gd name="connsiteX9" fmla="*/ 1082764 w 2193215"/>
                <a:gd name="connsiteY9" fmla="*/ 0 h 684803"/>
                <a:gd name="connsiteX10" fmla="*/ 1179665 w 2193215"/>
                <a:gd name="connsiteY10" fmla="*/ 0 h 684803"/>
                <a:gd name="connsiteX11" fmla="*/ 1276567 w 2193215"/>
                <a:gd name="connsiteY11" fmla="*/ 0 h 684803"/>
                <a:gd name="connsiteX12" fmla="*/ 1373468 w 2193215"/>
                <a:gd name="connsiteY12" fmla="*/ 0 h 684803"/>
                <a:gd name="connsiteX13" fmla="*/ 1553427 w 2193215"/>
                <a:gd name="connsiteY13" fmla="*/ 0 h 684803"/>
                <a:gd name="connsiteX14" fmla="*/ 1691858 w 2193215"/>
                <a:gd name="connsiteY14" fmla="*/ 0 h 684803"/>
                <a:gd name="connsiteX15" fmla="*/ 1871818 w 2193215"/>
                <a:gd name="connsiteY15" fmla="*/ 0 h 684803"/>
                <a:gd name="connsiteX16" fmla="*/ 2134836 w 2193215"/>
                <a:gd name="connsiteY16" fmla="*/ 0 h 684803"/>
                <a:gd name="connsiteX17" fmla="*/ 2193215 w 2193215"/>
                <a:gd name="connsiteY17" fmla="*/ 77944 h 684803"/>
                <a:gd name="connsiteX18" fmla="*/ 2193215 w 2193215"/>
                <a:gd name="connsiteY18" fmla="*/ 243670 h 684803"/>
                <a:gd name="connsiteX19" fmla="*/ 2193215 w 2193215"/>
                <a:gd name="connsiteY19" fmla="*/ 414686 h 684803"/>
                <a:gd name="connsiteX20" fmla="*/ 2193215 w 2193215"/>
                <a:gd name="connsiteY20" fmla="*/ 606858 h 684803"/>
                <a:gd name="connsiteX21" fmla="*/ 2134836 w 2193215"/>
                <a:gd name="connsiteY21" fmla="*/ 684803 h 684803"/>
                <a:gd name="connsiteX22" fmla="*/ 2017170 w 2193215"/>
                <a:gd name="connsiteY22" fmla="*/ 684803 h 684803"/>
                <a:gd name="connsiteX23" fmla="*/ 1920269 w 2193215"/>
                <a:gd name="connsiteY23" fmla="*/ 684803 h 684803"/>
                <a:gd name="connsiteX24" fmla="*/ 1761073 w 2193215"/>
                <a:gd name="connsiteY24" fmla="*/ 684803 h 684803"/>
                <a:gd name="connsiteX25" fmla="*/ 1643407 w 2193215"/>
                <a:gd name="connsiteY25" fmla="*/ 684803 h 684803"/>
                <a:gd name="connsiteX26" fmla="*/ 1525742 w 2193215"/>
                <a:gd name="connsiteY26" fmla="*/ 684803 h 684803"/>
                <a:gd name="connsiteX27" fmla="*/ 1366546 w 2193215"/>
                <a:gd name="connsiteY27" fmla="*/ 684803 h 684803"/>
                <a:gd name="connsiteX28" fmla="*/ 1186586 w 2193215"/>
                <a:gd name="connsiteY28" fmla="*/ 684803 h 684803"/>
                <a:gd name="connsiteX29" fmla="*/ 1006627 w 2193215"/>
                <a:gd name="connsiteY29" fmla="*/ 684803 h 684803"/>
                <a:gd name="connsiteX30" fmla="*/ 868196 w 2193215"/>
                <a:gd name="connsiteY30" fmla="*/ 684803 h 684803"/>
                <a:gd name="connsiteX31" fmla="*/ 771295 w 2193215"/>
                <a:gd name="connsiteY31" fmla="*/ 684803 h 684803"/>
                <a:gd name="connsiteX32" fmla="*/ 674393 w 2193215"/>
                <a:gd name="connsiteY32" fmla="*/ 684803 h 684803"/>
                <a:gd name="connsiteX33" fmla="*/ 535963 w 2193215"/>
                <a:gd name="connsiteY33" fmla="*/ 684803 h 684803"/>
                <a:gd name="connsiteX34" fmla="*/ 439062 w 2193215"/>
                <a:gd name="connsiteY34" fmla="*/ 684803 h 684803"/>
                <a:gd name="connsiteX35" fmla="*/ 321396 w 2193215"/>
                <a:gd name="connsiteY35" fmla="*/ 684803 h 684803"/>
                <a:gd name="connsiteX36" fmla="*/ 182965 w 2193215"/>
                <a:gd name="connsiteY36" fmla="*/ 684803 h 684803"/>
                <a:gd name="connsiteX37" fmla="*/ 58378 w 2193215"/>
                <a:gd name="connsiteY37" fmla="*/ 684803 h 684803"/>
                <a:gd name="connsiteX38" fmla="*/ 0 w 2193215"/>
                <a:gd name="connsiteY38" fmla="*/ 606858 h 684803"/>
                <a:gd name="connsiteX39" fmla="*/ 0 w 2193215"/>
                <a:gd name="connsiteY39" fmla="*/ 430553 h 684803"/>
                <a:gd name="connsiteX40" fmla="*/ 0 w 2193215"/>
                <a:gd name="connsiteY40" fmla="*/ 270116 h 684803"/>
                <a:gd name="connsiteX41" fmla="*/ 0 w 2193215"/>
                <a:gd name="connsiteY41" fmla="*/ 77944 h 684803"/>
                <a:gd name="connsiteX0" fmla="*/ 0 w 2193215"/>
                <a:gd name="connsiteY0" fmla="*/ 77944 h 684803"/>
                <a:gd name="connsiteX1" fmla="*/ 58378 w 2193215"/>
                <a:gd name="connsiteY1" fmla="*/ 0 h 684803"/>
                <a:gd name="connsiteX2" fmla="*/ 217573 w 2193215"/>
                <a:gd name="connsiteY2" fmla="*/ 0 h 684803"/>
                <a:gd name="connsiteX3" fmla="*/ 335239 w 2193215"/>
                <a:gd name="connsiteY3" fmla="*/ 0 h 684803"/>
                <a:gd name="connsiteX4" fmla="*/ 411375 w 2193215"/>
                <a:gd name="connsiteY4" fmla="*/ 0 h 684803"/>
                <a:gd name="connsiteX5" fmla="*/ 529041 w 2193215"/>
                <a:gd name="connsiteY5" fmla="*/ 0 h 684803"/>
                <a:gd name="connsiteX6" fmla="*/ 605178 w 2193215"/>
                <a:gd name="connsiteY6" fmla="*/ 0 h 684803"/>
                <a:gd name="connsiteX7" fmla="*/ 785138 w 2193215"/>
                <a:gd name="connsiteY7" fmla="*/ 0 h 684803"/>
                <a:gd name="connsiteX8" fmla="*/ 882040 w 2193215"/>
                <a:gd name="connsiteY8" fmla="*/ 0 h 684803"/>
                <a:gd name="connsiteX9" fmla="*/ 1041234 w 2193215"/>
                <a:gd name="connsiteY9" fmla="*/ 0 h 684803"/>
                <a:gd name="connsiteX10" fmla="*/ 1138136 w 2193215"/>
                <a:gd name="connsiteY10" fmla="*/ 0 h 684803"/>
                <a:gd name="connsiteX11" fmla="*/ 1318095 w 2193215"/>
                <a:gd name="connsiteY11" fmla="*/ 0 h 684803"/>
                <a:gd name="connsiteX12" fmla="*/ 1414997 w 2193215"/>
                <a:gd name="connsiteY12" fmla="*/ 0 h 684803"/>
                <a:gd name="connsiteX13" fmla="*/ 1553427 w 2193215"/>
                <a:gd name="connsiteY13" fmla="*/ 0 h 684803"/>
                <a:gd name="connsiteX14" fmla="*/ 1733387 w 2193215"/>
                <a:gd name="connsiteY14" fmla="*/ 0 h 684803"/>
                <a:gd name="connsiteX15" fmla="*/ 1851053 w 2193215"/>
                <a:gd name="connsiteY15" fmla="*/ 0 h 684803"/>
                <a:gd name="connsiteX16" fmla="*/ 1968719 w 2193215"/>
                <a:gd name="connsiteY16" fmla="*/ 0 h 684803"/>
                <a:gd name="connsiteX17" fmla="*/ 2134836 w 2193215"/>
                <a:gd name="connsiteY17" fmla="*/ 0 h 684803"/>
                <a:gd name="connsiteX18" fmla="*/ 2193215 w 2193215"/>
                <a:gd name="connsiteY18" fmla="*/ 77944 h 684803"/>
                <a:gd name="connsiteX19" fmla="*/ 2193215 w 2193215"/>
                <a:gd name="connsiteY19" fmla="*/ 248959 h 684803"/>
                <a:gd name="connsiteX20" fmla="*/ 2193215 w 2193215"/>
                <a:gd name="connsiteY20" fmla="*/ 409397 h 684803"/>
                <a:gd name="connsiteX21" fmla="*/ 2193215 w 2193215"/>
                <a:gd name="connsiteY21" fmla="*/ 606858 h 684803"/>
                <a:gd name="connsiteX22" fmla="*/ 2134836 w 2193215"/>
                <a:gd name="connsiteY22" fmla="*/ 684803 h 684803"/>
                <a:gd name="connsiteX23" fmla="*/ 1996405 w 2193215"/>
                <a:gd name="connsiteY23" fmla="*/ 684803 h 684803"/>
                <a:gd name="connsiteX24" fmla="*/ 1899504 w 2193215"/>
                <a:gd name="connsiteY24" fmla="*/ 684803 h 684803"/>
                <a:gd name="connsiteX25" fmla="*/ 1781838 w 2193215"/>
                <a:gd name="connsiteY25" fmla="*/ 684803 h 684803"/>
                <a:gd name="connsiteX26" fmla="*/ 1622643 w 2193215"/>
                <a:gd name="connsiteY26" fmla="*/ 684803 h 684803"/>
                <a:gd name="connsiteX27" fmla="*/ 1525742 w 2193215"/>
                <a:gd name="connsiteY27" fmla="*/ 684803 h 684803"/>
                <a:gd name="connsiteX28" fmla="*/ 1449604 w 2193215"/>
                <a:gd name="connsiteY28" fmla="*/ 684803 h 684803"/>
                <a:gd name="connsiteX29" fmla="*/ 1311174 w 2193215"/>
                <a:gd name="connsiteY29" fmla="*/ 684803 h 684803"/>
                <a:gd name="connsiteX30" fmla="*/ 1235037 w 2193215"/>
                <a:gd name="connsiteY30" fmla="*/ 684803 h 684803"/>
                <a:gd name="connsiteX31" fmla="*/ 1117371 w 2193215"/>
                <a:gd name="connsiteY31" fmla="*/ 684803 h 684803"/>
                <a:gd name="connsiteX32" fmla="*/ 1020470 w 2193215"/>
                <a:gd name="connsiteY32" fmla="*/ 684803 h 684803"/>
                <a:gd name="connsiteX33" fmla="*/ 882040 w 2193215"/>
                <a:gd name="connsiteY33" fmla="*/ 684803 h 684803"/>
                <a:gd name="connsiteX34" fmla="*/ 785138 w 2193215"/>
                <a:gd name="connsiteY34" fmla="*/ 684803 h 684803"/>
                <a:gd name="connsiteX35" fmla="*/ 709001 w 2193215"/>
                <a:gd name="connsiteY35" fmla="*/ 684803 h 684803"/>
                <a:gd name="connsiteX36" fmla="*/ 529041 w 2193215"/>
                <a:gd name="connsiteY36" fmla="*/ 684803 h 684803"/>
                <a:gd name="connsiteX37" fmla="*/ 349082 w 2193215"/>
                <a:gd name="connsiteY37" fmla="*/ 684803 h 684803"/>
                <a:gd name="connsiteX38" fmla="*/ 189887 w 2193215"/>
                <a:gd name="connsiteY38" fmla="*/ 684803 h 684803"/>
                <a:gd name="connsiteX39" fmla="*/ 58378 w 2193215"/>
                <a:gd name="connsiteY39" fmla="*/ 684803 h 684803"/>
                <a:gd name="connsiteX40" fmla="*/ 0 w 2193215"/>
                <a:gd name="connsiteY40" fmla="*/ 606858 h 684803"/>
                <a:gd name="connsiteX41" fmla="*/ 0 w 2193215"/>
                <a:gd name="connsiteY41" fmla="*/ 425264 h 684803"/>
                <a:gd name="connsiteX42" fmla="*/ 0 w 2193215"/>
                <a:gd name="connsiteY42" fmla="*/ 243670 h 684803"/>
                <a:gd name="connsiteX43" fmla="*/ 0 w 2193215"/>
                <a:gd name="connsiteY43" fmla="*/ 77944 h 684803"/>
                <a:gd name="connsiteX0" fmla="*/ 0 w 2193215"/>
                <a:gd name="connsiteY0" fmla="*/ 77944 h 684803"/>
                <a:gd name="connsiteX1" fmla="*/ 58378 w 2193215"/>
                <a:gd name="connsiteY1" fmla="*/ 0 h 684803"/>
                <a:gd name="connsiteX2" fmla="*/ 176044 w 2193215"/>
                <a:gd name="connsiteY2" fmla="*/ 0 h 684803"/>
                <a:gd name="connsiteX3" fmla="*/ 272945 w 2193215"/>
                <a:gd name="connsiteY3" fmla="*/ 0 h 684803"/>
                <a:gd name="connsiteX4" fmla="*/ 432140 w 2193215"/>
                <a:gd name="connsiteY4" fmla="*/ 0 h 684803"/>
                <a:gd name="connsiteX5" fmla="*/ 612100 w 2193215"/>
                <a:gd name="connsiteY5" fmla="*/ 0 h 684803"/>
                <a:gd name="connsiteX6" fmla="*/ 750531 w 2193215"/>
                <a:gd name="connsiteY6" fmla="*/ 0 h 684803"/>
                <a:gd name="connsiteX7" fmla="*/ 868196 w 2193215"/>
                <a:gd name="connsiteY7" fmla="*/ 0 h 684803"/>
                <a:gd name="connsiteX8" fmla="*/ 985862 w 2193215"/>
                <a:gd name="connsiteY8" fmla="*/ 0 h 684803"/>
                <a:gd name="connsiteX9" fmla="*/ 1082764 w 2193215"/>
                <a:gd name="connsiteY9" fmla="*/ 0 h 684803"/>
                <a:gd name="connsiteX10" fmla="*/ 1179665 w 2193215"/>
                <a:gd name="connsiteY10" fmla="*/ 0 h 684803"/>
                <a:gd name="connsiteX11" fmla="*/ 1276567 w 2193215"/>
                <a:gd name="connsiteY11" fmla="*/ 0 h 684803"/>
                <a:gd name="connsiteX12" fmla="*/ 1373468 w 2193215"/>
                <a:gd name="connsiteY12" fmla="*/ 0 h 684803"/>
                <a:gd name="connsiteX13" fmla="*/ 1553427 w 2193215"/>
                <a:gd name="connsiteY13" fmla="*/ 0 h 684803"/>
                <a:gd name="connsiteX14" fmla="*/ 1691858 w 2193215"/>
                <a:gd name="connsiteY14" fmla="*/ 0 h 684803"/>
                <a:gd name="connsiteX15" fmla="*/ 1871818 w 2193215"/>
                <a:gd name="connsiteY15" fmla="*/ 0 h 684803"/>
                <a:gd name="connsiteX16" fmla="*/ 2134836 w 2193215"/>
                <a:gd name="connsiteY16" fmla="*/ 0 h 684803"/>
                <a:gd name="connsiteX17" fmla="*/ 2193215 w 2193215"/>
                <a:gd name="connsiteY17" fmla="*/ 77944 h 684803"/>
                <a:gd name="connsiteX18" fmla="*/ 2193215 w 2193215"/>
                <a:gd name="connsiteY18" fmla="*/ 243670 h 684803"/>
                <a:gd name="connsiteX19" fmla="*/ 2193215 w 2193215"/>
                <a:gd name="connsiteY19" fmla="*/ 414686 h 684803"/>
                <a:gd name="connsiteX20" fmla="*/ 2193215 w 2193215"/>
                <a:gd name="connsiteY20" fmla="*/ 606858 h 684803"/>
                <a:gd name="connsiteX21" fmla="*/ 2134836 w 2193215"/>
                <a:gd name="connsiteY21" fmla="*/ 684803 h 684803"/>
                <a:gd name="connsiteX22" fmla="*/ 2017170 w 2193215"/>
                <a:gd name="connsiteY22" fmla="*/ 684803 h 684803"/>
                <a:gd name="connsiteX23" fmla="*/ 1920269 w 2193215"/>
                <a:gd name="connsiteY23" fmla="*/ 684803 h 684803"/>
                <a:gd name="connsiteX24" fmla="*/ 1761073 w 2193215"/>
                <a:gd name="connsiteY24" fmla="*/ 684803 h 684803"/>
                <a:gd name="connsiteX25" fmla="*/ 1643407 w 2193215"/>
                <a:gd name="connsiteY25" fmla="*/ 684803 h 684803"/>
                <a:gd name="connsiteX26" fmla="*/ 1525742 w 2193215"/>
                <a:gd name="connsiteY26" fmla="*/ 684803 h 684803"/>
                <a:gd name="connsiteX27" fmla="*/ 1366546 w 2193215"/>
                <a:gd name="connsiteY27" fmla="*/ 684803 h 684803"/>
                <a:gd name="connsiteX28" fmla="*/ 1186586 w 2193215"/>
                <a:gd name="connsiteY28" fmla="*/ 684803 h 684803"/>
                <a:gd name="connsiteX29" fmla="*/ 1006627 w 2193215"/>
                <a:gd name="connsiteY29" fmla="*/ 684803 h 684803"/>
                <a:gd name="connsiteX30" fmla="*/ 868196 w 2193215"/>
                <a:gd name="connsiteY30" fmla="*/ 684803 h 684803"/>
                <a:gd name="connsiteX31" fmla="*/ 771295 w 2193215"/>
                <a:gd name="connsiteY31" fmla="*/ 684803 h 684803"/>
                <a:gd name="connsiteX32" fmla="*/ 674393 w 2193215"/>
                <a:gd name="connsiteY32" fmla="*/ 684803 h 684803"/>
                <a:gd name="connsiteX33" fmla="*/ 535963 w 2193215"/>
                <a:gd name="connsiteY33" fmla="*/ 684803 h 684803"/>
                <a:gd name="connsiteX34" fmla="*/ 439062 w 2193215"/>
                <a:gd name="connsiteY34" fmla="*/ 684803 h 684803"/>
                <a:gd name="connsiteX35" fmla="*/ 321396 w 2193215"/>
                <a:gd name="connsiteY35" fmla="*/ 684803 h 684803"/>
                <a:gd name="connsiteX36" fmla="*/ 182965 w 2193215"/>
                <a:gd name="connsiteY36" fmla="*/ 684803 h 684803"/>
                <a:gd name="connsiteX37" fmla="*/ 58378 w 2193215"/>
                <a:gd name="connsiteY37" fmla="*/ 684803 h 684803"/>
                <a:gd name="connsiteX38" fmla="*/ 0 w 2193215"/>
                <a:gd name="connsiteY38" fmla="*/ 606858 h 684803"/>
                <a:gd name="connsiteX39" fmla="*/ 0 w 2193215"/>
                <a:gd name="connsiteY39" fmla="*/ 430553 h 684803"/>
                <a:gd name="connsiteX40" fmla="*/ 0 w 2193215"/>
                <a:gd name="connsiteY40" fmla="*/ 270116 h 684803"/>
                <a:gd name="connsiteX41" fmla="*/ 0 w 2193215"/>
                <a:gd name="connsiteY41" fmla="*/ 77944 h 684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193215" h="684803" fill="none" extrusionOk="0">
                  <a:moveTo>
                    <a:pt x="0" y="77944"/>
                  </a:moveTo>
                  <a:cubicBezTo>
                    <a:pt x="-9674" y="20161"/>
                    <a:pt x="18149" y="-3897"/>
                    <a:pt x="58378" y="0"/>
                  </a:cubicBezTo>
                  <a:cubicBezTo>
                    <a:pt x="100087" y="-1659"/>
                    <a:pt x="117734" y="16417"/>
                    <a:pt x="176044" y="0"/>
                  </a:cubicBezTo>
                  <a:cubicBezTo>
                    <a:pt x="232072" y="-2690"/>
                    <a:pt x="239608" y="-2140"/>
                    <a:pt x="272945" y="0"/>
                  </a:cubicBezTo>
                  <a:cubicBezTo>
                    <a:pt x="299815" y="3756"/>
                    <a:pt x="377602" y="-624"/>
                    <a:pt x="432140" y="0"/>
                  </a:cubicBezTo>
                  <a:cubicBezTo>
                    <a:pt x="471127" y="-16448"/>
                    <a:pt x="518936" y="17972"/>
                    <a:pt x="612100" y="0"/>
                  </a:cubicBezTo>
                  <a:cubicBezTo>
                    <a:pt x="702520" y="-9591"/>
                    <a:pt x="714345" y="-11233"/>
                    <a:pt x="750531" y="0"/>
                  </a:cubicBezTo>
                  <a:cubicBezTo>
                    <a:pt x="787308" y="20437"/>
                    <a:pt x="816854" y="-10786"/>
                    <a:pt x="868196" y="0"/>
                  </a:cubicBezTo>
                  <a:cubicBezTo>
                    <a:pt x="924851" y="-1162"/>
                    <a:pt x="930935" y="1000"/>
                    <a:pt x="985862" y="0"/>
                  </a:cubicBezTo>
                  <a:cubicBezTo>
                    <a:pt x="1041999" y="-6066"/>
                    <a:pt x="1050189" y="6190"/>
                    <a:pt x="1082764" y="0"/>
                  </a:cubicBezTo>
                  <a:cubicBezTo>
                    <a:pt x="1118951" y="-6451"/>
                    <a:pt x="1154439" y="4223"/>
                    <a:pt x="1179665" y="0"/>
                  </a:cubicBezTo>
                  <a:cubicBezTo>
                    <a:pt x="1212288" y="-7952"/>
                    <a:pt x="1246723" y="4670"/>
                    <a:pt x="1276567" y="0"/>
                  </a:cubicBezTo>
                  <a:cubicBezTo>
                    <a:pt x="1311985" y="13765"/>
                    <a:pt x="1348707" y="-14842"/>
                    <a:pt x="1373468" y="0"/>
                  </a:cubicBezTo>
                  <a:cubicBezTo>
                    <a:pt x="1400223" y="27680"/>
                    <a:pt x="1492874" y="-2041"/>
                    <a:pt x="1553427" y="0"/>
                  </a:cubicBezTo>
                  <a:cubicBezTo>
                    <a:pt x="1600916" y="-20"/>
                    <a:pt x="1646070" y="20398"/>
                    <a:pt x="1691858" y="0"/>
                  </a:cubicBezTo>
                  <a:cubicBezTo>
                    <a:pt x="1722473" y="-12205"/>
                    <a:pt x="1809668" y="-28193"/>
                    <a:pt x="1871818" y="0"/>
                  </a:cubicBezTo>
                  <a:cubicBezTo>
                    <a:pt x="1947800" y="-3623"/>
                    <a:pt x="2028546" y="-42580"/>
                    <a:pt x="2134836" y="0"/>
                  </a:cubicBezTo>
                  <a:cubicBezTo>
                    <a:pt x="2156619" y="5284"/>
                    <a:pt x="2208650" y="32547"/>
                    <a:pt x="2193215" y="77944"/>
                  </a:cubicBezTo>
                  <a:cubicBezTo>
                    <a:pt x="2180503" y="108558"/>
                    <a:pt x="2202662" y="179610"/>
                    <a:pt x="2193215" y="243670"/>
                  </a:cubicBezTo>
                  <a:cubicBezTo>
                    <a:pt x="2197506" y="303973"/>
                    <a:pt x="2191616" y="345585"/>
                    <a:pt x="2193215" y="414686"/>
                  </a:cubicBezTo>
                  <a:cubicBezTo>
                    <a:pt x="2205402" y="484761"/>
                    <a:pt x="2190205" y="537542"/>
                    <a:pt x="2193215" y="606858"/>
                  </a:cubicBezTo>
                  <a:cubicBezTo>
                    <a:pt x="2199281" y="646744"/>
                    <a:pt x="2176004" y="682933"/>
                    <a:pt x="2134836" y="684803"/>
                  </a:cubicBezTo>
                  <a:cubicBezTo>
                    <a:pt x="2106625" y="672260"/>
                    <a:pt x="2039845" y="684301"/>
                    <a:pt x="2017170" y="684803"/>
                  </a:cubicBezTo>
                  <a:cubicBezTo>
                    <a:pt x="1979872" y="693600"/>
                    <a:pt x="1946590" y="673846"/>
                    <a:pt x="1920269" y="684803"/>
                  </a:cubicBezTo>
                  <a:cubicBezTo>
                    <a:pt x="1916224" y="680259"/>
                    <a:pt x="1815718" y="665586"/>
                    <a:pt x="1761073" y="684803"/>
                  </a:cubicBezTo>
                  <a:cubicBezTo>
                    <a:pt x="1695752" y="690712"/>
                    <a:pt x="1689101" y="690085"/>
                    <a:pt x="1643407" y="684803"/>
                  </a:cubicBezTo>
                  <a:cubicBezTo>
                    <a:pt x="1596367" y="680593"/>
                    <a:pt x="1580971" y="674878"/>
                    <a:pt x="1525742" y="684803"/>
                  </a:cubicBezTo>
                  <a:cubicBezTo>
                    <a:pt x="1484386" y="697727"/>
                    <a:pt x="1405302" y="699427"/>
                    <a:pt x="1366546" y="684803"/>
                  </a:cubicBezTo>
                  <a:cubicBezTo>
                    <a:pt x="1313552" y="675047"/>
                    <a:pt x="1264572" y="682526"/>
                    <a:pt x="1186586" y="684803"/>
                  </a:cubicBezTo>
                  <a:cubicBezTo>
                    <a:pt x="1101454" y="676424"/>
                    <a:pt x="1085740" y="690674"/>
                    <a:pt x="1006627" y="684803"/>
                  </a:cubicBezTo>
                  <a:cubicBezTo>
                    <a:pt x="926688" y="686564"/>
                    <a:pt x="895594" y="676249"/>
                    <a:pt x="868196" y="684803"/>
                  </a:cubicBezTo>
                  <a:cubicBezTo>
                    <a:pt x="829240" y="689239"/>
                    <a:pt x="805615" y="669911"/>
                    <a:pt x="771295" y="684803"/>
                  </a:cubicBezTo>
                  <a:cubicBezTo>
                    <a:pt x="743219" y="690373"/>
                    <a:pt x="710276" y="689150"/>
                    <a:pt x="674393" y="684803"/>
                  </a:cubicBezTo>
                  <a:cubicBezTo>
                    <a:pt x="636328" y="678748"/>
                    <a:pt x="610053" y="679149"/>
                    <a:pt x="535963" y="684803"/>
                  </a:cubicBezTo>
                  <a:cubicBezTo>
                    <a:pt x="470782" y="683950"/>
                    <a:pt x="467603" y="678609"/>
                    <a:pt x="439062" y="684803"/>
                  </a:cubicBezTo>
                  <a:cubicBezTo>
                    <a:pt x="413944" y="675456"/>
                    <a:pt x="350268" y="676020"/>
                    <a:pt x="321396" y="684803"/>
                  </a:cubicBezTo>
                  <a:cubicBezTo>
                    <a:pt x="286724" y="698936"/>
                    <a:pt x="227149" y="701933"/>
                    <a:pt x="182965" y="684803"/>
                  </a:cubicBezTo>
                  <a:cubicBezTo>
                    <a:pt x="146319" y="671417"/>
                    <a:pt x="87346" y="672900"/>
                    <a:pt x="58378" y="684803"/>
                  </a:cubicBezTo>
                  <a:cubicBezTo>
                    <a:pt x="34182" y="699580"/>
                    <a:pt x="-7329" y="649461"/>
                    <a:pt x="0" y="606858"/>
                  </a:cubicBezTo>
                  <a:cubicBezTo>
                    <a:pt x="5764" y="551752"/>
                    <a:pt x="1113" y="522947"/>
                    <a:pt x="0" y="430553"/>
                  </a:cubicBezTo>
                  <a:cubicBezTo>
                    <a:pt x="948" y="345525"/>
                    <a:pt x="500" y="341336"/>
                    <a:pt x="0" y="270116"/>
                  </a:cubicBezTo>
                  <a:cubicBezTo>
                    <a:pt x="8466" y="187003"/>
                    <a:pt x="-5518" y="140343"/>
                    <a:pt x="0" y="77944"/>
                  </a:cubicBezTo>
                  <a:close/>
                </a:path>
                <a:path w="2193215" h="684803" stroke="0" extrusionOk="0">
                  <a:moveTo>
                    <a:pt x="0" y="77944"/>
                  </a:moveTo>
                  <a:cubicBezTo>
                    <a:pt x="2768" y="31366"/>
                    <a:pt x="28068" y="-13780"/>
                    <a:pt x="58378" y="0"/>
                  </a:cubicBezTo>
                  <a:cubicBezTo>
                    <a:pt x="142934" y="5966"/>
                    <a:pt x="162592" y="3855"/>
                    <a:pt x="217573" y="0"/>
                  </a:cubicBezTo>
                  <a:cubicBezTo>
                    <a:pt x="282019" y="-4081"/>
                    <a:pt x="310356" y="-11696"/>
                    <a:pt x="335239" y="0"/>
                  </a:cubicBezTo>
                  <a:cubicBezTo>
                    <a:pt x="368441" y="1069"/>
                    <a:pt x="398603" y="-163"/>
                    <a:pt x="411375" y="0"/>
                  </a:cubicBezTo>
                  <a:cubicBezTo>
                    <a:pt x="414068" y="6844"/>
                    <a:pt x="483318" y="-3198"/>
                    <a:pt x="529041" y="0"/>
                  </a:cubicBezTo>
                  <a:cubicBezTo>
                    <a:pt x="569056" y="2068"/>
                    <a:pt x="581132" y="-5389"/>
                    <a:pt x="605178" y="0"/>
                  </a:cubicBezTo>
                  <a:cubicBezTo>
                    <a:pt x="620065" y="-21721"/>
                    <a:pt x="727584" y="666"/>
                    <a:pt x="785138" y="0"/>
                  </a:cubicBezTo>
                  <a:cubicBezTo>
                    <a:pt x="833648" y="12759"/>
                    <a:pt x="841929" y="2519"/>
                    <a:pt x="882040" y="0"/>
                  </a:cubicBezTo>
                  <a:cubicBezTo>
                    <a:pt x="906441" y="22066"/>
                    <a:pt x="967802" y="-2335"/>
                    <a:pt x="1041234" y="0"/>
                  </a:cubicBezTo>
                  <a:cubicBezTo>
                    <a:pt x="1113093" y="-7042"/>
                    <a:pt x="1116143" y="-5486"/>
                    <a:pt x="1138136" y="0"/>
                  </a:cubicBezTo>
                  <a:cubicBezTo>
                    <a:pt x="1146681" y="1900"/>
                    <a:pt x="1283346" y="-1451"/>
                    <a:pt x="1318095" y="0"/>
                  </a:cubicBezTo>
                  <a:cubicBezTo>
                    <a:pt x="1373644" y="-10698"/>
                    <a:pt x="1365619" y="1842"/>
                    <a:pt x="1414997" y="0"/>
                  </a:cubicBezTo>
                  <a:cubicBezTo>
                    <a:pt x="1452864" y="-5403"/>
                    <a:pt x="1530355" y="13104"/>
                    <a:pt x="1553427" y="0"/>
                  </a:cubicBezTo>
                  <a:cubicBezTo>
                    <a:pt x="1579420" y="-13159"/>
                    <a:pt x="1696124" y="-12957"/>
                    <a:pt x="1733387" y="0"/>
                  </a:cubicBezTo>
                  <a:cubicBezTo>
                    <a:pt x="1772054" y="9060"/>
                    <a:pt x="1818568" y="-3088"/>
                    <a:pt x="1851053" y="0"/>
                  </a:cubicBezTo>
                  <a:cubicBezTo>
                    <a:pt x="1876245" y="6689"/>
                    <a:pt x="1918145" y="55"/>
                    <a:pt x="1968719" y="0"/>
                  </a:cubicBezTo>
                  <a:cubicBezTo>
                    <a:pt x="2012960" y="-1982"/>
                    <a:pt x="2082806" y="-1530"/>
                    <a:pt x="2134836" y="0"/>
                  </a:cubicBezTo>
                  <a:cubicBezTo>
                    <a:pt x="2177162" y="-6013"/>
                    <a:pt x="2192891" y="28543"/>
                    <a:pt x="2193215" y="77944"/>
                  </a:cubicBezTo>
                  <a:cubicBezTo>
                    <a:pt x="2185373" y="139994"/>
                    <a:pt x="2179614" y="173998"/>
                    <a:pt x="2193215" y="248959"/>
                  </a:cubicBezTo>
                  <a:cubicBezTo>
                    <a:pt x="2195210" y="319819"/>
                    <a:pt x="2196958" y="335653"/>
                    <a:pt x="2193215" y="409397"/>
                  </a:cubicBezTo>
                  <a:cubicBezTo>
                    <a:pt x="2183814" y="481702"/>
                    <a:pt x="2191618" y="509282"/>
                    <a:pt x="2193215" y="606858"/>
                  </a:cubicBezTo>
                  <a:cubicBezTo>
                    <a:pt x="2199149" y="654887"/>
                    <a:pt x="2177082" y="700789"/>
                    <a:pt x="2134836" y="684803"/>
                  </a:cubicBezTo>
                  <a:cubicBezTo>
                    <a:pt x="2083200" y="686884"/>
                    <a:pt x="2044277" y="693173"/>
                    <a:pt x="1996405" y="684803"/>
                  </a:cubicBezTo>
                  <a:cubicBezTo>
                    <a:pt x="1942786" y="677084"/>
                    <a:pt x="1927976" y="687444"/>
                    <a:pt x="1899504" y="684803"/>
                  </a:cubicBezTo>
                  <a:cubicBezTo>
                    <a:pt x="1870601" y="685534"/>
                    <a:pt x="1833130" y="698706"/>
                    <a:pt x="1781838" y="684803"/>
                  </a:cubicBezTo>
                  <a:cubicBezTo>
                    <a:pt x="1736458" y="667179"/>
                    <a:pt x="1667158" y="681827"/>
                    <a:pt x="1622643" y="684803"/>
                  </a:cubicBezTo>
                  <a:cubicBezTo>
                    <a:pt x="1585102" y="687772"/>
                    <a:pt x="1567043" y="681286"/>
                    <a:pt x="1525742" y="684803"/>
                  </a:cubicBezTo>
                  <a:cubicBezTo>
                    <a:pt x="1485200" y="688056"/>
                    <a:pt x="1474298" y="679786"/>
                    <a:pt x="1449604" y="684803"/>
                  </a:cubicBezTo>
                  <a:cubicBezTo>
                    <a:pt x="1421071" y="679994"/>
                    <a:pt x="1347672" y="690313"/>
                    <a:pt x="1311174" y="684803"/>
                  </a:cubicBezTo>
                  <a:cubicBezTo>
                    <a:pt x="1282754" y="688684"/>
                    <a:pt x="1261537" y="679600"/>
                    <a:pt x="1235037" y="684803"/>
                  </a:cubicBezTo>
                  <a:cubicBezTo>
                    <a:pt x="1214991" y="671484"/>
                    <a:pt x="1159245" y="689827"/>
                    <a:pt x="1117371" y="684803"/>
                  </a:cubicBezTo>
                  <a:cubicBezTo>
                    <a:pt x="1091168" y="695916"/>
                    <a:pt x="1055182" y="682844"/>
                    <a:pt x="1020470" y="684803"/>
                  </a:cubicBezTo>
                  <a:cubicBezTo>
                    <a:pt x="1000602" y="676064"/>
                    <a:pt x="915240" y="696702"/>
                    <a:pt x="882040" y="684803"/>
                  </a:cubicBezTo>
                  <a:cubicBezTo>
                    <a:pt x="850848" y="690096"/>
                    <a:pt x="823412" y="687052"/>
                    <a:pt x="785138" y="684803"/>
                  </a:cubicBezTo>
                  <a:cubicBezTo>
                    <a:pt x="750687" y="685056"/>
                    <a:pt x="740835" y="689620"/>
                    <a:pt x="709001" y="684803"/>
                  </a:cubicBezTo>
                  <a:cubicBezTo>
                    <a:pt x="681400" y="703850"/>
                    <a:pt x="592432" y="649161"/>
                    <a:pt x="529041" y="684803"/>
                  </a:cubicBezTo>
                  <a:cubicBezTo>
                    <a:pt x="448035" y="691483"/>
                    <a:pt x="397071" y="695683"/>
                    <a:pt x="349082" y="684803"/>
                  </a:cubicBezTo>
                  <a:cubicBezTo>
                    <a:pt x="297826" y="681572"/>
                    <a:pt x="229596" y="690489"/>
                    <a:pt x="189887" y="684803"/>
                  </a:cubicBezTo>
                  <a:cubicBezTo>
                    <a:pt x="162170" y="678826"/>
                    <a:pt x="87408" y="686724"/>
                    <a:pt x="58378" y="684803"/>
                  </a:cubicBezTo>
                  <a:cubicBezTo>
                    <a:pt x="25198" y="696705"/>
                    <a:pt x="-4801" y="636387"/>
                    <a:pt x="0" y="606858"/>
                  </a:cubicBezTo>
                  <a:cubicBezTo>
                    <a:pt x="-2604" y="530253"/>
                    <a:pt x="-1770" y="510089"/>
                    <a:pt x="0" y="425264"/>
                  </a:cubicBezTo>
                  <a:cubicBezTo>
                    <a:pt x="-1779" y="345178"/>
                    <a:pt x="4777" y="288504"/>
                    <a:pt x="0" y="243670"/>
                  </a:cubicBezTo>
                  <a:cubicBezTo>
                    <a:pt x="-9142" y="197717"/>
                    <a:pt x="-5514" y="134311"/>
                    <a:pt x="0" y="77944"/>
                  </a:cubicBezTo>
                  <a:close/>
                </a:path>
                <a:path w="2193215" h="684803" fill="none" stroke="0" extrusionOk="0">
                  <a:moveTo>
                    <a:pt x="0" y="77944"/>
                  </a:moveTo>
                  <a:cubicBezTo>
                    <a:pt x="-2565" y="24231"/>
                    <a:pt x="31529" y="-9379"/>
                    <a:pt x="58378" y="0"/>
                  </a:cubicBezTo>
                  <a:cubicBezTo>
                    <a:pt x="103602" y="11811"/>
                    <a:pt x="124988" y="5587"/>
                    <a:pt x="176044" y="0"/>
                  </a:cubicBezTo>
                  <a:cubicBezTo>
                    <a:pt x="232364" y="-5630"/>
                    <a:pt x="240265" y="-1028"/>
                    <a:pt x="272945" y="0"/>
                  </a:cubicBezTo>
                  <a:cubicBezTo>
                    <a:pt x="312338" y="-3463"/>
                    <a:pt x="387464" y="15655"/>
                    <a:pt x="432140" y="0"/>
                  </a:cubicBezTo>
                  <a:cubicBezTo>
                    <a:pt x="470200" y="-10238"/>
                    <a:pt x="530872" y="23025"/>
                    <a:pt x="612100" y="0"/>
                  </a:cubicBezTo>
                  <a:cubicBezTo>
                    <a:pt x="701046" y="-7330"/>
                    <a:pt x="716447" y="-9853"/>
                    <a:pt x="750531" y="0"/>
                  </a:cubicBezTo>
                  <a:cubicBezTo>
                    <a:pt x="788100" y="9471"/>
                    <a:pt x="812597" y="6025"/>
                    <a:pt x="868196" y="0"/>
                  </a:cubicBezTo>
                  <a:cubicBezTo>
                    <a:pt x="925262" y="814"/>
                    <a:pt x="934196" y="6347"/>
                    <a:pt x="985862" y="0"/>
                  </a:cubicBezTo>
                  <a:cubicBezTo>
                    <a:pt x="1036007" y="-4474"/>
                    <a:pt x="1053803" y="-402"/>
                    <a:pt x="1082764" y="0"/>
                  </a:cubicBezTo>
                  <a:cubicBezTo>
                    <a:pt x="1117438" y="-1044"/>
                    <a:pt x="1155663" y="-1162"/>
                    <a:pt x="1179665" y="0"/>
                  </a:cubicBezTo>
                  <a:cubicBezTo>
                    <a:pt x="1199183" y="2249"/>
                    <a:pt x="1248246" y="2711"/>
                    <a:pt x="1276567" y="0"/>
                  </a:cubicBezTo>
                  <a:cubicBezTo>
                    <a:pt x="1311400" y="3989"/>
                    <a:pt x="1339484" y="-4046"/>
                    <a:pt x="1373468" y="0"/>
                  </a:cubicBezTo>
                  <a:cubicBezTo>
                    <a:pt x="1406809" y="13829"/>
                    <a:pt x="1521483" y="-2316"/>
                    <a:pt x="1553427" y="0"/>
                  </a:cubicBezTo>
                  <a:cubicBezTo>
                    <a:pt x="1593309" y="-1061"/>
                    <a:pt x="1649204" y="5122"/>
                    <a:pt x="1691858" y="0"/>
                  </a:cubicBezTo>
                  <a:cubicBezTo>
                    <a:pt x="1742871" y="2919"/>
                    <a:pt x="1816114" y="-6851"/>
                    <a:pt x="1871818" y="0"/>
                  </a:cubicBezTo>
                  <a:cubicBezTo>
                    <a:pt x="1968010" y="26054"/>
                    <a:pt x="2037242" y="86"/>
                    <a:pt x="2134836" y="0"/>
                  </a:cubicBezTo>
                  <a:cubicBezTo>
                    <a:pt x="2161453" y="-6049"/>
                    <a:pt x="2189715" y="31072"/>
                    <a:pt x="2193215" y="77944"/>
                  </a:cubicBezTo>
                  <a:cubicBezTo>
                    <a:pt x="2187929" y="109639"/>
                    <a:pt x="2191483" y="188309"/>
                    <a:pt x="2193215" y="243670"/>
                  </a:cubicBezTo>
                  <a:cubicBezTo>
                    <a:pt x="2208330" y="307891"/>
                    <a:pt x="2180328" y="337312"/>
                    <a:pt x="2193215" y="414686"/>
                  </a:cubicBezTo>
                  <a:cubicBezTo>
                    <a:pt x="2195434" y="480014"/>
                    <a:pt x="2190578" y="559269"/>
                    <a:pt x="2193215" y="606858"/>
                  </a:cubicBezTo>
                  <a:cubicBezTo>
                    <a:pt x="2190149" y="658352"/>
                    <a:pt x="2180478" y="688149"/>
                    <a:pt x="2134836" y="684803"/>
                  </a:cubicBezTo>
                  <a:cubicBezTo>
                    <a:pt x="2089562" y="680993"/>
                    <a:pt x="2051078" y="692062"/>
                    <a:pt x="2017170" y="684803"/>
                  </a:cubicBezTo>
                  <a:cubicBezTo>
                    <a:pt x="1981833" y="690534"/>
                    <a:pt x="1939421" y="688294"/>
                    <a:pt x="1920269" y="684803"/>
                  </a:cubicBezTo>
                  <a:cubicBezTo>
                    <a:pt x="1907203" y="673170"/>
                    <a:pt x="1826314" y="685646"/>
                    <a:pt x="1761073" y="684803"/>
                  </a:cubicBezTo>
                  <a:cubicBezTo>
                    <a:pt x="1698660" y="688541"/>
                    <a:pt x="1687798" y="687198"/>
                    <a:pt x="1643407" y="684803"/>
                  </a:cubicBezTo>
                  <a:cubicBezTo>
                    <a:pt x="1596678" y="691136"/>
                    <a:pt x="1579805" y="678187"/>
                    <a:pt x="1525742" y="684803"/>
                  </a:cubicBezTo>
                  <a:cubicBezTo>
                    <a:pt x="1477654" y="693396"/>
                    <a:pt x="1419563" y="666681"/>
                    <a:pt x="1366546" y="684803"/>
                  </a:cubicBezTo>
                  <a:cubicBezTo>
                    <a:pt x="1320200" y="679149"/>
                    <a:pt x="1282923" y="686600"/>
                    <a:pt x="1186586" y="684803"/>
                  </a:cubicBezTo>
                  <a:cubicBezTo>
                    <a:pt x="1105270" y="677369"/>
                    <a:pt x="1078604" y="685802"/>
                    <a:pt x="1006627" y="684803"/>
                  </a:cubicBezTo>
                  <a:cubicBezTo>
                    <a:pt x="933414" y="690184"/>
                    <a:pt x="900107" y="676284"/>
                    <a:pt x="868196" y="684803"/>
                  </a:cubicBezTo>
                  <a:cubicBezTo>
                    <a:pt x="829882" y="686607"/>
                    <a:pt x="801066" y="680643"/>
                    <a:pt x="771295" y="684803"/>
                  </a:cubicBezTo>
                  <a:cubicBezTo>
                    <a:pt x="741167" y="679292"/>
                    <a:pt x="718023" y="681908"/>
                    <a:pt x="674393" y="684803"/>
                  </a:cubicBezTo>
                  <a:cubicBezTo>
                    <a:pt x="625191" y="671993"/>
                    <a:pt x="599949" y="681416"/>
                    <a:pt x="535963" y="684803"/>
                  </a:cubicBezTo>
                  <a:cubicBezTo>
                    <a:pt x="472039" y="685906"/>
                    <a:pt x="468501" y="678119"/>
                    <a:pt x="439062" y="684803"/>
                  </a:cubicBezTo>
                  <a:cubicBezTo>
                    <a:pt x="402872" y="683823"/>
                    <a:pt x="354934" y="685397"/>
                    <a:pt x="321396" y="684803"/>
                  </a:cubicBezTo>
                  <a:cubicBezTo>
                    <a:pt x="297867" y="685683"/>
                    <a:pt x="222656" y="694214"/>
                    <a:pt x="182965" y="684803"/>
                  </a:cubicBezTo>
                  <a:cubicBezTo>
                    <a:pt x="144077" y="677502"/>
                    <a:pt x="100636" y="671804"/>
                    <a:pt x="58378" y="684803"/>
                  </a:cubicBezTo>
                  <a:cubicBezTo>
                    <a:pt x="29703" y="688485"/>
                    <a:pt x="-1247" y="664495"/>
                    <a:pt x="0" y="606858"/>
                  </a:cubicBezTo>
                  <a:cubicBezTo>
                    <a:pt x="5225" y="547974"/>
                    <a:pt x="-2318" y="515180"/>
                    <a:pt x="0" y="430553"/>
                  </a:cubicBezTo>
                  <a:cubicBezTo>
                    <a:pt x="1017" y="345754"/>
                    <a:pt x="1194" y="341916"/>
                    <a:pt x="0" y="270116"/>
                  </a:cubicBezTo>
                  <a:cubicBezTo>
                    <a:pt x="-4137" y="201679"/>
                    <a:pt x="5196" y="134393"/>
                    <a:pt x="0" y="77944"/>
                  </a:cubicBezTo>
                  <a:close/>
                </a:path>
                <a:path w="2193215" h="684803" fill="none" stroke="0" extrusionOk="0">
                  <a:moveTo>
                    <a:pt x="0" y="77944"/>
                  </a:moveTo>
                  <a:cubicBezTo>
                    <a:pt x="28" y="27301"/>
                    <a:pt x="23779" y="-5497"/>
                    <a:pt x="58378" y="0"/>
                  </a:cubicBezTo>
                  <a:cubicBezTo>
                    <a:pt x="103256" y="2869"/>
                    <a:pt x="121567" y="13685"/>
                    <a:pt x="176044" y="0"/>
                  </a:cubicBezTo>
                  <a:cubicBezTo>
                    <a:pt x="232804" y="-2843"/>
                    <a:pt x="240188" y="-1699"/>
                    <a:pt x="272945" y="0"/>
                  </a:cubicBezTo>
                  <a:cubicBezTo>
                    <a:pt x="304703" y="-8222"/>
                    <a:pt x="378830" y="5492"/>
                    <a:pt x="432140" y="0"/>
                  </a:cubicBezTo>
                  <a:cubicBezTo>
                    <a:pt x="472126" y="-12773"/>
                    <a:pt x="522626" y="20686"/>
                    <a:pt x="612100" y="0"/>
                  </a:cubicBezTo>
                  <a:cubicBezTo>
                    <a:pt x="702661" y="-8568"/>
                    <a:pt x="718206" y="-10875"/>
                    <a:pt x="750531" y="0"/>
                  </a:cubicBezTo>
                  <a:cubicBezTo>
                    <a:pt x="788578" y="20284"/>
                    <a:pt x="813818" y="3212"/>
                    <a:pt x="868196" y="0"/>
                  </a:cubicBezTo>
                  <a:cubicBezTo>
                    <a:pt x="926253" y="-1295"/>
                    <a:pt x="931819" y="2964"/>
                    <a:pt x="985862" y="0"/>
                  </a:cubicBezTo>
                  <a:cubicBezTo>
                    <a:pt x="1042324" y="-4561"/>
                    <a:pt x="1053449" y="5116"/>
                    <a:pt x="1082764" y="0"/>
                  </a:cubicBezTo>
                  <a:cubicBezTo>
                    <a:pt x="1116952" y="-4747"/>
                    <a:pt x="1150706" y="467"/>
                    <a:pt x="1179665" y="0"/>
                  </a:cubicBezTo>
                  <a:cubicBezTo>
                    <a:pt x="1205286" y="-1362"/>
                    <a:pt x="1249643" y="7238"/>
                    <a:pt x="1276567" y="0"/>
                  </a:cubicBezTo>
                  <a:cubicBezTo>
                    <a:pt x="1311823" y="8551"/>
                    <a:pt x="1342980" y="-16374"/>
                    <a:pt x="1373468" y="0"/>
                  </a:cubicBezTo>
                  <a:cubicBezTo>
                    <a:pt x="1394541" y="25404"/>
                    <a:pt x="1508555" y="-3081"/>
                    <a:pt x="1553427" y="0"/>
                  </a:cubicBezTo>
                  <a:cubicBezTo>
                    <a:pt x="1593377" y="381"/>
                    <a:pt x="1648949" y="8700"/>
                    <a:pt x="1691858" y="0"/>
                  </a:cubicBezTo>
                  <a:cubicBezTo>
                    <a:pt x="1740487" y="-6745"/>
                    <a:pt x="1806757" y="-22827"/>
                    <a:pt x="1871818" y="0"/>
                  </a:cubicBezTo>
                  <a:cubicBezTo>
                    <a:pt x="1954124" y="17325"/>
                    <a:pt x="2024359" y="-22821"/>
                    <a:pt x="2134836" y="0"/>
                  </a:cubicBezTo>
                  <a:cubicBezTo>
                    <a:pt x="2157435" y="-4126"/>
                    <a:pt x="2197617" y="25404"/>
                    <a:pt x="2193215" y="77944"/>
                  </a:cubicBezTo>
                  <a:cubicBezTo>
                    <a:pt x="2197992" y="109544"/>
                    <a:pt x="2190834" y="181895"/>
                    <a:pt x="2193215" y="243670"/>
                  </a:cubicBezTo>
                  <a:cubicBezTo>
                    <a:pt x="2204494" y="311111"/>
                    <a:pt x="2187526" y="343192"/>
                    <a:pt x="2193215" y="414686"/>
                  </a:cubicBezTo>
                  <a:cubicBezTo>
                    <a:pt x="2193368" y="482379"/>
                    <a:pt x="2192787" y="547982"/>
                    <a:pt x="2193215" y="606858"/>
                  </a:cubicBezTo>
                  <a:cubicBezTo>
                    <a:pt x="2195432" y="656225"/>
                    <a:pt x="2177357" y="685398"/>
                    <a:pt x="2134836" y="684803"/>
                  </a:cubicBezTo>
                  <a:cubicBezTo>
                    <a:pt x="2101062" y="676076"/>
                    <a:pt x="2046556" y="685653"/>
                    <a:pt x="2017170" y="684803"/>
                  </a:cubicBezTo>
                  <a:cubicBezTo>
                    <a:pt x="1980115" y="691108"/>
                    <a:pt x="1940960" y="679537"/>
                    <a:pt x="1920269" y="684803"/>
                  </a:cubicBezTo>
                  <a:cubicBezTo>
                    <a:pt x="1909991" y="684187"/>
                    <a:pt x="1808566" y="667241"/>
                    <a:pt x="1761073" y="684803"/>
                  </a:cubicBezTo>
                  <a:cubicBezTo>
                    <a:pt x="1697409" y="688797"/>
                    <a:pt x="1687177" y="688006"/>
                    <a:pt x="1643407" y="684803"/>
                  </a:cubicBezTo>
                  <a:cubicBezTo>
                    <a:pt x="1597615" y="684284"/>
                    <a:pt x="1580018" y="676030"/>
                    <a:pt x="1525742" y="684803"/>
                  </a:cubicBezTo>
                  <a:cubicBezTo>
                    <a:pt x="1473561" y="696465"/>
                    <a:pt x="1416972" y="686158"/>
                    <a:pt x="1366546" y="684803"/>
                  </a:cubicBezTo>
                  <a:cubicBezTo>
                    <a:pt x="1319136" y="678847"/>
                    <a:pt x="1271466" y="684608"/>
                    <a:pt x="1186586" y="684803"/>
                  </a:cubicBezTo>
                  <a:cubicBezTo>
                    <a:pt x="1108084" y="681432"/>
                    <a:pt x="1079195" y="686320"/>
                    <a:pt x="1006627" y="684803"/>
                  </a:cubicBezTo>
                  <a:cubicBezTo>
                    <a:pt x="928638" y="686727"/>
                    <a:pt x="901738" y="676321"/>
                    <a:pt x="868196" y="684803"/>
                  </a:cubicBezTo>
                  <a:cubicBezTo>
                    <a:pt x="827442" y="684398"/>
                    <a:pt x="797950" y="672578"/>
                    <a:pt x="771295" y="684803"/>
                  </a:cubicBezTo>
                  <a:cubicBezTo>
                    <a:pt x="738432" y="688779"/>
                    <a:pt x="713403" y="688862"/>
                    <a:pt x="674393" y="684803"/>
                  </a:cubicBezTo>
                  <a:cubicBezTo>
                    <a:pt x="631592" y="677115"/>
                    <a:pt x="605228" y="681347"/>
                    <a:pt x="535963" y="684803"/>
                  </a:cubicBezTo>
                  <a:cubicBezTo>
                    <a:pt x="472890" y="685596"/>
                    <a:pt x="467343" y="678705"/>
                    <a:pt x="439062" y="684803"/>
                  </a:cubicBezTo>
                  <a:cubicBezTo>
                    <a:pt x="410546" y="677867"/>
                    <a:pt x="350632" y="681180"/>
                    <a:pt x="321396" y="684803"/>
                  </a:cubicBezTo>
                  <a:cubicBezTo>
                    <a:pt x="295489" y="697419"/>
                    <a:pt x="224288" y="702490"/>
                    <a:pt x="182965" y="684803"/>
                  </a:cubicBezTo>
                  <a:cubicBezTo>
                    <a:pt x="143358" y="680303"/>
                    <a:pt x="89374" y="671491"/>
                    <a:pt x="58378" y="684803"/>
                  </a:cubicBezTo>
                  <a:cubicBezTo>
                    <a:pt x="32899" y="702552"/>
                    <a:pt x="-2640" y="657769"/>
                    <a:pt x="0" y="606858"/>
                  </a:cubicBezTo>
                  <a:cubicBezTo>
                    <a:pt x="9769" y="549318"/>
                    <a:pt x="-1891" y="520064"/>
                    <a:pt x="0" y="430553"/>
                  </a:cubicBezTo>
                  <a:cubicBezTo>
                    <a:pt x="1071" y="346208"/>
                    <a:pt x="942" y="342248"/>
                    <a:pt x="0" y="270116"/>
                  </a:cubicBezTo>
                  <a:cubicBezTo>
                    <a:pt x="-8484" y="189861"/>
                    <a:pt x="-9841" y="128384"/>
                    <a:pt x="0" y="77944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19050">
              <a:solidFill>
                <a:schemeClr val="tx1"/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4236762247">
                    <a:custGeom>
                      <a:avLst/>
                      <a:gdLst>
                        <a:gd name="connsiteX0" fmla="*/ 0 w 4000501"/>
                        <a:gd name="connsiteY0" fmla="*/ 77944 h 684803"/>
                        <a:gd name="connsiteX1" fmla="*/ 106484 w 4000501"/>
                        <a:gd name="connsiteY1" fmla="*/ 0 h 684803"/>
                        <a:gd name="connsiteX2" fmla="*/ 321111 w 4000501"/>
                        <a:gd name="connsiteY2" fmla="*/ 0 h 684803"/>
                        <a:gd name="connsiteX3" fmla="*/ 497862 w 4000501"/>
                        <a:gd name="connsiteY3" fmla="*/ 0 h 684803"/>
                        <a:gd name="connsiteX4" fmla="*/ 788240 w 4000501"/>
                        <a:gd name="connsiteY4" fmla="*/ 0 h 684803"/>
                        <a:gd name="connsiteX5" fmla="*/ 1116493 w 4000501"/>
                        <a:gd name="connsiteY5" fmla="*/ 0 h 684803"/>
                        <a:gd name="connsiteX6" fmla="*/ 1368995 w 4000501"/>
                        <a:gd name="connsiteY6" fmla="*/ 0 h 684803"/>
                        <a:gd name="connsiteX7" fmla="*/ 1583621 w 4000501"/>
                        <a:gd name="connsiteY7" fmla="*/ 0 h 684803"/>
                        <a:gd name="connsiteX8" fmla="*/ 1798248 w 4000501"/>
                        <a:gd name="connsiteY8" fmla="*/ 0 h 684803"/>
                        <a:gd name="connsiteX9" fmla="*/ 1975000 w 4000501"/>
                        <a:gd name="connsiteY9" fmla="*/ 0 h 684803"/>
                        <a:gd name="connsiteX10" fmla="*/ 2151751 w 4000501"/>
                        <a:gd name="connsiteY10" fmla="*/ 0 h 684803"/>
                        <a:gd name="connsiteX11" fmla="*/ 2328503 w 4000501"/>
                        <a:gd name="connsiteY11" fmla="*/ 0 h 684803"/>
                        <a:gd name="connsiteX12" fmla="*/ 2505254 w 4000501"/>
                        <a:gd name="connsiteY12" fmla="*/ 0 h 684803"/>
                        <a:gd name="connsiteX13" fmla="*/ 2833507 w 4000501"/>
                        <a:gd name="connsiteY13" fmla="*/ 0 h 684803"/>
                        <a:gd name="connsiteX14" fmla="*/ 3086009 w 4000501"/>
                        <a:gd name="connsiteY14" fmla="*/ 0 h 684803"/>
                        <a:gd name="connsiteX15" fmla="*/ 3414262 w 4000501"/>
                        <a:gd name="connsiteY15" fmla="*/ 0 h 684803"/>
                        <a:gd name="connsiteX16" fmla="*/ 3894016 w 4000501"/>
                        <a:gd name="connsiteY16" fmla="*/ 0 h 684803"/>
                        <a:gd name="connsiteX17" fmla="*/ 4000501 w 4000501"/>
                        <a:gd name="connsiteY17" fmla="*/ 77944 h 684803"/>
                        <a:gd name="connsiteX18" fmla="*/ 4000501 w 4000501"/>
                        <a:gd name="connsiteY18" fmla="*/ 243670 h 684803"/>
                        <a:gd name="connsiteX19" fmla="*/ 4000501 w 4000501"/>
                        <a:gd name="connsiteY19" fmla="*/ 414686 h 684803"/>
                        <a:gd name="connsiteX20" fmla="*/ 4000501 w 4000501"/>
                        <a:gd name="connsiteY20" fmla="*/ 606858 h 684803"/>
                        <a:gd name="connsiteX21" fmla="*/ 3894016 w 4000501"/>
                        <a:gd name="connsiteY21" fmla="*/ 684803 h 684803"/>
                        <a:gd name="connsiteX22" fmla="*/ 3679389 w 4000501"/>
                        <a:gd name="connsiteY22" fmla="*/ 684803 h 684803"/>
                        <a:gd name="connsiteX23" fmla="*/ 3502638 w 4000501"/>
                        <a:gd name="connsiteY23" fmla="*/ 684803 h 684803"/>
                        <a:gd name="connsiteX24" fmla="*/ 3212260 w 4000501"/>
                        <a:gd name="connsiteY24" fmla="*/ 684803 h 684803"/>
                        <a:gd name="connsiteX25" fmla="*/ 2997633 w 4000501"/>
                        <a:gd name="connsiteY25" fmla="*/ 684803 h 684803"/>
                        <a:gd name="connsiteX26" fmla="*/ 2783007 w 4000501"/>
                        <a:gd name="connsiteY26" fmla="*/ 684803 h 684803"/>
                        <a:gd name="connsiteX27" fmla="*/ 2492629 w 4000501"/>
                        <a:gd name="connsiteY27" fmla="*/ 684803 h 684803"/>
                        <a:gd name="connsiteX28" fmla="*/ 2164376 w 4000501"/>
                        <a:gd name="connsiteY28" fmla="*/ 684803 h 684803"/>
                        <a:gd name="connsiteX29" fmla="*/ 1836124 w 4000501"/>
                        <a:gd name="connsiteY29" fmla="*/ 684803 h 684803"/>
                        <a:gd name="connsiteX30" fmla="*/ 1583621 w 4000501"/>
                        <a:gd name="connsiteY30" fmla="*/ 684803 h 684803"/>
                        <a:gd name="connsiteX31" fmla="*/ 1406870 w 4000501"/>
                        <a:gd name="connsiteY31" fmla="*/ 684803 h 684803"/>
                        <a:gd name="connsiteX32" fmla="*/ 1230118 w 4000501"/>
                        <a:gd name="connsiteY32" fmla="*/ 684803 h 684803"/>
                        <a:gd name="connsiteX33" fmla="*/ 977616 w 4000501"/>
                        <a:gd name="connsiteY33" fmla="*/ 684803 h 684803"/>
                        <a:gd name="connsiteX34" fmla="*/ 800865 w 4000501"/>
                        <a:gd name="connsiteY34" fmla="*/ 684803 h 684803"/>
                        <a:gd name="connsiteX35" fmla="*/ 586238 w 4000501"/>
                        <a:gd name="connsiteY35" fmla="*/ 684803 h 684803"/>
                        <a:gd name="connsiteX36" fmla="*/ 333736 w 4000501"/>
                        <a:gd name="connsiteY36" fmla="*/ 684803 h 684803"/>
                        <a:gd name="connsiteX37" fmla="*/ 106484 w 4000501"/>
                        <a:gd name="connsiteY37" fmla="*/ 684803 h 684803"/>
                        <a:gd name="connsiteX38" fmla="*/ 0 w 4000501"/>
                        <a:gd name="connsiteY38" fmla="*/ 606858 h 684803"/>
                        <a:gd name="connsiteX39" fmla="*/ 0 w 4000501"/>
                        <a:gd name="connsiteY39" fmla="*/ 430553 h 684803"/>
                        <a:gd name="connsiteX40" fmla="*/ 0 w 4000501"/>
                        <a:gd name="connsiteY40" fmla="*/ 270116 h 684803"/>
                        <a:gd name="connsiteX41" fmla="*/ 0 w 4000501"/>
                        <a:gd name="connsiteY41" fmla="*/ 77944 h 684803"/>
                        <a:gd name="connsiteX0" fmla="*/ 0 w 4000501"/>
                        <a:gd name="connsiteY0" fmla="*/ 77944 h 684803"/>
                        <a:gd name="connsiteX1" fmla="*/ 106484 w 4000501"/>
                        <a:gd name="connsiteY1" fmla="*/ 0 h 684803"/>
                        <a:gd name="connsiteX2" fmla="*/ 396861 w 4000501"/>
                        <a:gd name="connsiteY2" fmla="*/ 0 h 684803"/>
                        <a:gd name="connsiteX3" fmla="*/ 611488 w 4000501"/>
                        <a:gd name="connsiteY3" fmla="*/ 0 h 684803"/>
                        <a:gd name="connsiteX4" fmla="*/ 750364 w 4000501"/>
                        <a:gd name="connsiteY4" fmla="*/ 0 h 684803"/>
                        <a:gd name="connsiteX5" fmla="*/ 964991 w 4000501"/>
                        <a:gd name="connsiteY5" fmla="*/ 0 h 684803"/>
                        <a:gd name="connsiteX6" fmla="*/ 1103867 w 4000501"/>
                        <a:gd name="connsiteY6" fmla="*/ 0 h 684803"/>
                        <a:gd name="connsiteX7" fmla="*/ 1432120 w 4000501"/>
                        <a:gd name="connsiteY7" fmla="*/ 0 h 684803"/>
                        <a:gd name="connsiteX8" fmla="*/ 1608872 w 4000501"/>
                        <a:gd name="connsiteY8" fmla="*/ 0 h 684803"/>
                        <a:gd name="connsiteX9" fmla="*/ 1899249 w 4000501"/>
                        <a:gd name="connsiteY9" fmla="*/ 0 h 684803"/>
                        <a:gd name="connsiteX10" fmla="*/ 2076001 w 4000501"/>
                        <a:gd name="connsiteY10" fmla="*/ 0 h 684803"/>
                        <a:gd name="connsiteX11" fmla="*/ 2404253 w 4000501"/>
                        <a:gd name="connsiteY11" fmla="*/ 0 h 684803"/>
                        <a:gd name="connsiteX12" fmla="*/ 2581005 w 4000501"/>
                        <a:gd name="connsiteY12" fmla="*/ 0 h 684803"/>
                        <a:gd name="connsiteX13" fmla="*/ 2833507 w 4000501"/>
                        <a:gd name="connsiteY13" fmla="*/ 0 h 684803"/>
                        <a:gd name="connsiteX14" fmla="*/ 3161760 w 4000501"/>
                        <a:gd name="connsiteY14" fmla="*/ 0 h 684803"/>
                        <a:gd name="connsiteX15" fmla="*/ 3376387 w 4000501"/>
                        <a:gd name="connsiteY15" fmla="*/ 0 h 684803"/>
                        <a:gd name="connsiteX16" fmla="*/ 3591013 w 4000501"/>
                        <a:gd name="connsiteY16" fmla="*/ 0 h 684803"/>
                        <a:gd name="connsiteX17" fmla="*/ 3894016 w 4000501"/>
                        <a:gd name="connsiteY17" fmla="*/ 0 h 684803"/>
                        <a:gd name="connsiteX18" fmla="*/ 4000501 w 4000501"/>
                        <a:gd name="connsiteY18" fmla="*/ 77944 h 684803"/>
                        <a:gd name="connsiteX19" fmla="*/ 4000501 w 4000501"/>
                        <a:gd name="connsiteY19" fmla="*/ 248959 h 684803"/>
                        <a:gd name="connsiteX20" fmla="*/ 4000501 w 4000501"/>
                        <a:gd name="connsiteY20" fmla="*/ 409397 h 684803"/>
                        <a:gd name="connsiteX21" fmla="*/ 4000501 w 4000501"/>
                        <a:gd name="connsiteY21" fmla="*/ 606858 h 684803"/>
                        <a:gd name="connsiteX22" fmla="*/ 3894016 w 4000501"/>
                        <a:gd name="connsiteY22" fmla="*/ 684803 h 684803"/>
                        <a:gd name="connsiteX23" fmla="*/ 3641514 w 4000501"/>
                        <a:gd name="connsiteY23" fmla="*/ 684803 h 684803"/>
                        <a:gd name="connsiteX24" fmla="*/ 3464762 w 4000501"/>
                        <a:gd name="connsiteY24" fmla="*/ 684803 h 684803"/>
                        <a:gd name="connsiteX25" fmla="*/ 3250136 w 4000501"/>
                        <a:gd name="connsiteY25" fmla="*/ 684803 h 684803"/>
                        <a:gd name="connsiteX26" fmla="*/ 2959758 w 4000501"/>
                        <a:gd name="connsiteY26" fmla="*/ 684803 h 684803"/>
                        <a:gd name="connsiteX27" fmla="*/ 2783007 w 4000501"/>
                        <a:gd name="connsiteY27" fmla="*/ 684803 h 684803"/>
                        <a:gd name="connsiteX28" fmla="*/ 2644130 w 4000501"/>
                        <a:gd name="connsiteY28" fmla="*/ 684803 h 684803"/>
                        <a:gd name="connsiteX29" fmla="*/ 2391628 w 4000501"/>
                        <a:gd name="connsiteY29" fmla="*/ 684803 h 684803"/>
                        <a:gd name="connsiteX30" fmla="*/ 2252752 w 4000501"/>
                        <a:gd name="connsiteY30" fmla="*/ 684803 h 684803"/>
                        <a:gd name="connsiteX31" fmla="*/ 2038125 w 4000501"/>
                        <a:gd name="connsiteY31" fmla="*/ 684803 h 684803"/>
                        <a:gd name="connsiteX32" fmla="*/ 1861374 w 4000501"/>
                        <a:gd name="connsiteY32" fmla="*/ 684803 h 684803"/>
                        <a:gd name="connsiteX33" fmla="*/ 1608872 w 4000501"/>
                        <a:gd name="connsiteY33" fmla="*/ 684803 h 684803"/>
                        <a:gd name="connsiteX34" fmla="*/ 1432120 w 4000501"/>
                        <a:gd name="connsiteY34" fmla="*/ 684803 h 684803"/>
                        <a:gd name="connsiteX35" fmla="*/ 1293244 w 4000501"/>
                        <a:gd name="connsiteY35" fmla="*/ 684803 h 684803"/>
                        <a:gd name="connsiteX36" fmla="*/ 964991 w 4000501"/>
                        <a:gd name="connsiteY36" fmla="*/ 684803 h 684803"/>
                        <a:gd name="connsiteX37" fmla="*/ 636738 w 4000501"/>
                        <a:gd name="connsiteY37" fmla="*/ 684803 h 684803"/>
                        <a:gd name="connsiteX38" fmla="*/ 346361 w 4000501"/>
                        <a:gd name="connsiteY38" fmla="*/ 684803 h 684803"/>
                        <a:gd name="connsiteX39" fmla="*/ 106484 w 4000501"/>
                        <a:gd name="connsiteY39" fmla="*/ 684803 h 684803"/>
                        <a:gd name="connsiteX40" fmla="*/ 0 w 4000501"/>
                        <a:gd name="connsiteY40" fmla="*/ 606858 h 684803"/>
                        <a:gd name="connsiteX41" fmla="*/ 0 w 4000501"/>
                        <a:gd name="connsiteY41" fmla="*/ 425264 h 684803"/>
                        <a:gd name="connsiteX42" fmla="*/ 0 w 4000501"/>
                        <a:gd name="connsiteY42" fmla="*/ 243670 h 684803"/>
                        <a:gd name="connsiteX43" fmla="*/ 0 w 4000501"/>
                        <a:gd name="connsiteY43" fmla="*/ 77944 h 68480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</a:cxnLst>
                      <a:rect l="l" t="t" r="r" b="b"/>
                      <a:pathLst>
                        <a:path w="4000501" h="684803" fill="none" extrusionOk="0">
                          <a:moveTo>
                            <a:pt x="0" y="77944"/>
                          </a:moveTo>
                          <a:cubicBezTo>
                            <a:pt x="-4911" y="23364"/>
                            <a:pt x="36712" y="-5341"/>
                            <a:pt x="106484" y="0"/>
                          </a:cubicBezTo>
                          <a:cubicBezTo>
                            <a:pt x="182866" y="740"/>
                            <a:pt x="216828" y="13660"/>
                            <a:pt x="321111" y="0"/>
                          </a:cubicBezTo>
                          <a:cubicBezTo>
                            <a:pt x="422863" y="-3901"/>
                            <a:pt x="435228" y="-1549"/>
                            <a:pt x="497862" y="0"/>
                          </a:cubicBezTo>
                          <a:cubicBezTo>
                            <a:pt x="549923" y="3433"/>
                            <a:pt x="698438" y="1123"/>
                            <a:pt x="788240" y="0"/>
                          </a:cubicBezTo>
                          <a:cubicBezTo>
                            <a:pt x="860521" y="-15163"/>
                            <a:pt x="953659" y="13324"/>
                            <a:pt x="1116493" y="0"/>
                          </a:cubicBezTo>
                          <a:cubicBezTo>
                            <a:pt x="1276183" y="-7769"/>
                            <a:pt x="1303460" y="-10155"/>
                            <a:pt x="1368995" y="0"/>
                          </a:cubicBezTo>
                          <a:cubicBezTo>
                            <a:pt x="1435588" y="18540"/>
                            <a:pt x="1482171" y="-4565"/>
                            <a:pt x="1583621" y="0"/>
                          </a:cubicBezTo>
                          <a:cubicBezTo>
                            <a:pt x="1687052" y="-872"/>
                            <a:pt x="1699410" y="2767"/>
                            <a:pt x="1798248" y="0"/>
                          </a:cubicBezTo>
                          <a:cubicBezTo>
                            <a:pt x="1899134" y="-6049"/>
                            <a:pt x="1916482" y="5651"/>
                            <a:pt x="1975000" y="0"/>
                          </a:cubicBezTo>
                          <a:cubicBezTo>
                            <a:pt x="2034355" y="-4451"/>
                            <a:pt x="2107693" y="4232"/>
                            <a:pt x="2151751" y="0"/>
                          </a:cubicBezTo>
                          <a:cubicBezTo>
                            <a:pt x="2202719" y="-6908"/>
                            <a:pt x="2273898" y="3507"/>
                            <a:pt x="2328503" y="0"/>
                          </a:cubicBezTo>
                          <a:cubicBezTo>
                            <a:pt x="2386968" y="9124"/>
                            <a:pt x="2455572" y="-12161"/>
                            <a:pt x="2505254" y="0"/>
                          </a:cubicBezTo>
                          <a:cubicBezTo>
                            <a:pt x="2559751" y="16522"/>
                            <a:pt x="2736752" y="1274"/>
                            <a:pt x="2833507" y="0"/>
                          </a:cubicBezTo>
                          <a:cubicBezTo>
                            <a:pt x="2918986" y="-1698"/>
                            <a:pt x="3000404" y="10237"/>
                            <a:pt x="3086009" y="0"/>
                          </a:cubicBezTo>
                          <a:cubicBezTo>
                            <a:pt x="3156299" y="-9091"/>
                            <a:pt x="3290380" y="-22717"/>
                            <a:pt x="3414262" y="0"/>
                          </a:cubicBezTo>
                          <a:cubicBezTo>
                            <a:pt x="3550774" y="7022"/>
                            <a:pt x="3694034" y="-28722"/>
                            <a:pt x="3894016" y="0"/>
                          </a:cubicBezTo>
                          <a:cubicBezTo>
                            <a:pt x="3943471" y="143"/>
                            <a:pt x="4008137" y="32491"/>
                            <a:pt x="4000501" y="77944"/>
                          </a:cubicBezTo>
                          <a:cubicBezTo>
                            <a:pt x="4002875" y="113830"/>
                            <a:pt x="4007203" y="180440"/>
                            <a:pt x="4000501" y="243670"/>
                          </a:cubicBezTo>
                          <a:cubicBezTo>
                            <a:pt x="4006600" y="304571"/>
                            <a:pt x="3996078" y="346362"/>
                            <a:pt x="4000501" y="414686"/>
                          </a:cubicBezTo>
                          <a:cubicBezTo>
                            <a:pt x="4019524" y="483177"/>
                            <a:pt x="3993909" y="541728"/>
                            <a:pt x="4000501" y="606858"/>
                          </a:cubicBezTo>
                          <a:cubicBezTo>
                            <a:pt x="4007909" y="651504"/>
                            <a:pt x="3958507" y="686553"/>
                            <a:pt x="3894016" y="684803"/>
                          </a:cubicBezTo>
                          <a:cubicBezTo>
                            <a:pt x="3836325" y="675334"/>
                            <a:pt x="3730360" y="683317"/>
                            <a:pt x="3679389" y="684803"/>
                          </a:cubicBezTo>
                          <a:cubicBezTo>
                            <a:pt x="3618834" y="688785"/>
                            <a:pt x="3549665" y="674943"/>
                            <a:pt x="3502638" y="684803"/>
                          </a:cubicBezTo>
                          <a:cubicBezTo>
                            <a:pt x="3470824" y="683751"/>
                            <a:pt x="3321943" y="673173"/>
                            <a:pt x="3212260" y="684803"/>
                          </a:cubicBezTo>
                          <a:cubicBezTo>
                            <a:pt x="3094381" y="690458"/>
                            <a:pt x="3080120" y="689117"/>
                            <a:pt x="2997633" y="684803"/>
                          </a:cubicBezTo>
                          <a:cubicBezTo>
                            <a:pt x="2913538" y="681172"/>
                            <a:pt x="2886112" y="677343"/>
                            <a:pt x="2783007" y="684803"/>
                          </a:cubicBezTo>
                          <a:cubicBezTo>
                            <a:pt x="2691497" y="693874"/>
                            <a:pt x="2571791" y="691091"/>
                            <a:pt x="2492629" y="684803"/>
                          </a:cubicBezTo>
                          <a:cubicBezTo>
                            <a:pt x="2404089" y="681581"/>
                            <a:pt x="2307090" y="684587"/>
                            <a:pt x="2164376" y="684803"/>
                          </a:cubicBezTo>
                          <a:cubicBezTo>
                            <a:pt x="2018023" y="679713"/>
                            <a:pt x="1977528" y="688752"/>
                            <a:pt x="1836124" y="684803"/>
                          </a:cubicBezTo>
                          <a:cubicBezTo>
                            <a:pt x="1692969" y="685974"/>
                            <a:pt x="1642031" y="677867"/>
                            <a:pt x="1583621" y="684803"/>
                          </a:cubicBezTo>
                          <a:cubicBezTo>
                            <a:pt x="1514152" y="688980"/>
                            <a:pt x="1468058" y="673627"/>
                            <a:pt x="1406870" y="684803"/>
                          </a:cubicBezTo>
                          <a:cubicBezTo>
                            <a:pt x="1347745" y="691005"/>
                            <a:pt x="1297065" y="688726"/>
                            <a:pt x="1230118" y="684803"/>
                          </a:cubicBezTo>
                          <a:cubicBezTo>
                            <a:pt x="1159138" y="681590"/>
                            <a:pt x="1101695" y="681476"/>
                            <a:pt x="977616" y="684803"/>
                          </a:cubicBezTo>
                          <a:cubicBezTo>
                            <a:pt x="860641" y="684635"/>
                            <a:pt x="854556" y="679564"/>
                            <a:pt x="800865" y="684803"/>
                          </a:cubicBezTo>
                          <a:cubicBezTo>
                            <a:pt x="751258" y="679378"/>
                            <a:pt x="634157" y="677590"/>
                            <a:pt x="586238" y="684803"/>
                          </a:cubicBezTo>
                          <a:cubicBezTo>
                            <a:pt x="528971" y="697114"/>
                            <a:pt x="412406" y="699911"/>
                            <a:pt x="333736" y="684803"/>
                          </a:cubicBezTo>
                          <a:cubicBezTo>
                            <a:pt x="265958" y="672950"/>
                            <a:pt x="163361" y="673323"/>
                            <a:pt x="106484" y="684803"/>
                          </a:cubicBezTo>
                          <a:cubicBezTo>
                            <a:pt x="49794" y="695637"/>
                            <a:pt x="-4043" y="652804"/>
                            <a:pt x="0" y="606858"/>
                          </a:cubicBezTo>
                          <a:cubicBezTo>
                            <a:pt x="5820" y="548447"/>
                            <a:pt x="-184" y="520455"/>
                            <a:pt x="0" y="430553"/>
                          </a:cubicBezTo>
                          <a:cubicBezTo>
                            <a:pt x="2020" y="345377"/>
                            <a:pt x="1027" y="341490"/>
                            <a:pt x="0" y="270116"/>
                          </a:cubicBezTo>
                          <a:cubicBezTo>
                            <a:pt x="1464" y="195373"/>
                            <a:pt x="-3876" y="138980"/>
                            <a:pt x="0" y="77944"/>
                          </a:cubicBezTo>
                          <a:close/>
                        </a:path>
                        <a:path w="4000501" h="684803" stroke="0" extrusionOk="0">
                          <a:moveTo>
                            <a:pt x="0" y="77944"/>
                          </a:moveTo>
                          <a:cubicBezTo>
                            <a:pt x="5320" y="32541"/>
                            <a:pt x="55512" y="-9820"/>
                            <a:pt x="106484" y="0"/>
                          </a:cubicBezTo>
                          <a:cubicBezTo>
                            <a:pt x="255335" y="3059"/>
                            <a:pt x="297879" y="2481"/>
                            <a:pt x="396861" y="0"/>
                          </a:cubicBezTo>
                          <a:cubicBezTo>
                            <a:pt x="504827" y="-2237"/>
                            <a:pt x="565074" y="-11180"/>
                            <a:pt x="611488" y="0"/>
                          </a:cubicBezTo>
                          <a:cubicBezTo>
                            <a:pt x="667745" y="2788"/>
                            <a:pt x="726355" y="-308"/>
                            <a:pt x="750364" y="0"/>
                          </a:cubicBezTo>
                          <a:cubicBezTo>
                            <a:pt x="766820" y="5023"/>
                            <a:pt x="888195" y="222"/>
                            <a:pt x="964991" y="0"/>
                          </a:cubicBezTo>
                          <a:cubicBezTo>
                            <a:pt x="1038386" y="885"/>
                            <a:pt x="1060304" y="-4252"/>
                            <a:pt x="1103867" y="0"/>
                          </a:cubicBezTo>
                          <a:cubicBezTo>
                            <a:pt x="1139119" y="-14022"/>
                            <a:pt x="1340004" y="-1670"/>
                            <a:pt x="1432120" y="0"/>
                          </a:cubicBezTo>
                          <a:cubicBezTo>
                            <a:pt x="1515145" y="11279"/>
                            <a:pt x="1541802" y="1355"/>
                            <a:pt x="1608872" y="0"/>
                          </a:cubicBezTo>
                          <a:cubicBezTo>
                            <a:pt x="1663277" y="14738"/>
                            <a:pt x="1766444" y="-975"/>
                            <a:pt x="1899249" y="0"/>
                          </a:cubicBezTo>
                          <a:cubicBezTo>
                            <a:pt x="2029652" y="-6784"/>
                            <a:pt x="2034874" y="-5812"/>
                            <a:pt x="2076001" y="0"/>
                          </a:cubicBezTo>
                          <a:cubicBezTo>
                            <a:pt x="2105303" y="3449"/>
                            <a:pt x="2324282" y="1783"/>
                            <a:pt x="2404253" y="0"/>
                          </a:cubicBezTo>
                          <a:cubicBezTo>
                            <a:pt x="2505182" y="-10388"/>
                            <a:pt x="2496329" y="3582"/>
                            <a:pt x="2581005" y="0"/>
                          </a:cubicBezTo>
                          <a:cubicBezTo>
                            <a:pt x="2658606" y="-5201"/>
                            <a:pt x="2780878" y="9875"/>
                            <a:pt x="2833507" y="0"/>
                          </a:cubicBezTo>
                          <a:cubicBezTo>
                            <a:pt x="2891256" y="-7962"/>
                            <a:pt x="3089299" y="-7528"/>
                            <a:pt x="3161760" y="0"/>
                          </a:cubicBezTo>
                          <a:cubicBezTo>
                            <a:pt x="3230697" y="9100"/>
                            <a:pt x="3316922" y="-2330"/>
                            <a:pt x="3376387" y="0"/>
                          </a:cubicBezTo>
                          <a:cubicBezTo>
                            <a:pt x="3430512" y="11173"/>
                            <a:pt x="3495741" y="4546"/>
                            <a:pt x="3591013" y="0"/>
                          </a:cubicBezTo>
                          <a:cubicBezTo>
                            <a:pt x="3674433" y="5924"/>
                            <a:pt x="3801969" y="-2902"/>
                            <a:pt x="3894016" y="0"/>
                          </a:cubicBezTo>
                          <a:cubicBezTo>
                            <a:pt x="3962483" y="-577"/>
                            <a:pt x="4009674" y="32626"/>
                            <a:pt x="4000501" y="77944"/>
                          </a:cubicBezTo>
                          <a:cubicBezTo>
                            <a:pt x="3987675" y="139214"/>
                            <a:pt x="3986579" y="180777"/>
                            <a:pt x="4000501" y="248959"/>
                          </a:cubicBezTo>
                          <a:cubicBezTo>
                            <a:pt x="4004173" y="321121"/>
                            <a:pt x="4010123" y="333533"/>
                            <a:pt x="4000501" y="409397"/>
                          </a:cubicBezTo>
                          <a:cubicBezTo>
                            <a:pt x="3991286" y="481978"/>
                            <a:pt x="3999970" y="510574"/>
                            <a:pt x="4000501" y="606858"/>
                          </a:cubicBezTo>
                          <a:cubicBezTo>
                            <a:pt x="4008810" y="659157"/>
                            <a:pt x="3967237" y="696765"/>
                            <a:pt x="3894016" y="684803"/>
                          </a:cubicBezTo>
                          <a:cubicBezTo>
                            <a:pt x="3810379" y="690132"/>
                            <a:pt x="3729888" y="695626"/>
                            <a:pt x="3641514" y="684803"/>
                          </a:cubicBezTo>
                          <a:cubicBezTo>
                            <a:pt x="3543973" y="677935"/>
                            <a:pt x="3522374" y="687724"/>
                            <a:pt x="3464762" y="684803"/>
                          </a:cubicBezTo>
                          <a:cubicBezTo>
                            <a:pt x="3397161" y="681307"/>
                            <a:pt x="3331868" y="694752"/>
                            <a:pt x="3250136" y="684803"/>
                          </a:cubicBezTo>
                          <a:cubicBezTo>
                            <a:pt x="3174505" y="664448"/>
                            <a:pt x="3039116" y="683069"/>
                            <a:pt x="2959758" y="684803"/>
                          </a:cubicBezTo>
                          <a:cubicBezTo>
                            <a:pt x="2887544" y="684014"/>
                            <a:pt x="2852837" y="683669"/>
                            <a:pt x="2783007" y="684803"/>
                          </a:cubicBezTo>
                          <a:cubicBezTo>
                            <a:pt x="2708208" y="686912"/>
                            <a:pt x="2690536" y="679823"/>
                            <a:pt x="2644130" y="684803"/>
                          </a:cubicBezTo>
                          <a:cubicBezTo>
                            <a:pt x="2586338" y="683052"/>
                            <a:pt x="2453308" y="684806"/>
                            <a:pt x="2391628" y="684803"/>
                          </a:cubicBezTo>
                          <a:cubicBezTo>
                            <a:pt x="2334374" y="686358"/>
                            <a:pt x="2298007" y="680385"/>
                            <a:pt x="2252752" y="684803"/>
                          </a:cubicBezTo>
                          <a:cubicBezTo>
                            <a:pt x="2211580" y="679780"/>
                            <a:pt x="2102876" y="688597"/>
                            <a:pt x="2038125" y="684803"/>
                          </a:cubicBezTo>
                          <a:cubicBezTo>
                            <a:pt x="1983355" y="692551"/>
                            <a:pt x="1926432" y="684637"/>
                            <a:pt x="1861374" y="684803"/>
                          </a:cubicBezTo>
                          <a:cubicBezTo>
                            <a:pt x="1815182" y="678053"/>
                            <a:pt x="1673054" y="694567"/>
                            <a:pt x="1608872" y="684803"/>
                          </a:cubicBezTo>
                          <a:cubicBezTo>
                            <a:pt x="1546424" y="688944"/>
                            <a:pt x="1496727" y="686616"/>
                            <a:pt x="1432120" y="684803"/>
                          </a:cubicBezTo>
                          <a:cubicBezTo>
                            <a:pt x="1369030" y="684177"/>
                            <a:pt x="1350912" y="688812"/>
                            <a:pt x="1293244" y="684803"/>
                          </a:cubicBezTo>
                          <a:cubicBezTo>
                            <a:pt x="1235960" y="702353"/>
                            <a:pt x="1093268" y="649032"/>
                            <a:pt x="964991" y="684803"/>
                          </a:cubicBezTo>
                          <a:cubicBezTo>
                            <a:pt x="837332" y="686189"/>
                            <a:pt x="737176" y="689593"/>
                            <a:pt x="636738" y="684803"/>
                          </a:cubicBezTo>
                          <a:cubicBezTo>
                            <a:pt x="547927" y="691300"/>
                            <a:pt x="426632" y="685125"/>
                            <a:pt x="346361" y="684803"/>
                          </a:cubicBezTo>
                          <a:cubicBezTo>
                            <a:pt x="283209" y="675980"/>
                            <a:pt x="169667" y="691230"/>
                            <a:pt x="106484" y="684803"/>
                          </a:cubicBezTo>
                          <a:cubicBezTo>
                            <a:pt x="53792" y="689356"/>
                            <a:pt x="-4547" y="644885"/>
                            <a:pt x="0" y="606858"/>
                          </a:cubicBezTo>
                          <a:cubicBezTo>
                            <a:pt x="-1521" y="537738"/>
                            <a:pt x="-2164" y="506865"/>
                            <a:pt x="0" y="425264"/>
                          </a:cubicBezTo>
                          <a:cubicBezTo>
                            <a:pt x="10263" y="341746"/>
                            <a:pt x="8997" y="296898"/>
                            <a:pt x="0" y="243670"/>
                          </a:cubicBezTo>
                          <a:cubicBezTo>
                            <a:pt x="-6562" y="195691"/>
                            <a:pt x="31" y="126935"/>
                            <a:pt x="0" y="77944"/>
                          </a:cubicBezTo>
                          <a:close/>
                        </a:path>
                        <a:path w="4000501" h="684803" fill="none" stroke="0" extrusionOk="0">
                          <a:moveTo>
                            <a:pt x="0" y="77944"/>
                          </a:moveTo>
                          <a:cubicBezTo>
                            <a:pt x="4971" y="28836"/>
                            <a:pt x="45993" y="-6905"/>
                            <a:pt x="106484" y="0"/>
                          </a:cubicBezTo>
                          <a:cubicBezTo>
                            <a:pt x="190053" y="9126"/>
                            <a:pt x="224004" y="6374"/>
                            <a:pt x="321111" y="0"/>
                          </a:cubicBezTo>
                          <a:cubicBezTo>
                            <a:pt x="423469" y="-5147"/>
                            <a:pt x="437735" y="-1587"/>
                            <a:pt x="497862" y="0"/>
                          </a:cubicBezTo>
                          <a:cubicBezTo>
                            <a:pt x="564779" y="-12743"/>
                            <a:pt x="709615" y="6780"/>
                            <a:pt x="788240" y="0"/>
                          </a:cubicBezTo>
                          <a:cubicBezTo>
                            <a:pt x="865798" y="-2957"/>
                            <a:pt x="959415" y="27941"/>
                            <a:pt x="1116493" y="0"/>
                          </a:cubicBezTo>
                          <a:cubicBezTo>
                            <a:pt x="1275510" y="-6400"/>
                            <a:pt x="1306553" y="-9365"/>
                            <a:pt x="1368995" y="0"/>
                          </a:cubicBezTo>
                          <a:cubicBezTo>
                            <a:pt x="1435980" y="10818"/>
                            <a:pt x="1480684" y="4119"/>
                            <a:pt x="1583621" y="0"/>
                          </a:cubicBezTo>
                          <a:cubicBezTo>
                            <a:pt x="1689123" y="634"/>
                            <a:pt x="1701254" y="6662"/>
                            <a:pt x="1798248" y="0"/>
                          </a:cubicBezTo>
                          <a:cubicBezTo>
                            <a:pt x="1896530" y="-4960"/>
                            <a:pt x="1923189" y="1611"/>
                            <a:pt x="1975000" y="0"/>
                          </a:cubicBezTo>
                          <a:cubicBezTo>
                            <a:pt x="2040116" y="-4050"/>
                            <a:pt x="2109449" y="1812"/>
                            <a:pt x="2151751" y="0"/>
                          </a:cubicBezTo>
                          <a:cubicBezTo>
                            <a:pt x="2186393" y="6522"/>
                            <a:pt x="2275336" y="-2115"/>
                            <a:pt x="2328503" y="0"/>
                          </a:cubicBezTo>
                          <a:cubicBezTo>
                            <a:pt x="2392287" y="3180"/>
                            <a:pt x="2445229" y="-4983"/>
                            <a:pt x="2505254" y="0"/>
                          </a:cubicBezTo>
                          <a:cubicBezTo>
                            <a:pt x="2558408" y="8024"/>
                            <a:pt x="2761120" y="1257"/>
                            <a:pt x="2833507" y="0"/>
                          </a:cubicBezTo>
                          <a:cubicBezTo>
                            <a:pt x="2902566" y="-2825"/>
                            <a:pt x="3009016" y="-875"/>
                            <a:pt x="3086009" y="0"/>
                          </a:cubicBezTo>
                          <a:cubicBezTo>
                            <a:pt x="3175636" y="-2000"/>
                            <a:pt x="3293644" y="-11740"/>
                            <a:pt x="3414262" y="0"/>
                          </a:cubicBezTo>
                          <a:cubicBezTo>
                            <a:pt x="3566490" y="33441"/>
                            <a:pt x="3687109" y="2826"/>
                            <a:pt x="3894016" y="0"/>
                          </a:cubicBezTo>
                          <a:cubicBezTo>
                            <a:pt x="3945296" y="-12757"/>
                            <a:pt x="3999213" y="28596"/>
                            <a:pt x="4000501" y="77944"/>
                          </a:cubicBezTo>
                          <a:cubicBezTo>
                            <a:pt x="4016653" y="107265"/>
                            <a:pt x="3994017" y="182470"/>
                            <a:pt x="4000501" y="243670"/>
                          </a:cubicBezTo>
                          <a:cubicBezTo>
                            <a:pt x="4014197" y="312290"/>
                            <a:pt x="3980976" y="345182"/>
                            <a:pt x="4000501" y="414686"/>
                          </a:cubicBezTo>
                          <a:cubicBezTo>
                            <a:pt x="3998296" y="475311"/>
                            <a:pt x="3998072" y="563173"/>
                            <a:pt x="4000501" y="606858"/>
                          </a:cubicBezTo>
                          <a:cubicBezTo>
                            <a:pt x="4002820" y="664173"/>
                            <a:pt x="3964202" y="688146"/>
                            <a:pt x="3894016" y="684803"/>
                          </a:cubicBezTo>
                          <a:cubicBezTo>
                            <a:pt x="3819337" y="685040"/>
                            <a:pt x="3743104" y="687938"/>
                            <a:pt x="3679389" y="684803"/>
                          </a:cubicBezTo>
                          <a:cubicBezTo>
                            <a:pt x="3615731" y="690245"/>
                            <a:pt x="3539654" y="688407"/>
                            <a:pt x="3502638" y="684803"/>
                          </a:cubicBezTo>
                          <a:cubicBezTo>
                            <a:pt x="3479322" y="687898"/>
                            <a:pt x="3323922" y="678786"/>
                            <a:pt x="3212260" y="684803"/>
                          </a:cubicBezTo>
                          <a:cubicBezTo>
                            <a:pt x="3097741" y="688835"/>
                            <a:pt x="3078063" y="686034"/>
                            <a:pt x="2997633" y="684803"/>
                          </a:cubicBezTo>
                          <a:cubicBezTo>
                            <a:pt x="2916791" y="687606"/>
                            <a:pt x="2882880" y="678568"/>
                            <a:pt x="2783007" y="684803"/>
                          </a:cubicBezTo>
                          <a:cubicBezTo>
                            <a:pt x="2676195" y="689510"/>
                            <a:pt x="2585720" y="675672"/>
                            <a:pt x="2492629" y="684803"/>
                          </a:cubicBezTo>
                          <a:cubicBezTo>
                            <a:pt x="2415172" y="671185"/>
                            <a:pt x="2330983" y="687784"/>
                            <a:pt x="2164376" y="684803"/>
                          </a:cubicBezTo>
                          <a:cubicBezTo>
                            <a:pt x="2022136" y="682751"/>
                            <a:pt x="1973590" y="684856"/>
                            <a:pt x="1836124" y="684803"/>
                          </a:cubicBezTo>
                          <a:cubicBezTo>
                            <a:pt x="1701965" y="691037"/>
                            <a:pt x="1652847" y="679634"/>
                            <a:pt x="1583621" y="684803"/>
                          </a:cubicBezTo>
                          <a:cubicBezTo>
                            <a:pt x="1511563" y="681077"/>
                            <a:pt x="1463300" y="677874"/>
                            <a:pt x="1406870" y="684803"/>
                          </a:cubicBezTo>
                          <a:cubicBezTo>
                            <a:pt x="1344833" y="681974"/>
                            <a:pt x="1308408" y="686794"/>
                            <a:pt x="1230118" y="684803"/>
                          </a:cubicBezTo>
                          <a:cubicBezTo>
                            <a:pt x="1150616" y="673961"/>
                            <a:pt x="1098156" y="684037"/>
                            <a:pt x="977616" y="684803"/>
                          </a:cubicBezTo>
                          <a:cubicBezTo>
                            <a:pt x="861804" y="685501"/>
                            <a:pt x="854184" y="679612"/>
                            <a:pt x="800865" y="684803"/>
                          </a:cubicBezTo>
                          <a:cubicBezTo>
                            <a:pt x="741984" y="684173"/>
                            <a:pt x="636728" y="684458"/>
                            <a:pt x="586238" y="684803"/>
                          </a:cubicBezTo>
                          <a:cubicBezTo>
                            <a:pt x="550685" y="691339"/>
                            <a:pt x="400520" y="692454"/>
                            <a:pt x="333736" y="684803"/>
                          </a:cubicBezTo>
                          <a:cubicBezTo>
                            <a:pt x="261303" y="686890"/>
                            <a:pt x="180730" y="669631"/>
                            <a:pt x="106484" y="684803"/>
                          </a:cubicBezTo>
                          <a:cubicBezTo>
                            <a:pt x="47786" y="695079"/>
                            <a:pt x="1323" y="666807"/>
                            <a:pt x="0" y="606858"/>
                          </a:cubicBezTo>
                          <a:cubicBezTo>
                            <a:pt x="5344" y="545980"/>
                            <a:pt x="-5690" y="515295"/>
                            <a:pt x="0" y="430553"/>
                          </a:cubicBezTo>
                          <a:cubicBezTo>
                            <a:pt x="2318" y="345590"/>
                            <a:pt x="1524" y="342568"/>
                            <a:pt x="0" y="270116"/>
                          </a:cubicBezTo>
                          <a:cubicBezTo>
                            <a:pt x="-11366" y="192266"/>
                            <a:pt x="3123" y="129343"/>
                            <a:pt x="0" y="77944"/>
                          </a:cubicBezTo>
                          <a:close/>
                        </a:path>
                      </a:pathLst>
                    </a:cu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83508"/>
              <a:endParaRPr lang="th-TH" sz="2400">
                <a:solidFill>
                  <a:prstClr val="white"/>
                </a:solidFill>
                <a:latin typeface="MN ONIGIRI" pitchFamily="2" charset="0"/>
                <a:cs typeface="MN ONIGIRI" pitchFamily="2" charset="0"/>
              </a:endParaRPr>
            </a:p>
          </p:txBody>
        </p:sp>
        <p:sp>
          <p:nvSpPr>
            <p:cNvPr id="25" name="กล่องข้อความ 24">
              <a:extLst>
                <a:ext uri="{FF2B5EF4-FFF2-40B4-BE49-F238E27FC236}">
                  <a16:creationId xmlns:a16="http://schemas.microsoft.com/office/drawing/2014/main" id="{9C56890D-7018-8D00-DBF4-8BA573035A46}"/>
                </a:ext>
              </a:extLst>
            </p:cNvPr>
            <p:cNvSpPr txBox="1"/>
            <p:nvPr/>
          </p:nvSpPr>
          <p:spPr>
            <a:xfrm>
              <a:off x="1776549" y="3222621"/>
              <a:ext cx="3173631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400" dirty="0">
                  <a:latin typeface="FC Crayon [Non-commercial] Reg" pitchFamily="2" charset="-34"/>
                  <a:cs typeface="FC Crayon [Non-commercial] Reg" pitchFamily="2" charset="-34"/>
                </a:rPr>
                <a:t>3. </a:t>
              </a:r>
              <a:r>
                <a:rPr lang="th-TH" sz="2400" dirty="0">
                  <a:latin typeface="FC Crayon [Non-commercial] Reg" pitchFamily="2" charset="-34"/>
                  <a:cs typeface="FC Crayon [Non-commercial] Reg" pitchFamily="2" charset="-34"/>
                </a:rPr>
                <a:t>ร้อยละโดยมวลต่อปริมาตร </a:t>
              </a:r>
              <a:r>
                <a:rPr lang="th-TH" sz="2400" dirty="0">
                  <a:solidFill>
                    <a:schemeClr val="accent2"/>
                  </a:solidFill>
                  <a:latin typeface="FC Crayon [Non-commercial] Reg" pitchFamily="2" charset="-34"/>
                  <a:cs typeface="FC Crayon [Non-commercial] Reg" pitchFamily="2" charset="-34"/>
                </a:rPr>
                <a:t>( % </a:t>
              </a:r>
              <a:r>
                <a:rPr lang="en" sz="2400" dirty="0">
                  <a:solidFill>
                    <a:schemeClr val="accent2"/>
                  </a:solidFill>
                  <a:latin typeface="FC Crayon [Non-commercial] Reg" pitchFamily="2" charset="-34"/>
                  <a:cs typeface="FC Crayon [Non-commercial] Reg" pitchFamily="2" charset="-34"/>
                </a:rPr>
                <a:t>w/v )</a:t>
              </a:r>
              <a:endParaRPr lang="en-US" sz="2400" dirty="0">
                <a:solidFill>
                  <a:schemeClr val="accent2"/>
                </a:solidFill>
                <a:latin typeface="FC Crayon [Non-commercial] Reg" pitchFamily="2" charset="-34"/>
                <a:cs typeface="FC Crayon [Non-commercial] Reg" pitchFamily="2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891289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3.7037E-7 L 0 0.00023 " pathEditMode="relative" rAng="0" ptsTypes="AA">
                                      <p:cBhvr>
                                        <p:cTn id="6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  <p:animRot by="1500000">
                                      <p:cBhvr>
                                        <p:cTn id="7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 tmFilter="0,0; .5, 1; 1, 1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สี่เหลี่ยมผืนผ้ามุมมน 4">
            <a:extLst>
              <a:ext uri="{FF2B5EF4-FFF2-40B4-BE49-F238E27FC236}">
                <a16:creationId xmlns:a16="http://schemas.microsoft.com/office/drawing/2014/main" id="{40C08761-514A-6CB3-1F05-80084CEC4F14}"/>
              </a:ext>
            </a:extLst>
          </p:cNvPr>
          <p:cNvSpPr/>
          <p:nvPr/>
        </p:nvSpPr>
        <p:spPr>
          <a:xfrm>
            <a:off x="805893" y="3160024"/>
            <a:ext cx="10580214" cy="2683824"/>
          </a:xfrm>
          <a:custGeom>
            <a:avLst/>
            <a:gdLst>
              <a:gd name="connsiteX0" fmla="*/ 0 w 10580214"/>
              <a:gd name="connsiteY0" fmla="*/ 305472 h 2683824"/>
              <a:gd name="connsiteX1" fmla="*/ 281621 w 10580214"/>
              <a:gd name="connsiteY1" fmla="*/ 0 h 2683824"/>
              <a:gd name="connsiteX2" fmla="*/ 849250 w 10580214"/>
              <a:gd name="connsiteY2" fmla="*/ 0 h 2683824"/>
              <a:gd name="connsiteX3" fmla="*/ 1316708 w 10580214"/>
              <a:gd name="connsiteY3" fmla="*/ 0 h 2683824"/>
              <a:gd name="connsiteX4" fmla="*/ 2084676 w 10580214"/>
              <a:gd name="connsiteY4" fmla="*/ 0 h 2683824"/>
              <a:gd name="connsiteX5" fmla="*/ 2952814 w 10580214"/>
              <a:gd name="connsiteY5" fmla="*/ 0 h 2683824"/>
              <a:gd name="connsiteX6" fmla="*/ 3620612 w 10580214"/>
              <a:gd name="connsiteY6" fmla="*/ 0 h 2683824"/>
              <a:gd name="connsiteX7" fmla="*/ 4188239 w 10580214"/>
              <a:gd name="connsiteY7" fmla="*/ 0 h 2683824"/>
              <a:gd name="connsiteX8" fmla="*/ 4755868 w 10580214"/>
              <a:gd name="connsiteY8" fmla="*/ 0 h 2683824"/>
              <a:gd name="connsiteX9" fmla="*/ 5223327 w 10580214"/>
              <a:gd name="connsiteY9" fmla="*/ 0 h 2683824"/>
              <a:gd name="connsiteX10" fmla="*/ 5690785 w 10580214"/>
              <a:gd name="connsiteY10" fmla="*/ 0 h 2683824"/>
              <a:gd name="connsiteX11" fmla="*/ 6158244 w 10580214"/>
              <a:gd name="connsiteY11" fmla="*/ 0 h 2683824"/>
              <a:gd name="connsiteX12" fmla="*/ 6625702 w 10580214"/>
              <a:gd name="connsiteY12" fmla="*/ 0 h 2683824"/>
              <a:gd name="connsiteX13" fmla="*/ 7493840 w 10580214"/>
              <a:gd name="connsiteY13" fmla="*/ 0 h 2683824"/>
              <a:gd name="connsiteX14" fmla="*/ 8161638 w 10580214"/>
              <a:gd name="connsiteY14" fmla="*/ 0 h 2683824"/>
              <a:gd name="connsiteX15" fmla="*/ 9029776 w 10580214"/>
              <a:gd name="connsiteY15" fmla="*/ 0 h 2683824"/>
              <a:gd name="connsiteX16" fmla="*/ 10298592 w 10580214"/>
              <a:gd name="connsiteY16" fmla="*/ 0 h 2683824"/>
              <a:gd name="connsiteX17" fmla="*/ 10580214 w 10580214"/>
              <a:gd name="connsiteY17" fmla="*/ 305472 h 2683824"/>
              <a:gd name="connsiteX18" fmla="*/ 10580214 w 10580214"/>
              <a:gd name="connsiteY18" fmla="*/ 954975 h 2683824"/>
              <a:gd name="connsiteX19" fmla="*/ 10580214 w 10580214"/>
              <a:gd name="connsiteY19" fmla="*/ 1625205 h 2683824"/>
              <a:gd name="connsiteX20" fmla="*/ 10580214 w 10580214"/>
              <a:gd name="connsiteY20" fmla="*/ 2378351 h 2683824"/>
              <a:gd name="connsiteX21" fmla="*/ 10298592 w 10580214"/>
              <a:gd name="connsiteY21" fmla="*/ 2683824 h 2683824"/>
              <a:gd name="connsiteX22" fmla="*/ 9730963 w 10580214"/>
              <a:gd name="connsiteY22" fmla="*/ 2683824 h 2683824"/>
              <a:gd name="connsiteX23" fmla="*/ 9263505 w 10580214"/>
              <a:gd name="connsiteY23" fmla="*/ 2683824 h 2683824"/>
              <a:gd name="connsiteX24" fmla="*/ 8495537 w 10580214"/>
              <a:gd name="connsiteY24" fmla="*/ 2683824 h 2683824"/>
              <a:gd name="connsiteX25" fmla="*/ 7927908 w 10580214"/>
              <a:gd name="connsiteY25" fmla="*/ 2683824 h 2683824"/>
              <a:gd name="connsiteX26" fmla="*/ 7360281 w 10580214"/>
              <a:gd name="connsiteY26" fmla="*/ 2683824 h 2683824"/>
              <a:gd name="connsiteX27" fmla="*/ 6592313 w 10580214"/>
              <a:gd name="connsiteY27" fmla="*/ 2683824 h 2683824"/>
              <a:gd name="connsiteX28" fmla="*/ 5724175 w 10580214"/>
              <a:gd name="connsiteY28" fmla="*/ 2683824 h 2683824"/>
              <a:gd name="connsiteX29" fmla="*/ 4856038 w 10580214"/>
              <a:gd name="connsiteY29" fmla="*/ 2683824 h 2683824"/>
              <a:gd name="connsiteX30" fmla="*/ 4188239 w 10580214"/>
              <a:gd name="connsiteY30" fmla="*/ 2683824 h 2683824"/>
              <a:gd name="connsiteX31" fmla="*/ 3720781 w 10580214"/>
              <a:gd name="connsiteY31" fmla="*/ 2683824 h 2683824"/>
              <a:gd name="connsiteX32" fmla="*/ 3253322 w 10580214"/>
              <a:gd name="connsiteY32" fmla="*/ 2683824 h 2683824"/>
              <a:gd name="connsiteX33" fmla="*/ 2585524 w 10580214"/>
              <a:gd name="connsiteY33" fmla="*/ 2683824 h 2683824"/>
              <a:gd name="connsiteX34" fmla="*/ 2118066 w 10580214"/>
              <a:gd name="connsiteY34" fmla="*/ 2683824 h 2683824"/>
              <a:gd name="connsiteX35" fmla="*/ 1550437 w 10580214"/>
              <a:gd name="connsiteY35" fmla="*/ 2683824 h 2683824"/>
              <a:gd name="connsiteX36" fmla="*/ 882639 w 10580214"/>
              <a:gd name="connsiteY36" fmla="*/ 2683824 h 2683824"/>
              <a:gd name="connsiteX37" fmla="*/ 281621 w 10580214"/>
              <a:gd name="connsiteY37" fmla="*/ 2683824 h 2683824"/>
              <a:gd name="connsiteX38" fmla="*/ 0 w 10580214"/>
              <a:gd name="connsiteY38" fmla="*/ 2378351 h 2683824"/>
              <a:gd name="connsiteX39" fmla="*/ 0 w 10580214"/>
              <a:gd name="connsiteY39" fmla="*/ 1687391 h 2683824"/>
              <a:gd name="connsiteX40" fmla="*/ 0 w 10580214"/>
              <a:gd name="connsiteY40" fmla="*/ 1058618 h 2683824"/>
              <a:gd name="connsiteX41" fmla="*/ 0 w 10580214"/>
              <a:gd name="connsiteY41" fmla="*/ 305472 h 2683824"/>
              <a:gd name="connsiteX0" fmla="*/ 0 w 10580214"/>
              <a:gd name="connsiteY0" fmla="*/ 305472 h 2683824"/>
              <a:gd name="connsiteX1" fmla="*/ 281621 w 10580214"/>
              <a:gd name="connsiteY1" fmla="*/ 0 h 2683824"/>
              <a:gd name="connsiteX2" fmla="*/ 1049588 w 10580214"/>
              <a:gd name="connsiteY2" fmla="*/ 0 h 2683824"/>
              <a:gd name="connsiteX3" fmla="*/ 1617217 w 10580214"/>
              <a:gd name="connsiteY3" fmla="*/ 0 h 2683824"/>
              <a:gd name="connsiteX4" fmla="*/ 1984506 w 10580214"/>
              <a:gd name="connsiteY4" fmla="*/ 0 h 2683824"/>
              <a:gd name="connsiteX5" fmla="*/ 2552134 w 10580214"/>
              <a:gd name="connsiteY5" fmla="*/ 0 h 2683824"/>
              <a:gd name="connsiteX6" fmla="*/ 2919423 w 10580214"/>
              <a:gd name="connsiteY6" fmla="*/ 0 h 2683824"/>
              <a:gd name="connsiteX7" fmla="*/ 3787561 w 10580214"/>
              <a:gd name="connsiteY7" fmla="*/ 0 h 2683824"/>
              <a:gd name="connsiteX8" fmla="*/ 4255020 w 10580214"/>
              <a:gd name="connsiteY8" fmla="*/ 0 h 2683824"/>
              <a:gd name="connsiteX9" fmla="*/ 5022987 w 10580214"/>
              <a:gd name="connsiteY9" fmla="*/ 0 h 2683824"/>
              <a:gd name="connsiteX10" fmla="*/ 5490446 w 10580214"/>
              <a:gd name="connsiteY10" fmla="*/ 0 h 2683824"/>
              <a:gd name="connsiteX11" fmla="*/ 6358583 w 10580214"/>
              <a:gd name="connsiteY11" fmla="*/ 0 h 2683824"/>
              <a:gd name="connsiteX12" fmla="*/ 6826042 w 10580214"/>
              <a:gd name="connsiteY12" fmla="*/ 0 h 2683824"/>
              <a:gd name="connsiteX13" fmla="*/ 7493840 w 10580214"/>
              <a:gd name="connsiteY13" fmla="*/ 0 h 2683824"/>
              <a:gd name="connsiteX14" fmla="*/ 8361978 w 10580214"/>
              <a:gd name="connsiteY14" fmla="*/ 0 h 2683824"/>
              <a:gd name="connsiteX15" fmla="*/ 8929606 w 10580214"/>
              <a:gd name="connsiteY15" fmla="*/ 0 h 2683824"/>
              <a:gd name="connsiteX16" fmla="*/ 9497234 w 10580214"/>
              <a:gd name="connsiteY16" fmla="*/ 0 h 2683824"/>
              <a:gd name="connsiteX17" fmla="*/ 10298592 w 10580214"/>
              <a:gd name="connsiteY17" fmla="*/ 0 h 2683824"/>
              <a:gd name="connsiteX18" fmla="*/ 10580214 w 10580214"/>
              <a:gd name="connsiteY18" fmla="*/ 305472 h 2683824"/>
              <a:gd name="connsiteX19" fmla="*/ 10580214 w 10580214"/>
              <a:gd name="connsiteY19" fmla="*/ 975703 h 2683824"/>
              <a:gd name="connsiteX20" fmla="*/ 10580214 w 10580214"/>
              <a:gd name="connsiteY20" fmla="*/ 1604476 h 2683824"/>
              <a:gd name="connsiteX21" fmla="*/ 10580214 w 10580214"/>
              <a:gd name="connsiteY21" fmla="*/ 2378351 h 2683824"/>
              <a:gd name="connsiteX22" fmla="*/ 10298592 w 10580214"/>
              <a:gd name="connsiteY22" fmla="*/ 2683824 h 2683824"/>
              <a:gd name="connsiteX23" fmla="*/ 9630794 w 10580214"/>
              <a:gd name="connsiteY23" fmla="*/ 2683824 h 2683824"/>
              <a:gd name="connsiteX24" fmla="*/ 9163335 w 10580214"/>
              <a:gd name="connsiteY24" fmla="*/ 2683824 h 2683824"/>
              <a:gd name="connsiteX25" fmla="*/ 8595707 w 10580214"/>
              <a:gd name="connsiteY25" fmla="*/ 2683824 h 2683824"/>
              <a:gd name="connsiteX26" fmla="*/ 7827739 w 10580214"/>
              <a:gd name="connsiteY26" fmla="*/ 2683824 h 2683824"/>
              <a:gd name="connsiteX27" fmla="*/ 7360281 w 10580214"/>
              <a:gd name="connsiteY27" fmla="*/ 2683824 h 2683824"/>
              <a:gd name="connsiteX28" fmla="*/ 6992991 w 10580214"/>
              <a:gd name="connsiteY28" fmla="*/ 2683824 h 2683824"/>
              <a:gd name="connsiteX29" fmla="*/ 6325193 w 10580214"/>
              <a:gd name="connsiteY29" fmla="*/ 2683824 h 2683824"/>
              <a:gd name="connsiteX30" fmla="*/ 5957904 w 10580214"/>
              <a:gd name="connsiteY30" fmla="*/ 2683824 h 2683824"/>
              <a:gd name="connsiteX31" fmla="*/ 5390276 w 10580214"/>
              <a:gd name="connsiteY31" fmla="*/ 2683824 h 2683824"/>
              <a:gd name="connsiteX32" fmla="*/ 4922818 w 10580214"/>
              <a:gd name="connsiteY32" fmla="*/ 2683824 h 2683824"/>
              <a:gd name="connsiteX33" fmla="*/ 4255020 w 10580214"/>
              <a:gd name="connsiteY33" fmla="*/ 2683824 h 2683824"/>
              <a:gd name="connsiteX34" fmla="*/ 3787561 w 10580214"/>
              <a:gd name="connsiteY34" fmla="*/ 2683824 h 2683824"/>
              <a:gd name="connsiteX35" fmla="*/ 3420272 w 10580214"/>
              <a:gd name="connsiteY35" fmla="*/ 2683824 h 2683824"/>
              <a:gd name="connsiteX36" fmla="*/ 2552134 w 10580214"/>
              <a:gd name="connsiteY36" fmla="*/ 2683824 h 2683824"/>
              <a:gd name="connsiteX37" fmla="*/ 1683997 w 10580214"/>
              <a:gd name="connsiteY37" fmla="*/ 2683824 h 2683824"/>
              <a:gd name="connsiteX38" fmla="*/ 916029 w 10580214"/>
              <a:gd name="connsiteY38" fmla="*/ 2683824 h 2683824"/>
              <a:gd name="connsiteX39" fmla="*/ 281621 w 10580214"/>
              <a:gd name="connsiteY39" fmla="*/ 2683824 h 2683824"/>
              <a:gd name="connsiteX40" fmla="*/ 0 w 10580214"/>
              <a:gd name="connsiteY40" fmla="*/ 2378351 h 2683824"/>
              <a:gd name="connsiteX41" fmla="*/ 0 w 10580214"/>
              <a:gd name="connsiteY41" fmla="*/ 1666663 h 2683824"/>
              <a:gd name="connsiteX42" fmla="*/ 0 w 10580214"/>
              <a:gd name="connsiteY42" fmla="*/ 954975 h 2683824"/>
              <a:gd name="connsiteX43" fmla="*/ 0 w 10580214"/>
              <a:gd name="connsiteY43" fmla="*/ 305472 h 2683824"/>
              <a:gd name="connsiteX0" fmla="*/ 0 w 10580214"/>
              <a:gd name="connsiteY0" fmla="*/ 305472 h 2683824"/>
              <a:gd name="connsiteX1" fmla="*/ 281621 w 10580214"/>
              <a:gd name="connsiteY1" fmla="*/ 0 h 2683824"/>
              <a:gd name="connsiteX2" fmla="*/ 849250 w 10580214"/>
              <a:gd name="connsiteY2" fmla="*/ 0 h 2683824"/>
              <a:gd name="connsiteX3" fmla="*/ 1316708 w 10580214"/>
              <a:gd name="connsiteY3" fmla="*/ 0 h 2683824"/>
              <a:gd name="connsiteX4" fmla="*/ 2084676 w 10580214"/>
              <a:gd name="connsiteY4" fmla="*/ 0 h 2683824"/>
              <a:gd name="connsiteX5" fmla="*/ 2952814 w 10580214"/>
              <a:gd name="connsiteY5" fmla="*/ 0 h 2683824"/>
              <a:gd name="connsiteX6" fmla="*/ 3620612 w 10580214"/>
              <a:gd name="connsiteY6" fmla="*/ 0 h 2683824"/>
              <a:gd name="connsiteX7" fmla="*/ 4188239 w 10580214"/>
              <a:gd name="connsiteY7" fmla="*/ 0 h 2683824"/>
              <a:gd name="connsiteX8" fmla="*/ 4755868 w 10580214"/>
              <a:gd name="connsiteY8" fmla="*/ 0 h 2683824"/>
              <a:gd name="connsiteX9" fmla="*/ 5223327 w 10580214"/>
              <a:gd name="connsiteY9" fmla="*/ 0 h 2683824"/>
              <a:gd name="connsiteX10" fmla="*/ 5690785 w 10580214"/>
              <a:gd name="connsiteY10" fmla="*/ 0 h 2683824"/>
              <a:gd name="connsiteX11" fmla="*/ 6158244 w 10580214"/>
              <a:gd name="connsiteY11" fmla="*/ 0 h 2683824"/>
              <a:gd name="connsiteX12" fmla="*/ 6625702 w 10580214"/>
              <a:gd name="connsiteY12" fmla="*/ 0 h 2683824"/>
              <a:gd name="connsiteX13" fmla="*/ 7493840 w 10580214"/>
              <a:gd name="connsiteY13" fmla="*/ 0 h 2683824"/>
              <a:gd name="connsiteX14" fmla="*/ 8161638 w 10580214"/>
              <a:gd name="connsiteY14" fmla="*/ 0 h 2683824"/>
              <a:gd name="connsiteX15" fmla="*/ 9029776 w 10580214"/>
              <a:gd name="connsiteY15" fmla="*/ 0 h 2683824"/>
              <a:gd name="connsiteX16" fmla="*/ 10298592 w 10580214"/>
              <a:gd name="connsiteY16" fmla="*/ 0 h 2683824"/>
              <a:gd name="connsiteX17" fmla="*/ 10580214 w 10580214"/>
              <a:gd name="connsiteY17" fmla="*/ 305472 h 2683824"/>
              <a:gd name="connsiteX18" fmla="*/ 10580214 w 10580214"/>
              <a:gd name="connsiteY18" fmla="*/ 954975 h 2683824"/>
              <a:gd name="connsiteX19" fmla="*/ 10580214 w 10580214"/>
              <a:gd name="connsiteY19" fmla="*/ 1625205 h 2683824"/>
              <a:gd name="connsiteX20" fmla="*/ 10580214 w 10580214"/>
              <a:gd name="connsiteY20" fmla="*/ 2378351 h 2683824"/>
              <a:gd name="connsiteX21" fmla="*/ 10298592 w 10580214"/>
              <a:gd name="connsiteY21" fmla="*/ 2683824 h 2683824"/>
              <a:gd name="connsiteX22" fmla="*/ 9730963 w 10580214"/>
              <a:gd name="connsiteY22" fmla="*/ 2683824 h 2683824"/>
              <a:gd name="connsiteX23" fmla="*/ 9263505 w 10580214"/>
              <a:gd name="connsiteY23" fmla="*/ 2683824 h 2683824"/>
              <a:gd name="connsiteX24" fmla="*/ 8495537 w 10580214"/>
              <a:gd name="connsiteY24" fmla="*/ 2683824 h 2683824"/>
              <a:gd name="connsiteX25" fmla="*/ 7927908 w 10580214"/>
              <a:gd name="connsiteY25" fmla="*/ 2683824 h 2683824"/>
              <a:gd name="connsiteX26" fmla="*/ 7360281 w 10580214"/>
              <a:gd name="connsiteY26" fmla="*/ 2683824 h 2683824"/>
              <a:gd name="connsiteX27" fmla="*/ 6592313 w 10580214"/>
              <a:gd name="connsiteY27" fmla="*/ 2683824 h 2683824"/>
              <a:gd name="connsiteX28" fmla="*/ 5724175 w 10580214"/>
              <a:gd name="connsiteY28" fmla="*/ 2683824 h 2683824"/>
              <a:gd name="connsiteX29" fmla="*/ 4856038 w 10580214"/>
              <a:gd name="connsiteY29" fmla="*/ 2683824 h 2683824"/>
              <a:gd name="connsiteX30" fmla="*/ 4188239 w 10580214"/>
              <a:gd name="connsiteY30" fmla="*/ 2683824 h 2683824"/>
              <a:gd name="connsiteX31" fmla="*/ 3720781 w 10580214"/>
              <a:gd name="connsiteY31" fmla="*/ 2683824 h 2683824"/>
              <a:gd name="connsiteX32" fmla="*/ 3253322 w 10580214"/>
              <a:gd name="connsiteY32" fmla="*/ 2683824 h 2683824"/>
              <a:gd name="connsiteX33" fmla="*/ 2585524 w 10580214"/>
              <a:gd name="connsiteY33" fmla="*/ 2683824 h 2683824"/>
              <a:gd name="connsiteX34" fmla="*/ 2118066 w 10580214"/>
              <a:gd name="connsiteY34" fmla="*/ 2683824 h 2683824"/>
              <a:gd name="connsiteX35" fmla="*/ 1550437 w 10580214"/>
              <a:gd name="connsiteY35" fmla="*/ 2683824 h 2683824"/>
              <a:gd name="connsiteX36" fmla="*/ 882639 w 10580214"/>
              <a:gd name="connsiteY36" fmla="*/ 2683824 h 2683824"/>
              <a:gd name="connsiteX37" fmla="*/ 281621 w 10580214"/>
              <a:gd name="connsiteY37" fmla="*/ 2683824 h 2683824"/>
              <a:gd name="connsiteX38" fmla="*/ 0 w 10580214"/>
              <a:gd name="connsiteY38" fmla="*/ 2378351 h 2683824"/>
              <a:gd name="connsiteX39" fmla="*/ 0 w 10580214"/>
              <a:gd name="connsiteY39" fmla="*/ 1687391 h 2683824"/>
              <a:gd name="connsiteX40" fmla="*/ 0 w 10580214"/>
              <a:gd name="connsiteY40" fmla="*/ 1058618 h 2683824"/>
              <a:gd name="connsiteX41" fmla="*/ 0 w 10580214"/>
              <a:gd name="connsiteY41" fmla="*/ 305472 h 26838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0580214" h="2683824" fill="none" extrusionOk="0">
                <a:moveTo>
                  <a:pt x="0" y="305472"/>
                </a:moveTo>
                <a:cubicBezTo>
                  <a:pt x="-49409" y="80077"/>
                  <a:pt x="66292" y="-2"/>
                  <a:pt x="281621" y="0"/>
                </a:cubicBezTo>
                <a:cubicBezTo>
                  <a:pt x="482505" y="-8945"/>
                  <a:pt x="570369" y="51672"/>
                  <a:pt x="849250" y="0"/>
                </a:cubicBezTo>
                <a:cubicBezTo>
                  <a:pt x="1119381" y="-13310"/>
                  <a:pt x="1159953" y="-11018"/>
                  <a:pt x="1316708" y="0"/>
                </a:cubicBezTo>
                <a:cubicBezTo>
                  <a:pt x="1434927" y="14515"/>
                  <a:pt x="1838075" y="6688"/>
                  <a:pt x="2084676" y="0"/>
                </a:cubicBezTo>
                <a:cubicBezTo>
                  <a:pt x="2257948" y="-82721"/>
                  <a:pt x="2522180" y="42513"/>
                  <a:pt x="2952814" y="0"/>
                </a:cubicBezTo>
                <a:cubicBezTo>
                  <a:pt x="3394465" y="-40088"/>
                  <a:pt x="3444235" y="-50878"/>
                  <a:pt x="3620612" y="0"/>
                </a:cubicBezTo>
                <a:cubicBezTo>
                  <a:pt x="3796444" y="58233"/>
                  <a:pt x="3942091" y="-45810"/>
                  <a:pt x="4188239" y="0"/>
                </a:cubicBezTo>
                <a:cubicBezTo>
                  <a:pt x="4460860" y="-6181"/>
                  <a:pt x="4493203" y="11925"/>
                  <a:pt x="4755868" y="0"/>
                </a:cubicBezTo>
                <a:cubicBezTo>
                  <a:pt x="5031534" y="-23796"/>
                  <a:pt x="5067307" y="19269"/>
                  <a:pt x="5223327" y="0"/>
                </a:cubicBezTo>
                <a:cubicBezTo>
                  <a:pt x="5393824" y="-22140"/>
                  <a:pt x="5548297" y="16423"/>
                  <a:pt x="5690785" y="0"/>
                </a:cubicBezTo>
                <a:cubicBezTo>
                  <a:pt x="5825234" y="-23635"/>
                  <a:pt x="6015752" y="27425"/>
                  <a:pt x="6158244" y="0"/>
                </a:cubicBezTo>
                <a:cubicBezTo>
                  <a:pt x="6323617" y="44944"/>
                  <a:pt x="6512089" y="-54971"/>
                  <a:pt x="6625702" y="0"/>
                </a:cubicBezTo>
                <a:cubicBezTo>
                  <a:pt x="6775354" y="27516"/>
                  <a:pt x="7237375" y="12228"/>
                  <a:pt x="7493840" y="0"/>
                </a:cubicBezTo>
                <a:cubicBezTo>
                  <a:pt x="7729098" y="11040"/>
                  <a:pt x="7940629" y="78464"/>
                  <a:pt x="8161638" y="0"/>
                </a:cubicBezTo>
                <a:cubicBezTo>
                  <a:pt x="8269345" y="-58269"/>
                  <a:pt x="8705661" y="-77620"/>
                  <a:pt x="9029776" y="0"/>
                </a:cubicBezTo>
                <a:cubicBezTo>
                  <a:pt x="9404612" y="-95888"/>
                  <a:pt x="9792221" y="-174546"/>
                  <a:pt x="10298592" y="0"/>
                </a:cubicBezTo>
                <a:cubicBezTo>
                  <a:pt x="10415082" y="4948"/>
                  <a:pt x="10593421" y="127246"/>
                  <a:pt x="10580214" y="305472"/>
                </a:cubicBezTo>
                <a:cubicBezTo>
                  <a:pt x="10521171" y="424647"/>
                  <a:pt x="10640908" y="703148"/>
                  <a:pt x="10580214" y="954975"/>
                </a:cubicBezTo>
                <a:cubicBezTo>
                  <a:pt x="10642825" y="1165137"/>
                  <a:pt x="10581889" y="1353311"/>
                  <a:pt x="10580214" y="1625205"/>
                </a:cubicBezTo>
                <a:cubicBezTo>
                  <a:pt x="10661630" y="1912998"/>
                  <a:pt x="10563067" y="2134296"/>
                  <a:pt x="10580214" y="2378351"/>
                </a:cubicBezTo>
                <a:cubicBezTo>
                  <a:pt x="10617677" y="2516752"/>
                  <a:pt x="10478873" y="2688944"/>
                  <a:pt x="10298592" y="2683824"/>
                </a:cubicBezTo>
                <a:cubicBezTo>
                  <a:pt x="10143634" y="2656783"/>
                  <a:pt x="9848461" y="2679126"/>
                  <a:pt x="9730963" y="2683824"/>
                </a:cubicBezTo>
                <a:cubicBezTo>
                  <a:pt x="9564538" y="2705726"/>
                  <a:pt x="9392331" y="2646296"/>
                  <a:pt x="9263505" y="2683824"/>
                </a:cubicBezTo>
                <a:cubicBezTo>
                  <a:pt x="9265584" y="2660980"/>
                  <a:pt x="8761039" y="2613304"/>
                  <a:pt x="8495537" y="2683824"/>
                </a:cubicBezTo>
                <a:cubicBezTo>
                  <a:pt x="8176920" y="2707063"/>
                  <a:pt x="8149659" y="2705046"/>
                  <a:pt x="7927908" y="2683824"/>
                </a:cubicBezTo>
                <a:cubicBezTo>
                  <a:pt x="7694756" y="2665139"/>
                  <a:pt x="7634485" y="2663197"/>
                  <a:pt x="7360281" y="2683824"/>
                </a:cubicBezTo>
                <a:cubicBezTo>
                  <a:pt x="7168269" y="2733464"/>
                  <a:pt x="6787023" y="2722965"/>
                  <a:pt x="6592313" y="2683824"/>
                </a:cubicBezTo>
                <a:cubicBezTo>
                  <a:pt x="6316939" y="2618619"/>
                  <a:pt x="6092410" y="2612524"/>
                  <a:pt x="5724175" y="2683824"/>
                </a:cubicBezTo>
                <a:cubicBezTo>
                  <a:pt x="5318089" y="2653886"/>
                  <a:pt x="5234333" y="2700312"/>
                  <a:pt x="4856038" y="2683824"/>
                </a:cubicBezTo>
                <a:cubicBezTo>
                  <a:pt x="4473823" y="2687565"/>
                  <a:pt x="4348886" y="2662965"/>
                  <a:pt x="4188239" y="2683824"/>
                </a:cubicBezTo>
                <a:cubicBezTo>
                  <a:pt x="3968747" y="2710169"/>
                  <a:pt x="3884241" y="2638341"/>
                  <a:pt x="3720781" y="2683824"/>
                </a:cubicBezTo>
                <a:cubicBezTo>
                  <a:pt x="3588383" y="2704831"/>
                  <a:pt x="3406097" y="2708771"/>
                  <a:pt x="3253322" y="2683824"/>
                </a:cubicBezTo>
                <a:cubicBezTo>
                  <a:pt x="3075913" y="2638735"/>
                  <a:pt x="2933067" y="2667181"/>
                  <a:pt x="2585524" y="2683824"/>
                </a:cubicBezTo>
                <a:cubicBezTo>
                  <a:pt x="2272003" y="2681077"/>
                  <a:pt x="2260761" y="2665402"/>
                  <a:pt x="2118066" y="2683824"/>
                </a:cubicBezTo>
                <a:cubicBezTo>
                  <a:pt x="1988745" y="2671250"/>
                  <a:pt x="1714763" y="2634455"/>
                  <a:pt x="1550437" y="2683824"/>
                </a:cubicBezTo>
                <a:cubicBezTo>
                  <a:pt x="1394352" y="2726561"/>
                  <a:pt x="1085661" y="2715524"/>
                  <a:pt x="882639" y="2683824"/>
                </a:cubicBezTo>
                <a:cubicBezTo>
                  <a:pt x="703908" y="2649499"/>
                  <a:pt x="410558" y="2639134"/>
                  <a:pt x="281621" y="2683824"/>
                </a:cubicBezTo>
                <a:cubicBezTo>
                  <a:pt x="140173" y="2729023"/>
                  <a:pt x="-56537" y="2533624"/>
                  <a:pt x="0" y="2378351"/>
                </a:cubicBezTo>
                <a:cubicBezTo>
                  <a:pt x="39573" y="2177070"/>
                  <a:pt x="1657" y="2038477"/>
                  <a:pt x="0" y="1687391"/>
                </a:cubicBezTo>
                <a:cubicBezTo>
                  <a:pt x="3385" y="1355018"/>
                  <a:pt x="1445" y="1335777"/>
                  <a:pt x="0" y="1058618"/>
                </a:cubicBezTo>
                <a:cubicBezTo>
                  <a:pt x="20347" y="751424"/>
                  <a:pt x="-44535" y="552902"/>
                  <a:pt x="0" y="305472"/>
                </a:cubicBezTo>
                <a:close/>
              </a:path>
              <a:path w="10580214" h="2683824" stroke="0" extrusionOk="0">
                <a:moveTo>
                  <a:pt x="0" y="305472"/>
                </a:moveTo>
                <a:cubicBezTo>
                  <a:pt x="11519" y="119062"/>
                  <a:pt x="148668" y="-23408"/>
                  <a:pt x="281621" y="0"/>
                </a:cubicBezTo>
                <a:cubicBezTo>
                  <a:pt x="679771" y="5873"/>
                  <a:pt x="778258" y="22772"/>
                  <a:pt x="1049588" y="0"/>
                </a:cubicBezTo>
                <a:cubicBezTo>
                  <a:pt x="1346509" y="-7776"/>
                  <a:pt x="1502469" y="-43520"/>
                  <a:pt x="1617217" y="0"/>
                </a:cubicBezTo>
                <a:cubicBezTo>
                  <a:pt x="1775402" y="7156"/>
                  <a:pt x="1930185" y="378"/>
                  <a:pt x="1984506" y="0"/>
                </a:cubicBezTo>
                <a:cubicBezTo>
                  <a:pt x="1987403" y="27193"/>
                  <a:pt x="2299907" y="-42252"/>
                  <a:pt x="2552134" y="0"/>
                </a:cubicBezTo>
                <a:cubicBezTo>
                  <a:pt x="2745257" y="4028"/>
                  <a:pt x="2803236" y="-16928"/>
                  <a:pt x="2919423" y="0"/>
                </a:cubicBezTo>
                <a:cubicBezTo>
                  <a:pt x="2992418" y="-73294"/>
                  <a:pt x="3573274" y="-23473"/>
                  <a:pt x="3787561" y="0"/>
                </a:cubicBezTo>
                <a:cubicBezTo>
                  <a:pt x="4002179" y="36720"/>
                  <a:pt x="4061254" y="10574"/>
                  <a:pt x="4255020" y="0"/>
                </a:cubicBezTo>
                <a:cubicBezTo>
                  <a:pt x="4406766" y="27078"/>
                  <a:pt x="4657626" y="-25509"/>
                  <a:pt x="5022987" y="0"/>
                </a:cubicBezTo>
                <a:cubicBezTo>
                  <a:pt x="5370634" y="-27746"/>
                  <a:pt x="5383656" y="-21754"/>
                  <a:pt x="5490446" y="0"/>
                </a:cubicBezTo>
                <a:cubicBezTo>
                  <a:pt x="5495730" y="1797"/>
                  <a:pt x="6193240" y="-411"/>
                  <a:pt x="6358583" y="0"/>
                </a:cubicBezTo>
                <a:cubicBezTo>
                  <a:pt x="6631666" y="-47573"/>
                  <a:pt x="6587115" y="7029"/>
                  <a:pt x="6826042" y="0"/>
                </a:cubicBezTo>
                <a:cubicBezTo>
                  <a:pt x="7013765" y="-20882"/>
                  <a:pt x="7345973" y="28334"/>
                  <a:pt x="7493840" y="0"/>
                </a:cubicBezTo>
                <a:cubicBezTo>
                  <a:pt x="7607345" y="-64096"/>
                  <a:pt x="8171957" y="-22987"/>
                  <a:pt x="8361978" y="0"/>
                </a:cubicBezTo>
                <a:cubicBezTo>
                  <a:pt x="8569179" y="12076"/>
                  <a:pt x="8685960" y="-7924"/>
                  <a:pt x="8929606" y="0"/>
                </a:cubicBezTo>
                <a:cubicBezTo>
                  <a:pt x="9068782" y="-11633"/>
                  <a:pt x="9250892" y="-28599"/>
                  <a:pt x="9497234" y="0"/>
                </a:cubicBezTo>
                <a:cubicBezTo>
                  <a:pt x="9732204" y="5127"/>
                  <a:pt x="10025287" y="13519"/>
                  <a:pt x="10298592" y="0"/>
                </a:cubicBezTo>
                <a:cubicBezTo>
                  <a:pt x="10503656" y="-15403"/>
                  <a:pt x="10584362" y="126988"/>
                  <a:pt x="10580214" y="305472"/>
                </a:cubicBezTo>
                <a:cubicBezTo>
                  <a:pt x="10535816" y="556014"/>
                  <a:pt x="10533510" y="676983"/>
                  <a:pt x="10580214" y="975703"/>
                </a:cubicBezTo>
                <a:cubicBezTo>
                  <a:pt x="10592122" y="1254376"/>
                  <a:pt x="10597459" y="1301693"/>
                  <a:pt x="10580214" y="1604476"/>
                </a:cubicBezTo>
                <a:cubicBezTo>
                  <a:pt x="10534143" y="1881785"/>
                  <a:pt x="10566110" y="1988106"/>
                  <a:pt x="10580214" y="2378351"/>
                </a:cubicBezTo>
                <a:cubicBezTo>
                  <a:pt x="10597692" y="2564761"/>
                  <a:pt x="10522392" y="2766921"/>
                  <a:pt x="10298592" y="2683824"/>
                </a:cubicBezTo>
                <a:cubicBezTo>
                  <a:pt x="10052152" y="2688799"/>
                  <a:pt x="9862802" y="2702250"/>
                  <a:pt x="9630794" y="2683824"/>
                </a:cubicBezTo>
                <a:cubicBezTo>
                  <a:pt x="9379852" y="2648294"/>
                  <a:pt x="9303435" y="2691834"/>
                  <a:pt x="9163335" y="2683824"/>
                </a:cubicBezTo>
                <a:cubicBezTo>
                  <a:pt x="9006308" y="2687414"/>
                  <a:pt x="8831783" y="2776694"/>
                  <a:pt x="8595707" y="2683824"/>
                </a:cubicBezTo>
                <a:cubicBezTo>
                  <a:pt x="8355936" y="2654100"/>
                  <a:pt x="8073452" y="2665545"/>
                  <a:pt x="7827739" y="2683824"/>
                </a:cubicBezTo>
                <a:cubicBezTo>
                  <a:pt x="7643363" y="2693876"/>
                  <a:pt x="7542131" y="2676192"/>
                  <a:pt x="7360281" y="2683824"/>
                </a:cubicBezTo>
                <a:cubicBezTo>
                  <a:pt x="7165016" y="2700994"/>
                  <a:pt x="7106139" y="2665559"/>
                  <a:pt x="6992991" y="2683824"/>
                </a:cubicBezTo>
                <a:cubicBezTo>
                  <a:pt x="6881690" y="2664938"/>
                  <a:pt x="6484793" y="2680928"/>
                  <a:pt x="6325193" y="2683824"/>
                </a:cubicBezTo>
                <a:cubicBezTo>
                  <a:pt x="6176320" y="2689438"/>
                  <a:pt x="6097509" y="2659331"/>
                  <a:pt x="5957904" y="2683824"/>
                </a:cubicBezTo>
                <a:cubicBezTo>
                  <a:pt x="5857178" y="2644202"/>
                  <a:pt x="5602714" y="2697412"/>
                  <a:pt x="5390276" y="2683824"/>
                </a:cubicBezTo>
                <a:cubicBezTo>
                  <a:pt x="5268009" y="2726481"/>
                  <a:pt x="5064197" y="2665426"/>
                  <a:pt x="4922818" y="2683824"/>
                </a:cubicBezTo>
                <a:cubicBezTo>
                  <a:pt x="4817835" y="2660781"/>
                  <a:pt x="4423803" y="2725777"/>
                  <a:pt x="4255020" y="2683824"/>
                </a:cubicBezTo>
                <a:cubicBezTo>
                  <a:pt x="4096437" y="2689904"/>
                  <a:pt x="3967860" y="2687005"/>
                  <a:pt x="3787561" y="2683824"/>
                </a:cubicBezTo>
                <a:cubicBezTo>
                  <a:pt x="3622725" y="2689649"/>
                  <a:pt x="3574596" y="2707447"/>
                  <a:pt x="3420272" y="2683824"/>
                </a:cubicBezTo>
                <a:cubicBezTo>
                  <a:pt x="3324376" y="2732863"/>
                  <a:pt x="2828620" y="2597569"/>
                  <a:pt x="2552134" y="2683824"/>
                </a:cubicBezTo>
                <a:cubicBezTo>
                  <a:pt x="2168286" y="2717650"/>
                  <a:pt x="1930039" y="2694527"/>
                  <a:pt x="1683997" y="2683824"/>
                </a:cubicBezTo>
                <a:cubicBezTo>
                  <a:pt x="1400465" y="2679568"/>
                  <a:pt x="1110490" y="2717080"/>
                  <a:pt x="916029" y="2683824"/>
                </a:cubicBezTo>
                <a:cubicBezTo>
                  <a:pt x="764453" y="2666265"/>
                  <a:pt x="423754" y="2704331"/>
                  <a:pt x="281621" y="2683824"/>
                </a:cubicBezTo>
                <a:cubicBezTo>
                  <a:pt x="129688" y="2742713"/>
                  <a:pt x="-14603" y="2513908"/>
                  <a:pt x="0" y="2378351"/>
                </a:cubicBezTo>
                <a:cubicBezTo>
                  <a:pt x="-12339" y="2084259"/>
                  <a:pt x="364" y="1999646"/>
                  <a:pt x="0" y="1666663"/>
                </a:cubicBezTo>
                <a:cubicBezTo>
                  <a:pt x="27079" y="1342281"/>
                  <a:pt x="19758" y="1145900"/>
                  <a:pt x="0" y="954975"/>
                </a:cubicBezTo>
                <a:cubicBezTo>
                  <a:pt x="-25507" y="802006"/>
                  <a:pt x="-16846" y="488081"/>
                  <a:pt x="0" y="305472"/>
                </a:cubicBezTo>
                <a:close/>
              </a:path>
              <a:path w="10580214" h="2683824" fill="none" stroke="0" extrusionOk="0">
                <a:moveTo>
                  <a:pt x="0" y="305472"/>
                </a:moveTo>
                <a:cubicBezTo>
                  <a:pt x="19557" y="124082"/>
                  <a:pt x="158361" y="-36562"/>
                  <a:pt x="281621" y="0"/>
                </a:cubicBezTo>
                <a:cubicBezTo>
                  <a:pt x="490795" y="28406"/>
                  <a:pt x="612529" y="20042"/>
                  <a:pt x="849250" y="0"/>
                </a:cubicBezTo>
                <a:cubicBezTo>
                  <a:pt x="1122272" y="-21080"/>
                  <a:pt x="1158489" y="944"/>
                  <a:pt x="1316708" y="0"/>
                </a:cubicBezTo>
                <a:cubicBezTo>
                  <a:pt x="1506423" y="26658"/>
                  <a:pt x="1858123" y="64080"/>
                  <a:pt x="2084676" y="0"/>
                </a:cubicBezTo>
                <a:cubicBezTo>
                  <a:pt x="2261841" y="-59251"/>
                  <a:pt x="2581981" y="34944"/>
                  <a:pt x="2952814" y="0"/>
                </a:cubicBezTo>
                <a:cubicBezTo>
                  <a:pt x="3388316" y="-32553"/>
                  <a:pt x="3467970" y="-50666"/>
                  <a:pt x="3620612" y="0"/>
                </a:cubicBezTo>
                <a:cubicBezTo>
                  <a:pt x="3815590" y="21584"/>
                  <a:pt x="3920240" y="20163"/>
                  <a:pt x="4188239" y="0"/>
                </a:cubicBezTo>
                <a:cubicBezTo>
                  <a:pt x="4462227" y="4124"/>
                  <a:pt x="4511772" y="27979"/>
                  <a:pt x="4755868" y="0"/>
                </a:cubicBezTo>
                <a:cubicBezTo>
                  <a:pt x="5004226" y="-18344"/>
                  <a:pt x="5079636" y="1862"/>
                  <a:pt x="5223327" y="0"/>
                </a:cubicBezTo>
                <a:cubicBezTo>
                  <a:pt x="5366574" y="13455"/>
                  <a:pt x="5570928" y="-12145"/>
                  <a:pt x="5690785" y="0"/>
                </a:cubicBezTo>
                <a:cubicBezTo>
                  <a:pt x="5791481" y="-24879"/>
                  <a:pt x="6027422" y="23294"/>
                  <a:pt x="6158244" y="0"/>
                </a:cubicBezTo>
                <a:cubicBezTo>
                  <a:pt x="6318251" y="34737"/>
                  <a:pt x="6446262" y="-37407"/>
                  <a:pt x="6625702" y="0"/>
                </a:cubicBezTo>
                <a:cubicBezTo>
                  <a:pt x="6790476" y="60327"/>
                  <a:pt x="7341455" y="-6093"/>
                  <a:pt x="7493840" y="0"/>
                </a:cubicBezTo>
                <a:cubicBezTo>
                  <a:pt x="7719661" y="-11796"/>
                  <a:pt x="7975848" y="-1023"/>
                  <a:pt x="8161638" y="0"/>
                </a:cubicBezTo>
                <a:cubicBezTo>
                  <a:pt x="8442372" y="31064"/>
                  <a:pt x="8739502" y="-38336"/>
                  <a:pt x="9029776" y="0"/>
                </a:cubicBezTo>
                <a:cubicBezTo>
                  <a:pt x="9437971" y="61075"/>
                  <a:pt x="9807667" y="47614"/>
                  <a:pt x="10298592" y="0"/>
                </a:cubicBezTo>
                <a:cubicBezTo>
                  <a:pt x="10436707" y="-10497"/>
                  <a:pt x="10572256" y="110341"/>
                  <a:pt x="10580214" y="305472"/>
                </a:cubicBezTo>
                <a:cubicBezTo>
                  <a:pt x="10596653" y="424926"/>
                  <a:pt x="10540723" y="749462"/>
                  <a:pt x="10580214" y="954975"/>
                </a:cubicBezTo>
                <a:cubicBezTo>
                  <a:pt x="10634624" y="1187749"/>
                  <a:pt x="10522338" y="1327890"/>
                  <a:pt x="10580214" y="1625205"/>
                </a:cubicBezTo>
                <a:cubicBezTo>
                  <a:pt x="10584928" y="1894947"/>
                  <a:pt x="10561309" y="2160868"/>
                  <a:pt x="10580214" y="2378351"/>
                </a:cubicBezTo>
                <a:cubicBezTo>
                  <a:pt x="10565212" y="2571328"/>
                  <a:pt x="10498668" y="2699457"/>
                  <a:pt x="10298592" y="2683824"/>
                </a:cubicBezTo>
                <a:cubicBezTo>
                  <a:pt x="10080887" y="2653092"/>
                  <a:pt x="9893343" y="2720178"/>
                  <a:pt x="9730963" y="2683824"/>
                </a:cubicBezTo>
                <a:cubicBezTo>
                  <a:pt x="9549247" y="2711477"/>
                  <a:pt x="9353349" y="2679529"/>
                  <a:pt x="9263505" y="2683824"/>
                </a:cubicBezTo>
                <a:cubicBezTo>
                  <a:pt x="9188449" y="2632180"/>
                  <a:pt x="8813348" y="2705774"/>
                  <a:pt x="8495537" y="2683824"/>
                </a:cubicBezTo>
                <a:cubicBezTo>
                  <a:pt x="8202840" y="2688624"/>
                  <a:pt x="8134054" y="2686083"/>
                  <a:pt x="7927908" y="2683824"/>
                </a:cubicBezTo>
                <a:cubicBezTo>
                  <a:pt x="7707915" y="2702004"/>
                  <a:pt x="7618924" y="2660766"/>
                  <a:pt x="7360281" y="2683824"/>
                </a:cubicBezTo>
                <a:cubicBezTo>
                  <a:pt x="7092618" y="2756165"/>
                  <a:pt x="6840430" y="2616090"/>
                  <a:pt x="6592313" y="2683824"/>
                </a:cubicBezTo>
                <a:cubicBezTo>
                  <a:pt x="6354526" y="2722948"/>
                  <a:pt x="6152727" y="2692978"/>
                  <a:pt x="5724175" y="2683824"/>
                </a:cubicBezTo>
                <a:cubicBezTo>
                  <a:pt x="5364694" y="2689565"/>
                  <a:pt x="5164897" y="2687044"/>
                  <a:pt x="4856038" y="2683824"/>
                </a:cubicBezTo>
                <a:cubicBezTo>
                  <a:pt x="4492305" y="2680354"/>
                  <a:pt x="4357254" y="2653570"/>
                  <a:pt x="4188239" y="2683824"/>
                </a:cubicBezTo>
                <a:cubicBezTo>
                  <a:pt x="4007709" y="2709240"/>
                  <a:pt x="3850861" y="2666534"/>
                  <a:pt x="3720781" y="2683824"/>
                </a:cubicBezTo>
                <a:cubicBezTo>
                  <a:pt x="3567863" y="2679763"/>
                  <a:pt x="3450627" y="2684594"/>
                  <a:pt x="3253322" y="2683824"/>
                </a:cubicBezTo>
                <a:cubicBezTo>
                  <a:pt x="3043659" y="2659592"/>
                  <a:pt x="2884391" y="2654049"/>
                  <a:pt x="2585524" y="2683824"/>
                </a:cubicBezTo>
                <a:cubicBezTo>
                  <a:pt x="2277645" y="2688147"/>
                  <a:pt x="2261195" y="2660618"/>
                  <a:pt x="2118066" y="2683824"/>
                </a:cubicBezTo>
                <a:cubicBezTo>
                  <a:pt x="1957785" y="2688612"/>
                  <a:pt x="1711093" y="2680991"/>
                  <a:pt x="1550437" y="2683824"/>
                </a:cubicBezTo>
                <a:cubicBezTo>
                  <a:pt x="1431668" y="2672458"/>
                  <a:pt x="1074389" y="2699748"/>
                  <a:pt x="882639" y="2683824"/>
                </a:cubicBezTo>
                <a:cubicBezTo>
                  <a:pt x="687323" y="2683331"/>
                  <a:pt x="482711" y="2617569"/>
                  <a:pt x="281621" y="2683824"/>
                </a:cubicBezTo>
                <a:cubicBezTo>
                  <a:pt x="159744" y="2737025"/>
                  <a:pt x="-4862" y="2604486"/>
                  <a:pt x="0" y="2378351"/>
                </a:cubicBezTo>
                <a:cubicBezTo>
                  <a:pt x="36120" y="2144811"/>
                  <a:pt x="-8360" y="2018804"/>
                  <a:pt x="0" y="1687391"/>
                </a:cubicBezTo>
                <a:cubicBezTo>
                  <a:pt x="4306" y="1356664"/>
                  <a:pt x="5172" y="1337701"/>
                  <a:pt x="0" y="1058618"/>
                </a:cubicBezTo>
                <a:cubicBezTo>
                  <a:pt x="-27268" y="789079"/>
                  <a:pt x="32034" y="548262"/>
                  <a:pt x="0" y="305472"/>
                </a:cubicBezTo>
                <a:close/>
              </a:path>
              <a:path w="10580214" h="2683824" fill="none" stroke="0" extrusionOk="0">
                <a:moveTo>
                  <a:pt x="0" y="305472"/>
                </a:moveTo>
                <a:cubicBezTo>
                  <a:pt x="-12917" y="100061"/>
                  <a:pt x="103087" y="-21682"/>
                  <a:pt x="281621" y="0"/>
                </a:cubicBezTo>
                <a:cubicBezTo>
                  <a:pt x="485590" y="8493"/>
                  <a:pt x="594150" y="37190"/>
                  <a:pt x="849250" y="0"/>
                </a:cubicBezTo>
                <a:cubicBezTo>
                  <a:pt x="1122996" y="-11230"/>
                  <a:pt x="1160539" y="-7757"/>
                  <a:pt x="1316708" y="0"/>
                </a:cubicBezTo>
                <a:cubicBezTo>
                  <a:pt x="1474736" y="-37493"/>
                  <a:pt x="1863470" y="29894"/>
                  <a:pt x="2084676" y="0"/>
                </a:cubicBezTo>
                <a:cubicBezTo>
                  <a:pt x="2272784" y="-8622"/>
                  <a:pt x="2526322" y="78889"/>
                  <a:pt x="2952814" y="0"/>
                </a:cubicBezTo>
                <a:cubicBezTo>
                  <a:pt x="3388032" y="-33507"/>
                  <a:pt x="3452179" y="-46097"/>
                  <a:pt x="3620612" y="0"/>
                </a:cubicBezTo>
                <a:cubicBezTo>
                  <a:pt x="3816083" y="68695"/>
                  <a:pt x="3930487" y="-3977"/>
                  <a:pt x="4188239" y="0"/>
                </a:cubicBezTo>
                <a:cubicBezTo>
                  <a:pt x="4467633" y="-1653"/>
                  <a:pt x="4498935" y="21562"/>
                  <a:pt x="4755868" y="0"/>
                </a:cubicBezTo>
                <a:cubicBezTo>
                  <a:pt x="5020480" y="-18903"/>
                  <a:pt x="5077269" y="10395"/>
                  <a:pt x="5223327" y="0"/>
                </a:cubicBezTo>
                <a:cubicBezTo>
                  <a:pt x="5411094" y="-22147"/>
                  <a:pt x="5557717" y="10646"/>
                  <a:pt x="5690785" y="0"/>
                </a:cubicBezTo>
                <a:cubicBezTo>
                  <a:pt x="5806717" y="-3602"/>
                  <a:pt x="6028257" y="13872"/>
                  <a:pt x="6158244" y="0"/>
                </a:cubicBezTo>
                <a:cubicBezTo>
                  <a:pt x="6318546" y="33236"/>
                  <a:pt x="6479302" y="-61645"/>
                  <a:pt x="6625702" y="0"/>
                </a:cubicBezTo>
                <a:cubicBezTo>
                  <a:pt x="6767158" y="27364"/>
                  <a:pt x="7267014" y="20358"/>
                  <a:pt x="7493840" y="0"/>
                </a:cubicBezTo>
                <a:cubicBezTo>
                  <a:pt x="7693488" y="-13260"/>
                  <a:pt x="7960784" y="54087"/>
                  <a:pt x="8161638" y="0"/>
                </a:cubicBezTo>
                <a:cubicBezTo>
                  <a:pt x="8388870" y="-20557"/>
                  <a:pt x="8710219" y="-61966"/>
                  <a:pt x="9029776" y="0"/>
                </a:cubicBezTo>
                <a:cubicBezTo>
                  <a:pt x="9407316" y="-21264"/>
                  <a:pt x="9763599" y="-29073"/>
                  <a:pt x="10298592" y="0"/>
                </a:cubicBezTo>
                <a:cubicBezTo>
                  <a:pt x="10401587" y="-35383"/>
                  <a:pt x="10587060" y="90124"/>
                  <a:pt x="10580214" y="305472"/>
                </a:cubicBezTo>
                <a:cubicBezTo>
                  <a:pt x="10568502" y="419694"/>
                  <a:pt x="10572531" y="716251"/>
                  <a:pt x="10580214" y="954975"/>
                </a:cubicBezTo>
                <a:cubicBezTo>
                  <a:pt x="10639158" y="1188231"/>
                  <a:pt x="10530633" y="1333726"/>
                  <a:pt x="10580214" y="1625205"/>
                </a:cubicBezTo>
                <a:cubicBezTo>
                  <a:pt x="10576923" y="1875137"/>
                  <a:pt x="10587364" y="2199085"/>
                  <a:pt x="10580214" y="2378351"/>
                </a:cubicBezTo>
                <a:cubicBezTo>
                  <a:pt x="10594115" y="2575123"/>
                  <a:pt x="10472780" y="2698149"/>
                  <a:pt x="10298592" y="2683824"/>
                </a:cubicBezTo>
                <a:cubicBezTo>
                  <a:pt x="10127238" y="2669621"/>
                  <a:pt x="9880074" y="2692927"/>
                  <a:pt x="9730963" y="2683824"/>
                </a:cubicBezTo>
                <a:cubicBezTo>
                  <a:pt x="9554346" y="2709414"/>
                  <a:pt x="9378143" y="2662734"/>
                  <a:pt x="9263505" y="2683824"/>
                </a:cubicBezTo>
                <a:cubicBezTo>
                  <a:pt x="9259688" y="2680444"/>
                  <a:pt x="8738372" y="2607668"/>
                  <a:pt x="8495537" y="2683824"/>
                </a:cubicBezTo>
                <a:cubicBezTo>
                  <a:pt x="8184580" y="2701355"/>
                  <a:pt x="8141188" y="2695703"/>
                  <a:pt x="7927908" y="2683824"/>
                </a:cubicBezTo>
                <a:cubicBezTo>
                  <a:pt x="7707712" y="2675528"/>
                  <a:pt x="7628442" y="2663199"/>
                  <a:pt x="7360281" y="2683824"/>
                </a:cubicBezTo>
                <a:cubicBezTo>
                  <a:pt x="7104194" y="2753142"/>
                  <a:pt x="6805844" y="2704287"/>
                  <a:pt x="6592313" y="2683824"/>
                </a:cubicBezTo>
                <a:cubicBezTo>
                  <a:pt x="6341044" y="2631452"/>
                  <a:pt x="6124315" y="2638867"/>
                  <a:pt x="5724175" y="2683824"/>
                </a:cubicBezTo>
                <a:cubicBezTo>
                  <a:pt x="5339577" y="2673591"/>
                  <a:pt x="5220779" y="2686864"/>
                  <a:pt x="4856038" y="2683824"/>
                </a:cubicBezTo>
                <a:cubicBezTo>
                  <a:pt x="4494519" y="2704028"/>
                  <a:pt x="4367754" y="2654832"/>
                  <a:pt x="4188239" y="2683824"/>
                </a:cubicBezTo>
                <a:cubicBezTo>
                  <a:pt x="3977486" y="2698959"/>
                  <a:pt x="3873468" y="2645684"/>
                  <a:pt x="3720781" y="2683824"/>
                </a:cubicBezTo>
                <a:cubicBezTo>
                  <a:pt x="3567451" y="2676868"/>
                  <a:pt x="3454508" y="2697748"/>
                  <a:pt x="3253322" y="2683824"/>
                </a:cubicBezTo>
                <a:cubicBezTo>
                  <a:pt x="3047067" y="2640912"/>
                  <a:pt x="2936698" y="2674772"/>
                  <a:pt x="2585524" y="2683824"/>
                </a:cubicBezTo>
                <a:cubicBezTo>
                  <a:pt x="2277493" y="2684852"/>
                  <a:pt x="2260571" y="2665694"/>
                  <a:pt x="2118066" y="2683824"/>
                </a:cubicBezTo>
                <a:cubicBezTo>
                  <a:pt x="1979259" y="2672379"/>
                  <a:pt x="1707470" y="2663852"/>
                  <a:pt x="1550437" y="2683824"/>
                </a:cubicBezTo>
                <a:cubicBezTo>
                  <a:pt x="1458775" y="2711205"/>
                  <a:pt x="1063620" y="2706905"/>
                  <a:pt x="882639" y="2683824"/>
                </a:cubicBezTo>
                <a:cubicBezTo>
                  <a:pt x="685135" y="2705807"/>
                  <a:pt x="447538" y="2636708"/>
                  <a:pt x="281621" y="2683824"/>
                </a:cubicBezTo>
                <a:cubicBezTo>
                  <a:pt x="142277" y="2736011"/>
                  <a:pt x="-31962" y="2582170"/>
                  <a:pt x="0" y="2378351"/>
                </a:cubicBezTo>
                <a:cubicBezTo>
                  <a:pt x="31701" y="2155481"/>
                  <a:pt x="-8894" y="2024569"/>
                  <a:pt x="0" y="1687391"/>
                </a:cubicBezTo>
                <a:cubicBezTo>
                  <a:pt x="5210" y="1356160"/>
                  <a:pt x="3941" y="1341158"/>
                  <a:pt x="0" y="1058618"/>
                </a:cubicBezTo>
                <a:cubicBezTo>
                  <a:pt x="1122" y="760617"/>
                  <a:pt x="-45410" y="524292"/>
                  <a:pt x="0" y="305472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4236762247">
                  <a:custGeom>
                    <a:avLst/>
                    <a:gdLst>
                      <a:gd name="connsiteX0" fmla="*/ 0 w 10580214"/>
                      <a:gd name="connsiteY0" fmla="*/ 305472 h 2683824"/>
                      <a:gd name="connsiteX1" fmla="*/ 281621 w 10580214"/>
                      <a:gd name="connsiteY1" fmla="*/ 0 h 2683824"/>
                      <a:gd name="connsiteX2" fmla="*/ 849250 w 10580214"/>
                      <a:gd name="connsiteY2" fmla="*/ 0 h 2683824"/>
                      <a:gd name="connsiteX3" fmla="*/ 1316708 w 10580214"/>
                      <a:gd name="connsiteY3" fmla="*/ 0 h 2683824"/>
                      <a:gd name="connsiteX4" fmla="*/ 2084676 w 10580214"/>
                      <a:gd name="connsiteY4" fmla="*/ 0 h 2683824"/>
                      <a:gd name="connsiteX5" fmla="*/ 2952814 w 10580214"/>
                      <a:gd name="connsiteY5" fmla="*/ 0 h 2683824"/>
                      <a:gd name="connsiteX6" fmla="*/ 3620612 w 10580214"/>
                      <a:gd name="connsiteY6" fmla="*/ 0 h 2683824"/>
                      <a:gd name="connsiteX7" fmla="*/ 4188239 w 10580214"/>
                      <a:gd name="connsiteY7" fmla="*/ 0 h 2683824"/>
                      <a:gd name="connsiteX8" fmla="*/ 4755868 w 10580214"/>
                      <a:gd name="connsiteY8" fmla="*/ 0 h 2683824"/>
                      <a:gd name="connsiteX9" fmla="*/ 5223327 w 10580214"/>
                      <a:gd name="connsiteY9" fmla="*/ 0 h 2683824"/>
                      <a:gd name="connsiteX10" fmla="*/ 5690785 w 10580214"/>
                      <a:gd name="connsiteY10" fmla="*/ 0 h 2683824"/>
                      <a:gd name="connsiteX11" fmla="*/ 6158244 w 10580214"/>
                      <a:gd name="connsiteY11" fmla="*/ 0 h 2683824"/>
                      <a:gd name="connsiteX12" fmla="*/ 6625702 w 10580214"/>
                      <a:gd name="connsiteY12" fmla="*/ 0 h 2683824"/>
                      <a:gd name="connsiteX13" fmla="*/ 7493840 w 10580214"/>
                      <a:gd name="connsiteY13" fmla="*/ 0 h 2683824"/>
                      <a:gd name="connsiteX14" fmla="*/ 8161638 w 10580214"/>
                      <a:gd name="connsiteY14" fmla="*/ 0 h 2683824"/>
                      <a:gd name="connsiteX15" fmla="*/ 9029776 w 10580214"/>
                      <a:gd name="connsiteY15" fmla="*/ 0 h 2683824"/>
                      <a:gd name="connsiteX16" fmla="*/ 10298592 w 10580214"/>
                      <a:gd name="connsiteY16" fmla="*/ 0 h 2683824"/>
                      <a:gd name="connsiteX17" fmla="*/ 10580214 w 10580214"/>
                      <a:gd name="connsiteY17" fmla="*/ 305472 h 2683824"/>
                      <a:gd name="connsiteX18" fmla="*/ 10580214 w 10580214"/>
                      <a:gd name="connsiteY18" fmla="*/ 954975 h 2683824"/>
                      <a:gd name="connsiteX19" fmla="*/ 10580214 w 10580214"/>
                      <a:gd name="connsiteY19" fmla="*/ 1625205 h 2683824"/>
                      <a:gd name="connsiteX20" fmla="*/ 10580214 w 10580214"/>
                      <a:gd name="connsiteY20" fmla="*/ 2378351 h 2683824"/>
                      <a:gd name="connsiteX21" fmla="*/ 10298592 w 10580214"/>
                      <a:gd name="connsiteY21" fmla="*/ 2683824 h 2683824"/>
                      <a:gd name="connsiteX22" fmla="*/ 9730963 w 10580214"/>
                      <a:gd name="connsiteY22" fmla="*/ 2683824 h 2683824"/>
                      <a:gd name="connsiteX23" fmla="*/ 9263505 w 10580214"/>
                      <a:gd name="connsiteY23" fmla="*/ 2683824 h 2683824"/>
                      <a:gd name="connsiteX24" fmla="*/ 8495537 w 10580214"/>
                      <a:gd name="connsiteY24" fmla="*/ 2683824 h 2683824"/>
                      <a:gd name="connsiteX25" fmla="*/ 7927908 w 10580214"/>
                      <a:gd name="connsiteY25" fmla="*/ 2683824 h 2683824"/>
                      <a:gd name="connsiteX26" fmla="*/ 7360281 w 10580214"/>
                      <a:gd name="connsiteY26" fmla="*/ 2683824 h 2683824"/>
                      <a:gd name="connsiteX27" fmla="*/ 6592313 w 10580214"/>
                      <a:gd name="connsiteY27" fmla="*/ 2683824 h 2683824"/>
                      <a:gd name="connsiteX28" fmla="*/ 5724175 w 10580214"/>
                      <a:gd name="connsiteY28" fmla="*/ 2683824 h 2683824"/>
                      <a:gd name="connsiteX29" fmla="*/ 4856038 w 10580214"/>
                      <a:gd name="connsiteY29" fmla="*/ 2683824 h 2683824"/>
                      <a:gd name="connsiteX30" fmla="*/ 4188239 w 10580214"/>
                      <a:gd name="connsiteY30" fmla="*/ 2683824 h 2683824"/>
                      <a:gd name="connsiteX31" fmla="*/ 3720781 w 10580214"/>
                      <a:gd name="connsiteY31" fmla="*/ 2683824 h 2683824"/>
                      <a:gd name="connsiteX32" fmla="*/ 3253322 w 10580214"/>
                      <a:gd name="connsiteY32" fmla="*/ 2683824 h 2683824"/>
                      <a:gd name="connsiteX33" fmla="*/ 2585524 w 10580214"/>
                      <a:gd name="connsiteY33" fmla="*/ 2683824 h 2683824"/>
                      <a:gd name="connsiteX34" fmla="*/ 2118066 w 10580214"/>
                      <a:gd name="connsiteY34" fmla="*/ 2683824 h 2683824"/>
                      <a:gd name="connsiteX35" fmla="*/ 1550437 w 10580214"/>
                      <a:gd name="connsiteY35" fmla="*/ 2683824 h 2683824"/>
                      <a:gd name="connsiteX36" fmla="*/ 882639 w 10580214"/>
                      <a:gd name="connsiteY36" fmla="*/ 2683824 h 2683824"/>
                      <a:gd name="connsiteX37" fmla="*/ 281621 w 10580214"/>
                      <a:gd name="connsiteY37" fmla="*/ 2683824 h 2683824"/>
                      <a:gd name="connsiteX38" fmla="*/ 0 w 10580214"/>
                      <a:gd name="connsiteY38" fmla="*/ 2378351 h 2683824"/>
                      <a:gd name="connsiteX39" fmla="*/ 0 w 10580214"/>
                      <a:gd name="connsiteY39" fmla="*/ 1687391 h 2683824"/>
                      <a:gd name="connsiteX40" fmla="*/ 0 w 10580214"/>
                      <a:gd name="connsiteY40" fmla="*/ 1058618 h 2683824"/>
                      <a:gd name="connsiteX41" fmla="*/ 0 w 10580214"/>
                      <a:gd name="connsiteY41" fmla="*/ 305472 h 2683824"/>
                      <a:gd name="connsiteX0" fmla="*/ 0 w 10580214"/>
                      <a:gd name="connsiteY0" fmla="*/ 305472 h 2683824"/>
                      <a:gd name="connsiteX1" fmla="*/ 281621 w 10580214"/>
                      <a:gd name="connsiteY1" fmla="*/ 0 h 2683824"/>
                      <a:gd name="connsiteX2" fmla="*/ 1049588 w 10580214"/>
                      <a:gd name="connsiteY2" fmla="*/ 0 h 2683824"/>
                      <a:gd name="connsiteX3" fmla="*/ 1617217 w 10580214"/>
                      <a:gd name="connsiteY3" fmla="*/ 0 h 2683824"/>
                      <a:gd name="connsiteX4" fmla="*/ 1984506 w 10580214"/>
                      <a:gd name="connsiteY4" fmla="*/ 0 h 2683824"/>
                      <a:gd name="connsiteX5" fmla="*/ 2552134 w 10580214"/>
                      <a:gd name="connsiteY5" fmla="*/ 0 h 2683824"/>
                      <a:gd name="connsiteX6" fmla="*/ 2919423 w 10580214"/>
                      <a:gd name="connsiteY6" fmla="*/ 0 h 2683824"/>
                      <a:gd name="connsiteX7" fmla="*/ 3787561 w 10580214"/>
                      <a:gd name="connsiteY7" fmla="*/ 0 h 2683824"/>
                      <a:gd name="connsiteX8" fmla="*/ 4255020 w 10580214"/>
                      <a:gd name="connsiteY8" fmla="*/ 0 h 2683824"/>
                      <a:gd name="connsiteX9" fmla="*/ 5022987 w 10580214"/>
                      <a:gd name="connsiteY9" fmla="*/ 0 h 2683824"/>
                      <a:gd name="connsiteX10" fmla="*/ 5490446 w 10580214"/>
                      <a:gd name="connsiteY10" fmla="*/ 0 h 2683824"/>
                      <a:gd name="connsiteX11" fmla="*/ 6358583 w 10580214"/>
                      <a:gd name="connsiteY11" fmla="*/ 0 h 2683824"/>
                      <a:gd name="connsiteX12" fmla="*/ 6826042 w 10580214"/>
                      <a:gd name="connsiteY12" fmla="*/ 0 h 2683824"/>
                      <a:gd name="connsiteX13" fmla="*/ 7493840 w 10580214"/>
                      <a:gd name="connsiteY13" fmla="*/ 0 h 2683824"/>
                      <a:gd name="connsiteX14" fmla="*/ 8361978 w 10580214"/>
                      <a:gd name="connsiteY14" fmla="*/ 0 h 2683824"/>
                      <a:gd name="connsiteX15" fmla="*/ 8929606 w 10580214"/>
                      <a:gd name="connsiteY15" fmla="*/ 0 h 2683824"/>
                      <a:gd name="connsiteX16" fmla="*/ 9497234 w 10580214"/>
                      <a:gd name="connsiteY16" fmla="*/ 0 h 2683824"/>
                      <a:gd name="connsiteX17" fmla="*/ 10298592 w 10580214"/>
                      <a:gd name="connsiteY17" fmla="*/ 0 h 2683824"/>
                      <a:gd name="connsiteX18" fmla="*/ 10580214 w 10580214"/>
                      <a:gd name="connsiteY18" fmla="*/ 305472 h 2683824"/>
                      <a:gd name="connsiteX19" fmla="*/ 10580214 w 10580214"/>
                      <a:gd name="connsiteY19" fmla="*/ 975703 h 2683824"/>
                      <a:gd name="connsiteX20" fmla="*/ 10580214 w 10580214"/>
                      <a:gd name="connsiteY20" fmla="*/ 1604476 h 2683824"/>
                      <a:gd name="connsiteX21" fmla="*/ 10580214 w 10580214"/>
                      <a:gd name="connsiteY21" fmla="*/ 2378351 h 2683824"/>
                      <a:gd name="connsiteX22" fmla="*/ 10298592 w 10580214"/>
                      <a:gd name="connsiteY22" fmla="*/ 2683824 h 2683824"/>
                      <a:gd name="connsiteX23" fmla="*/ 9630794 w 10580214"/>
                      <a:gd name="connsiteY23" fmla="*/ 2683824 h 2683824"/>
                      <a:gd name="connsiteX24" fmla="*/ 9163335 w 10580214"/>
                      <a:gd name="connsiteY24" fmla="*/ 2683824 h 2683824"/>
                      <a:gd name="connsiteX25" fmla="*/ 8595707 w 10580214"/>
                      <a:gd name="connsiteY25" fmla="*/ 2683824 h 2683824"/>
                      <a:gd name="connsiteX26" fmla="*/ 7827739 w 10580214"/>
                      <a:gd name="connsiteY26" fmla="*/ 2683824 h 2683824"/>
                      <a:gd name="connsiteX27" fmla="*/ 7360281 w 10580214"/>
                      <a:gd name="connsiteY27" fmla="*/ 2683824 h 2683824"/>
                      <a:gd name="connsiteX28" fmla="*/ 6992991 w 10580214"/>
                      <a:gd name="connsiteY28" fmla="*/ 2683824 h 2683824"/>
                      <a:gd name="connsiteX29" fmla="*/ 6325193 w 10580214"/>
                      <a:gd name="connsiteY29" fmla="*/ 2683824 h 2683824"/>
                      <a:gd name="connsiteX30" fmla="*/ 5957904 w 10580214"/>
                      <a:gd name="connsiteY30" fmla="*/ 2683824 h 2683824"/>
                      <a:gd name="connsiteX31" fmla="*/ 5390276 w 10580214"/>
                      <a:gd name="connsiteY31" fmla="*/ 2683824 h 2683824"/>
                      <a:gd name="connsiteX32" fmla="*/ 4922818 w 10580214"/>
                      <a:gd name="connsiteY32" fmla="*/ 2683824 h 2683824"/>
                      <a:gd name="connsiteX33" fmla="*/ 4255020 w 10580214"/>
                      <a:gd name="connsiteY33" fmla="*/ 2683824 h 2683824"/>
                      <a:gd name="connsiteX34" fmla="*/ 3787561 w 10580214"/>
                      <a:gd name="connsiteY34" fmla="*/ 2683824 h 2683824"/>
                      <a:gd name="connsiteX35" fmla="*/ 3420272 w 10580214"/>
                      <a:gd name="connsiteY35" fmla="*/ 2683824 h 2683824"/>
                      <a:gd name="connsiteX36" fmla="*/ 2552134 w 10580214"/>
                      <a:gd name="connsiteY36" fmla="*/ 2683824 h 2683824"/>
                      <a:gd name="connsiteX37" fmla="*/ 1683997 w 10580214"/>
                      <a:gd name="connsiteY37" fmla="*/ 2683824 h 2683824"/>
                      <a:gd name="connsiteX38" fmla="*/ 916029 w 10580214"/>
                      <a:gd name="connsiteY38" fmla="*/ 2683824 h 2683824"/>
                      <a:gd name="connsiteX39" fmla="*/ 281621 w 10580214"/>
                      <a:gd name="connsiteY39" fmla="*/ 2683824 h 2683824"/>
                      <a:gd name="connsiteX40" fmla="*/ 0 w 10580214"/>
                      <a:gd name="connsiteY40" fmla="*/ 2378351 h 2683824"/>
                      <a:gd name="connsiteX41" fmla="*/ 0 w 10580214"/>
                      <a:gd name="connsiteY41" fmla="*/ 1666663 h 2683824"/>
                      <a:gd name="connsiteX42" fmla="*/ 0 w 10580214"/>
                      <a:gd name="connsiteY42" fmla="*/ 954975 h 2683824"/>
                      <a:gd name="connsiteX43" fmla="*/ 0 w 10580214"/>
                      <a:gd name="connsiteY43" fmla="*/ 305472 h 268382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</a:cxnLst>
                    <a:rect l="l" t="t" r="r" b="b"/>
                    <a:pathLst>
                      <a:path w="10580214" h="2683824" fill="none" extrusionOk="0">
                        <a:moveTo>
                          <a:pt x="0" y="305472"/>
                        </a:moveTo>
                        <a:cubicBezTo>
                          <a:pt x="-16198" y="95315"/>
                          <a:pt x="95521" y="-21359"/>
                          <a:pt x="281621" y="0"/>
                        </a:cubicBezTo>
                        <a:cubicBezTo>
                          <a:pt x="483616" y="7094"/>
                          <a:pt x="576412" y="37029"/>
                          <a:pt x="849250" y="0"/>
                        </a:cubicBezTo>
                        <a:cubicBezTo>
                          <a:pt x="1118906" y="-15665"/>
                          <a:pt x="1153259" y="-7065"/>
                          <a:pt x="1316708" y="0"/>
                        </a:cubicBezTo>
                        <a:cubicBezTo>
                          <a:pt x="1461819" y="9313"/>
                          <a:pt x="1874072" y="18537"/>
                          <a:pt x="2084676" y="0"/>
                        </a:cubicBezTo>
                        <a:cubicBezTo>
                          <a:pt x="2263254" y="-72073"/>
                          <a:pt x="2527499" y="36164"/>
                          <a:pt x="2952814" y="0"/>
                        </a:cubicBezTo>
                        <a:cubicBezTo>
                          <a:pt x="3381258" y="-31711"/>
                          <a:pt x="3445686" y="-44799"/>
                          <a:pt x="3620612" y="0"/>
                        </a:cubicBezTo>
                        <a:cubicBezTo>
                          <a:pt x="3794453" y="44182"/>
                          <a:pt x="3927259" y="-24228"/>
                          <a:pt x="4188239" y="0"/>
                        </a:cubicBezTo>
                        <a:cubicBezTo>
                          <a:pt x="4461944" y="127"/>
                          <a:pt x="4494947" y="16082"/>
                          <a:pt x="4755868" y="0"/>
                        </a:cubicBezTo>
                        <a:cubicBezTo>
                          <a:pt x="5016915" y="-23504"/>
                          <a:pt x="5075033" y="10828"/>
                          <a:pt x="5223327" y="0"/>
                        </a:cubicBezTo>
                        <a:cubicBezTo>
                          <a:pt x="5385450" y="-17547"/>
                          <a:pt x="5565270" y="16564"/>
                          <a:pt x="5690785" y="0"/>
                        </a:cubicBezTo>
                        <a:cubicBezTo>
                          <a:pt x="5814059" y="-21142"/>
                          <a:pt x="6013187" y="-4791"/>
                          <a:pt x="6158244" y="0"/>
                        </a:cubicBezTo>
                        <a:cubicBezTo>
                          <a:pt x="6315516" y="33778"/>
                          <a:pt x="6497027" y="-38671"/>
                          <a:pt x="6625702" y="0"/>
                        </a:cubicBezTo>
                        <a:cubicBezTo>
                          <a:pt x="6778637" y="15783"/>
                          <a:pt x="7261928" y="23068"/>
                          <a:pt x="7493840" y="0"/>
                        </a:cubicBezTo>
                        <a:cubicBezTo>
                          <a:pt x="7717359" y="-20438"/>
                          <a:pt x="7938829" y="62475"/>
                          <a:pt x="8161638" y="0"/>
                        </a:cubicBezTo>
                        <a:cubicBezTo>
                          <a:pt x="8331150" y="-33973"/>
                          <a:pt x="8688285" y="-61119"/>
                          <a:pt x="9029776" y="0"/>
                        </a:cubicBezTo>
                        <a:cubicBezTo>
                          <a:pt x="9397989" y="-34136"/>
                          <a:pt x="9772945" y="-94740"/>
                          <a:pt x="10298592" y="0"/>
                        </a:cubicBezTo>
                        <a:cubicBezTo>
                          <a:pt x="10429512" y="-8970"/>
                          <a:pt x="10585928" y="127209"/>
                          <a:pt x="10580214" y="305472"/>
                        </a:cubicBezTo>
                        <a:cubicBezTo>
                          <a:pt x="10554360" y="437132"/>
                          <a:pt x="10606401" y="708111"/>
                          <a:pt x="10580214" y="954975"/>
                        </a:cubicBezTo>
                        <a:cubicBezTo>
                          <a:pt x="10624875" y="1176461"/>
                          <a:pt x="10566095" y="1368168"/>
                          <a:pt x="10580214" y="1625205"/>
                        </a:cubicBezTo>
                        <a:cubicBezTo>
                          <a:pt x="10623655" y="1878767"/>
                          <a:pt x="10561145" y="2147626"/>
                          <a:pt x="10580214" y="2378351"/>
                        </a:cubicBezTo>
                        <a:cubicBezTo>
                          <a:pt x="10607198" y="2541627"/>
                          <a:pt x="10461065" y="2700037"/>
                          <a:pt x="10298592" y="2683824"/>
                        </a:cubicBezTo>
                        <a:cubicBezTo>
                          <a:pt x="10130682" y="2668429"/>
                          <a:pt x="9869163" y="2675261"/>
                          <a:pt x="9730963" y="2683824"/>
                        </a:cubicBezTo>
                        <a:cubicBezTo>
                          <a:pt x="9568826" y="2700689"/>
                          <a:pt x="9389115" y="2652830"/>
                          <a:pt x="9263505" y="2683824"/>
                        </a:cubicBezTo>
                        <a:cubicBezTo>
                          <a:pt x="9203923" y="2677051"/>
                          <a:pt x="8766516" y="2620877"/>
                          <a:pt x="8495537" y="2683824"/>
                        </a:cubicBezTo>
                        <a:cubicBezTo>
                          <a:pt x="8182443" y="2705050"/>
                          <a:pt x="8147437" y="2700487"/>
                          <a:pt x="7927908" y="2683824"/>
                        </a:cubicBezTo>
                        <a:cubicBezTo>
                          <a:pt x="7707459" y="2673003"/>
                          <a:pt x="7637160" y="2668287"/>
                          <a:pt x="7360281" y="2683824"/>
                        </a:cubicBezTo>
                        <a:cubicBezTo>
                          <a:pt x="7131844" y="2717540"/>
                          <a:pt x="6792021" y="2713993"/>
                          <a:pt x="6592313" y="2683824"/>
                        </a:cubicBezTo>
                        <a:cubicBezTo>
                          <a:pt x="6335242" y="2645477"/>
                          <a:pt x="6095656" y="2638775"/>
                          <a:pt x="5724175" y="2683824"/>
                        </a:cubicBezTo>
                        <a:cubicBezTo>
                          <a:pt x="5323134" y="2657274"/>
                          <a:pt x="5224864" y="2688869"/>
                          <a:pt x="4856038" y="2683824"/>
                        </a:cubicBezTo>
                        <a:cubicBezTo>
                          <a:pt x="4481648" y="2684396"/>
                          <a:pt x="4356985" y="2665798"/>
                          <a:pt x="4188239" y="2683824"/>
                        </a:cubicBezTo>
                        <a:cubicBezTo>
                          <a:pt x="3981764" y="2706303"/>
                          <a:pt x="3882425" y="2647048"/>
                          <a:pt x="3720781" y="2683824"/>
                        </a:cubicBezTo>
                        <a:cubicBezTo>
                          <a:pt x="3573529" y="2706997"/>
                          <a:pt x="3430203" y="2696315"/>
                          <a:pt x="3253322" y="2683824"/>
                        </a:cubicBezTo>
                        <a:cubicBezTo>
                          <a:pt x="3068055" y="2665073"/>
                          <a:pt x="2904555" y="2678120"/>
                          <a:pt x="2585524" y="2683824"/>
                        </a:cubicBezTo>
                        <a:cubicBezTo>
                          <a:pt x="2276734" y="2684162"/>
                          <a:pt x="2262097" y="2666829"/>
                          <a:pt x="2118066" y="2683824"/>
                        </a:cubicBezTo>
                        <a:cubicBezTo>
                          <a:pt x="1984789" y="2678714"/>
                          <a:pt x="1693696" y="2647172"/>
                          <a:pt x="1550437" y="2683824"/>
                        </a:cubicBezTo>
                        <a:cubicBezTo>
                          <a:pt x="1425316" y="2709344"/>
                          <a:pt x="1073681" y="2692545"/>
                          <a:pt x="882639" y="2683824"/>
                        </a:cubicBezTo>
                        <a:cubicBezTo>
                          <a:pt x="697572" y="2668457"/>
                          <a:pt x="448523" y="2646387"/>
                          <a:pt x="281621" y="2683824"/>
                        </a:cubicBezTo>
                        <a:cubicBezTo>
                          <a:pt x="133539" y="2725223"/>
                          <a:pt x="-29343" y="2551404"/>
                          <a:pt x="0" y="2378351"/>
                        </a:cubicBezTo>
                        <a:cubicBezTo>
                          <a:pt x="21736" y="2154162"/>
                          <a:pt x="-4669" y="2025493"/>
                          <a:pt x="0" y="1687391"/>
                        </a:cubicBezTo>
                        <a:cubicBezTo>
                          <a:pt x="5340" y="1353200"/>
                          <a:pt x="2287" y="1337854"/>
                          <a:pt x="0" y="1058618"/>
                        </a:cubicBezTo>
                        <a:cubicBezTo>
                          <a:pt x="8124" y="764773"/>
                          <a:pt x="-29092" y="546698"/>
                          <a:pt x="0" y="305472"/>
                        </a:cubicBezTo>
                        <a:close/>
                      </a:path>
                      <a:path w="10580214" h="2683824" stroke="0" extrusionOk="0">
                        <a:moveTo>
                          <a:pt x="0" y="305472"/>
                        </a:moveTo>
                        <a:cubicBezTo>
                          <a:pt x="13838" y="137447"/>
                          <a:pt x="160197" y="-4107"/>
                          <a:pt x="281621" y="0"/>
                        </a:cubicBezTo>
                        <a:cubicBezTo>
                          <a:pt x="676239" y="2393"/>
                          <a:pt x="783613" y="12485"/>
                          <a:pt x="1049588" y="0"/>
                        </a:cubicBezTo>
                        <a:cubicBezTo>
                          <a:pt x="1338006" y="-4792"/>
                          <a:pt x="1493938" y="-35713"/>
                          <a:pt x="1617217" y="0"/>
                        </a:cubicBezTo>
                        <a:cubicBezTo>
                          <a:pt x="1771785" y="9791"/>
                          <a:pt x="1921930" y="-2687"/>
                          <a:pt x="1984506" y="0"/>
                        </a:cubicBezTo>
                        <a:cubicBezTo>
                          <a:pt x="2028037" y="15499"/>
                          <a:pt x="2337739" y="-6526"/>
                          <a:pt x="2552134" y="0"/>
                        </a:cubicBezTo>
                        <a:cubicBezTo>
                          <a:pt x="2747312" y="-6868"/>
                          <a:pt x="2804666" y="-6930"/>
                          <a:pt x="2919423" y="0"/>
                        </a:cubicBezTo>
                        <a:cubicBezTo>
                          <a:pt x="3011060" y="-40969"/>
                          <a:pt x="3582112" y="-26401"/>
                          <a:pt x="3787561" y="0"/>
                        </a:cubicBezTo>
                        <a:cubicBezTo>
                          <a:pt x="3996521" y="33923"/>
                          <a:pt x="4075383" y="5652"/>
                          <a:pt x="4255020" y="0"/>
                        </a:cubicBezTo>
                        <a:cubicBezTo>
                          <a:pt x="4418978" y="10581"/>
                          <a:pt x="4669361" y="65"/>
                          <a:pt x="5022987" y="0"/>
                        </a:cubicBezTo>
                        <a:cubicBezTo>
                          <a:pt x="5367839" y="-25784"/>
                          <a:pt x="5381495" y="-23027"/>
                          <a:pt x="5490446" y="0"/>
                        </a:cubicBezTo>
                        <a:cubicBezTo>
                          <a:pt x="5540802" y="11080"/>
                          <a:pt x="6152326" y="14137"/>
                          <a:pt x="6358583" y="0"/>
                        </a:cubicBezTo>
                        <a:cubicBezTo>
                          <a:pt x="6627483" y="-41583"/>
                          <a:pt x="6598178" y="13541"/>
                          <a:pt x="6826042" y="0"/>
                        </a:cubicBezTo>
                        <a:cubicBezTo>
                          <a:pt x="7021299" y="-20557"/>
                          <a:pt x="7342500" y="26394"/>
                          <a:pt x="7493840" y="0"/>
                        </a:cubicBezTo>
                        <a:cubicBezTo>
                          <a:pt x="7620803" y="-51753"/>
                          <a:pt x="8164977" y="-7595"/>
                          <a:pt x="8361978" y="0"/>
                        </a:cubicBezTo>
                        <a:cubicBezTo>
                          <a:pt x="8540260" y="13415"/>
                          <a:pt x="8684718" y="248"/>
                          <a:pt x="8929606" y="0"/>
                        </a:cubicBezTo>
                        <a:cubicBezTo>
                          <a:pt x="9082504" y="2098"/>
                          <a:pt x="9238994" y="3631"/>
                          <a:pt x="9497234" y="0"/>
                        </a:cubicBezTo>
                        <a:cubicBezTo>
                          <a:pt x="9733951" y="14376"/>
                          <a:pt x="10054887" y="-12416"/>
                          <a:pt x="10298592" y="0"/>
                        </a:cubicBezTo>
                        <a:cubicBezTo>
                          <a:pt x="10490944" y="-976"/>
                          <a:pt x="10597070" y="136683"/>
                          <a:pt x="10580214" y="305472"/>
                        </a:cubicBezTo>
                        <a:cubicBezTo>
                          <a:pt x="10547113" y="545143"/>
                          <a:pt x="10551616" y="697552"/>
                          <a:pt x="10580214" y="975703"/>
                        </a:cubicBezTo>
                        <a:cubicBezTo>
                          <a:pt x="10592200" y="1259912"/>
                          <a:pt x="10599181" y="1299310"/>
                          <a:pt x="10580214" y="1604476"/>
                        </a:cubicBezTo>
                        <a:cubicBezTo>
                          <a:pt x="10558233" y="1883313"/>
                          <a:pt x="10575847" y="1997744"/>
                          <a:pt x="10580214" y="2378351"/>
                        </a:cubicBezTo>
                        <a:cubicBezTo>
                          <a:pt x="10595013" y="2573054"/>
                          <a:pt x="10505648" y="2734898"/>
                          <a:pt x="10298592" y="2683824"/>
                        </a:cubicBezTo>
                        <a:cubicBezTo>
                          <a:pt x="10082119" y="2705631"/>
                          <a:pt x="9867028" y="2720191"/>
                          <a:pt x="9630794" y="2683824"/>
                        </a:cubicBezTo>
                        <a:cubicBezTo>
                          <a:pt x="9381274" y="2656692"/>
                          <a:pt x="9317760" y="2693121"/>
                          <a:pt x="9163335" y="2683824"/>
                        </a:cubicBezTo>
                        <a:cubicBezTo>
                          <a:pt x="8978930" y="2673228"/>
                          <a:pt x="8789969" y="2751195"/>
                          <a:pt x="8595707" y="2683824"/>
                        </a:cubicBezTo>
                        <a:cubicBezTo>
                          <a:pt x="8389303" y="2630839"/>
                          <a:pt x="8060451" y="2681569"/>
                          <a:pt x="7827739" y="2683824"/>
                        </a:cubicBezTo>
                        <a:cubicBezTo>
                          <a:pt x="7637113" y="2682417"/>
                          <a:pt x="7537958" y="2679486"/>
                          <a:pt x="7360281" y="2683824"/>
                        </a:cubicBezTo>
                        <a:cubicBezTo>
                          <a:pt x="7161241" y="2691728"/>
                          <a:pt x="7116732" y="2666086"/>
                          <a:pt x="6992991" y="2683824"/>
                        </a:cubicBezTo>
                        <a:cubicBezTo>
                          <a:pt x="6859183" y="2686792"/>
                          <a:pt x="6475344" y="2661539"/>
                          <a:pt x="6325193" y="2683824"/>
                        </a:cubicBezTo>
                        <a:cubicBezTo>
                          <a:pt x="6168096" y="2682994"/>
                          <a:pt x="6081302" y="2666863"/>
                          <a:pt x="5957904" y="2683824"/>
                        </a:cubicBezTo>
                        <a:cubicBezTo>
                          <a:pt x="5846936" y="2677845"/>
                          <a:pt x="5561295" y="2689420"/>
                          <a:pt x="5390276" y="2683824"/>
                        </a:cubicBezTo>
                        <a:cubicBezTo>
                          <a:pt x="5254940" y="2714979"/>
                          <a:pt x="5077184" y="2689798"/>
                          <a:pt x="4922818" y="2683824"/>
                        </a:cubicBezTo>
                        <a:cubicBezTo>
                          <a:pt x="4782449" y="2673678"/>
                          <a:pt x="4430491" y="2718589"/>
                          <a:pt x="4255020" y="2683824"/>
                        </a:cubicBezTo>
                        <a:cubicBezTo>
                          <a:pt x="4092430" y="2688388"/>
                          <a:pt x="3955779" y="2685160"/>
                          <a:pt x="3787561" y="2683824"/>
                        </a:cubicBezTo>
                        <a:cubicBezTo>
                          <a:pt x="3621936" y="2684581"/>
                          <a:pt x="3572061" y="2698035"/>
                          <a:pt x="3420272" y="2683824"/>
                        </a:cubicBezTo>
                        <a:cubicBezTo>
                          <a:pt x="3267455" y="2710463"/>
                          <a:pt x="2896902" y="2596296"/>
                          <a:pt x="2552134" y="2683824"/>
                        </a:cubicBezTo>
                        <a:cubicBezTo>
                          <a:pt x="2226396" y="2689729"/>
                          <a:pt x="1950851" y="2676609"/>
                          <a:pt x="1683997" y="2683824"/>
                        </a:cubicBezTo>
                        <a:cubicBezTo>
                          <a:pt x="1413218" y="2727913"/>
                          <a:pt x="1135351" y="2686050"/>
                          <a:pt x="916029" y="2683824"/>
                        </a:cubicBezTo>
                        <a:cubicBezTo>
                          <a:pt x="747534" y="2659291"/>
                          <a:pt x="432219" y="2711132"/>
                          <a:pt x="281621" y="2683824"/>
                        </a:cubicBezTo>
                        <a:cubicBezTo>
                          <a:pt x="141352" y="2722743"/>
                          <a:pt x="-13558" y="2517755"/>
                          <a:pt x="0" y="2378351"/>
                        </a:cubicBezTo>
                        <a:cubicBezTo>
                          <a:pt x="-5516" y="2113108"/>
                          <a:pt x="4758" y="1975346"/>
                          <a:pt x="0" y="1666663"/>
                        </a:cubicBezTo>
                        <a:cubicBezTo>
                          <a:pt x="33719" y="1339204"/>
                          <a:pt x="20236" y="1171818"/>
                          <a:pt x="0" y="954975"/>
                        </a:cubicBezTo>
                        <a:cubicBezTo>
                          <a:pt x="3384" y="791446"/>
                          <a:pt x="-6650" y="474481"/>
                          <a:pt x="0" y="305472"/>
                        </a:cubicBezTo>
                        <a:close/>
                      </a:path>
                      <a:path w="10580214" h="2683824" fill="none" stroke="0" extrusionOk="0">
                        <a:moveTo>
                          <a:pt x="0" y="305472"/>
                        </a:moveTo>
                        <a:cubicBezTo>
                          <a:pt x="25714" y="129442"/>
                          <a:pt x="134454" y="-27196"/>
                          <a:pt x="281621" y="0"/>
                        </a:cubicBezTo>
                        <a:cubicBezTo>
                          <a:pt x="492187" y="22082"/>
                          <a:pt x="598813" y="24991"/>
                          <a:pt x="849250" y="0"/>
                        </a:cubicBezTo>
                        <a:cubicBezTo>
                          <a:pt x="1121721" y="-19776"/>
                          <a:pt x="1155157" y="-5624"/>
                          <a:pt x="1316708" y="0"/>
                        </a:cubicBezTo>
                        <a:cubicBezTo>
                          <a:pt x="1491554" y="-24309"/>
                          <a:pt x="1862382" y="40024"/>
                          <a:pt x="2084676" y="0"/>
                        </a:cubicBezTo>
                        <a:cubicBezTo>
                          <a:pt x="2289980" y="-13317"/>
                          <a:pt x="2537427" y="79754"/>
                          <a:pt x="2952814" y="0"/>
                        </a:cubicBezTo>
                        <a:cubicBezTo>
                          <a:pt x="3371592" y="-23746"/>
                          <a:pt x="3464009" y="-37702"/>
                          <a:pt x="3620612" y="0"/>
                        </a:cubicBezTo>
                        <a:cubicBezTo>
                          <a:pt x="3801484" y="44048"/>
                          <a:pt x="3916270" y="11105"/>
                          <a:pt x="4188239" y="0"/>
                        </a:cubicBezTo>
                        <a:cubicBezTo>
                          <a:pt x="4469979" y="2321"/>
                          <a:pt x="4502712" y="29868"/>
                          <a:pt x="4755868" y="0"/>
                        </a:cubicBezTo>
                        <a:cubicBezTo>
                          <a:pt x="5016423" y="-19930"/>
                          <a:pt x="5081378" y="8166"/>
                          <a:pt x="5223327" y="0"/>
                        </a:cubicBezTo>
                        <a:cubicBezTo>
                          <a:pt x="5374535" y="-9895"/>
                          <a:pt x="5576511" y="8359"/>
                          <a:pt x="5690785" y="0"/>
                        </a:cubicBezTo>
                        <a:cubicBezTo>
                          <a:pt x="5788865" y="-3630"/>
                          <a:pt x="6022470" y="-5598"/>
                          <a:pt x="6158244" y="0"/>
                        </a:cubicBezTo>
                        <a:cubicBezTo>
                          <a:pt x="6321485" y="15383"/>
                          <a:pt x="6449100" y="-39879"/>
                          <a:pt x="6625702" y="0"/>
                        </a:cubicBezTo>
                        <a:cubicBezTo>
                          <a:pt x="6765402" y="25669"/>
                          <a:pt x="7309411" y="8698"/>
                          <a:pt x="7493840" y="0"/>
                        </a:cubicBezTo>
                        <a:cubicBezTo>
                          <a:pt x="7704514" y="-25012"/>
                          <a:pt x="7976200" y="-5772"/>
                          <a:pt x="8161638" y="0"/>
                        </a:cubicBezTo>
                        <a:cubicBezTo>
                          <a:pt x="8429949" y="-1510"/>
                          <a:pt x="8723707" y="-45745"/>
                          <a:pt x="9029776" y="0"/>
                        </a:cubicBezTo>
                        <a:cubicBezTo>
                          <a:pt x="9412826" y="75659"/>
                          <a:pt x="9743325" y="58745"/>
                          <a:pt x="10298592" y="0"/>
                        </a:cubicBezTo>
                        <a:cubicBezTo>
                          <a:pt x="10442251" y="-35359"/>
                          <a:pt x="10577146" y="106006"/>
                          <a:pt x="10580214" y="305472"/>
                        </a:cubicBezTo>
                        <a:cubicBezTo>
                          <a:pt x="10633582" y="418726"/>
                          <a:pt x="10532188" y="722118"/>
                          <a:pt x="10580214" y="954975"/>
                        </a:cubicBezTo>
                        <a:cubicBezTo>
                          <a:pt x="10604592" y="1205114"/>
                          <a:pt x="10533274" y="1367332"/>
                          <a:pt x="10580214" y="1625205"/>
                        </a:cubicBezTo>
                        <a:cubicBezTo>
                          <a:pt x="10561775" y="1863178"/>
                          <a:pt x="10568728" y="2183062"/>
                          <a:pt x="10580214" y="2378351"/>
                        </a:cubicBezTo>
                        <a:cubicBezTo>
                          <a:pt x="10584551" y="2597281"/>
                          <a:pt x="10482741" y="2699450"/>
                          <a:pt x="10298592" y="2683824"/>
                        </a:cubicBezTo>
                        <a:cubicBezTo>
                          <a:pt x="10107612" y="2678055"/>
                          <a:pt x="9900769" y="2690218"/>
                          <a:pt x="9730963" y="2683824"/>
                        </a:cubicBezTo>
                        <a:cubicBezTo>
                          <a:pt x="9569702" y="2697942"/>
                          <a:pt x="9372002" y="2681383"/>
                          <a:pt x="9263505" y="2683824"/>
                        </a:cubicBezTo>
                        <a:cubicBezTo>
                          <a:pt x="9189629" y="2693677"/>
                          <a:pt x="8786568" y="2660120"/>
                          <a:pt x="8495537" y="2683824"/>
                        </a:cubicBezTo>
                        <a:cubicBezTo>
                          <a:pt x="8196486" y="2693665"/>
                          <a:pt x="8133549" y="2684097"/>
                          <a:pt x="7927908" y="2683824"/>
                        </a:cubicBezTo>
                        <a:cubicBezTo>
                          <a:pt x="7714465" y="2692407"/>
                          <a:pt x="7632494" y="2668261"/>
                          <a:pt x="7360281" y="2683824"/>
                        </a:cubicBezTo>
                        <a:cubicBezTo>
                          <a:pt x="7047287" y="2739339"/>
                          <a:pt x="6830409" y="2661579"/>
                          <a:pt x="6592313" y="2683824"/>
                        </a:cubicBezTo>
                        <a:cubicBezTo>
                          <a:pt x="6377105" y="2676628"/>
                          <a:pt x="6142768" y="2695338"/>
                          <a:pt x="5724175" y="2683824"/>
                        </a:cubicBezTo>
                        <a:cubicBezTo>
                          <a:pt x="5367438" y="2693994"/>
                          <a:pt x="5202685" y="2676485"/>
                          <a:pt x="4856038" y="2683824"/>
                        </a:cubicBezTo>
                        <a:cubicBezTo>
                          <a:pt x="4490938" y="2683799"/>
                          <a:pt x="4373934" y="2662820"/>
                          <a:pt x="4188239" y="2683824"/>
                        </a:cubicBezTo>
                        <a:cubicBezTo>
                          <a:pt x="4003144" y="2688048"/>
                          <a:pt x="3855631" y="2655210"/>
                          <a:pt x="3720781" y="2683824"/>
                        </a:cubicBezTo>
                        <a:cubicBezTo>
                          <a:pt x="3557247" y="2687097"/>
                          <a:pt x="3449772" y="2690491"/>
                          <a:pt x="3253322" y="2683824"/>
                        </a:cubicBezTo>
                        <a:cubicBezTo>
                          <a:pt x="3050876" y="2662120"/>
                          <a:pt x="2906130" y="2681206"/>
                          <a:pt x="2585524" y="2683824"/>
                        </a:cubicBezTo>
                        <a:cubicBezTo>
                          <a:pt x="2279549" y="2686364"/>
                          <a:pt x="2260469" y="2665817"/>
                          <a:pt x="2118066" y="2683824"/>
                        </a:cubicBezTo>
                        <a:cubicBezTo>
                          <a:pt x="1963809" y="2689151"/>
                          <a:pt x="1685238" y="2676845"/>
                          <a:pt x="1550437" y="2683824"/>
                        </a:cubicBezTo>
                        <a:cubicBezTo>
                          <a:pt x="1457586" y="2708777"/>
                          <a:pt x="1066453" y="2695211"/>
                          <a:pt x="882639" y="2683824"/>
                        </a:cubicBezTo>
                        <a:cubicBezTo>
                          <a:pt x="685440" y="2704851"/>
                          <a:pt x="475310" y="2607222"/>
                          <a:pt x="281621" y="2683824"/>
                        </a:cubicBezTo>
                        <a:cubicBezTo>
                          <a:pt x="151124" y="2753238"/>
                          <a:pt x="2441" y="2613047"/>
                          <a:pt x="0" y="2378351"/>
                        </a:cubicBezTo>
                        <a:cubicBezTo>
                          <a:pt x="32845" y="2141966"/>
                          <a:pt x="-16913" y="2020028"/>
                          <a:pt x="0" y="1687391"/>
                        </a:cubicBezTo>
                        <a:cubicBezTo>
                          <a:pt x="6052" y="1355532"/>
                          <a:pt x="3509" y="1340720"/>
                          <a:pt x="0" y="1058618"/>
                        </a:cubicBezTo>
                        <a:cubicBezTo>
                          <a:pt x="-33994" y="758860"/>
                          <a:pt x="6158" y="510757"/>
                          <a:pt x="0" y="305472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83508"/>
            <a:endParaRPr lang="th-TH" sz="3284" dirty="0">
              <a:solidFill>
                <a:prstClr val="white"/>
              </a:solidFill>
              <a:latin typeface="MN ONIGIRI" pitchFamily="2" charset="0"/>
              <a:cs typeface="MN ONIGIRI" pitchFamily="2" charset="0"/>
            </a:endParaRPr>
          </a:p>
        </p:txBody>
      </p:sp>
      <p:sp>
        <p:nvSpPr>
          <p:cNvPr id="5" name="สี่เหลี่ยมผืนผ้า 4">
            <a:extLst>
              <a:ext uri="{FF2B5EF4-FFF2-40B4-BE49-F238E27FC236}">
                <a16:creationId xmlns:a16="http://schemas.microsoft.com/office/drawing/2014/main" id="{2BA30E2B-3A40-40CB-1D68-C828C95DBAF6}"/>
              </a:ext>
            </a:extLst>
          </p:cNvPr>
          <p:cNvSpPr/>
          <p:nvPr/>
        </p:nvSpPr>
        <p:spPr>
          <a:xfrm>
            <a:off x="1989529" y="222799"/>
            <a:ext cx="8496237" cy="18697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h-TH" sz="8400" b="1" dirty="0">
                <a:ln>
                  <a:solidFill>
                    <a:schemeClr val="tx1"/>
                  </a:solidFill>
                </a:ln>
                <a:solidFill>
                  <a:srgbClr val="F896CA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ส</a:t>
            </a:r>
            <a:r>
              <a:rPr lang="th-TH" sz="8400" b="1" dirty="0">
                <a:ln>
                  <a:solidFill>
                    <a:schemeClr val="tx1"/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า</a:t>
            </a:r>
            <a:r>
              <a:rPr lang="th-TH" sz="8400" b="1" dirty="0">
                <a:ln>
                  <a:solidFill>
                    <a:schemeClr val="tx1"/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ร</a:t>
            </a:r>
            <a:r>
              <a:rPr lang="th-TH" sz="8400" b="1" dirty="0">
                <a:ln>
                  <a:solidFill>
                    <a:schemeClr val="tx1"/>
                  </a:solidFill>
                </a:ln>
                <a:solidFill>
                  <a:srgbClr val="F1BBA9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ล</a:t>
            </a:r>
            <a:r>
              <a:rPr lang="th-TH" sz="8400" b="1" dirty="0">
                <a:ln>
                  <a:solidFill>
                    <a:schemeClr val="tx1"/>
                  </a:solidFill>
                </a:ln>
                <a:solidFill>
                  <a:srgbClr val="FFEE93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ะ</a:t>
            </a:r>
            <a:r>
              <a:rPr lang="th-TH" sz="8400" b="1" dirty="0">
                <a:ln>
                  <a:solidFill>
                    <a:schemeClr val="tx1"/>
                  </a:solidFill>
                </a:ln>
                <a:solidFill>
                  <a:srgbClr val="D3D5FF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ล</a:t>
            </a:r>
            <a:r>
              <a:rPr lang="th-TH" sz="8400" b="1" dirty="0">
                <a:ln>
                  <a:solidFill>
                    <a:schemeClr val="tx1"/>
                  </a:solidFill>
                </a:ln>
                <a:solidFill>
                  <a:schemeClr val="accent5">
                    <a:lumMod val="40000"/>
                    <a:lumOff val="60000"/>
                  </a:schemeClr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า</a:t>
            </a:r>
            <a:r>
              <a:rPr lang="th-TH" sz="8400" b="1" dirty="0">
                <a:ln>
                  <a:solidFill>
                    <a:schemeClr val="tx1"/>
                  </a:solidFill>
                </a:ln>
                <a:solidFill>
                  <a:srgbClr val="FBC5C6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ย</a:t>
            </a:r>
            <a:r>
              <a:rPr lang="en-US" sz="8400" b="1" dirty="0">
                <a:ln>
                  <a:solidFill>
                    <a:schemeClr val="tx1"/>
                  </a:solidFill>
                </a:ln>
                <a:solidFill>
                  <a:srgbClr val="FBC5C6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 </a:t>
            </a:r>
            <a:r>
              <a:rPr lang="en-US" sz="8400" b="1" dirty="0">
                <a:ln>
                  <a:solidFill>
                    <a:schemeClr val="tx1"/>
                  </a:solidFill>
                </a:ln>
                <a:solidFill>
                  <a:srgbClr val="F897CB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(</a:t>
            </a:r>
            <a:r>
              <a:rPr lang="en-US" sz="8400" b="1" dirty="0">
                <a:ln>
                  <a:solidFill>
                    <a:schemeClr val="tx1"/>
                  </a:solidFill>
                </a:ln>
                <a:solidFill>
                  <a:srgbClr val="F5B183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s</a:t>
            </a:r>
            <a:r>
              <a:rPr lang="en-US" sz="8400" b="1" dirty="0">
                <a:ln>
                  <a:solidFill>
                    <a:schemeClr val="tx1"/>
                  </a:solidFill>
                </a:ln>
                <a:solidFill>
                  <a:srgbClr val="A9D18E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o</a:t>
            </a:r>
            <a:r>
              <a:rPr lang="en-US" sz="8400" b="1" dirty="0">
                <a:ln>
                  <a:solidFill>
                    <a:schemeClr val="tx1"/>
                  </a:solidFill>
                </a:ln>
                <a:solidFill>
                  <a:srgbClr val="F2BBA9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l</a:t>
            </a:r>
            <a:r>
              <a:rPr lang="en-US" sz="8400" b="1" dirty="0">
                <a:ln>
                  <a:solidFill>
                    <a:schemeClr val="tx1"/>
                  </a:solidFill>
                </a:ln>
                <a:solidFill>
                  <a:srgbClr val="FFEF94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u</a:t>
            </a:r>
            <a:r>
              <a:rPr lang="en-US" sz="8400" b="1" dirty="0">
                <a:ln>
                  <a:solidFill>
                    <a:schemeClr val="tx1"/>
                  </a:solidFill>
                </a:ln>
                <a:solidFill>
                  <a:srgbClr val="D3D5FF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t</a:t>
            </a:r>
            <a:r>
              <a:rPr lang="en-US" sz="8400" b="1" dirty="0">
                <a:ln>
                  <a:solidFill>
                    <a:schemeClr val="tx1"/>
                  </a:solidFill>
                </a:ln>
                <a:solidFill>
                  <a:srgbClr val="BDD7EF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i</a:t>
            </a:r>
            <a:r>
              <a:rPr lang="en-US" sz="8400" b="1" dirty="0">
                <a:ln>
                  <a:solidFill>
                    <a:schemeClr val="tx1"/>
                  </a:solidFill>
                </a:ln>
                <a:solidFill>
                  <a:srgbClr val="FBC5C6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o</a:t>
            </a:r>
            <a:r>
              <a:rPr lang="en-US" sz="8400" b="1" dirty="0">
                <a:ln>
                  <a:solidFill>
                    <a:schemeClr val="tx1"/>
                  </a:solidFill>
                </a:ln>
                <a:solidFill>
                  <a:srgbClr val="F897CB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n</a:t>
            </a:r>
            <a:r>
              <a:rPr lang="en-US" sz="8400" b="1" dirty="0">
                <a:ln>
                  <a:solidFill>
                    <a:schemeClr val="tx1"/>
                  </a:solidFill>
                </a:ln>
                <a:solidFill>
                  <a:srgbClr val="F5B183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)</a:t>
            </a:r>
            <a:r>
              <a:rPr lang="en-US" sz="8400" b="1" dirty="0">
                <a:ln>
                  <a:solidFill>
                    <a:schemeClr val="tx1"/>
                  </a:solidFill>
                </a:ln>
                <a:solidFill>
                  <a:srgbClr val="FBC5C6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 </a:t>
            </a:r>
            <a:endParaRPr lang="th-TH" sz="8400" dirty="0">
              <a:ln>
                <a:solidFill>
                  <a:schemeClr val="tx1"/>
                </a:solidFill>
              </a:ln>
              <a:solidFill>
                <a:srgbClr val="FBC5C6"/>
              </a:solidFill>
              <a:latin typeface="FC Crayon [Non-commercial] Reg" pitchFamily="2" charset="-34"/>
              <a:ea typeface="NURA-ANAYA-V1" panose="02000503000000000000" pitchFamily="2" charset="-34"/>
              <a:cs typeface="FC Crayon [Non-commercial] Reg" pitchFamily="2" charset="-34"/>
            </a:endParaRPr>
          </a:p>
        </p:txBody>
      </p:sp>
      <p:sp>
        <p:nvSpPr>
          <p:cNvPr id="9" name="กล่องข้อความ 8">
            <a:extLst>
              <a:ext uri="{FF2B5EF4-FFF2-40B4-BE49-F238E27FC236}">
                <a16:creationId xmlns:a16="http://schemas.microsoft.com/office/drawing/2014/main" id="{593FFE21-7A01-A725-C7EC-DB8A72C44F3D}"/>
              </a:ext>
            </a:extLst>
          </p:cNvPr>
          <p:cNvSpPr txBox="1"/>
          <p:nvPr/>
        </p:nvSpPr>
        <p:spPr>
          <a:xfrm>
            <a:off x="3189648" y="1921480"/>
            <a:ext cx="6096000" cy="6848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h-TH" sz="2800" dirty="0">
                <a:latin typeface="FC Crayon [Non-commercial] Reg" pitchFamily="2" charset="-34"/>
                <a:cs typeface="FC Crayon [Non-commercial] Reg" pitchFamily="2" charset="-34"/>
              </a:rPr>
              <a:t>หน่วยของความเข้มข้น </a:t>
            </a:r>
            <a:r>
              <a:rPr lang="en-US" sz="2800" dirty="0">
                <a:latin typeface="FC Crayon [Non-commercial] Reg" pitchFamily="2" charset="-34"/>
                <a:cs typeface="FC Crayon [Non-commercial] Reg" pitchFamily="2" charset="-34"/>
              </a:rPr>
              <a:t>(</a:t>
            </a:r>
            <a:r>
              <a:rPr lang="th-TH" sz="2800" dirty="0">
                <a:latin typeface="FC Crayon [Non-commercial] Reg" pitchFamily="2" charset="-34"/>
                <a:cs typeface="FC Crayon [Non-commercial] Reg" pitchFamily="2" charset="-34"/>
              </a:rPr>
              <a:t>ความเข้มข้นในหน่วยร้อยละ</a:t>
            </a:r>
            <a:r>
              <a:rPr lang="en-US" sz="2800" dirty="0">
                <a:latin typeface="FC Crayon [Non-commercial] Reg" pitchFamily="2" charset="-34"/>
                <a:cs typeface="FC Crayon [Non-commercial] Reg" pitchFamily="2" charset="-34"/>
              </a:rPr>
              <a:t>)</a:t>
            </a:r>
          </a:p>
        </p:txBody>
      </p:sp>
      <p:sp>
        <p:nvSpPr>
          <p:cNvPr id="21" name="กล่องข้อความ 20">
            <a:extLst>
              <a:ext uri="{FF2B5EF4-FFF2-40B4-BE49-F238E27FC236}">
                <a16:creationId xmlns:a16="http://schemas.microsoft.com/office/drawing/2014/main" id="{0738F198-BB30-DDED-96C6-29EE9B05D007}"/>
              </a:ext>
            </a:extLst>
          </p:cNvPr>
          <p:cNvSpPr txBox="1"/>
          <p:nvPr/>
        </p:nvSpPr>
        <p:spPr>
          <a:xfrm>
            <a:off x="794018" y="3807593"/>
            <a:ext cx="753593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สารละลาย</a:t>
            </a:r>
            <a:r>
              <a:rPr lang="en-US" sz="2400" dirty="0">
                <a:latin typeface="FC Crayon [Non-commercial] Reg" pitchFamily="2" charset="-34"/>
                <a:cs typeface="FC Crayon [Non-commercial] Reg" pitchFamily="2" charset="-34"/>
              </a:rPr>
              <a:t> NaCl (</a:t>
            </a:r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โซเดียมคลอ</a:t>
            </a:r>
            <a:r>
              <a:rPr lang="th-TH" sz="2400" dirty="0" err="1">
                <a:latin typeface="FC Crayon [Non-commercial] Reg" pitchFamily="2" charset="-34"/>
                <a:cs typeface="FC Crayon [Non-commercial] Reg" pitchFamily="2" charset="-34"/>
              </a:rPr>
              <a:t>ไ</a:t>
            </a:r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รด</a:t>
            </a:r>
            <a:r>
              <a:rPr lang="th-TH" sz="2400" dirty="0" err="1">
                <a:latin typeface="FC Crayon [Non-commercial] Reg" pitchFamily="2" charset="-34"/>
                <a:cs typeface="FC Crayon [Non-commercial] Reg" pitchFamily="2" charset="-34"/>
              </a:rPr>
              <a:t>์</a:t>
            </a:r>
            <a:r>
              <a:rPr lang="en-US" sz="2400" dirty="0">
                <a:latin typeface="FC Crayon [Non-commercial] Reg" pitchFamily="2" charset="-34"/>
                <a:cs typeface="FC Crayon [Non-commercial] Reg" pitchFamily="2" charset="-34"/>
              </a:rPr>
              <a:t>) </a:t>
            </a:r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เข้มข้น </a:t>
            </a:r>
            <a:r>
              <a:rPr lang="th-TH" sz="2400" dirty="0">
                <a:solidFill>
                  <a:srgbClr val="5B9BD5"/>
                </a:solidFill>
                <a:latin typeface="FC Crayon [Non-commercial] Reg" pitchFamily="2" charset="-34"/>
                <a:cs typeface="FC Crayon [Non-commercial] Reg" pitchFamily="2" charset="-34"/>
              </a:rPr>
              <a:t>ร้อยละ </a:t>
            </a:r>
            <a:r>
              <a:rPr lang="en-US" sz="2400" dirty="0">
                <a:solidFill>
                  <a:srgbClr val="5B9BD5"/>
                </a:solidFill>
                <a:latin typeface="FC Crayon [Non-commercial] Reg" pitchFamily="2" charset="-34"/>
                <a:cs typeface="FC Crayon [Non-commercial] Reg" pitchFamily="2" charset="-34"/>
              </a:rPr>
              <a:t>25 </a:t>
            </a:r>
            <a:r>
              <a:rPr lang="th-TH" sz="2400" dirty="0">
                <a:solidFill>
                  <a:srgbClr val="5B9BD5"/>
                </a:solidFill>
                <a:latin typeface="FC Crayon [Non-commercial] Reg" pitchFamily="2" charset="-34"/>
                <a:cs typeface="FC Crayon [Non-commercial] Reg" pitchFamily="2" charset="-34"/>
              </a:rPr>
              <a:t>โดยมวล </a:t>
            </a:r>
            <a:r>
              <a:rPr lang="en-US" sz="2400" dirty="0">
                <a:latin typeface="FC Crayon [Non-commercial] Reg" pitchFamily="2" charset="-34"/>
                <a:cs typeface="FC Crayon [Non-commercial] Reg" pitchFamily="2" charset="-34"/>
              </a:rPr>
              <a:t>(25 %w/w)</a:t>
            </a:r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 </a:t>
            </a:r>
          </a:p>
        </p:txBody>
      </p:sp>
      <p:grpSp>
        <p:nvGrpSpPr>
          <p:cNvPr id="22" name="กลุ่ม 21">
            <a:extLst>
              <a:ext uri="{FF2B5EF4-FFF2-40B4-BE49-F238E27FC236}">
                <a16:creationId xmlns:a16="http://schemas.microsoft.com/office/drawing/2014/main" id="{ADF8E530-226D-6E47-D722-C1D5A8C59D9B}"/>
              </a:ext>
            </a:extLst>
          </p:cNvPr>
          <p:cNvGrpSpPr/>
          <p:nvPr/>
        </p:nvGrpSpPr>
        <p:grpSpPr>
          <a:xfrm>
            <a:off x="516557" y="2781706"/>
            <a:ext cx="5788814" cy="684803"/>
            <a:chOff x="1776549" y="3086598"/>
            <a:chExt cx="3173631" cy="684803"/>
          </a:xfrm>
        </p:grpSpPr>
        <p:sp>
          <p:nvSpPr>
            <p:cNvPr id="23" name="สี่เหลี่ยมผืนผ้ามุมมน 4">
              <a:extLst>
                <a:ext uri="{FF2B5EF4-FFF2-40B4-BE49-F238E27FC236}">
                  <a16:creationId xmlns:a16="http://schemas.microsoft.com/office/drawing/2014/main" id="{92E4E634-54B4-13DF-84C6-DD9A1D34723F}"/>
                </a:ext>
              </a:extLst>
            </p:cNvPr>
            <p:cNvSpPr/>
            <p:nvPr/>
          </p:nvSpPr>
          <p:spPr>
            <a:xfrm>
              <a:off x="2498047" y="3086598"/>
              <a:ext cx="1707347" cy="684803"/>
            </a:xfrm>
            <a:custGeom>
              <a:avLst/>
              <a:gdLst>
                <a:gd name="connsiteX0" fmla="*/ 0 w 1707347"/>
                <a:gd name="connsiteY0" fmla="*/ 77944 h 684803"/>
                <a:gd name="connsiteX1" fmla="*/ 45445 w 1707347"/>
                <a:gd name="connsiteY1" fmla="*/ 0 h 684803"/>
                <a:gd name="connsiteX2" fmla="*/ 137044 w 1707347"/>
                <a:gd name="connsiteY2" fmla="*/ 0 h 684803"/>
                <a:gd name="connsiteX3" fmla="*/ 212478 w 1707347"/>
                <a:gd name="connsiteY3" fmla="*/ 0 h 684803"/>
                <a:gd name="connsiteX4" fmla="*/ 336407 w 1707347"/>
                <a:gd name="connsiteY4" fmla="*/ 0 h 684803"/>
                <a:gd name="connsiteX5" fmla="*/ 476500 w 1707347"/>
                <a:gd name="connsiteY5" fmla="*/ 0 h 684803"/>
                <a:gd name="connsiteX6" fmla="*/ 584263 w 1707347"/>
                <a:gd name="connsiteY6" fmla="*/ 0 h 684803"/>
                <a:gd name="connsiteX7" fmla="*/ 675863 w 1707347"/>
                <a:gd name="connsiteY7" fmla="*/ 0 h 684803"/>
                <a:gd name="connsiteX8" fmla="*/ 767462 w 1707347"/>
                <a:gd name="connsiteY8" fmla="*/ 0 h 684803"/>
                <a:gd name="connsiteX9" fmla="*/ 842897 w 1707347"/>
                <a:gd name="connsiteY9" fmla="*/ 0 h 684803"/>
                <a:gd name="connsiteX10" fmla="*/ 918331 w 1707347"/>
                <a:gd name="connsiteY10" fmla="*/ 0 h 684803"/>
                <a:gd name="connsiteX11" fmla="*/ 993765 w 1707347"/>
                <a:gd name="connsiteY11" fmla="*/ 0 h 684803"/>
                <a:gd name="connsiteX12" fmla="*/ 1069200 w 1707347"/>
                <a:gd name="connsiteY12" fmla="*/ 0 h 684803"/>
                <a:gd name="connsiteX13" fmla="*/ 1209293 w 1707347"/>
                <a:gd name="connsiteY13" fmla="*/ 0 h 684803"/>
                <a:gd name="connsiteX14" fmla="*/ 1317056 w 1707347"/>
                <a:gd name="connsiteY14" fmla="*/ 0 h 684803"/>
                <a:gd name="connsiteX15" fmla="*/ 1457150 w 1707347"/>
                <a:gd name="connsiteY15" fmla="*/ 0 h 684803"/>
                <a:gd name="connsiteX16" fmla="*/ 1661901 w 1707347"/>
                <a:gd name="connsiteY16" fmla="*/ 0 h 684803"/>
                <a:gd name="connsiteX17" fmla="*/ 1707347 w 1707347"/>
                <a:gd name="connsiteY17" fmla="*/ 77944 h 684803"/>
                <a:gd name="connsiteX18" fmla="*/ 1707347 w 1707347"/>
                <a:gd name="connsiteY18" fmla="*/ 243670 h 684803"/>
                <a:gd name="connsiteX19" fmla="*/ 1707347 w 1707347"/>
                <a:gd name="connsiteY19" fmla="*/ 414686 h 684803"/>
                <a:gd name="connsiteX20" fmla="*/ 1707347 w 1707347"/>
                <a:gd name="connsiteY20" fmla="*/ 606858 h 684803"/>
                <a:gd name="connsiteX21" fmla="*/ 1661901 w 1707347"/>
                <a:gd name="connsiteY21" fmla="*/ 684803 h 684803"/>
                <a:gd name="connsiteX22" fmla="*/ 1570301 w 1707347"/>
                <a:gd name="connsiteY22" fmla="*/ 684803 h 684803"/>
                <a:gd name="connsiteX23" fmla="*/ 1494867 w 1707347"/>
                <a:gd name="connsiteY23" fmla="*/ 684803 h 684803"/>
                <a:gd name="connsiteX24" fmla="*/ 1370939 w 1707347"/>
                <a:gd name="connsiteY24" fmla="*/ 684803 h 684803"/>
                <a:gd name="connsiteX25" fmla="*/ 1279339 w 1707347"/>
                <a:gd name="connsiteY25" fmla="*/ 684803 h 684803"/>
                <a:gd name="connsiteX26" fmla="*/ 1187740 w 1707347"/>
                <a:gd name="connsiteY26" fmla="*/ 684803 h 684803"/>
                <a:gd name="connsiteX27" fmla="*/ 1063812 w 1707347"/>
                <a:gd name="connsiteY27" fmla="*/ 684803 h 684803"/>
                <a:gd name="connsiteX28" fmla="*/ 923719 w 1707347"/>
                <a:gd name="connsiteY28" fmla="*/ 684803 h 684803"/>
                <a:gd name="connsiteX29" fmla="*/ 783626 w 1707347"/>
                <a:gd name="connsiteY29" fmla="*/ 684803 h 684803"/>
                <a:gd name="connsiteX30" fmla="*/ 675863 w 1707347"/>
                <a:gd name="connsiteY30" fmla="*/ 684803 h 684803"/>
                <a:gd name="connsiteX31" fmla="*/ 600428 w 1707347"/>
                <a:gd name="connsiteY31" fmla="*/ 684803 h 684803"/>
                <a:gd name="connsiteX32" fmla="*/ 524993 w 1707347"/>
                <a:gd name="connsiteY32" fmla="*/ 684803 h 684803"/>
                <a:gd name="connsiteX33" fmla="*/ 417230 w 1707347"/>
                <a:gd name="connsiteY33" fmla="*/ 684803 h 684803"/>
                <a:gd name="connsiteX34" fmla="*/ 341795 w 1707347"/>
                <a:gd name="connsiteY34" fmla="*/ 684803 h 684803"/>
                <a:gd name="connsiteX35" fmla="*/ 250196 w 1707347"/>
                <a:gd name="connsiteY35" fmla="*/ 684803 h 684803"/>
                <a:gd name="connsiteX36" fmla="*/ 142432 w 1707347"/>
                <a:gd name="connsiteY36" fmla="*/ 684803 h 684803"/>
                <a:gd name="connsiteX37" fmla="*/ 45445 w 1707347"/>
                <a:gd name="connsiteY37" fmla="*/ 684803 h 684803"/>
                <a:gd name="connsiteX38" fmla="*/ 0 w 1707347"/>
                <a:gd name="connsiteY38" fmla="*/ 606858 h 684803"/>
                <a:gd name="connsiteX39" fmla="*/ 0 w 1707347"/>
                <a:gd name="connsiteY39" fmla="*/ 430553 h 684803"/>
                <a:gd name="connsiteX40" fmla="*/ 0 w 1707347"/>
                <a:gd name="connsiteY40" fmla="*/ 270116 h 684803"/>
                <a:gd name="connsiteX41" fmla="*/ 0 w 1707347"/>
                <a:gd name="connsiteY41" fmla="*/ 77944 h 684803"/>
                <a:gd name="connsiteX0" fmla="*/ 0 w 1707347"/>
                <a:gd name="connsiteY0" fmla="*/ 77944 h 684803"/>
                <a:gd name="connsiteX1" fmla="*/ 45445 w 1707347"/>
                <a:gd name="connsiteY1" fmla="*/ 0 h 684803"/>
                <a:gd name="connsiteX2" fmla="*/ 169373 w 1707347"/>
                <a:gd name="connsiteY2" fmla="*/ 0 h 684803"/>
                <a:gd name="connsiteX3" fmla="*/ 260973 w 1707347"/>
                <a:gd name="connsiteY3" fmla="*/ 0 h 684803"/>
                <a:gd name="connsiteX4" fmla="*/ 320242 w 1707347"/>
                <a:gd name="connsiteY4" fmla="*/ 0 h 684803"/>
                <a:gd name="connsiteX5" fmla="*/ 411841 w 1707347"/>
                <a:gd name="connsiteY5" fmla="*/ 0 h 684803"/>
                <a:gd name="connsiteX6" fmla="*/ 471112 w 1707347"/>
                <a:gd name="connsiteY6" fmla="*/ 0 h 684803"/>
                <a:gd name="connsiteX7" fmla="*/ 611204 w 1707347"/>
                <a:gd name="connsiteY7" fmla="*/ 0 h 684803"/>
                <a:gd name="connsiteX8" fmla="*/ 686639 w 1707347"/>
                <a:gd name="connsiteY8" fmla="*/ 0 h 684803"/>
                <a:gd name="connsiteX9" fmla="*/ 810567 w 1707347"/>
                <a:gd name="connsiteY9" fmla="*/ 0 h 684803"/>
                <a:gd name="connsiteX10" fmla="*/ 886002 w 1707347"/>
                <a:gd name="connsiteY10" fmla="*/ 0 h 684803"/>
                <a:gd name="connsiteX11" fmla="*/ 1026095 w 1707347"/>
                <a:gd name="connsiteY11" fmla="*/ 0 h 684803"/>
                <a:gd name="connsiteX12" fmla="*/ 1101529 w 1707347"/>
                <a:gd name="connsiteY12" fmla="*/ 0 h 684803"/>
                <a:gd name="connsiteX13" fmla="*/ 1209293 w 1707347"/>
                <a:gd name="connsiteY13" fmla="*/ 0 h 684803"/>
                <a:gd name="connsiteX14" fmla="*/ 1349386 w 1707347"/>
                <a:gd name="connsiteY14" fmla="*/ 0 h 684803"/>
                <a:gd name="connsiteX15" fmla="*/ 1440985 w 1707347"/>
                <a:gd name="connsiteY15" fmla="*/ 0 h 684803"/>
                <a:gd name="connsiteX16" fmla="*/ 1532584 w 1707347"/>
                <a:gd name="connsiteY16" fmla="*/ 0 h 684803"/>
                <a:gd name="connsiteX17" fmla="*/ 1661901 w 1707347"/>
                <a:gd name="connsiteY17" fmla="*/ 0 h 684803"/>
                <a:gd name="connsiteX18" fmla="*/ 1707347 w 1707347"/>
                <a:gd name="connsiteY18" fmla="*/ 77944 h 684803"/>
                <a:gd name="connsiteX19" fmla="*/ 1707347 w 1707347"/>
                <a:gd name="connsiteY19" fmla="*/ 248959 h 684803"/>
                <a:gd name="connsiteX20" fmla="*/ 1707347 w 1707347"/>
                <a:gd name="connsiteY20" fmla="*/ 409397 h 684803"/>
                <a:gd name="connsiteX21" fmla="*/ 1707347 w 1707347"/>
                <a:gd name="connsiteY21" fmla="*/ 606858 h 684803"/>
                <a:gd name="connsiteX22" fmla="*/ 1661901 w 1707347"/>
                <a:gd name="connsiteY22" fmla="*/ 684803 h 684803"/>
                <a:gd name="connsiteX23" fmla="*/ 1554137 w 1707347"/>
                <a:gd name="connsiteY23" fmla="*/ 684803 h 684803"/>
                <a:gd name="connsiteX24" fmla="*/ 1478702 w 1707347"/>
                <a:gd name="connsiteY24" fmla="*/ 684803 h 684803"/>
                <a:gd name="connsiteX25" fmla="*/ 1387103 w 1707347"/>
                <a:gd name="connsiteY25" fmla="*/ 684803 h 684803"/>
                <a:gd name="connsiteX26" fmla="*/ 1263175 w 1707347"/>
                <a:gd name="connsiteY26" fmla="*/ 684803 h 684803"/>
                <a:gd name="connsiteX27" fmla="*/ 1187740 w 1707347"/>
                <a:gd name="connsiteY27" fmla="*/ 684803 h 684803"/>
                <a:gd name="connsiteX28" fmla="*/ 1128470 w 1707347"/>
                <a:gd name="connsiteY28" fmla="*/ 684803 h 684803"/>
                <a:gd name="connsiteX29" fmla="*/ 1020706 w 1707347"/>
                <a:gd name="connsiteY29" fmla="*/ 684803 h 684803"/>
                <a:gd name="connsiteX30" fmla="*/ 961437 w 1707347"/>
                <a:gd name="connsiteY30" fmla="*/ 684803 h 684803"/>
                <a:gd name="connsiteX31" fmla="*/ 869837 w 1707347"/>
                <a:gd name="connsiteY31" fmla="*/ 684803 h 684803"/>
                <a:gd name="connsiteX32" fmla="*/ 794402 w 1707347"/>
                <a:gd name="connsiteY32" fmla="*/ 684803 h 684803"/>
                <a:gd name="connsiteX33" fmla="*/ 686639 w 1707347"/>
                <a:gd name="connsiteY33" fmla="*/ 684803 h 684803"/>
                <a:gd name="connsiteX34" fmla="*/ 611204 w 1707347"/>
                <a:gd name="connsiteY34" fmla="*/ 684803 h 684803"/>
                <a:gd name="connsiteX35" fmla="*/ 551935 w 1707347"/>
                <a:gd name="connsiteY35" fmla="*/ 684803 h 684803"/>
                <a:gd name="connsiteX36" fmla="*/ 411841 w 1707347"/>
                <a:gd name="connsiteY36" fmla="*/ 684803 h 684803"/>
                <a:gd name="connsiteX37" fmla="*/ 271749 w 1707347"/>
                <a:gd name="connsiteY37" fmla="*/ 684803 h 684803"/>
                <a:gd name="connsiteX38" fmla="*/ 147821 w 1707347"/>
                <a:gd name="connsiteY38" fmla="*/ 684803 h 684803"/>
                <a:gd name="connsiteX39" fmla="*/ 45445 w 1707347"/>
                <a:gd name="connsiteY39" fmla="*/ 684803 h 684803"/>
                <a:gd name="connsiteX40" fmla="*/ 0 w 1707347"/>
                <a:gd name="connsiteY40" fmla="*/ 606858 h 684803"/>
                <a:gd name="connsiteX41" fmla="*/ 0 w 1707347"/>
                <a:gd name="connsiteY41" fmla="*/ 425264 h 684803"/>
                <a:gd name="connsiteX42" fmla="*/ 0 w 1707347"/>
                <a:gd name="connsiteY42" fmla="*/ 243670 h 684803"/>
                <a:gd name="connsiteX43" fmla="*/ 0 w 1707347"/>
                <a:gd name="connsiteY43" fmla="*/ 77944 h 684803"/>
                <a:gd name="connsiteX0" fmla="*/ 0 w 1707347"/>
                <a:gd name="connsiteY0" fmla="*/ 77944 h 684803"/>
                <a:gd name="connsiteX1" fmla="*/ 45445 w 1707347"/>
                <a:gd name="connsiteY1" fmla="*/ 0 h 684803"/>
                <a:gd name="connsiteX2" fmla="*/ 137044 w 1707347"/>
                <a:gd name="connsiteY2" fmla="*/ 0 h 684803"/>
                <a:gd name="connsiteX3" fmla="*/ 212478 w 1707347"/>
                <a:gd name="connsiteY3" fmla="*/ 0 h 684803"/>
                <a:gd name="connsiteX4" fmla="*/ 336407 w 1707347"/>
                <a:gd name="connsiteY4" fmla="*/ 0 h 684803"/>
                <a:gd name="connsiteX5" fmla="*/ 476500 w 1707347"/>
                <a:gd name="connsiteY5" fmla="*/ 0 h 684803"/>
                <a:gd name="connsiteX6" fmla="*/ 584263 w 1707347"/>
                <a:gd name="connsiteY6" fmla="*/ 0 h 684803"/>
                <a:gd name="connsiteX7" fmla="*/ 675863 w 1707347"/>
                <a:gd name="connsiteY7" fmla="*/ 0 h 684803"/>
                <a:gd name="connsiteX8" fmla="*/ 767462 w 1707347"/>
                <a:gd name="connsiteY8" fmla="*/ 0 h 684803"/>
                <a:gd name="connsiteX9" fmla="*/ 842897 w 1707347"/>
                <a:gd name="connsiteY9" fmla="*/ 0 h 684803"/>
                <a:gd name="connsiteX10" fmla="*/ 918331 w 1707347"/>
                <a:gd name="connsiteY10" fmla="*/ 0 h 684803"/>
                <a:gd name="connsiteX11" fmla="*/ 993765 w 1707347"/>
                <a:gd name="connsiteY11" fmla="*/ 0 h 684803"/>
                <a:gd name="connsiteX12" fmla="*/ 1069200 w 1707347"/>
                <a:gd name="connsiteY12" fmla="*/ 0 h 684803"/>
                <a:gd name="connsiteX13" fmla="*/ 1209293 w 1707347"/>
                <a:gd name="connsiteY13" fmla="*/ 0 h 684803"/>
                <a:gd name="connsiteX14" fmla="*/ 1317056 w 1707347"/>
                <a:gd name="connsiteY14" fmla="*/ 0 h 684803"/>
                <a:gd name="connsiteX15" fmla="*/ 1457150 w 1707347"/>
                <a:gd name="connsiteY15" fmla="*/ 0 h 684803"/>
                <a:gd name="connsiteX16" fmla="*/ 1661901 w 1707347"/>
                <a:gd name="connsiteY16" fmla="*/ 0 h 684803"/>
                <a:gd name="connsiteX17" fmla="*/ 1707347 w 1707347"/>
                <a:gd name="connsiteY17" fmla="*/ 77944 h 684803"/>
                <a:gd name="connsiteX18" fmla="*/ 1707347 w 1707347"/>
                <a:gd name="connsiteY18" fmla="*/ 243670 h 684803"/>
                <a:gd name="connsiteX19" fmla="*/ 1707347 w 1707347"/>
                <a:gd name="connsiteY19" fmla="*/ 414686 h 684803"/>
                <a:gd name="connsiteX20" fmla="*/ 1707347 w 1707347"/>
                <a:gd name="connsiteY20" fmla="*/ 606858 h 684803"/>
                <a:gd name="connsiteX21" fmla="*/ 1661901 w 1707347"/>
                <a:gd name="connsiteY21" fmla="*/ 684803 h 684803"/>
                <a:gd name="connsiteX22" fmla="*/ 1570301 w 1707347"/>
                <a:gd name="connsiteY22" fmla="*/ 684803 h 684803"/>
                <a:gd name="connsiteX23" fmla="*/ 1494867 w 1707347"/>
                <a:gd name="connsiteY23" fmla="*/ 684803 h 684803"/>
                <a:gd name="connsiteX24" fmla="*/ 1370939 w 1707347"/>
                <a:gd name="connsiteY24" fmla="*/ 684803 h 684803"/>
                <a:gd name="connsiteX25" fmla="*/ 1279339 w 1707347"/>
                <a:gd name="connsiteY25" fmla="*/ 684803 h 684803"/>
                <a:gd name="connsiteX26" fmla="*/ 1187740 w 1707347"/>
                <a:gd name="connsiteY26" fmla="*/ 684803 h 684803"/>
                <a:gd name="connsiteX27" fmla="*/ 1063812 w 1707347"/>
                <a:gd name="connsiteY27" fmla="*/ 684803 h 684803"/>
                <a:gd name="connsiteX28" fmla="*/ 923719 w 1707347"/>
                <a:gd name="connsiteY28" fmla="*/ 684803 h 684803"/>
                <a:gd name="connsiteX29" fmla="*/ 783626 w 1707347"/>
                <a:gd name="connsiteY29" fmla="*/ 684803 h 684803"/>
                <a:gd name="connsiteX30" fmla="*/ 675863 w 1707347"/>
                <a:gd name="connsiteY30" fmla="*/ 684803 h 684803"/>
                <a:gd name="connsiteX31" fmla="*/ 600428 w 1707347"/>
                <a:gd name="connsiteY31" fmla="*/ 684803 h 684803"/>
                <a:gd name="connsiteX32" fmla="*/ 524993 w 1707347"/>
                <a:gd name="connsiteY32" fmla="*/ 684803 h 684803"/>
                <a:gd name="connsiteX33" fmla="*/ 417230 w 1707347"/>
                <a:gd name="connsiteY33" fmla="*/ 684803 h 684803"/>
                <a:gd name="connsiteX34" fmla="*/ 341795 w 1707347"/>
                <a:gd name="connsiteY34" fmla="*/ 684803 h 684803"/>
                <a:gd name="connsiteX35" fmla="*/ 250196 w 1707347"/>
                <a:gd name="connsiteY35" fmla="*/ 684803 h 684803"/>
                <a:gd name="connsiteX36" fmla="*/ 142432 w 1707347"/>
                <a:gd name="connsiteY36" fmla="*/ 684803 h 684803"/>
                <a:gd name="connsiteX37" fmla="*/ 45445 w 1707347"/>
                <a:gd name="connsiteY37" fmla="*/ 684803 h 684803"/>
                <a:gd name="connsiteX38" fmla="*/ 0 w 1707347"/>
                <a:gd name="connsiteY38" fmla="*/ 606858 h 684803"/>
                <a:gd name="connsiteX39" fmla="*/ 0 w 1707347"/>
                <a:gd name="connsiteY39" fmla="*/ 430553 h 684803"/>
                <a:gd name="connsiteX40" fmla="*/ 0 w 1707347"/>
                <a:gd name="connsiteY40" fmla="*/ 270116 h 684803"/>
                <a:gd name="connsiteX41" fmla="*/ 0 w 1707347"/>
                <a:gd name="connsiteY41" fmla="*/ 77944 h 684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707347" h="684803" fill="none" extrusionOk="0">
                  <a:moveTo>
                    <a:pt x="0" y="77944"/>
                  </a:moveTo>
                  <a:cubicBezTo>
                    <a:pt x="-8175" y="21065"/>
                    <a:pt x="12897" y="-2645"/>
                    <a:pt x="45445" y="0"/>
                  </a:cubicBezTo>
                  <a:cubicBezTo>
                    <a:pt x="77836" y="-2310"/>
                    <a:pt x="92640" y="9664"/>
                    <a:pt x="137044" y="0"/>
                  </a:cubicBezTo>
                  <a:cubicBezTo>
                    <a:pt x="180653" y="-3578"/>
                    <a:pt x="186892" y="-2509"/>
                    <a:pt x="212478" y="0"/>
                  </a:cubicBezTo>
                  <a:cubicBezTo>
                    <a:pt x="232148" y="3274"/>
                    <a:pt x="291495" y="-569"/>
                    <a:pt x="336407" y="0"/>
                  </a:cubicBezTo>
                  <a:cubicBezTo>
                    <a:pt x="362198" y="-25361"/>
                    <a:pt x="400036" y="20962"/>
                    <a:pt x="476500" y="0"/>
                  </a:cubicBezTo>
                  <a:cubicBezTo>
                    <a:pt x="546091" y="-7751"/>
                    <a:pt x="555040" y="-17055"/>
                    <a:pt x="584263" y="0"/>
                  </a:cubicBezTo>
                  <a:cubicBezTo>
                    <a:pt x="612481" y="12177"/>
                    <a:pt x="635450" y="-8633"/>
                    <a:pt x="675863" y="0"/>
                  </a:cubicBezTo>
                  <a:cubicBezTo>
                    <a:pt x="719974" y="-510"/>
                    <a:pt x="724864" y="2678"/>
                    <a:pt x="767462" y="0"/>
                  </a:cubicBezTo>
                  <a:cubicBezTo>
                    <a:pt x="813632" y="-6095"/>
                    <a:pt x="815991" y="7501"/>
                    <a:pt x="842897" y="0"/>
                  </a:cubicBezTo>
                  <a:cubicBezTo>
                    <a:pt x="870084" y="-4949"/>
                    <a:pt x="894848" y="4193"/>
                    <a:pt x="918331" y="0"/>
                  </a:cubicBezTo>
                  <a:cubicBezTo>
                    <a:pt x="940145" y="-6142"/>
                    <a:pt x="970723" y="4773"/>
                    <a:pt x="993765" y="0"/>
                  </a:cubicBezTo>
                  <a:cubicBezTo>
                    <a:pt x="1021016" y="11240"/>
                    <a:pt x="1048139" y="-10011"/>
                    <a:pt x="1069200" y="0"/>
                  </a:cubicBezTo>
                  <a:cubicBezTo>
                    <a:pt x="1089732" y="25499"/>
                    <a:pt x="1167881" y="3090"/>
                    <a:pt x="1209293" y="0"/>
                  </a:cubicBezTo>
                  <a:cubicBezTo>
                    <a:pt x="1249767" y="12029"/>
                    <a:pt x="1281404" y="20230"/>
                    <a:pt x="1317056" y="0"/>
                  </a:cubicBezTo>
                  <a:cubicBezTo>
                    <a:pt x="1336439" y="-11920"/>
                    <a:pt x="1410089" y="-23479"/>
                    <a:pt x="1457150" y="0"/>
                  </a:cubicBezTo>
                  <a:cubicBezTo>
                    <a:pt x="1517110" y="-9014"/>
                    <a:pt x="1576333" y="-19995"/>
                    <a:pt x="1661901" y="0"/>
                  </a:cubicBezTo>
                  <a:cubicBezTo>
                    <a:pt x="1681454" y="-1103"/>
                    <a:pt x="1710623" y="32472"/>
                    <a:pt x="1707347" y="77944"/>
                  </a:cubicBezTo>
                  <a:cubicBezTo>
                    <a:pt x="1702249" y="112134"/>
                    <a:pt x="1715387" y="179707"/>
                    <a:pt x="1707347" y="243670"/>
                  </a:cubicBezTo>
                  <a:cubicBezTo>
                    <a:pt x="1718711" y="297211"/>
                    <a:pt x="1709383" y="344138"/>
                    <a:pt x="1707347" y="414686"/>
                  </a:cubicBezTo>
                  <a:cubicBezTo>
                    <a:pt x="1724410" y="490807"/>
                    <a:pt x="1704450" y="547365"/>
                    <a:pt x="1707347" y="606858"/>
                  </a:cubicBezTo>
                  <a:cubicBezTo>
                    <a:pt x="1712423" y="647694"/>
                    <a:pt x="1694479" y="682888"/>
                    <a:pt x="1661901" y="684803"/>
                  </a:cubicBezTo>
                  <a:cubicBezTo>
                    <a:pt x="1639910" y="674207"/>
                    <a:pt x="1591381" y="682988"/>
                    <a:pt x="1570301" y="684803"/>
                  </a:cubicBezTo>
                  <a:cubicBezTo>
                    <a:pt x="1541647" y="693863"/>
                    <a:pt x="1515280" y="676178"/>
                    <a:pt x="1494867" y="684803"/>
                  </a:cubicBezTo>
                  <a:cubicBezTo>
                    <a:pt x="1486940" y="682743"/>
                    <a:pt x="1412771" y="665075"/>
                    <a:pt x="1370939" y="684803"/>
                  </a:cubicBezTo>
                  <a:cubicBezTo>
                    <a:pt x="1319793" y="690414"/>
                    <a:pt x="1314677" y="688408"/>
                    <a:pt x="1279339" y="684803"/>
                  </a:cubicBezTo>
                  <a:cubicBezTo>
                    <a:pt x="1242295" y="680474"/>
                    <a:pt x="1231607" y="678084"/>
                    <a:pt x="1187740" y="684803"/>
                  </a:cubicBezTo>
                  <a:cubicBezTo>
                    <a:pt x="1149743" y="691458"/>
                    <a:pt x="1096515" y="691971"/>
                    <a:pt x="1063812" y="684803"/>
                  </a:cubicBezTo>
                  <a:cubicBezTo>
                    <a:pt x="1024937" y="681095"/>
                    <a:pt x="983898" y="677102"/>
                    <a:pt x="923719" y="684803"/>
                  </a:cubicBezTo>
                  <a:cubicBezTo>
                    <a:pt x="861079" y="680343"/>
                    <a:pt x="846564" y="690948"/>
                    <a:pt x="783626" y="684803"/>
                  </a:cubicBezTo>
                  <a:cubicBezTo>
                    <a:pt x="719608" y="686643"/>
                    <a:pt x="699259" y="677912"/>
                    <a:pt x="675863" y="684803"/>
                  </a:cubicBezTo>
                  <a:cubicBezTo>
                    <a:pt x="641450" y="691053"/>
                    <a:pt x="627581" y="669456"/>
                    <a:pt x="600428" y="684803"/>
                  </a:cubicBezTo>
                  <a:cubicBezTo>
                    <a:pt x="581634" y="689962"/>
                    <a:pt x="549964" y="690711"/>
                    <a:pt x="524993" y="684803"/>
                  </a:cubicBezTo>
                  <a:cubicBezTo>
                    <a:pt x="495777" y="678243"/>
                    <a:pt x="469882" y="682674"/>
                    <a:pt x="417230" y="684803"/>
                  </a:cubicBezTo>
                  <a:cubicBezTo>
                    <a:pt x="366466" y="684074"/>
                    <a:pt x="364051" y="679231"/>
                    <a:pt x="341795" y="684803"/>
                  </a:cubicBezTo>
                  <a:cubicBezTo>
                    <a:pt x="320012" y="685412"/>
                    <a:pt x="272581" y="676216"/>
                    <a:pt x="250196" y="684803"/>
                  </a:cubicBezTo>
                  <a:cubicBezTo>
                    <a:pt x="221048" y="698563"/>
                    <a:pt x="175551" y="692833"/>
                    <a:pt x="142432" y="684803"/>
                  </a:cubicBezTo>
                  <a:cubicBezTo>
                    <a:pt x="113329" y="678257"/>
                    <a:pt x="70100" y="675231"/>
                    <a:pt x="45445" y="684803"/>
                  </a:cubicBezTo>
                  <a:cubicBezTo>
                    <a:pt x="30838" y="702313"/>
                    <a:pt x="-3674" y="652097"/>
                    <a:pt x="0" y="606858"/>
                  </a:cubicBezTo>
                  <a:cubicBezTo>
                    <a:pt x="4462" y="550008"/>
                    <a:pt x="1772" y="524011"/>
                    <a:pt x="0" y="430553"/>
                  </a:cubicBezTo>
                  <a:cubicBezTo>
                    <a:pt x="229" y="345993"/>
                    <a:pt x="308" y="341365"/>
                    <a:pt x="0" y="270116"/>
                  </a:cubicBezTo>
                  <a:cubicBezTo>
                    <a:pt x="3531" y="191187"/>
                    <a:pt x="-8596" y="140711"/>
                    <a:pt x="0" y="77944"/>
                  </a:cubicBezTo>
                  <a:close/>
                </a:path>
                <a:path w="1707347" h="684803" stroke="0" extrusionOk="0">
                  <a:moveTo>
                    <a:pt x="0" y="77944"/>
                  </a:moveTo>
                  <a:cubicBezTo>
                    <a:pt x="1732" y="30854"/>
                    <a:pt x="23528" y="-6277"/>
                    <a:pt x="45445" y="0"/>
                  </a:cubicBezTo>
                  <a:cubicBezTo>
                    <a:pt x="107819" y="-1835"/>
                    <a:pt x="124160" y="9490"/>
                    <a:pt x="169373" y="0"/>
                  </a:cubicBezTo>
                  <a:cubicBezTo>
                    <a:pt x="218893" y="-2500"/>
                    <a:pt x="242035" y="-10214"/>
                    <a:pt x="260973" y="0"/>
                  </a:cubicBezTo>
                  <a:cubicBezTo>
                    <a:pt x="286078" y="2429"/>
                    <a:pt x="312885" y="698"/>
                    <a:pt x="320242" y="0"/>
                  </a:cubicBezTo>
                  <a:cubicBezTo>
                    <a:pt x="320150" y="6655"/>
                    <a:pt x="375210" y="-5268"/>
                    <a:pt x="411841" y="0"/>
                  </a:cubicBezTo>
                  <a:cubicBezTo>
                    <a:pt x="443012" y="139"/>
                    <a:pt x="452369" y="-3955"/>
                    <a:pt x="471112" y="0"/>
                  </a:cubicBezTo>
                  <a:cubicBezTo>
                    <a:pt x="487326" y="-5611"/>
                    <a:pt x="568470" y="-2304"/>
                    <a:pt x="611204" y="0"/>
                  </a:cubicBezTo>
                  <a:cubicBezTo>
                    <a:pt x="648589" y="11029"/>
                    <a:pt x="654148" y="3074"/>
                    <a:pt x="686639" y="0"/>
                  </a:cubicBezTo>
                  <a:cubicBezTo>
                    <a:pt x="704425" y="18508"/>
                    <a:pt x="749660" y="-8490"/>
                    <a:pt x="810567" y="0"/>
                  </a:cubicBezTo>
                  <a:cubicBezTo>
                    <a:pt x="866122" y="-6441"/>
                    <a:pt x="869091" y="-5242"/>
                    <a:pt x="886002" y="0"/>
                  </a:cubicBezTo>
                  <a:cubicBezTo>
                    <a:pt x="891165" y="2057"/>
                    <a:pt x="992278" y="4796"/>
                    <a:pt x="1026095" y="0"/>
                  </a:cubicBezTo>
                  <a:cubicBezTo>
                    <a:pt x="1070232" y="-11154"/>
                    <a:pt x="1064810" y="3451"/>
                    <a:pt x="1101529" y="0"/>
                  </a:cubicBezTo>
                  <a:cubicBezTo>
                    <a:pt x="1127158" y="-5565"/>
                    <a:pt x="1187480" y="8368"/>
                    <a:pt x="1209293" y="0"/>
                  </a:cubicBezTo>
                  <a:cubicBezTo>
                    <a:pt x="1229084" y="-13233"/>
                    <a:pt x="1318790" y="-5438"/>
                    <a:pt x="1349386" y="0"/>
                  </a:cubicBezTo>
                  <a:cubicBezTo>
                    <a:pt x="1387480" y="139"/>
                    <a:pt x="1395717" y="-3135"/>
                    <a:pt x="1440985" y="0"/>
                  </a:cubicBezTo>
                  <a:cubicBezTo>
                    <a:pt x="1462528" y="-1139"/>
                    <a:pt x="1491762" y="916"/>
                    <a:pt x="1532584" y="0"/>
                  </a:cubicBezTo>
                  <a:cubicBezTo>
                    <a:pt x="1574813" y="294"/>
                    <a:pt x="1621111" y="137"/>
                    <a:pt x="1661901" y="0"/>
                  </a:cubicBezTo>
                  <a:cubicBezTo>
                    <a:pt x="1693062" y="-3616"/>
                    <a:pt x="1706601" y="24615"/>
                    <a:pt x="1707347" y="77944"/>
                  </a:cubicBezTo>
                  <a:cubicBezTo>
                    <a:pt x="1697696" y="142132"/>
                    <a:pt x="1701828" y="175534"/>
                    <a:pt x="1707347" y="248959"/>
                  </a:cubicBezTo>
                  <a:cubicBezTo>
                    <a:pt x="1708380" y="320184"/>
                    <a:pt x="1710292" y="332264"/>
                    <a:pt x="1707347" y="409397"/>
                  </a:cubicBezTo>
                  <a:cubicBezTo>
                    <a:pt x="1698524" y="479590"/>
                    <a:pt x="1705379" y="507654"/>
                    <a:pt x="1707347" y="606858"/>
                  </a:cubicBezTo>
                  <a:cubicBezTo>
                    <a:pt x="1711789" y="658337"/>
                    <a:pt x="1693196" y="695996"/>
                    <a:pt x="1661901" y="684803"/>
                  </a:cubicBezTo>
                  <a:cubicBezTo>
                    <a:pt x="1626357" y="688462"/>
                    <a:pt x="1591751" y="690819"/>
                    <a:pt x="1554137" y="684803"/>
                  </a:cubicBezTo>
                  <a:cubicBezTo>
                    <a:pt x="1512063" y="677705"/>
                    <a:pt x="1500818" y="686495"/>
                    <a:pt x="1478702" y="684803"/>
                  </a:cubicBezTo>
                  <a:cubicBezTo>
                    <a:pt x="1455093" y="684840"/>
                    <a:pt x="1423309" y="699618"/>
                    <a:pt x="1387103" y="684803"/>
                  </a:cubicBezTo>
                  <a:cubicBezTo>
                    <a:pt x="1348898" y="678160"/>
                    <a:pt x="1305232" y="679464"/>
                    <a:pt x="1263175" y="684803"/>
                  </a:cubicBezTo>
                  <a:cubicBezTo>
                    <a:pt x="1233427" y="688726"/>
                    <a:pt x="1218592" y="681970"/>
                    <a:pt x="1187740" y="684803"/>
                  </a:cubicBezTo>
                  <a:cubicBezTo>
                    <a:pt x="1156255" y="689185"/>
                    <a:pt x="1145984" y="680109"/>
                    <a:pt x="1128470" y="684803"/>
                  </a:cubicBezTo>
                  <a:cubicBezTo>
                    <a:pt x="1110033" y="683486"/>
                    <a:pt x="1047458" y="685700"/>
                    <a:pt x="1020706" y="684803"/>
                  </a:cubicBezTo>
                  <a:cubicBezTo>
                    <a:pt x="997941" y="687054"/>
                    <a:pt x="984259" y="679845"/>
                    <a:pt x="961437" y="684803"/>
                  </a:cubicBezTo>
                  <a:cubicBezTo>
                    <a:pt x="943494" y="681829"/>
                    <a:pt x="903462" y="692165"/>
                    <a:pt x="869837" y="684803"/>
                  </a:cubicBezTo>
                  <a:cubicBezTo>
                    <a:pt x="851526" y="696309"/>
                    <a:pt x="817474" y="683298"/>
                    <a:pt x="794402" y="684803"/>
                  </a:cubicBezTo>
                  <a:cubicBezTo>
                    <a:pt x="782568" y="675138"/>
                    <a:pt x="714218" y="696259"/>
                    <a:pt x="686639" y="684803"/>
                  </a:cubicBezTo>
                  <a:cubicBezTo>
                    <a:pt x="663388" y="686781"/>
                    <a:pt x="641524" y="687246"/>
                    <a:pt x="611204" y="684803"/>
                  </a:cubicBezTo>
                  <a:cubicBezTo>
                    <a:pt x="584510" y="686016"/>
                    <a:pt x="577294" y="687807"/>
                    <a:pt x="551935" y="684803"/>
                  </a:cubicBezTo>
                  <a:cubicBezTo>
                    <a:pt x="538603" y="712413"/>
                    <a:pt x="462463" y="667922"/>
                    <a:pt x="411841" y="684803"/>
                  </a:cubicBezTo>
                  <a:cubicBezTo>
                    <a:pt x="347812" y="692173"/>
                    <a:pt x="312799" y="683104"/>
                    <a:pt x="271749" y="684803"/>
                  </a:cubicBezTo>
                  <a:cubicBezTo>
                    <a:pt x="229686" y="690293"/>
                    <a:pt x="176376" y="690294"/>
                    <a:pt x="147821" y="684803"/>
                  </a:cubicBezTo>
                  <a:cubicBezTo>
                    <a:pt x="124546" y="681697"/>
                    <a:pt x="66394" y="688886"/>
                    <a:pt x="45445" y="684803"/>
                  </a:cubicBezTo>
                  <a:cubicBezTo>
                    <a:pt x="21797" y="695319"/>
                    <a:pt x="-4114" y="633979"/>
                    <a:pt x="0" y="606858"/>
                  </a:cubicBezTo>
                  <a:cubicBezTo>
                    <a:pt x="-1175" y="536888"/>
                    <a:pt x="-2789" y="516767"/>
                    <a:pt x="0" y="425264"/>
                  </a:cubicBezTo>
                  <a:cubicBezTo>
                    <a:pt x="438" y="345839"/>
                    <a:pt x="2831" y="299483"/>
                    <a:pt x="0" y="243670"/>
                  </a:cubicBezTo>
                  <a:cubicBezTo>
                    <a:pt x="-12817" y="200085"/>
                    <a:pt x="-3764" y="131413"/>
                    <a:pt x="0" y="77944"/>
                  </a:cubicBezTo>
                  <a:close/>
                </a:path>
                <a:path w="1707347" h="684803" fill="none" stroke="0" extrusionOk="0">
                  <a:moveTo>
                    <a:pt x="0" y="77944"/>
                  </a:moveTo>
                  <a:cubicBezTo>
                    <a:pt x="-1146" y="25625"/>
                    <a:pt x="22620" y="-8587"/>
                    <a:pt x="45445" y="0"/>
                  </a:cubicBezTo>
                  <a:cubicBezTo>
                    <a:pt x="80495" y="8564"/>
                    <a:pt x="97771" y="5427"/>
                    <a:pt x="137044" y="0"/>
                  </a:cubicBezTo>
                  <a:cubicBezTo>
                    <a:pt x="180842" y="-5501"/>
                    <a:pt x="186866" y="-557"/>
                    <a:pt x="212478" y="0"/>
                  </a:cubicBezTo>
                  <a:cubicBezTo>
                    <a:pt x="242164" y="4448"/>
                    <a:pt x="296191" y="25485"/>
                    <a:pt x="336407" y="0"/>
                  </a:cubicBezTo>
                  <a:cubicBezTo>
                    <a:pt x="367368" y="4613"/>
                    <a:pt x="415009" y="17961"/>
                    <a:pt x="476500" y="0"/>
                  </a:cubicBezTo>
                  <a:cubicBezTo>
                    <a:pt x="546427" y="-7316"/>
                    <a:pt x="557132" y="-10227"/>
                    <a:pt x="584263" y="0"/>
                  </a:cubicBezTo>
                  <a:cubicBezTo>
                    <a:pt x="615623" y="9927"/>
                    <a:pt x="633063" y="8441"/>
                    <a:pt x="675863" y="0"/>
                  </a:cubicBezTo>
                  <a:cubicBezTo>
                    <a:pt x="718925" y="1306"/>
                    <a:pt x="727741" y="5957"/>
                    <a:pt x="767462" y="0"/>
                  </a:cubicBezTo>
                  <a:cubicBezTo>
                    <a:pt x="809064" y="-5015"/>
                    <a:pt x="821168" y="497"/>
                    <a:pt x="842897" y="0"/>
                  </a:cubicBezTo>
                  <a:cubicBezTo>
                    <a:pt x="868334" y="-2220"/>
                    <a:pt x="898214" y="-2515"/>
                    <a:pt x="918331" y="0"/>
                  </a:cubicBezTo>
                  <a:cubicBezTo>
                    <a:pt x="934286" y="-3399"/>
                    <a:pt x="972475" y="1023"/>
                    <a:pt x="993765" y="0"/>
                  </a:cubicBezTo>
                  <a:cubicBezTo>
                    <a:pt x="1023359" y="3372"/>
                    <a:pt x="1041111" y="-2343"/>
                    <a:pt x="1069200" y="0"/>
                  </a:cubicBezTo>
                  <a:cubicBezTo>
                    <a:pt x="1094152" y="11014"/>
                    <a:pt x="1181228" y="1381"/>
                    <a:pt x="1209293" y="0"/>
                  </a:cubicBezTo>
                  <a:cubicBezTo>
                    <a:pt x="1243934" y="-1802"/>
                    <a:pt x="1281201" y="6919"/>
                    <a:pt x="1317056" y="0"/>
                  </a:cubicBezTo>
                  <a:cubicBezTo>
                    <a:pt x="1356745" y="1193"/>
                    <a:pt x="1412852" y="-10152"/>
                    <a:pt x="1457150" y="0"/>
                  </a:cubicBezTo>
                  <a:cubicBezTo>
                    <a:pt x="1525524" y="12124"/>
                    <a:pt x="1577387" y="12552"/>
                    <a:pt x="1661901" y="0"/>
                  </a:cubicBezTo>
                  <a:cubicBezTo>
                    <a:pt x="1682035" y="-2372"/>
                    <a:pt x="1699701" y="29013"/>
                    <a:pt x="1707347" y="77944"/>
                  </a:cubicBezTo>
                  <a:cubicBezTo>
                    <a:pt x="1705102" y="110696"/>
                    <a:pt x="1706088" y="196511"/>
                    <a:pt x="1707347" y="243670"/>
                  </a:cubicBezTo>
                  <a:cubicBezTo>
                    <a:pt x="1717686" y="307598"/>
                    <a:pt x="1696732" y="338207"/>
                    <a:pt x="1707347" y="414686"/>
                  </a:cubicBezTo>
                  <a:cubicBezTo>
                    <a:pt x="1713080" y="485069"/>
                    <a:pt x="1702752" y="549415"/>
                    <a:pt x="1707347" y="606858"/>
                  </a:cubicBezTo>
                  <a:cubicBezTo>
                    <a:pt x="1705065" y="656218"/>
                    <a:pt x="1694182" y="689598"/>
                    <a:pt x="1661901" y="684803"/>
                  </a:cubicBezTo>
                  <a:cubicBezTo>
                    <a:pt x="1627920" y="684808"/>
                    <a:pt x="1595973" y="685598"/>
                    <a:pt x="1570301" y="684803"/>
                  </a:cubicBezTo>
                  <a:cubicBezTo>
                    <a:pt x="1542538" y="689916"/>
                    <a:pt x="1509173" y="686763"/>
                    <a:pt x="1494867" y="684803"/>
                  </a:cubicBezTo>
                  <a:cubicBezTo>
                    <a:pt x="1487330" y="685608"/>
                    <a:pt x="1415935" y="678980"/>
                    <a:pt x="1370939" y="684803"/>
                  </a:cubicBezTo>
                  <a:cubicBezTo>
                    <a:pt x="1323908" y="687297"/>
                    <a:pt x="1312966" y="686378"/>
                    <a:pt x="1279339" y="684803"/>
                  </a:cubicBezTo>
                  <a:cubicBezTo>
                    <a:pt x="1243175" y="686254"/>
                    <a:pt x="1230513" y="679901"/>
                    <a:pt x="1187740" y="684803"/>
                  </a:cubicBezTo>
                  <a:cubicBezTo>
                    <a:pt x="1150360" y="692728"/>
                    <a:pt x="1105211" y="673590"/>
                    <a:pt x="1063812" y="684803"/>
                  </a:cubicBezTo>
                  <a:cubicBezTo>
                    <a:pt x="1029116" y="677102"/>
                    <a:pt x="998024" y="686394"/>
                    <a:pt x="923719" y="684803"/>
                  </a:cubicBezTo>
                  <a:cubicBezTo>
                    <a:pt x="860953" y="679412"/>
                    <a:pt x="833859" y="682908"/>
                    <a:pt x="783626" y="684803"/>
                  </a:cubicBezTo>
                  <a:cubicBezTo>
                    <a:pt x="726170" y="686694"/>
                    <a:pt x="702957" y="675298"/>
                    <a:pt x="675863" y="684803"/>
                  </a:cubicBezTo>
                  <a:cubicBezTo>
                    <a:pt x="644688" y="681758"/>
                    <a:pt x="622850" y="679881"/>
                    <a:pt x="600428" y="684803"/>
                  </a:cubicBezTo>
                  <a:cubicBezTo>
                    <a:pt x="576422" y="682370"/>
                    <a:pt x="559447" y="685444"/>
                    <a:pt x="524993" y="684803"/>
                  </a:cubicBezTo>
                  <a:cubicBezTo>
                    <a:pt x="487839" y="677803"/>
                    <a:pt x="469602" y="680698"/>
                    <a:pt x="417230" y="684803"/>
                  </a:cubicBezTo>
                  <a:cubicBezTo>
                    <a:pt x="366715" y="686567"/>
                    <a:pt x="364770" y="678220"/>
                    <a:pt x="341795" y="684803"/>
                  </a:cubicBezTo>
                  <a:cubicBezTo>
                    <a:pt x="316156" y="687995"/>
                    <a:pt x="275363" y="683443"/>
                    <a:pt x="250196" y="684803"/>
                  </a:cubicBezTo>
                  <a:cubicBezTo>
                    <a:pt x="230429" y="686944"/>
                    <a:pt x="174656" y="698741"/>
                    <a:pt x="142432" y="684803"/>
                  </a:cubicBezTo>
                  <a:cubicBezTo>
                    <a:pt x="109957" y="694032"/>
                    <a:pt x="77799" y="672775"/>
                    <a:pt x="45445" y="684803"/>
                  </a:cubicBezTo>
                  <a:cubicBezTo>
                    <a:pt x="25827" y="692398"/>
                    <a:pt x="-2183" y="662103"/>
                    <a:pt x="0" y="606858"/>
                  </a:cubicBezTo>
                  <a:cubicBezTo>
                    <a:pt x="8141" y="550899"/>
                    <a:pt x="3073" y="515092"/>
                    <a:pt x="0" y="430553"/>
                  </a:cubicBezTo>
                  <a:cubicBezTo>
                    <a:pt x="474" y="345789"/>
                    <a:pt x="768" y="342001"/>
                    <a:pt x="0" y="270116"/>
                  </a:cubicBezTo>
                  <a:cubicBezTo>
                    <a:pt x="-730" y="200978"/>
                    <a:pt x="4704" y="133021"/>
                    <a:pt x="0" y="77944"/>
                  </a:cubicBezTo>
                  <a:close/>
                </a:path>
                <a:path w="1707347" h="684803" fill="none" stroke="0" extrusionOk="0">
                  <a:moveTo>
                    <a:pt x="0" y="77944"/>
                  </a:moveTo>
                  <a:cubicBezTo>
                    <a:pt x="1023" y="29459"/>
                    <a:pt x="15706" y="-3591"/>
                    <a:pt x="45445" y="0"/>
                  </a:cubicBezTo>
                  <a:cubicBezTo>
                    <a:pt x="78508" y="55"/>
                    <a:pt x="94568" y="7339"/>
                    <a:pt x="137044" y="0"/>
                  </a:cubicBezTo>
                  <a:cubicBezTo>
                    <a:pt x="181039" y="-3907"/>
                    <a:pt x="186832" y="-2281"/>
                    <a:pt x="212478" y="0"/>
                  </a:cubicBezTo>
                  <a:cubicBezTo>
                    <a:pt x="236574" y="-108"/>
                    <a:pt x="295357" y="2237"/>
                    <a:pt x="336407" y="0"/>
                  </a:cubicBezTo>
                  <a:cubicBezTo>
                    <a:pt x="366748" y="-12288"/>
                    <a:pt x="405894" y="17183"/>
                    <a:pt x="476500" y="0"/>
                  </a:cubicBezTo>
                  <a:cubicBezTo>
                    <a:pt x="544910" y="-6570"/>
                    <a:pt x="557573" y="-14530"/>
                    <a:pt x="584263" y="0"/>
                  </a:cubicBezTo>
                  <a:cubicBezTo>
                    <a:pt x="613738" y="11985"/>
                    <a:pt x="633743" y="-1063"/>
                    <a:pt x="675863" y="0"/>
                  </a:cubicBezTo>
                  <a:cubicBezTo>
                    <a:pt x="720696" y="-443"/>
                    <a:pt x="725817" y="4503"/>
                    <a:pt x="767462" y="0"/>
                  </a:cubicBezTo>
                  <a:cubicBezTo>
                    <a:pt x="810842" y="-5463"/>
                    <a:pt x="819568" y="5553"/>
                    <a:pt x="842897" y="0"/>
                  </a:cubicBezTo>
                  <a:cubicBezTo>
                    <a:pt x="870131" y="-4233"/>
                    <a:pt x="896453" y="2849"/>
                    <a:pt x="918331" y="0"/>
                  </a:cubicBezTo>
                  <a:cubicBezTo>
                    <a:pt x="938684" y="-5094"/>
                    <a:pt x="972339" y="3597"/>
                    <a:pt x="993765" y="0"/>
                  </a:cubicBezTo>
                  <a:cubicBezTo>
                    <a:pt x="1021452" y="7478"/>
                    <a:pt x="1046923" y="-10639"/>
                    <a:pt x="1069200" y="0"/>
                  </a:cubicBezTo>
                  <a:cubicBezTo>
                    <a:pt x="1088536" y="21701"/>
                    <a:pt x="1172361" y="2336"/>
                    <a:pt x="1209293" y="0"/>
                  </a:cubicBezTo>
                  <a:cubicBezTo>
                    <a:pt x="1242168" y="8112"/>
                    <a:pt x="1283916" y="15923"/>
                    <a:pt x="1317056" y="0"/>
                  </a:cubicBezTo>
                  <a:cubicBezTo>
                    <a:pt x="1353640" y="-6247"/>
                    <a:pt x="1409708" y="-15621"/>
                    <a:pt x="1457150" y="0"/>
                  </a:cubicBezTo>
                  <a:cubicBezTo>
                    <a:pt x="1520663" y="12534"/>
                    <a:pt x="1574037" y="-5247"/>
                    <a:pt x="1661901" y="0"/>
                  </a:cubicBezTo>
                  <a:cubicBezTo>
                    <a:pt x="1680572" y="-7570"/>
                    <a:pt x="1708489" y="30682"/>
                    <a:pt x="1707347" y="77944"/>
                  </a:cubicBezTo>
                  <a:cubicBezTo>
                    <a:pt x="1718035" y="102828"/>
                    <a:pt x="1702814" y="182525"/>
                    <a:pt x="1707347" y="243670"/>
                  </a:cubicBezTo>
                  <a:cubicBezTo>
                    <a:pt x="1722471" y="307535"/>
                    <a:pt x="1698607" y="341168"/>
                    <a:pt x="1707347" y="414686"/>
                  </a:cubicBezTo>
                  <a:cubicBezTo>
                    <a:pt x="1709687" y="483489"/>
                    <a:pt x="1706223" y="554410"/>
                    <a:pt x="1707347" y="606858"/>
                  </a:cubicBezTo>
                  <a:cubicBezTo>
                    <a:pt x="1710106" y="653296"/>
                    <a:pt x="1694156" y="684135"/>
                    <a:pt x="1661901" y="684803"/>
                  </a:cubicBezTo>
                  <a:cubicBezTo>
                    <a:pt x="1634163" y="677548"/>
                    <a:pt x="1593969" y="684926"/>
                    <a:pt x="1570301" y="684803"/>
                  </a:cubicBezTo>
                  <a:cubicBezTo>
                    <a:pt x="1541668" y="693402"/>
                    <a:pt x="1513262" y="678498"/>
                    <a:pt x="1494867" y="684803"/>
                  </a:cubicBezTo>
                  <a:cubicBezTo>
                    <a:pt x="1493417" y="684674"/>
                    <a:pt x="1412188" y="667114"/>
                    <a:pt x="1370939" y="684803"/>
                  </a:cubicBezTo>
                  <a:cubicBezTo>
                    <a:pt x="1321851" y="688461"/>
                    <a:pt x="1314024" y="687395"/>
                    <a:pt x="1279339" y="684803"/>
                  </a:cubicBezTo>
                  <a:cubicBezTo>
                    <a:pt x="1242976" y="683173"/>
                    <a:pt x="1230504" y="677626"/>
                    <a:pt x="1187740" y="684803"/>
                  </a:cubicBezTo>
                  <a:cubicBezTo>
                    <a:pt x="1141846" y="692496"/>
                    <a:pt x="1098255" y="690298"/>
                    <a:pt x="1063812" y="684803"/>
                  </a:cubicBezTo>
                  <a:cubicBezTo>
                    <a:pt x="1028933" y="674824"/>
                    <a:pt x="987932" y="680243"/>
                    <a:pt x="923719" y="684803"/>
                  </a:cubicBezTo>
                  <a:cubicBezTo>
                    <a:pt x="863974" y="683004"/>
                    <a:pt x="841026" y="686228"/>
                    <a:pt x="783626" y="684803"/>
                  </a:cubicBezTo>
                  <a:cubicBezTo>
                    <a:pt x="725548" y="689414"/>
                    <a:pt x="703009" y="675513"/>
                    <a:pt x="675863" y="684803"/>
                  </a:cubicBezTo>
                  <a:cubicBezTo>
                    <a:pt x="642614" y="689796"/>
                    <a:pt x="625504" y="673950"/>
                    <a:pt x="600428" y="684803"/>
                  </a:cubicBezTo>
                  <a:cubicBezTo>
                    <a:pt x="576046" y="689226"/>
                    <a:pt x="552656" y="689663"/>
                    <a:pt x="524993" y="684803"/>
                  </a:cubicBezTo>
                  <a:cubicBezTo>
                    <a:pt x="494003" y="680887"/>
                    <a:pt x="474534" y="682473"/>
                    <a:pt x="417230" y="684803"/>
                  </a:cubicBezTo>
                  <a:cubicBezTo>
                    <a:pt x="367445" y="684806"/>
                    <a:pt x="363922" y="679397"/>
                    <a:pt x="341795" y="684803"/>
                  </a:cubicBezTo>
                  <a:cubicBezTo>
                    <a:pt x="317224" y="685729"/>
                    <a:pt x="274174" y="679891"/>
                    <a:pt x="250196" y="684803"/>
                  </a:cubicBezTo>
                  <a:cubicBezTo>
                    <a:pt x="227460" y="696358"/>
                    <a:pt x="169751" y="696080"/>
                    <a:pt x="142432" y="684803"/>
                  </a:cubicBezTo>
                  <a:cubicBezTo>
                    <a:pt x="111540" y="683623"/>
                    <a:pt x="76055" y="671993"/>
                    <a:pt x="45445" y="684803"/>
                  </a:cubicBezTo>
                  <a:cubicBezTo>
                    <a:pt x="26694" y="701364"/>
                    <a:pt x="-2837" y="658755"/>
                    <a:pt x="0" y="606858"/>
                  </a:cubicBezTo>
                  <a:cubicBezTo>
                    <a:pt x="6968" y="547638"/>
                    <a:pt x="-5259" y="519879"/>
                    <a:pt x="0" y="430553"/>
                  </a:cubicBezTo>
                  <a:cubicBezTo>
                    <a:pt x="703" y="346365"/>
                    <a:pt x="669" y="342170"/>
                    <a:pt x="0" y="270116"/>
                  </a:cubicBezTo>
                  <a:cubicBezTo>
                    <a:pt x="-8113" y="186069"/>
                    <a:pt x="-5932" y="131556"/>
                    <a:pt x="0" y="77944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19050">
              <a:solidFill>
                <a:schemeClr val="tx1"/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4236762247">
                    <a:custGeom>
                      <a:avLst/>
                      <a:gdLst>
                        <a:gd name="connsiteX0" fmla="*/ 0 w 3114261"/>
                        <a:gd name="connsiteY0" fmla="*/ 77944 h 684803"/>
                        <a:gd name="connsiteX1" fmla="*/ 82894 w 3114261"/>
                        <a:gd name="connsiteY1" fmla="*/ 0 h 684803"/>
                        <a:gd name="connsiteX2" fmla="*/ 249974 w 3114261"/>
                        <a:gd name="connsiteY2" fmla="*/ 0 h 684803"/>
                        <a:gd name="connsiteX3" fmla="*/ 387569 w 3114261"/>
                        <a:gd name="connsiteY3" fmla="*/ 0 h 684803"/>
                        <a:gd name="connsiteX4" fmla="*/ 613619 w 3114261"/>
                        <a:gd name="connsiteY4" fmla="*/ 0 h 684803"/>
                        <a:gd name="connsiteX5" fmla="*/ 869153 w 3114261"/>
                        <a:gd name="connsiteY5" fmla="*/ 0 h 684803"/>
                        <a:gd name="connsiteX6" fmla="*/ 1065718 w 3114261"/>
                        <a:gd name="connsiteY6" fmla="*/ 0 h 684803"/>
                        <a:gd name="connsiteX7" fmla="*/ 1232798 w 3114261"/>
                        <a:gd name="connsiteY7" fmla="*/ 0 h 684803"/>
                        <a:gd name="connsiteX8" fmla="*/ 1399878 w 3114261"/>
                        <a:gd name="connsiteY8" fmla="*/ 0 h 684803"/>
                        <a:gd name="connsiteX9" fmla="*/ 1537474 w 3114261"/>
                        <a:gd name="connsiteY9" fmla="*/ 0 h 684803"/>
                        <a:gd name="connsiteX10" fmla="*/ 1675069 w 3114261"/>
                        <a:gd name="connsiteY10" fmla="*/ 0 h 684803"/>
                        <a:gd name="connsiteX11" fmla="*/ 1812664 w 3114261"/>
                        <a:gd name="connsiteY11" fmla="*/ 0 h 684803"/>
                        <a:gd name="connsiteX12" fmla="*/ 1950259 w 3114261"/>
                        <a:gd name="connsiteY12" fmla="*/ 0 h 684803"/>
                        <a:gd name="connsiteX13" fmla="*/ 2205794 w 3114261"/>
                        <a:gd name="connsiteY13" fmla="*/ 0 h 684803"/>
                        <a:gd name="connsiteX14" fmla="*/ 2402358 w 3114261"/>
                        <a:gd name="connsiteY14" fmla="*/ 0 h 684803"/>
                        <a:gd name="connsiteX15" fmla="*/ 2657893 w 3114261"/>
                        <a:gd name="connsiteY15" fmla="*/ 0 h 684803"/>
                        <a:gd name="connsiteX16" fmla="*/ 3031366 w 3114261"/>
                        <a:gd name="connsiteY16" fmla="*/ 0 h 684803"/>
                        <a:gd name="connsiteX17" fmla="*/ 3114261 w 3114261"/>
                        <a:gd name="connsiteY17" fmla="*/ 77944 h 684803"/>
                        <a:gd name="connsiteX18" fmla="*/ 3114261 w 3114261"/>
                        <a:gd name="connsiteY18" fmla="*/ 243670 h 684803"/>
                        <a:gd name="connsiteX19" fmla="*/ 3114261 w 3114261"/>
                        <a:gd name="connsiteY19" fmla="*/ 414686 h 684803"/>
                        <a:gd name="connsiteX20" fmla="*/ 3114261 w 3114261"/>
                        <a:gd name="connsiteY20" fmla="*/ 606858 h 684803"/>
                        <a:gd name="connsiteX21" fmla="*/ 3031366 w 3114261"/>
                        <a:gd name="connsiteY21" fmla="*/ 684803 h 684803"/>
                        <a:gd name="connsiteX22" fmla="*/ 2864286 w 3114261"/>
                        <a:gd name="connsiteY22" fmla="*/ 684803 h 684803"/>
                        <a:gd name="connsiteX23" fmla="*/ 2726691 w 3114261"/>
                        <a:gd name="connsiteY23" fmla="*/ 684803 h 684803"/>
                        <a:gd name="connsiteX24" fmla="*/ 2500641 w 3114261"/>
                        <a:gd name="connsiteY24" fmla="*/ 684803 h 684803"/>
                        <a:gd name="connsiteX25" fmla="*/ 2333561 w 3114261"/>
                        <a:gd name="connsiteY25" fmla="*/ 684803 h 684803"/>
                        <a:gd name="connsiteX26" fmla="*/ 2166481 w 3114261"/>
                        <a:gd name="connsiteY26" fmla="*/ 684803 h 684803"/>
                        <a:gd name="connsiteX27" fmla="*/ 1940431 w 3114261"/>
                        <a:gd name="connsiteY27" fmla="*/ 684803 h 684803"/>
                        <a:gd name="connsiteX28" fmla="*/ 1684897 w 3114261"/>
                        <a:gd name="connsiteY28" fmla="*/ 684803 h 684803"/>
                        <a:gd name="connsiteX29" fmla="*/ 1429363 w 3114261"/>
                        <a:gd name="connsiteY29" fmla="*/ 684803 h 684803"/>
                        <a:gd name="connsiteX30" fmla="*/ 1232798 w 3114261"/>
                        <a:gd name="connsiteY30" fmla="*/ 684803 h 684803"/>
                        <a:gd name="connsiteX31" fmla="*/ 1095203 w 3114261"/>
                        <a:gd name="connsiteY31" fmla="*/ 684803 h 684803"/>
                        <a:gd name="connsiteX32" fmla="*/ 957607 w 3114261"/>
                        <a:gd name="connsiteY32" fmla="*/ 684803 h 684803"/>
                        <a:gd name="connsiteX33" fmla="*/ 761043 w 3114261"/>
                        <a:gd name="connsiteY33" fmla="*/ 684803 h 684803"/>
                        <a:gd name="connsiteX34" fmla="*/ 623447 w 3114261"/>
                        <a:gd name="connsiteY34" fmla="*/ 684803 h 684803"/>
                        <a:gd name="connsiteX35" fmla="*/ 456367 w 3114261"/>
                        <a:gd name="connsiteY35" fmla="*/ 684803 h 684803"/>
                        <a:gd name="connsiteX36" fmla="*/ 259802 w 3114261"/>
                        <a:gd name="connsiteY36" fmla="*/ 684803 h 684803"/>
                        <a:gd name="connsiteX37" fmla="*/ 82894 w 3114261"/>
                        <a:gd name="connsiteY37" fmla="*/ 684803 h 684803"/>
                        <a:gd name="connsiteX38" fmla="*/ 0 w 3114261"/>
                        <a:gd name="connsiteY38" fmla="*/ 606858 h 684803"/>
                        <a:gd name="connsiteX39" fmla="*/ 0 w 3114261"/>
                        <a:gd name="connsiteY39" fmla="*/ 430553 h 684803"/>
                        <a:gd name="connsiteX40" fmla="*/ 0 w 3114261"/>
                        <a:gd name="connsiteY40" fmla="*/ 270116 h 684803"/>
                        <a:gd name="connsiteX41" fmla="*/ 0 w 3114261"/>
                        <a:gd name="connsiteY41" fmla="*/ 77944 h 684803"/>
                        <a:gd name="connsiteX0" fmla="*/ 0 w 3114261"/>
                        <a:gd name="connsiteY0" fmla="*/ 77944 h 684803"/>
                        <a:gd name="connsiteX1" fmla="*/ 82894 w 3114261"/>
                        <a:gd name="connsiteY1" fmla="*/ 0 h 684803"/>
                        <a:gd name="connsiteX2" fmla="*/ 308944 w 3114261"/>
                        <a:gd name="connsiteY2" fmla="*/ 0 h 684803"/>
                        <a:gd name="connsiteX3" fmla="*/ 476024 w 3114261"/>
                        <a:gd name="connsiteY3" fmla="*/ 0 h 684803"/>
                        <a:gd name="connsiteX4" fmla="*/ 584134 w 3114261"/>
                        <a:gd name="connsiteY4" fmla="*/ 0 h 684803"/>
                        <a:gd name="connsiteX5" fmla="*/ 751214 w 3114261"/>
                        <a:gd name="connsiteY5" fmla="*/ 0 h 684803"/>
                        <a:gd name="connsiteX6" fmla="*/ 859325 w 3114261"/>
                        <a:gd name="connsiteY6" fmla="*/ 0 h 684803"/>
                        <a:gd name="connsiteX7" fmla="*/ 1114859 w 3114261"/>
                        <a:gd name="connsiteY7" fmla="*/ 0 h 684803"/>
                        <a:gd name="connsiteX8" fmla="*/ 1252455 w 3114261"/>
                        <a:gd name="connsiteY8" fmla="*/ 0 h 684803"/>
                        <a:gd name="connsiteX9" fmla="*/ 1478504 w 3114261"/>
                        <a:gd name="connsiteY9" fmla="*/ 0 h 684803"/>
                        <a:gd name="connsiteX10" fmla="*/ 1616100 w 3114261"/>
                        <a:gd name="connsiteY10" fmla="*/ 0 h 684803"/>
                        <a:gd name="connsiteX11" fmla="*/ 1871634 w 3114261"/>
                        <a:gd name="connsiteY11" fmla="*/ 0 h 684803"/>
                        <a:gd name="connsiteX12" fmla="*/ 2009229 w 3114261"/>
                        <a:gd name="connsiteY12" fmla="*/ 0 h 684803"/>
                        <a:gd name="connsiteX13" fmla="*/ 2205794 w 3114261"/>
                        <a:gd name="connsiteY13" fmla="*/ 0 h 684803"/>
                        <a:gd name="connsiteX14" fmla="*/ 2461328 w 3114261"/>
                        <a:gd name="connsiteY14" fmla="*/ 0 h 684803"/>
                        <a:gd name="connsiteX15" fmla="*/ 2628408 w 3114261"/>
                        <a:gd name="connsiteY15" fmla="*/ 0 h 684803"/>
                        <a:gd name="connsiteX16" fmla="*/ 2795488 w 3114261"/>
                        <a:gd name="connsiteY16" fmla="*/ 0 h 684803"/>
                        <a:gd name="connsiteX17" fmla="*/ 3031366 w 3114261"/>
                        <a:gd name="connsiteY17" fmla="*/ 0 h 684803"/>
                        <a:gd name="connsiteX18" fmla="*/ 3114261 w 3114261"/>
                        <a:gd name="connsiteY18" fmla="*/ 77944 h 684803"/>
                        <a:gd name="connsiteX19" fmla="*/ 3114261 w 3114261"/>
                        <a:gd name="connsiteY19" fmla="*/ 248959 h 684803"/>
                        <a:gd name="connsiteX20" fmla="*/ 3114261 w 3114261"/>
                        <a:gd name="connsiteY20" fmla="*/ 409397 h 684803"/>
                        <a:gd name="connsiteX21" fmla="*/ 3114261 w 3114261"/>
                        <a:gd name="connsiteY21" fmla="*/ 606858 h 684803"/>
                        <a:gd name="connsiteX22" fmla="*/ 3031366 w 3114261"/>
                        <a:gd name="connsiteY22" fmla="*/ 684803 h 684803"/>
                        <a:gd name="connsiteX23" fmla="*/ 2834801 w 3114261"/>
                        <a:gd name="connsiteY23" fmla="*/ 684803 h 684803"/>
                        <a:gd name="connsiteX24" fmla="*/ 2697206 w 3114261"/>
                        <a:gd name="connsiteY24" fmla="*/ 684803 h 684803"/>
                        <a:gd name="connsiteX25" fmla="*/ 2530126 w 3114261"/>
                        <a:gd name="connsiteY25" fmla="*/ 684803 h 684803"/>
                        <a:gd name="connsiteX26" fmla="*/ 2304076 w 3114261"/>
                        <a:gd name="connsiteY26" fmla="*/ 684803 h 684803"/>
                        <a:gd name="connsiteX27" fmla="*/ 2166481 w 3114261"/>
                        <a:gd name="connsiteY27" fmla="*/ 684803 h 684803"/>
                        <a:gd name="connsiteX28" fmla="*/ 2058370 w 3114261"/>
                        <a:gd name="connsiteY28" fmla="*/ 684803 h 684803"/>
                        <a:gd name="connsiteX29" fmla="*/ 1861805 w 3114261"/>
                        <a:gd name="connsiteY29" fmla="*/ 684803 h 684803"/>
                        <a:gd name="connsiteX30" fmla="*/ 1753695 w 3114261"/>
                        <a:gd name="connsiteY30" fmla="*/ 684803 h 684803"/>
                        <a:gd name="connsiteX31" fmla="*/ 1586615 w 3114261"/>
                        <a:gd name="connsiteY31" fmla="*/ 684803 h 684803"/>
                        <a:gd name="connsiteX32" fmla="*/ 1449019 w 3114261"/>
                        <a:gd name="connsiteY32" fmla="*/ 684803 h 684803"/>
                        <a:gd name="connsiteX33" fmla="*/ 1252455 w 3114261"/>
                        <a:gd name="connsiteY33" fmla="*/ 684803 h 684803"/>
                        <a:gd name="connsiteX34" fmla="*/ 1114859 w 3114261"/>
                        <a:gd name="connsiteY34" fmla="*/ 684803 h 684803"/>
                        <a:gd name="connsiteX35" fmla="*/ 1006749 w 3114261"/>
                        <a:gd name="connsiteY35" fmla="*/ 684803 h 684803"/>
                        <a:gd name="connsiteX36" fmla="*/ 751214 w 3114261"/>
                        <a:gd name="connsiteY36" fmla="*/ 684803 h 684803"/>
                        <a:gd name="connsiteX37" fmla="*/ 495680 w 3114261"/>
                        <a:gd name="connsiteY37" fmla="*/ 684803 h 684803"/>
                        <a:gd name="connsiteX38" fmla="*/ 269631 w 3114261"/>
                        <a:gd name="connsiteY38" fmla="*/ 684803 h 684803"/>
                        <a:gd name="connsiteX39" fmla="*/ 82894 w 3114261"/>
                        <a:gd name="connsiteY39" fmla="*/ 684803 h 684803"/>
                        <a:gd name="connsiteX40" fmla="*/ 0 w 3114261"/>
                        <a:gd name="connsiteY40" fmla="*/ 606858 h 684803"/>
                        <a:gd name="connsiteX41" fmla="*/ 0 w 3114261"/>
                        <a:gd name="connsiteY41" fmla="*/ 425264 h 684803"/>
                        <a:gd name="connsiteX42" fmla="*/ 0 w 3114261"/>
                        <a:gd name="connsiteY42" fmla="*/ 243670 h 684803"/>
                        <a:gd name="connsiteX43" fmla="*/ 0 w 3114261"/>
                        <a:gd name="connsiteY43" fmla="*/ 77944 h 68480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</a:cxnLst>
                      <a:rect l="l" t="t" r="r" b="b"/>
                      <a:pathLst>
                        <a:path w="3114261" h="684803" fill="none" extrusionOk="0">
                          <a:moveTo>
                            <a:pt x="0" y="77944"/>
                          </a:moveTo>
                          <a:cubicBezTo>
                            <a:pt x="-5839" y="23347"/>
                            <a:pt x="25715" y="-3522"/>
                            <a:pt x="82894" y="0"/>
                          </a:cubicBezTo>
                          <a:cubicBezTo>
                            <a:pt x="142229" y="-323"/>
                            <a:pt x="170736" y="7330"/>
                            <a:pt x="249974" y="0"/>
                          </a:cubicBezTo>
                          <a:cubicBezTo>
                            <a:pt x="329166" y="-4534"/>
                            <a:pt x="340077" y="-2244"/>
                            <a:pt x="387569" y="0"/>
                          </a:cubicBezTo>
                          <a:cubicBezTo>
                            <a:pt x="430178" y="2560"/>
                            <a:pt x="540741" y="1063"/>
                            <a:pt x="613619" y="0"/>
                          </a:cubicBezTo>
                          <a:cubicBezTo>
                            <a:pt x="667416" y="-17931"/>
                            <a:pt x="740534" y="13859"/>
                            <a:pt x="869153" y="0"/>
                          </a:cubicBezTo>
                          <a:cubicBezTo>
                            <a:pt x="991804" y="-6260"/>
                            <a:pt x="1013673" y="-14162"/>
                            <a:pt x="1065718" y="0"/>
                          </a:cubicBezTo>
                          <a:cubicBezTo>
                            <a:pt x="1116689" y="10251"/>
                            <a:pt x="1154770" y="-5192"/>
                            <a:pt x="1232798" y="0"/>
                          </a:cubicBezTo>
                          <a:cubicBezTo>
                            <a:pt x="1313347" y="-232"/>
                            <a:pt x="1323111" y="3896"/>
                            <a:pt x="1399878" y="0"/>
                          </a:cubicBezTo>
                          <a:cubicBezTo>
                            <a:pt x="1478204" y="-6030"/>
                            <a:pt x="1490947" y="5974"/>
                            <a:pt x="1537474" y="0"/>
                          </a:cubicBezTo>
                          <a:cubicBezTo>
                            <a:pt x="1583488" y="-3873"/>
                            <a:pt x="1638358" y="4221"/>
                            <a:pt x="1675069" y="0"/>
                          </a:cubicBezTo>
                          <a:cubicBezTo>
                            <a:pt x="1712801" y="-5890"/>
                            <a:pt x="1770121" y="1247"/>
                            <a:pt x="1812664" y="0"/>
                          </a:cubicBezTo>
                          <a:cubicBezTo>
                            <a:pt x="1858057" y="7979"/>
                            <a:pt x="1911116" y="-9580"/>
                            <a:pt x="1950259" y="0"/>
                          </a:cubicBezTo>
                          <a:cubicBezTo>
                            <a:pt x="1991271" y="18525"/>
                            <a:pt x="2133314" y="3830"/>
                            <a:pt x="2205794" y="0"/>
                          </a:cubicBezTo>
                          <a:cubicBezTo>
                            <a:pt x="2275826" y="6452"/>
                            <a:pt x="2336669" y="17020"/>
                            <a:pt x="2402358" y="0"/>
                          </a:cubicBezTo>
                          <a:cubicBezTo>
                            <a:pt x="2456722" y="-7823"/>
                            <a:pt x="2556348" y="-15303"/>
                            <a:pt x="2657893" y="0"/>
                          </a:cubicBezTo>
                          <a:cubicBezTo>
                            <a:pt x="2764426" y="5484"/>
                            <a:pt x="2874410" y="-18002"/>
                            <a:pt x="3031366" y="0"/>
                          </a:cubicBezTo>
                          <a:cubicBezTo>
                            <a:pt x="3072410" y="-3947"/>
                            <a:pt x="3116247" y="32461"/>
                            <a:pt x="3114261" y="77944"/>
                          </a:cubicBezTo>
                          <a:cubicBezTo>
                            <a:pt x="3116479" y="114509"/>
                            <a:pt x="3125080" y="180010"/>
                            <a:pt x="3114261" y="243670"/>
                          </a:cubicBezTo>
                          <a:cubicBezTo>
                            <a:pt x="3125932" y="300344"/>
                            <a:pt x="3110824" y="347826"/>
                            <a:pt x="3114261" y="414686"/>
                          </a:cubicBezTo>
                          <a:cubicBezTo>
                            <a:pt x="3131710" y="484050"/>
                            <a:pt x="3108246" y="550144"/>
                            <a:pt x="3114261" y="606858"/>
                          </a:cubicBezTo>
                          <a:cubicBezTo>
                            <a:pt x="3120289" y="651901"/>
                            <a:pt x="3086070" y="684500"/>
                            <a:pt x="3031366" y="684803"/>
                          </a:cubicBezTo>
                          <a:cubicBezTo>
                            <a:pt x="2986797" y="676405"/>
                            <a:pt x="2905011" y="682755"/>
                            <a:pt x="2864286" y="684803"/>
                          </a:cubicBezTo>
                          <a:cubicBezTo>
                            <a:pt x="2813446" y="692944"/>
                            <a:pt x="2763119" y="677075"/>
                            <a:pt x="2726691" y="684803"/>
                          </a:cubicBezTo>
                          <a:cubicBezTo>
                            <a:pt x="2703514" y="683989"/>
                            <a:pt x="2581564" y="668576"/>
                            <a:pt x="2500641" y="684803"/>
                          </a:cubicBezTo>
                          <a:cubicBezTo>
                            <a:pt x="2409494" y="689985"/>
                            <a:pt x="2397290" y="687590"/>
                            <a:pt x="2333561" y="684803"/>
                          </a:cubicBezTo>
                          <a:cubicBezTo>
                            <a:pt x="2266789" y="680745"/>
                            <a:pt x="2246753" y="678352"/>
                            <a:pt x="2166481" y="684803"/>
                          </a:cubicBezTo>
                          <a:cubicBezTo>
                            <a:pt x="2087516" y="689144"/>
                            <a:pt x="2000836" y="691230"/>
                            <a:pt x="1940431" y="684803"/>
                          </a:cubicBezTo>
                          <a:cubicBezTo>
                            <a:pt x="1871112" y="682375"/>
                            <a:pt x="1795371" y="680231"/>
                            <a:pt x="1684897" y="684803"/>
                          </a:cubicBezTo>
                          <a:cubicBezTo>
                            <a:pt x="1571844" y="680786"/>
                            <a:pt x="1539074" y="687577"/>
                            <a:pt x="1429363" y="684803"/>
                          </a:cubicBezTo>
                          <a:cubicBezTo>
                            <a:pt x="1318534" y="685324"/>
                            <a:pt x="1277365" y="678275"/>
                            <a:pt x="1232798" y="684803"/>
                          </a:cubicBezTo>
                          <a:cubicBezTo>
                            <a:pt x="1172977" y="690573"/>
                            <a:pt x="1142957" y="674118"/>
                            <a:pt x="1095203" y="684803"/>
                          </a:cubicBezTo>
                          <a:cubicBezTo>
                            <a:pt x="1051283" y="690732"/>
                            <a:pt x="1006977" y="689628"/>
                            <a:pt x="957607" y="684803"/>
                          </a:cubicBezTo>
                          <a:cubicBezTo>
                            <a:pt x="902417" y="681731"/>
                            <a:pt x="855234" y="683063"/>
                            <a:pt x="761043" y="684803"/>
                          </a:cubicBezTo>
                          <a:cubicBezTo>
                            <a:pt x="669572" y="684476"/>
                            <a:pt x="665518" y="680095"/>
                            <a:pt x="623447" y="684803"/>
                          </a:cubicBezTo>
                          <a:cubicBezTo>
                            <a:pt x="581601" y="687596"/>
                            <a:pt x="495443" y="676797"/>
                            <a:pt x="456367" y="684803"/>
                          </a:cubicBezTo>
                          <a:cubicBezTo>
                            <a:pt x="410840" y="696234"/>
                            <a:pt x="317468" y="689948"/>
                            <a:pt x="259802" y="684803"/>
                          </a:cubicBezTo>
                          <a:cubicBezTo>
                            <a:pt x="205265" y="680640"/>
                            <a:pt x="139556" y="676455"/>
                            <a:pt x="82894" y="684803"/>
                          </a:cubicBezTo>
                          <a:cubicBezTo>
                            <a:pt x="44764" y="698706"/>
                            <a:pt x="-4275" y="652967"/>
                            <a:pt x="0" y="606858"/>
                          </a:cubicBezTo>
                          <a:cubicBezTo>
                            <a:pt x="3863" y="546996"/>
                            <a:pt x="653" y="521107"/>
                            <a:pt x="0" y="430553"/>
                          </a:cubicBezTo>
                          <a:cubicBezTo>
                            <a:pt x="1351" y="345517"/>
                            <a:pt x="887" y="341804"/>
                            <a:pt x="0" y="270116"/>
                          </a:cubicBezTo>
                          <a:cubicBezTo>
                            <a:pt x="4501" y="192349"/>
                            <a:pt x="-2511" y="137811"/>
                            <a:pt x="0" y="77944"/>
                          </a:cubicBezTo>
                          <a:close/>
                        </a:path>
                        <a:path w="3114261" h="684803" stroke="0" extrusionOk="0">
                          <a:moveTo>
                            <a:pt x="0" y="77944"/>
                          </a:moveTo>
                          <a:cubicBezTo>
                            <a:pt x="4292" y="35780"/>
                            <a:pt x="45506" y="-3901"/>
                            <a:pt x="82894" y="0"/>
                          </a:cubicBezTo>
                          <a:cubicBezTo>
                            <a:pt x="194443" y="-3036"/>
                            <a:pt x="229324" y="6487"/>
                            <a:pt x="308944" y="0"/>
                          </a:cubicBezTo>
                          <a:cubicBezTo>
                            <a:pt x="392494" y="-1196"/>
                            <a:pt x="438829" y="-8883"/>
                            <a:pt x="476024" y="0"/>
                          </a:cubicBezTo>
                          <a:cubicBezTo>
                            <a:pt x="520108" y="3112"/>
                            <a:pt x="566935" y="-71"/>
                            <a:pt x="584134" y="0"/>
                          </a:cubicBezTo>
                          <a:cubicBezTo>
                            <a:pt x="594549" y="4985"/>
                            <a:pt x="685767" y="-4559"/>
                            <a:pt x="751214" y="0"/>
                          </a:cubicBezTo>
                          <a:cubicBezTo>
                            <a:pt x="808662" y="-1581"/>
                            <a:pt x="825479" y="-2650"/>
                            <a:pt x="859325" y="0"/>
                          </a:cubicBezTo>
                          <a:cubicBezTo>
                            <a:pt x="891197" y="-3428"/>
                            <a:pt x="1046583" y="-4061"/>
                            <a:pt x="1114859" y="0"/>
                          </a:cubicBezTo>
                          <a:cubicBezTo>
                            <a:pt x="1177970" y="9652"/>
                            <a:pt x="1197390" y="2272"/>
                            <a:pt x="1252455" y="0"/>
                          </a:cubicBezTo>
                          <a:cubicBezTo>
                            <a:pt x="1294945" y="11065"/>
                            <a:pt x="1375241" y="870"/>
                            <a:pt x="1478504" y="0"/>
                          </a:cubicBezTo>
                          <a:cubicBezTo>
                            <a:pt x="1579583" y="-6342"/>
                            <a:pt x="1584903" y="-5355"/>
                            <a:pt x="1616100" y="0"/>
                          </a:cubicBezTo>
                          <a:cubicBezTo>
                            <a:pt x="1634318" y="3051"/>
                            <a:pt x="1799681" y="6798"/>
                            <a:pt x="1871634" y="0"/>
                          </a:cubicBezTo>
                          <a:cubicBezTo>
                            <a:pt x="1949559" y="-9126"/>
                            <a:pt x="1942923" y="3668"/>
                            <a:pt x="2009229" y="0"/>
                          </a:cubicBezTo>
                          <a:cubicBezTo>
                            <a:pt x="2065235" y="-5346"/>
                            <a:pt x="2161222" y="6903"/>
                            <a:pt x="2205794" y="0"/>
                          </a:cubicBezTo>
                          <a:cubicBezTo>
                            <a:pt x="2247480" y="-10424"/>
                            <a:pt x="2403853" y="-3423"/>
                            <a:pt x="2461328" y="0"/>
                          </a:cubicBezTo>
                          <a:cubicBezTo>
                            <a:pt x="2528657" y="194"/>
                            <a:pt x="2545641" y="-2422"/>
                            <a:pt x="2628408" y="0"/>
                          </a:cubicBezTo>
                          <a:cubicBezTo>
                            <a:pt x="2673039" y="1788"/>
                            <a:pt x="2720240" y="2087"/>
                            <a:pt x="2795488" y="0"/>
                          </a:cubicBezTo>
                          <a:cubicBezTo>
                            <a:pt x="2873161" y="2166"/>
                            <a:pt x="2959571" y="-1115"/>
                            <a:pt x="3031366" y="0"/>
                          </a:cubicBezTo>
                          <a:cubicBezTo>
                            <a:pt x="3083917" y="-948"/>
                            <a:pt x="3126136" y="30150"/>
                            <a:pt x="3114261" y="77944"/>
                          </a:cubicBezTo>
                          <a:cubicBezTo>
                            <a:pt x="3102028" y="139299"/>
                            <a:pt x="3107229" y="177423"/>
                            <a:pt x="3114261" y="248959"/>
                          </a:cubicBezTo>
                          <a:cubicBezTo>
                            <a:pt x="3116168" y="321032"/>
                            <a:pt x="3120305" y="331755"/>
                            <a:pt x="3114261" y="409397"/>
                          </a:cubicBezTo>
                          <a:cubicBezTo>
                            <a:pt x="3107781" y="479924"/>
                            <a:pt x="3112456" y="508622"/>
                            <a:pt x="3114261" y="606858"/>
                          </a:cubicBezTo>
                          <a:cubicBezTo>
                            <a:pt x="3121946" y="659045"/>
                            <a:pt x="3087780" y="695295"/>
                            <a:pt x="3031366" y="684803"/>
                          </a:cubicBezTo>
                          <a:cubicBezTo>
                            <a:pt x="2970775" y="689768"/>
                            <a:pt x="2904896" y="694276"/>
                            <a:pt x="2834801" y="684803"/>
                          </a:cubicBezTo>
                          <a:cubicBezTo>
                            <a:pt x="2758145" y="677990"/>
                            <a:pt x="2741622" y="686696"/>
                            <a:pt x="2697206" y="684803"/>
                          </a:cubicBezTo>
                          <a:cubicBezTo>
                            <a:pt x="2643587" y="681842"/>
                            <a:pt x="2591161" y="697944"/>
                            <a:pt x="2530126" y="684803"/>
                          </a:cubicBezTo>
                          <a:cubicBezTo>
                            <a:pt x="2465914" y="676067"/>
                            <a:pt x="2372856" y="684826"/>
                            <a:pt x="2304076" y="684803"/>
                          </a:cubicBezTo>
                          <a:cubicBezTo>
                            <a:pt x="2247727" y="686627"/>
                            <a:pt x="2218698" y="683726"/>
                            <a:pt x="2166481" y="684803"/>
                          </a:cubicBezTo>
                          <a:cubicBezTo>
                            <a:pt x="2107532" y="687139"/>
                            <a:pt x="2094629" y="680227"/>
                            <a:pt x="2058370" y="684803"/>
                          </a:cubicBezTo>
                          <a:cubicBezTo>
                            <a:pt x="2020407" y="685794"/>
                            <a:pt x="1909431" y="684384"/>
                            <a:pt x="1861805" y="684803"/>
                          </a:cubicBezTo>
                          <a:cubicBezTo>
                            <a:pt x="1817481" y="685851"/>
                            <a:pt x="1792596" y="680540"/>
                            <a:pt x="1753695" y="684803"/>
                          </a:cubicBezTo>
                          <a:cubicBezTo>
                            <a:pt x="1720261" y="683101"/>
                            <a:pt x="1639060" y="691225"/>
                            <a:pt x="1586615" y="684803"/>
                          </a:cubicBezTo>
                          <a:cubicBezTo>
                            <a:pt x="1545460" y="692568"/>
                            <a:pt x="1494047" y="686326"/>
                            <a:pt x="1449019" y="684803"/>
                          </a:cubicBezTo>
                          <a:cubicBezTo>
                            <a:pt x="1415960" y="677431"/>
                            <a:pt x="1304628" y="695158"/>
                            <a:pt x="1252455" y="684803"/>
                          </a:cubicBezTo>
                          <a:cubicBezTo>
                            <a:pt x="1205224" y="685781"/>
                            <a:pt x="1166592" y="686947"/>
                            <a:pt x="1114859" y="684803"/>
                          </a:cubicBezTo>
                          <a:cubicBezTo>
                            <a:pt x="1065769" y="684609"/>
                            <a:pt x="1052171" y="686109"/>
                            <a:pt x="1006749" y="684803"/>
                          </a:cubicBezTo>
                          <a:cubicBezTo>
                            <a:pt x="962843" y="708187"/>
                            <a:pt x="855203" y="667803"/>
                            <a:pt x="751214" y="684803"/>
                          </a:cubicBezTo>
                          <a:cubicBezTo>
                            <a:pt x="651759" y="687606"/>
                            <a:pt x="575104" y="680958"/>
                            <a:pt x="495680" y="684803"/>
                          </a:cubicBezTo>
                          <a:cubicBezTo>
                            <a:pt x="420903" y="694338"/>
                            <a:pt x="327574" y="686286"/>
                            <a:pt x="269631" y="684803"/>
                          </a:cubicBezTo>
                          <a:cubicBezTo>
                            <a:pt x="218158" y="679658"/>
                            <a:pt x="127554" y="691726"/>
                            <a:pt x="82894" y="684803"/>
                          </a:cubicBezTo>
                          <a:cubicBezTo>
                            <a:pt x="41700" y="693498"/>
                            <a:pt x="-4137" y="640770"/>
                            <a:pt x="0" y="606858"/>
                          </a:cubicBezTo>
                          <a:cubicBezTo>
                            <a:pt x="-840" y="539908"/>
                            <a:pt x="-2608" y="509253"/>
                            <a:pt x="0" y="425264"/>
                          </a:cubicBezTo>
                          <a:cubicBezTo>
                            <a:pt x="12084" y="342972"/>
                            <a:pt x="5233" y="301473"/>
                            <a:pt x="0" y="243670"/>
                          </a:cubicBezTo>
                          <a:cubicBezTo>
                            <a:pt x="-4105" y="196223"/>
                            <a:pt x="-197" y="126538"/>
                            <a:pt x="0" y="77944"/>
                          </a:cubicBezTo>
                          <a:close/>
                        </a:path>
                        <a:path w="3114261" h="684803" fill="none" stroke="0" extrusionOk="0">
                          <a:moveTo>
                            <a:pt x="0" y="77944"/>
                          </a:moveTo>
                          <a:cubicBezTo>
                            <a:pt x="3804" y="28437"/>
                            <a:pt x="32423" y="-6689"/>
                            <a:pt x="82894" y="0"/>
                          </a:cubicBezTo>
                          <a:cubicBezTo>
                            <a:pt x="147241" y="7532"/>
                            <a:pt x="173627" y="6359"/>
                            <a:pt x="249974" y="0"/>
                          </a:cubicBezTo>
                          <a:cubicBezTo>
                            <a:pt x="329731" y="-5330"/>
                            <a:pt x="340022" y="-1455"/>
                            <a:pt x="387569" y="0"/>
                          </a:cubicBezTo>
                          <a:cubicBezTo>
                            <a:pt x="437805" y="-2901"/>
                            <a:pt x="543239" y="16272"/>
                            <a:pt x="613619" y="0"/>
                          </a:cubicBezTo>
                          <a:cubicBezTo>
                            <a:pt x="676005" y="9904"/>
                            <a:pt x="746859" y="23548"/>
                            <a:pt x="869153" y="0"/>
                          </a:cubicBezTo>
                          <a:cubicBezTo>
                            <a:pt x="993747" y="-6463"/>
                            <a:pt x="1015502" y="-8921"/>
                            <a:pt x="1065718" y="0"/>
                          </a:cubicBezTo>
                          <a:cubicBezTo>
                            <a:pt x="1119842" y="12614"/>
                            <a:pt x="1153245" y="6583"/>
                            <a:pt x="1232798" y="0"/>
                          </a:cubicBezTo>
                          <a:cubicBezTo>
                            <a:pt x="1314405" y="916"/>
                            <a:pt x="1324234" y="6322"/>
                            <a:pt x="1399878" y="0"/>
                          </a:cubicBezTo>
                          <a:cubicBezTo>
                            <a:pt x="1476480" y="-5066"/>
                            <a:pt x="1498361" y="1531"/>
                            <a:pt x="1537474" y="0"/>
                          </a:cubicBezTo>
                          <a:cubicBezTo>
                            <a:pt x="1584347" y="-2982"/>
                            <a:pt x="1639940" y="635"/>
                            <a:pt x="1675069" y="0"/>
                          </a:cubicBezTo>
                          <a:cubicBezTo>
                            <a:pt x="1702993" y="1844"/>
                            <a:pt x="1773549" y="126"/>
                            <a:pt x="1812664" y="0"/>
                          </a:cubicBezTo>
                          <a:cubicBezTo>
                            <a:pt x="1866847" y="2708"/>
                            <a:pt x="1903534" y="-4496"/>
                            <a:pt x="1950259" y="0"/>
                          </a:cubicBezTo>
                          <a:cubicBezTo>
                            <a:pt x="1991063" y="7445"/>
                            <a:pt x="2149002" y="2798"/>
                            <a:pt x="2205794" y="0"/>
                          </a:cubicBezTo>
                          <a:cubicBezTo>
                            <a:pt x="2262798" y="-4759"/>
                            <a:pt x="2337656" y="1747"/>
                            <a:pt x="2402358" y="0"/>
                          </a:cubicBezTo>
                          <a:cubicBezTo>
                            <a:pt x="2472471" y="-2085"/>
                            <a:pt x="2570463" y="-11857"/>
                            <a:pt x="2657893" y="0"/>
                          </a:cubicBezTo>
                          <a:cubicBezTo>
                            <a:pt x="2767916" y="16796"/>
                            <a:pt x="2868573" y="13371"/>
                            <a:pt x="3031366" y="0"/>
                          </a:cubicBezTo>
                          <a:cubicBezTo>
                            <a:pt x="3071671" y="-11170"/>
                            <a:pt x="3113468" y="22621"/>
                            <a:pt x="3114261" y="77944"/>
                          </a:cubicBezTo>
                          <a:cubicBezTo>
                            <a:pt x="3126920" y="109154"/>
                            <a:pt x="3104565" y="183514"/>
                            <a:pt x="3114261" y="243670"/>
                          </a:cubicBezTo>
                          <a:cubicBezTo>
                            <a:pt x="3124463" y="310342"/>
                            <a:pt x="3099534" y="347372"/>
                            <a:pt x="3114261" y="414686"/>
                          </a:cubicBezTo>
                          <a:cubicBezTo>
                            <a:pt x="3112004" y="475505"/>
                            <a:pt x="3110343" y="556735"/>
                            <a:pt x="3114261" y="606858"/>
                          </a:cubicBezTo>
                          <a:cubicBezTo>
                            <a:pt x="3116605" y="661005"/>
                            <a:pt x="3079481" y="689595"/>
                            <a:pt x="3031366" y="684803"/>
                          </a:cubicBezTo>
                          <a:cubicBezTo>
                            <a:pt x="2970306" y="685280"/>
                            <a:pt x="2912036" y="683554"/>
                            <a:pt x="2864286" y="684803"/>
                          </a:cubicBezTo>
                          <a:cubicBezTo>
                            <a:pt x="2815616" y="689201"/>
                            <a:pt x="2755797" y="686927"/>
                            <a:pt x="2726691" y="684803"/>
                          </a:cubicBezTo>
                          <a:cubicBezTo>
                            <a:pt x="2713023" y="687904"/>
                            <a:pt x="2578112" y="674677"/>
                            <a:pt x="2500641" y="684803"/>
                          </a:cubicBezTo>
                          <a:cubicBezTo>
                            <a:pt x="2411636" y="688697"/>
                            <a:pt x="2394057" y="684564"/>
                            <a:pt x="2333561" y="684803"/>
                          </a:cubicBezTo>
                          <a:cubicBezTo>
                            <a:pt x="2270374" y="684022"/>
                            <a:pt x="2246109" y="680388"/>
                            <a:pt x="2166481" y="684803"/>
                          </a:cubicBezTo>
                          <a:cubicBezTo>
                            <a:pt x="2082958" y="689606"/>
                            <a:pt x="2015213" y="675413"/>
                            <a:pt x="1940431" y="684803"/>
                          </a:cubicBezTo>
                          <a:cubicBezTo>
                            <a:pt x="1880999" y="672768"/>
                            <a:pt x="1809976" y="687752"/>
                            <a:pt x="1684897" y="684803"/>
                          </a:cubicBezTo>
                          <a:cubicBezTo>
                            <a:pt x="1575778" y="684160"/>
                            <a:pt x="1529488" y="681606"/>
                            <a:pt x="1429363" y="684803"/>
                          </a:cubicBezTo>
                          <a:cubicBezTo>
                            <a:pt x="1323782" y="687769"/>
                            <a:pt x="1289191" y="677417"/>
                            <a:pt x="1232798" y="684803"/>
                          </a:cubicBezTo>
                          <a:cubicBezTo>
                            <a:pt x="1175497" y="680643"/>
                            <a:pt x="1137712" y="677785"/>
                            <a:pt x="1095203" y="684803"/>
                          </a:cubicBezTo>
                          <a:cubicBezTo>
                            <a:pt x="1046922" y="684071"/>
                            <a:pt x="1020094" y="686796"/>
                            <a:pt x="957607" y="684803"/>
                          </a:cubicBezTo>
                          <a:cubicBezTo>
                            <a:pt x="898764" y="679517"/>
                            <a:pt x="860706" y="683530"/>
                            <a:pt x="761043" y="684803"/>
                          </a:cubicBezTo>
                          <a:cubicBezTo>
                            <a:pt x="670979" y="685501"/>
                            <a:pt x="664944" y="679831"/>
                            <a:pt x="623447" y="684803"/>
                          </a:cubicBezTo>
                          <a:cubicBezTo>
                            <a:pt x="580169" y="688166"/>
                            <a:pt x="495360" y="682835"/>
                            <a:pt x="456367" y="684803"/>
                          </a:cubicBezTo>
                          <a:cubicBezTo>
                            <a:pt x="425647" y="691043"/>
                            <a:pt x="308570" y="695603"/>
                            <a:pt x="259802" y="684803"/>
                          </a:cubicBezTo>
                          <a:cubicBezTo>
                            <a:pt x="200349" y="695392"/>
                            <a:pt x="140761" y="671895"/>
                            <a:pt x="82894" y="684803"/>
                          </a:cubicBezTo>
                          <a:cubicBezTo>
                            <a:pt x="40635" y="699075"/>
                            <a:pt x="971" y="665286"/>
                            <a:pt x="0" y="606858"/>
                          </a:cubicBezTo>
                          <a:cubicBezTo>
                            <a:pt x="4524" y="545981"/>
                            <a:pt x="-3008" y="515768"/>
                            <a:pt x="0" y="430553"/>
                          </a:cubicBezTo>
                          <a:cubicBezTo>
                            <a:pt x="1805" y="345455"/>
                            <a:pt x="1115" y="342286"/>
                            <a:pt x="0" y="270116"/>
                          </a:cubicBezTo>
                          <a:cubicBezTo>
                            <a:pt x="-2888" y="197139"/>
                            <a:pt x="-1679" y="124869"/>
                            <a:pt x="0" y="77944"/>
                          </a:cubicBezTo>
                          <a:close/>
                        </a:path>
                      </a:pathLst>
                    </a:cu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83508"/>
              <a:endParaRPr lang="th-TH" sz="2400">
                <a:solidFill>
                  <a:prstClr val="white"/>
                </a:solidFill>
                <a:latin typeface="MN ONIGIRI" pitchFamily="2" charset="0"/>
                <a:cs typeface="MN ONIGIRI" pitchFamily="2" charset="0"/>
              </a:endParaRPr>
            </a:p>
          </p:txBody>
        </p:sp>
        <p:sp>
          <p:nvSpPr>
            <p:cNvPr id="24" name="กล่องข้อความ 23">
              <a:extLst>
                <a:ext uri="{FF2B5EF4-FFF2-40B4-BE49-F238E27FC236}">
                  <a16:creationId xmlns:a16="http://schemas.microsoft.com/office/drawing/2014/main" id="{289D987E-D0E9-9371-DE4F-2CCFEDF9D08B}"/>
                </a:ext>
              </a:extLst>
            </p:cNvPr>
            <p:cNvSpPr txBox="1"/>
            <p:nvPr/>
          </p:nvSpPr>
          <p:spPr>
            <a:xfrm>
              <a:off x="1776549" y="3222621"/>
              <a:ext cx="3173631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400" dirty="0">
                  <a:latin typeface="FC Crayon [Non-commercial] Reg" pitchFamily="2" charset="-34"/>
                  <a:cs typeface="FC Crayon [Non-commercial] Reg" pitchFamily="2" charset="-34"/>
                </a:rPr>
                <a:t>1. </a:t>
              </a:r>
              <a:r>
                <a:rPr lang="th-TH" sz="2400" dirty="0">
                  <a:latin typeface="FC Crayon [Non-commercial] Reg" pitchFamily="2" charset="-34"/>
                  <a:cs typeface="FC Crayon [Non-commercial] Reg" pitchFamily="2" charset="-34"/>
                </a:rPr>
                <a:t>ร้อยละโดยมวล </a:t>
              </a:r>
              <a:r>
                <a:rPr lang="en-US" sz="2400" dirty="0">
                  <a:solidFill>
                    <a:schemeClr val="accent2"/>
                  </a:solidFill>
                  <a:latin typeface="FC Crayon [Non-commercial] Reg" pitchFamily="2" charset="-34"/>
                  <a:cs typeface="FC Crayon [Non-commercial] Reg" pitchFamily="2" charset="-34"/>
                </a:rPr>
                <a:t>( % w/w )</a:t>
              </a:r>
            </a:p>
          </p:txBody>
        </p:sp>
      </p:grpSp>
      <p:sp>
        <p:nvSpPr>
          <p:cNvPr id="27" name="กล่องข้อความ 26">
            <a:extLst>
              <a:ext uri="{FF2B5EF4-FFF2-40B4-BE49-F238E27FC236}">
                <a16:creationId xmlns:a16="http://schemas.microsoft.com/office/drawing/2014/main" id="{50327757-DDB8-98BA-7C26-529890F1C8E9}"/>
              </a:ext>
            </a:extLst>
          </p:cNvPr>
          <p:cNvSpPr txBox="1"/>
          <p:nvPr/>
        </p:nvSpPr>
        <p:spPr>
          <a:xfrm>
            <a:off x="895555" y="5169747"/>
            <a:ext cx="730362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หมายถึง </a:t>
            </a:r>
            <a:r>
              <a:rPr lang="en-US" sz="2400" dirty="0">
                <a:latin typeface="FC Crayon [Non-commercial] Reg" pitchFamily="2" charset="-34"/>
                <a:cs typeface="FC Crayon [Non-commercial] Reg" pitchFamily="2" charset="-34"/>
              </a:rPr>
              <a:t>NaCl (</a:t>
            </a:r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โซเดียมคลอ</a:t>
            </a:r>
            <a:r>
              <a:rPr lang="th-TH" sz="2400" dirty="0" err="1">
                <a:latin typeface="FC Crayon [Non-commercial] Reg" pitchFamily="2" charset="-34"/>
                <a:cs typeface="FC Crayon [Non-commercial] Reg" pitchFamily="2" charset="-34"/>
              </a:rPr>
              <a:t>ไ</a:t>
            </a:r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รด</a:t>
            </a:r>
            <a:r>
              <a:rPr lang="th-TH" sz="2400" dirty="0" err="1">
                <a:latin typeface="FC Crayon [Non-commercial] Reg" pitchFamily="2" charset="-34"/>
                <a:cs typeface="FC Crayon [Non-commercial] Reg" pitchFamily="2" charset="-34"/>
              </a:rPr>
              <a:t>์</a:t>
            </a:r>
            <a:r>
              <a:rPr lang="en-US" sz="2400" dirty="0">
                <a:latin typeface="FC Crayon [Non-commercial] Reg" pitchFamily="2" charset="-34"/>
                <a:cs typeface="FC Crayon [Non-commercial] Reg" pitchFamily="2" charset="-34"/>
              </a:rPr>
              <a:t>) </a:t>
            </a:r>
            <a:r>
              <a:rPr lang="en-US" sz="2400" dirty="0">
                <a:solidFill>
                  <a:srgbClr val="5B9BD5"/>
                </a:solidFill>
                <a:latin typeface="FC Crayon [Non-commercial] Reg" pitchFamily="2" charset="-34"/>
                <a:cs typeface="FC Crayon [Non-commercial] Reg" pitchFamily="2" charset="-34"/>
              </a:rPr>
              <a:t>25 </a:t>
            </a:r>
            <a:r>
              <a:rPr lang="th-TH" sz="2400" dirty="0">
                <a:solidFill>
                  <a:srgbClr val="5B9BD5"/>
                </a:solidFill>
                <a:latin typeface="FC Crayon [Non-commercial] Reg" pitchFamily="2" charset="-34"/>
                <a:cs typeface="FC Crayon [Non-commercial] Reg" pitchFamily="2" charset="-34"/>
              </a:rPr>
              <a:t>กรัม </a:t>
            </a:r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ละลายอยู่ในสารละลาย </a:t>
            </a:r>
            <a:r>
              <a:rPr lang="en-US" sz="2400" dirty="0">
                <a:solidFill>
                  <a:srgbClr val="5B9BD5"/>
                </a:solidFill>
                <a:latin typeface="FC Crayon [Non-commercial] Reg" pitchFamily="2" charset="-34"/>
                <a:cs typeface="FC Crayon [Non-commercial] Reg" pitchFamily="2" charset="-34"/>
              </a:rPr>
              <a:t>100 </a:t>
            </a:r>
            <a:r>
              <a:rPr lang="th-TH" sz="2400" dirty="0">
                <a:solidFill>
                  <a:srgbClr val="5B9BD5"/>
                </a:solidFill>
                <a:latin typeface="FC Crayon [Non-commercial] Reg" pitchFamily="2" charset="-34"/>
                <a:cs typeface="FC Crayon [Non-commercial] Reg" pitchFamily="2" charset="-34"/>
              </a:rPr>
              <a:t>กรัม</a:t>
            </a:r>
          </a:p>
        </p:txBody>
      </p:sp>
      <p:sp>
        <p:nvSpPr>
          <p:cNvPr id="35" name="ลูกศรลง 34">
            <a:extLst>
              <a:ext uri="{FF2B5EF4-FFF2-40B4-BE49-F238E27FC236}">
                <a16:creationId xmlns:a16="http://schemas.microsoft.com/office/drawing/2014/main" id="{17DBEC24-6FE5-8DF2-7046-052EDB0753DD}"/>
              </a:ext>
            </a:extLst>
          </p:cNvPr>
          <p:cNvSpPr/>
          <p:nvPr/>
        </p:nvSpPr>
        <p:spPr>
          <a:xfrm>
            <a:off x="4274233" y="4501936"/>
            <a:ext cx="287753" cy="461664"/>
          </a:xfrm>
          <a:custGeom>
            <a:avLst/>
            <a:gdLst>
              <a:gd name="connsiteX0" fmla="*/ 0 w 287753"/>
              <a:gd name="connsiteY0" fmla="*/ 317788 h 461664"/>
              <a:gd name="connsiteX1" fmla="*/ 71938 w 287753"/>
              <a:gd name="connsiteY1" fmla="*/ 317788 h 461664"/>
              <a:gd name="connsiteX2" fmla="*/ 71938 w 287753"/>
              <a:gd name="connsiteY2" fmla="*/ 0 h 461664"/>
              <a:gd name="connsiteX3" fmla="*/ 215815 w 287753"/>
              <a:gd name="connsiteY3" fmla="*/ 0 h 461664"/>
              <a:gd name="connsiteX4" fmla="*/ 215815 w 287753"/>
              <a:gd name="connsiteY4" fmla="*/ 317788 h 461664"/>
              <a:gd name="connsiteX5" fmla="*/ 287753 w 287753"/>
              <a:gd name="connsiteY5" fmla="*/ 317788 h 461664"/>
              <a:gd name="connsiteX6" fmla="*/ 143877 w 287753"/>
              <a:gd name="connsiteY6" fmla="*/ 461664 h 461664"/>
              <a:gd name="connsiteX7" fmla="*/ 0 w 287753"/>
              <a:gd name="connsiteY7" fmla="*/ 317788 h 46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7753" h="461664" extrusionOk="0">
                <a:moveTo>
                  <a:pt x="0" y="317788"/>
                </a:moveTo>
                <a:cubicBezTo>
                  <a:pt x="14942" y="319796"/>
                  <a:pt x="57330" y="319713"/>
                  <a:pt x="71938" y="317788"/>
                </a:cubicBezTo>
                <a:cubicBezTo>
                  <a:pt x="64524" y="213579"/>
                  <a:pt x="61848" y="82714"/>
                  <a:pt x="71938" y="0"/>
                </a:cubicBezTo>
                <a:cubicBezTo>
                  <a:pt x="105912" y="762"/>
                  <a:pt x="166242" y="-6626"/>
                  <a:pt x="215815" y="0"/>
                </a:cubicBezTo>
                <a:cubicBezTo>
                  <a:pt x="224227" y="106521"/>
                  <a:pt x="228200" y="173530"/>
                  <a:pt x="215815" y="317788"/>
                </a:cubicBezTo>
                <a:cubicBezTo>
                  <a:pt x="250669" y="320601"/>
                  <a:pt x="256085" y="314216"/>
                  <a:pt x="287753" y="317788"/>
                </a:cubicBezTo>
                <a:cubicBezTo>
                  <a:pt x="241570" y="351985"/>
                  <a:pt x="178511" y="420726"/>
                  <a:pt x="143877" y="461664"/>
                </a:cubicBezTo>
                <a:cubicBezTo>
                  <a:pt x="92142" y="410791"/>
                  <a:pt x="66100" y="373315"/>
                  <a:pt x="0" y="317788"/>
                </a:cubicBez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37" name="ลูกศรลง 36">
            <a:extLst>
              <a:ext uri="{FF2B5EF4-FFF2-40B4-BE49-F238E27FC236}">
                <a16:creationId xmlns:a16="http://schemas.microsoft.com/office/drawing/2014/main" id="{E38C17D1-9C0C-B595-09F7-0C20B54CFCDD}"/>
              </a:ext>
            </a:extLst>
          </p:cNvPr>
          <p:cNvSpPr/>
          <p:nvPr/>
        </p:nvSpPr>
        <p:spPr>
          <a:xfrm>
            <a:off x="4670822" y="4501936"/>
            <a:ext cx="287753" cy="461664"/>
          </a:xfrm>
          <a:custGeom>
            <a:avLst/>
            <a:gdLst>
              <a:gd name="connsiteX0" fmla="*/ 0 w 287753"/>
              <a:gd name="connsiteY0" fmla="*/ 317788 h 461664"/>
              <a:gd name="connsiteX1" fmla="*/ 71938 w 287753"/>
              <a:gd name="connsiteY1" fmla="*/ 317788 h 461664"/>
              <a:gd name="connsiteX2" fmla="*/ 71938 w 287753"/>
              <a:gd name="connsiteY2" fmla="*/ 0 h 461664"/>
              <a:gd name="connsiteX3" fmla="*/ 215815 w 287753"/>
              <a:gd name="connsiteY3" fmla="*/ 0 h 461664"/>
              <a:gd name="connsiteX4" fmla="*/ 215815 w 287753"/>
              <a:gd name="connsiteY4" fmla="*/ 317788 h 461664"/>
              <a:gd name="connsiteX5" fmla="*/ 287753 w 287753"/>
              <a:gd name="connsiteY5" fmla="*/ 317788 h 461664"/>
              <a:gd name="connsiteX6" fmla="*/ 143877 w 287753"/>
              <a:gd name="connsiteY6" fmla="*/ 461664 h 461664"/>
              <a:gd name="connsiteX7" fmla="*/ 0 w 287753"/>
              <a:gd name="connsiteY7" fmla="*/ 317788 h 46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7753" h="461664" extrusionOk="0">
                <a:moveTo>
                  <a:pt x="0" y="317788"/>
                </a:moveTo>
                <a:cubicBezTo>
                  <a:pt x="14942" y="319796"/>
                  <a:pt x="57330" y="319713"/>
                  <a:pt x="71938" y="317788"/>
                </a:cubicBezTo>
                <a:cubicBezTo>
                  <a:pt x="64524" y="213579"/>
                  <a:pt x="61848" y="82714"/>
                  <a:pt x="71938" y="0"/>
                </a:cubicBezTo>
                <a:cubicBezTo>
                  <a:pt x="105912" y="762"/>
                  <a:pt x="166242" y="-6626"/>
                  <a:pt x="215815" y="0"/>
                </a:cubicBezTo>
                <a:cubicBezTo>
                  <a:pt x="224227" y="106521"/>
                  <a:pt x="228200" y="173530"/>
                  <a:pt x="215815" y="317788"/>
                </a:cubicBezTo>
                <a:cubicBezTo>
                  <a:pt x="250669" y="320601"/>
                  <a:pt x="256085" y="314216"/>
                  <a:pt x="287753" y="317788"/>
                </a:cubicBezTo>
                <a:cubicBezTo>
                  <a:pt x="241570" y="351985"/>
                  <a:pt x="178511" y="420726"/>
                  <a:pt x="143877" y="461664"/>
                </a:cubicBezTo>
                <a:cubicBezTo>
                  <a:pt x="92142" y="410791"/>
                  <a:pt x="66100" y="373315"/>
                  <a:pt x="0" y="317788"/>
                </a:cubicBez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pic>
        <p:nvPicPr>
          <p:cNvPr id="38" name="รูปภาพ 37">
            <a:extLst>
              <a:ext uri="{FF2B5EF4-FFF2-40B4-BE49-F238E27FC236}">
                <a16:creationId xmlns:a16="http://schemas.microsoft.com/office/drawing/2014/main" id="{4357E29E-28BD-B66F-8802-09F726264A0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492" t="28836" r="65997" b="45773"/>
          <a:stretch/>
        </p:blipFill>
        <p:spPr>
          <a:xfrm flipH="1">
            <a:off x="8168798" y="3241513"/>
            <a:ext cx="3205434" cy="2473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5785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1.45833E-6 0 L 1.45833E-6 0.00023 " pathEditMode="relative" rAng="0" ptsTypes="AA">
                                      <p:cBhvr>
                                        <p:cTn id="6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  <p:animRot by="1500000">
                                      <p:cBhvr>
                                        <p:cTn id="7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5" presetClass="entr" presetSubtype="0" repeatCount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2" presetClass="emph" presetSubtype="0" repeatCount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5" grpId="0"/>
      <p:bldP spid="21" grpId="0"/>
      <p:bldP spid="27" grpId="0"/>
      <p:bldP spid="35" grpId="0" animBg="1"/>
      <p:bldP spid="3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สี่เหลี่ยมผืนผ้ามุมมน 4">
            <a:extLst>
              <a:ext uri="{FF2B5EF4-FFF2-40B4-BE49-F238E27FC236}">
                <a16:creationId xmlns:a16="http://schemas.microsoft.com/office/drawing/2014/main" id="{40C08761-514A-6CB3-1F05-80084CEC4F14}"/>
              </a:ext>
            </a:extLst>
          </p:cNvPr>
          <p:cNvSpPr/>
          <p:nvPr/>
        </p:nvSpPr>
        <p:spPr>
          <a:xfrm>
            <a:off x="805893" y="3160024"/>
            <a:ext cx="10580214" cy="2683824"/>
          </a:xfrm>
          <a:custGeom>
            <a:avLst/>
            <a:gdLst>
              <a:gd name="connsiteX0" fmla="*/ 0 w 10580214"/>
              <a:gd name="connsiteY0" fmla="*/ 305472 h 2683824"/>
              <a:gd name="connsiteX1" fmla="*/ 281621 w 10580214"/>
              <a:gd name="connsiteY1" fmla="*/ 0 h 2683824"/>
              <a:gd name="connsiteX2" fmla="*/ 849250 w 10580214"/>
              <a:gd name="connsiteY2" fmla="*/ 0 h 2683824"/>
              <a:gd name="connsiteX3" fmla="*/ 1316708 w 10580214"/>
              <a:gd name="connsiteY3" fmla="*/ 0 h 2683824"/>
              <a:gd name="connsiteX4" fmla="*/ 2084676 w 10580214"/>
              <a:gd name="connsiteY4" fmla="*/ 0 h 2683824"/>
              <a:gd name="connsiteX5" fmla="*/ 2952814 w 10580214"/>
              <a:gd name="connsiteY5" fmla="*/ 0 h 2683824"/>
              <a:gd name="connsiteX6" fmla="*/ 3620612 w 10580214"/>
              <a:gd name="connsiteY6" fmla="*/ 0 h 2683824"/>
              <a:gd name="connsiteX7" fmla="*/ 4188239 w 10580214"/>
              <a:gd name="connsiteY7" fmla="*/ 0 h 2683824"/>
              <a:gd name="connsiteX8" fmla="*/ 4755868 w 10580214"/>
              <a:gd name="connsiteY8" fmla="*/ 0 h 2683824"/>
              <a:gd name="connsiteX9" fmla="*/ 5223327 w 10580214"/>
              <a:gd name="connsiteY9" fmla="*/ 0 h 2683824"/>
              <a:gd name="connsiteX10" fmla="*/ 5690785 w 10580214"/>
              <a:gd name="connsiteY10" fmla="*/ 0 h 2683824"/>
              <a:gd name="connsiteX11" fmla="*/ 6158244 w 10580214"/>
              <a:gd name="connsiteY11" fmla="*/ 0 h 2683824"/>
              <a:gd name="connsiteX12" fmla="*/ 6625702 w 10580214"/>
              <a:gd name="connsiteY12" fmla="*/ 0 h 2683824"/>
              <a:gd name="connsiteX13" fmla="*/ 7493840 w 10580214"/>
              <a:gd name="connsiteY13" fmla="*/ 0 h 2683824"/>
              <a:gd name="connsiteX14" fmla="*/ 8161638 w 10580214"/>
              <a:gd name="connsiteY14" fmla="*/ 0 h 2683824"/>
              <a:gd name="connsiteX15" fmla="*/ 9029776 w 10580214"/>
              <a:gd name="connsiteY15" fmla="*/ 0 h 2683824"/>
              <a:gd name="connsiteX16" fmla="*/ 10298592 w 10580214"/>
              <a:gd name="connsiteY16" fmla="*/ 0 h 2683824"/>
              <a:gd name="connsiteX17" fmla="*/ 10580214 w 10580214"/>
              <a:gd name="connsiteY17" fmla="*/ 305472 h 2683824"/>
              <a:gd name="connsiteX18" fmla="*/ 10580214 w 10580214"/>
              <a:gd name="connsiteY18" fmla="*/ 954975 h 2683824"/>
              <a:gd name="connsiteX19" fmla="*/ 10580214 w 10580214"/>
              <a:gd name="connsiteY19" fmla="*/ 1625205 h 2683824"/>
              <a:gd name="connsiteX20" fmla="*/ 10580214 w 10580214"/>
              <a:gd name="connsiteY20" fmla="*/ 2378351 h 2683824"/>
              <a:gd name="connsiteX21" fmla="*/ 10298592 w 10580214"/>
              <a:gd name="connsiteY21" fmla="*/ 2683824 h 2683824"/>
              <a:gd name="connsiteX22" fmla="*/ 9730963 w 10580214"/>
              <a:gd name="connsiteY22" fmla="*/ 2683824 h 2683824"/>
              <a:gd name="connsiteX23" fmla="*/ 9263505 w 10580214"/>
              <a:gd name="connsiteY23" fmla="*/ 2683824 h 2683824"/>
              <a:gd name="connsiteX24" fmla="*/ 8495537 w 10580214"/>
              <a:gd name="connsiteY24" fmla="*/ 2683824 h 2683824"/>
              <a:gd name="connsiteX25" fmla="*/ 7927908 w 10580214"/>
              <a:gd name="connsiteY25" fmla="*/ 2683824 h 2683824"/>
              <a:gd name="connsiteX26" fmla="*/ 7360281 w 10580214"/>
              <a:gd name="connsiteY26" fmla="*/ 2683824 h 2683824"/>
              <a:gd name="connsiteX27" fmla="*/ 6592313 w 10580214"/>
              <a:gd name="connsiteY27" fmla="*/ 2683824 h 2683824"/>
              <a:gd name="connsiteX28" fmla="*/ 5724175 w 10580214"/>
              <a:gd name="connsiteY28" fmla="*/ 2683824 h 2683824"/>
              <a:gd name="connsiteX29" fmla="*/ 4856038 w 10580214"/>
              <a:gd name="connsiteY29" fmla="*/ 2683824 h 2683824"/>
              <a:gd name="connsiteX30" fmla="*/ 4188239 w 10580214"/>
              <a:gd name="connsiteY30" fmla="*/ 2683824 h 2683824"/>
              <a:gd name="connsiteX31" fmla="*/ 3720781 w 10580214"/>
              <a:gd name="connsiteY31" fmla="*/ 2683824 h 2683824"/>
              <a:gd name="connsiteX32" fmla="*/ 3253322 w 10580214"/>
              <a:gd name="connsiteY32" fmla="*/ 2683824 h 2683824"/>
              <a:gd name="connsiteX33" fmla="*/ 2585524 w 10580214"/>
              <a:gd name="connsiteY33" fmla="*/ 2683824 h 2683824"/>
              <a:gd name="connsiteX34" fmla="*/ 2118066 w 10580214"/>
              <a:gd name="connsiteY34" fmla="*/ 2683824 h 2683824"/>
              <a:gd name="connsiteX35" fmla="*/ 1550437 w 10580214"/>
              <a:gd name="connsiteY35" fmla="*/ 2683824 h 2683824"/>
              <a:gd name="connsiteX36" fmla="*/ 882639 w 10580214"/>
              <a:gd name="connsiteY36" fmla="*/ 2683824 h 2683824"/>
              <a:gd name="connsiteX37" fmla="*/ 281621 w 10580214"/>
              <a:gd name="connsiteY37" fmla="*/ 2683824 h 2683824"/>
              <a:gd name="connsiteX38" fmla="*/ 0 w 10580214"/>
              <a:gd name="connsiteY38" fmla="*/ 2378351 h 2683824"/>
              <a:gd name="connsiteX39" fmla="*/ 0 w 10580214"/>
              <a:gd name="connsiteY39" fmla="*/ 1687391 h 2683824"/>
              <a:gd name="connsiteX40" fmla="*/ 0 w 10580214"/>
              <a:gd name="connsiteY40" fmla="*/ 1058618 h 2683824"/>
              <a:gd name="connsiteX41" fmla="*/ 0 w 10580214"/>
              <a:gd name="connsiteY41" fmla="*/ 305472 h 2683824"/>
              <a:gd name="connsiteX0" fmla="*/ 0 w 10580214"/>
              <a:gd name="connsiteY0" fmla="*/ 305472 h 2683824"/>
              <a:gd name="connsiteX1" fmla="*/ 281621 w 10580214"/>
              <a:gd name="connsiteY1" fmla="*/ 0 h 2683824"/>
              <a:gd name="connsiteX2" fmla="*/ 1049588 w 10580214"/>
              <a:gd name="connsiteY2" fmla="*/ 0 h 2683824"/>
              <a:gd name="connsiteX3" fmla="*/ 1617217 w 10580214"/>
              <a:gd name="connsiteY3" fmla="*/ 0 h 2683824"/>
              <a:gd name="connsiteX4" fmla="*/ 1984506 w 10580214"/>
              <a:gd name="connsiteY4" fmla="*/ 0 h 2683824"/>
              <a:gd name="connsiteX5" fmla="*/ 2552134 w 10580214"/>
              <a:gd name="connsiteY5" fmla="*/ 0 h 2683824"/>
              <a:gd name="connsiteX6" fmla="*/ 2919423 w 10580214"/>
              <a:gd name="connsiteY6" fmla="*/ 0 h 2683824"/>
              <a:gd name="connsiteX7" fmla="*/ 3787561 w 10580214"/>
              <a:gd name="connsiteY7" fmla="*/ 0 h 2683824"/>
              <a:gd name="connsiteX8" fmla="*/ 4255020 w 10580214"/>
              <a:gd name="connsiteY8" fmla="*/ 0 h 2683824"/>
              <a:gd name="connsiteX9" fmla="*/ 5022987 w 10580214"/>
              <a:gd name="connsiteY9" fmla="*/ 0 h 2683824"/>
              <a:gd name="connsiteX10" fmla="*/ 5490446 w 10580214"/>
              <a:gd name="connsiteY10" fmla="*/ 0 h 2683824"/>
              <a:gd name="connsiteX11" fmla="*/ 6358583 w 10580214"/>
              <a:gd name="connsiteY11" fmla="*/ 0 h 2683824"/>
              <a:gd name="connsiteX12" fmla="*/ 6826042 w 10580214"/>
              <a:gd name="connsiteY12" fmla="*/ 0 h 2683824"/>
              <a:gd name="connsiteX13" fmla="*/ 7493840 w 10580214"/>
              <a:gd name="connsiteY13" fmla="*/ 0 h 2683824"/>
              <a:gd name="connsiteX14" fmla="*/ 8361978 w 10580214"/>
              <a:gd name="connsiteY14" fmla="*/ 0 h 2683824"/>
              <a:gd name="connsiteX15" fmla="*/ 8929606 w 10580214"/>
              <a:gd name="connsiteY15" fmla="*/ 0 h 2683824"/>
              <a:gd name="connsiteX16" fmla="*/ 9497234 w 10580214"/>
              <a:gd name="connsiteY16" fmla="*/ 0 h 2683824"/>
              <a:gd name="connsiteX17" fmla="*/ 10298592 w 10580214"/>
              <a:gd name="connsiteY17" fmla="*/ 0 h 2683824"/>
              <a:gd name="connsiteX18" fmla="*/ 10580214 w 10580214"/>
              <a:gd name="connsiteY18" fmla="*/ 305472 h 2683824"/>
              <a:gd name="connsiteX19" fmla="*/ 10580214 w 10580214"/>
              <a:gd name="connsiteY19" fmla="*/ 975703 h 2683824"/>
              <a:gd name="connsiteX20" fmla="*/ 10580214 w 10580214"/>
              <a:gd name="connsiteY20" fmla="*/ 1604476 h 2683824"/>
              <a:gd name="connsiteX21" fmla="*/ 10580214 w 10580214"/>
              <a:gd name="connsiteY21" fmla="*/ 2378351 h 2683824"/>
              <a:gd name="connsiteX22" fmla="*/ 10298592 w 10580214"/>
              <a:gd name="connsiteY22" fmla="*/ 2683824 h 2683824"/>
              <a:gd name="connsiteX23" fmla="*/ 9630794 w 10580214"/>
              <a:gd name="connsiteY23" fmla="*/ 2683824 h 2683824"/>
              <a:gd name="connsiteX24" fmla="*/ 9163335 w 10580214"/>
              <a:gd name="connsiteY24" fmla="*/ 2683824 h 2683824"/>
              <a:gd name="connsiteX25" fmla="*/ 8595707 w 10580214"/>
              <a:gd name="connsiteY25" fmla="*/ 2683824 h 2683824"/>
              <a:gd name="connsiteX26" fmla="*/ 7827739 w 10580214"/>
              <a:gd name="connsiteY26" fmla="*/ 2683824 h 2683824"/>
              <a:gd name="connsiteX27" fmla="*/ 7360281 w 10580214"/>
              <a:gd name="connsiteY27" fmla="*/ 2683824 h 2683824"/>
              <a:gd name="connsiteX28" fmla="*/ 6992991 w 10580214"/>
              <a:gd name="connsiteY28" fmla="*/ 2683824 h 2683824"/>
              <a:gd name="connsiteX29" fmla="*/ 6325193 w 10580214"/>
              <a:gd name="connsiteY29" fmla="*/ 2683824 h 2683824"/>
              <a:gd name="connsiteX30" fmla="*/ 5957904 w 10580214"/>
              <a:gd name="connsiteY30" fmla="*/ 2683824 h 2683824"/>
              <a:gd name="connsiteX31" fmla="*/ 5390276 w 10580214"/>
              <a:gd name="connsiteY31" fmla="*/ 2683824 h 2683824"/>
              <a:gd name="connsiteX32" fmla="*/ 4922818 w 10580214"/>
              <a:gd name="connsiteY32" fmla="*/ 2683824 h 2683824"/>
              <a:gd name="connsiteX33" fmla="*/ 4255020 w 10580214"/>
              <a:gd name="connsiteY33" fmla="*/ 2683824 h 2683824"/>
              <a:gd name="connsiteX34" fmla="*/ 3787561 w 10580214"/>
              <a:gd name="connsiteY34" fmla="*/ 2683824 h 2683824"/>
              <a:gd name="connsiteX35" fmla="*/ 3420272 w 10580214"/>
              <a:gd name="connsiteY35" fmla="*/ 2683824 h 2683824"/>
              <a:gd name="connsiteX36" fmla="*/ 2552134 w 10580214"/>
              <a:gd name="connsiteY36" fmla="*/ 2683824 h 2683824"/>
              <a:gd name="connsiteX37" fmla="*/ 1683997 w 10580214"/>
              <a:gd name="connsiteY37" fmla="*/ 2683824 h 2683824"/>
              <a:gd name="connsiteX38" fmla="*/ 916029 w 10580214"/>
              <a:gd name="connsiteY38" fmla="*/ 2683824 h 2683824"/>
              <a:gd name="connsiteX39" fmla="*/ 281621 w 10580214"/>
              <a:gd name="connsiteY39" fmla="*/ 2683824 h 2683824"/>
              <a:gd name="connsiteX40" fmla="*/ 0 w 10580214"/>
              <a:gd name="connsiteY40" fmla="*/ 2378351 h 2683824"/>
              <a:gd name="connsiteX41" fmla="*/ 0 w 10580214"/>
              <a:gd name="connsiteY41" fmla="*/ 1666663 h 2683824"/>
              <a:gd name="connsiteX42" fmla="*/ 0 w 10580214"/>
              <a:gd name="connsiteY42" fmla="*/ 954975 h 2683824"/>
              <a:gd name="connsiteX43" fmla="*/ 0 w 10580214"/>
              <a:gd name="connsiteY43" fmla="*/ 305472 h 2683824"/>
              <a:gd name="connsiteX0" fmla="*/ 0 w 10580214"/>
              <a:gd name="connsiteY0" fmla="*/ 305472 h 2683824"/>
              <a:gd name="connsiteX1" fmla="*/ 281621 w 10580214"/>
              <a:gd name="connsiteY1" fmla="*/ 0 h 2683824"/>
              <a:gd name="connsiteX2" fmla="*/ 849250 w 10580214"/>
              <a:gd name="connsiteY2" fmla="*/ 0 h 2683824"/>
              <a:gd name="connsiteX3" fmla="*/ 1316708 w 10580214"/>
              <a:gd name="connsiteY3" fmla="*/ 0 h 2683824"/>
              <a:gd name="connsiteX4" fmla="*/ 2084676 w 10580214"/>
              <a:gd name="connsiteY4" fmla="*/ 0 h 2683824"/>
              <a:gd name="connsiteX5" fmla="*/ 2952814 w 10580214"/>
              <a:gd name="connsiteY5" fmla="*/ 0 h 2683824"/>
              <a:gd name="connsiteX6" fmla="*/ 3620612 w 10580214"/>
              <a:gd name="connsiteY6" fmla="*/ 0 h 2683824"/>
              <a:gd name="connsiteX7" fmla="*/ 4188239 w 10580214"/>
              <a:gd name="connsiteY7" fmla="*/ 0 h 2683824"/>
              <a:gd name="connsiteX8" fmla="*/ 4755868 w 10580214"/>
              <a:gd name="connsiteY8" fmla="*/ 0 h 2683824"/>
              <a:gd name="connsiteX9" fmla="*/ 5223327 w 10580214"/>
              <a:gd name="connsiteY9" fmla="*/ 0 h 2683824"/>
              <a:gd name="connsiteX10" fmla="*/ 5690785 w 10580214"/>
              <a:gd name="connsiteY10" fmla="*/ 0 h 2683824"/>
              <a:gd name="connsiteX11" fmla="*/ 6158244 w 10580214"/>
              <a:gd name="connsiteY11" fmla="*/ 0 h 2683824"/>
              <a:gd name="connsiteX12" fmla="*/ 6625702 w 10580214"/>
              <a:gd name="connsiteY12" fmla="*/ 0 h 2683824"/>
              <a:gd name="connsiteX13" fmla="*/ 7493840 w 10580214"/>
              <a:gd name="connsiteY13" fmla="*/ 0 h 2683824"/>
              <a:gd name="connsiteX14" fmla="*/ 8161638 w 10580214"/>
              <a:gd name="connsiteY14" fmla="*/ 0 h 2683824"/>
              <a:gd name="connsiteX15" fmla="*/ 9029776 w 10580214"/>
              <a:gd name="connsiteY15" fmla="*/ 0 h 2683824"/>
              <a:gd name="connsiteX16" fmla="*/ 10298592 w 10580214"/>
              <a:gd name="connsiteY16" fmla="*/ 0 h 2683824"/>
              <a:gd name="connsiteX17" fmla="*/ 10580214 w 10580214"/>
              <a:gd name="connsiteY17" fmla="*/ 305472 h 2683824"/>
              <a:gd name="connsiteX18" fmla="*/ 10580214 w 10580214"/>
              <a:gd name="connsiteY18" fmla="*/ 954975 h 2683824"/>
              <a:gd name="connsiteX19" fmla="*/ 10580214 w 10580214"/>
              <a:gd name="connsiteY19" fmla="*/ 1625205 h 2683824"/>
              <a:gd name="connsiteX20" fmla="*/ 10580214 w 10580214"/>
              <a:gd name="connsiteY20" fmla="*/ 2378351 h 2683824"/>
              <a:gd name="connsiteX21" fmla="*/ 10298592 w 10580214"/>
              <a:gd name="connsiteY21" fmla="*/ 2683824 h 2683824"/>
              <a:gd name="connsiteX22" fmla="*/ 9730963 w 10580214"/>
              <a:gd name="connsiteY22" fmla="*/ 2683824 h 2683824"/>
              <a:gd name="connsiteX23" fmla="*/ 9263505 w 10580214"/>
              <a:gd name="connsiteY23" fmla="*/ 2683824 h 2683824"/>
              <a:gd name="connsiteX24" fmla="*/ 8495537 w 10580214"/>
              <a:gd name="connsiteY24" fmla="*/ 2683824 h 2683824"/>
              <a:gd name="connsiteX25" fmla="*/ 7927908 w 10580214"/>
              <a:gd name="connsiteY25" fmla="*/ 2683824 h 2683824"/>
              <a:gd name="connsiteX26" fmla="*/ 7360281 w 10580214"/>
              <a:gd name="connsiteY26" fmla="*/ 2683824 h 2683824"/>
              <a:gd name="connsiteX27" fmla="*/ 6592313 w 10580214"/>
              <a:gd name="connsiteY27" fmla="*/ 2683824 h 2683824"/>
              <a:gd name="connsiteX28" fmla="*/ 5724175 w 10580214"/>
              <a:gd name="connsiteY28" fmla="*/ 2683824 h 2683824"/>
              <a:gd name="connsiteX29" fmla="*/ 4856038 w 10580214"/>
              <a:gd name="connsiteY29" fmla="*/ 2683824 h 2683824"/>
              <a:gd name="connsiteX30" fmla="*/ 4188239 w 10580214"/>
              <a:gd name="connsiteY30" fmla="*/ 2683824 h 2683824"/>
              <a:gd name="connsiteX31" fmla="*/ 3720781 w 10580214"/>
              <a:gd name="connsiteY31" fmla="*/ 2683824 h 2683824"/>
              <a:gd name="connsiteX32" fmla="*/ 3253322 w 10580214"/>
              <a:gd name="connsiteY32" fmla="*/ 2683824 h 2683824"/>
              <a:gd name="connsiteX33" fmla="*/ 2585524 w 10580214"/>
              <a:gd name="connsiteY33" fmla="*/ 2683824 h 2683824"/>
              <a:gd name="connsiteX34" fmla="*/ 2118066 w 10580214"/>
              <a:gd name="connsiteY34" fmla="*/ 2683824 h 2683824"/>
              <a:gd name="connsiteX35" fmla="*/ 1550437 w 10580214"/>
              <a:gd name="connsiteY35" fmla="*/ 2683824 h 2683824"/>
              <a:gd name="connsiteX36" fmla="*/ 882639 w 10580214"/>
              <a:gd name="connsiteY36" fmla="*/ 2683824 h 2683824"/>
              <a:gd name="connsiteX37" fmla="*/ 281621 w 10580214"/>
              <a:gd name="connsiteY37" fmla="*/ 2683824 h 2683824"/>
              <a:gd name="connsiteX38" fmla="*/ 0 w 10580214"/>
              <a:gd name="connsiteY38" fmla="*/ 2378351 h 2683824"/>
              <a:gd name="connsiteX39" fmla="*/ 0 w 10580214"/>
              <a:gd name="connsiteY39" fmla="*/ 1687391 h 2683824"/>
              <a:gd name="connsiteX40" fmla="*/ 0 w 10580214"/>
              <a:gd name="connsiteY40" fmla="*/ 1058618 h 2683824"/>
              <a:gd name="connsiteX41" fmla="*/ 0 w 10580214"/>
              <a:gd name="connsiteY41" fmla="*/ 305472 h 26838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0580214" h="2683824" fill="none" extrusionOk="0">
                <a:moveTo>
                  <a:pt x="0" y="305472"/>
                </a:moveTo>
                <a:cubicBezTo>
                  <a:pt x="-49409" y="80077"/>
                  <a:pt x="66292" y="-2"/>
                  <a:pt x="281621" y="0"/>
                </a:cubicBezTo>
                <a:cubicBezTo>
                  <a:pt x="482505" y="-8945"/>
                  <a:pt x="570369" y="51672"/>
                  <a:pt x="849250" y="0"/>
                </a:cubicBezTo>
                <a:cubicBezTo>
                  <a:pt x="1119381" y="-13310"/>
                  <a:pt x="1159953" y="-11018"/>
                  <a:pt x="1316708" y="0"/>
                </a:cubicBezTo>
                <a:cubicBezTo>
                  <a:pt x="1434927" y="14515"/>
                  <a:pt x="1838075" y="6688"/>
                  <a:pt x="2084676" y="0"/>
                </a:cubicBezTo>
                <a:cubicBezTo>
                  <a:pt x="2257948" y="-82721"/>
                  <a:pt x="2522180" y="42513"/>
                  <a:pt x="2952814" y="0"/>
                </a:cubicBezTo>
                <a:cubicBezTo>
                  <a:pt x="3394465" y="-40088"/>
                  <a:pt x="3444235" y="-50878"/>
                  <a:pt x="3620612" y="0"/>
                </a:cubicBezTo>
                <a:cubicBezTo>
                  <a:pt x="3796444" y="58233"/>
                  <a:pt x="3942091" y="-45810"/>
                  <a:pt x="4188239" y="0"/>
                </a:cubicBezTo>
                <a:cubicBezTo>
                  <a:pt x="4460860" y="-6181"/>
                  <a:pt x="4493203" y="11925"/>
                  <a:pt x="4755868" y="0"/>
                </a:cubicBezTo>
                <a:cubicBezTo>
                  <a:pt x="5031534" y="-23796"/>
                  <a:pt x="5067307" y="19269"/>
                  <a:pt x="5223327" y="0"/>
                </a:cubicBezTo>
                <a:cubicBezTo>
                  <a:pt x="5393824" y="-22140"/>
                  <a:pt x="5548297" y="16423"/>
                  <a:pt x="5690785" y="0"/>
                </a:cubicBezTo>
                <a:cubicBezTo>
                  <a:pt x="5825234" y="-23635"/>
                  <a:pt x="6015752" y="27425"/>
                  <a:pt x="6158244" y="0"/>
                </a:cubicBezTo>
                <a:cubicBezTo>
                  <a:pt x="6323617" y="44944"/>
                  <a:pt x="6512089" y="-54971"/>
                  <a:pt x="6625702" y="0"/>
                </a:cubicBezTo>
                <a:cubicBezTo>
                  <a:pt x="6775354" y="27516"/>
                  <a:pt x="7237375" y="12228"/>
                  <a:pt x="7493840" y="0"/>
                </a:cubicBezTo>
                <a:cubicBezTo>
                  <a:pt x="7729098" y="11040"/>
                  <a:pt x="7940629" y="78464"/>
                  <a:pt x="8161638" y="0"/>
                </a:cubicBezTo>
                <a:cubicBezTo>
                  <a:pt x="8269345" y="-58269"/>
                  <a:pt x="8705661" y="-77620"/>
                  <a:pt x="9029776" y="0"/>
                </a:cubicBezTo>
                <a:cubicBezTo>
                  <a:pt x="9404612" y="-95888"/>
                  <a:pt x="9792221" y="-174546"/>
                  <a:pt x="10298592" y="0"/>
                </a:cubicBezTo>
                <a:cubicBezTo>
                  <a:pt x="10415082" y="4948"/>
                  <a:pt x="10593421" y="127246"/>
                  <a:pt x="10580214" y="305472"/>
                </a:cubicBezTo>
                <a:cubicBezTo>
                  <a:pt x="10521171" y="424647"/>
                  <a:pt x="10640908" y="703148"/>
                  <a:pt x="10580214" y="954975"/>
                </a:cubicBezTo>
                <a:cubicBezTo>
                  <a:pt x="10642825" y="1165137"/>
                  <a:pt x="10581889" y="1353311"/>
                  <a:pt x="10580214" y="1625205"/>
                </a:cubicBezTo>
                <a:cubicBezTo>
                  <a:pt x="10661630" y="1912998"/>
                  <a:pt x="10563067" y="2134296"/>
                  <a:pt x="10580214" y="2378351"/>
                </a:cubicBezTo>
                <a:cubicBezTo>
                  <a:pt x="10617677" y="2516752"/>
                  <a:pt x="10478873" y="2688944"/>
                  <a:pt x="10298592" y="2683824"/>
                </a:cubicBezTo>
                <a:cubicBezTo>
                  <a:pt x="10143634" y="2656783"/>
                  <a:pt x="9848461" y="2679126"/>
                  <a:pt x="9730963" y="2683824"/>
                </a:cubicBezTo>
                <a:cubicBezTo>
                  <a:pt x="9564538" y="2705726"/>
                  <a:pt x="9392331" y="2646296"/>
                  <a:pt x="9263505" y="2683824"/>
                </a:cubicBezTo>
                <a:cubicBezTo>
                  <a:pt x="9265584" y="2660980"/>
                  <a:pt x="8761039" y="2613304"/>
                  <a:pt x="8495537" y="2683824"/>
                </a:cubicBezTo>
                <a:cubicBezTo>
                  <a:pt x="8176920" y="2707063"/>
                  <a:pt x="8149659" y="2705046"/>
                  <a:pt x="7927908" y="2683824"/>
                </a:cubicBezTo>
                <a:cubicBezTo>
                  <a:pt x="7694756" y="2665139"/>
                  <a:pt x="7634485" y="2663197"/>
                  <a:pt x="7360281" y="2683824"/>
                </a:cubicBezTo>
                <a:cubicBezTo>
                  <a:pt x="7168269" y="2733464"/>
                  <a:pt x="6787023" y="2722965"/>
                  <a:pt x="6592313" y="2683824"/>
                </a:cubicBezTo>
                <a:cubicBezTo>
                  <a:pt x="6316939" y="2618619"/>
                  <a:pt x="6092410" y="2612524"/>
                  <a:pt x="5724175" y="2683824"/>
                </a:cubicBezTo>
                <a:cubicBezTo>
                  <a:pt x="5318089" y="2653886"/>
                  <a:pt x="5234333" y="2700312"/>
                  <a:pt x="4856038" y="2683824"/>
                </a:cubicBezTo>
                <a:cubicBezTo>
                  <a:pt x="4473823" y="2687565"/>
                  <a:pt x="4348886" y="2662965"/>
                  <a:pt x="4188239" y="2683824"/>
                </a:cubicBezTo>
                <a:cubicBezTo>
                  <a:pt x="3968747" y="2710169"/>
                  <a:pt x="3884241" y="2638341"/>
                  <a:pt x="3720781" y="2683824"/>
                </a:cubicBezTo>
                <a:cubicBezTo>
                  <a:pt x="3588383" y="2704831"/>
                  <a:pt x="3406097" y="2708771"/>
                  <a:pt x="3253322" y="2683824"/>
                </a:cubicBezTo>
                <a:cubicBezTo>
                  <a:pt x="3075913" y="2638735"/>
                  <a:pt x="2933067" y="2667181"/>
                  <a:pt x="2585524" y="2683824"/>
                </a:cubicBezTo>
                <a:cubicBezTo>
                  <a:pt x="2272003" y="2681077"/>
                  <a:pt x="2260761" y="2665402"/>
                  <a:pt x="2118066" y="2683824"/>
                </a:cubicBezTo>
                <a:cubicBezTo>
                  <a:pt x="1988745" y="2671250"/>
                  <a:pt x="1714763" y="2634455"/>
                  <a:pt x="1550437" y="2683824"/>
                </a:cubicBezTo>
                <a:cubicBezTo>
                  <a:pt x="1394352" y="2726561"/>
                  <a:pt x="1085661" y="2715524"/>
                  <a:pt x="882639" y="2683824"/>
                </a:cubicBezTo>
                <a:cubicBezTo>
                  <a:pt x="703908" y="2649499"/>
                  <a:pt x="410558" y="2639134"/>
                  <a:pt x="281621" y="2683824"/>
                </a:cubicBezTo>
                <a:cubicBezTo>
                  <a:pt x="140173" y="2729023"/>
                  <a:pt x="-56537" y="2533624"/>
                  <a:pt x="0" y="2378351"/>
                </a:cubicBezTo>
                <a:cubicBezTo>
                  <a:pt x="39573" y="2177070"/>
                  <a:pt x="1657" y="2038477"/>
                  <a:pt x="0" y="1687391"/>
                </a:cubicBezTo>
                <a:cubicBezTo>
                  <a:pt x="3385" y="1355018"/>
                  <a:pt x="1445" y="1335777"/>
                  <a:pt x="0" y="1058618"/>
                </a:cubicBezTo>
                <a:cubicBezTo>
                  <a:pt x="20347" y="751424"/>
                  <a:pt x="-44535" y="552902"/>
                  <a:pt x="0" y="305472"/>
                </a:cubicBezTo>
                <a:close/>
              </a:path>
              <a:path w="10580214" h="2683824" stroke="0" extrusionOk="0">
                <a:moveTo>
                  <a:pt x="0" y="305472"/>
                </a:moveTo>
                <a:cubicBezTo>
                  <a:pt x="11519" y="119062"/>
                  <a:pt x="148668" y="-23408"/>
                  <a:pt x="281621" y="0"/>
                </a:cubicBezTo>
                <a:cubicBezTo>
                  <a:pt x="679771" y="5873"/>
                  <a:pt x="778258" y="22772"/>
                  <a:pt x="1049588" y="0"/>
                </a:cubicBezTo>
                <a:cubicBezTo>
                  <a:pt x="1346509" y="-7776"/>
                  <a:pt x="1502469" y="-43520"/>
                  <a:pt x="1617217" y="0"/>
                </a:cubicBezTo>
                <a:cubicBezTo>
                  <a:pt x="1775402" y="7156"/>
                  <a:pt x="1930185" y="378"/>
                  <a:pt x="1984506" y="0"/>
                </a:cubicBezTo>
                <a:cubicBezTo>
                  <a:pt x="1987403" y="27193"/>
                  <a:pt x="2299907" y="-42252"/>
                  <a:pt x="2552134" y="0"/>
                </a:cubicBezTo>
                <a:cubicBezTo>
                  <a:pt x="2745257" y="4028"/>
                  <a:pt x="2803236" y="-16928"/>
                  <a:pt x="2919423" y="0"/>
                </a:cubicBezTo>
                <a:cubicBezTo>
                  <a:pt x="2992418" y="-73294"/>
                  <a:pt x="3573274" y="-23473"/>
                  <a:pt x="3787561" y="0"/>
                </a:cubicBezTo>
                <a:cubicBezTo>
                  <a:pt x="4002179" y="36720"/>
                  <a:pt x="4061254" y="10574"/>
                  <a:pt x="4255020" y="0"/>
                </a:cubicBezTo>
                <a:cubicBezTo>
                  <a:pt x="4406766" y="27078"/>
                  <a:pt x="4657626" y="-25509"/>
                  <a:pt x="5022987" y="0"/>
                </a:cubicBezTo>
                <a:cubicBezTo>
                  <a:pt x="5370634" y="-27746"/>
                  <a:pt x="5383656" y="-21754"/>
                  <a:pt x="5490446" y="0"/>
                </a:cubicBezTo>
                <a:cubicBezTo>
                  <a:pt x="5495730" y="1797"/>
                  <a:pt x="6193240" y="-411"/>
                  <a:pt x="6358583" y="0"/>
                </a:cubicBezTo>
                <a:cubicBezTo>
                  <a:pt x="6631666" y="-47573"/>
                  <a:pt x="6587115" y="7029"/>
                  <a:pt x="6826042" y="0"/>
                </a:cubicBezTo>
                <a:cubicBezTo>
                  <a:pt x="7013765" y="-20882"/>
                  <a:pt x="7345973" y="28334"/>
                  <a:pt x="7493840" y="0"/>
                </a:cubicBezTo>
                <a:cubicBezTo>
                  <a:pt x="7607345" y="-64096"/>
                  <a:pt x="8171957" y="-22987"/>
                  <a:pt x="8361978" y="0"/>
                </a:cubicBezTo>
                <a:cubicBezTo>
                  <a:pt x="8569179" y="12076"/>
                  <a:pt x="8685960" y="-7924"/>
                  <a:pt x="8929606" y="0"/>
                </a:cubicBezTo>
                <a:cubicBezTo>
                  <a:pt x="9068782" y="-11633"/>
                  <a:pt x="9250892" y="-28599"/>
                  <a:pt x="9497234" y="0"/>
                </a:cubicBezTo>
                <a:cubicBezTo>
                  <a:pt x="9732204" y="5127"/>
                  <a:pt x="10025287" y="13519"/>
                  <a:pt x="10298592" y="0"/>
                </a:cubicBezTo>
                <a:cubicBezTo>
                  <a:pt x="10503656" y="-15403"/>
                  <a:pt x="10584362" y="126988"/>
                  <a:pt x="10580214" y="305472"/>
                </a:cubicBezTo>
                <a:cubicBezTo>
                  <a:pt x="10535816" y="556014"/>
                  <a:pt x="10533510" y="676983"/>
                  <a:pt x="10580214" y="975703"/>
                </a:cubicBezTo>
                <a:cubicBezTo>
                  <a:pt x="10592122" y="1254376"/>
                  <a:pt x="10597459" y="1301693"/>
                  <a:pt x="10580214" y="1604476"/>
                </a:cubicBezTo>
                <a:cubicBezTo>
                  <a:pt x="10534143" y="1881785"/>
                  <a:pt x="10566110" y="1988106"/>
                  <a:pt x="10580214" y="2378351"/>
                </a:cubicBezTo>
                <a:cubicBezTo>
                  <a:pt x="10597692" y="2564761"/>
                  <a:pt x="10522392" y="2766921"/>
                  <a:pt x="10298592" y="2683824"/>
                </a:cubicBezTo>
                <a:cubicBezTo>
                  <a:pt x="10052152" y="2688799"/>
                  <a:pt x="9862802" y="2702250"/>
                  <a:pt x="9630794" y="2683824"/>
                </a:cubicBezTo>
                <a:cubicBezTo>
                  <a:pt x="9379852" y="2648294"/>
                  <a:pt x="9303435" y="2691834"/>
                  <a:pt x="9163335" y="2683824"/>
                </a:cubicBezTo>
                <a:cubicBezTo>
                  <a:pt x="9006308" y="2687414"/>
                  <a:pt x="8831783" y="2776694"/>
                  <a:pt x="8595707" y="2683824"/>
                </a:cubicBezTo>
                <a:cubicBezTo>
                  <a:pt x="8355936" y="2654100"/>
                  <a:pt x="8073452" y="2665545"/>
                  <a:pt x="7827739" y="2683824"/>
                </a:cubicBezTo>
                <a:cubicBezTo>
                  <a:pt x="7643363" y="2693876"/>
                  <a:pt x="7542131" y="2676192"/>
                  <a:pt x="7360281" y="2683824"/>
                </a:cubicBezTo>
                <a:cubicBezTo>
                  <a:pt x="7165016" y="2700994"/>
                  <a:pt x="7106139" y="2665559"/>
                  <a:pt x="6992991" y="2683824"/>
                </a:cubicBezTo>
                <a:cubicBezTo>
                  <a:pt x="6881690" y="2664938"/>
                  <a:pt x="6484793" y="2680928"/>
                  <a:pt x="6325193" y="2683824"/>
                </a:cubicBezTo>
                <a:cubicBezTo>
                  <a:pt x="6176320" y="2689438"/>
                  <a:pt x="6097509" y="2659331"/>
                  <a:pt x="5957904" y="2683824"/>
                </a:cubicBezTo>
                <a:cubicBezTo>
                  <a:pt x="5857178" y="2644202"/>
                  <a:pt x="5602714" y="2697412"/>
                  <a:pt x="5390276" y="2683824"/>
                </a:cubicBezTo>
                <a:cubicBezTo>
                  <a:pt x="5268009" y="2726481"/>
                  <a:pt x="5064197" y="2665426"/>
                  <a:pt x="4922818" y="2683824"/>
                </a:cubicBezTo>
                <a:cubicBezTo>
                  <a:pt x="4817835" y="2660781"/>
                  <a:pt x="4423803" y="2725777"/>
                  <a:pt x="4255020" y="2683824"/>
                </a:cubicBezTo>
                <a:cubicBezTo>
                  <a:pt x="4096437" y="2689904"/>
                  <a:pt x="3967860" y="2687005"/>
                  <a:pt x="3787561" y="2683824"/>
                </a:cubicBezTo>
                <a:cubicBezTo>
                  <a:pt x="3622725" y="2689649"/>
                  <a:pt x="3574596" y="2707447"/>
                  <a:pt x="3420272" y="2683824"/>
                </a:cubicBezTo>
                <a:cubicBezTo>
                  <a:pt x="3324376" y="2732863"/>
                  <a:pt x="2828620" y="2597569"/>
                  <a:pt x="2552134" y="2683824"/>
                </a:cubicBezTo>
                <a:cubicBezTo>
                  <a:pt x="2168286" y="2717650"/>
                  <a:pt x="1930039" y="2694527"/>
                  <a:pt x="1683997" y="2683824"/>
                </a:cubicBezTo>
                <a:cubicBezTo>
                  <a:pt x="1400465" y="2679568"/>
                  <a:pt x="1110490" y="2717080"/>
                  <a:pt x="916029" y="2683824"/>
                </a:cubicBezTo>
                <a:cubicBezTo>
                  <a:pt x="764453" y="2666265"/>
                  <a:pt x="423754" y="2704331"/>
                  <a:pt x="281621" y="2683824"/>
                </a:cubicBezTo>
                <a:cubicBezTo>
                  <a:pt x="129688" y="2742713"/>
                  <a:pt x="-14603" y="2513908"/>
                  <a:pt x="0" y="2378351"/>
                </a:cubicBezTo>
                <a:cubicBezTo>
                  <a:pt x="-12339" y="2084259"/>
                  <a:pt x="364" y="1999646"/>
                  <a:pt x="0" y="1666663"/>
                </a:cubicBezTo>
                <a:cubicBezTo>
                  <a:pt x="27079" y="1342281"/>
                  <a:pt x="19758" y="1145900"/>
                  <a:pt x="0" y="954975"/>
                </a:cubicBezTo>
                <a:cubicBezTo>
                  <a:pt x="-25507" y="802006"/>
                  <a:pt x="-16846" y="488081"/>
                  <a:pt x="0" y="305472"/>
                </a:cubicBezTo>
                <a:close/>
              </a:path>
              <a:path w="10580214" h="2683824" fill="none" stroke="0" extrusionOk="0">
                <a:moveTo>
                  <a:pt x="0" y="305472"/>
                </a:moveTo>
                <a:cubicBezTo>
                  <a:pt x="19557" y="124082"/>
                  <a:pt x="158361" y="-36562"/>
                  <a:pt x="281621" y="0"/>
                </a:cubicBezTo>
                <a:cubicBezTo>
                  <a:pt x="490795" y="28406"/>
                  <a:pt x="612529" y="20042"/>
                  <a:pt x="849250" y="0"/>
                </a:cubicBezTo>
                <a:cubicBezTo>
                  <a:pt x="1122272" y="-21080"/>
                  <a:pt x="1158489" y="944"/>
                  <a:pt x="1316708" y="0"/>
                </a:cubicBezTo>
                <a:cubicBezTo>
                  <a:pt x="1506423" y="26658"/>
                  <a:pt x="1858123" y="64080"/>
                  <a:pt x="2084676" y="0"/>
                </a:cubicBezTo>
                <a:cubicBezTo>
                  <a:pt x="2261841" y="-59251"/>
                  <a:pt x="2581981" y="34944"/>
                  <a:pt x="2952814" y="0"/>
                </a:cubicBezTo>
                <a:cubicBezTo>
                  <a:pt x="3388316" y="-32553"/>
                  <a:pt x="3467970" y="-50666"/>
                  <a:pt x="3620612" y="0"/>
                </a:cubicBezTo>
                <a:cubicBezTo>
                  <a:pt x="3815590" y="21584"/>
                  <a:pt x="3920240" y="20163"/>
                  <a:pt x="4188239" y="0"/>
                </a:cubicBezTo>
                <a:cubicBezTo>
                  <a:pt x="4462227" y="4124"/>
                  <a:pt x="4511772" y="27979"/>
                  <a:pt x="4755868" y="0"/>
                </a:cubicBezTo>
                <a:cubicBezTo>
                  <a:pt x="5004226" y="-18344"/>
                  <a:pt x="5079636" y="1862"/>
                  <a:pt x="5223327" y="0"/>
                </a:cubicBezTo>
                <a:cubicBezTo>
                  <a:pt x="5366574" y="13455"/>
                  <a:pt x="5570928" y="-12145"/>
                  <a:pt x="5690785" y="0"/>
                </a:cubicBezTo>
                <a:cubicBezTo>
                  <a:pt x="5791481" y="-24879"/>
                  <a:pt x="6027422" y="23294"/>
                  <a:pt x="6158244" y="0"/>
                </a:cubicBezTo>
                <a:cubicBezTo>
                  <a:pt x="6318251" y="34737"/>
                  <a:pt x="6446262" y="-37407"/>
                  <a:pt x="6625702" y="0"/>
                </a:cubicBezTo>
                <a:cubicBezTo>
                  <a:pt x="6790476" y="60327"/>
                  <a:pt x="7341455" y="-6093"/>
                  <a:pt x="7493840" y="0"/>
                </a:cubicBezTo>
                <a:cubicBezTo>
                  <a:pt x="7719661" y="-11796"/>
                  <a:pt x="7975848" y="-1023"/>
                  <a:pt x="8161638" y="0"/>
                </a:cubicBezTo>
                <a:cubicBezTo>
                  <a:pt x="8442372" y="31064"/>
                  <a:pt x="8739502" y="-38336"/>
                  <a:pt x="9029776" y="0"/>
                </a:cubicBezTo>
                <a:cubicBezTo>
                  <a:pt x="9437971" y="61075"/>
                  <a:pt x="9807667" y="47614"/>
                  <a:pt x="10298592" y="0"/>
                </a:cubicBezTo>
                <a:cubicBezTo>
                  <a:pt x="10436707" y="-10497"/>
                  <a:pt x="10572256" y="110341"/>
                  <a:pt x="10580214" y="305472"/>
                </a:cubicBezTo>
                <a:cubicBezTo>
                  <a:pt x="10596653" y="424926"/>
                  <a:pt x="10540723" y="749462"/>
                  <a:pt x="10580214" y="954975"/>
                </a:cubicBezTo>
                <a:cubicBezTo>
                  <a:pt x="10634624" y="1187749"/>
                  <a:pt x="10522338" y="1327890"/>
                  <a:pt x="10580214" y="1625205"/>
                </a:cubicBezTo>
                <a:cubicBezTo>
                  <a:pt x="10584928" y="1894947"/>
                  <a:pt x="10561309" y="2160868"/>
                  <a:pt x="10580214" y="2378351"/>
                </a:cubicBezTo>
                <a:cubicBezTo>
                  <a:pt x="10565212" y="2571328"/>
                  <a:pt x="10498668" y="2699457"/>
                  <a:pt x="10298592" y="2683824"/>
                </a:cubicBezTo>
                <a:cubicBezTo>
                  <a:pt x="10080887" y="2653092"/>
                  <a:pt x="9893343" y="2720178"/>
                  <a:pt x="9730963" y="2683824"/>
                </a:cubicBezTo>
                <a:cubicBezTo>
                  <a:pt x="9549247" y="2711477"/>
                  <a:pt x="9353349" y="2679529"/>
                  <a:pt x="9263505" y="2683824"/>
                </a:cubicBezTo>
                <a:cubicBezTo>
                  <a:pt x="9188449" y="2632180"/>
                  <a:pt x="8813348" y="2705774"/>
                  <a:pt x="8495537" y="2683824"/>
                </a:cubicBezTo>
                <a:cubicBezTo>
                  <a:pt x="8202840" y="2688624"/>
                  <a:pt x="8134054" y="2686083"/>
                  <a:pt x="7927908" y="2683824"/>
                </a:cubicBezTo>
                <a:cubicBezTo>
                  <a:pt x="7707915" y="2702004"/>
                  <a:pt x="7618924" y="2660766"/>
                  <a:pt x="7360281" y="2683824"/>
                </a:cubicBezTo>
                <a:cubicBezTo>
                  <a:pt x="7092618" y="2756165"/>
                  <a:pt x="6840430" y="2616090"/>
                  <a:pt x="6592313" y="2683824"/>
                </a:cubicBezTo>
                <a:cubicBezTo>
                  <a:pt x="6354526" y="2722948"/>
                  <a:pt x="6152727" y="2692978"/>
                  <a:pt x="5724175" y="2683824"/>
                </a:cubicBezTo>
                <a:cubicBezTo>
                  <a:pt x="5364694" y="2689565"/>
                  <a:pt x="5164897" y="2687044"/>
                  <a:pt x="4856038" y="2683824"/>
                </a:cubicBezTo>
                <a:cubicBezTo>
                  <a:pt x="4492305" y="2680354"/>
                  <a:pt x="4357254" y="2653570"/>
                  <a:pt x="4188239" y="2683824"/>
                </a:cubicBezTo>
                <a:cubicBezTo>
                  <a:pt x="4007709" y="2709240"/>
                  <a:pt x="3850861" y="2666534"/>
                  <a:pt x="3720781" y="2683824"/>
                </a:cubicBezTo>
                <a:cubicBezTo>
                  <a:pt x="3567863" y="2679763"/>
                  <a:pt x="3450627" y="2684594"/>
                  <a:pt x="3253322" y="2683824"/>
                </a:cubicBezTo>
                <a:cubicBezTo>
                  <a:pt x="3043659" y="2659592"/>
                  <a:pt x="2884391" y="2654049"/>
                  <a:pt x="2585524" y="2683824"/>
                </a:cubicBezTo>
                <a:cubicBezTo>
                  <a:pt x="2277645" y="2688147"/>
                  <a:pt x="2261195" y="2660618"/>
                  <a:pt x="2118066" y="2683824"/>
                </a:cubicBezTo>
                <a:cubicBezTo>
                  <a:pt x="1957785" y="2688612"/>
                  <a:pt x="1711093" y="2680991"/>
                  <a:pt x="1550437" y="2683824"/>
                </a:cubicBezTo>
                <a:cubicBezTo>
                  <a:pt x="1431668" y="2672458"/>
                  <a:pt x="1074389" y="2699748"/>
                  <a:pt x="882639" y="2683824"/>
                </a:cubicBezTo>
                <a:cubicBezTo>
                  <a:pt x="687323" y="2683331"/>
                  <a:pt x="482711" y="2617569"/>
                  <a:pt x="281621" y="2683824"/>
                </a:cubicBezTo>
                <a:cubicBezTo>
                  <a:pt x="159744" y="2737025"/>
                  <a:pt x="-4862" y="2604486"/>
                  <a:pt x="0" y="2378351"/>
                </a:cubicBezTo>
                <a:cubicBezTo>
                  <a:pt x="36120" y="2144811"/>
                  <a:pt x="-8360" y="2018804"/>
                  <a:pt x="0" y="1687391"/>
                </a:cubicBezTo>
                <a:cubicBezTo>
                  <a:pt x="4306" y="1356664"/>
                  <a:pt x="5172" y="1337701"/>
                  <a:pt x="0" y="1058618"/>
                </a:cubicBezTo>
                <a:cubicBezTo>
                  <a:pt x="-27268" y="789079"/>
                  <a:pt x="32034" y="548262"/>
                  <a:pt x="0" y="305472"/>
                </a:cubicBezTo>
                <a:close/>
              </a:path>
              <a:path w="10580214" h="2683824" fill="none" stroke="0" extrusionOk="0">
                <a:moveTo>
                  <a:pt x="0" y="305472"/>
                </a:moveTo>
                <a:cubicBezTo>
                  <a:pt x="-12917" y="100061"/>
                  <a:pt x="103087" y="-21682"/>
                  <a:pt x="281621" y="0"/>
                </a:cubicBezTo>
                <a:cubicBezTo>
                  <a:pt x="485590" y="8493"/>
                  <a:pt x="594150" y="37190"/>
                  <a:pt x="849250" y="0"/>
                </a:cubicBezTo>
                <a:cubicBezTo>
                  <a:pt x="1122996" y="-11230"/>
                  <a:pt x="1160539" y="-7757"/>
                  <a:pt x="1316708" y="0"/>
                </a:cubicBezTo>
                <a:cubicBezTo>
                  <a:pt x="1474736" y="-37493"/>
                  <a:pt x="1863470" y="29894"/>
                  <a:pt x="2084676" y="0"/>
                </a:cubicBezTo>
                <a:cubicBezTo>
                  <a:pt x="2272784" y="-8622"/>
                  <a:pt x="2526322" y="78889"/>
                  <a:pt x="2952814" y="0"/>
                </a:cubicBezTo>
                <a:cubicBezTo>
                  <a:pt x="3388032" y="-33507"/>
                  <a:pt x="3452179" y="-46097"/>
                  <a:pt x="3620612" y="0"/>
                </a:cubicBezTo>
                <a:cubicBezTo>
                  <a:pt x="3816083" y="68695"/>
                  <a:pt x="3930487" y="-3977"/>
                  <a:pt x="4188239" y="0"/>
                </a:cubicBezTo>
                <a:cubicBezTo>
                  <a:pt x="4467633" y="-1653"/>
                  <a:pt x="4498935" y="21562"/>
                  <a:pt x="4755868" y="0"/>
                </a:cubicBezTo>
                <a:cubicBezTo>
                  <a:pt x="5020480" y="-18903"/>
                  <a:pt x="5077269" y="10395"/>
                  <a:pt x="5223327" y="0"/>
                </a:cubicBezTo>
                <a:cubicBezTo>
                  <a:pt x="5411094" y="-22147"/>
                  <a:pt x="5557717" y="10646"/>
                  <a:pt x="5690785" y="0"/>
                </a:cubicBezTo>
                <a:cubicBezTo>
                  <a:pt x="5806717" y="-3602"/>
                  <a:pt x="6028257" y="13872"/>
                  <a:pt x="6158244" y="0"/>
                </a:cubicBezTo>
                <a:cubicBezTo>
                  <a:pt x="6318546" y="33236"/>
                  <a:pt x="6479302" y="-61645"/>
                  <a:pt x="6625702" y="0"/>
                </a:cubicBezTo>
                <a:cubicBezTo>
                  <a:pt x="6767158" y="27364"/>
                  <a:pt x="7267014" y="20358"/>
                  <a:pt x="7493840" y="0"/>
                </a:cubicBezTo>
                <a:cubicBezTo>
                  <a:pt x="7693488" y="-13260"/>
                  <a:pt x="7960784" y="54087"/>
                  <a:pt x="8161638" y="0"/>
                </a:cubicBezTo>
                <a:cubicBezTo>
                  <a:pt x="8388870" y="-20557"/>
                  <a:pt x="8710219" y="-61966"/>
                  <a:pt x="9029776" y="0"/>
                </a:cubicBezTo>
                <a:cubicBezTo>
                  <a:pt x="9407316" y="-21264"/>
                  <a:pt x="9763599" y="-29073"/>
                  <a:pt x="10298592" y="0"/>
                </a:cubicBezTo>
                <a:cubicBezTo>
                  <a:pt x="10401587" y="-35383"/>
                  <a:pt x="10587060" y="90124"/>
                  <a:pt x="10580214" y="305472"/>
                </a:cubicBezTo>
                <a:cubicBezTo>
                  <a:pt x="10568502" y="419694"/>
                  <a:pt x="10572531" y="716251"/>
                  <a:pt x="10580214" y="954975"/>
                </a:cubicBezTo>
                <a:cubicBezTo>
                  <a:pt x="10639158" y="1188231"/>
                  <a:pt x="10530633" y="1333726"/>
                  <a:pt x="10580214" y="1625205"/>
                </a:cubicBezTo>
                <a:cubicBezTo>
                  <a:pt x="10576923" y="1875137"/>
                  <a:pt x="10587364" y="2199085"/>
                  <a:pt x="10580214" y="2378351"/>
                </a:cubicBezTo>
                <a:cubicBezTo>
                  <a:pt x="10594115" y="2575123"/>
                  <a:pt x="10472780" y="2698149"/>
                  <a:pt x="10298592" y="2683824"/>
                </a:cubicBezTo>
                <a:cubicBezTo>
                  <a:pt x="10127238" y="2669621"/>
                  <a:pt x="9880074" y="2692927"/>
                  <a:pt x="9730963" y="2683824"/>
                </a:cubicBezTo>
                <a:cubicBezTo>
                  <a:pt x="9554346" y="2709414"/>
                  <a:pt x="9378143" y="2662734"/>
                  <a:pt x="9263505" y="2683824"/>
                </a:cubicBezTo>
                <a:cubicBezTo>
                  <a:pt x="9259688" y="2680444"/>
                  <a:pt x="8738372" y="2607668"/>
                  <a:pt x="8495537" y="2683824"/>
                </a:cubicBezTo>
                <a:cubicBezTo>
                  <a:pt x="8184580" y="2701355"/>
                  <a:pt x="8141188" y="2695703"/>
                  <a:pt x="7927908" y="2683824"/>
                </a:cubicBezTo>
                <a:cubicBezTo>
                  <a:pt x="7707712" y="2675528"/>
                  <a:pt x="7628442" y="2663199"/>
                  <a:pt x="7360281" y="2683824"/>
                </a:cubicBezTo>
                <a:cubicBezTo>
                  <a:pt x="7104194" y="2753142"/>
                  <a:pt x="6805844" y="2704287"/>
                  <a:pt x="6592313" y="2683824"/>
                </a:cubicBezTo>
                <a:cubicBezTo>
                  <a:pt x="6341044" y="2631452"/>
                  <a:pt x="6124315" y="2638867"/>
                  <a:pt x="5724175" y="2683824"/>
                </a:cubicBezTo>
                <a:cubicBezTo>
                  <a:pt x="5339577" y="2673591"/>
                  <a:pt x="5220779" y="2686864"/>
                  <a:pt x="4856038" y="2683824"/>
                </a:cubicBezTo>
                <a:cubicBezTo>
                  <a:pt x="4494519" y="2704028"/>
                  <a:pt x="4367754" y="2654832"/>
                  <a:pt x="4188239" y="2683824"/>
                </a:cubicBezTo>
                <a:cubicBezTo>
                  <a:pt x="3977486" y="2698959"/>
                  <a:pt x="3873468" y="2645684"/>
                  <a:pt x="3720781" y="2683824"/>
                </a:cubicBezTo>
                <a:cubicBezTo>
                  <a:pt x="3567451" y="2676868"/>
                  <a:pt x="3454508" y="2697748"/>
                  <a:pt x="3253322" y="2683824"/>
                </a:cubicBezTo>
                <a:cubicBezTo>
                  <a:pt x="3047067" y="2640912"/>
                  <a:pt x="2936698" y="2674772"/>
                  <a:pt x="2585524" y="2683824"/>
                </a:cubicBezTo>
                <a:cubicBezTo>
                  <a:pt x="2277493" y="2684852"/>
                  <a:pt x="2260571" y="2665694"/>
                  <a:pt x="2118066" y="2683824"/>
                </a:cubicBezTo>
                <a:cubicBezTo>
                  <a:pt x="1979259" y="2672379"/>
                  <a:pt x="1707470" y="2663852"/>
                  <a:pt x="1550437" y="2683824"/>
                </a:cubicBezTo>
                <a:cubicBezTo>
                  <a:pt x="1458775" y="2711205"/>
                  <a:pt x="1063620" y="2706905"/>
                  <a:pt x="882639" y="2683824"/>
                </a:cubicBezTo>
                <a:cubicBezTo>
                  <a:pt x="685135" y="2705807"/>
                  <a:pt x="447538" y="2636708"/>
                  <a:pt x="281621" y="2683824"/>
                </a:cubicBezTo>
                <a:cubicBezTo>
                  <a:pt x="142277" y="2736011"/>
                  <a:pt x="-31962" y="2582170"/>
                  <a:pt x="0" y="2378351"/>
                </a:cubicBezTo>
                <a:cubicBezTo>
                  <a:pt x="31701" y="2155481"/>
                  <a:pt x="-8894" y="2024569"/>
                  <a:pt x="0" y="1687391"/>
                </a:cubicBezTo>
                <a:cubicBezTo>
                  <a:pt x="5210" y="1356160"/>
                  <a:pt x="3941" y="1341158"/>
                  <a:pt x="0" y="1058618"/>
                </a:cubicBezTo>
                <a:cubicBezTo>
                  <a:pt x="1122" y="760617"/>
                  <a:pt x="-45410" y="524292"/>
                  <a:pt x="0" y="305472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4236762247">
                  <a:custGeom>
                    <a:avLst/>
                    <a:gdLst>
                      <a:gd name="connsiteX0" fmla="*/ 0 w 10580214"/>
                      <a:gd name="connsiteY0" fmla="*/ 305472 h 2683824"/>
                      <a:gd name="connsiteX1" fmla="*/ 281621 w 10580214"/>
                      <a:gd name="connsiteY1" fmla="*/ 0 h 2683824"/>
                      <a:gd name="connsiteX2" fmla="*/ 849250 w 10580214"/>
                      <a:gd name="connsiteY2" fmla="*/ 0 h 2683824"/>
                      <a:gd name="connsiteX3" fmla="*/ 1316708 w 10580214"/>
                      <a:gd name="connsiteY3" fmla="*/ 0 h 2683824"/>
                      <a:gd name="connsiteX4" fmla="*/ 2084676 w 10580214"/>
                      <a:gd name="connsiteY4" fmla="*/ 0 h 2683824"/>
                      <a:gd name="connsiteX5" fmla="*/ 2952814 w 10580214"/>
                      <a:gd name="connsiteY5" fmla="*/ 0 h 2683824"/>
                      <a:gd name="connsiteX6" fmla="*/ 3620612 w 10580214"/>
                      <a:gd name="connsiteY6" fmla="*/ 0 h 2683824"/>
                      <a:gd name="connsiteX7" fmla="*/ 4188239 w 10580214"/>
                      <a:gd name="connsiteY7" fmla="*/ 0 h 2683824"/>
                      <a:gd name="connsiteX8" fmla="*/ 4755868 w 10580214"/>
                      <a:gd name="connsiteY8" fmla="*/ 0 h 2683824"/>
                      <a:gd name="connsiteX9" fmla="*/ 5223327 w 10580214"/>
                      <a:gd name="connsiteY9" fmla="*/ 0 h 2683824"/>
                      <a:gd name="connsiteX10" fmla="*/ 5690785 w 10580214"/>
                      <a:gd name="connsiteY10" fmla="*/ 0 h 2683824"/>
                      <a:gd name="connsiteX11" fmla="*/ 6158244 w 10580214"/>
                      <a:gd name="connsiteY11" fmla="*/ 0 h 2683824"/>
                      <a:gd name="connsiteX12" fmla="*/ 6625702 w 10580214"/>
                      <a:gd name="connsiteY12" fmla="*/ 0 h 2683824"/>
                      <a:gd name="connsiteX13" fmla="*/ 7493840 w 10580214"/>
                      <a:gd name="connsiteY13" fmla="*/ 0 h 2683824"/>
                      <a:gd name="connsiteX14" fmla="*/ 8161638 w 10580214"/>
                      <a:gd name="connsiteY14" fmla="*/ 0 h 2683824"/>
                      <a:gd name="connsiteX15" fmla="*/ 9029776 w 10580214"/>
                      <a:gd name="connsiteY15" fmla="*/ 0 h 2683824"/>
                      <a:gd name="connsiteX16" fmla="*/ 10298592 w 10580214"/>
                      <a:gd name="connsiteY16" fmla="*/ 0 h 2683824"/>
                      <a:gd name="connsiteX17" fmla="*/ 10580214 w 10580214"/>
                      <a:gd name="connsiteY17" fmla="*/ 305472 h 2683824"/>
                      <a:gd name="connsiteX18" fmla="*/ 10580214 w 10580214"/>
                      <a:gd name="connsiteY18" fmla="*/ 954975 h 2683824"/>
                      <a:gd name="connsiteX19" fmla="*/ 10580214 w 10580214"/>
                      <a:gd name="connsiteY19" fmla="*/ 1625205 h 2683824"/>
                      <a:gd name="connsiteX20" fmla="*/ 10580214 w 10580214"/>
                      <a:gd name="connsiteY20" fmla="*/ 2378351 h 2683824"/>
                      <a:gd name="connsiteX21" fmla="*/ 10298592 w 10580214"/>
                      <a:gd name="connsiteY21" fmla="*/ 2683824 h 2683824"/>
                      <a:gd name="connsiteX22" fmla="*/ 9730963 w 10580214"/>
                      <a:gd name="connsiteY22" fmla="*/ 2683824 h 2683824"/>
                      <a:gd name="connsiteX23" fmla="*/ 9263505 w 10580214"/>
                      <a:gd name="connsiteY23" fmla="*/ 2683824 h 2683824"/>
                      <a:gd name="connsiteX24" fmla="*/ 8495537 w 10580214"/>
                      <a:gd name="connsiteY24" fmla="*/ 2683824 h 2683824"/>
                      <a:gd name="connsiteX25" fmla="*/ 7927908 w 10580214"/>
                      <a:gd name="connsiteY25" fmla="*/ 2683824 h 2683824"/>
                      <a:gd name="connsiteX26" fmla="*/ 7360281 w 10580214"/>
                      <a:gd name="connsiteY26" fmla="*/ 2683824 h 2683824"/>
                      <a:gd name="connsiteX27" fmla="*/ 6592313 w 10580214"/>
                      <a:gd name="connsiteY27" fmla="*/ 2683824 h 2683824"/>
                      <a:gd name="connsiteX28" fmla="*/ 5724175 w 10580214"/>
                      <a:gd name="connsiteY28" fmla="*/ 2683824 h 2683824"/>
                      <a:gd name="connsiteX29" fmla="*/ 4856038 w 10580214"/>
                      <a:gd name="connsiteY29" fmla="*/ 2683824 h 2683824"/>
                      <a:gd name="connsiteX30" fmla="*/ 4188239 w 10580214"/>
                      <a:gd name="connsiteY30" fmla="*/ 2683824 h 2683824"/>
                      <a:gd name="connsiteX31" fmla="*/ 3720781 w 10580214"/>
                      <a:gd name="connsiteY31" fmla="*/ 2683824 h 2683824"/>
                      <a:gd name="connsiteX32" fmla="*/ 3253322 w 10580214"/>
                      <a:gd name="connsiteY32" fmla="*/ 2683824 h 2683824"/>
                      <a:gd name="connsiteX33" fmla="*/ 2585524 w 10580214"/>
                      <a:gd name="connsiteY33" fmla="*/ 2683824 h 2683824"/>
                      <a:gd name="connsiteX34" fmla="*/ 2118066 w 10580214"/>
                      <a:gd name="connsiteY34" fmla="*/ 2683824 h 2683824"/>
                      <a:gd name="connsiteX35" fmla="*/ 1550437 w 10580214"/>
                      <a:gd name="connsiteY35" fmla="*/ 2683824 h 2683824"/>
                      <a:gd name="connsiteX36" fmla="*/ 882639 w 10580214"/>
                      <a:gd name="connsiteY36" fmla="*/ 2683824 h 2683824"/>
                      <a:gd name="connsiteX37" fmla="*/ 281621 w 10580214"/>
                      <a:gd name="connsiteY37" fmla="*/ 2683824 h 2683824"/>
                      <a:gd name="connsiteX38" fmla="*/ 0 w 10580214"/>
                      <a:gd name="connsiteY38" fmla="*/ 2378351 h 2683824"/>
                      <a:gd name="connsiteX39" fmla="*/ 0 w 10580214"/>
                      <a:gd name="connsiteY39" fmla="*/ 1687391 h 2683824"/>
                      <a:gd name="connsiteX40" fmla="*/ 0 w 10580214"/>
                      <a:gd name="connsiteY40" fmla="*/ 1058618 h 2683824"/>
                      <a:gd name="connsiteX41" fmla="*/ 0 w 10580214"/>
                      <a:gd name="connsiteY41" fmla="*/ 305472 h 2683824"/>
                      <a:gd name="connsiteX0" fmla="*/ 0 w 10580214"/>
                      <a:gd name="connsiteY0" fmla="*/ 305472 h 2683824"/>
                      <a:gd name="connsiteX1" fmla="*/ 281621 w 10580214"/>
                      <a:gd name="connsiteY1" fmla="*/ 0 h 2683824"/>
                      <a:gd name="connsiteX2" fmla="*/ 1049588 w 10580214"/>
                      <a:gd name="connsiteY2" fmla="*/ 0 h 2683824"/>
                      <a:gd name="connsiteX3" fmla="*/ 1617217 w 10580214"/>
                      <a:gd name="connsiteY3" fmla="*/ 0 h 2683824"/>
                      <a:gd name="connsiteX4" fmla="*/ 1984506 w 10580214"/>
                      <a:gd name="connsiteY4" fmla="*/ 0 h 2683824"/>
                      <a:gd name="connsiteX5" fmla="*/ 2552134 w 10580214"/>
                      <a:gd name="connsiteY5" fmla="*/ 0 h 2683824"/>
                      <a:gd name="connsiteX6" fmla="*/ 2919423 w 10580214"/>
                      <a:gd name="connsiteY6" fmla="*/ 0 h 2683824"/>
                      <a:gd name="connsiteX7" fmla="*/ 3787561 w 10580214"/>
                      <a:gd name="connsiteY7" fmla="*/ 0 h 2683824"/>
                      <a:gd name="connsiteX8" fmla="*/ 4255020 w 10580214"/>
                      <a:gd name="connsiteY8" fmla="*/ 0 h 2683824"/>
                      <a:gd name="connsiteX9" fmla="*/ 5022987 w 10580214"/>
                      <a:gd name="connsiteY9" fmla="*/ 0 h 2683824"/>
                      <a:gd name="connsiteX10" fmla="*/ 5490446 w 10580214"/>
                      <a:gd name="connsiteY10" fmla="*/ 0 h 2683824"/>
                      <a:gd name="connsiteX11" fmla="*/ 6358583 w 10580214"/>
                      <a:gd name="connsiteY11" fmla="*/ 0 h 2683824"/>
                      <a:gd name="connsiteX12" fmla="*/ 6826042 w 10580214"/>
                      <a:gd name="connsiteY12" fmla="*/ 0 h 2683824"/>
                      <a:gd name="connsiteX13" fmla="*/ 7493840 w 10580214"/>
                      <a:gd name="connsiteY13" fmla="*/ 0 h 2683824"/>
                      <a:gd name="connsiteX14" fmla="*/ 8361978 w 10580214"/>
                      <a:gd name="connsiteY14" fmla="*/ 0 h 2683824"/>
                      <a:gd name="connsiteX15" fmla="*/ 8929606 w 10580214"/>
                      <a:gd name="connsiteY15" fmla="*/ 0 h 2683824"/>
                      <a:gd name="connsiteX16" fmla="*/ 9497234 w 10580214"/>
                      <a:gd name="connsiteY16" fmla="*/ 0 h 2683824"/>
                      <a:gd name="connsiteX17" fmla="*/ 10298592 w 10580214"/>
                      <a:gd name="connsiteY17" fmla="*/ 0 h 2683824"/>
                      <a:gd name="connsiteX18" fmla="*/ 10580214 w 10580214"/>
                      <a:gd name="connsiteY18" fmla="*/ 305472 h 2683824"/>
                      <a:gd name="connsiteX19" fmla="*/ 10580214 w 10580214"/>
                      <a:gd name="connsiteY19" fmla="*/ 975703 h 2683824"/>
                      <a:gd name="connsiteX20" fmla="*/ 10580214 w 10580214"/>
                      <a:gd name="connsiteY20" fmla="*/ 1604476 h 2683824"/>
                      <a:gd name="connsiteX21" fmla="*/ 10580214 w 10580214"/>
                      <a:gd name="connsiteY21" fmla="*/ 2378351 h 2683824"/>
                      <a:gd name="connsiteX22" fmla="*/ 10298592 w 10580214"/>
                      <a:gd name="connsiteY22" fmla="*/ 2683824 h 2683824"/>
                      <a:gd name="connsiteX23" fmla="*/ 9630794 w 10580214"/>
                      <a:gd name="connsiteY23" fmla="*/ 2683824 h 2683824"/>
                      <a:gd name="connsiteX24" fmla="*/ 9163335 w 10580214"/>
                      <a:gd name="connsiteY24" fmla="*/ 2683824 h 2683824"/>
                      <a:gd name="connsiteX25" fmla="*/ 8595707 w 10580214"/>
                      <a:gd name="connsiteY25" fmla="*/ 2683824 h 2683824"/>
                      <a:gd name="connsiteX26" fmla="*/ 7827739 w 10580214"/>
                      <a:gd name="connsiteY26" fmla="*/ 2683824 h 2683824"/>
                      <a:gd name="connsiteX27" fmla="*/ 7360281 w 10580214"/>
                      <a:gd name="connsiteY27" fmla="*/ 2683824 h 2683824"/>
                      <a:gd name="connsiteX28" fmla="*/ 6992991 w 10580214"/>
                      <a:gd name="connsiteY28" fmla="*/ 2683824 h 2683824"/>
                      <a:gd name="connsiteX29" fmla="*/ 6325193 w 10580214"/>
                      <a:gd name="connsiteY29" fmla="*/ 2683824 h 2683824"/>
                      <a:gd name="connsiteX30" fmla="*/ 5957904 w 10580214"/>
                      <a:gd name="connsiteY30" fmla="*/ 2683824 h 2683824"/>
                      <a:gd name="connsiteX31" fmla="*/ 5390276 w 10580214"/>
                      <a:gd name="connsiteY31" fmla="*/ 2683824 h 2683824"/>
                      <a:gd name="connsiteX32" fmla="*/ 4922818 w 10580214"/>
                      <a:gd name="connsiteY32" fmla="*/ 2683824 h 2683824"/>
                      <a:gd name="connsiteX33" fmla="*/ 4255020 w 10580214"/>
                      <a:gd name="connsiteY33" fmla="*/ 2683824 h 2683824"/>
                      <a:gd name="connsiteX34" fmla="*/ 3787561 w 10580214"/>
                      <a:gd name="connsiteY34" fmla="*/ 2683824 h 2683824"/>
                      <a:gd name="connsiteX35" fmla="*/ 3420272 w 10580214"/>
                      <a:gd name="connsiteY35" fmla="*/ 2683824 h 2683824"/>
                      <a:gd name="connsiteX36" fmla="*/ 2552134 w 10580214"/>
                      <a:gd name="connsiteY36" fmla="*/ 2683824 h 2683824"/>
                      <a:gd name="connsiteX37" fmla="*/ 1683997 w 10580214"/>
                      <a:gd name="connsiteY37" fmla="*/ 2683824 h 2683824"/>
                      <a:gd name="connsiteX38" fmla="*/ 916029 w 10580214"/>
                      <a:gd name="connsiteY38" fmla="*/ 2683824 h 2683824"/>
                      <a:gd name="connsiteX39" fmla="*/ 281621 w 10580214"/>
                      <a:gd name="connsiteY39" fmla="*/ 2683824 h 2683824"/>
                      <a:gd name="connsiteX40" fmla="*/ 0 w 10580214"/>
                      <a:gd name="connsiteY40" fmla="*/ 2378351 h 2683824"/>
                      <a:gd name="connsiteX41" fmla="*/ 0 w 10580214"/>
                      <a:gd name="connsiteY41" fmla="*/ 1666663 h 2683824"/>
                      <a:gd name="connsiteX42" fmla="*/ 0 w 10580214"/>
                      <a:gd name="connsiteY42" fmla="*/ 954975 h 2683824"/>
                      <a:gd name="connsiteX43" fmla="*/ 0 w 10580214"/>
                      <a:gd name="connsiteY43" fmla="*/ 305472 h 268382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</a:cxnLst>
                    <a:rect l="l" t="t" r="r" b="b"/>
                    <a:pathLst>
                      <a:path w="10580214" h="2683824" fill="none" extrusionOk="0">
                        <a:moveTo>
                          <a:pt x="0" y="305472"/>
                        </a:moveTo>
                        <a:cubicBezTo>
                          <a:pt x="-16198" y="95315"/>
                          <a:pt x="95521" y="-21359"/>
                          <a:pt x="281621" y="0"/>
                        </a:cubicBezTo>
                        <a:cubicBezTo>
                          <a:pt x="483616" y="7094"/>
                          <a:pt x="576412" y="37029"/>
                          <a:pt x="849250" y="0"/>
                        </a:cubicBezTo>
                        <a:cubicBezTo>
                          <a:pt x="1118906" y="-15665"/>
                          <a:pt x="1153259" y="-7065"/>
                          <a:pt x="1316708" y="0"/>
                        </a:cubicBezTo>
                        <a:cubicBezTo>
                          <a:pt x="1461819" y="9313"/>
                          <a:pt x="1874072" y="18537"/>
                          <a:pt x="2084676" y="0"/>
                        </a:cubicBezTo>
                        <a:cubicBezTo>
                          <a:pt x="2263254" y="-72073"/>
                          <a:pt x="2527499" y="36164"/>
                          <a:pt x="2952814" y="0"/>
                        </a:cubicBezTo>
                        <a:cubicBezTo>
                          <a:pt x="3381258" y="-31711"/>
                          <a:pt x="3445686" y="-44799"/>
                          <a:pt x="3620612" y="0"/>
                        </a:cubicBezTo>
                        <a:cubicBezTo>
                          <a:pt x="3794453" y="44182"/>
                          <a:pt x="3927259" y="-24228"/>
                          <a:pt x="4188239" y="0"/>
                        </a:cubicBezTo>
                        <a:cubicBezTo>
                          <a:pt x="4461944" y="127"/>
                          <a:pt x="4494947" y="16082"/>
                          <a:pt x="4755868" y="0"/>
                        </a:cubicBezTo>
                        <a:cubicBezTo>
                          <a:pt x="5016915" y="-23504"/>
                          <a:pt x="5075033" y="10828"/>
                          <a:pt x="5223327" y="0"/>
                        </a:cubicBezTo>
                        <a:cubicBezTo>
                          <a:pt x="5385450" y="-17547"/>
                          <a:pt x="5565270" y="16564"/>
                          <a:pt x="5690785" y="0"/>
                        </a:cubicBezTo>
                        <a:cubicBezTo>
                          <a:pt x="5814059" y="-21142"/>
                          <a:pt x="6013187" y="-4791"/>
                          <a:pt x="6158244" y="0"/>
                        </a:cubicBezTo>
                        <a:cubicBezTo>
                          <a:pt x="6315516" y="33778"/>
                          <a:pt x="6497027" y="-38671"/>
                          <a:pt x="6625702" y="0"/>
                        </a:cubicBezTo>
                        <a:cubicBezTo>
                          <a:pt x="6778637" y="15783"/>
                          <a:pt x="7261928" y="23068"/>
                          <a:pt x="7493840" y="0"/>
                        </a:cubicBezTo>
                        <a:cubicBezTo>
                          <a:pt x="7717359" y="-20438"/>
                          <a:pt x="7938829" y="62475"/>
                          <a:pt x="8161638" y="0"/>
                        </a:cubicBezTo>
                        <a:cubicBezTo>
                          <a:pt x="8331150" y="-33973"/>
                          <a:pt x="8688285" y="-61119"/>
                          <a:pt x="9029776" y="0"/>
                        </a:cubicBezTo>
                        <a:cubicBezTo>
                          <a:pt x="9397989" y="-34136"/>
                          <a:pt x="9772945" y="-94740"/>
                          <a:pt x="10298592" y="0"/>
                        </a:cubicBezTo>
                        <a:cubicBezTo>
                          <a:pt x="10429512" y="-8970"/>
                          <a:pt x="10585928" y="127209"/>
                          <a:pt x="10580214" y="305472"/>
                        </a:cubicBezTo>
                        <a:cubicBezTo>
                          <a:pt x="10554360" y="437132"/>
                          <a:pt x="10606401" y="708111"/>
                          <a:pt x="10580214" y="954975"/>
                        </a:cubicBezTo>
                        <a:cubicBezTo>
                          <a:pt x="10624875" y="1176461"/>
                          <a:pt x="10566095" y="1368168"/>
                          <a:pt x="10580214" y="1625205"/>
                        </a:cubicBezTo>
                        <a:cubicBezTo>
                          <a:pt x="10623655" y="1878767"/>
                          <a:pt x="10561145" y="2147626"/>
                          <a:pt x="10580214" y="2378351"/>
                        </a:cubicBezTo>
                        <a:cubicBezTo>
                          <a:pt x="10607198" y="2541627"/>
                          <a:pt x="10461065" y="2700037"/>
                          <a:pt x="10298592" y="2683824"/>
                        </a:cubicBezTo>
                        <a:cubicBezTo>
                          <a:pt x="10130682" y="2668429"/>
                          <a:pt x="9869163" y="2675261"/>
                          <a:pt x="9730963" y="2683824"/>
                        </a:cubicBezTo>
                        <a:cubicBezTo>
                          <a:pt x="9568826" y="2700689"/>
                          <a:pt x="9389115" y="2652830"/>
                          <a:pt x="9263505" y="2683824"/>
                        </a:cubicBezTo>
                        <a:cubicBezTo>
                          <a:pt x="9203923" y="2677051"/>
                          <a:pt x="8766516" y="2620877"/>
                          <a:pt x="8495537" y="2683824"/>
                        </a:cubicBezTo>
                        <a:cubicBezTo>
                          <a:pt x="8182443" y="2705050"/>
                          <a:pt x="8147437" y="2700487"/>
                          <a:pt x="7927908" y="2683824"/>
                        </a:cubicBezTo>
                        <a:cubicBezTo>
                          <a:pt x="7707459" y="2673003"/>
                          <a:pt x="7637160" y="2668287"/>
                          <a:pt x="7360281" y="2683824"/>
                        </a:cubicBezTo>
                        <a:cubicBezTo>
                          <a:pt x="7131844" y="2717540"/>
                          <a:pt x="6792021" y="2713993"/>
                          <a:pt x="6592313" y="2683824"/>
                        </a:cubicBezTo>
                        <a:cubicBezTo>
                          <a:pt x="6335242" y="2645477"/>
                          <a:pt x="6095656" y="2638775"/>
                          <a:pt x="5724175" y="2683824"/>
                        </a:cubicBezTo>
                        <a:cubicBezTo>
                          <a:pt x="5323134" y="2657274"/>
                          <a:pt x="5224864" y="2688869"/>
                          <a:pt x="4856038" y="2683824"/>
                        </a:cubicBezTo>
                        <a:cubicBezTo>
                          <a:pt x="4481648" y="2684396"/>
                          <a:pt x="4356985" y="2665798"/>
                          <a:pt x="4188239" y="2683824"/>
                        </a:cubicBezTo>
                        <a:cubicBezTo>
                          <a:pt x="3981764" y="2706303"/>
                          <a:pt x="3882425" y="2647048"/>
                          <a:pt x="3720781" y="2683824"/>
                        </a:cubicBezTo>
                        <a:cubicBezTo>
                          <a:pt x="3573529" y="2706997"/>
                          <a:pt x="3430203" y="2696315"/>
                          <a:pt x="3253322" y="2683824"/>
                        </a:cubicBezTo>
                        <a:cubicBezTo>
                          <a:pt x="3068055" y="2665073"/>
                          <a:pt x="2904555" y="2678120"/>
                          <a:pt x="2585524" y="2683824"/>
                        </a:cubicBezTo>
                        <a:cubicBezTo>
                          <a:pt x="2276734" y="2684162"/>
                          <a:pt x="2262097" y="2666829"/>
                          <a:pt x="2118066" y="2683824"/>
                        </a:cubicBezTo>
                        <a:cubicBezTo>
                          <a:pt x="1984789" y="2678714"/>
                          <a:pt x="1693696" y="2647172"/>
                          <a:pt x="1550437" y="2683824"/>
                        </a:cubicBezTo>
                        <a:cubicBezTo>
                          <a:pt x="1425316" y="2709344"/>
                          <a:pt x="1073681" y="2692545"/>
                          <a:pt x="882639" y="2683824"/>
                        </a:cubicBezTo>
                        <a:cubicBezTo>
                          <a:pt x="697572" y="2668457"/>
                          <a:pt x="448523" y="2646387"/>
                          <a:pt x="281621" y="2683824"/>
                        </a:cubicBezTo>
                        <a:cubicBezTo>
                          <a:pt x="133539" y="2725223"/>
                          <a:pt x="-29343" y="2551404"/>
                          <a:pt x="0" y="2378351"/>
                        </a:cubicBezTo>
                        <a:cubicBezTo>
                          <a:pt x="21736" y="2154162"/>
                          <a:pt x="-4669" y="2025493"/>
                          <a:pt x="0" y="1687391"/>
                        </a:cubicBezTo>
                        <a:cubicBezTo>
                          <a:pt x="5340" y="1353200"/>
                          <a:pt x="2287" y="1337854"/>
                          <a:pt x="0" y="1058618"/>
                        </a:cubicBezTo>
                        <a:cubicBezTo>
                          <a:pt x="8124" y="764773"/>
                          <a:pt x="-29092" y="546698"/>
                          <a:pt x="0" y="305472"/>
                        </a:cubicBezTo>
                        <a:close/>
                      </a:path>
                      <a:path w="10580214" h="2683824" stroke="0" extrusionOk="0">
                        <a:moveTo>
                          <a:pt x="0" y="305472"/>
                        </a:moveTo>
                        <a:cubicBezTo>
                          <a:pt x="13838" y="137447"/>
                          <a:pt x="160197" y="-4107"/>
                          <a:pt x="281621" y="0"/>
                        </a:cubicBezTo>
                        <a:cubicBezTo>
                          <a:pt x="676239" y="2393"/>
                          <a:pt x="783613" y="12485"/>
                          <a:pt x="1049588" y="0"/>
                        </a:cubicBezTo>
                        <a:cubicBezTo>
                          <a:pt x="1338006" y="-4792"/>
                          <a:pt x="1493938" y="-35713"/>
                          <a:pt x="1617217" y="0"/>
                        </a:cubicBezTo>
                        <a:cubicBezTo>
                          <a:pt x="1771785" y="9791"/>
                          <a:pt x="1921930" y="-2687"/>
                          <a:pt x="1984506" y="0"/>
                        </a:cubicBezTo>
                        <a:cubicBezTo>
                          <a:pt x="2028037" y="15499"/>
                          <a:pt x="2337739" y="-6526"/>
                          <a:pt x="2552134" y="0"/>
                        </a:cubicBezTo>
                        <a:cubicBezTo>
                          <a:pt x="2747312" y="-6868"/>
                          <a:pt x="2804666" y="-6930"/>
                          <a:pt x="2919423" y="0"/>
                        </a:cubicBezTo>
                        <a:cubicBezTo>
                          <a:pt x="3011060" y="-40969"/>
                          <a:pt x="3582112" y="-26401"/>
                          <a:pt x="3787561" y="0"/>
                        </a:cubicBezTo>
                        <a:cubicBezTo>
                          <a:pt x="3996521" y="33923"/>
                          <a:pt x="4075383" y="5652"/>
                          <a:pt x="4255020" y="0"/>
                        </a:cubicBezTo>
                        <a:cubicBezTo>
                          <a:pt x="4418978" y="10581"/>
                          <a:pt x="4669361" y="65"/>
                          <a:pt x="5022987" y="0"/>
                        </a:cubicBezTo>
                        <a:cubicBezTo>
                          <a:pt x="5367839" y="-25784"/>
                          <a:pt x="5381495" y="-23027"/>
                          <a:pt x="5490446" y="0"/>
                        </a:cubicBezTo>
                        <a:cubicBezTo>
                          <a:pt x="5540802" y="11080"/>
                          <a:pt x="6152326" y="14137"/>
                          <a:pt x="6358583" y="0"/>
                        </a:cubicBezTo>
                        <a:cubicBezTo>
                          <a:pt x="6627483" y="-41583"/>
                          <a:pt x="6598178" y="13541"/>
                          <a:pt x="6826042" y="0"/>
                        </a:cubicBezTo>
                        <a:cubicBezTo>
                          <a:pt x="7021299" y="-20557"/>
                          <a:pt x="7342500" y="26394"/>
                          <a:pt x="7493840" y="0"/>
                        </a:cubicBezTo>
                        <a:cubicBezTo>
                          <a:pt x="7620803" y="-51753"/>
                          <a:pt x="8164977" y="-7595"/>
                          <a:pt x="8361978" y="0"/>
                        </a:cubicBezTo>
                        <a:cubicBezTo>
                          <a:pt x="8540260" y="13415"/>
                          <a:pt x="8684718" y="248"/>
                          <a:pt x="8929606" y="0"/>
                        </a:cubicBezTo>
                        <a:cubicBezTo>
                          <a:pt x="9082504" y="2098"/>
                          <a:pt x="9238994" y="3631"/>
                          <a:pt x="9497234" y="0"/>
                        </a:cubicBezTo>
                        <a:cubicBezTo>
                          <a:pt x="9733951" y="14376"/>
                          <a:pt x="10054887" y="-12416"/>
                          <a:pt x="10298592" y="0"/>
                        </a:cubicBezTo>
                        <a:cubicBezTo>
                          <a:pt x="10490944" y="-976"/>
                          <a:pt x="10597070" y="136683"/>
                          <a:pt x="10580214" y="305472"/>
                        </a:cubicBezTo>
                        <a:cubicBezTo>
                          <a:pt x="10547113" y="545143"/>
                          <a:pt x="10551616" y="697552"/>
                          <a:pt x="10580214" y="975703"/>
                        </a:cubicBezTo>
                        <a:cubicBezTo>
                          <a:pt x="10592200" y="1259912"/>
                          <a:pt x="10599181" y="1299310"/>
                          <a:pt x="10580214" y="1604476"/>
                        </a:cubicBezTo>
                        <a:cubicBezTo>
                          <a:pt x="10558233" y="1883313"/>
                          <a:pt x="10575847" y="1997744"/>
                          <a:pt x="10580214" y="2378351"/>
                        </a:cubicBezTo>
                        <a:cubicBezTo>
                          <a:pt x="10595013" y="2573054"/>
                          <a:pt x="10505648" y="2734898"/>
                          <a:pt x="10298592" y="2683824"/>
                        </a:cubicBezTo>
                        <a:cubicBezTo>
                          <a:pt x="10082119" y="2705631"/>
                          <a:pt x="9867028" y="2720191"/>
                          <a:pt x="9630794" y="2683824"/>
                        </a:cubicBezTo>
                        <a:cubicBezTo>
                          <a:pt x="9381274" y="2656692"/>
                          <a:pt x="9317760" y="2693121"/>
                          <a:pt x="9163335" y="2683824"/>
                        </a:cubicBezTo>
                        <a:cubicBezTo>
                          <a:pt x="8978930" y="2673228"/>
                          <a:pt x="8789969" y="2751195"/>
                          <a:pt x="8595707" y="2683824"/>
                        </a:cubicBezTo>
                        <a:cubicBezTo>
                          <a:pt x="8389303" y="2630839"/>
                          <a:pt x="8060451" y="2681569"/>
                          <a:pt x="7827739" y="2683824"/>
                        </a:cubicBezTo>
                        <a:cubicBezTo>
                          <a:pt x="7637113" y="2682417"/>
                          <a:pt x="7537958" y="2679486"/>
                          <a:pt x="7360281" y="2683824"/>
                        </a:cubicBezTo>
                        <a:cubicBezTo>
                          <a:pt x="7161241" y="2691728"/>
                          <a:pt x="7116732" y="2666086"/>
                          <a:pt x="6992991" y="2683824"/>
                        </a:cubicBezTo>
                        <a:cubicBezTo>
                          <a:pt x="6859183" y="2686792"/>
                          <a:pt x="6475344" y="2661539"/>
                          <a:pt x="6325193" y="2683824"/>
                        </a:cubicBezTo>
                        <a:cubicBezTo>
                          <a:pt x="6168096" y="2682994"/>
                          <a:pt x="6081302" y="2666863"/>
                          <a:pt x="5957904" y="2683824"/>
                        </a:cubicBezTo>
                        <a:cubicBezTo>
                          <a:pt x="5846936" y="2677845"/>
                          <a:pt x="5561295" y="2689420"/>
                          <a:pt x="5390276" y="2683824"/>
                        </a:cubicBezTo>
                        <a:cubicBezTo>
                          <a:pt x="5254940" y="2714979"/>
                          <a:pt x="5077184" y="2689798"/>
                          <a:pt x="4922818" y="2683824"/>
                        </a:cubicBezTo>
                        <a:cubicBezTo>
                          <a:pt x="4782449" y="2673678"/>
                          <a:pt x="4430491" y="2718589"/>
                          <a:pt x="4255020" y="2683824"/>
                        </a:cubicBezTo>
                        <a:cubicBezTo>
                          <a:pt x="4092430" y="2688388"/>
                          <a:pt x="3955779" y="2685160"/>
                          <a:pt x="3787561" y="2683824"/>
                        </a:cubicBezTo>
                        <a:cubicBezTo>
                          <a:pt x="3621936" y="2684581"/>
                          <a:pt x="3572061" y="2698035"/>
                          <a:pt x="3420272" y="2683824"/>
                        </a:cubicBezTo>
                        <a:cubicBezTo>
                          <a:pt x="3267455" y="2710463"/>
                          <a:pt x="2896902" y="2596296"/>
                          <a:pt x="2552134" y="2683824"/>
                        </a:cubicBezTo>
                        <a:cubicBezTo>
                          <a:pt x="2226396" y="2689729"/>
                          <a:pt x="1950851" y="2676609"/>
                          <a:pt x="1683997" y="2683824"/>
                        </a:cubicBezTo>
                        <a:cubicBezTo>
                          <a:pt x="1413218" y="2727913"/>
                          <a:pt x="1135351" y="2686050"/>
                          <a:pt x="916029" y="2683824"/>
                        </a:cubicBezTo>
                        <a:cubicBezTo>
                          <a:pt x="747534" y="2659291"/>
                          <a:pt x="432219" y="2711132"/>
                          <a:pt x="281621" y="2683824"/>
                        </a:cubicBezTo>
                        <a:cubicBezTo>
                          <a:pt x="141352" y="2722743"/>
                          <a:pt x="-13558" y="2517755"/>
                          <a:pt x="0" y="2378351"/>
                        </a:cubicBezTo>
                        <a:cubicBezTo>
                          <a:pt x="-5516" y="2113108"/>
                          <a:pt x="4758" y="1975346"/>
                          <a:pt x="0" y="1666663"/>
                        </a:cubicBezTo>
                        <a:cubicBezTo>
                          <a:pt x="33719" y="1339204"/>
                          <a:pt x="20236" y="1171818"/>
                          <a:pt x="0" y="954975"/>
                        </a:cubicBezTo>
                        <a:cubicBezTo>
                          <a:pt x="3384" y="791446"/>
                          <a:pt x="-6650" y="474481"/>
                          <a:pt x="0" y="305472"/>
                        </a:cubicBezTo>
                        <a:close/>
                      </a:path>
                      <a:path w="10580214" h="2683824" fill="none" stroke="0" extrusionOk="0">
                        <a:moveTo>
                          <a:pt x="0" y="305472"/>
                        </a:moveTo>
                        <a:cubicBezTo>
                          <a:pt x="25714" y="129442"/>
                          <a:pt x="134454" y="-27196"/>
                          <a:pt x="281621" y="0"/>
                        </a:cubicBezTo>
                        <a:cubicBezTo>
                          <a:pt x="492187" y="22082"/>
                          <a:pt x="598813" y="24991"/>
                          <a:pt x="849250" y="0"/>
                        </a:cubicBezTo>
                        <a:cubicBezTo>
                          <a:pt x="1121721" y="-19776"/>
                          <a:pt x="1155157" y="-5624"/>
                          <a:pt x="1316708" y="0"/>
                        </a:cubicBezTo>
                        <a:cubicBezTo>
                          <a:pt x="1491554" y="-24309"/>
                          <a:pt x="1862382" y="40024"/>
                          <a:pt x="2084676" y="0"/>
                        </a:cubicBezTo>
                        <a:cubicBezTo>
                          <a:pt x="2289980" y="-13317"/>
                          <a:pt x="2537427" y="79754"/>
                          <a:pt x="2952814" y="0"/>
                        </a:cubicBezTo>
                        <a:cubicBezTo>
                          <a:pt x="3371592" y="-23746"/>
                          <a:pt x="3464009" y="-37702"/>
                          <a:pt x="3620612" y="0"/>
                        </a:cubicBezTo>
                        <a:cubicBezTo>
                          <a:pt x="3801484" y="44048"/>
                          <a:pt x="3916270" y="11105"/>
                          <a:pt x="4188239" y="0"/>
                        </a:cubicBezTo>
                        <a:cubicBezTo>
                          <a:pt x="4469979" y="2321"/>
                          <a:pt x="4502712" y="29868"/>
                          <a:pt x="4755868" y="0"/>
                        </a:cubicBezTo>
                        <a:cubicBezTo>
                          <a:pt x="5016423" y="-19930"/>
                          <a:pt x="5081378" y="8166"/>
                          <a:pt x="5223327" y="0"/>
                        </a:cubicBezTo>
                        <a:cubicBezTo>
                          <a:pt x="5374535" y="-9895"/>
                          <a:pt x="5576511" y="8359"/>
                          <a:pt x="5690785" y="0"/>
                        </a:cubicBezTo>
                        <a:cubicBezTo>
                          <a:pt x="5788865" y="-3630"/>
                          <a:pt x="6022470" y="-5598"/>
                          <a:pt x="6158244" y="0"/>
                        </a:cubicBezTo>
                        <a:cubicBezTo>
                          <a:pt x="6321485" y="15383"/>
                          <a:pt x="6449100" y="-39879"/>
                          <a:pt x="6625702" y="0"/>
                        </a:cubicBezTo>
                        <a:cubicBezTo>
                          <a:pt x="6765402" y="25669"/>
                          <a:pt x="7309411" y="8698"/>
                          <a:pt x="7493840" y="0"/>
                        </a:cubicBezTo>
                        <a:cubicBezTo>
                          <a:pt x="7704514" y="-25012"/>
                          <a:pt x="7976200" y="-5772"/>
                          <a:pt x="8161638" y="0"/>
                        </a:cubicBezTo>
                        <a:cubicBezTo>
                          <a:pt x="8429949" y="-1510"/>
                          <a:pt x="8723707" y="-45745"/>
                          <a:pt x="9029776" y="0"/>
                        </a:cubicBezTo>
                        <a:cubicBezTo>
                          <a:pt x="9412826" y="75659"/>
                          <a:pt x="9743325" y="58745"/>
                          <a:pt x="10298592" y="0"/>
                        </a:cubicBezTo>
                        <a:cubicBezTo>
                          <a:pt x="10442251" y="-35359"/>
                          <a:pt x="10577146" y="106006"/>
                          <a:pt x="10580214" y="305472"/>
                        </a:cubicBezTo>
                        <a:cubicBezTo>
                          <a:pt x="10633582" y="418726"/>
                          <a:pt x="10532188" y="722118"/>
                          <a:pt x="10580214" y="954975"/>
                        </a:cubicBezTo>
                        <a:cubicBezTo>
                          <a:pt x="10604592" y="1205114"/>
                          <a:pt x="10533274" y="1367332"/>
                          <a:pt x="10580214" y="1625205"/>
                        </a:cubicBezTo>
                        <a:cubicBezTo>
                          <a:pt x="10561775" y="1863178"/>
                          <a:pt x="10568728" y="2183062"/>
                          <a:pt x="10580214" y="2378351"/>
                        </a:cubicBezTo>
                        <a:cubicBezTo>
                          <a:pt x="10584551" y="2597281"/>
                          <a:pt x="10482741" y="2699450"/>
                          <a:pt x="10298592" y="2683824"/>
                        </a:cubicBezTo>
                        <a:cubicBezTo>
                          <a:pt x="10107612" y="2678055"/>
                          <a:pt x="9900769" y="2690218"/>
                          <a:pt x="9730963" y="2683824"/>
                        </a:cubicBezTo>
                        <a:cubicBezTo>
                          <a:pt x="9569702" y="2697942"/>
                          <a:pt x="9372002" y="2681383"/>
                          <a:pt x="9263505" y="2683824"/>
                        </a:cubicBezTo>
                        <a:cubicBezTo>
                          <a:pt x="9189629" y="2693677"/>
                          <a:pt x="8786568" y="2660120"/>
                          <a:pt x="8495537" y="2683824"/>
                        </a:cubicBezTo>
                        <a:cubicBezTo>
                          <a:pt x="8196486" y="2693665"/>
                          <a:pt x="8133549" y="2684097"/>
                          <a:pt x="7927908" y="2683824"/>
                        </a:cubicBezTo>
                        <a:cubicBezTo>
                          <a:pt x="7714465" y="2692407"/>
                          <a:pt x="7632494" y="2668261"/>
                          <a:pt x="7360281" y="2683824"/>
                        </a:cubicBezTo>
                        <a:cubicBezTo>
                          <a:pt x="7047287" y="2739339"/>
                          <a:pt x="6830409" y="2661579"/>
                          <a:pt x="6592313" y="2683824"/>
                        </a:cubicBezTo>
                        <a:cubicBezTo>
                          <a:pt x="6377105" y="2676628"/>
                          <a:pt x="6142768" y="2695338"/>
                          <a:pt x="5724175" y="2683824"/>
                        </a:cubicBezTo>
                        <a:cubicBezTo>
                          <a:pt x="5367438" y="2693994"/>
                          <a:pt x="5202685" y="2676485"/>
                          <a:pt x="4856038" y="2683824"/>
                        </a:cubicBezTo>
                        <a:cubicBezTo>
                          <a:pt x="4490938" y="2683799"/>
                          <a:pt x="4373934" y="2662820"/>
                          <a:pt x="4188239" y="2683824"/>
                        </a:cubicBezTo>
                        <a:cubicBezTo>
                          <a:pt x="4003144" y="2688048"/>
                          <a:pt x="3855631" y="2655210"/>
                          <a:pt x="3720781" y="2683824"/>
                        </a:cubicBezTo>
                        <a:cubicBezTo>
                          <a:pt x="3557247" y="2687097"/>
                          <a:pt x="3449772" y="2690491"/>
                          <a:pt x="3253322" y="2683824"/>
                        </a:cubicBezTo>
                        <a:cubicBezTo>
                          <a:pt x="3050876" y="2662120"/>
                          <a:pt x="2906130" y="2681206"/>
                          <a:pt x="2585524" y="2683824"/>
                        </a:cubicBezTo>
                        <a:cubicBezTo>
                          <a:pt x="2279549" y="2686364"/>
                          <a:pt x="2260469" y="2665817"/>
                          <a:pt x="2118066" y="2683824"/>
                        </a:cubicBezTo>
                        <a:cubicBezTo>
                          <a:pt x="1963809" y="2689151"/>
                          <a:pt x="1685238" y="2676845"/>
                          <a:pt x="1550437" y="2683824"/>
                        </a:cubicBezTo>
                        <a:cubicBezTo>
                          <a:pt x="1457586" y="2708777"/>
                          <a:pt x="1066453" y="2695211"/>
                          <a:pt x="882639" y="2683824"/>
                        </a:cubicBezTo>
                        <a:cubicBezTo>
                          <a:pt x="685440" y="2704851"/>
                          <a:pt x="475310" y="2607222"/>
                          <a:pt x="281621" y="2683824"/>
                        </a:cubicBezTo>
                        <a:cubicBezTo>
                          <a:pt x="151124" y="2753238"/>
                          <a:pt x="2441" y="2613047"/>
                          <a:pt x="0" y="2378351"/>
                        </a:cubicBezTo>
                        <a:cubicBezTo>
                          <a:pt x="32845" y="2141966"/>
                          <a:pt x="-16913" y="2020028"/>
                          <a:pt x="0" y="1687391"/>
                        </a:cubicBezTo>
                        <a:cubicBezTo>
                          <a:pt x="6052" y="1355532"/>
                          <a:pt x="3509" y="1340720"/>
                          <a:pt x="0" y="1058618"/>
                        </a:cubicBezTo>
                        <a:cubicBezTo>
                          <a:pt x="-33994" y="758860"/>
                          <a:pt x="6158" y="510757"/>
                          <a:pt x="0" y="305472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83508"/>
            <a:endParaRPr lang="th-TH" sz="3284" dirty="0">
              <a:solidFill>
                <a:prstClr val="white"/>
              </a:solidFill>
              <a:latin typeface="MN ONIGIRI" pitchFamily="2" charset="0"/>
              <a:cs typeface="MN ONIGIRI" pitchFamily="2" charset="0"/>
            </a:endParaRPr>
          </a:p>
        </p:txBody>
      </p:sp>
      <p:sp>
        <p:nvSpPr>
          <p:cNvPr id="5" name="สี่เหลี่ยมผืนผ้า 4">
            <a:extLst>
              <a:ext uri="{FF2B5EF4-FFF2-40B4-BE49-F238E27FC236}">
                <a16:creationId xmlns:a16="http://schemas.microsoft.com/office/drawing/2014/main" id="{2BA30E2B-3A40-40CB-1D68-C828C95DBAF6}"/>
              </a:ext>
            </a:extLst>
          </p:cNvPr>
          <p:cNvSpPr/>
          <p:nvPr/>
        </p:nvSpPr>
        <p:spPr>
          <a:xfrm>
            <a:off x="1989529" y="222799"/>
            <a:ext cx="8496237" cy="18697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h-TH" sz="8400" b="1" dirty="0">
                <a:ln>
                  <a:solidFill>
                    <a:schemeClr val="tx1"/>
                  </a:solidFill>
                </a:ln>
                <a:solidFill>
                  <a:srgbClr val="F896CA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ส</a:t>
            </a:r>
            <a:r>
              <a:rPr lang="th-TH" sz="8400" b="1" dirty="0">
                <a:ln>
                  <a:solidFill>
                    <a:schemeClr val="tx1"/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า</a:t>
            </a:r>
            <a:r>
              <a:rPr lang="th-TH" sz="8400" b="1" dirty="0">
                <a:ln>
                  <a:solidFill>
                    <a:schemeClr val="tx1"/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ร</a:t>
            </a:r>
            <a:r>
              <a:rPr lang="th-TH" sz="8400" b="1" dirty="0">
                <a:ln>
                  <a:solidFill>
                    <a:schemeClr val="tx1"/>
                  </a:solidFill>
                </a:ln>
                <a:solidFill>
                  <a:srgbClr val="F1BBA9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ล</a:t>
            </a:r>
            <a:r>
              <a:rPr lang="th-TH" sz="8400" b="1" dirty="0">
                <a:ln>
                  <a:solidFill>
                    <a:schemeClr val="tx1"/>
                  </a:solidFill>
                </a:ln>
                <a:solidFill>
                  <a:srgbClr val="FFEE93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ะ</a:t>
            </a:r>
            <a:r>
              <a:rPr lang="th-TH" sz="8400" b="1" dirty="0">
                <a:ln>
                  <a:solidFill>
                    <a:schemeClr val="tx1"/>
                  </a:solidFill>
                </a:ln>
                <a:solidFill>
                  <a:srgbClr val="D3D5FF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ล</a:t>
            </a:r>
            <a:r>
              <a:rPr lang="th-TH" sz="8400" b="1" dirty="0">
                <a:ln>
                  <a:solidFill>
                    <a:schemeClr val="tx1"/>
                  </a:solidFill>
                </a:ln>
                <a:solidFill>
                  <a:schemeClr val="accent5">
                    <a:lumMod val="40000"/>
                    <a:lumOff val="60000"/>
                  </a:schemeClr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า</a:t>
            </a:r>
            <a:r>
              <a:rPr lang="th-TH" sz="8400" b="1" dirty="0">
                <a:ln>
                  <a:solidFill>
                    <a:schemeClr val="tx1"/>
                  </a:solidFill>
                </a:ln>
                <a:solidFill>
                  <a:srgbClr val="FBC5C6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ย</a:t>
            </a:r>
            <a:r>
              <a:rPr lang="en-US" sz="8400" b="1" dirty="0">
                <a:ln>
                  <a:solidFill>
                    <a:schemeClr val="tx1"/>
                  </a:solidFill>
                </a:ln>
                <a:solidFill>
                  <a:srgbClr val="FBC5C6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 </a:t>
            </a:r>
            <a:r>
              <a:rPr lang="en-US" sz="8400" b="1" dirty="0">
                <a:ln>
                  <a:solidFill>
                    <a:schemeClr val="tx1"/>
                  </a:solidFill>
                </a:ln>
                <a:solidFill>
                  <a:srgbClr val="F897CB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(</a:t>
            </a:r>
            <a:r>
              <a:rPr lang="en-US" sz="8400" b="1" dirty="0">
                <a:ln>
                  <a:solidFill>
                    <a:schemeClr val="tx1"/>
                  </a:solidFill>
                </a:ln>
                <a:solidFill>
                  <a:srgbClr val="F5B183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s</a:t>
            </a:r>
            <a:r>
              <a:rPr lang="en-US" sz="8400" b="1" dirty="0">
                <a:ln>
                  <a:solidFill>
                    <a:schemeClr val="tx1"/>
                  </a:solidFill>
                </a:ln>
                <a:solidFill>
                  <a:srgbClr val="A9D18E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o</a:t>
            </a:r>
            <a:r>
              <a:rPr lang="en-US" sz="8400" b="1" dirty="0">
                <a:ln>
                  <a:solidFill>
                    <a:schemeClr val="tx1"/>
                  </a:solidFill>
                </a:ln>
                <a:solidFill>
                  <a:srgbClr val="F2BBA9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l</a:t>
            </a:r>
            <a:r>
              <a:rPr lang="en-US" sz="8400" b="1" dirty="0">
                <a:ln>
                  <a:solidFill>
                    <a:schemeClr val="tx1"/>
                  </a:solidFill>
                </a:ln>
                <a:solidFill>
                  <a:srgbClr val="FFEF94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u</a:t>
            </a:r>
            <a:r>
              <a:rPr lang="en-US" sz="8400" b="1" dirty="0">
                <a:ln>
                  <a:solidFill>
                    <a:schemeClr val="tx1"/>
                  </a:solidFill>
                </a:ln>
                <a:solidFill>
                  <a:srgbClr val="D3D5FF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t</a:t>
            </a:r>
            <a:r>
              <a:rPr lang="en-US" sz="8400" b="1" dirty="0">
                <a:ln>
                  <a:solidFill>
                    <a:schemeClr val="tx1"/>
                  </a:solidFill>
                </a:ln>
                <a:solidFill>
                  <a:srgbClr val="BDD7EF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i</a:t>
            </a:r>
            <a:r>
              <a:rPr lang="en-US" sz="8400" b="1" dirty="0">
                <a:ln>
                  <a:solidFill>
                    <a:schemeClr val="tx1"/>
                  </a:solidFill>
                </a:ln>
                <a:solidFill>
                  <a:srgbClr val="FBC5C6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o</a:t>
            </a:r>
            <a:r>
              <a:rPr lang="en-US" sz="8400" b="1" dirty="0">
                <a:ln>
                  <a:solidFill>
                    <a:schemeClr val="tx1"/>
                  </a:solidFill>
                </a:ln>
                <a:solidFill>
                  <a:srgbClr val="F897CB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n</a:t>
            </a:r>
            <a:r>
              <a:rPr lang="en-US" sz="8400" b="1" dirty="0">
                <a:ln>
                  <a:solidFill>
                    <a:schemeClr val="tx1"/>
                  </a:solidFill>
                </a:ln>
                <a:solidFill>
                  <a:srgbClr val="F5B183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)</a:t>
            </a:r>
            <a:r>
              <a:rPr lang="en-US" sz="8400" b="1" dirty="0">
                <a:ln>
                  <a:solidFill>
                    <a:schemeClr val="tx1"/>
                  </a:solidFill>
                </a:ln>
                <a:solidFill>
                  <a:srgbClr val="FBC5C6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 </a:t>
            </a:r>
            <a:endParaRPr lang="th-TH" sz="8400" dirty="0">
              <a:ln>
                <a:solidFill>
                  <a:schemeClr val="tx1"/>
                </a:solidFill>
              </a:ln>
              <a:solidFill>
                <a:srgbClr val="FBC5C6"/>
              </a:solidFill>
              <a:latin typeface="FC Crayon [Non-commercial] Reg" pitchFamily="2" charset="-34"/>
              <a:ea typeface="NURA-ANAYA-V1" panose="02000503000000000000" pitchFamily="2" charset="-34"/>
              <a:cs typeface="FC Crayon [Non-commercial] Reg" pitchFamily="2" charset="-34"/>
            </a:endParaRPr>
          </a:p>
        </p:txBody>
      </p:sp>
      <p:sp>
        <p:nvSpPr>
          <p:cNvPr id="9" name="กล่องข้อความ 8">
            <a:extLst>
              <a:ext uri="{FF2B5EF4-FFF2-40B4-BE49-F238E27FC236}">
                <a16:creationId xmlns:a16="http://schemas.microsoft.com/office/drawing/2014/main" id="{593FFE21-7A01-A725-C7EC-DB8A72C44F3D}"/>
              </a:ext>
            </a:extLst>
          </p:cNvPr>
          <p:cNvSpPr txBox="1"/>
          <p:nvPr/>
        </p:nvSpPr>
        <p:spPr>
          <a:xfrm>
            <a:off x="3189648" y="1921480"/>
            <a:ext cx="6096000" cy="6848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h-TH" sz="2800" dirty="0">
                <a:latin typeface="FC Crayon [Non-commercial] Reg" pitchFamily="2" charset="-34"/>
                <a:cs typeface="FC Crayon [Non-commercial] Reg" pitchFamily="2" charset="-34"/>
              </a:rPr>
              <a:t>หน่วยของความเข้มข้น </a:t>
            </a:r>
            <a:r>
              <a:rPr lang="en-US" sz="2800" dirty="0">
                <a:latin typeface="FC Crayon [Non-commercial] Reg" pitchFamily="2" charset="-34"/>
                <a:cs typeface="FC Crayon [Non-commercial] Reg" pitchFamily="2" charset="-34"/>
              </a:rPr>
              <a:t>(</a:t>
            </a:r>
            <a:r>
              <a:rPr lang="th-TH" sz="2800" dirty="0">
                <a:latin typeface="FC Crayon [Non-commercial] Reg" pitchFamily="2" charset="-34"/>
                <a:cs typeface="FC Crayon [Non-commercial] Reg" pitchFamily="2" charset="-34"/>
              </a:rPr>
              <a:t>ความเข้มข้นในหน่วยร้อยละ</a:t>
            </a:r>
            <a:r>
              <a:rPr lang="en-US" sz="2800" dirty="0">
                <a:latin typeface="FC Crayon [Non-commercial] Reg" pitchFamily="2" charset="-34"/>
                <a:cs typeface="FC Crayon [Non-commercial] Reg" pitchFamily="2" charset="-34"/>
              </a:rPr>
              <a:t>)</a:t>
            </a:r>
          </a:p>
        </p:txBody>
      </p:sp>
      <p:sp>
        <p:nvSpPr>
          <p:cNvPr id="21" name="กล่องข้อความ 20">
            <a:extLst>
              <a:ext uri="{FF2B5EF4-FFF2-40B4-BE49-F238E27FC236}">
                <a16:creationId xmlns:a16="http://schemas.microsoft.com/office/drawing/2014/main" id="{0738F198-BB30-DDED-96C6-29EE9B05D007}"/>
              </a:ext>
            </a:extLst>
          </p:cNvPr>
          <p:cNvSpPr txBox="1"/>
          <p:nvPr/>
        </p:nvSpPr>
        <p:spPr>
          <a:xfrm>
            <a:off x="794018" y="3807593"/>
            <a:ext cx="753593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สารละลาย</a:t>
            </a:r>
            <a:r>
              <a:rPr lang="en-US" sz="2400" dirty="0">
                <a:latin typeface="FC Crayon [Non-commercial] Reg" pitchFamily="2" charset="-34"/>
                <a:cs typeface="FC Crayon [Non-commercial] Reg" pitchFamily="2" charset="-34"/>
              </a:rPr>
              <a:t> NaCl (</a:t>
            </a:r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โซเดียมคลอ</a:t>
            </a:r>
            <a:r>
              <a:rPr lang="th-TH" sz="2400" dirty="0" err="1">
                <a:latin typeface="FC Crayon [Non-commercial] Reg" pitchFamily="2" charset="-34"/>
                <a:cs typeface="FC Crayon [Non-commercial] Reg" pitchFamily="2" charset="-34"/>
              </a:rPr>
              <a:t>ไ</a:t>
            </a:r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รด</a:t>
            </a:r>
            <a:r>
              <a:rPr lang="th-TH" sz="2400" dirty="0" err="1">
                <a:latin typeface="FC Crayon [Non-commercial] Reg" pitchFamily="2" charset="-34"/>
                <a:cs typeface="FC Crayon [Non-commercial] Reg" pitchFamily="2" charset="-34"/>
              </a:rPr>
              <a:t>์</a:t>
            </a:r>
            <a:r>
              <a:rPr lang="en-US" sz="2400" dirty="0">
                <a:latin typeface="FC Crayon [Non-commercial] Reg" pitchFamily="2" charset="-34"/>
                <a:cs typeface="FC Crayon [Non-commercial] Reg" pitchFamily="2" charset="-34"/>
              </a:rPr>
              <a:t>) </a:t>
            </a:r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เข้มข้น </a:t>
            </a:r>
            <a:r>
              <a:rPr lang="th-TH" sz="2400" dirty="0">
                <a:solidFill>
                  <a:srgbClr val="5B9BD5"/>
                </a:solidFill>
                <a:latin typeface="FC Crayon [Non-commercial] Reg" pitchFamily="2" charset="-34"/>
                <a:cs typeface="FC Crayon [Non-commercial] Reg" pitchFamily="2" charset="-34"/>
              </a:rPr>
              <a:t>ร้อยละ </a:t>
            </a:r>
            <a:r>
              <a:rPr lang="en-US" sz="2400" dirty="0">
                <a:solidFill>
                  <a:srgbClr val="5B9BD5"/>
                </a:solidFill>
                <a:latin typeface="FC Crayon [Non-commercial] Reg" pitchFamily="2" charset="-34"/>
                <a:cs typeface="FC Crayon [Non-commercial] Reg" pitchFamily="2" charset="-34"/>
              </a:rPr>
              <a:t>57 </a:t>
            </a:r>
            <a:r>
              <a:rPr lang="th-TH" sz="2400" dirty="0">
                <a:solidFill>
                  <a:srgbClr val="5B9BD5"/>
                </a:solidFill>
                <a:latin typeface="FC Crayon [Non-commercial] Reg" pitchFamily="2" charset="-34"/>
                <a:cs typeface="FC Crayon [Non-commercial] Reg" pitchFamily="2" charset="-34"/>
              </a:rPr>
              <a:t>โดยมวล </a:t>
            </a:r>
            <a:r>
              <a:rPr lang="en-US" sz="2400" dirty="0">
                <a:latin typeface="FC Crayon [Non-commercial] Reg" pitchFamily="2" charset="-34"/>
                <a:cs typeface="FC Crayon [Non-commercial] Reg" pitchFamily="2" charset="-34"/>
              </a:rPr>
              <a:t>(57 %w/w)</a:t>
            </a:r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 </a:t>
            </a:r>
          </a:p>
        </p:txBody>
      </p:sp>
      <p:grpSp>
        <p:nvGrpSpPr>
          <p:cNvPr id="22" name="กลุ่ม 21">
            <a:extLst>
              <a:ext uri="{FF2B5EF4-FFF2-40B4-BE49-F238E27FC236}">
                <a16:creationId xmlns:a16="http://schemas.microsoft.com/office/drawing/2014/main" id="{ADF8E530-226D-6E47-D722-C1D5A8C59D9B}"/>
              </a:ext>
            </a:extLst>
          </p:cNvPr>
          <p:cNvGrpSpPr/>
          <p:nvPr/>
        </p:nvGrpSpPr>
        <p:grpSpPr>
          <a:xfrm>
            <a:off x="516557" y="2781706"/>
            <a:ext cx="5788814" cy="684803"/>
            <a:chOff x="1776549" y="3086598"/>
            <a:chExt cx="3173631" cy="684803"/>
          </a:xfrm>
        </p:grpSpPr>
        <p:sp>
          <p:nvSpPr>
            <p:cNvPr id="23" name="สี่เหลี่ยมผืนผ้ามุมมน 4">
              <a:extLst>
                <a:ext uri="{FF2B5EF4-FFF2-40B4-BE49-F238E27FC236}">
                  <a16:creationId xmlns:a16="http://schemas.microsoft.com/office/drawing/2014/main" id="{92E4E634-54B4-13DF-84C6-DD9A1D34723F}"/>
                </a:ext>
              </a:extLst>
            </p:cNvPr>
            <p:cNvSpPr/>
            <p:nvPr/>
          </p:nvSpPr>
          <p:spPr>
            <a:xfrm>
              <a:off x="2498047" y="3086598"/>
              <a:ext cx="1707347" cy="684803"/>
            </a:xfrm>
            <a:custGeom>
              <a:avLst/>
              <a:gdLst>
                <a:gd name="connsiteX0" fmla="*/ 0 w 1707347"/>
                <a:gd name="connsiteY0" fmla="*/ 77944 h 684803"/>
                <a:gd name="connsiteX1" fmla="*/ 45445 w 1707347"/>
                <a:gd name="connsiteY1" fmla="*/ 0 h 684803"/>
                <a:gd name="connsiteX2" fmla="*/ 137044 w 1707347"/>
                <a:gd name="connsiteY2" fmla="*/ 0 h 684803"/>
                <a:gd name="connsiteX3" fmla="*/ 212478 w 1707347"/>
                <a:gd name="connsiteY3" fmla="*/ 0 h 684803"/>
                <a:gd name="connsiteX4" fmla="*/ 336407 w 1707347"/>
                <a:gd name="connsiteY4" fmla="*/ 0 h 684803"/>
                <a:gd name="connsiteX5" fmla="*/ 476500 w 1707347"/>
                <a:gd name="connsiteY5" fmla="*/ 0 h 684803"/>
                <a:gd name="connsiteX6" fmla="*/ 584263 w 1707347"/>
                <a:gd name="connsiteY6" fmla="*/ 0 h 684803"/>
                <a:gd name="connsiteX7" fmla="*/ 675863 w 1707347"/>
                <a:gd name="connsiteY7" fmla="*/ 0 h 684803"/>
                <a:gd name="connsiteX8" fmla="*/ 767462 w 1707347"/>
                <a:gd name="connsiteY8" fmla="*/ 0 h 684803"/>
                <a:gd name="connsiteX9" fmla="*/ 842897 w 1707347"/>
                <a:gd name="connsiteY9" fmla="*/ 0 h 684803"/>
                <a:gd name="connsiteX10" fmla="*/ 918331 w 1707347"/>
                <a:gd name="connsiteY10" fmla="*/ 0 h 684803"/>
                <a:gd name="connsiteX11" fmla="*/ 993765 w 1707347"/>
                <a:gd name="connsiteY11" fmla="*/ 0 h 684803"/>
                <a:gd name="connsiteX12" fmla="*/ 1069200 w 1707347"/>
                <a:gd name="connsiteY12" fmla="*/ 0 h 684803"/>
                <a:gd name="connsiteX13" fmla="*/ 1209293 w 1707347"/>
                <a:gd name="connsiteY13" fmla="*/ 0 h 684803"/>
                <a:gd name="connsiteX14" fmla="*/ 1317056 w 1707347"/>
                <a:gd name="connsiteY14" fmla="*/ 0 h 684803"/>
                <a:gd name="connsiteX15" fmla="*/ 1457150 w 1707347"/>
                <a:gd name="connsiteY15" fmla="*/ 0 h 684803"/>
                <a:gd name="connsiteX16" fmla="*/ 1661901 w 1707347"/>
                <a:gd name="connsiteY16" fmla="*/ 0 h 684803"/>
                <a:gd name="connsiteX17" fmla="*/ 1707347 w 1707347"/>
                <a:gd name="connsiteY17" fmla="*/ 77944 h 684803"/>
                <a:gd name="connsiteX18" fmla="*/ 1707347 w 1707347"/>
                <a:gd name="connsiteY18" fmla="*/ 243670 h 684803"/>
                <a:gd name="connsiteX19" fmla="*/ 1707347 w 1707347"/>
                <a:gd name="connsiteY19" fmla="*/ 414686 h 684803"/>
                <a:gd name="connsiteX20" fmla="*/ 1707347 w 1707347"/>
                <a:gd name="connsiteY20" fmla="*/ 606858 h 684803"/>
                <a:gd name="connsiteX21" fmla="*/ 1661901 w 1707347"/>
                <a:gd name="connsiteY21" fmla="*/ 684803 h 684803"/>
                <a:gd name="connsiteX22" fmla="*/ 1570301 w 1707347"/>
                <a:gd name="connsiteY22" fmla="*/ 684803 h 684803"/>
                <a:gd name="connsiteX23" fmla="*/ 1494867 w 1707347"/>
                <a:gd name="connsiteY23" fmla="*/ 684803 h 684803"/>
                <a:gd name="connsiteX24" fmla="*/ 1370939 w 1707347"/>
                <a:gd name="connsiteY24" fmla="*/ 684803 h 684803"/>
                <a:gd name="connsiteX25" fmla="*/ 1279339 w 1707347"/>
                <a:gd name="connsiteY25" fmla="*/ 684803 h 684803"/>
                <a:gd name="connsiteX26" fmla="*/ 1187740 w 1707347"/>
                <a:gd name="connsiteY26" fmla="*/ 684803 h 684803"/>
                <a:gd name="connsiteX27" fmla="*/ 1063812 w 1707347"/>
                <a:gd name="connsiteY27" fmla="*/ 684803 h 684803"/>
                <a:gd name="connsiteX28" fmla="*/ 923719 w 1707347"/>
                <a:gd name="connsiteY28" fmla="*/ 684803 h 684803"/>
                <a:gd name="connsiteX29" fmla="*/ 783626 w 1707347"/>
                <a:gd name="connsiteY29" fmla="*/ 684803 h 684803"/>
                <a:gd name="connsiteX30" fmla="*/ 675863 w 1707347"/>
                <a:gd name="connsiteY30" fmla="*/ 684803 h 684803"/>
                <a:gd name="connsiteX31" fmla="*/ 600428 w 1707347"/>
                <a:gd name="connsiteY31" fmla="*/ 684803 h 684803"/>
                <a:gd name="connsiteX32" fmla="*/ 524993 w 1707347"/>
                <a:gd name="connsiteY32" fmla="*/ 684803 h 684803"/>
                <a:gd name="connsiteX33" fmla="*/ 417230 w 1707347"/>
                <a:gd name="connsiteY33" fmla="*/ 684803 h 684803"/>
                <a:gd name="connsiteX34" fmla="*/ 341795 w 1707347"/>
                <a:gd name="connsiteY34" fmla="*/ 684803 h 684803"/>
                <a:gd name="connsiteX35" fmla="*/ 250196 w 1707347"/>
                <a:gd name="connsiteY35" fmla="*/ 684803 h 684803"/>
                <a:gd name="connsiteX36" fmla="*/ 142432 w 1707347"/>
                <a:gd name="connsiteY36" fmla="*/ 684803 h 684803"/>
                <a:gd name="connsiteX37" fmla="*/ 45445 w 1707347"/>
                <a:gd name="connsiteY37" fmla="*/ 684803 h 684803"/>
                <a:gd name="connsiteX38" fmla="*/ 0 w 1707347"/>
                <a:gd name="connsiteY38" fmla="*/ 606858 h 684803"/>
                <a:gd name="connsiteX39" fmla="*/ 0 w 1707347"/>
                <a:gd name="connsiteY39" fmla="*/ 430553 h 684803"/>
                <a:gd name="connsiteX40" fmla="*/ 0 w 1707347"/>
                <a:gd name="connsiteY40" fmla="*/ 270116 h 684803"/>
                <a:gd name="connsiteX41" fmla="*/ 0 w 1707347"/>
                <a:gd name="connsiteY41" fmla="*/ 77944 h 684803"/>
                <a:gd name="connsiteX0" fmla="*/ 0 w 1707347"/>
                <a:gd name="connsiteY0" fmla="*/ 77944 h 684803"/>
                <a:gd name="connsiteX1" fmla="*/ 45445 w 1707347"/>
                <a:gd name="connsiteY1" fmla="*/ 0 h 684803"/>
                <a:gd name="connsiteX2" fmla="*/ 169373 w 1707347"/>
                <a:gd name="connsiteY2" fmla="*/ 0 h 684803"/>
                <a:gd name="connsiteX3" fmla="*/ 260973 w 1707347"/>
                <a:gd name="connsiteY3" fmla="*/ 0 h 684803"/>
                <a:gd name="connsiteX4" fmla="*/ 320242 w 1707347"/>
                <a:gd name="connsiteY4" fmla="*/ 0 h 684803"/>
                <a:gd name="connsiteX5" fmla="*/ 411841 w 1707347"/>
                <a:gd name="connsiteY5" fmla="*/ 0 h 684803"/>
                <a:gd name="connsiteX6" fmla="*/ 471112 w 1707347"/>
                <a:gd name="connsiteY6" fmla="*/ 0 h 684803"/>
                <a:gd name="connsiteX7" fmla="*/ 611204 w 1707347"/>
                <a:gd name="connsiteY7" fmla="*/ 0 h 684803"/>
                <a:gd name="connsiteX8" fmla="*/ 686639 w 1707347"/>
                <a:gd name="connsiteY8" fmla="*/ 0 h 684803"/>
                <a:gd name="connsiteX9" fmla="*/ 810567 w 1707347"/>
                <a:gd name="connsiteY9" fmla="*/ 0 h 684803"/>
                <a:gd name="connsiteX10" fmla="*/ 886002 w 1707347"/>
                <a:gd name="connsiteY10" fmla="*/ 0 h 684803"/>
                <a:gd name="connsiteX11" fmla="*/ 1026095 w 1707347"/>
                <a:gd name="connsiteY11" fmla="*/ 0 h 684803"/>
                <a:gd name="connsiteX12" fmla="*/ 1101529 w 1707347"/>
                <a:gd name="connsiteY12" fmla="*/ 0 h 684803"/>
                <a:gd name="connsiteX13" fmla="*/ 1209293 w 1707347"/>
                <a:gd name="connsiteY13" fmla="*/ 0 h 684803"/>
                <a:gd name="connsiteX14" fmla="*/ 1349386 w 1707347"/>
                <a:gd name="connsiteY14" fmla="*/ 0 h 684803"/>
                <a:gd name="connsiteX15" fmla="*/ 1440985 w 1707347"/>
                <a:gd name="connsiteY15" fmla="*/ 0 h 684803"/>
                <a:gd name="connsiteX16" fmla="*/ 1532584 w 1707347"/>
                <a:gd name="connsiteY16" fmla="*/ 0 h 684803"/>
                <a:gd name="connsiteX17" fmla="*/ 1661901 w 1707347"/>
                <a:gd name="connsiteY17" fmla="*/ 0 h 684803"/>
                <a:gd name="connsiteX18" fmla="*/ 1707347 w 1707347"/>
                <a:gd name="connsiteY18" fmla="*/ 77944 h 684803"/>
                <a:gd name="connsiteX19" fmla="*/ 1707347 w 1707347"/>
                <a:gd name="connsiteY19" fmla="*/ 248959 h 684803"/>
                <a:gd name="connsiteX20" fmla="*/ 1707347 w 1707347"/>
                <a:gd name="connsiteY20" fmla="*/ 409397 h 684803"/>
                <a:gd name="connsiteX21" fmla="*/ 1707347 w 1707347"/>
                <a:gd name="connsiteY21" fmla="*/ 606858 h 684803"/>
                <a:gd name="connsiteX22" fmla="*/ 1661901 w 1707347"/>
                <a:gd name="connsiteY22" fmla="*/ 684803 h 684803"/>
                <a:gd name="connsiteX23" fmla="*/ 1554137 w 1707347"/>
                <a:gd name="connsiteY23" fmla="*/ 684803 h 684803"/>
                <a:gd name="connsiteX24" fmla="*/ 1478702 w 1707347"/>
                <a:gd name="connsiteY24" fmla="*/ 684803 h 684803"/>
                <a:gd name="connsiteX25" fmla="*/ 1387103 w 1707347"/>
                <a:gd name="connsiteY25" fmla="*/ 684803 h 684803"/>
                <a:gd name="connsiteX26" fmla="*/ 1263175 w 1707347"/>
                <a:gd name="connsiteY26" fmla="*/ 684803 h 684803"/>
                <a:gd name="connsiteX27" fmla="*/ 1187740 w 1707347"/>
                <a:gd name="connsiteY27" fmla="*/ 684803 h 684803"/>
                <a:gd name="connsiteX28" fmla="*/ 1128470 w 1707347"/>
                <a:gd name="connsiteY28" fmla="*/ 684803 h 684803"/>
                <a:gd name="connsiteX29" fmla="*/ 1020706 w 1707347"/>
                <a:gd name="connsiteY29" fmla="*/ 684803 h 684803"/>
                <a:gd name="connsiteX30" fmla="*/ 961437 w 1707347"/>
                <a:gd name="connsiteY30" fmla="*/ 684803 h 684803"/>
                <a:gd name="connsiteX31" fmla="*/ 869837 w 1707347"/>
                <a:gd name="connsiteY31" fmla="*/ 684803 h 684803"/>
                <a:gd name="connsiteX32" fmla="*/ 794402 w 1707347"/>
                <a:gd name="connsiteY32" fmla="*/ 684803 h 684803"/>
                <a:gd name="connsiteX33" fmla="*/ 686639 w 1707347"/>
                <a:gd name="connsiteY33" fmla="*/ 684803 h 684803"/>
                <a:gd name="connsiteX34" fmla="*/ 611204 w 1707347"/>
                <a:gd name="connsiteY34" fmla="*/ 684803 h 684803"/>
                <a:gd name="connsiteX35" fmla="*/ 551935 w 1707347"/>
                <a:gd name="connsiteY35" fmla="*/ 684803 h 684803"/>
                <a:gd name="connsiteX36" fmla="*/ 411841 w 1707347"/>
                <a:gd name="connsiteY36" fmla="*/ 684803 h 684803"/>
                <a:gd name="connsiteX37" fmla="*/ 271749 w 1707347"/>
                <a:gd name="connsiteY37" fmla="*/ 684803 h 684803"/>
                <a:gd name="connsiteX38" fmla="*/ 147821 w 1707347"/>
                <a:gd name="connsiteY38" fmla="*/ 684803 h 684803"/>
                <a:gd name="connsiteX39" fmla="*/ 45445 w 1707347"/>
                <a:gd name="connsiteY39" fmla="*/ 684803 h 684803"/>
                <a:gd name="connsiteX40" fmla="*/ 0 w 1707347"/>
                <a:gd name="connsiteY40" fmla="*/ 606858 h 684803"/>
                <a:gd name="connsiteX41" fmla="*/ 0 w 1707347"/>
                <a:gd name="connsiteY41" fmla="*/ 425264 h 684803"/>
                <a:gd name="connsiteX42" fmla="*/ 0 w 1707347"/>
                <a:gd name="connsiteY42" fmla="*/ 243670 h 684803"/>
                <a:gd name="connsiteX43" fmla="*/ 0 w 1707347"/>
                <a:gd name="connsiteY43" fmla="*/ 77944 h 684803"/>
                <a:gd name="connsiteX0" fmla="*/ 0 w 1707347"/>
                <a:gd name="connsiteY0" fmla="*/ 77944 h 684803"/>
                <a:gd name="connsiteX1" fmla="*/ 45445 w 1707347"/>
                <a:gd name="connsiteY1" fmla="*/ 0 h 684803"/>
                <a:gd name="connsiteX2" fmla="*/ 137044 w 1707347"/>
                <a:gd name="connsiteY2" fmla="*/ 0 h 684803"/>
                <a:gd name="connsiteX3" fmla="*/ 212478 w 1707347"/>
                <a:gd name="connsiteY3" fmla="*/ 0 h 684803"/>
                <a:gd name="connsiteX4" fmla="*/ 336407 w 1707347"/>
                <a:gd name="connsiteY4" fmla="*/ 0 h 684803"/>
                <a:gd name="connsiteX5" fmla="*/ 476500 w 1707347"/>
                <a:gd name="connsiteY5" fmla="*/ 0 h 684803"/>
                <a:gd name="connsiteX6" fmla="*/ 584263 w 1707347"/>
                <a:gd name="connsiteY6" fmla="*/ 0 h 684803"/>
                <a:gd name="connsiteX7" fmla="*/ 675863 w 1707347"/>
                <a:gd name="connsiteY7" fmla="*/ 0 h 684803"/>
                <a:gd name="connsiteX8" fmla="*/ 767462 w 1707347"/>
                <a:gd name="connsiteY8" fmla="*/ 0 h 684803"/>
                <a:gd name="connsiteX9" fmla="*/ 842897 w 1707347"/>
                <a:gd name="connsiteY9" fmla="*/ 0 h 684803"/>
                <a:gd name="connsiteX10" fmla="*/ 918331 w 1707347"/>
                <a:gd name="connsiteY10" fmla="*/ 0 h 684803"/>
                <a:gd name="connsiteX11" fmla="*/ 993765 w 1707347"/>
                <a:gd name="connsiteY11" fmla="*/ 0 h 684803"/>
                <a:gd name="connsiteX12" fmla="*/ 1069200 w 1707347"/>
                <a:gd name="connsiteY12" fmla="*/ 0 h 684803"/>
                <a:gd name="connsiteX13" fmla="*/ 1209293 w 1707347"/>
                <a:gd name="connsiteY13" fmla="*/ 0 h 684803"/>
                <a:gd name="connsiteX14" fmla="*/ 1317056 w 1707347"/>
                <a:gd name="connsiteY14" fmla="*/ 0 h 684803"/>
                <a:gd name="connsiteX15" fmla="*/ 1457150 w 1707347"/>
                <a:gd name="connsiteY15" fmla="*/ 0 h 684803"/>
                <a:gd name="connsiteX16" fmla="*/ 1661901 w 1707347"/>
                <a:gd name="connsiteY16" fmla="*/ 0 h 684803"/>
                <a:gd name="connsiteX17" fmla="*/ 1707347 w 1707347"/>
                <a:gd name="connsiteY17" fmla="*/ 77944 h 684803"/>
                <a:gd name="connsiteX18" fmla="*/ 1707347 w 1707347"/>
                <a:gd name="connsiteY18" fmla="*/ 243670 h 684803"/>
                <a:gd name="connsiteX19" fmla="*/ 1707347 w 1707347"/>
                <a:gd name="connsiteY19" fmla="*/ 414686 h 684803"/>
                <a:gd name="connsiteX20" fmla="*/ 1707347 w 1707347"/>
                <a:gd name="connsiteY20" fmla="*/ 606858 h 684803"/>
                <a:gd name="connsiteX21" fmla="*/ 1661901 w 1707347"/>
                <a:gd name="connsiteY21" fmla="*/ 684803 h 684803"/>
                <a:gd name="connsiteX22" fmla="*/ 1570301 w 1707347"/>
                <a:gd name="connsiteY22" fmla="*/ 684803 h 684803"/>
                <a:gd name="connsiteX23" fmla="*/ 1494867 w 1707347"/>
                <a:gd name="connsiteY23" fmla="*/ 684803 h 684803"/>
                <a:gd name="connsiteX24" fmla="*/ 1370939 w 1707347"/>
                <a:gd name="connsiteY24" fmla="*/ 684803 h 684803"/>
                <a:gd name="connsiteX25" fmla="*/ 1279339 w 1707347"/>
                <a:gd name="connsiteY25" fmla="*/ 684803 h 684803"/>
                <a:gd name="connsiteX26" fmla="*/ 1187740 w 1707347"/>
                <a:gd name="connsiteY26" fmla="*/ 684803 h 684803"/>
                <a:gd name="connsiteX27" fmla="*/ 1063812 w 1707347"/>
                <a:gd name="connsiteY27" fmla="*/ 684803 h 684803"/>
                <a:gd name="connsiteX28" fmla="*/ 923719 w 1707347"/>
                <a:gd name="connsiteY28" fmla="*/ 684803 h 684803"/>
                <a:gd name="connsiteX29" fmla="*/ 783626 w 1707347"/>
                <a:gd name="connsiteY29" fmla="*/ 684803 h 684803"/>
                <a:gd name="connsiteX30" fmla="*/ 675863 w 1707347"/>
                <a:gd name="connsiteY30" fmla="*/ 684803 h 684803"/>
                <a:gd name="connsiteX31" fmla="*/ 600428 w 1707347"/>
                <a:gd name="connsiteY31" fmla="*/ 684803 h 684803"/>
                <a:gd name="connsiteX32" fmla="*/ 524993 w 1707347"/>
                <a:gd name="connsiteY32" fmla="*/ 684803 h 684803"/>
                <a:gd name="connsiteX33" fmla="*/ 417230 w 1707347"/>
                <a:gd name="connsiteY33" fmla="*/ 684803 h 684803"/>
                <a:gd name="connsiteX34" fmla="*/ 341795 w 1707347"/>
                <a:gd name="connsiteY34" fmla="*/ 684803 h 684803"/>
                <a:gd name="connsiteX35" fmla="*/ 250196 w 1707347"/>
                <a:gd name="connsiteY35" fmla="*/ 684803 h 684803"/>
                <a:gd name="connsiteX36" fmla="*/ 142432 w 1707347"/>
                <a:gd name="connsiteY36" fmla="*/ 684803 h 684803"/>
                <a:gd name="connsiteX37" fmla="*/ 45445 w 1707347"/>
                <a:gd name="connsiteY37" fmla="*/ 684803 h 684803"/>
                <a:gd name="connsiteX38" fmla="*/ 0 w 1707347"/>
                <a:gd name="connsiteY38" fmla="*/ 606858 h 684803"/>
                <a:gd name="connsiteX39" fmla="*/ 0 w 1707347"/>
                <a:gd name="connsiteY39" fmla="*/ 430553 h 684803"/>
                <a:gd name="connsiteX40" fmla="*/ 0 w 1707347"/>
                <a:gd name="connsiteY40" fmla="*/ 270116 h 684803"/>
                <a:gd name="connsiteX41" fmla="*/ 0 w 1707347"/>
                <a:gd name="connsiteY41" fmla="*/ 77944 h 684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707347" h="684803" fill="none" extrusionOk="0">
                  <a:moveTo>
                    <a:pt x="0" y="77944"/>
                  </a:moveTo>
                  <a:cubicBezTo>
                    <a:pt x="-8175" y="21065"/>
                    <a:pt x="12897" y="-2645"/>
                    <a:pt x="45445" y="0"/>
                  </a:cubicBezTo>
                  <a:cubicBezTo>
                    <a:pt x="77836" y="-2310"/>
                    <a:pt x="92640" y="9664"/>
                    <a:pt x="137044" y="0"/>
                  </a:cubicBezTo>
                  <a:cubicBezTo>
                    <a:pt x="180653" y="-3578"/>
                    <a:pt x="186892" y="-2509"/>
                    <a:pt x="212478" y="0"/>
                  </a:cubicBezTo>
                  <a:cubicBezTo>
                    <a:pt x="232148" y="3274"/>
                    <a:pt x="291495" y="-569"/>
                    <a:pt x="336407" y="0"/>
                  </a:cubicBezTo>
                  <a:cubicBezTo>
                    <a:pt x="362198" y="-25361"/>
                    <a:pt x="400036" y="20962"/>
                    <a:pt x="476500" y="0"/>
                  </a:cubicBezTo>
                  <a:cubicBezTo>
                    <a:pt x="546091" y="-7751"/>
                    <a:pt x="555040" y="-17055"/>
                    <a:pt x="584263" y="0"/>
                  </a:cubicBezTo>
                  <a:cubicBezTo>
                    <a:pt x="612481" y="12177"/>
                    <a:pt x="635450" y="-8633"/>
                    <a:pt x="675863" y="0"/>
                  </a:cubicBezTo>
                  <a:cubicBezTo>
                    <a:pt x="719974" y="-510"/>
                    <a:pt x="724864" y="2678"/>
                    <a:pt x="767462" y="0"/>
                  </a:cubicBezTo>
                  <a:cubicBezTo>
                    <a:pt x="813632" y="-6095"/>
                    <a:pt x="815991" y="7501"/>
                    <a:pt x="842897" y="0"/>
                  </a:cubicBezTo>
                  <a:cubicBezTo>
                    <a:pt x="870084" y="-4949"/>
                    <a:pt x="894848" y="4193"/>
                    <a:pt x="918331" y="0"/>
                  </a:cubicBezTo>
                  <a:cubicBezTo>
                    <a:pt x="940145" y="-6142"/>
                    <a:pt x="970723" y="4773"/>
                    <a:pt x="993765" y="0"/>
                  </a:cubicBezTo>
                  <a:cubicBezTo>
                    <a:pt x="1021016" y="11240"/>
                    <a:pt x="1048139" y="-10011"/>
                    <a:pt x="1069200" y="0"/>
                  </a:cubicBezTo>
                  <a:cubicBezTo>
                    <a:pt x="1089732" y="25499"/>
                    <a:pt x="1167881" y="3090"/>
                    <a:pt x="1209293" y="0"/>
                  </a:cubicBezTo>
                  <a:cubicBezTo>
                    <a:pt x="1249767" y="12029"/>
                    <a:pt x="1281404" y="20230"/>
                    <a:pt x="1317056" y="0"/>
                  </a:cubicBezTo>
                  <a:cubicBezTo>
                    <a:pt x="1336439" y="-11920"/>
                    <a:pt x="1410089" y="-23479"/>
                    <a:pt x="1457150" y="0"/>
                  </a:cubicBezTo>
                  <a:cubicBezTo>
                    <a:pt x="1517110" y="-9014"/>
                    <a:pt x="1576333" y="-19995"/>
                    <a:pt x="1661901" y="0"/>
                  </a:cubicBezTo>
                  <a:cubicBezTo>
                    <a:pt x="1681454" y="-1103"/>
                    <a:pt x="1710623" y="32472"/>
                    <a:pt x="1707347" y="77944"/>
                  </a:cubicBezTo>
                  <a:cubicBezTo>
                    <a:pt x="1702249" y="112134"/>
                    <a:pt x="1715387" y="179707"/>
                    <a:pt x="1707347" y="243670"/>
                  </a:cubicBezTo>
                  <a:cubicBezTo>
                    <a:pt x="1718711" y="297211"/>
                    <a:pt x="1709383" y="344138"/>
                    <a:pt x="1707347" y="414686"/>
                  </a:cubicBezTo>
                  <a:cubicBezTo>
                    <a:pt x="1724410" y="490807"/>
                    <a:pt x="1704450" y="547365"/>
                    <a:pt x="1707347" y="606858"/>
                  </a:cubicBezTo>
                  <a:cubicBezTo>
                    <a:pt x="1712423" y="647694"/>
                    <a:pt x="1694479" y="682888"/>
                    <a:pt x="1661901" y="684803"/>
                  </a:cubicBezTo>
                  <a:cubicBezTo>
                    <a:pt x="1639910" y="674207"/>
                    <a:pt x="1591381" y="682988"/>
                    <a:pt x="1570301" y="684803"/>
                  </a:cubicBezTo>
                  <a:cubicBezTo>
                    <a:pt x="1541647" y="693863"/>
                    <a:pt x="1515280" y="676178"/>
                    <a:pt x="1494867" y="684803"/>
                  </a:cubicBezTo>
                  <a:cubicBezTo>
                    <a:pt x="1486940" y="682743"/>
                    <a:pt x="1412771" y="665075"/>
                    <a:pt x="1370939" y="684803"/>
                  </a:cubicBezTo>
                  <a:cubicBezTo>
                    <a:pt x="1319793" y="690414"/>
                    <a:pt x="1314677" y="688408"/>
                    <a:pt x="1279339" y="684803"/>
                  </a:cubicBezTo>
                  <a:cubicBezTo>
                    <a:pt x="1242295" y="680474"/>
                    <a:pt x="1231607" y="678084"/>
                    <a:pt x="1187740" y="684803"/>
                  </a:cubicBezTo>
                  <a:cubicBezTo>
                    <a:pt x="1149743" y="691458"/>
                    <a:pt x="1096515" y="691971"/>
                    <a:pt x="1063812" y="684803"/>
                  </a:cubicBezTo>
                  <a:cubicBezTo>
                    <a:pt x="1024937" y="681095"/>
                    <a:pt x="983898" y="677102"/>
                    <a:pt x="923719" y="684803"/>
                  </a:cubicBezTo>
                  <a:cubicBezTo>
                    <a:pt x="861079" y="680343"/>
                    <a:pt x="846564" y="690948"/>
                    <a:pt x="783626" y="684803"/>
                  </a:cubicBezTo>
                  <a:cubicBezTo>
                    <a:pt x="719608" y="686643"/>
                    <a:pt x="699259" y="677912"/>
                    <a:pt x="675863" y="684803"/>
                  </a:cubicBezTo>
                  <a:cubicBezTo>
                    <a:pt x="641450" y="691053"/>
                    <a:pt x="627581" y="669456"/>
                    <a:pt x="600428" y="684803"/>
                  </a:cubicBezTo>
                  <a:cubicBezTo>
                    <a:pt x="581634" y="689962"/>
                    <a:pt x="549964" y="690711"/>
                    <a:pt x="524993" y="684803"/>
                  </a:cubicBezTo>
                  <a:cubicBezTo>
                    <a:pt x="495777" y="678243"/>
                    <a:pt x="469882" y="682674"/>
                    <a:pt x="417230" y="684803"/>
                  </a:cubicBezTo>
                  <a:cubicBezTo>
                    <a:pt x="366466" y="684074"/>
                    <a:pt x="364051" y="679231"/>
                    <a:pt x="341795" y="684803"/>
                  </a:cubicBezTo>
                  <a:cubicBezTo>
                    <a:pt x="320012" y="685412"/>
                    <a:pt x="272581" y="676216"/>
                    <a:pt x="250196" y="684803"/>
                  </a:cubicBezTo>
                  <a:cubicBezTo>
                    <a:pt x="221048" y="698563"/>
                    <a:pt x="175551" y="692833"/>
                    <a:pt x="142432" y="684803"/>
                  </a:cubicBezTo>
                  <a:cubicBezTo>
                    <a:pt x="113329" y="678257"/>
                    <a:pt x="70100" y="675231"/>
                    <a:pt x="45445" y="684803"/>
                  </a:cubicBezTo>
                  <a:cubicBezTo>
                    <a:pt x="30838" y="702313"/>
                    <a:pt x="-3674" y="652097"/>
                    <a:pt x="0" y="606858"/>
                  </a:cubicBezTo>
                  <a:cubicBezTo>
                    <a:pt x="4462" y="550008"/>
                    <a:pt x="1772" y="524011"/>
                    <a:pt x="0" y="430553"/>
                  </a:cubicBezTo>
                  <a:cubicBezTo>
                    <a:pt x="229" y="345993"/>
                    <a:pt x="308" y="341365"/>
                    <a:pt x="0" y="270116"/>
                  </a:cubicBezTo>
                  <a:cubicBezTo>
                    <a:pt x="3531" y="191187"/>
                    <a:pt x="-8596" y="140711"/>
                    <a:pt x="0" y="77944"/>
                  </a:cubicBezTo>
                  <a:close/>
                </a:path>
                <a:path w="1707347" h="684803" stroke="0" extrusionOk="0">
                  <a:moveTo>
                    <a:pt x="0" y="77944"/>
                  </a:moveTo>
                  <a:cubicBezTo>
                    <a:pt x="1732" y="30854"/>
                    <a:pt x="23528" y="-6277"/>
                    <a:pt x="45445" y="0"/>
                  </a:cubicBezTo>
                  <a:cubicBezTo>
                    <a:pt x="107819" y="-1835"/>
                    <a:pt x="124160" y="9490"/>
                    <a:pt x="169373" y="0"/>
                  </a:cubicBezTo>
                  <a:cubicBezTo>
                    <a:pt x="218893" y="-2500"/>
                    <a:pt x="242035" y="-10214"/>
                    <a:pt x="260973" y="0"/>
                  </a:cubicBezTo>
                  <a:cubicBezTo>
                    <a:pt x="286078" y="2429"/>
                    <a:pt x="312885" y="698"/>
                    <a:pt x="320242" y="0"/>
                  </a:cubicBezTo>
                  <a:cubicBezTo>
                    <a:pt x="320150" y="6655"/>
                    <a:pt x="375210" y="-5268"/>
                    <a:pt x="411841" y="0"/>
                  </a:cubicBezTo>
                  <a:cubicBezTo>
                    <a:pt x="443012" y="139"/>
                    <a:pt x="452369" y="-3955"/>
                    <a:pt x="471112" y="0"/>
                  </a:cubicBezTo>
                  <a:cubicBezTo>
                    <a:pt x="487326" y="-5611"/>
                    <a:pt x="568470" y="-2304"/>
                    <a:pt x="611204" y="0"/>
                  </a:cubicBezTo>
                  <a:cubicBezTo>
                    <a:pt x="648589" y="11029"/>
                    <a:pt x="654148" y="3074"/>
                    <a:pt x="686639" y="0"/>
                  </a:cubicBezTo>
                  <a:cubicBezTo>
                    <a:pt x="704425" y="18508"/>
                    <a:pt x="749660" y="-8490"/>
                    <a:pt x="810567" y="0"/>
                  </a:cubicBezTo>
                  <a:cubicBezTo>
                    <a:pt x="866122" y="-6441"/>
                    <a:pt x="869091" y="-5242"/>
                    <a:pt x="886002" y="0"/>
                  </a:cubicBezTo>
                  <a:cubicBezTo>
                    <a:pt x="891165" y="2057"/>
                    <a:pt x="992278" y="4796"/>
                    <a:pt x="1026095" y="0"/>
                  </a:cubicBezTo>
                  <a:cubicBezTo>
                    <a:pt x="1070232" y="-11154"/>
                    <a:pt x="1064810" y="3451"/>
                    <a:pt x="1101529" y="0"/>
                  </a:cubicBezTo>
                  <a:cubicBezTo>
                    <a:pt x="1127158" y="-5565"/>
                    <a:pt x="1187480" y="8368"/>
                    <a:pt x="1209293" y="0"/>
                  </a:cubicBezTo>
                  <a:cubicBezTo>
                    <a:pt x="1229084" y="-13233"/>
                    <a:pt x="1318790" y="-5438"/>
                    <a:pt x="1349386" y="0"/>
                  </a:cubicBezTo>
                  <a:cubicBezTo>
                    <a:pt x="1387480" y="139"/>
                    <a:pt x="1395717" y="-3135"/>
                    <a:pt x="1440985" y="0"/>
                  </a:cubicBezTo>
                  <a:cubicBezTo>
                    <a:pt x="1462528" y="-1139"/>
                    <a:pt x="1491762" y="916"/>
                    <a:pt x="1532584" y="0"/>
                  </a:cubicBezTo>
                  <a:cubicBezTo>
                    <a:pt x="1574813" y="294"/>
                    <a:pt x="1621111" y="137"/>
                    <a:pt x="1661901" y="0"/>
                  </a:cubicBezTo>
                  <a:cubicBezTo>
                    <a:pt x="1693062" y="-3616"/>
                    <a:pt x="1706601" y="24615"/>
                    <a:pt x="1707347" y="77944"/>
                  </a:cubicBezTo>
                  <a:cubicBezTo>
                    <a:pt x="1697696" y="142132"/>
                    <a:pt x="1701828" y="175534"/>
                    <a:pt x="1707347" y="248959"/>
                  </a:cubicBezTo>
                  <a:cubicBezTo>
                    <a:pt x="1708380" y="320184"/>
                    <a:pt x="1710292" y="332264"/>
                    <a:pt x="1707347" y="409397"/>
                  </a:cubicBezTo>
                  <a:cubicBezTo>
                    <a:pt x="1698524" y="479590"/>
                    <a:pt x="1705379" y="507654"/>
                    <a:pt x="1707347" y="606858"/>
                  </a:cubicBezTo>
                  <a:cubicBezTo>
                    <a:pt x="1711789" y="658337"/>
                    <a:pt x="1693196" y="695996"/>
                    <a:pt x="1661901" y="684803"/>
                  </a:cubicBezTo>
                  <a:cubicBezTo>
                    <a:pt x="1626357" y="688462"/>
                    <a:pt x="1591751" y="690819"/>
                    <a:pt x="1554137" y="684803"/>
                  </a:cubicBezTo>
                  <a:cubicBezTo>
                    <a:pt x="1512063" y="677705"/>
                    <a:pt x="1500818" y="686495"/>
                    <a:pt x="1478702" y="684803"/>
                  </a:cubicBezTo>
                  <a:cubicBezTo>
                    <a:pt x="1455093" y="684840"/>
                    <a:pt x="1423309" y="699618"/>
                    <a:pt x="1387103" y="684803"/>
                  </a:cubicBezTo>
                  <a:cubicBezTo>
                    <a:pt x="1348898" y="678160"/>
                    <a:pt x="1305232" y="679464"/>
                    <a:pt x="1263175" y="684803"/>
                  </a:cubicBezTo>
                  <a:cubicBezTo>
                    <a:pt x="1233427" y="688726"/>
                    <a:pt x="1218592" y="681970"/>
                    <a:pt x="1187740" y="684803"/>
                  </a:cubicBezTo>
                  <a:cubicBezTo>
                    <a:pt x="1156255" y="689185"/>
                    <a:pt x="1145984" y="680109"/>
                    <a:pt x="1128470" y="684803"/>
                  </a:cubicBezTo>
                  <a:cubicBezTo>
                    <a:pt x="1110033" y="683486"/>
                    <a:pt x="1047458" y="685700"/>
                    <a:pt x="1020706" y="684803"/>
                  </a:cubicBezTo>
                  <a:cubicBezTo>
                    <a:pt x="997941" y="687054"/>
                    <a:pt x="984259" y="679845"/>
                    <a:pt x="961437" y="684803"/>
                  </a:cubicBezTo>
                  <a:cubicBezTo>
                    <a:pt x="943494" y="681829"/>
                    <a:pt x="903462" y="692165"/>
                    <a:pt x="869837" y="684803"/>
                  </a:cubicBezTo>
                  <a:cubicBezTo>
                    <a:pt x="851526" y="696309"/>
                    <a:pt x="817474" y="683298"/>
                    <a:pt x="794402" y="684803"/>
                  </a:cubicBezTo>
                  <a:cubicBezTo>
                    <a:pt x="782568" y="675138"/>
                    <a:pt x="714218" y="696259"/>
                    <a:pt x="686639" y="684803"/>
                  </a:cubicBezTo>
                  <a:cubicBezTo>
                    <a:pt x="663388" y="686781"/>
                    <a:pt x="641524" y="687246"/>
                    <a:pt x="611204" y="684803"/>
                  </a:cubicBezTo>
                  <a:cubicBezTo>
                    <a:pt x="584510" y="686016"/>
                    <a:pt x="577294" y="687807"/>
                    <a:pt x="551935" y="684803"/>
                  </a:cubicBezTo>
                  <a:cubicBezTo>
                    <a:pt x="538603" y="712413"/>
                    <a:pt x="462463" y="667922"/>
                    <a:pt x="411841" y="684803"/>
                  </a:cubicBezTo>
                  <a:cubicBezTo>
                    <a:pt x="347812" y="692173"/>
                    <a:pt x="312799" y="683104"/>
                    <a:pt x="271749" y="684803"/>
                  </a:cubicBezTo>
                  <a:cubicBezTo>
                    <a:pt x="229686" y="690293"/>
                    <a:pt x="176376" y="690294"/>
                    <a:pt x="147821" y="684803"/>
                  </a:cubicBezTo>
                  <a:cubicBezTo>
                    <a:pt x="124546" y="681697"/>
                    <a:pt x="66394" y="688886"/>
                    <a:pt x="45445" y="684803"/>
                  </a:cubicBezTo>
                  <a:cubicBezTo>
                    <a:pt x="21797" y="695319"/>
                    <a:pt x="-4114" y="633979"/>
                    <a:pt x="0" y="606858"/>
                  </a:cubicBezTo>
                  <a:cubicBezTo>
                    <a:pt x="-1175" y="536888"/>
                    <a:pt x="-2789" y="516767"/>
                    <a:pt x="0" y="425264"/>
                  </a:cubicBezTo>
                  <a:cubicBezTo>
                    <a:pt x="438" y="345839"/>
                    <a:pt x="2831" y="299483"/>
                    <a:pt x="0" y="243670"/>
                  </a:cubicBezTo>
                  <a:cubicBezTo>
                    <a:pt x="-12817" y="200085"/>
                    <a:pt x="-3764" y="131413"/>
                    <a:pt x="0" y="77944"/>
                  </a:cubicBezTo>
                  <a:close/>
                </a:path>
                <a:path w="1707347" h="684803" fill="none" stroke="0" extrusionOk="0">
                  <a:moveTo>
                    <a:pt x="0" y="77944"/>
                  </a:moveTo>
                  <a:cubicBezTo>
                    <a:pt x="-1146" y="25625"/>
                    <a:pt x="22620" y="-8587"/>
                    <a:pt x="45445" y="0"/>
                  </a:cubicBezTo>
                  <a:cubicBezTo>
                    <a:pt x="80495" y="8564"/>
                    <a:pt x="97771" y="5427"/>
                    <a:pt x="137044" y="0"/>
                  </a:cubicBezTo>
                  <a:cubicBezTo>
                    <a:pt x="180842" y="-5501"/>
                    <a:pt x="186866" y="-557"/>
                    <a:pt x="212478" y="0"/>
                  </a:cubicBezTo>
                  <a:cubicBezTo>
                    <a:pt x="242164" y="4448"/>
                    <a:pt x="296191" y="25485"/>
                    <a:pt x="336407" y="0"/>
                  </a:cubicBezTo>
                  <a:cubicBezTo>
                    <a:pt x="367368" y="4613"/>
                    <a:pt x="415009" y="17961"/>
                    <a:pt x="476500" y="0"/>
                  </a:cubicBezTo>
                  <a:cubicBezTo>
                    <a:pt x="546427" y="-7316"/>
                    <a:pt x="557132" y="-10227"/>
                    <a:pt x="584263" y="0"/>
                  </a:cubicBezTo>
                  <a:cubicBezTo>
                    <a:pt x="615623" y="9927"/>
                    <a:pt x="633063" y="8441"/>
                    <a:pt x="675863" y="0"/>
                  </a:cubicBezTo>
                  <a:cubicBezTo>
                    <a:pt x="718925" y="1306"/>
                    <a:pt x="727741" y="5957"/>
                    <a:pt x="767462" y="0"/>
                  </a:cubicBezTo>
                  <a:cubicBezTo>
                    <a:pt x="809064" y="-5015"/>
                    <a:pt x="821168" y="497"/>
                    <a:pt x="842897" y="0"/>
                  </a:cubicBezTo>
                  <a:cubicBezTo>
                    <a:pt x="868334" y="-2220"/>
                    <a:pt x="898214" y="-2515"/>
                    <a:pt x="918331" y="0"/>
                  </a:cubicBezTo>
                  <a:cubicBezTo>
                    <a:pt x="934286" y="-3399"/>
                    <a:pt x="972475" y="1023"/>
                    <a:pt x="993765" y="0"/>
                  </a:cubicBezTo>
                  <a:cubicBezTo>
                    <a:pt x="1023359" y="3372"/>
                    <a:pt x="1041111" y="-2343"/>
                    <a:pt x="1069200" y="0"/>
                  </a:cubicBezTo>
                  <a:cubicBezTo>
                    <a:pt x="1094152" y="11014"/>
                    <a:pt x="1181228" y="1381"/>
                    <a:pt x="1209293" y="0"/>
                  </a:cubicBezTo>
                  <a:cubicBezTo>
                    <a:pt x="1243934" y="-1802"/>
                    <a:pt x="1281201" y="6919"/>
                    <a:pt x="1317056" y="0"/>
                  </a:cubicBezTo>
                  <a:cubicBezTo>
                    <a:pt x="1356745" y="1193"/>
                    <a:pt x="1412852" y="-10152"/>
                    <a:pt x="1457150" y="0"/>
                  </a:cubicBezTo>
                  <a:cubicBezTo>
                    <a:pt x="1525524" y="12124"/>
                    <a:pt x="1577387" y="12552"/>
                    <a:pt x="1661901" y="0"/>
                  </a:cubicBezTo>
                  <a:cubicBezTo>
                    <a:pt x="1682035" y="-2372"/>
                    <a:pt x="1699701" y="29013"/>
                    <a:pt x="1707347" y="77944"/>
                  </a:cubicBezTo>
                  <a:cubicBezTo>
                    <a:pt x="1705102" y="110696"/>
                    <a:pt x="1706088" y="196511"/>
                    <a:pt x="1707347" y="243670"/>
                  </a:cubicBezTo>
                  <a:cubicBezTo>
                    <a:pt x="1717686" y="307598"/>
                    <a:pt x="1696732" y="338207"/>
                    <a:pt x="1707347" y="414686"/>
                  </a:cubicBezTo>
                  <a:cubicBezTo>
                    <a:pt x="1713080" y="485069"/>
                    <a:pt x="1702752" y="549415"/>
                    <a:pt x="1707347" y="606858"/>
                  </a:cubicBezTo>
                  <a:cubicBezTo>
                    <a:pt x="1705065" y="656218"/>
                    <a:pt x="1694182" y="689598"/>
                    <a:pt x="1661901" y="684803"/>
                  </a:cubicBezTo>
                  <a:cubicBezTo>
                    <a:pt x="1627920" y="684808"/>
                    <a:pt x="1595973" y="685598"/>
                    <a:pt x="1570301" y="684803"/>
                  </a:cubicBezTo>
                  <a:cubicBezTo>
                    <a:pt x="1542538" y="689916"/>
                    <a:pt x="1509173" y="686763"/>
                    <a:pt x="1494867" y="684803"/>
                  </a:cubicBezTo>
                  <a:cubicBezTo>
                    <a:pt x="1487330" y="685608"/>
                    <a:pt x="1415935" y="678980"/>
                    <a:pt x="1370939" y="684803"/>
                  </a:cubicBezTo>
                  <a:cubicBezTo>
                    <a:pt x="1323908" y="687297"/>
                    <a:pt x="1312966" y="686378"/>
                    <a:pt x="1279339" y="684803"/>
                  </a:cubicBezTo>
                  <a:cubicBezTo>
                    <a:pt x="1243175" y="686254"/>
                    <a:pt x="1230513" y="679901"/>
                    <a:pt x="1187740" y="684803"/>
                  </a:cubicBezTo>
                  <a:cubicBezTo>
                    <a:pt x="1150360" y="692728"/>
                    <a:pt x="1105211" y="673590"/>
                    <a:pt x="1063812" y="684803"/>
                  </a:cubicBezTo>
                  <a:cubicBezTo>
                    <a:pt x="1029116" y="677102"/>
                    <a:pt x="998024" y="686394"/>
                    <a:pt x="923719" y="684803"/>
                  </a:cubicBezTo>
                  <a:cubicBezTo>
                    <a:pt x="860953" y="679412"/>
                    <a:pt x="833859" y="682908"/>
                    <a:pt x="783626" y="684803"/>
                  </a:cubicBezTo>
                  <a:cubicBezTo>
                    <a:pt x="726170" y="686694"/>
                    <a:pt x="702957" y="675298"/>
                    <a:pt x="675863" y="684803"/>
                  </a:cubicBezTo>
                  <a:cubicBezTo>
                    <a:pt x="644688" y="681758"/>
                    <a:pt x="622850" y="679881"/>
                    <a:pt x="600428" y="684803"/>
                  </a:cubicBezTo>
                  <a:cubicBezTo>
                    <a:pt x="576422" y="682370"/>
                    <a:pt x="559447" y="685444"/>
                    <a:pt x="524993" y="684803"/>
                  </a:cubicBezTo>
                  <a:cubicBezTo>
                    <a:pt x="487839" y="677803"/>
                    <a:pt x="469602" y="680698"/>
                    <a:pt x="417230" y="684803"/>
                  </a:cubicBezTo>
                  <a:cubicBezTo>
                    <a:pt x="366715" y="686567"/>
                    <a:pt x="364770" y="678220"/>
                    <a:pt x="341795" y="684803"/>
                  </a:cubicBezTo>
                  <a:cubicBezTo>
                    <a:pt x="316156" y="687995"/>
                    <a:pt x="275363" y="683443"/>
                    <a:pt x="250196" y="684803"/>
                  </a:cubicBezTo>
                  <a:cubicBezTo>
                    <a:pt x="230429" y="686944"/>
                    <a:pt x="174656" y="698741"/>
                    <a:pt x="142432" y="684803"/>
                  </a:cubicBezTo>
                  <a:cubicBezTo>
                    <a:pt x="109957" y="694032"/>
                    <a:pt x="77799" y="672775"/>
                    <a:pt x="45445" y="684803"/>
                  </a:cubicBezTo>
                  <a:cubicBezTo>
                    <a:pt x="25827" y="692398"/>
                    <a:pt x="-2183" y="662103"/>
                    <a:pt x="0" y="606858"/>
                  </a:cubicBezTo>
                  <a:cubicBezTo>
                    <a:pt x="8141" y="550899"/>
                    <a:pt x="3073" y="515092"/>
                    <a:pt x="0" y="430553"/>
                  </a:cubicBezTo>
                  <a:cubicBezTo>
                    <a:pt x="474" y="345789"/>
                    <a:pt x="768" y="342001"/>
                    <a:pt x="0" y="270116"/>
                  </a:cubicBezTo>
                  <a:cubicBezTo>
                    <a:pt x="-730" y="200978"/>
                    <a:pt x="4704" y="133021"/>
                    <a:pt x="0" y="77944"/>
                  </a:cubicBezTo>
                  <a:close/>
                </a:path>
                <a:path w="1707347" h="684803" fill="none" stroke="0" extrusionOk="0">
                  <a:moveTo>
                    <a:pt x="0" y="77944"/>
                  </a:moveTo>
                  <a:cubicBezTo>
                    <a:pt x="1023" y="29459"/>
                    <a:pt x="15706" y="-3591"/>
                    <a:pt x="45445" y="0"/>
                  </a:cubicBezTo>
                  <a:cubicBezTo>
                    <a:pt x="78508" y="55"/>
                    <a:pt x="94568" y="7339"/>
                    <a:pt x="137044" y="0"/>
                  </a:cubicBezTo>
                  <a:cubicBezTo>
                    <a:pt x="181039" y="-3907"/>
                    <a:pt x="186832" y="-2281"/>
                    <a:pt x="212478" y="0"/>
                  </a:cubicBezTo>
                  <a:cubicBezTo>
                    <a:pt x="236574" y="-108"/>
                    <a:pt x="295357" y="2237"/>
                    <a:pt x="336407" y="0"/>
                  </a:cubicBezTo>
                  <a:cubicBezTo>
                    <a:pt x="366748" y="-12288"/>
                    <a:pt x="405894" y="17183"/>
                    <a:pt x="476500" y="0"/>
                  </a:cubicBezTo>
                  <a:cubicBezTo>
                    <a:pt x="544910" y="-6570"/>
                    <a:pt x="557573" y="-14530"/>
                    <a:pt x="584263" y="0"/>
                  </a:cubicBezTo>
                  <a:cubicBezTo>
                    <a:pt x="613738" y="11985"/>
                    <a:pt x="633743" y="-1063"/>
                    <a:pt x="675863" y="0"/>
                  </a:cubicBezTo>
                  <a:cubicBezTo>
                    <a:pt x="720696" y="-443"/>
                    <a:pt x="725817" y="4503"/>
                    <a:pt x="767462" y="0"/>
                  </a:cubicBezTo>
                  <a:cubicBezTo>
                    <a:pt x="810842" y="-5463"/>
                    <a:pt x="819568" y="5553"/>
                    <a:pt x="842897" y="0"/>
                  </a:cubicBezTo>
                  <a:cubicBezTo>
                    <a:pt x="870131" y="-4233"/>
                    <a:pt x="896453" y="2849"/>
                    <a:pt x="918331" y="0"/>
                  </a:cubicBezTo>
                  <a:cubicBezTo>
                    <a:pt x="938684" y="-5094"/>
                    <a:pt x="972339" y="3597"/>
                    <a:pt x="993765" y="0"/>
                  </a:cubicBezTo>
                  <a:cubicBezTo>
                    <a:pt x="1021452" y="7478"/>
                    <a:pt x="1046923" y="-10639"/>
                    <a:pt x="1069200" y="0"/>
                  </a:cubicBezTo>
                  <a:cubicBezTo>
                    <a:pt x="1088536" y="21701"/>
                    <a:pt x="1172361" y="2336"/>
                    <a:pt x="1209293" y="0"/>
                  </a:cubicBezTo>
                  <a:cubicBezTo>
                    <a:pt x="1242168" y="8112"/>
                    <a:pt x="1283916" y="15923"/>
                    <a:pt x="1317056" y="0"/>
                  </a:cubicBezTo>
                  <a:cubicBezTo>
                    <a:pt x="1353640" y="-6247"/>
                    <a:pt x="1409708" y="-15621"/>
                    <a:pt x="1457150" y="0"/>
                  </a:cubicBezTo>
                  <a:cubicBezTo>
                    <a:pt x="1520663" y="12534"/>
                    <a:pt x="1574037" y="-5247"/>
                    <a:pt x="1661901" y="0"/>
                  </a:cubicBezTo>
                  <a:cubicBezTo>
                    <a:pt x="1680572" y="-7570"/>
                    <a:pt x="1708489" y="30682"/>
                    <a:pt x="1707347" y="77944"/>
                  </a:cubicBezTo>
                  <a:cubicBezTo>
                    <a:pt x="1718035" y="102828"/>
                    <a:pt x="1702814" y="182525"/>
                    <a:pt x="1707347" y="243670"/>
                  </a:cubicBezTo>
                  <a:cubicBezTo>
                    <a:pt x="1722471" y="307535"/>
                    <a:pt x="1698607" y="341168"/>
                    <a:pt x="1707347" y="414686"/>
                  </a:cubicBezTo>
                  <a:cubicBezTo>
                    <a:pt x="1709687" y="483489"/>
                    <a:pt x="1706223" y="554410"/>
                    <a:pt x="1707347" y="606858"/>
                  </a:cubicBezTo>
                  <a:cubicBezTo>
                    <a:pt x="1710106" y="653296"/>
                    <a:pt x="1694156" y="684135"/>
                    <a:pt x="1661901" y="684803"/>
                  </a:cubicBezTo>
                  <a:cubicBezTo>
                    <a:pt x="1634163" y="677548"/>
                    <a:pt x="1593969" y="684926"/>
                    <a:pt x="1570301" y="684803"/>
                  </a:cubicBezTo>
                  <a:cubicBezTo>
                    <a:pt x="1541668" y="693402"/>
                    <a:pt x="1513262" y="678498"/>
                    <a:pt x="1494867" y="684803"/>
                  </a:cubicBezTo>
                  <a:cubicBezTo>
                    <a:pt x="1493417" y="684674"/>
                    <a:pt x="1412188" y="667114"/>
                    <a:pt x="1370939" y="684803"/>
                  </a:cubicBezTo>
                  <a:cubicBezTo>
                    <a:pt x="1321851" y="688461"/>
                    <a:pt x="1314024" y="687395"/>
                    <a:pt x="1279339" y="684803"/>
                  </a:cubicBezTo>
                  <a:cubicBezTo>
                    <a:pt x="1242976" y="683173"/>
                    <a:pt x="1230504" y="677626"/>
                    <a:pt x="1187740" y="684803"/>
                  </a:cubicBezTo>
                  <a:cubicBezTo>
                    <a:pt x="1141846" y="692496"/>
                    <a:pt x="1098255" y="690298"/>
                    <a:pt x="1063812" y="684803"/>
                  </a:cubicBezTo>
                  <a:cubicBezTo>
                    <a:pt x="1028933" y="674824"/>
                    <a:pt x="987932" y="680243"/>
                    <a:pt x="923719" y="684803"/>
                  </a:cubicBezTo>
                  <a:cubicBezTo>
                    <a:pt x="863974" y="683004"/>
                    <a:pt x="841026" y="686228"/>
                    <a:pt x="783626" y="684803"/>
                  </a:cubicBezTo>
                  <a:cubicBezTo>
                    <a:pt x="725548" y="689414"/>
                    <a:pt x="703009" y="675513"/>
                    <a:pt x="675863" y="684803"/>
                  </a:cubicBezTo>
                  <a:cubicBezTo>
                    <a:pt x="642614" y="689796"/>
                    <a:pt x="625504" y="673950"/>
                    <a:pt x="600428" y="684803"/>
                  </a:cubicBezTo>
                  <a:cubicBezTo>
                    <a:pt x="576046" y="689226"/>
                    <a:pt x="552656" y="689663"/>
                    <a:pt x="524993" y="684803"/>
                  </a:cubicBezTo>
                  <a:cubicBezTo>
                    <a:pt x="494003" y="680887"/>
                    <a:pt x="474534" y="682473"/>
                    <a:pt x="417230" y="684803"/>
                  </a:cubicBezTo>
                  <a:cubicBezTo>
                    <a:pt x="367445" y="684806"/>
                    <a:pt x="363922" y="679397"/>
                    <a:pt x="341795" y="684803"/>
                  </a:cubicBezTo>
                  <a:cubicBezTo>
                    <a:pt x="317224" y="685729"/>
                    <a:pt x="274174" y="679891"/>
                    <a:pt x="250196" y="684803"/>
                  </a:cubicBezTo>
                  <a:cubicBezTo>
                    <a:pt x="227460" y="696358"/>
                    <a:pt x="169751" y="696080"/>
                    <a:pt x="142432" y="684803"/>
                  </a:cubicBezTo>
                  <a:cubicBezTo>
                    <a:pt x="111540" y="683623"/>
                    <a:pt x="76055" y="671993"/>
                    <a:pt x="45445" y="684803"/>
                  </a:cubicBezTo>
                  <a:cubicBezTo>
                    <a:pt x="26694" y="701364"/>
                    <a:pt x="-2837" y="658755"/>
                    <a:pt x="0" y="606858"/>
                  </a:cubicBezTo>
                  <a:cubicBezTo>
                    <a:pt x="6968" y="547638"/>
                    <a:pt x="-5259" y="519879"/>
                    <a:pt x="0" y="430553"/>
                  </a:cubicBezTo>
                  <a:cubicBezTo>
                    <a:pt x="703" y="346365"/>
                    <a:pt x="669" y="342170"/>
                    <a:pt x="0" y="270116"/>
                  </a:cubicBezTo>
                  <a:cubicBezTo>
                    <a:pt x="-8113" y="186069"/>
                    <a:pt x="-5932" y="131556"/>
                    <a:pt x="0" y="77944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19050">
              <a:solidFill>
                <a:schemeClr val="tx1"/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4236762247">
                    <a:custGeom>
                      <a:avLst/>
                      <a:gdLst>
                        <a:gd name="connsiteX0" fmla="*/ 0 w 3114261"/>
                        <a:gd name="connsiteY0" fmla="*/ 77944 h 684803"/>
                        <a:gd name="connsiteX1" fmla="*/ 82894 w 3114261"/>
                        <a:gd name="connsiteY1" fmla="*/ 0 h 684803"/>
                        <a:gd name="connsiteX2" fmla="*/ 249974 w 3114261"/>
                        <a:gd name="connsiteY2" fmla="*/ 0 h 684803"/>
                        <a:gd name="connsiteX3" fmla="*/ 387569 w 3114261"/>
                        <a:gd name="connsiteY3" fmla="*/ 0 h 684803"/>
                        <a:gd name="connsiteX4" fmla="*/ 613619 w 3114261"/>
                        <a:gd name="connsiteY4" fmla="*/ 0 h 684803"/>
                        <a:gd name="connsiteX5" fmla="*/ 869153 w 3114261"/>
                        <a:gd name="connsiteY5" fmla="*/ 0 h 684803"/>
                        <a:gd name="connsiteX6" fmla="*/ 1065718 w 3114261"/>
                        <a:gd name="connsiteY6" fmla="*/ 0 h 684803"/>
                        <a:gd name="connsiteX7" fmla="*/ 1232798 w 3114261"/>
                        <a:gd name="connsiteY7" fmla="*/ 0 h 684803"/>
                        <a:gd name="connsiteX8" fmla="*/ 1399878 w 3114261"/>
                        <a:gd name="connsiteY8" fmla="*/ 0 h 684803"/>
                        <a:gd name="connsiteX9" fmla="*/ 1537474 w 3114261"/>
                        <a:gd name="connsiteY9" fmla="*/ 0 h 684803"/>
                        <a:gd name="connsiteX10" fmla="*/ 1675069 w 3114261"/>
                        <a:gd name="connsiteY10" fmla="*/ 0 h 684803"/>
                        <a:gd name="connsiteX11" fmla="*/ 1812664 w 3114261"/>
                        <a:gd name="connsiteY11" fmla="*/ 0 h 684803"/>
                        <a:gd name="connsiteX12" fmla="*/ 1950259 w 3114261"/>
                        <a:gd name="connsiteY12" fmla="*/ 0 h 684803"/>
                        <a:gd name="connsiteX13" fmla="*/ 2205794 w 3114261"/>
                        <a:gd name="connsiteY13" fmla="*/ 0 h 684803"/>
                        <a:gd name="connsiteX14" fmla="*/ 2402358 w 3114261"/>
                        <a:gd name="connsiteY14" fmla="*/ 0 h 684803"/>
                        <a:gd name="connsiteX15" fmla="*/ 2657893 w 3114261"/>
                        <a:gd name="connsiteY15" fmla="*/ 0 h 684803"/>
                        <a:gd name="connsiteX16" fmla="*/ 3031366 w 3114261"/>
                        <a:gd name="connsiteY16" fmla="*/ 0 h 684803"/>
                        <a:gd name="connsiteX17" fmla="*/ 3114261 w 3114261"/>
                        <a:gd name="connsiteY17" fmla="*/ 77944 h 684803"/>
                        <a:gd name="connsiteX18" fmla="*/ 3114261 w 3114261"/>
                        <a:gd name="connsiteY18" fmla="*/ 243670 h 684803"/>
                        <a:gd name="connsiteX19" fmla="*/ 3114261 w 3114261"/>
                        <a:gd name="connsiteY19" fmla="*/ 414686 h 684803"/>
                        <a:gd name="connsiteX20" fmla="*/ 3114261 w 3114261"/>
                        <a:gd name="connsiteY20" fmla="*/ 606858 h 684803"/>
                        <a:gd name="connsiteX21" fmla="*/ 3031366 w 3114261"/>
                        <a:gd name="connsiteY21" fmla="*/ 684803 h 684803"/>
                        <a:gd name="connsiteX22" fmla="*/ 2864286 w 3114261"/>
                        <a:gd name="connsiteY22" fmla="*/ 684803 h 684803"/>
                        <a:gd name="connsiteX23" fmla="*/ 2726691 w 3114261"/>
                        <a:gd name="connsiteY23" fmla="*/ 684803 h 684803"/>
                        <a:gd name="connsiteX24" fmla="*/ 2500641 w 3114261"/>
                        <a:gd name="connsiteY24" fmla="*/ 684803 h 684803"/>
                        <a:gd name="connsiteX25" fmla="*/ 2333561 w 3114261"/>
                        <a:gd name="connsiteY25" fmla="*/ 684803 h 684803"/>
                        <a:gd name="connsiteX26" fmla="*/ 2166481 w 3114261"/>
                        <a:gd name="connsiteY26" fmla="*/ 684803 h 684803"/>
                        <a:gd name="connsiteX27" fmla="*/ 1940431 w 3114261"/>
                        <a:gd name="connsiteY27" fmla="*/ 684803 h 684803"/>
                        <a:gd name="connsiteX28" fmla="*/ 1684897 w 3114261"/>
                        <a:gd name="connsiteY28" fmla="*/ 684803 h 684803"/>
                        <a:gd name="connsiteX29" fmla="*/ 1429363 w 3114261"/>
                        <a:gd name="connsiteY29" fmla="*/ 684803 h 684803"/>
                        <a:gd name="connsiteX30" fmla="*/ 1232798 w 3114261"/>
                        <a:gd name="connsiteY30" fmla="*/ 684803 h 684803"/>
                        <a:gd name="connsiteX31" fmla="*/ 1095203 w 3114261"/>
                        <a:gd name="connsiteY31" fmla="*/ 684803 h 684803"/>
                        <a:gd name="connsiteX32" fmla="*/ 957607 w 3114261"/>
                        <a:gd name="connsiteY32" fmla="*/ 684803 h 684803"/>
                        <a:gd name="connsiteX33" fmla="*/ 761043 w 3114261"/>
                        <a:gd name="connsiteY33" fmla="*/ 684803 h 684803"/>
                        <a:gd name="connsiteX34" fmla="*/ 623447 w 3114261"/>
                        <a:gd name="connsiteY34" fmla="*/ 684803 h 684803"/>
                        <a:gd name="connsiteX35" fmla="*/ 456367 w 3114261"/>
                        <a:gd name="connsiteY35" fmla="*/ 684803 h 684803"/>
                        <a:gd name="connsiteX36" fmla="*/ 259802 w 3114261"/>
                        <a:gd name="connsiteY36" fmla="*/ 684803 h 684803"/>
                        <a:gd name="connsiteX37" fmla="*/ 82894 w 3114261"/>
                        <a:gd name="connsiteY37" fmla="*/ 684803 h 684803"/>
                        <a:gd name="connsiteX38" fmla="*/ 0 w 3114261"/>
                        <a:gd name="connsiteY38" fmla="*/ 606858 h 684803"/>
                        <a:gd name="connsiteX39" fmla="*/ 0 w 3114261"/>
                        <a:gd name="connsiteY39" fmla="*/ 430553 h 684803"/>
                        <a:gd name="connsiteX40" fmla="*/ 0 w 3114261"/>
                        <a:gd name="connsiteY40" fmla="*/ 270116 h 684803"/>
                        <a:gd name="connsiteX41" fmla="*/ 0 w 3114261"/>
                        <a:gd name="connsiteY41" fmla="*/ 77944 h 684803"/>
                        <a:gd name="connsiteX0" fmla="*/ 0 w 3114261"/>
                        <a:gd name="connsiteY0" fmla="*/ 77944 h 684803"/>
                        <a:gd name="connsiteX1" fmla="*/ 82894 w 3114261"/>
                        <a:gd name="connsiteY1" fmla="*/ 0 h 684803"/>
                        <a:gd name="connsiteX2" fmla="*/ 308944 w 3114261"/>
                        <a:gd name="connsiteY2" fmla="*/ 0 h 684803"/>
                        <a:gd name="connsiteX3" fmla="*/ 476024 w 3114261"/>
                        <a:gd name="connsiteY3" fmla="*/ 0 h 684803"/>
                        <a:gd name="connsiteX4" fmla="*/ 584134 w 3114261"/>
                        <a:gd name="connsiteY4" fmla="*/ 0 h 684803"/>
                        <a:gd name="connsiteX5" fmla="*/ 751214 w 3114261"/>
                        <a:gd name="connsiteY5" fmla="*/ 0 h 684803"/>
                        <a:gd name="connsiteX6" fmla="*/ 859325 w 3114261"/>
                        <a:gd name="connsiteY6" fmla="*/ 0 h 684803"/>
                        <a:gd name="connsiteX7" fmla="*/ 1114859 w 3114261"/>
                        <a:gd name="connsiteY7" fmla="*/ 0 h 684803"/>
                        <a:gd name="connsiteX8" fmla="*/ 1252455 w 3114261"/>
                        <a:gd name="connsiteY8" fmla="*/ 0 h 684803"/>
                        <a:gd name="connsiteX9" fmla="*/ 1478504 w 3114261"/>
                        <a:gd name="connsiteY9" fmla="*/ 0 h 684803"/>
                        <a:gd name="connsiteX10" fmla="*/ 1616100 w 3114261"/>
                        <a:gd name="connsiteY10" fmla="*/ 0 h 684803"/>
                        <a:gd name="connsiteX11" fmla="*/ 1871634 w 3114261"/>
                        <a:gd name="connsiteY11" fmla="*/ 0 h 684803"/>
                        <a:gd name="connsiteX12" fmla="*/ 2009229 w 3114261"/>
                        <a:gd name="connsiteY12" fmla="*/ 0 h 684803"/>
                        <a:gd name="connsiteX13" fmla="*/ 2205794 w 3114261"/>
                        <a:gd name="connsiteY13" fmla="*/ 0 h 684803"/>
                        <a:gd name="connsiteX14" fmla="*/ 2461328 w 3114261"/>
                        <a:gd name="connsiteY14" fmla="*/ 0 h 684803"/>
                        <a:gd name="connsiteX15" fmla="*/ 2628408 w 3114261"/>
                        <a:gd name="connsiteY15" fmla="*/ 0 h 684803"/>
                        <a:gd name="connsiteX16" fmla="*/ 2795488 w 3114261"/>
                        <a:gd name="connsiteY16" fmla="*/ 0 h 684803"/>
                        <a:gd name="connsiteX17" fmla="*/ 3031366 w 3114261"/>
                        <a:gd name="connsiteY17" fmla="*/ 0 h 684803"/>
                        <a:gd name="connsiteX18" fmla="*/ 3114261 w 3114261"/>
                        <a:gd name="connsiteY18" fmla="*/ 77944 h 684803"/>
                        <a:gd name="connsiteX19" fmla="*/ 3114261 w 3114261"/>
                        <a:gd name="connsiteY19" fmla="*/ 248959 h 684803"/>
                        <a:gd name="connsiteX20" fmla="*/ 3114261 w 3114261"/>
                        <a:gd name="connsiteY20" fmla="*/ 409397 h 684803"/>
                        <a:gd name="connsiteX21" fmla="*/ 3114261 w 3114261"/>
                        <a:gd name="connsiteY21" fmla="*/ 606858 h 684803"/>
                        <a:gd name="connsiteX22" fmla="*/ 3031366 w 3114261"/>
                        <a:gd name="connsiteY22" fmla="*/ 684803 h 684803"/>
                        <a:gd name="connsiteX23" fmla="*/ 2834801 w 3114261"/>
                        <a:gd name="connsiteY23" fmla="*/ 684803 h 684803"/>
                        <a:gd name="connsiteX24" fmla="*/ 2697206 w 3114261"/>
                        <a:gd name="connsiteY24" fmla="*/ 684803 h 684803"/>
                        <a:gd name="connsiteX25" fmla="*/ 2530126 w 3114261"/>
                        <a:gd name="connsiteY25" fmla="*/ 684803 h 684803"/>
                        <a:gd name="connsiteX26" fmla="*/ 2304076 w 3114261"/>
                        <a:gd name="connsiteY26" fmla="*/ 684803 h 684803"/>
                        <a:gd name="connsiteX27" fmla="*/ 2166481 w 3114261"/>
                        <a:gd name="connsiteY27" fmla="*/ 684803 h 684803"/>
                        <a:gd name="connsiteX28" fmla="*/ 2058370 w 3114261"/>
                        <a:gd name="connsiteY28" fmla="*/ 684803 h 684803"/>
                        <a:gd name="connsiteX29" fmla="*/ 1861805 w 3114261"/>
                        <a:gd name="connsiteY29" fmla="*/ 684803 h 684803"/>
                        <a:gd name="connsiteX30" fmla="*/ 1753695 w 3114261"/>
                        <a:gd name="connsiteY30" fmla="*/ 684803 h 684803"/>
                        <a:gd name="connsiteX31" fmla="*/ 1586615 w 3114261"/>
                        <a:gd name="connsiteY31" fmla="*/ 684803 h 684803"/>
                        <a:gd name="connsiteX32" fmla="*/ 1449019 w 3114261"/>
                        <a:gd name="connsiteY32" fmla="*/ 684803 h 684803"/>
                        <a:gd name="connsiteX33" fmla="*/ 1252455 w 3114261"/>
                        <a:gd name="connsiteY33" fmla="*/ 684803 h 684803"/>
                        <a:gd name="connsiteX34" fmla="*/ 1114859 w 3114261"/>
                        <a:gd name="connsiteY34" fmla="*/ 684803 h 684803"/>
                        <a:gd name="connsiteX35" fmla="*/ 1006749 w 3114261"/>
                        <a:gd name="connsiteY35" fmla="*/ 684803 h 684803"/>
                        <a:gd name="connsiteX36" fmla="*/ 751214 w 3114261"/>
                        <a:gd name="connsiteY36" fmla="*/ 684803 h 684803"/>
                        <a:gd name="connsiteX37" fmla="*/ 495680 w 3114261"/>
                        <a:gd name="connsiteY37" fmla="*/ 684803 h 684803"/>
                        <a:gd name="connsiteX38" fmla="*/ 269631 w 3114261"/>
                        <a:gd name="connsiteY38" fmla="*/ 684803 h 684803"/>
                        <a:gd name="connsiteX39" fmla="*/ 82894 w 3114261"/>
                        <a:gd name="connsiteY39" fmla="*/ 684803 h 684803"/>
                        <a:gd name="connsiteX40" fmla="*/ 0 w 3114261"/>
                        <a:gd name="connsiteY40" fmla="*/ 606858 h 684803"/>
                        <a:gd name="connsiteX41" fmla="*/ 0 w 3114261"/>
                        <a:gd name="connsiteY41" fmla="*/ 425264 h 684803"/>
                        <a:gd name="connsiteX42" fmla="*/ 0 w 3114261"/>
                        <a:gd name="connsiteY42" fmla="*/ 243670 h 684803"/>
                        <a:gd name="connsiteX43" fmla="*/ 0 w 3114261"/>
                        <a:gd name="connsiteY43" fmla="*/ 77944 h 68480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</a:cxnLst>
                      <a:rect l="l" t="t" r="r" b="b"/>
                      <a:pathLst>
                        <a:path w="3114261" h="684803" fill="none" extrusionOk="0">
                          <a:moveTo>
                            <a:pt x="0" y="77944"/>
                          </a:moveTo>
                          <a:cubicBezTo>
                            <a:pt x="-5839" y="23347"/>
                            <a:pt x="25715" y="-3522"/>
                            <a:pt x="82894" y="0"/>
                          </a:cubicBezTo>
                          <a:cubicBezTo>
                            <a:pt x="142229" y="-323"/>
                            <a:pt x="170736" y="7330"/>
                            <a:pt x="249974" y="0"/>
                          </a:cubicBezTo>
                          <a:cubicBezTo>
                            <a:pt x="329166" y="-4534"/>
                            <a:pt x="340077" y="-2244"/>
                            <a:pt x="387569" y="0"/>
                          </a:cubicBezTo>
                          <a:cubicBezTo>
                            <a:pt x="430178" y="2560"/>
                            <a:pt x="540741" y="1063"/>
                            <a:pt x="613619" y="0"/>
                          </a:cubicBezTo>
                          <a:cubicBezTo>
                            <a:pt x="667416" y="-17931"/>
                            <a:pt x="740534" y="13859"/>
                            <a:pt x="869153" y="0"/>
                          </a:cubicBezTo>
                          <a:cubicBezTo>
                            <a:pt x="991804" y="-6260"/>
                            <a:pt x="1013673" y="-14162"/>
                            <a:pt x="1065718" y="0"/>
                          </a:cubicBezTo>
                          <a:cubicBezTo>
                            <a:pt x="1116689" y="10251"/>
                            <a:pt x="1154770" y="-5192"/>
                            <a:pt x="1232798" y="0"/>
                          </a:cubicBezTo>
                          <a:cubicBezTo>
                            <a:pt x="1313347" y="-232"/>
                            <a:pt x="1323111" y="3896"/>
                            <a:pt x="1399878" y="0"/>
                          </a:cubicBezTo>
                          <a:cubicBezTo>
                            <a:pt x="1478204" y="-6030"/>
                            <a:pt x="1490947" y="5974"/>
                            <a:pt x="1537474" y="0"/>
                          </a:cubicBezTo>
                          <a:cubicBezTo>
                            <a:pt x="1583488" y="-3873"/>
                            <a:pt x="1638358" y="4221"/>
                            <a:pt x="1675069" y="0"/>
                          </a:cubicBezTo>
                          <a:cubicBezTo>
                            <a:pt x="1712801" y="-5890"/>
                            <a:pt x="1770121" y="1247"/>
                            <a:pt x="1812664" y="0"/>
                          </a:cubicBezTo>
                          <a:cubicBezTo>
                            <a:pt x="1858057" y="7979"/>
                            <a:pt x="1911116" y="-9580"/>
                            <a:pt x="1950259" y="0"/>
                          </a:cubicBezTo>
                          <a:cubicBezTo>
                            <a:pt x="1991271" y="18525"/>
                            <a:pt x="2133314" y="3830"/>
                            <a:pt x="2205794" y="0"/>
                          </a:cubicBezTo>
                          <a:cubicBezTo>
                            <a:pt x="2275826" y="6452"/>
                            <a:pt x="2336669" y="17020"/>
                            <a:pt x="2402358" y="0"/>
                          </a:cubicBezTo>
                          <a:cubicBezTo>
                            <a:pt x="2456722" y="-7823"/>
                            <a:pt x="2556348" y="-15303"/>
                            <a:pt x="2657893" y="0"/>
                          </a:cubicBezTo>
                          <a:cubicBezTo>
                            <a:pt x="2764426" y="5484"/>
                            <a:pt x="2874410" y="-18002"/>
                            <a:pt x="3031366" y="0"/>
                          </a:cubicBezTo>
                          <a:cubicBezTo>
                            <a:pt x="3072410" y="-3947"/>
                            <a:pt x="3116247" y="32461"/>
                            <a:pt x="3114261" y="77944"/>
                          </a:cubicBezTo>
                          <a:cubicBezTo>
                            <a:pt x="3116479" y="114509"/>
                            <a:pt x="3125080" y="180010"/>
                            <a:pt x="3114261" y="243670"/>
                          </a:cubicBezTo>
                          <a:cubicBezTo>
                            <a:pt x="3125932" y="300344"/>
                            <a:pt x="3110824" y="347826"/>
                            <a:pt x="3114261" y="414686"/>
                          </a:cubicBezTo>
                          <a:cubicBezTo>
                            <a:pt x="3131710" y="484050"/>
                            <a:pt x="3108246" y="550144"/>
                            <a:pt x="3114261" y="606858"/>
                          </a:cubicBezTo>
                          <a:cubicBezTo>
                            <a:pt x="3120289" y="651901"/>
                            <a:pt x="3086070" y="684500"/>
                            <a:pt x="3031366" y="684803"/>
                          </a:cubicBezTo>
                          <a:cubicBezTo>
                            <a:pt x="2986797" y="676405"/>
                            <a:pt x="2905011" y="682755"/>
                            <a:pt x="2864286" y="684803"/>
                          </a:cubicBezTo>
                          <a:cubicBezTo>
                            <a:pt x="2813446" y="692944"/>
                            <a:pt x="2763119" y="677075"/>
                            <a:pt x="2726691" y="684803"/>
                          </a:cubicBezTo>
                          <a:cubicBezTo>
                            <a:pt x="2703514" y="683989"/>
                            <a:pt x="2581564" y="668576"/>
                            <a:pt x="2500641" y="684803"/>
                          </a:cubicBezTo>
                          <a:cubicBezTo>
                            <a:pt x="2409494" y="689985"/>
                            <a:pt x="2397290" y="687590"/>
                            <a:pt x="2333561" y="684803"/>
                          </a:cubicBezTo>
                          <a:cubicBezTo>
                            <a:pt x="2266789" y="680745"/>
                            <a:pt x="2246753" y="678352"/>
                            <a:pt x="2166481" y="684803"/>
                          </a:cubicBezTo>
                          <a:cubicBezTo>
                            <a:pt x="2087516" y="689144"/>
                            <a:pt x="2000836" y="691230"/>
                            <a:pt x="1940431" y="684803"/>
                          </a:cubicBezTo>
                          <a:cubicBezTo>
                            <a:pt x="1871112" y="682375"/>
                            <a:pt x="1795371" y="680231"/>
                            <a:pt x="1684897" y="684803"/>
                          </a:cubicBezTo>
                          <a:cubicBezTo>
                            <a:pt x="1571844" y="680786"/>
                            <a:pt x="1539074" y="687577"/>
                            <a:pt x="1429363" y="684803"/>
                          </a:cubicBezTo>
                          <a:cubicBezTo>
                            <a:pt x="1318534" y="685324"/>
                            <a:pt x="1277365" y="678275"/>
                            <a:pt x="1232798" y="684803"/>
                          </a:cubicBezTo>
                          <a:cubicBezTo>
                            <a:pt x="1172977" y="690573"/>
                            <a:pt x="1142957" y="674118"/>
                            <a:pt x="1095203" y="684803"/>
                          </a:cubicBezTo>
                          <a:cubicBezTo>
                            <a:pt x="1051283" y="690732"/>
                            <a:pt x="1006977" y="689628"/>
                            <a:pt x="957607" y="684803"/>
                          </a:cubicBezTo>
                          <a:cubicBezTo>
                            <a:pt x="902417" y="681731"/>
                            <a:pt x="855234" y="683063"/>
                            <a:pt x="761043" y="684803"/>
                          </a:cubicBezTo>
                          <a:cubicBezTo>
                            <a:pt x="669572" y="684476"/>
                            <a:pt x="665518" y="680095"/>
                            <a:pt x="623447" y="684803"/>
                          </a:cubicBezTo>
                          <a:cubicBezTo>
                            <a:pt x="581601" y="687596"/>
                            <a:pt x="495443" y="676797"/>
                            <a:pt x="456367" y="684803"/>
                          </a:cubicBezTo>
                          <a:cubicBezTo>
                            <a:pt x="410840" y="696234"/>
                            <a:pt x="317468" y="689948"/>
                            <a:pt x="259802" y="684803"/>
                          </a:cubicBezTo>
                          <a:cubicBezTo>
                            <a:pt x="205265" y="680640"/>
                            <a:pt x="139556" y="676455"/>
                            <a:pt x="82894" y="684803"/>
                          </a:cubicBezTo>
                          <a:cubicBezTo>
                            <a:pt x="44764" y="698706"/>
                            <a:pt x="-4275" y="652967"/>
                            <a:pt x="0" y="606858"/>
                          </a:cubicBezTo>
                          <a:cubicBezTo>
                            <a:pt x="3863" y="546996"/>
                            <a:pt x="653" y="521107"/>
                            <a:pt x="0" y="430553"/>
                          </a:cubicBezTo>
                          <a:cubicBezTo>
                            <a:pt x="1351" y="345517"/>
                            <a:pt x="887" y="341804"/>
                            <a:pt x="0" y="270116"/>
                          </a:cubicBezTo>
                          <a:cubicBezTo>
                            <a:pt x="4501" y="192349"/>
                            <a:pt x="-2511" y="137811"/>
                            <a:pt x="0" y="77944"/>
                          </a:cubicBezTo>
                          <a:close/>
                        </a:path>
                        <a:path w="3114261" h="684803" stroke="0" extrusionOk="0">
                          <a:moveTo>
                            <a:pt x="0" y="77944"/>
                          </a:moveTo>
                          <a:cubicBezTo>
                            <a:pt x="4292" y="35780"/>
                            <a:pt x="45506" y="-3901"/>
                            <a:pt x="82894" y="0"/>
                          </a:cubicBezTo>
                          <a:cubicBezTo>
                            <a:pt x="194443" y="-3036"/>
                            <a:pt x="229324" y="6487"/>
                            <a:pt x="308944" y="0"/>
                          </a:cubicBezTo>
                          <a:cubicBezTo>
                            <a:pt x="392494" y="-1196"/>
                            <a:pt x="438829" y="-8883"/>
                            <a:pt x="476024" y="0"/>
                          </a:cubicBezTo>
                          <a:cubicBezTo>
                            <a:pt x="520108" y="3112"/>
                            <a:pt x="566935" y="-71"/>
                            <a:pt x="584134" y="0"/>
                          </a:cubicBezTo>
                          <a:cubicBezTo>
                            <a:pt x="594549" y="4985"/>
                            <a:pt x="685767" y="-4559"/>
                            <a:pt x="751214" y="0"/>
                          </a:cubicBezTo>
                          <a:cubicBezTo>
                            <a:pt x="808662" y="-1581"/>
                            <a:pt x="825479" y="-2650"/>
                            <a:pt x="859325" y="0"/>
                          </a:cubicBezTo>
                          <a:cubicBezTo>
                            <a:pt x="891197" y="-3428"/>
                            <a:pt x="1046583" y="-4061"/>
                            <a:pt x="1114859" y="0"/>
                          </a:cubicBezTo>
                          <a:cubicBezTo>
                            <a:pt x="1177970" y="9652"/>
                            <a:pt x="1197390" y="2272"/>
                            <a:pt x="1252455" y="0"/>
                          </a:cubicBezTo>
                          <a:cubicBezTo>
                            <a:pt x="1294945" y="11065"/>
                            <a:pt x="1375241" y="870"/>
                            <a:pt x="1478504" y="0"/>
                          </a:cubicBezTo>
                          <a:cubicBezTo>
                            <a:pt x="1579583" y="-6342"/>
                            <a:pt x="1584903" y="-5355"/>
                            <a:pt x="1616100" y="0"/>
                          </a:cubicBezTo>
                          <a:cubicBezTo>
                            <a:pt x="1634318" y="3051"/>
                            <a:pt x="1799681" y="6798"/>
                            <a:pt x="1871634" y="0"/>
                          </a:cubicBezTo>
                          <a:cubicBezTo>
                            <a:pt x="1949559" y="-9126"/>
                            <a:pt x="1942923" y="3668"/>
                            <a:pt x="2009229" y="0"/>
                          </a:cubicBezTo>
                          <a:cubicBezTo>
                            <a:pt x="2065235" y="-5346"/>
                            <a:pt x="2161222" y="6903"/>
                            <a:pt x="2205794" y="0"/>
                          </a:cubicBezTo>
                          <a:cubicBezTo>
                            <a:pt x="2247480" y="-10424"/>
                            <a:pt x="2403853" y="-3423"/>
                            <a:pt x="2461328" y="0"/>
                          </a:cubicBezTo>
                          <a:cubicBezTo>
                            <a:pt x="2528657" y="194"/>
                            <a:pt x="2545641" y="-2422"/>
                            <a:pt x="2628408" y="0"/>
                          </a:cubicBezTo>
                          <a:cubicBezTo>
                            <a:pt x="2673039" y="1788"/>
                            <a:pt x="2720240" y="2087"/>
                            <a:pt x="2795488" y="0"/>
                          </a:cubicBezTo>
                          <a:cubicBezTo>
                            <a:pt x="2873161" y="2166"/>
                            <a:pt x="2959571" y="-1115"/>
                            <a:pt x="3031366" y="0"/>
                          </a:cubicBezTo>
                          <a:cubicBezTo>
                            <a:pt x="3083917" y="-948"/>
                            <a:pt x="3126136" y="30150"/>
                            <a:pt x="3114261" y="77944"/>
                          </a:cubicBezTo>
                          <a:cubicBezTo>
                            <a:pt x="3102028" y="139299"/>
                            <a:pt x="3107229" y="177423"/>
                            <a:pt x="3114261" y="248959"/>
                          </a:cubicBezTo>
                          <a:cubicBezTo>
                            <a:pt x="3116168" y="321032"/>
                            <a:pt x="3120305" y="331755"/>
                            <a:pt x="3114261" y="409397"/>
                          </a:cubicBezTo>
                          <a:cubicBezTo>
                            <a:pt x="3107781" y="479924"/>
                            <a:pt x="3112456" y="508622"/>
                            <a:pt x="3114261" y="606858"/>
                          </a:cubicBezTo>
                          <a:cubicBezTo>
                            <a:pt x="3121946" y="659045"/>
                            <a:pt x="3087780" y="695295"/>
                            <a:pt x="3031366" y="684803"/>
                          </a:cubicBezTo>
                          <a:cubicBezTo>
                            <a:pt x="2970775" y="689768"/>
                            <a:pt x="2904896" y="694276"/>
                            <a:pt x="2834801" y="684803"/>
                          </a:cubicBezTo>
                          <a:cubicBezTo>
                            <a:pt x="2758145" y="677990"/>
                            <a:pt x="2741622" y="686696"/>
                            <a:pt x="2697206" y="684803"/>
                          </a:cubicBezTo>
                          <a:cubicBezTo>
                            <a:pt x="2643587" y="681842"/>
                            <a:pt x="2591161" y="697944"/>
                            <a:pt x="2530126" y="684803"/>
                          </a:cubicBezTo>
                          <a:cubicBezTo>
                            <a:pt x="2465914" y="676067"/>
                            <a:pt x="2372856" y="684826"/>
                            <a:pt x="2304076" y="684803"/>
                          </a:cubicBezTo>
                          <a:cubicBezTo>
                            <a:pt x="2247727" y="686627"/>
                            <a:pt x="2218698" y="683726"/>
                            <a:pt x="2166481" y="684803"/>
                          </a:cubicBezTo>
                          <a:cubicBezTo>
                            <a:pt x="2107532" y="687139"/>
                            <a:pt x="2094629" y="680227"/>
                            <a:pt x="2058370" y="684803"/>
                          </a:cubicBezTo>
                          <a:cubicBezTo>
                            <a:pt x="2020407" y="685794"/>
                            <a:pt x="1909431" y="684384"/>
                            <a:pt x="1861805" y="684803"/>
                          </a:cubicBezTo>
                          <a:cubicBezTo>
                            <a:pt x="1817481" y="685851"/>
                            <a:pt x="1792596" y="680540"/>
                            <a:pt x="1753695" y="684803"/>
                          </a:cubicBezTo>
                          <a:cubicBezTo>
                            <a:pt x="1720261" y="683101"/>
                            <a:pt x="1639060" y="691225"/>
                            <a:pt x="1586615" y="684803"/>
                          </a:cubicBezTo>
                          <a:cubicBezTo>
                            <a:pt x="1545460" y="692568"/>
                            <a:pt x="1494047" y="686326"/>
                            <a:pt x="1449019" y="684803"/>
                          </a:cubicBezTo>
                          <a:cubicBezTo>
                            <a:pt x="1415960" y="677431"/>
                            <a:pt x="1304628" y="695158"/>
                            <a:pt x="1252455" y="684803"/>
                          </a:cubicBezTo>
                          <a:cubicBezTo>
                            <a:pt x="1205224" y="685781"/>
                            <a:pt x="1166592" y="686947"/>
                            <a:pt x="1114859" y="684803"/>
                          </a:cubicBezTo>
                          <a:cubicBezTo>
                            <a:pt x="1065769" y="684609"/>
                            <a:pt x="1052171" y="686109"/>
                            <a:pt x="1006749" y="684803"/>
                          </a:cubicBezTo>
                          <a:cubicBezTo>
                            <a:pt x="962843" y="708187"/>
                            <a:pt x="855203" y="667803"/>
                            <a:pt x="751214" y="684803"/>
                          </a:cubicBezTo>
                          <a:cubicBezTo>
                            <a:pt x="651759" y="687606"/>
                            <a:pt x="575104" y="680958"/>
                            <a:pt x="495680" y="684803"/>
                          </a:cubicBezTo>
                          <a:cubicBezTo>
                            <a:pt x="420903" y="694338"/>
                            <a:pt x="327574" y="686286"/>
                            <a:pt x="269631" y="684803"/>
                          </a:cubicBezTo>
                          <a:cubicBezTo>
                            <a:pt x="218158" y="679658"/>
                            <a:pt x="127554" y="691726"/>
                            <a:pt x="82894" y="684803"/>
                          </a:cubicBezTo>
                          <a:cubicBezTo>
                            <a:pt x="41700" y="693498"/>
                            <a:pt x="-4137" y="640770"/>
                            <a:pt x="0" y="606858"/>
                          </a:cubicBezTo>
                          <a:cubicBezTo>
                            <a:pt x="-840" y="539908"/>
                            <a:pt x="-2608" y="509253"/>
                            <a:pt x="0" y="425264"/>
                          </a:cubicBezTo>
                          <a:cubicBezTo>
                            <a:pt x="12084" y="342972"/>
                            <a:pt x="5233" y="301473"/>
                            <a:pt x="0" y="243670"/>
                          </a:cubicBezTo>
                          <a:cubicBezTo>
                            <a:pt x="-4105" y="196223"/>
                            <a:pt x="-197" y="126538"/>
                            <a:pt x="0" y="77944"/>
                          </a:cubicBezTo>
                          <a:close/>
                        </a:path>
                        <a:path w="3114261" h="684803" fill="none" stroke="0" extrusionOk="0">
                          <a:moveTo>
                            <a:pt x="0" y="77944"/>
                          </a:moveTo>
                          <a:cubicBezTo>
                            <a:pt x="3804" y="28437"/>
                            <a:pt x="32423" y="-6689"/>
                            <a:pt x="82894" y="0"/>
                          </a:cubicBezTo>
                          <a:cubicBezTo>
                            <a:pt x="147241" y="7532"/>
                            <a:pt x="173627" y="6359"/>
                            <a:pt x="249974" y="0"/>
                          </a:cubicBezTo>
                          <a:cubicBezTo>
                            <a:pt x="329731" y="-5330"/>
                            <a:pt x="340022" y="-1455"/>
                            <a:pt x="387569" y="0"/>
                          </a:cubicBezTo>
                          <a:cubicBezTo>
                            <a:pt x="437805" y="-2901"/>
                            <a:pt x="543239" y="16272"/>
                            <a:pt x="613619" y="0"/>
                          </a:cubicBezTo>
                          <a:cubicBezTo>
                            <a:pt x="676005" y="9904"/>
                            <a:pt x="746859" y="23548"/>
                            <a:pt x="869153" y="0"/>
                          </a:cubicBezTo>
                          <a:cubicBezTo>
                            <a:pt x="993747" y="-6463"/>
                            <a:pt x="1015502" y="-8921"/>
                            <a:pt x="1065718" y="0"/>
                          </a:cubicBezTo>
                          <a:cubicBezTo>
                            <a:pt x="1119842" y="12614"/>
                            <a:pt x="1153245" y="6583"/>
                            <a:pt x="1232798" y="0"/>
                          </a:cubicBezTo>
                          <a:cubicBezTo>
                            <a:pt x="1314405" y="916"/>
                            <a:pt x="1324234" y="6322"/>
                            <a:pt x="1399878" y="0"/>
                          </a:cubicBezTo>
                          <a:cubicBezTo>
                            <a:pt x="1476480" y="-5066"/>
                            <a:pt x="1498361" y="1531"/>
                            <a:pt x="1537474" y="0"/>
                          </a:cubicBezTo>
                          <a:cubicBezTo>
                            <a:pt x="1584347" y="-2982"/>
                            <a:pt x="1639940" y="635"/>
                            <a:pt x="1675069" y="0"/>
                          </a:cubicBezTo>
                          <a:cubicBezTo>
                            <a:pt x="1702993" y="1844"/>
                            <a:pt x="1773549" y="126"/>
                            <a:pt x="1812664" y="0"/>
                          </a:cubicBezTo>
                          <a:cubicBezTo>
                            <a:pt x="1866847" y="2708"/>
                            <a:pt x="1903534" y="-4496"/>
                            <a:pt x="1950259" y="0"/>
                          </a:cubicBezTo>
                          <a:cubicBezTo>
                            <a:pt x="1991063" y="7445"/>
                            <a:pt x="2149002" y="2798"/>
                            <a:pt x="2205794" y="0"/>
                          </a:cubicBezTo>
                          <a:cubicBezTo>
                            <a:pt x="2262798" y="-4759"/>
                            <a:pt x="2337656" y="1747"/>
                            <a:pt x="2402358" y="0"/>
                          </a:cubicBezTo>
                          <a:cubicBezTo>
                            <a:pt x="2472471" y="-2085"/>
                            <a:pt x="2570463" y="-11857"/>
                            <a:pt x="2657893" y="0"/>
                          </a:cubicBezTo>
                          <a:cubicBezTo>
                            <a:pt x="2767916" y="16796"/>
                            <a:pt x="2868573" y="13371"/>
                            <a:pt x="3031366" y="0"/>
                          </a:cubicBezTo>
                          <a:cubicBezTo>
                            <a:pt x="3071671" y="-11170"/>
                            <a:pt x="3113468" y="22621"/>
                            <a:pt x="3114261" y="77944"/>
                          </a:cubicBezTo>
                          <a:cubicBezTo>
                            <a:pt x="3126920" y="109154"/>
                            <a:pt x="3104565" y="183514"/>
                            <a:pt x="3114261" y="243670"/>
                          </a:cubicBezTo>
                          <a:cubicBezTo>
                            <a:pt x="3124463" y="310342"/>
                            <a:pt x="3099534" y="347372"/>
                            <a:pt x="3114261" y="414686"/>
                          </a:cubicBezTo>
                          <a:cubicBezTo>
                            <a:pt x="3112004" y="475505"/>
                            <a:pt x="3110343" y="556735"/>
                            <a:pt x="3114261" y="606858"/>
                          </a:cubicBezTo>
                          <a:cubicBezTo>
                            <a:pt x="3116605" y="661005"/>
                            <a:pt x="3079481" y="689595"/>
                            <a:pt x="3031366" y="684803"/>
                          </a:cubicBezTo>
                          <a:cubicBezTo>
                            <a:pt x="2970306" y="685280"/>
                            <a:pt x="2912036" y="683554"/>
                            <a:pt x="2864286" y="684803"/>
                          </a:cubicBezTo>
                          <a:cubicBezTo>
                            <a:pt x="2815616" y="689201"/>
                            <a:pt x="2755797" y="686927"/>
                            <a:pt x="2726691" y="684803"/>
                          </a:cubicBezTo>
                          <a:cubicBezTo>
                            <a:pt x="2713023" y="687904"/>
                            <a:pt x="2578112" y="674677"/>
                            <a:pt x="2500641" y="684803"/>
                          </a:cubicBezTo>
                          <a:cubicBezTo>
                            <a:pt x="2411636" y="688697"/>
                            <a:pt x="2394057" y="684564"/>
                            <a:pt x="2333561" y="684803"/>
                          </a:cubicBezTo>
                          <a:cubicBezTo>
                            <a:pt x="2270374" y="684022"/>
                            <a:pt x="2246109" y="680388"/>
                            <a:pt x="2166481" y="684803"/>
                          </a:cubicBezTo>
                          <a:cubicBezTo>
                            <a:pt x="2082958" y="689606"/>
                            <a:pt x="2015213" y="675413"/>
                            <a:pt x="1940431" y="684803"/>
                          </a:cubicBezTo>
                          <a:cubicBezTo>
                            <a:pt x="1880999" y="672768"/>
                            <a:pt x="1809976" y="687752"/>
                            <a:pt x="1684897" y="684803"/>
                          </a:cubicBezTo>
                          <a:cubicBezTo>
                            <a:pt x="1575778" y="684160"/>
                            <a:pt x="1529488" y="681606"/>
                            <a:pt x="1429363" y="684803"/>
                          </a:cubicBezTo>
                          <a:cubicBezTo>
                            <a:pt x="1323782" y="687769"/>
                            <a:pt x="1289191" y="677417"/>
                            <a:pt x="1232798" y="684803"/>
                          </a:cubicBezTo>
                          <a:cubicBezTo>
                            <a:pt x="1175497" y="680643"/>
                            <a:pt x="1137712" y="677785"/>
                            <a:pt x="1095203" y="684803"/>
                          </a:cubicBezTo>
                          <a:cubicBezTo>
                            <a:pt x="1046922" y="684071"/>
                            <a:pt x="1020094" y="686796"/>
                            <a:pt x="957607" y="684803"/>
                          </a:cubicBezTo>
                          <a:cubicBezTo>
                            <a:pt x="898764" y="679517"/>
                            <a:pt x="860706" y="683530"/>
                            <a:pt x="761043" y="684803"/>
                          </a:cubicBezTo>
                          <a:cubicBezTo>
                            <a:pt x="670979" y="685501"/>
                            <a:pt x="664944" y="679831"/>
                            <a:pt x="623447" y="684803"/>
                          </a:cubicBezTo>
                          <a:cubicBezTo>
                            <a:pt x="580169" y="688166"/>
                            <a:pt x="495360" y="682835"/>
                            <a:pt x="456367" y="684803"/>
                          </a:cubicBezTo>
                          <a:cubicBezTo>
                            <a:pt x="425647" y="691043"/>
                            <a:pt x="308570" y="695603"/>
                            <a:pt x="259802" y="684803"/>
                          </a:cubicBezTo>
                          <a:cubicBezTo>
                            <a:pt x="200349" y="695392"/>
                            <a:pt x="140761" y="671895"/>
                            <a:pt x="82894" y="684803"/>
                          </a:cubicBezTo>
                          <a:cubicBezTo>
                            <a:pt x="40635" y="699075"/>
                            <a:pt x="971" y="665286"/>
                            <a:pt x="0" y="606858"/>
                          </a:cubicBezTo>
                          <a:cubicBezTo>
                            <a:pt x="4524" y="545981"/>
                            <a:pt x="-3008" y="515768"/>
                            <a:pt x="0" y="430553"/>
                          </a:cubicBezTo>
                          <a:cubicBezTo>
                            <a:pt x="1805" y="345455"/>
                            <a:pt x="1115" y="342286"/>
                            <a:pt x="0" y="270116"/>
                          </a:cubicBezTo>
                          <a:cubicBezTo>
                            <a:pt x="-2888" y="197139"/>
                            <a:pt x="-1679" y="124869"/>
                            <a:pt x="0" y="77944"/>
                          </a:cubicBezTo>
                          <a:close/>
                        </a:path>
                      </a:pathLst>
                    </a:cu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83508"/>
              <a:endParaRPr lang="th-TH" sz="2400">
                <a:solidFill>
                  <a:prstClr val="white"/>
                </a:solidFill>
                <a:latin typeface="MN ONIGIRI" pitchFamily="2" charset="0"/>
                <a:cs typeface="MN ONIGIRI" pitchFamily="2" charset="0"/>
              </a:endParaRPr>
            </a:p>
          </p:txBody>
        </p:sp>
        <p:sp>
          <p:nvSpPr>
            <p:cNvPr id="24" name="กล่องข้อความ 23">
              <a:extLst>
                <a:ext uri="{FF2B5EF4-FFF2-40B4-BE49-F238E27FC236}">
                  <a16:creationId xmlns:a16="http://schemas.microsoft.com/office/drawing/2014/main" id="{289D987E-D0E9-9371-DE4F-2CCFEDF9D08B}"/>
                </a:ext>
              </a:extLst>
            </p:cNvPr>
            <p:cNvSpPr txBox="1"/>
            <p:nvPr/>
          </p:nvSpPr>
          <p:spPr>
            <a:xfrm>
              <a:off x="1776549" y="3222621"/>
              <a:ext cx="3173631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400" dirty="0">
                  <a:latin typeface="FC Crayon [Non-commercial] Reg" pitchFamily="2" charset="-34"/>
                  <a:cs typeface="FC Crayon [Non-commercial] Reg" pitchFamily="2" charset="-34"/>
                </a:rPr>
                <a:t>1. </a:t>
              </a:r>
              <a:r>
                <a:rPr lang="th-TH" sz="2400" dirty="0">
                  <a:latin typeface="FC Crayon [Non-commercial] Reg" pitchFamily="2" charset="-34"/>
                  <a:cs typeface="FC Crayon [Non-commercial] Reg" pitchFamily="2" charset="-34"/>
                </a:rPr>
                <a:t>ร้อยละโดยมวล </a:t>
              </a:r>
              <a:r>
                <a:rPr lang="en-US" sz="2400" dirty="0">
                  <a:solidFill>
                    <a:schemeClr val="accent2"/>
                  </a:solidFill>
                  <a:latin typeface="FC Crayon [Non-commercial] Reg" pitchFamily="2" charset="-34"/>
                  <a:cs typeface="FC Crayon [Non-commercial] Reg" pitchFamily="2" charset="-34"/>
                </a:rPr>
                <a:t>( % w/w )</a:t>
              </a:r>
            </a:p>
          </p:txBody>
        </p:sp>
      </p:grpSp>
      <p:sp>
        <p:nvSpPr>
          <p:cNvPr id="27" name="กล่องข้อความ 26">
            <a:extLst>
              <a:ext uri="{FF2B5EF4-FFF2-40B4-BE49-F238E27FC236}">
                <a16:creationId xmlns:a16="http://schemas.microsoft.com/office/drawing/2014/main" id="{50327757-DDB8-98BA-7C26-529890F1C8E9}"/>
              </a:ext>
            </a:extLst>
          </p:cNvPr>
          <p:cNvSpPr txBox="1"/>
          <p:nvPr/>
        </p:nvSpPr>
        <p:spPr>
          <a:xfrm>
            <a:off x="895555" y="5169747"/>
            <a:ext cx="730362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หมายถึง </a:t>
            </a:r>
            <a:r>
              <a:rPr lang="en-US" sz="2400" dirty="0">
                <a:latin typeface="FC Crayon [Non-commercial] Reg" pitchFamily="2" charset="-34"/>
                <a:cs typeface="FC Crayon [Non-commercial] Reg" pitchFamily="2" charset="-34"/>
              </a:rPr>
              <a:t>NaCl (</a:t>
            </a:r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โซเดียมคลอ</a:t>
            </a:r>
            <a:r>
              <a:rPr lang="th-TH" sz="2400" dirty="0" err="1">
                <a:latin typeface="FC Crayon [Non-commercial] Reg" pitchFamily="2" charset="-34"/>
                <a:cs typeface="FC Crayon [Non-commercial] Reg" pitchFamily="2" charset="-34"/>
              </a:rPr>
              <a:t>ไ</a:t>
            </a:r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รด</a:t>
            </a:r>
            <a:r>
              <a:rPr lang="th-TH" sz="2400" dirty="0" err="1">
                <a:latin typeface="FC Crayon [Non-commercial] Reg" pitchFamily="2" charset="-34"/>
                <a:cs typeface="FC Crayon [Non-commercial] Reg" pitchFamily="2" charset="-34"/>
              </a:rPr>
              <a:t>์</a:t>
            </a:r>
            <a:r>
              <a:rPr lang="en-US" sz="2400" dirty="0">
                <a:latin typeface="FC Crayon [Non-commercial] Reg" pitchFamily="2" charset="-34"/>
                <a:cs typeface="FC Crayon [Non-commercial] Reg" pitchFamily="2" charset="-34"/>
              </a:rPr>
              <a:t>) </a:t>
            </a:r>
            <a:r>
              <a:rPr lang="en-US" sz="2400" dirty="0">
                <a:solidFill>
                  <a:srgbClr val="5B9BD5"/>
                </a:solidFill>
                <a:latin typeface="FC Crayon [Non-commercial] Reg" pitchFamily="2" charset="-34"/>
                <a:cs typeface="FC Crayon [Non-commercial] Reg" pitchFamily="2" charset="-34"/>
              </a:rPr>
              <a:t>57 </a:t>
            </a:r>
            <a:r>
              <a:rPr lang="th-TH" sz="2400" dirty="0">
                <a:solidFill>
                  <a:srgbClr val="5B9BD5"/>
                </a:solidFill>
                <a:latin typeface="FC Crayon [Non-commercial] Reg" pitchFamily="2" charset="-34"/>
                <a:cs typeface="FC Crayon [Non-commercial] Reg" pitchFamily="2" charset="-34"/>
              </a:rPr>
              <a:t>กรัม </a:t>
            </a:r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ละลายอยู่ในสารละลาย </a:t>
            </a:r>
            <a:r>
              <a:rPr lang="en-US" sz="2400" dirty="0">
                <a:solidFill>
                  <a:srgbClr val="5B9BD5"/>
                </a:solidFill>
                <a:latin typeface="FC Crayon [Non-commercial] Reg" pitchFamily="2" charset="-34"/>
                <a:cs typeface="FC Crayon [Non-commercial] Reg" pitchFamily="2" charset="-34"/>
              </a:rPr>
              <a:t>100 </a:t>
            </a:r>
            <a:r>
              <a:rPr lang="th-TH" sz="2400" dirty="0">
                <a:solidFill>
                  <a:srgbClr val="5B9BD5"/>
                </a:solidFill>
                <a:latin typeface="FC Crayon [Non-commercial] Reg" pitchFamily="2" charset="-34"/>
                <a:cs typeface="FC Crayon [Non-commercial] Reg" pitchFamily="2" charset="-34"/>
              </a:rPr>
              <a:t>กรัม</a:t>
            </a:r>
          </a:p>
        </p:txBody>
      </p:sp>
      <p:sp>
        <p:nvSpPr>
          <p:cNvPr id="35" name="ลูกศรลง 34">
            <a:extLst>
              <a:ext uri="{FF2B5EF4-FFF2-40B4-BE49-F238E27FC236}">
                <a16:creationId xmlns:a16="http://schemas.microsoft.com/office/drawing/2014/main" id="{17DBEC24-6FE5-8DF2-7046-052EDB0753DD}"/>
              </a:ext>
            </a:extLst>
          </p:cNvPr>
          <p:cNvSpPr/>
          <p:nvPr/>
        </p:nvSpPr>
        <p:spPr>
          <a:xfrm>
            <a:off x="4274233" y="4501936"/>
            <a:ext cx="287753" cy="461664"/>
          </a:xfrm>
          <a:custGeom>
            <a:avLst/>
            <a:gdLst>
              <a:gd name="connsiteX0" fmla="*/ 0 w 287753"/>
              <a:gd name="connsiteY0" fmla="*/ 317788 h 461664"/>
              <a:gd name="connsiteX1" fmla="*/ 71938 w 287753"/>
              <a:gd name="connsiteY1" fmla="*/ 317788 h 461664"/>
              <a:gd name="connsiteX2" fmla="*/ 71938 w 287753"/>
              <a:gd name="connsiteY2" fmla="*/ 0 h 461664"/>
              <a:gd name="connsiteX3" fmla="*/ 215815 w 287753"/>
              <a:gd name="connsiteY3" fmla="*/ 0 h 461664"/>
              <a:gd name="connsiteX4" fmla="*/ 215815 w 287753"/>
              <a:gd name="connsiteY4" fmla="*/ 317788 h 461664"/>
              <a:gd name="connsiteX5" fmla="*/ 287753 w 287753"/>
              <a:gd name="connsiteY5" fmla="*/ 317788 h 461664"/>
              <a:gd name="connsiteX6" fmla="*/ 143877 w 287753"/>
              <a:gd name="connsiteY6" fmla="*/ 461664 h 461664"/>
              <a:gd name="connsiteX7" fmla="*/ 0 w 287753"/>
              <a:gd name="connsiteY7" fmla="*/ 317788 h 46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7753" h="461664" extrusionOk="0">
                <a:moveTo>
                  <a:pt x="0" y="317788"/>
                </a:moveTo>
                <a:cubicBezTo>
                  <a:pt x="14942" y="319796"/>
                  <a:pt x="57330" y="319713"/>
                  <a:pt x="71938" y="317788"/>
                </a:cubicBezTo>
                <a:cubicBezTo>
                  <a:pt x="64524" y="213579"/>
                  <a:pt x="61848" y="82714"/>
                  <a:pt x="71938" y="0"/>
                </a:cubicBezTo>
                <a:cubicBezTo>
                  <a:pt x="105912" y="762"/>
                  <a:pt x="166242" y="-6626"/>
                  <a:pt x="215815" y="0"/>
                </a:cubicBezTo>
                <a:cubicBezTo>
                  <a:pt x="224227" y="106521"/>
                  <a:pt x="228200" y="173530"/>
                  <a:pt x="215815" y="317788"/>
                </a:cubicBezTo>
                <a:cubicBezTo>
                  <a:pt x="250669" y="320601"/>
                  <a:pt x="256085" y="314216"/>
                  <a:pt x="287753" y="317788"/>
                </a:cubicBezTo>
                <a:cubicBezTo>
                  <a:pt x="241570" y="351985"/>
                  <a:pt x="178511" y="420726"/>
                  <a:pt x="143877" y="461664"/>
                </a:cubicBezTo>
                <a:cubicBezTo>
                  <a:pt x="92142" y="410791"/>
                  <a:pt x="66100" y="373315"/>
                  <a:pt x="0" y="317788"/>
                </a:cubicBez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37" name="ลูกศรลง 36">
            <a:extLst>
              <a:ext uri="{FF2B5EF4-FFF2-40B4-BE49-F238E27FC236}">
                <a16:creationId xmlns:a16="http://schemas.microsoft.com/office/drawing/2014/main" id="{E38C17D1-9C0C-B595-09F7-0C20B54CFCDD}"/>
              </a:ext>
            </a:extLst>
          </p:cNvPr>
          <p:cNvSpPr/>
          <p:nvPr/>
        </p:nvSpPr>
        <p:spPr>
          <a:xfrm>
            <a:off x="4670822" y="4501936"/>
            <a:ext cx="287753" cy="461664"/>
          </a:xfrm>
          <a:custGeom>
            <a:avLst/>
            <a:gdLst>
              <a:gd name="connsiteX0" fmla="*/ 0 w 287753"/>
              <a:gd name="connsiteY0" fmla="*/ 317788 h 461664"/>
              <a:gd name="connsiteX1" fmla="*/ 71938 w 287753"/>
              <a:gd name="connsiteY1" fmla="*/ 317788 h 461664"/>
              <a:gd name="connsiteX2" fmla="*/ 71938 w 287753"/>
              <a:gd name="connsiteY2" fmla="*/ 0 h 461664"/>
              <a:gd name="connsiteX3" fmla="*/ 215815 w 287753"/>
              <a:gd name="connsiteY3" fmla="*/ 0 h 461664"/>
              <a:gd name="connsiteX4" fmla="*/ 215815 w 287753"/>
              <a:gd name="connsiteY4" fmla="*/ 317788 h 461664"/>
              <a:gd name="connsiteX5" fmla="*/ 287753 w 287753"/>
              <a:gd name="connsiteY5" fmla="*/ 317788 h 461664"/>
              <a:gd name="connsiteX6" fmla="*/ 143877 w 287753"/>
              <a:gd name="connsiteY6" fmla="*/ 461664 h 461664"/>
              <a:gd name="connsiteX7" fmla="*/ 0 w 287753"/>
              <a:gd name="connsiteY7" fmla="*/ 317788 h 46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7753" h="461664" extrusionOk="0">
                <a:moveTo>
                  <a:pt x="0" y="317788"/>
                </a:moveTo>
                <a:cubicBezTo>
                  <a:pt x="14942" y="319796"/>
                  <a:pt x="57330" y="319713"/>
                  <a:pt x="71938" y="317788"/>
                </a:cubicBezTo>
                <a:cubicBezTo>
                  <a:pt x="64524" y="213579"/>
                  <a:pt x="61848" y="82714"/>
                  <a:pt x="71938" y="0"/>
                </a:cubicBezTo>
                <a:cubicBezTo>
                  <a:pt x="105912" y="762"/>
                  <a:pt x="166242" y="-6626"/>
                  <a:pt x="215815" y="0"/>
                </a:cubicBezTo>
                <a:cubicBezTo>
                  <a:pt x="224227" y="106521"/>
                  <a:pt x="228200" y="173530"/>
                  <a:pt x="215815" y="317788"/>
                </a:cubicBezTo>
                <a:cubicBezTo>
                  <a:pt x="250669" y="320601"/>
                  <a:pt x="256085" y="314216"/>
                  <a:pt x="287753" y="317788"/>
                </a:cubicBezTo>
                <a:cubicBezTo>
                  <a:pt x="241570" y="351985"/>
                  <a:pt x="178511" y="420726"/>
                  <a:pt x="143877" y="461664"/>
                </a:cubicBezTo>
                <a:cubicBezTo>
                  <a:pt x="92142" y="410791"/>
                  <a:pt x="66100" y="373315"/>
                  <a:pt x="0" y="317788"/>
                </a:cubicBez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pic>
        <p:nvPicPr>
          <p:cNvPr id="38" name="รูปภาพ 37">
            <a:extLst>
              <a:ext uri="{FF2B5EF4-FFF2-40B4-BE49-F238E27FC236}">
                <a16:creationId xmlns:a16="http://schemas.microsoft.com/office/drawing/2014/main" id="{4357E29E-28BD-B66F-8802-09F726264A0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492" t="28836" r="65997" b="45773"/>
          <a:stretch/>
        </p:blipFill>
        <p:spPr>
          <a:xfrm flipH="1">
            <a:off x="8168798" y="3241513"/>
            <a:ext cx="3205434" cy="2473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2265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1.45833E-6 0 L 1.45833E-6 0.00023 " pathEditMode="relative" rAng="0" ptsTypes="AA">
                                      <p:cBhvr>
                                        <p:cTn id="6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  <p:animRot by="1500000">
                                      <p:cBhvr>
                                        <p:cTn id="7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สี่เหลี่ยมผืนผ้ามุมมน 4">
            <a:extLst>
              <a:ext uri="{FF2B5EF4-FFF2-40B4-BE49-F238E27FC236}">
                <a16:creationId xmlns:a16="http://schemas.microsoft.com/office/drawing/2014/main" id="{40C08761-514A-6CB3-1F05-80084CEC4F14}"/>
              </a:ext>
            </a:extLst>
          </p:cNvPr>
          <p:cNvSpPr/>
          <p:nvPr/>
        </p:nvSpPr>
        <p:spPr>
          <a:xfrm>
            <a:off x="805893" y="3301341"/>
            <a:ext cx="10580214" cy="2458192"/>
          </a:xfrm>
          <a:custGeom>
            <a:avLst/>
            <a:gdLst>
              <a:gd name="connsiteX0" fmla="*/ 0 w 10580214"/>
              <a:gd name="connsiteY0" fmla="*/ 279791 h 2458192"/>
              <a:gd name="connsiteX1" fmla="*/ 281621 w 10580214"/>
              <a:gd name="connsiteY1" fmla="*/ 0 h 2458192"/>
              <a:gd name="connsiteX2" fmla="*/ 849250 w 10580214"/>
              <a:gd name="connsiteY2" fmla="*/ 0 h 2458192"/>
              <a:gd name="connsiteX3" fmla="*/ 1316708 w 10580214"/>
              <a:gd name="connsiteY3" fmla="*/ 0 h 2458192"/>
              <a:gd name="connsiteX4" fmla="*/ 2084676 w 10580214"/>
              <a:gd name="connsiteY4" fmla="*/ 0 h 2458192"/>
              <a:gd name="connsiteX5" fmla="*/ 2952814 w 10580214"/>
              <a:gd name="connsiteY5" fmla="*/ 0 h 2458192"/>
              <a:gd name="connsiteX6" fmla="*/ 3620612 w 10580214"/>
              <a:gd name="connsiteY6" fmla="*/ 0 h 2458192"/>
              <a:gd name="connsiteX7" fmla="*/ 4188239 w 10580214"/>
              <a:gd name="connsiteY7" fmla="*/ 0 h 2458192"/>
              <a:gd name="connsiteX8" fmla="*/ 4755868 w 10580214"/>
              <a:gd name="connsiteY8" fmla="*/ 0 h 2458192"/>
              <a:gd name="connsiteX9" fmla="*/ 5223327 w 10580214"/>
              <a:gd name="connsiteY9" fmla="*/ 0 h 2458192"/>
              <a:gd name="connsiteX10" fmla="*/ 5690785 w 10580214"/>
              <a:gd name="connsiteY10" fmla="*/ 0 h 2458192"/>
              <a:gd name="connsiteX11" fmla="*/ 6158244 w 10580214"/>
              <a:gd name="connsiteY11" fmla="*/ 0 h 2458192"/>
              <a:gd name="connsiteX12" fmla="*/ 6625702 w 10580214"/>
              <a:gd name="connsiteY12" fmla="*/ 0 h 2458192"/>
              <a:gd name="connsiteX13" fmla="*/ 7493840 w 10580214"/>
              <a:gd name="connsiteY13" fmla="*/ 0 h 2458192"/>
              <a:gd name="connsiteX14" fmla="*/ 8161638 w 10580214"/>
              <a:gd name="connsiteY14" fmla="*/ 0 h 2458192"/>
              <a:gd name="connsiteX15" fmla="*/ 9029776 w 10580214"/>
              <a:gd name="connsiteY15" fmla="*/ 0 h 2458192"/>
              <a:gd name="connsiteX16" fmla="*/ 10298592 w 10580214"/>
              <a:gd name="connsiteY16" fmla="*/ 0 h 2458192"/>
              <a:gd name="connsiteX17" fmla="*/ 10580214 w 10580214"/>
              <a:gd name="connsiteY17" fmla="*/ 279791 h 2458192"/>
              <a:gd name="connsiteX18" fmla="*/ 10580214 w 10580214"/>
              <a:gd name="connsiteY18" fmla="*/ 874689 h 2458192"/>
              <a:gd name="connsiteX19" fmla="*/ 10580214 w 10580214"/>
              <a:gd name="connsiteY19" fmla="*/ 1488572 h 2458192"/>
              <a:gd name="connsiteX20" fmla="*/ 10580214 w 10580214"/>
              <a:gd name="connsiteY20" fmla="*/ 2178400 h 2458192"/>
              <a:gd name="connsiteX21" fmla="*/ 10298592 w 10580214"/>
              <a:gd name="connsiteY21" fmla="*/ 2458192 h 2458192"/>
              <a:gd name="connsiteX22" fmla="*/ 9730963 w 10580214"/>
              <a:gd name="connsiteY22" fmla="*/ 2458192 h 2458192"/>
              <a:gd name="connsiteX23" fmla="*/ 9263505 w 10580214"/>
              <a:gd name="connsiteY23" fmla="*/ 2458192 h 2458192"/>
              <a:gd name="connsiteX24" fmla="*/ 8495537 w 10580214"/>
              <a:gd name="connsiteY24" fmla="*/ 2458192 h 2458192"/>
              <a:gd name="connsiteX25" fmla="*/ 7927908 w 10580214"/>
              <a:gd name="connsiteY25" fmla="*/ 2458192 h 2458192"/>
              <a:gd name="connsiteX26" fmla="*/ 7360281 w 10580214"/>
              <a:gd name="connsiteY26" fmla="*/ 2458192 h 2458192"/>
              <a:gd name="connsiteX27" fmla="*/ 6592313 w 10580214"/>
              <a:gd name="connsiteY27" fmla="*/ 2458192 h 2458192"/>
              <a:gd name="connsiteX28" fmla="*/ 5724175 w 10580214"/>
              <a:gd name="connsiteY28" fmla="*/ 2458192 h 2458192"/>
              <a:gd name="connsiteX29" fmla="*/ 4856038 w 10580214"/>
              <a:gd name="connsiteY29" fmla="*/ 2458192 h 2458192"/>
              <a:gd name="connsiteX30" fmla="*/ 4188239 w 10580214"/>
              <a:gd name="connsiteY30" fmla="*/ 2458192 h 2458192"/>
              <a:gd name="connsiteX31" fmla="*/ 3720781 w 10580214"/>
              <a:gd name="connsiteY31" fmla="*/ 2458192 h 2458192"/>
              <a:gd name="connsiteX32" fmla="*/ 3253322 w 10580214"/>
              <a:gd name="connsiteY32" fmla="*/ 2458192 h 2458192"/>
              <a:gd name="connsiteX33" fmla="*/ 2585524 w 10580214"/>
              <a:gd name="connsiteY33" fmla="*/ 2458192 h 2458192"/>
              <a:gd name="connsiteX34" fmla="*/ 2118066 w 10580214"/>
              <a:gd name="connsiteY34" fmla="*/ 2458192 h 2458192"/>
              <a:gd name="connsiteX35" fmla="*/ 1550437 w 10580214"/>
              <a:gd name="connsiteY35" fmla="*/ 2458192 h 2458192"/>
              <a:gd name="connsiteX36" fmla="*/ 882639 w 10580214"/>
              <a:gd name="connsiteY36" fmla="*/ 2458192 h 2458192"/>
              <a:gd name="connsiteX37" fmla="*/ 281621 w 10580214"/>
              <a:gd name="connsiteY37" fmla="*/ 2458192 h 2458192"/>
              <a:gd name="connsiteX38" fmla="*/ 0 w 10580214"/>
              <a:gd name="connsiteY38" fmla="*/ 2178400 h 2458192"/>
              <a:gd name="connsiteX39" fmla="*/ 0 w 10580214"/>
              <a:gd name="connsiteY39" fmla="*/ 1545530 h 2458192"/>
              <a:gd name="connsiteX40" fmla="*/ 0 w 10580214"/>
              <a:gd name="connsiteY40" fmla="*/ 969619 h 2458192"/>
              <a:gd name="connsiteX41" fmla="*/ 0 w 10580214"/>
              <a:gd name="connsiteY41" fmla="*/ 279791 h 2458192"/>
              <a:gd name="connsiteX0" fmla="*/ 0 w 10580214"/>
              <a:gd name="connsiteY0" fmla="*/ 279791 h 2458192"/>
              <a:gd name="connsiteX1" fmla="*/ 281621 w 10580214"/>
              <a:gd name="connsiteY1" fmla="*/ 0 h 2458192"/>
              <a:gd name="connsiteX2" fmla="*/ 1049588 w 10580214"/>
              <a:gd name="connsiteY2" fmla="*/ 0 h 2458192"/>
              <a:gd name="connsiteX3" fmla="*/ 1617217 w 10580214"/>
              <a:gd name="connsiteY3" fmla="*/ 0 h 2458192"/>
              <a:gd name="connsiteX4" fmla="*/ 1984506 w 10580214"/>
              <a:gd name="connsiteY4" fmla="*/ 0 h 2458192"/>
              <a:gd name="connsiteX5" fmla="*/ 2552134 w 10580214"/>
              <a:gd name="connsiteY5" fmla="*/ 0 h 2458192"/>
              <a:gd name="connsiteX6" fmla="*/ 2919423 w 10580214"/>
              <a:gd name="connsiteY6" fmla="*/ 0 h 2458192"/>
              <a:gd name="connsiteX7" fmla="*/ 3787561 w 10580214"/>
              <a:gd name="connsiteY7" fmla="*/ 0 h 2458192"/>
              <a:gd name="connsiteX8" fmla="*/ 4255020 w 10580214"/>
              <a:gd name="connsiteY8" fmla="*/ 0 h 2458192"/>
              <a:gd name="connsiteX9" fmla="*/ 5022987 w 10580214"/>
              <a:gd name="connsiteY9" fmla="*/ 0 h 2458192"/>
              <a:gd name="connsiteX10" fmla="*/ 5490446 w 10580214"/>
              <a:gd name="connsiteY10" fmla="*/ 0 h 2458192"/>
              <a:gd name="connsiteX11" fmla="*/ 6358583 w 10580214"/>
              <a:gd name="connsiteY11" fmla="*/ 0 h 2458192"/>
              <a:gd name="connsiteX12" fmla="*/ 6826042 w 10580214"/>
              <a:gd name="connsiteY12" fmla="*/ 0 h 2458192"/>
              <a:gd name="connsiteX13" fmla="*/ 7493840 w 10580214"/>
              <a:gd name="connsiteY13" fmla="*/ 0 h 2458192"/>
              <a:gd name="connsiteX14" fmla="*/ 8361978 w 10580214"/>
              <a:gd name="connsiteY14" fmla="*/ 0 h 2458192"/>
              <a:gd name="connsiteX15" fmla="*/ 8929606 w 10580214"/>
              <a:gd name="connsiteY15" fmla="*/ 0 h 2458192"/>
              <a:gd name="connsiteX16" fmla="*/ 9497234 w 10580214"/>
              <a:gd name="connsiteY16" fmla="*/ 0 h 2458192"/>
              <a:gd name="connsiteX17" fmla="*/ 10298592 w 10580214"/>
              <a:gd name="connsiteY17" fmla="*/ 0 h 2458192"/>
              <a:gd name="connsiteX18" fmla="*/ 10580214 w 10580214"/>
              <a:gd name="connsiteY18" fmla="*/ 279791 h 2458192"/>
              <a:gd name="connsiteX19" fmla="*/ 10580214 w 10580214"/>
              <a:gd name="connsiteY19" fmla="*/ 893674 h 2458192"/>
              <a:gd name="connsiteX20" fmla="*/ 10580214 w 10580214"/>
              <a:gd name="connsiteY20" fmla="*/ 1469586 h 2458192"/>
              <a:gd name="connsiteX21" fmla="*/ 10580214 w 10580214"/>
              <a:gd name="connsiteY21" fmla="*/ 2178400 h 2458192"/>
              <a:gd name="connsiteX22" fmla="*/ 10298592 w 10580214"/>
              <a:gd name="connsiteY22" fmla="*/ 2458192 h 2458192"/>
              <a:gd name="connsiteX23" fmla="*/ 9630794 w 10580214"/>
              <a:gd name="connsiteY23" fmla="*/ 2458192 h 2458192"/>
              <a:gd name="connsiteX24" fmla="*/ 9163335 w 10580214"/>
              <a:gd name="connsiteY24" fmla="*/ 2458192 h 2458192"/>
              <a:gd name="connsiteX25" fmla="*/ 8595707 w 10580214"/>
              <a:gd name="connsiteY25" fmla="*/ 2458192 h 2458192"/>
              <a:gd name="connsiteX26" fmla="*/ 7827739 w 10580214"/>
              <a:gd name="connsiteY26" fmla="*/ 2458192 h 2458192"/>
              <a:gd name="connsiteX27" fmla="*/ 7360281 w 10580214"/>
              <a:gd name="connsiteY27" fmla="*/ 2458192 h 2458192"/>
              <a:gd name="connsiteX28" fmla="*/ 6992991 w 10580214"/>
              <a:gd name="connsiteY28" fmla="*/ 2458192 h 2458192"/>
              <a:gd name="connsiteX29" fmla="*/ 6325193 w 10580214"/>
              <a:gd name="connsiteY29" fmla="*/ 2458192 h 2458192"/>
              <a:gd name="connsiteX30" fmla="*/ 5957904 w 10580214"/>
              <a:gd name="connsiteY30" fmla="*/ 2458192 h 2458192"/>
              <a:gd name="connsiteX31" fmla="*/ 5390276 w 10580214"/>
              <a:gd name="connsiteY31" fmla="*/ 2458192 h 2458192"/>
              <a:gd name="connsiteX32" fmla="*/ 4922818 w 10580214"/>
              <a:gd name="connsiteY32" fmla="*/ 2458192 h 2458192"/>
              <a:gd name="connsiteX33" fmla="*/ 4255020 w 10580214"/>
              <a:gd name="connsiteY33" fmla="*/ 2458192 h 2458192"/>
              <a:gd name="connsiteX34" fmla="*/ 3787561 w 10580214"/>
              <a:gd name="connsiteY34" fmla="*/ 2458192 h 2458192"/>
              <a:gd name="connsiteX35" fmla="*/ 3420272 w 10580214"/>
              <a:gd name="connsiteY35" fmla="*/ 2458192 h 2458192"/>
              <a:gd name="connsiteX36" fmla="*/ 2552134 w 10580214"/>
              <a:gd name="connsiteY36" fmla="*/ 2458192 h 2458192"/>
              <a:gd name="connsiteX37" fmla="*/ 1683997 w 10580214"/>
              <a:gd name="connsiteY37" fmla="*/ 2458192 h 2458192"/>
              <a:gd name="connsiteX38" fmla="*/ 916029 w 10580214"/>
              <a:gd name="connsiteY38" fmla="*/ 2458192 h 2458192"/>
              <a:gd name="connsiteX39" fmla="*/ 281621 w 10580214"/>
              <a:gd name="connsiteY39" fmla="*/ 2458192 h 2458192"/>
              <a:gd name="connsiteX40" fmla="*/ 0 w 10580214"/>
              <a:gd name="connsiteY40" fmla="*/ 2178400 h 2458192"/>
              <a:gd name="connsiteX41" fmla="*/ 0 w 10580214"/>
              <a:gd name="connsiteY41" fmla="*/ 1526544 h 2458192"/>
              <a:gd name="connsiteX42" fmla="*/ 0 w 10580214"/>
              <a:gd name="connsiteY42" fmla="*/ 874689 h 2458192"/>
              <a:gd name="connsiteX43" fmla="*/ 0 w 10580214"/>
              <a:gd name="connsiteY43" fmla="*/ 279791 h 2458192"/>
              <a:gd name="connsiteX0" fmla="*/ 0 w 10580214"/>
              <a:gd name="connsiteY0" fmla="*/ 279791 h 2458192"/>
              <a:gd name="connsiteX1" fmla="*/ 281621 w 10580214"/>
              <a:gd name="connsiteY1" fmla="*/ 0 h 2458192"/>
              <a:gd name="connsiteX2" fmla="*/ 849250 w 10580214"/>
              <a:gd name="connsiteY2" fmla="*/ 0 h 2458192"/>
              <a:gd name="connsiteX3" fmla="*/ 1316708 w 10580214"/>
              <a:gd name="connsiteY3" fmla="*/ 0 h 2458192"/>
              <a:gd name="connsiteX4" fmla="*/ 2084676 w 10580214"/>
              <a:gd name="connsiteY4" fmla="*/ 0 h 2458192"/>
              <a:gd name="connsiteX5" fmla="*/ 2952814 w 10580214"/>
              <a:gd name="connsiteY5" fmla="*/ 0 h 2458192"/>
              <a:gd name="connsiteX6" fmla="*/ 3620612 w 10580214"/>
              <a:gd name="connsiteY6" fmla="*/ 0 h 2458192"/>
              <a:gd name="connsiteX7" fmla="*/ 4188239 w 10580214"/>
              <a:gd name="connsiteY7" fmla="*/ 0 h 2458192"/>
              <a:gd name="connsiteX8" fmla="*/ 4755868 w 10580214"/>
              <a:gd name="connsiteY8" fmla="*/ 0 h 2458192"/>
              <a:gd name="connsiteX9" fmla="*/ 5223327 w 10580214"/>
              <a:gd name="connsiteY9" fmla="*/ 0 h 2458192"/>
              <a:gd name="connsiteX10" fmla="*/ 5690785 w 10580214"/>
              <a:gd name="connsiteY10" fmla="*/ 0 h 2458192"/>
              <a:gd name="connsiteX11" fmla="*/ 6158244 w 10580214"/>
              <a:gd name="connsiteY11" fmla="*/ 0 h 2458192"/>
              <a:gd name="connsiteX12" fmla="*/ 6625702 w 10580214"/>
              <a:gd name="connsiteY12" fmla="*/ 0 h 2458192"/>
              <a:gd name="connsiteX13" fmla="*/ 7493840 w 10580214"/>
              <a:gd name="connsiteY13" fmla="*/ 0 h 2458192"/>
              <a:gd name="connsiteX14" fmla="*/ 8161638 w 10580214"/>
              <a:gd name="connsiteY14" fmla="*/ 0 h 2458192"/>
              <a:gd name="connsiteX15" fmla="*/ 9029776 w 10580214"/>
              <a:gd name="connsiteY15" fmla="*/ 0 h 2458192"/>
              <a:gd name="connsiteX16" fmla="*/ 10298592 w 10580214"/>
              <a:gd name="connsiteY16" fmla="*/ 0 h 2458192"/>
              <a:gd name="connsiteX17" fmla="*/ 10580214 w 10580214"/>
              <a:gd name="connsiteY17" fmla="*/ 279791 h 2458192"/>
              <a:gd name="connsiteX18" fmla="*/ 10580214 w 10580214"/>
              <a:gd name="connsiteY18" fmla="*/ 874689 h 2458192"/>
              <a:gd name="connsiteX19" fmla="*/ 10580214 w 10580214"/>
              <a:gd name="connsiteY19" fmla="*/ 1488572 h 2458192"/>
              <a:gd name="connsiteX20" fmla="*/ 10580214 w 10580214"/>
              <a:gd name="connsiteY20" fmla="*/ 2178400 h 2458192"/>
              <a:gd name="connsiteX21" fmla="*/ 10298592 w 10580214"/>
              <a:gd name="connsiteY21" fmla="*/ 2458192 h 2458192"/>
              <a:gd name="connsiteX22" fmla="*/ 9730963 w 10580214"/>
              <a:gd name="connsiteY22" fmla="*/ 2458192 h 2458192"/>
              <a:gd name="connsiteX23" fmla="*/ 9263505 w 10580214"/>
              <a:gd name="connsiteY23" fmla="*/ 2458192 h 2458192"/>
              <a:gd name="connsiteX24" fmla="*/ 8495537 w 10580214"/>
              <a:gd name="connsiteY24" fmla="*/ 2458192 h 2458192"/>
              <a:gd name="connsiteX25" fmla="*/ 7927908 w 10580214"/>
              <a:gd name="connsiteY25" fmla="*/ 2458192 h 2458192"/>
              <a:gd name="connsiteX26" fmla="*/ 7360281 w 10580214"/>
              <a:gd name="connsiteY26" fmla="*/ 2458192 h 2458192"/>
              <a:gd name="connsiteX27" fmla="*/ 6592313 w 10580214"/>
              <a:gd name="connsiteY27" fmla="*/ 2458192 h 2458192"/>
              <a:gd name="connsiteX28" fmla="*/ 5724175 w 10580214"/>
              <a:gd name="connsiteY28" fmla="*/ 2458192 h 2458192"/>
              <a:gd name="connsiteX29" fmla="*/ 4856038 w 10580214"/>
              <a:gd name="connsiteY29" fmla="*/ 2458192 h 2458192"/>
              <a:gd name="connsiteX30" fmla="*/ 4188239 w 10580214"/>
              <a:gd name="connsiteY30" fmla="*/ 2458192 h 2458192"/>
              <a:gd name="connsiteX31" fmla="*/ 3720781 w 10580214"/>
              <a:gd name="connsiteY31" fmla="*/ 2458192 h 2458192"/>
              <a:gd name="connsiteX32" fmla="*/ 3253322 w 10580214"/>
              <a:gd name="connsiteY32" fmla="*/ 2458192 h 2458192"/>
              <a:gd name="connsiteX33" fmla="*/ 2585524 w 10580214"/>
              <a:gd name="connsiteY33" fmla="*/ 2458192 h 2458192"/>
              <a:gd name="connsiteX34" fmla="*/ 2118066 w 10580214"/>
              <a:gd name="connsiteY34" fmla="*/ 2458192 h 2458192"/>
              <a:gd name="connsiteX35" fmla="*/ 1550437 w 10580214"/>
              <a:gd name="connsiteY35" fmla="*/ 2458192 h 2458192"/>
              <a:gd name="connsiteX36" fmla="*/ 882639 w 10580214"/>
              <a:gd name="connsiteY36" fmla="*/ 2458192 h 2458192"/>
              <a:gd name="connsiteX37" fmla="*/ 281621 w 10580214"/>
              <a:gd name="connsiteY37" fmla="*/ 2458192 h 2458192"/>
              <a:gd name="connsiteX38" fmla="*/ 0 w 10580214"/>
              <a:gd name="connsiteY38" fmla="*/ 2178400 h 2458192"/>
              <a:gd name="connsiteX39" fmla="*/ 0 w 10580214"/>
              <a:gd name="connsiteY39" fmla="*/ 1545530 h 2458192"/>
              <a:gd name="connsiteX40" fmla="*/ 0 w 10580214"/>
              <a:gd name="connsiteY40" fmla="*/ 969619 h 2458192"/>
              <a:gd name="connsiteX41" fmla="*/ 0 w 10580214"/>
              <a:gd name="connsiteY41" fmla="*/ 279791 h 2458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0580214" h="2458192" fill="none" extrusionOk="0">
                <a:moveTo>
                  <a:pt x="0" y="279791"/>
                </a:moveTo>
                <a:cubicBezTo>
                  <a:pt x="-18983" y="84988"/>
                  <a:pt x="75057" y="-4239"/>
                  <a:pt x="281621" y="0"/>
                </a:cubicBezTo>
                <a:cubicBezTo>
                  <a:pt x="482392" y="-11960"/>
                  <a:pt x="571034" y="47970"/>
                  <a:pt x="849250" y="0"/>
                </a:cubicBezTo>
                <a:cubicBezTo>
                  <a:pt x="1118138" y="-17380"/>
                  <a:pt x="1160038" y="-10637"/>
                  <a:pt x="1316708" y="0"/>
                </a:cubicBezTo>
                <a:cubicBezTo>
                  <a:pt x="1409292" y="19044"/>
                  <a:pt x="1830325" y="2401"/>
                  <a:pt x="2084676" y="0"/>
                </a:cubicBezTo>
                <a:cubicBezTo>
                  <a:pt x="2262791" y="-71265"/>
                  <a:pt x="2521446" y="41504"/>
                  <a:pt x="2952814" y="0"/>
                </a:cubicBezTo>
                <a:cubicBezTo>
                  <a:pt x="3382800" y="-30804"/>
                  <a:pt x="3442410" y="-55619"/>
                  <a:pt x="3620612" y="0"/>
                </a:cubicBezTo>
                <a:cubicBezTo>
                  <a:pt x="3794456" y="41301"/>
                  <a:pt x="3926499" y="-22736"/>
                  <a:pt x="4188239" y="0"/>
                </a:cubicBezTo>
                <a:cubicBezTo>
                  <a:pt x="4460101" y="-10990"/>
                  <a:pt x="4492483" y="8240"/>
                  <a:pt x="4755868" y="0"/>
                </a:cubicBezTo>
                <a:cubicBezTo>
                  <a:pt x="5036128" y="-21918"/>
                  <a:pt x="5062081" y="24215"/>
                  <a:pt x="5223327" y="0"/>
                </a:cubicBezTo>
                <a:cubicBezTo>
                  <a:pt x="5391746" y="-20236"/>
                  <a:pt x="5566268" y="15165"/>
                  <a:pt x="5690785" y="0"/>
                </a:cubicBezTo>
                <a:cubicBezTo>
                  <a:pt x="5825882" y="-22372"/>
                  <a:pt x="6014813" y="17190"/>
                  <a:pt x="6158244" y="0"/>
                </a:cubicBezTo>
                <a:cubicBezTo>
                  <a:pt x="6335221" y="59391"/>
                  <a:pt x="6507944" y="-49565"/>
                  <a:pt x="6625702" y="0"/>
                </a:cubicBezTo>
                <a:cubicBezTo>
                  <a:pt x="6767764" y="53718"/>
                  <a:pt x="7240632" y="11310"/>
                  <a:pt x="7493840" y="0"/>
                </a:cubicBezTo>
                <a:cubicBezTo>
                  <a:pt x="7733059" y="24018"/>
                  <a:pt x="7939439" y="66993"/>
                  <a:pt x="8161638" y="0"/>
                </a:cubicBezTo>
                <a:cubicBezTo>
                  <a:pt x="8326344" y="-34961"/>
                  <a:pt x="8717174" y="-84883"/>
                  <a:pt x="9029776" y="0"/>
                </a:cubicBezTo>
                <a:cubicBezTo>
                  <a:pt x="9400547" y="-61658"/>
                  <a:pt x="9786186" y="-148181"/>
                  <a:pt x="10298592" y="0"/>
                </a:cubicBezTo>
                <a:cubicBezTo>
                  <a:pt x="10439395" y="-16116"/>
                  <a:pt x="10634352" y="116758"/>
                  <a:pt x="10580214" y="279791"/>
                </a:cubicBezTo>
                <a:cubicBezTo>
                  <a:pt x="10563574" y="402290"/>
                  <a:pt x="10658076" y="640668"/>
                  <a:pt x="10580214" y="874689"/>
                </a:cubicBezTo>
                <a:cubicBezTo>
                  <a:pt x="10634547" y="1069800"/>
                  <a:pt x="10570774" y="1247459"/>
                  <a:pt x="10580214" y="1488572"/>
                </a:cubicBezTo>
                <a:cubicBezTo>
                  <a:pt x="10672607" y="1765935"/>
                  <a:pt x="10567565" y="1921199"/>
                  <a:pt x="10580214" y="2178400"/>
                </a:cubicBezTo>
                <a:cubicBezTo>
                  <a:pt x="10608546" y="2322256"/>
                  <a:pt x="10483820" y="2458537"/>
                  <a:pt x="10298592" y="2458192"/>
                </a:cubicBezTo>
                <a:cubicBezTo>
                  <a:pt x="10135726" y="2439332"/>
                  <a:pt x="9857079" y="2452919"/>
                  <a:pt x="9730963" y="2458192"/>
                </a:cubicBezTo>
                <a:cubicBezTo>
                  <a:pt x="9556602" y="2488380"/>
                  <a:pt x="9381769" y="2442747"/>
                  <a:pt x="9263505" y="2458192"/>
                </a:cubicBezTo>
                <a:cubicBezTo>
                  <a:pt x="9190834" y="2454208"/>
                  <a:pt x="8779835" y="2415156"/>
                  <a:pt x="8495537" y="2458192"/>
                </a:cubicBezTo>
                <a:cubicBezTo>
                  <a:pt x="8182362" y="2477952"/>
                  <a:pt x="8148169" y="2475729"/>
                  <a:pt x="7927908" y="2458192"/>
                </a:cubicBezTo>
                <a:cubicBezTo>
                  <a:pt x="7702457" y="2444902"/>
                  <a:pt x="7626393" y="2423148"/>
                  <a:pt x="7360281" y="2458192"/>
                </a:cubicBezTo>
                <a:cubicBezTo>
                  <a:pt x="7142261" y="2495483"/>
                  <a:pt x="6779357" y="2512072"/>
                  <a:pt x="6592313" y="2458192"/>
                </a:cubicBezTo>
                <a:cubicBezTo>
                  <a:pt x="6319024" y="2395067"/>
                  <a:pt x="6094470" y="2402593"/>
                  <a:pt x="5724175" y="2458192"/>
                </a:cubicBezTo>
                <a:cubicBezTo>
                  <a:pt x="5320746" y="2430996"/>
                  <a:pt x="5248104" y="2491109"/>
                  <a:pt x="4856038" y="2458192"/>
                </a:cubicBezTo>
                <a:cubicBezTo>
                  <a:pt x="4463494" y="2466328"/>
                  <a:pt x="4343839" y="2436775"/>
                  <a:pt x="4188239" y="2458192"/>
                </a:cubicBezTo>
                <a:cubicBezTo>
                  <a:pt x="3968243" y="2483478"/>
                  <a:pt x="3883884" y="2416516"/>
                  <a:pt x="3720781" y="2458192"/>
                </a:cubicBezTo>
                <a:cubicBezTo>
                  <a:pt x="3584594" y="2477657"/>
                  <a:pt x="3402165" y="2484647"/>
                  <a:pt x="3253322" y="2458192"/>
                </a:cubicBezTo>
                <a:cubicBezTo>
                  <a:pt x="3073023" y="2423315"/>
                  <a:pt x="2927503" y="2443789"/>
                  <a:pt x="2585524" y="2458192"/>
                </a:cubicBezTo>
                <a:cubicBezTo>
                  <a:pt x="2273120" y="2456069"/>
                  <a:pt x="2261299" y="2441719"/>
                  <a:pt x="2118066" y="2458192"/>
                </a:cubicBezTo>
                <a:cubicBezTo>
                  <a:pt x="1990365" y="2441189"/>
                  <a:pt x="1696901" y="2421570"/>
                  <a:pt x="1550437" y="2458192"/>
                </a:cubicBezTo>
                <a:cubicBezTo>
                  <a:pt x="1383545" y="2504972"/>
                  <a:pt x="1083273" y="2484946"/>
                  <a:pt x="882639" y="2458192"/>
                </a:cubicBezTo>
                <a:cubicBezTo>
                  <a:pt x="717105" y="2384742"/>
                  <a:pt x="412068" y="2416433"/>
                  <a:pt x="281621" y="2458192"/>
                </a:cubicBezTo>
                <a:cubicBezTo>
                  <a:pt x="182402" y="2524557"/>
                  <a:pt x="-23503" y="2338794"/>
                  <a:pt x="0" y="2178400"/>
                </a:cubicBezTo>
                <a:cubicBezTo>
                  <a:pt x="27741" y="1982051"/>
                  <a:pt x="10007" y="1885593"/>
                  <a:pt x="0" y="1545530"/>
                </a:cubicBezTo>
                <a:cubicBezTo>
                  <a:pt x="3940" y="1240802"/>
                  <a:pt x="2153" y="1224858"/>
                  <a:pt x="0" y="969619"/>
                </a:cubicBezTo>
                <a:cubicBezTo>
                  <a:pt x="25996" y="679920"/>
                  <a:pt x="-24353" y="500437"/>
                  <a:pt x="0" y="279791"/>
                </a:cubicBezTo>
                <a:close/>
              </a:path>
              <a:path w="10580214" h="2458192" stroke="0" extrusionOk="0">
                <a:moveTo>
                  <a:pt x="0" y="279791"/>
                </a:moveTo>
                <a:cubicBezTo>
                  <a:pt x="11048" y="101571"/>
                  <a:pt x="153071" y="-15897"/>
                  <a:pt x="281621" y="0"/>
                </a:cubicBezTo>
                <a:cubicBezTo>
                  <a:pt x="670719" y="-1332"/>
                  <a:pt x="778634" y="22601"/>
                  <a:pt x="1049588" y="0"/>
                </a:cubicBezTo>
                <a:cubicBezTo>
                  <a:pt x="1340545" y="-6235"/>
                  <a:pt x="1490610" y="-30954"/>
                  <a:pt x="1617217" y="0"/>
                </a:cubicBezTo>
                <a:cubicBezTo>
                  <a:pt x="1766312" y="12065"/>
                  <a:pt x="1924493" y="-1162"/>
                  <a:pt x="1984506" y="0"/>
                </a:cubicBezTo>
                <a:cubicBezTo>
                  <a:pt x="1988001" y="26449"/>
                  <a:pt x="2328347" y="-16313"/>
                  <a:pt x="2552134" y="0"/>
                </a:cubicBezTo>
                <a:cubicBezTo>
                  <a:pt x="2742962" y="17107"/>
                  <a:pt x="2802391" y="-23134"/>
                  <a:pt x="2919423" y="0"/>
                </a:cubicBezTo>
                <a:cubicBezTo>
                  <a:pt x="2993932" y="-70378"/>
                  <a:pt x="3524690" y="-4965"/>
                  <a:pt x="3787561" y="0"/>
                </a:cubicBezTo>
                <a:cubicBezTo>
                  <a:pt x="4008340" y="37351"/>
                  <a:pt x="4048595" y="14654"/>
                  <a:pt x="4255020" y="0"/>
                </a:cubicBezTo>
                <a:cubicBezTo>
                  <a:pt x="4391695" y="47770"/>
                  <a:pt x="4657835" y="-27088"/>
                  <a:pt x="5022987" y="0"/>
                </a:cubicBezTo>
                <a:cubicBezTo>
                  <a:pt x="5369357" y="-24816"/>
                  <a:pt x="5383629" y="-19818"/>
                  <a:pt x="5490446" y="0"/>
                </a:cubicBezTo>
                <a:cubicBezTo>
                  <a:pt x="5551929" y="11421"/>
                  <a:pt x="6159369" y="8714"/>
                  <a:pt x="6358583" y="0"/>
                </a:cubicBezTo>
                <a:cubicBezTo>
                  <a:pt x="6629528" y="-41594"/>
                  <a:pt x="6597457" y="11470"/>
                  <a:pt x="6826042" y="0"/>
                </a:cubicBezTo>
                <a:cubicBezTo>
                  <a:pt x="7002091" y="-19740"/>
                  <a:pt x="7353368" y="30638"/>
                  <a:pt x="7493840" y="0"/>
                </a:cubicBezTo>
                <a:cubicBezTo>
                  <a:pt x="7603131" y="-66135"/>
                  <a:pt x="8182924" y="-47295"/>
                  <a:pt x="8361978" y="0"/>
                </a:cubicBezTo>
                <a:cubicBezTo>
                  <a:pt x="8569179" y="12076"/>
                  <a:pt x="8685960" y="-7924"/>
                  <a:pt x="8929606" y="0"/>
                </a:cubicBezTo>
                <a:cubicBezTo>
                  <a:pt x="9064429" y="15842"/>
                  <a:pt x="9251301" y="-34942"/>
                  <a:pt x="9497234" y="0"/>
                </a:cubicBezTo>
                <a:cubicBezTo>
                  <a:pt x="9725749" y="-39363"/>
                  <a:pt x="10028720" y="25264"/>
                  <a:pt x="10298592" y="0"/>
                </a:cubicBezTo>
                <a:cubicBezTo>
                  <a:pt x="10510769" y="-16458"/>
                  <a:pt x="10578980" y="103664"/>
                  <a:pt x="10580214" y="279791"/>
                </a:cubicBezTo>
                <a:cubicBezTo>
                  <a:pt x="10540462" y="503452"/>
                  <a:pt x="10525912" y="624842"/>
                  <a:pt x="10580214" y="893674"/>
                </a:cubicBezTo>
                <a:cubicBezTo>
                  <a:pt x="10593673" y="1145046"/>
                  <a:pt x="10602551" y="1201483"/>
                  <a:pt x="10580214" y="1469586"/>
                </a:cubicBezTo>
                <a:cubicBezTo>
                  <a:pt x="10549941" y="1730960"/>
                  <a:pt x="10561081" y="1810037"/>
                  <a:pt x="10580214" y="2178400"/>
                </a:cubicBezTo>
                <a:cubicBezTo>
                  <a:pt x="10607759" y="2337272"/>
                  <a:pt x="10513794" y="2527802"/>
                  <a:pt x="10298592" y="2458192"/>
                </a:cubicBezTo>
                <a:cubicBezTo>
                  <a:pt x="10047482" y="2457989"/>
                  <a:pt x="9851268" y="2448380"/>
                  <a:pt x="9630794" y="2458192"/>
                </a:cubicBezTo>
                <a:cubicBezTo>
                  <a:pt x="9373269" y="2424000"/>
                  <a:pt x="9301497" y="2460681"/>
                  <a:pt x="9163335" y="2458192"/>
                </a:cubicBezTo>
                <a:cubicBezTo>
                  <a:pt x="9026909" y="2464802"/>
                  <a:pt x="8812710" y="2527298"/>
                  <a:pt x="8595707" y="2458192"/>
                </a:cubicBezTo>
                <a:cubicBezTo>
                  <a:pt x="8386981" y="2401008"/>
                  <a:pt x="8068262" y="2435514"/>
                  <a:pt x="7827739" y="2458192"/>
                </a:cubicBezTo>
                <a:cubicBezTo>
                  <a:pt x="7645976" y="2484352"/>
                  <a:pt x="7549728" y="2442722"/>
                  <a:pt x="7360281" y="2458192"/>
                </a:cubicBezTo>
                <a:cubicBezTo>
                  <a:pt x="7165733" y="2466931"/>
                  <a:pt x="7109465" y="2441844"/>
                  <a:pt x="6992991" y="2458192"/>
                </a:cubicBezTo>
                <a:cubicBezTo>
                  <a:pt x="6863915" y="2450238"/>
                  <a:pt x="6478976" y="2442510"/>
                  <a:pt x="6325193" y="2458192"/>
                </a:cubicBezTo>
                <a:cubicBezTo>
                  <a:pt x="6180161" y="2466929"/>
                  <a:pt x="6102066" y="2433404"/>
                  <a:pt x="5957904" y="2458192"/>
                </a:cubicBezTo>
                <a:cubicBezTo>
                  <a:pt x="5829475" y="2460792"/>
                  <a:pt x="5597866" y="2483179"/>
                  <a:pt x="5390276" y="2458192"/>
                </a:cubicBezTo>
                <a:cubicBezTo>
                  <a:pt x="5269420" y="2501463"/>
                  <a:pt x="5070575" y="2457839"/>
                  <a:pt x="4922818" y="2458192"/>
                </a:cubicBezTo>
                <a:cubicBezTo>
                  <a:pt x="4826561" y="2429128"/>
                  <a:pt x="4400278" y="2503500"/>
                  <a:pt x="4255020" y="2458192"/>
                </a:cubicBezTo>
                <a:cubicBezTo>
                  <a:pt x="4102013" y="2468421"/>
                  <a:pt x="3982792" y="2472217"/>
                  <a:pt x="3787561" y="2458192"/>
                </a:cubicBezTo>
                <a:cubicBezTo>
                  <a:pt x="3618020" y="2456854"/>
                  <a:pt x="3575924" y="2469880"/>
                  <a:pt x="3420272" y="2458192"/>
                </a:cubicBezTo>
                <a:cubicBezTo>
                  <a:pt x="3329912" y="2497227"/>
                  <a:pt x="2854796" y="2410041"/>
                  <a:pt x="2552134" y="2458192"/>
                </a:cubicBezTo>
                <a:cubicBezTo>
                  <a:pt x="2163835" y="2496190"/>
                  <a:pt x="1948487" y="2441213"/>
                  <a:pt x="1683997" y="2458192"/>
                </a:cubicBezTo>
                <a:cubicBezTo>
                  <a:pt x="1427255" y="2469958"/>
                  <a:pt x="1092411" y="2486658"/>
                  <a:pt x="916029" y="2458192"/>
                </a:cubicBezTo>
                <a:cubicBezTo>
                  <a:pt x="766909" y="2459509"/>
                  <a:pt x="421428" y="2458937"/>
                  <a:pt x="281621" y="2458192"/>
                </a:cubicBezTo>
                <a:cubicBezTo>
                  <a:pt x="140481" y="2474048"/>
                  <a:pt x="-15779" y="2291816"/>
                  <a:pt x="0" y="2178400"/>
                </a:cubicBezTo>
                <a:cubicBezTo>
                  <a:pt x="-8654" y="1923799"/>
                  <a:pt x="1717" y="1817264"/>
                  <a:pt x="0" y="1526544"/>
                </a:cubicBezTo>
                <a:cubicBezTo>
                  <a:pt x="23388" y="1234828"/>
                  <a:pt x="22263" y="1034465"/>
                  <a:pt x="0" y="874689"/>
                </a:cubicBezTo>
                <a:cubicBezTo>
                  <a:pt x="-39267" y="706074"/>
                  <a:pt x="-12215" y="421680"/>
                  <a:pt x="0" y="279791"/>
                </a:cubicBezTo>
                <a:close/>
              </a:path>
              <a:path w="10580214" h="2458192" fill="none" stroke="0" extrusionOk="0">
                <a:moveTo>
                  <a:pt x="0" y="279791"/>
                </a:moveTo>
                <a:cubicBezTo>
                  <a:pt x="20399" y="115956"/>
                  <a:pt x="151116" y="-35707"/>
                  <a:pt x="281621" y="0"/>
                </a:cubicBezTo>
                <a:cubicBezTo>
                  <a:pt x="491545" y="42215"/>
                  <a:pt x="610536" y="20340"/>
                  <a:pt x="849250" y="0"/>
                </a:cubicBezTo>
                <a:cubicBezTo>
                  <a:pt x="1121727" y="-26195"/>
                  <a:pt x="1156366" y="-4197"/>
                  <a:pt x="1316708" y="0"/>
                </a:cubicBezTo>
                <a:cubicBezTo>
                  <a:pt x="1507034" y="36930"/>
                  <a:pt x="1839049" y="94028"/>
                  <a:pt x="2084676" y="0"/>
                </a:cubicBezTo>
                <a:cubicBezTo>
                  <a:pt x="2288390" y="8906"/>
                  <a:pt x="2546712" y="25695"/>
                  <a:pt x="2952814" y="0"/>
                </a:cubicBezTo>
                <a:cubicBezTo>
                  <a:pt x="3378192" y="-26111"/>
                  <a:pt x="3457384" y="-35733"/>
                  <a:pt x="3620612" y="0"/>
                </a:cubicBezTo>
                <a:cubicBezTo>
                  <a:pt x="3800910" y="26231"/>
                  <a:pt x="3928123" y="39162"/>
                  <a:pt x="4188239" y="0"/>
                </a:cubicBezTo>
                <a:cubicBezTo>
                  <a:pt x="4462874" y="4067"/>
                  <a:pt x="4511782" y="24898"/>
                  <a:pt x="4755868" y="0"/>
                </a:cubicBezTo>
                <a:cubicBezTo>
                  <a:pt x="5012246" y="-8662"/>
                  <a:pt x="5079703" y="-2719"/>
                  <a:pt x="5223327" y="0"/>
                </a:cubicBezTo>
                <a:cubicBezTo>
                  <a:pt x="5389729" y="3350"/>
                  <a:pt x="5572513" y="-13263"/>
                  <a:pt x="5690785" y="0"/>
                </a:cubicBezTo>
                <a:cubicBezTo>
                  <a:pt x="5793137" y="-15092"/>
                  <a:pt x="6029515" y="9685"/>
                  <a:pt x="6158244" y="0"/>
                </a:cubicBezTo>
                <a:cubicBezTo>
                  <a:pt x="6316136" y="26478"/>
                  <a:pt x="6454942" y="-23632"/>
                  <a:pt x="6625702" y="0"/>
                </a:cubicBezTo>
                <a:cubicBezTo>
                  <a:pt x="6778461" y="66290"/>
                  <a:pt x="7321557" y="1015"/>
                  <a:pt x="7493840" y="0"/>
                </a:cubicBezTo>
                <a:cubicBezTo>
                  <a:pt x="7691309" y="-10975"/>
                  <a:pt x="7976233" y="16185"/>
                  <a:pt x="8161638" y="0"/>
                </a:cubicBezTo>
                <a:cubicBezTo>
                  <a:pt x="8449316" y="44445"/>
                  <a:pt x="8779565" y="-23505"/>
                  <a:pt x="9029776" y="0"/>
                </a:cubicBezTo>
                <a:cubicBezTo>
                  <a:pt x="9447743" y="76846"/>
                  <a:pt x="9817153" y="617"/>
                  <a:pt x="10298592" y="0"/>
                </a:cubicBezTo>
                <a:cubicBezTo>
                  <a:pt x="10424488" y="-39654"/>
                  <a:pt x="10563024" y="106729"/>
                  <a:pt x="10580214" y="279791"/>
                </a:cubicBezTo>
                <a:cubicBezTo>
                  <a:pt x="10587662" y="392570"/>
                  <a:pt x="10536659" y="674271"/>
                  <a:pt x="10580214" y="874689"/>
                </a:cubicBezTo>
                <a:cubicBezTo>
                  <a:pt x="10628928" y="1084878"/>
                  <a:pt x="10532983" y="1244769"/>
                  <a:pt x="10580214" y="1488572"/>
                </a:cubicBezTo>
                <a:cubicBezTo>
                  <a:pt x="10600184" y="1712873"/>
                  <a:pt x="10567627" y="1995459"/>
                  <a:pt x="10580214" y="2178400"/>
                </a:cubicBezTo>
                <a:cubicBezTo>
                  <a:pt x="10566008" y="2340916"/>
                  <a:pt x="10465312" y="2475566"/>
                  <a:pt x="10298592" y="2458192"/>
                </a:cubicBezTo>
                <a:cubicBezTo>
                  <a:pt x="10104956" y="2435389"/>
                  <a:pt x="9887064" y="2493247"/>
                  <a:pt x="9730963" y="2458192"/>
                </a:cubicBezTo>
                <a:cubicBezTo>
                  <a:pt x="9544062" y="2487717"/>
                  <a:pt x="9339416" y="2463980"/>
                  <a:pt x="9263505" y="2458192"/>
                </a:cubicBezTo>
                <a:cubicBezTo>
                  <a:pt x="9218959" y="2398456"/>
                  <a:pt x="8820988" y="2493562"/>
                  <a:pt x="8495537" y="2458192"/>
                </a:cubicBezTo>
                <a:cubicBezTo>
                  <a:pt x="8203612" y="2464019"/>
                  <a:pt x="8137513" y="2471222"/>
                  <a:pt x="7927908" y="2458192"/>
                </a:cubicBezTo>
                <a:cubicBezTo>
                  <a:pt x="7705237" y="2464435"/>
                  <a:pt x="7626881" y="2440662"/>
                  <a:pt x="7360281" y="2458192"/>
                </a:cubicBezTo>
                <a:cubicBezTo>
                  <a:pt x="7079068" y="2519617"/>
                  <a:pt x="6835433" y="2422262"/>
                  <a:pt x="6592313" y="2458192"/>
                </a:cubicBezTo>
                <a:cubicBezTo>
                  <a:pt x="6373679" y="2457025"/>
                  <a:pt x="6188836" y="2457895"/>
                  <a:pt x="5724175" y="2458192"/>
                </a:cubicBezTo>
                <a:cubicBezTo>
                  <a:pt x="5362077" y="2461288"/>
                  <a:pt x="5160476" y="2459263"/>
                  <a:pt x="4856038" y="2458192"/>
                </a:cubicBezTo>
                <a:cubicBezTo>
                  <a:pt x="4497407" y="2456219"/>
                  <a:pt x="4372376" y="2435717"/>
                  <a:pt x="4188239" y="2458192"/>
                </a:cubicBezTo>
                <a:cubicBezTo>
                  <a:pt x="4000212" y="2462928"/>
                  <a:pt x="3851820" y="2438302"/>
                  <a:pt x="3720781" y="2458192"/>
                </a:cubicBezTo>
                <a:cubicBezTo>
                  <a:pt x="3565453" y="2462732"/>
                  <a:pt x="3470969" y="2457982"/>
                  <a:pt x="3253322" y="2458192"/>
                </a:cubicBezTo>
                <a:cubicBezTo>
                  <a:pt x="3020462" y="2425227"/>
                  <a:pt x="2902873" y="2442590"/>
                  <a:pt x="2585524" y="2458192"/>
                </a:cubicBezTo>
                <a:cubicBezTo>
                  <a:pt x="2278624" y="2461663"/>
                  <a:pt x="2261916" y="2436533"/>
                  <a:pt x="2118066" y="2458192"/>
                </a:cubicBezTo>
                <a:cubicBezTo>
                  <a:pt x="1957231" y="2462599"/>
                  <a:pt x="1694316" y="2459941"/>
                  <a:pt x="1550437" y="2458192"/>
                </a:cubicBezTo>
                <a:cubicBezTo>
                  <a:pt x="1432942" y="2464962"/>
                  <a:pt x="1072840" y="2487849"/>
                  <a:pt x="882639" y="2458192"/>
                </a:cubicBezTo>
                <a:cubicBezTo>
                  <a:pt x="695286" y="2421827"/>
                  <a:pt x="483664" y="2428196"/>
                  <a:pt x="281621" y="2458192"/>
                </a:cubicBezTo>
                <a:cubicBezTo>
                  <a:pt x="149689" y="2463928"/>
                  <a:pt x="-4913" y="2352019"/>
                  <a:pt x="0" y="2178400"/>
                </a:cubicBezTo>
                <a:cubicBezTo>
                  <a:pt x="46273" y="1971449"/>
                  <a:pt x="21" y="1848078"/>
                  <a:pt x="0" y="1545530"/>
                </a:cubicBezTo>
                <a:cubicBezTo>
                  <a:pt x="4148" y="1242161"/>
                  <a:pt x="4820" y="1228148"/>
                  <a:pt x="0" y="969619"/>
                </a:cubicBezTo>
                <a:cubicBezTo>
                  <a:pt x="-22302" y="705383"/>
                  <a:pt x="-2176" y="455539"/>
                  <a:pt x="0" y="279791"/>
                </a:cubicBezTo>
                <a:close/>
              </a:path>
              <a:path w="10580214" h="2458192" fill="none" stroke="0" extrusionOk="0">
                <a:moveTo>
                  <a:pt x="0" y="279791"/>
                </a:moveTo>
                <a:cubicBezTo>
                  <a:pt x="-2998" y="102478"/>
                  <a:pt x="108105" y="-16867"/>
                  <a:pt x="281621" y="0"/>
                </a:cubicBezTo>
                <a:cubicBezTo>
                  <a:pt x="499007" y="19699"/>
                  <a:pt x="594110" y="32691"/>
                  <a:pt x="849250" y="0"/>
                </a:cubicBezTo>
                <a:cubicBezTo>
                  <a:pt x="1118228" y="-19462"/>
                  <a:pt x="1161770" y="-8593"/>
                  <a:pt x="1316708" y="0"/>
                </a:cubicBezTo>
                <a:cubicBezTo>
                  <a:pt x="1455743" y="-1124"/>
                  <a:pt x="1834911" y="49187"/>
                  <a:pt x="2084676" y="0"/>
                </a:cubicBezTo>
                <a:cubicBezTo>
                  <a:pt x="2284915" y="-19387"/>
                  <a:pt x="2528219" y="45717"/>
                  <a:pt x="2952814" y="0"/>
                </a:cubicBezTo>
                <a:cubicBezTo>
                  <a:pt x="3380236" y="-28006"/>
                  <a:pt x="3447311" y="-49951"/>
                  <a:pt x="3620612" y="0"/>
                </a:cubicBezTo>
                <a:cubicBezTo>
                  <a:pt x="3815003" y="60666"/>
                  <a:pt x="3921823" y="15880"/>
                  <a:pt x="4188239" y="0"/>
                </a:cubicBezTo>
                <a:cubicBezTo>
                  <a:pt x="4469701" y="-6225"/>
                  <a:pt x="4498495" y="20491"/>
                  <a:pt x="4755868" y="0"/>
                </a:cubicBezTo>
                <a:cubicBezTo>
                  <a:pt x="5035197" y="-10762"/>
                  <a:pt x="5071478" y="15831"/>
                  <a:pt x="5223327" y="0"/>
                </a:cubicBezTo>
                <a:cubicBezTo>
                  <a:pt x="5388096" y="-14865"/>
                  <a:pt x="5566775" y="13013"/>
                  <a:pt x="5690785" y="0"/>
                </a:cubicBezTo>
                <a:cubicBezTo>
                  <a:pt x="5797935" y="4800"/>
                  <a:pt x="6018144" y="-5376"/>
                  <a:pt x="6158244" y="0"/>
                </a:cubicBezTo>
                <a:cubicBezTo>
                  <a:pt x="6346597" y="34350"/>
                  <a:pt x="6492998" y="-41615"/>
                  <a:pt x="6625702" y="0"/>
                </a:cubicBezTo>
                <a:cubicBezTo>
                  <a:pt x="6733382" y="71045"/>
                  <a:pt x="7264663" y="15902"/>
                  <a:pt x="7493840" y="0"/>
                </a:cubicBezTo>
                <a:cubicBezTo>
                  <a:pt x="7673491" y="15875"/>
                  <a:pt x="7970889" y="36185"/>
                  <a:pt x="8161638" y="0"/>
                </a:cubicBezTo>
                <a:cubicBezTo>
                  <a:pt x="8405891" y="-13818"/>
                  <a:pt x="8704159" y="-46775"/>
                  <a:pt x="9029776" y="0"/>
                </a:cubicBezTo>
                <a:cubicBezTo>
                  <a:pt x="9413239" y="-11497"/>
                  <a:pt x="9755859" y="8739"/>
                  <a:pt x="10298592" y="0"/>
                </a:cubicBezTo>
                <a:cubicBezTo>
                  <a:pt x="10437152" y="-23500"/>
                  <a:pt x="10616172" y="97126"/>
                  <a:pt x="10580214" y="279791"/>
                </a:cubicBezTo>
                <a:cubicBezTo>
                  <a:pt x="10619170" y="371863"/>
                  <a:pt x="10596643" y="651772"/>
                  <a:pt x="10580214" y="874689"/>
                </a:cubicBezTo>
                <a:cubicBezTo>
                  <a:pt x="10632581" y="1117728"/>
                  <a:pt x="10549478" y="1242990"/>
                  <a:pt x="10580214" y="1488572"/>
                </a:cubicBezTo>
                <a:cubicBezTo>
                  <a:pt x="10604646" y="1733479"/>
                  <a:pt x="10582757" y="2012823"/>
                  <a:pt x="10580214" y="2178400"/>
                </a:cubicBezTo>
                <a:cubicBezTo>
                  <a:pt x="10601380" y="2339737"/>
                  <a:pt x="10499477" y="2458364"/>
                  <a:pt x="10298592" y="2458192"/>
                </a:cubicBezTo>
                <a:cubicBezTo>
                  <a:pt x="10115017" y="2448972"/>
                  <a:pt x="9892451" y="2458686"/>
                  <a:pt x="9730963" y="2458192"/>
                </a:cubicBezTo>
                <a:cubicBezTo>
                  <a:pt x="9561248" y="2479709"/>
                  <a:pt x="9371864" y="2453960"/>
                  <a:pt x="9263505" y="2458192"/>
                </a:cubicBezTo>
                <a:cubicBezTo>
                  <a:pt x="9195637" y="2456820"/>
                  <a:pt x="8751937" y="2407344"/>
                  <a:pt x="8495537" y="2458192"/>
                </a:cubicBezTo>
                <a:cubicBezTo>
                  <a:pt x="8186990" y="2471468"/>
                  <a:pt x="8144941" y="2472406"/>
                  <a:pt x="7927908" y="2458192"/>
                </a:cubicBezTo>
                <a:cubicBezTo>
                  <a:pt x="7710733" y="2455470"/>
                  <a:pt x="7625527" y="2432450"/>
                  <a:pt x="7360281" y="2458192"/>
                </a:cubicBezTo>
                <a:cubicBezTo>
                  <a:pt x="7087753" y="2513463"/>
                  <a:pt x="6816415" y="2468273"/>
                  <a:pt x="6592313" y="2458192"/>
                </a:cubicBezTo>
                <a:cubicBezTo>
                  <a:pt x="6356192" y="2368147"/>
                  <a:pt x="6150314" y="2412205"/>
                  <a:pt x="5724175" y="2458192"/>
                </a:cubicBezTo>
                <a:cubicBezTo>
                  <a:pt x="5342053" y="2450874"/>
                  <a:pt x="5210959" y="2461572"/>
                  <a:pt x="4856038" y="2458192"/>
                </a:cubicBezTo>
                <a:cubicBezTo>
                  <a:pt x="4481096" y="2469375"/>
                  <a:pt x="4377785" y="2424967"/>
                  <a:pt x="4188239" y="2458192"/>
                </a:cubicBezTo>
                <a:cubicBezTo>
                  <a:pt x="3992235" y="2467319"/>
                  <a:pt x="3859174" y="2422934"/>
                  <a:pt x="3720781" y="2458192"/>
                </a:cubicBezTo>
                <a:cubicBezTo>
                  <a:pt x="3565455" y="2474504"/>
                  <a:pt x="3423835" y="2477947"/>
                  <a:pt x="3253322" y="2458192"/>
                </a:cubicBezTo>
                <a:cubicBezTo>
                  <a:pt x="3049945" y="2428746"/>
                  <a:pt x="2948877" y="2443374"/>
                  <a:pt x="2585524" y="2458192"/>
                </a:cubicBezTo>
                <a:cubicBezTo>
                  <a:pt x="2276182" y="2458703"/>
                  <a:pt x="2261748" y="2442359"/>
                  <a:pt x="2118066" y="2458192"/>
                </a:cubicBezTo>
                <a:cubicBezTo>
                  <a:pt x="1975983" y="2458026"/>
                  <a:pt x="1680920" y="2442052"/>
                  <a:pt x="1550437" y="2458192"/>
                </a:cubicBezTo>
                <a:cubicBezTo>
                  <a:pt x="1442289" y="2488051"/>
                  <a:pt x="1060248" y="2500246"/>
                  <a:pt x="882639" y="2458192"/>
                </a:cubicBezTo>
                <a:cubicBezTo>
                  <a:pt x="695660" y="2449020"/>
                  <a:pt x="441806" y="2406152"/>
                  <a:pt x="281621" y="2458192"/>
                </a:cubicBezTo>
                <a:cubicBezTo>
                  <a:pt x="164029" y="2525856"/>
                  <a:pt x="-13382" y="2384931"/>
                  <a:pt x="0" y="2178400"/>
                </a:cubicBezTo>
                <a:cubicBezTo>
                  <a:pt x="34950" y="1976619"/>
                  <a:pt x="-19084" y="1857193"/>
                  <a:pt x="0" y="1545530"/>
                </a:cubicBezTo>
                <a:cubicBezTo>
                  <a:pt x="4919" y="1241933"/>
                  <a:pt x="3666" y="1228268"/>
                  <a:pt x="0" y="969619"/>
                </a:cubicBezTo>
                <a:cubicBezTo>
                  <a:pt x="-34350" y="678292"/>
                  <a:pt x="-15032" y="469643"/>
                  <a:pt x="0" y="279791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4236762247">
                  <a:custGeom>
                    <a:avLst/>
                    <a:gdLst>
                      <a:gd name="connsiteX0" fmla="*/ 0 w 10580214"/>
                      <a:gd name="connsiteY0" fmla="*/ 279791 h 2458192"/>
                      <a:gd name="connsiteX1" fmla="*/ 281621 w 10580214"/>
                      <a:gd name="connsiteY1" fmla="*/ 0 h 2458192"/>
                      <a:gd name="connsiteX2" fmla="*/ 849250 w 10580214"/>
                      <a:gd name="connsiteY2" fmla="*/ 0 h 2458192"/>
                      <a:gd name="connsiteX3" fmla="*/ 1316708 w 10580214"/>
                      <a:gd name="connsiteY3" fmla="*/ 0 h 2458192"/>
                      <a:gd name="connsiteX4" fmla="*/ 2084676 w 10580214"/>
                      <a:gd name="connsiteY4" fmla="*/ 0 h 2458192"/>
                      <a:gd name="connsiteX5" fmla="*/ 2952814 w 10580214"/>
                      <a:gd name="connsiteY5" fmla="*/ 0 h 2458192"/>
                      <a:gd name="connsiteX6" fmla="*/ 3620612 w 10580214"/>
                      <a:gd name="connsiteY6" fmla="*/ 0 h 2458192"/>
                      <a:gd name="connsiteX7" fmla="*/ 4188239 w 10580214"/>
                      <a:gd name="connsiteY7" fmla="*/ 0 h 2458192"/>
                      <a:gd name="connsiteX8" fmla="*/ 4755868 w 10580214"/>
                      <a:gd name="connsiteY8" fmla="*/ 0 h 2458192"/>
                      <a:gd name="connsiteX9" fmla="*/ 5223327 w 10580214"/>
                      <a:gd name="connsiteY9" fmla="*/ 0 h 2458192"/>
                      <a:gd name="connsiteX10" fmla="*/ 5690785 w 10580214"/>
                      <a:gd name="connsiteY10" fmla="*/ 0 h 2458192"/>
                      <a:gd name="connsiteX11" fmla="*/ 6158244 w 10580214"/>
                      <a:gd name="connsiteY11" fmla="*/ 0 h 2458192"/>
                      <a:gd name="connsiteX12" fmla="*/ 6625702 w 10580214"/>
                      <a:gd name="connsiteY12" fmla="*/ 0 h 2458192"/>
                      <a:gd name="connsiteX13" fmla="*/ 7493840 w 10580214"/>
                      <a:gd name="connsiteY13" fmla="*/ 0 h 2458192"/>
                      <a:gd name="connsiteX14" fmla="*/ 8161638 w 10580214"/>
                      <a:gd name="connsiteY14" fmla="*/ 0 h 2458192"/>
                      <a:gd name="connsiteX15" fmla="*/ 9029776 w 10580214"/>
                      <a:gd name="connsiteY15" fmla="*/ 0 h 2458192"/>
                      <a:gd name="connsiteX16" fmla="*/ 10298592 w 10580214"/>
                      <a:gd name="connsiteY16" fmla="*/ 0 h 2458192"/>
                      <a:gd name="connsiteX17" fmla="*/ 10580214 w 10580214"/>
                      <a:gd name="connsiteY17" fmla="*/ 279791 h 2458192"/>
                      <a:gd name="connsiteX18" fmla="*/ 10580214 w 10580214"/>
                      <a:gd name="connsiteY18" fmla="*/ 874689 h 2458192"/>
                      <a:gd name="connsiteX19" fmla="*/ 10580214 w 10580214"/>
                      <a:gd name="connsiteY19" fmla="*/ 1488572 h 2458192"/>
                      <a:gd name="connsiteX20" fmla="*/ 10580214 w 10580214"/>
                      <a:gd name="connsiteY20" fmla="*/ 2178400 h 2458192"/>
                      <a:gd name="connsiteX21" fmla="*/ 10298592 w 10580214"/>
                      <a:gd name="connsiteY21" fmla="*/ 2458192 h 2458192"/>
                      <a:gd name="connsiteX22" fmla="*/ 9730963 w 10580214"/>
                      <a:gd name="connsiteY22" fmla="*/ 2458192 h 2458192"/>
                      <a:gd name="connsiteX23" fmla="*/ 9263505 w 10580214"/>
                      <a:gd name="connsiteY23" fmla="*/ 2458192 h 2458192"/>
                      <a:gd name="connsiteX24" fmla="*/ 8495537 w 10580214"/>
                      <a:gd name="connsiteY24" fmla="*/ 2458192 h 2458192"/>
                      <a:gd name="connsiteX25" fmla="*/ 7927908 w 10580214"/>
                      <a:gd name="connsiteY25" fmla="*/ 2458192 h 2458192"/>
                      <a:gd name="connsiteX26" fmla="*/ 7360281 w 10580214"/>
                      <a:gd name="connsiteY26" fmla="*/ 2458192 h 2458192"/>
                      <a:gd name="connsiteX27" fmla="*/ 6592313 w 10580214"/>
                      <a:gd name="connsiteY27" fmla="*/ 2458192 h 2458192"/>
                      <a:gd name="connsiteX28" fmla="*/ 5724175 w 10580214"/>
                      <a:gd name="connsiteY28" fmla="*/ 2458192 h 2458192"/>
                      <a:gd name="connsiteX29" fmla="*/ 4856038 w 10580214"/>
                      <a:gd name="connsiteY29" fmla="*/ 2458192 h 2458192"/>
                      <a:gd name="connsiteX30" fmla="*/ 4188239 w 10580214"/>
                      <a:gd name="connsiteY30" fmla="*/ 2458192 h 2458192"/>
                      <a:gd name="connsiteX31" fmla="*/ 3720781 w 10580214"/>
                      <a:gd name="connsiteY31" fmla="*/ 2458192 h 2458192"/>
                      <a:gd name="connsiteX32" fmla="*/ 3253322 w 10580214"/>
                      <a:gd name="connsiteY32" fmla="*/ 2458192 h 2458192"/>
                      <a:gd name="connsiteX33" fmla="*/ 2585524 w 10580214"/>
                      <a:gd name="connsiteY33" fmla="*/ 2458192 h 2458192"/>
                      <a:gd name="connsiteX34" fmla="*/ 2118066 w 10580214"/>
                      <a:gd name="connsiteY34" fmla="*/ 2458192 h 2458192"/>
                      <a:gd name="connsiteX35" fmla="*/ 1550437 w 10580214"/>
                      <a:gd name="connsiteY35" fmla="*/ 2458192 h 2458192"/>
                      <a:gd name="connsiteX36" fmla="*/ 882639 w 10580214"/>
                      <a:gd name="connsiteY36" fmla="*/ 2458192 h 2458192"/>
                      <a:gd name="connsiteX37" fmla="*/ 281621 w 10580214"/>
                      <a:gd name="connsiteY37" fmla="*/ 2458192 h 2458192"/>
                      <a:gd name="connsiteX38" fmla="*/ 0 w 10580214"/>
                      <a:gd name="connsiteY38" fmla="*/ 2178400 h 2458192"/>
                      <a:gd name="connsiteX39" fmla="*/ 0 w 10580214"/>
                      <a:gd name="connsiteY39" fmla="*/ 1545530 h 2458192"/>
                      <a:gd name="connsiteX40" fmla="*/ 0 w 10580214"/>
                      <a:gd name="connsiteY40" fmla="*/ 969619 h 2458192"/>
                      <a:gd name="connsiteX41" fmla="*/ 0 w 10580214"/>
                      <a:gd name="connsiteY41" fmla="*/ 279791 h 2458192"/>
                      <a:gd name="connsiteX0" fmla="*/ 0 w 10580214"/>
                      <a:gd name="connsiteY0" fmla="*/ 279791 h 2458192"/>
                      <a:gd name="connsiteX1" fmla="*/ 281621 w 10580214"/>
                      <a:gd name="connsiteY1" fmla="*/ 0 h 2458192"/>
                      <a:gd name="connsiteX2" fmla="*/ 1049588 w 10580214"/>
                      <a:gd name="connsiteY2" fmla="*/ 0 h 2458192"/>
                      <a:gd name="connsiteX3" fmla="*/ 1617217 w 10580214"/>
                      <a:gd name="connsiteY3" fmla="*/ 0 h 2458192"/>
                      <a:gd name="connsiteX4" fmla="*/ 1984506 w 10580214"/>
                      <a:gd name="connsiteY4" fmla="*/ 0 h 2458192"/>
                      <a:gd name="connsiteX5" fmla="*/ 2552134 w 10580214"/>
                      <a:gd name="connsiteY5" fmla="*/ 0 h 2458192"/>
                      <a:gd name="connsiteX6" fmla="*/ 2919423 w 10580214"/>
                      <a:gd name="connsiteY6" fmla="*/ 0 h 2458192"/>
                      <a:gd name="connsiteX7" fmla="*/ 3787561 w 10580214"/>
                      <a:gd name="connsiteY7" fmla="*/ 0 h 2458192"/>
                      <a:gd name="connsiteX8" fmla="*/ 4255020 w 10580214"/>
                      <a:gd name="connsiteY8" fmla="*/ 0 h 2458192"/>
                      <a:gd name="connsiteX9" fmla="*/ 5022987 w 10580214"/>
                      <a:gd name="connsiteY9" fmla="*/ 0 h 2458192"/>
                      <a:gd name="connsiteX10" fmla="*/ 5490446 w 10580214"/>
                      <a:gd name="connsiteY10" fmla="*/ 0 h 2458192"/>
                      <a:gd name="connsiteX11" fmla="*/ 6358583 w 10580214"/>
                      <a:gd name="connsiteY11" fmla="*/ 0 h 2458192"/>
                      <a:gd name="connsiteX12" fmla="*/ 6826042 w 10580214"/>
                      <a:gd name="connsiteY12" fmla="*/ 0 h 2458192"/>
                      <a:gd name="connsiteX13" fmla="*/ 7493840 w 10580214"/>
                      <a:gd name="connsiteY13" fmla="*/ 0 h 2458192"/>
                      <a:gd name="connsiteX14" fmla="*/ 8361978 w 10580214"/>
                      <a:gd name="connsiteY14" fmla="*/ 0 h 2458192"/>
                      <a:gd name="connsiteX15" fmla="*/ 8929606 w 10580214"/>
                      <a:gd name="connsiteY15" fmla="*/ 0 h 2458192"/>
                      <a:gd name="connsiteX16" fmla="*/ 9497234 w 10580214"/>
                      <a:gd name="connsiteY16" fmla="*/ 0 h 2458192"/>
                      <a:gd name="connsiteX17" fmla="*/ 10298592 w 10580214"/>
                      <a:gd name="connsiteY17" fmla="*/ 0 h 2458192"/>
                      <a:gd name="connsiteX18" fmla="*/ 10580214 w 10580214"/>
                      <a:gd name="connsiteY18" fmla="*/ 279791 h 2458192"/>
                      <a:gd name="connsiteX19" fmla="*/ 10580214 w 10580214"/>
                      <a:gd name="connsiteY19" fmla="*/ 893674 h 2458192"/>
                      <a:gd name="connsiteX20" fmla="*/ 10580214 w 10580214"/>
                      <a:gd name="connsiteY20" fmla="*/ 1469586 h 2458192"/>
                      <a:gd name="connsiteX21" fmla="*/ 10580214 w 10580214"/>
                      <a:gd name="connsiteY21" fmla="*/ 2178400 h 2458192"/>
                      <a:gd name="connsiteX22" fmla="*/ 10298592 w 10580214"/>
                      <a:gd name="connsiteY22" fmla="*/ 2458192 h 2458192"/>
                      <a:gd name="connsiteX23" fmla="*/ 9630794 w 10580214"/>
                      <a:gd name="connsiteY23" fmla="*/ 2458192 h 2458192"/>
                      <a:gd name="connsiteX24" fmla="*/ 9163335 w 10580214"/>
                      <a:gd name="connsiteY24" fmla="*/ 2458192 h 2458192"/>
                      <a:gd name="connsiteX25" fmla="*/ 8595707 w 10580214"/>
                      <a:gd name="connsiteY25" fmla="*/ 2458192 h 2458192"/>
                      <a:gd name="connsiteX26" fmla="*/ 7827739 w 10580214"/>
                      <a:gd name="connsiteY26" fmla="*/ 2458192 h 2458192"/>
                      <a:gd name="connsiteX27" fmla="*/ 7360281 w 10580214"/>
                      <a:gd name="connsiteY27" fmla="*/ 2458192 h 2458192"/>
                      <a:gd name="connsiteX28" fmla="*/ 6992991 w 10580214"/>
                      <a:gd name="connsiteY28" fmla="*/ 2458192 h 2458192"/>
                      <a:gd name="connsiteX29" fmla="*/ 6325193 w 10580214"/>
                      <a:gd name="connsiteY29" fmla="*/ 2458192 h 2458192"/>
                      <a:gd name="connsiteX30" fmla="*/ 5957904 w 10580214"/>
                      <a:gd name="connsiteY30" fmla="*/ 2458192 h 2458192"/>
                      <a:gd name="connsiteX31" fmla="*/ 5390276 w 10580214"/>
                      <a:gd name="connsiteY31" fmla="*/ 2458192 h 2458192"/>
                      <a:gd name="connsiteX32" fmla="*/ 4922818 w 10580214"/>
                      <a:gd name="connsiteY32" fmla="*/ 2458192 h 2458192"/>
                      <a:gd name="connsiteX33" fmla="*/ 4255020 w 10580214"/>
                      <a:gd name="connsiteY33" fmla="*/ 2458192 h 2458192"/>
                      <a:gd name="connsiteX34" fmla="*/ 3787561 w 10580214"/>
                      <a:gd name="connsiteY34" fmla="*/ 2458192 h 2458192"/>
                      <a:gd name="connsiteX35" fmla="*/ 3420272 w 10580214"/>
                      <a:gd name="connsiteY35" fmla="*/ 2458192 h 2458192"/>
                      <a:gd name="connsiteX36" fmla="*/ 2552134 w 10580214"/>
                      <a:gd name="connsiteY36" fmla="*/ 2458192 h 2458192"/>
                      <a:gd name="connsiteX37" fmla="*/ 1683997 w 10580214"/>
                      <a:gd name="connsiteY37" fmla="*/ 2458192 h 2458192"/>
                      <a:gd name="connsiteX38" fmla="*/ 916029 w 10580214"/>
                      <a:gd name="connsiteY38" fmla="*/ 2458192 h 2458192"/>
                      <a:gd name="connsiteX39" fmla="*/ 281621 w 10580214"/>
                      <a:gd name="connsiteY39" fmla="*/ 2458192 h 2458192"/>
                      <a:gd name="connsiteX40" fmla="*/ 0 w 10580214"/>
                      <a:gd name="connsiteY40" fmla="*/ 2178400 h 2458192"/>
                      <a:gd name="connsiteX41" fmla="*/ 0 w 10580214"/>
                      <a:gd name="connsiteY41" fmla="*/ 1526544 h 2458192"/>
                      <a:gd name="connsiteX42" fmla="*/ 0 w 10580214"/>
                      <a:gd name="connsiteY42" fmla="*/ 874689 h 2458192"/>
                      <a:gd name="connsiteX43" fmla="*/ 0 w 10580214"/>
                      <a:gd name="connsiteY43" fmla="*/ 279791 h 245819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</a:cxnLst>
                    <a:rect l="l" t="t" r="r" b="b"/>
                    <a:pathLst>
                      <a:path w="10580214" h="2458192" fill="none" extrusionOk="0">
                        <a:moveTo>
                          <a:pt x="0" y="279791"/>
                        </a:moveTo>
                        <a:cubicBezTo>
                          <a:pt x="-13277" y="87606"/>
                          <a:pt x="91359" y="-16151"/>
                          <a:pt x="281621" y="0"/>
                        </a:cubicBezTo>
                        <a:cubicBezTo>
                          <a:pt x="483840" y="8948"/>
                          <a:pt x="577403" y="32539"/>
                          <a:pt x="849250" y="0"/>
                        </a:cubicBezTo>
                        <a:cubicBezTo>
                          <a:pt x="1117575" y="-20170"/>
                          <a:pt x="1155580" y="-8005"/>
                          <a:pt x="1316708" y="0"/>
                        </a:cubicBezTo>
                        <a:cubicBezTo>
                          <a:pt x="1452483" y="10688"/>
                          <a:pt x="1867241" y="14553"/>
                          <a:pt x="2084676" y="0"/>
                        </a:cubicBezTo>
                        <a:cubicBezTo>
                          <a:pt x="2283308" y="-30090"/>
                          <a:pt x="2528569" y="33001"/>
                          <a:pt x="2952814" y="0"/>
                        </a:cubicBezTo>
                        <a:cubicBezTo>
                          <a:pt x="3377061" y="-27164"/>
                          <a:pt x="3443925" y="-49274"/>
                          <a:pt x="3620612" y="0"/>
                        </a:cubicBezTo>
                        <a:cubicBezTo>
                          <a:pt x="3793794" y="36629"/>
                          <a:pt x="3917706" y="-9942"/>
                          <a:pt x="4188239" y="0"/>
                        </a:cubicBezTo>
                        <a:cubicBezTo>
                          <a:pt x="4461368" y="-3617"/>
                          <a:pt x="4496435" y="17660"/>
                          <a:pt x="4755868" y="0"/>
                        </a:cubicBezTo>
                        <a:cubicBezTo>
                          <a:pt x="5026699" y="-21730"/>
                          <a:pt x="5069384" y="16236"/>
                          <a:pt x="5223327" y="0"/>
                        </a:cubicBezTo>
                        <a:cubicBezTo>
                          <a:pt x="5378967" y="-13227"/>
                          <a:pt x="5569556" y="15192"/>
                          <a:pt x="5690785" y="0"/>
                        </a:cubicBezTo>
                        <a:cubicBezTo>
                          <a:pt x="5807601" y="-18294"/>
                          <a:pt x="6012456" y="-12420"/>
                          <a:pt x="6158244" y="0"/>
                        </a:cubicBezTo>
                        <a:cubicBezTo>
                          <a:pt x="6320448" y="39027"/>
                          <a:pt x="6496456" y="-37132"/>
                          <a:pt x="6625702" y="0"/>
                        </a:cubicBezTo>
                        <a:cubicBezTo>
                          <a:pt x="6774533" y="29529"/>
                          <a:pt x="7258488" y="19193"/>
                          <a:pt x="7493840" y="0"/>
                        </a:cubicBezTo>
                        <a:cubicBezTo>
                          <a:pt x="7724322" y="590"/>
                          <a:pt x="7937411" y="48976"/>
                          <a:pt x="8161638" y="0"/>
                        </a:cubicBezTo>
                        <a:cubicBezTo>
                          <a:pt x="8342857" y="-28469"/>
                          <a:pt x="8675896" y="-45684"/>
                          <a:pt x="9029776" y="0"/>
                        </a:cubicBezTo>
                        <a:cubicBezTo>
                          <a:pt x="9397497" y="-33221"/>
                          <a:pt x="9766727" y="-67619"/>
                          <a:pt x="10298592" y="0"/>
                        </a:cubicBezTo>
                        <a:cubicBezTo>
                          <a:pt x="10442150" y="-18773"/>
                          <a:pt x="10615576" y="116665"/>
                          <a:pt x="10580214" y="279791"/>
                        </a:cubicBezTo>
                        <a:cubicBezTo>
                          <a:pt x="10587265" y="411202"/>
                          <a:pt x="10620148" y="646123"/>
                          <a:pt x="10580214" y="874689"/>
                        </a:cubicBezTo>
                        <a:cubicBezTo>
                          <a:pt x="10600491" y="1091285"/>
                          <a:pt x="10562294" y="1255437"/>
                          <a:pt x="10580214" y="1488572"/>
                        </a:cubicBezTo>
                        <a:cubicBezTo>
                          <a:pt x="10639616" y="1736196"/>
                          <a:pt x="10560619" y="1969374"/>
                          <a:pt x="10580214" y="2178400"/>
                        </a:cubicBezTo>
                        <a:cubicBezTo>
                          <a:pt x="10603894" y="2333300"/>
                          <a:pt x="10478731" y="2461707"/>
                          <a:pt x="10298592" y="2458192"/>
                        </a:cubicBezTo>
                        <a:cubicBezTo>
                          <a:pt x="10131253" y="2443354"/>
                          <a:pt x="9885601" y="2447595"/>
                          <a:pt x="9730963" y="2458192"/>
                        </a:cubicBezTo>
                        <a:cubicBezTo>
                          <a:pt x="9566868" y="2476322"/>
                          <a:pt x="9379757" y="2446836"/>
                          <a:pt x="9263505" y="2458192"/>
                        </a:cubicBezTo>
                        <a:cubicBezTo>
                          <a:pt x="9183616" y="2456089"/>
                          <a:pt x="8785619" y="2423153"/>
                          <a:pt x="8495537" y="2458192"/>
                        </a:cubicBezTo>
                        <a:cubicBezTo>
                          <a:pt x="8183475" y="2477546"/>
                          <a:pt x="8147507" y="2474370"/>
                          <a:pt x="7927908" y="2458192"/>
                        </a:cubicBezTo>
                        <a:cubicBezTo>
                          <a:pt x="7710152" y="2449666"/>
                          <a:pt x="7633828" y="2437295"/>
                          <a:pt x="7360281" y="2458192"/>
                        </a:cubicBezTo>
                        <a:cubicBezTo>
                          <a:pt x="7111993" y="2482251"/>
                          <a:pt x="6795623" y="2482873"/>
                          <a:pt x="6592313" y="2458192"/>
                        </a:cubicBezTo>
                        <a:cubicBezTo>
                          <a:pt x="6335222" y="2418837"/>
                          <a:pt x="6095637" y="2412029"/>
                          <a:pt x="5724175" y="2458192"/>
                        </a:cubicBezTo>
                        <a:cubicBezTo>
                          <a:pt x="5324687" y="2433642"/>
                          <a:pt x="5232352" y="2472073"/>
                          <a:pt x="4856038" y="2458192"/>
                        </a:cubicBezTo>
                        <a:cubicBezTo>
                          <a:pt x="4475825" y="2461335"/>
                          <a:pt x="4360474" y="2442595"/>
                          <a:pt x="4188239" y="2458192"/>
                        </a:cubicBezTo>
                        <a:cubicBezTo>
                          <a:pt x="3996721" y="2475020"/>
                          <a:pt x="3881826" y="2426383"/>
                          <a:pt x="3720781" y="2458192"/>
                        </a:cubicBezTo>
                        <a:cubicBezTo>
                          <a:pt x="3566620" y="2480278"/>
                          <a:pt x="3416024" y="2477486"/>
                          <a:pt x="3253322" y="2458192"/>
                        </a:cubicBezTo>
                        <a:cubicBezTo>
                          <a:pt x="3065917" y="2447132"/>
                          <a:pt x="2921023" y="2446275"/>
                          <a:pt x="2585524" y="2458192"/>
                        </a:cubicBezTo>
                        <a:cubicBezTo>
                          <a:pt x="2273698" y="2456446"/>
                          <a:pt x="2262242" y="2442726"/>
                          <a:pt x="2118066" y="2458192"/>
                        </a:cubicBezTo>
                        <a:cubicBezTo>
                          <a:pt x="1979379" y="2461916"/>
                          <a:pt x="1674949" y="2434821"/>
                          <a:pt x="1550437" y="2458192"/>
                        </a:cubicBezTo>
                        <a:cubicBezTo>
                          <a:pt x="1416551" y="2486620"/>
                          <a:pt x="1078023" y="2474876"/>
                          <a:pt x="882639" y="2458192"/>
                        </a:cubicBezTo>
                        <a:cubicBezTo>
                          <a:pt x="705693" y="2418890"/>
                          <a:pt x="443462" y="2422431"/>
                          <a:pt x="281621" y="2458192"/>
                        </a:cubicBezTo>
                        <a:cubicBezTo>
                          <a:pt x="146165" y="2503801"/>
                          <a:pt x="-10195" y="2347495"/>
                          <a:pt x="0" y="2178400"/>
                        </a:cubicBezTo>
                        <a:cubicBezTo>
                          <a:pt x="22197" y="1974931"/>
                          <a:pt x="-2012" y="1860925"/>
                          <a:pt x="0" y="1545530"/>
                        </a:cubicBezTo>
                        <a:cubicBezTo>
                          <a:pt x="5012" y="1239805"/>
                          <a:pt x="2978" y="1226894"/>
                          <a:pt x="0" y="969619"/>
                        </a:cubicBezTo>
                        <a:cubicBezTo>
                          <a:pt x="5713" y="702071"/>
                          <a:pt x="208" y="490570"/>
                          <a:pt x="0" y="279791"/>
                        </a:cubicBezTo>
                        <a:close/>
                      </a:path>
                      <a:path w="10580214" h="2458192" stroke="0" extrusionOk="0">
                        <a:moveTo>
                          <a:pt x="0" y="279791"/>
                        </a:moveTo>
                        <a:cubicBezTo>
                          <a:pt x="13774" y="123176"/>
                          <a:pt x="155340" y="-12099"/>
                          <a:pt x="281621" y="0"/>
                        </a:cubicBezTo>
                        <a:cubicBezTo>
                          <a:pt x="660430" y="-11470"/>
                          <a:pt x="782940" y="14330"/>
                          <a:pt x="1049588" y="0"/>
                        </a:cubicBezTo>
                        <a:cubicBezTo>
                          <a:pt x="1318415" y="1530"/>
                          <a:pt x="1486338" y="-27044"/>
                          <a:pt x="1617217" y="0"/>
                        </a:cubicBezTo>
                        <a:cubicBezTo>
                          <a:pt x="1763899" y="13823"/>
                          <a:pt x="1919127" y="-3154"/>
                          <a:pt x="1984506" y="0"/>
                        </a:cubicBezTo>
                        <a:cubicBezTo>
                          <a:pt x="2016714" y="18185"/>
                          <a:pt x="2338480" y="-6744"/>
                          <a:pt x="2552134" y="0"/>
                        </a:cubicBezTo>
                        <a:cubicBezTo>
                          <a:pt x="2745532" y="3481"/>
                          <a:pt x="2804411" y="-9007"/>
                          <a:pt x="2919423" y="0"/>
                        </a:cubicBezTo>
                        <a:cubicBezTo>
                          <a:pt x="3009278" y="-43767"/>
                          <a:pt x="3542082" y="-10726"/>
                          <a:pt x="3787561" y="0"/>
                        </a:cubicBezTo>
                        <a:cubicBezTo>
                          <a:pt x="4003593" y="35004"/>
                          <a:pt x="4061296" y="10229"/>
                          <a:pt x="4255020" y="0"/>
                        </a:cubicBezTo>
                        <a:cubicBezTo>
                          <a:pt x="4412831" y="19217"/>
                          <a:pt x="4663733" y="-14234"/>
                          <a:pt x="5022987" y="0"/>
                        </a:cubicBezTo>
                        <a:cubicBezTo>
                          <a:pt x="5368747" y="-24388"/>
                          <a:pt x="5382744" y="-20339"/>
                          <a:pt x="5490446" y="0"/>
                        </a:cubicBezTo>
                        <a:cubicBezTo>
                          <a:pt x="5571366" y="15424"/>
                          <a:pt x="6101259" y="29376"/>
                          <a:pt x="6358583" y="0"/>
                        </a:cubicBezTo>
                        <a:cubicBezTo>
                          <a:pt x="6623539" y="-33018"/>
                          <a:pt x="6601049" y="13584"/>
                          <a:pt x="6826042" y="0"/>
                        </a:cubicBezTo>
                        <a:cubicBezTo>
                          <a:pt x="7012967" y="-19270"/>
                          <a:pt x="7338036" y="22074"/>
                          <a:pt x="7493840" y="0"/>
                        </a:cubicBezTo>
                        <a:cubicBezTo>
                          <a:pt x="7619367" y="-51243"/>
                          <a:pt x="8171357" y="-21789"/>
                          <a:pt x="8361978" y="0"/>
                        </a:cubicBezTo>
                        <a:cubicBezTo>
                          <a:pt x="8540260" y="13415"/>
                          <a:pt x="8684718" y="248"/>
                          <a:pt x="8929606" y="0"/>
                        </a:cubicBezTo>
                        <a:cubicBezTo>
                          <a:pt x="9073933" y="25352"/>
                          <a:pt x="9237409" y="2690"/>
                          <a:pt x="9497234" y="0"/>
                        </a:cubicBezTo>
                        <a:cubicBezTo>
                          <a:pt x="9735711" y="13386"/>
                          <a:pt x="10054295" y="2855"/>
                          <a:pt x="10298592" y="0"/>
                        </a:cubicBezTo>
                        <a:cubicBezTo>
                          <a:pt x="10495758" y="578"/>
                          <a:pt x="10602294" y="121450"/>
                          <a:pt x="10580214" y="279791"/>
                        </a:cubicBezTo>
                        <a:cubicBezTo>
                          <a:pt x="10544512" y="499555"/>
                          <a:pt x="10543305" y="644600"/>
                          <a:pt x="10580214" y="893674"/>
                        </a:cubicBezTo>
                        <a:cubicBezTo>
                          <a:pt x="10593804" y="1154286"/>
                          <a:pt x="10605480" y="1197429"/>
                          <a:pt x="10580214" y="1469586"/>
                        </a:cubicBezTo>
                        <a:cubicBezTo>
                          <a:pt x="10556223" y="1731358"/>
                          <a:pt x="10568255" y="1817138"/>
                          <a:pt x="10580214" y="2178400"/>
                        </a:cubicBezTo>
                        <a:cubicBezTo>
                          <a:pt x="10600171" y="2360763"/>
                          <a:pt x="10501014" y="2503360"/>
                          <a:pt x="10298592" y="2458192"/>
                        </a:cubicBezTo>
                        <a:cubicBezTo>
                          <a:pt x="10082672" y="2477754"/>
                          <a:pt x="9862030" y="2494066"/>
                          <a:pt x="9630794" y="2458192"/>
                        </a:cubicBezTo>
                        <a:cubicBezTo>
                          <a:pt x="9374887" y="2433558"/>
                          <a:pt x="9310462" y="2461487"/>
                          <a:pt x="9163335" y="2458192"/>
                        </a:cubicBezTo>
                        <a:cubicBezTo>
                          <a:pt x="9008883" y="2455462"/>
                          <a:pt x="8794684" y="2516306"/>
                          <a:pt x="8595707" y="2458192"/>
                        </a:cubicBezTo>
                        <a:cubicBezTo>
                          <a:pt x="8398056" y="2393287"/>
                          <a:pt x="8052669" y="2454734"/>
                          <a:pt x="7827739" y="2458192"/>
                        </a:cubicBezTo>
                        <a:cubicBezTo>
                          <a:pt x="7636196" y="2466422"/>
                          <a:pt x="7534934" y="2454401"/>
                          <a:pt x="7360281" y="2458192"/>
                        </a:cubicBezTo>
                        <a:cubicBezTo>
                          <a:pt x="7164471" y="2463834"/>
                          <a:pt x="7116228" y="2442181"/>
                          <a:pt x="6992991" y="2458192"/>
                        </a:cubicBezTo>
                        <a:cubicBezTo>
                          <a:pt x="6854595" y="2459288"/>
                          <a:pt x="6477345" y="2439163"/>
                          <a:pt x="6325193" y="2458192"/>
                        </a:cubicBezTo>
                        <a:cubicBezTo>
                          <a:pt x="6169637" y="2458682"/>
                          <a:pt x="6082165" y="2442652"/>
                          <a:pt x="5957904" y="2458192"/>
                        </a:cubicBezTo>
                        <a:cubicBezTo>
                          <a:pt x="5826900" y="2469251"/>
                          <a:pt x="5567418" y="2477304"/>
                          <a:pt x="5390276" y="2458192"/>
                        </a:cubicBezTo>
                        <a:cubicBezTo>
                          <a:pt x="5252689" y="2486737"/>
                          <a:pt x="5073943" y="2464160"/>
                          <a:pt x="4922818" y="2458192"/>
                        </a:cubicBezTo>
                        <a:cubicBezTo>
                          <a:pt x="4799635" y="2438942"/>
                          <a:pt x="4420275" y="2482010"/>
                          <a:pt x="4255020" y="2458192"/>
                        </a:cubicBezTo>
                        <a:cubicBezTo>
                          <a:pt x="4091682" y="2464511"/>
                          <a:pt x="3970600" y="2470355"/>
                          <a:pt x="3787561" y="2458192"/>
                        </a:cubicBezTo>
                        <a:cubicBezTo>
                          <a:pt x="3617864" y="2455849"/>
                          <a:pt x="3574297" y="2463840"/>
                          <a:pt x="3420272" y="2458192"/>
                        </a:cubicBezTo>
                        <a:cubicBezTo>
                          <a:pt x="3266565" y="2472298"/>
                          <a:pt x="2908732" y="2409036"/>
                          <a:pt x="2552134" y="2458192"/>
                        </a:cubicBezTo>
                        <a:cubicBezTo>
                          <a:pt x="2194666" y="2481376"/>
                          <a:pt x="1955812" y="2434907"/>
                          <a:pt x="1683997" y="2458192"/>
                        </a:cubicBezTo>
                        <a:cubicBezTo>
                          <a:pt x="1433023" y="2491823"/>
                          <a:pt x="1110542" y="2464027"/>
                          <a:pt x="916029" y="2458192"/>
                        </a:cubicBezTo>
                        <a:cubicBezTo>
                          <a:pt x="734820" y="2446281"/>
                          <a:pt x="449887" y="2481802"/>
                          <a:pt x="281621" y="2458192"/>
                        </a:cubicBezTo>
                        <a:cubicBezTo>
                          <a:pt x="142247" y="2471025"/>
                          <a:pt x="-14863" y="2295188"/>
                          <a:pt x="0" y="2178400"/>
                        </a:cubicBezTo>
                        <a:cubicBezTo>
                          <a:pt x="-7002" y="1930786"/>
                          <a:pt x="3113" y="1809542"/>
                          <a:pt x="0" y="1526544"/>
                        </a:cubicBezTo>
                        <a:cubicBezTo>
                          <a:pt x="36740" y="1228640"/>
                          <a:pt x="22867" y="1067200"/>
                          <a:pt x="0" y="874689"/>
                        </a:cubicBezTo>
                        <a:cubicBezTo>
                          <a:pt x="-17647" y="698172"/>
                          <a:pt x="-10111" y="418874"/>
                          <a:pt x="0" y="279791"/>
                        </a:cubicBezTo>
                        <a:close/>
                      </a:path>
                      <a:path w="10580214" h="2458192" fill="none" stroke="0" extrusionOk="0">
                        <a:moveTo>
                          <a:pt x="0" y="279791"/>
                        </a:moveTo>
                        <a:cubicBezTo>
                          <a:pt x="26044" y="120870"/>
                          <a:pt x="122563" y="-24520"/>
                          <a:pt x="281621" y="0"/>
                        </a:cubicBezTo>
                        <a:cubicBezTo>
                          <a:pt x="495728" y="23209"/>
                          <a:pt x="603320" y="22944"/>
                          <a:pt x="849250" y="0"/>
                        </a:cubicBezTo>
                        <a:cubicBezTo>
                          <a:pt x="1119259" y="-20356"/>
                          <a:pt x="1155828" y="-5257"/>
                          <a:pt x="1316708" y="0"/>
                        </a:cubicBezTo>
                        <a:cubicBezTo>
                          <a:pt x="1490333" y="-20316"/>
                          <a:pt x="1845765" y="56090"/>
                          <a:pt x="2084676" y="0"/>
                        </a:cubicBezTo>
                        <a:cubicBezTo>
                          <a:pt x="2294572" y="18998"/>
                          <a:pt x="2538640" y="33813"/>
                          <a:pt x="2952814" y="0"/>
                        </a:cubicBezTo>
                        <a:cubicBezTo>
                          <a:pt x="3368627" y="-21074"/>
                          <a:pt x="3456649" y="-33328"/>
                          <a:pt x="3620612" y="0"/>
                        </a:cubicBezTo>
                        <a:cubicBezTo>
                          <a:pt x="3795677" y="34564"/>
                          <a:pt x="3916427" y="12474"/>
                          <a:pt x="4188239" y="0"/>
                        </a:cubicBezTo>
                        <a:cubicBezTo>
                          <a:pt x="4464013" y="3802"/>
                          <a:pt x="4502011" y="26935"/>
                          <a:pt x="4755868" y="0"/>
                        </a:cubicBezTo>
                        <a:cubicBezTo>
                          <a:pt x="5022585" y="-10007"/>
                          <a:pt x="5082443" y="7196"/>
                          <a:pt x="5223327" y="0"/>
                        </a:cubicBezTo>
                        <a:cubicBezTo>
                          <a:pt x="5395252" y="-12848"/>
                          <a:pt x="5578425" y="8450"/>
                          <a:pt x="5690785" y="0"/>
                        </a:cubicBezTo>
                        <a:cubicBezTo>
                          <a:pt x="5792672" y="-11319"/>
                          <a:pt x="6028425" y="3327"/>
                          <a:pt x="6158244" y="0"/>
                        </a:cubicBezTo>
                        <a:cubicBezTo>
                          <a:pt x="6318150" y="14428"/>
                          <a:pt x="6458520" y="-26748"/>
                          <a:pt x="6625702" y="0"/>
                        </a:cubicBezTo>
                        <a:cubicBezTo>
                          <a:pt x="6755578" y="34660"/>
                          <a:pt x="7305505" y="8424"/>
                          <a:pt x="7493840" y="0"/>
                        </a:cubicBezTo>
                        <a:cubicBezTo>
                          <a:pt x="7684737" y="-16709"/>
                          <a:pt x="7977976" y="-7353"/>
                          <a:pt x="8161638" y="0"/>
                        </a:cubicBezTo>
                        <a:cubicBezTo>
                          <a:pt x="8432346" y="-51"/>
                          <a:pt x="8738743" y="-42654"/>
                          <a:pt x="9029776" y="0"/>
                        </a:cubicBezTo>
                        <a:cubicBezTo>
                          <a:pt x="9425636" y="89668"/>
                          <a:pt x="9750144" y="12210"/>
                          <a:pt x="10298592" y="0"/>
                        </a:cubicBezTo>
                        <a:cubicBezTo>
                          <a:pt x="10426352" y="-48012"/>
                          <a:pt x="10577180" y="94181"/>
                          <a:pt x="10580214" y="279791"/>
                        </a:cubicBezTo>
                        <a:cubicBezTo>
                          <a:pt x="10629411" y="385560"/>
                          <a:pt x="10532815" y="661957"/>
                          <a:pt x="10580214" y="874689"/>
                        </a:cubicBezTo>
                        <a:cubicBezTo>
                          <a:pt x="10600595" y="1101261"/>
                          <a:pt x="10535249" y="1252942"/>
                          <a:pt x="10580214" y="1488572"/>
                        </a:cubicBezTo>
                        <a:cubicBezTo>
                          <a:pt x="10597349" y="1708984"/>
                          <a:pt x="10571069" y="2005757"/>
                          <a:pt x="10580214" y="2178400"/>
                        </a:cubicBezTo>
                        <a:cubicBezTo>
                          <a:pt x="10588473" y="2371065"/>
                          <a:pt x="10461399" y="2475564"/>
                          <a:pt x="10298592" y="2458192"/>
                        </a:cubicBezTo>
                        <a:cubicBezTo>
                          <a:pt x="10119816" y="2449270"/>
                          <a:pt x="9895875" y="2457697"/>
                          <a:pt x="9730963" y="2458192"/>
                        </a:cubicBezTo>
                        <a:cubicBezTo>
                          <a:pt x="9560857" y="2476604"/>
                          <a:pt x="9361179" y="2466143"/>
                          <a:pt x="9263505" y="2458192"/>
                        </a:cubicBezTo>
                        <a:cubicBezTo>
                          <a:pt x="9220318" y="2469289"/>
                          <a:pt x="8787460" y="2436403"/>
                          <a:pt x="8495537" y="2458192"/>
                        </a:cubicBezTo>
                        <a:cubicBezTo>
                          <a:pt x="8193134" y="2472332"/>
                          <a:pt x="8134248" y="2458372"/>
                          <a:pt x="7927908" y="2458192"/>
                        </a:cubicBezTo>
                        <a:cubicBezTo>
                          <a:pt x="7713025" y="2453024"/>
                          <a:pt x="7637383" y="2446462"/>
                          <a:pt x="7360281" y="2458192"/>
                        </a:cubicBezTo>
                        <a:cubicBezTo>
                          <a:pt x="7050245" y="2508919"/>
                          <a:pt x="6832531" y="2435436"/>
                          <a:pt x="6592313" y="2458192"/>
                        </a:cubicBezTo>
                        <a:cubicBezTo>
                          <a:pt x="6377157" y="2449889"/>
                          <a:pt x="6143033" y="2468750"/>
                          <a:pt x="5724175" y="2458192"/>
                        </a:cubicBezTo>
                        <a:cubicBezTo>
                          <a:pt x="5366441" y="2468330"/>
                          <a:pt x="5198568" y="2448619"/>
                          <a:pt x="4856038" y="2458192"/>
                        </a:cubicBezTo>
                        <a:cubicBezTo>
                          <a:pt x="4494433" y="2463711"/>
                          <a:pt x="4375088" y="2437221"/>
                          <a:pt x="4188239" y="2458192"/>
                        </a:cubicBezTo>
                        <a:cubicBezTo>
                          <a:pt x="3997903" y="2452212"/>
                          <a:pt x="3854674" y="2431526"/>
                          <a:pt x="3720781" y="2458192"/>
                        </a:cubicBezTo>
                        <a:cubicBezTo>
                          <a:pt x="3558846" y="2467296"/>
                          <a:pt x="3469876" y="2465521"/>
                          <a:pt x="3253322" y="2458192"/>
                        </a:cubicBezTo>
                        <a:cubicBezTo>
                          <a:pt x="3049463" y="2435386"/>
                          <a:pt x="2912794" y="2454985"/>
                          <a:pt x="2585524" y="2458192"/>
                        </a:cubicBezTo>
                        <a:cubicBezTo>
                          <a:pt x="2279641" y="2460711"/>
                          <a:pt x="2261144" y="2442061"/>
                          <a:pt x="2118066" y="2458192"/>
                        </a:cubicBezTo>
                        <a:cubicBezTo>
                          <a:pt x="1964796" y="2463276"/>
                          <a:pt x="1690289" y="2459295"/>
                          <a:pt x="1550437" y="2458192"/>
                        </a:cubicBezTo>
                        <a:cubicBezTo>
                          <a:pt x="1443975" y="2480423"/>
                          <a:pt x="1058958" y="2479912"/>
                          <a:pt x="882639" y="2458192"/>
                        </a:cubicBezTo>
                        <a:cubicBezTo>
                          <a:pt x="691940" y="2460063"/>
                          <a:pt x="479139" y="2421870"/>
                          <a:pt x="281621" y="2458192"/>
                        </a:cubicBezTo>
                        <a:cubicBezTo>
                          <a:pt x="130788" y="2499476"/>
                          <a:pt x="5226" y="2363904"/>
                          <a:pt x="0" y="2178400"/>
                        </a:cubicBezTo>
                        <a:cubicBezTo>
                          <a:pt x="36049" y="1962569"/>
                          <a:pt x="-15538" y="1850305"/>
                          <a:pt x="0" y="1545530"/>
                        </a:cubicBezTo>
                        <a:cubicBezTo>
                          <a:pt x="6093" y="1240899"/>
                          <a:pt x="4157" y="1229352"/>
                          <a:pt x="0" y="969619"/>
                        </a:cubicBezTo>
                        <a:cubicBezTo>
                          <a:pt x="-23564" y="699715"/>
                          <a:pt x="-9813" y="444470"/>
                          <a:pt x="0" y="279791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83508"/>
            <a:endParaRPr lang="th-TH" sz="3284" dirty="0">
              <a:solidFill>
                <a:prstClr val="white"/>
              </a:solidFill>
              <a:latin typeface="MN ONIGIRI" pitchFamily="2" charset="0"/>
              <a:cs typeface="MN ONIGIRI" pitchFamily="2" charset="0"/>
            </a:endParaRPr>
          </a:p>
        </p:txBody>
      </p:sp>
      <p:sp>
        <p:nvSpPr>
          <p:cNvPr id="5" name="สี่เหลี่ยมผืนผ้า 4">
            <a:extLst>
              <a:ext uri="{FF2B5EF4-FFF2-40B4-BE49-F238E27FC236}">
                <a16:creationId xmlns:a16="http://schemas.microsoft.com/office/drawing/2014/main" id="{2BA30E2B-3A40-40CB-1D68-C828C95DBAF6}"/>
              </a:ext>
            </a:extLst>
          </p:cNvPr>
          <p:cNvSpPr/>
          <p:nvPr/>
        </p:nvSpPr>
        <p:spPr>
          <a:xfrm>
            <a:off x="1922546" y="343930"/>
            <a:ext cx="8496237" cy="18697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h-TH" sz="8400" b="1" dirty="0">
                <a:ln>
                  <a:solidFill>
                    <a:schemeClr val="tx1"/>
                  </a:solidFill>
                </a:ln>
                <a:solidFill>
                  <a:srgbClr val="F896CA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ส</a:t>
            </a:r>
            <a:r>
              <a:rPr lang="th-TH" sz="8400" b="1" dirty="0">
                <a:ln>
                  <a:solidFill>
                    <a:schemeClr val="tx1"/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า</a:t>
            </a:r>
            <a:r>
              <a:rPr lang="th-TH" sz="8400" b="1" dirty="0">
                <a:ln>
                  <a:solidFill>
                    <a:schemeClr val="tx1"/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ร</a:t>
            </a:r>
            <a:r>
              <a:rPr lang="th-TH" sz="8400" b="1" dirty="0">
                <a:ln>
                  <a:solidFill>
                    <a:schemeClr val="tx1"/>
                  </a:solidFill>
                </a:ln>
                <a:solidFill>
                  <a:srgbClr val="F1BBA9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ล</a:t>
            </a:r>
            <a:r>
              <a:rPr lang="th-TH" sz="8400" b="1" dirty="0">
                <a:ln>
                  <a:solidFill>
                    <a:schemeClr val="tx1"/>
                  </a:solidFill>
                </a:ln>
                <a:solidFill>
                  <a:srgbClr val="FFEE93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ะ</a:t>
            </a:r>
            <a:r>
              <a:rPr lang="th-TH" sz="8400" b="1" dirty="0">
                <a:ln>
                  <a:solidFill>
                    <a:schemeClr val="tx1"/>
                  </a:solidFill>
                </a:ln>
                <a:solidFill>
                  <a:srgbClr val="D3D5FF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ล</a:t>
            </a:r>
            <a:r>
              <a:rPr lang="th-TH" sz="8400" b="1" dirty="0">
                <a:ln>
                  <a:solidFill>
                    <a:schemeClr val="tx1"/>
                  </a:solidFill>
                </a:ln>
                <a:solidFill>
                  <a:schemeClr val="accent5">
                    <a:lumMod val="40000"/>
                    <a:lumOff val="60000"/>
                  </a:schemeClr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า</a:t>
            </a:r>
            <a:r>
              <a:rPr lang="th-TH" sz="8400" b="1" dirty="0">
                <a:ln>
                  <a:solidFill>
                    <a:schemeClr val="tx1"/>
                  </a:solidFill>
                </a:ln>
                <a:solidFill>
                  <a:srgbClr val="FBC5C6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ย</a:t>
            </a:r>
            <a:r>
              <a:rPr lang="en-US" sz="8400" b="1" dirty="0">
                <a:ln>
                  <a:solidFill>
                    <a:schemeClr val="tx1"/>
                  </a:solidFill>
                </a:ln>
                <a:solidFill>
                  <a:srgbClr val="FBC5C6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 </a:t>
            </a:r>
            <a:r>
              <a:rPr lang="en-US" sz="8400" b="1" dirty="0">
                <a:ln>
                  <a:solidFill>
                    <a:schemeClr val="tx1"/>
                  </a:solidFill>
                </a:ln>
                <a:solidFill>
                  <a:srgbClr val="F897CB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(</a:t>
            </a:r>
            <a:r>
              <a:rPr lang="en-US" sz="8400" b="1" dirty="0">
                <a:ln>
                  <a:solidFill>
                    <a:schemeClr val="tx1"/>
                  </a:solidFill>
                </a:ln>
                <a:solidFill>
                  <a:srgbClr val="F5B183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s</a:t>
            </a:r>
            <a:r>
              <a:rPr lang="en-US" sz="8400" b="1" dirty="0">
                <a:ln>
                  <a:solidFill>
                    <a:schemeClr val="tx1"/>
                  </a:solidFill>
                </a:ln>
                <a:solidFill>
                  <a:srgbClr val="A9D18E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o</a:t>
            </a:r>
            <a:r>
              <a:rPr lang="en-US" sz="8400" b="1" dirty="0">
                <a:ln>
                  <a:solidFill>
                    <a:schemeClr val="tx1"/>
                  </a:solidFill>
                </a:ln>
                <a:solidFill>
                  <a:srgbClr val="F2BBA9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l</a:t>
            </a:r>
            <a:r>
              <a:rPr lang="en-US" sz="8400" b="1" dirty="0">
                <a:ln>
                  <a:solidFill>
                    <a:schemeClr val="tx1"/>
                  </a:solidFill>
                </a:ln>
                <a:solidFill>
                  <a:srgbClr val="FFEF94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u</a:t>
            </a:r>
            <a:r>
              <a:rPr lang="en-US" sz="8400" b="1" dirty="0">
                <a:ln>
                  <a:solidFill>
                    <a:schemeClr val="tx1"/>
                  </a:solidFill>
                </a:ln>
                <a:solidFill>
                  <a:srgbClr val="D3D5FF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t</a:t>
            </a:r>
            <a:r>
              <a:rPr lang="en-US" sz="8400" b="1" dirty="0">
                <a:ln>
                  <a:solidFill>
                    <a:schemeClr val="tx1"/>
                  </a:solidFill>
                </a:ln>
                <a:solidFill>
                  <a:srgbClr val="BDD7EF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i</a:t>
            </a:r>
            <a:r>
              <a:rPr lang="en-US" sz="8400" b="1" dirty="0">
                <a:ln>
                  <a:solidFill>
                    <a:schemeClr val="tx1"/>
                  </a:solidFill>
                </a:ln>
                <a:solidFill>
                  <a:srgbClr val="FBC5C6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o</a:t>
            </a:r>
            <a:r>
              <a:rPr lang="en-US" sz="8400" b="1" dirty="0">
                <a:ln>
                  <a:solidFill>
                    <a:schemeClr val="tx1"/>
                  </a:solidFill>
                </a:ln>
                <a:solidFill>
                  <a:srgbClr val="F897CB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n</a:t>
            </a:r>
            <a:r>
              <a:rPr lang="en-US" sz="8400" b="1" dirty="0">
                <a:ln>
                  <a:solidFill>
                    <a:schemeClr val="tx1"/>
                  </a:solidFill>
                </a:ln>
                <a:solidFill>
                  <a:srgbClr val="F5B183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)</a:t>
            </a:r>
            <a:r>
              <a:rPr lang="en-US" sz="8400" b="1" dirty="0">
                <a:ln>
                  <a:solidFill>
                    <a:schemeClr val="tx1"/>
                  </a:solidFill>
                </a:ln>
                <a:solidFill>
                  <a:srgbClr val="FBC5C6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 </a:t>
            </a:r>
            <a:endParaRPr lang="th-TH" sz="8400" dirty="0">
              <a:ln>
                <a:solidFill>
                  <a:schemeClr val="tx1"/>
                </a:solidFill>
              </a:ln>
              <a:solidFill>
                <a:srgbClr val="FBC5C6"/>
              </a:solidFill>
              <a:latin typeface="FC Crayon [Non-commercial] Reg" pitchFamily="2" charset="-34"/>
              <a:ea typeface="NURA-ANAYA-V1" panose="02000503000000000000" pitchFamily="2" charset="-34"/>
              <a:cs typeface="FC Crayon [Non-commercial] Reg" pitchFamily="2" charset="-34"/>
            </a:endParaRPr>
          </a:p>
        </p:txBody>
      </p:sp>
      <p:sp>
        <p:nvSpPr>
          <p:cNvPr id="9" name="กล่องข้อความ 8">
            <a:extLst>
              <a:ext uri="{FF2B5EF4-FFF2-40B4-BE49-F238E27FC236}">
                <a16:creationId xmlns:a16="http://schemas.microsoft.com/office/drawing/2014/main" id="{593FFE21-7A01-A725-C7EC-DB8A72C44F3D}"/>
              </a:ext>
            </a:extLst>
          </p:cNvPr>
          <p:cNvSpPr txBox="1"/>
          <p:nvPr/>
        </p:nvSpPr>
        <p:spPr>
          <a:xfrm>
            <a:off x="2585785" y="1971417"/>
            <a:ext cx="7169757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h-TH" sz="3200" dirty="0">
                <a:latin typeface="FC Crayon [Non-commercial] Reg" pitchFamily="2" charset="-34"/>
                <a:cs typeface="FC Crayon [Non-commercial] Reg" pitchFamily="2" charset="-34"/>
              </a:rPr>
              <a:t>หน่วยของความเข้มข้น </a:t>
            </a:r>
            <a:r>
              <a:rPr lang="en-US" sz="3200" dirty="0">
                <a:latin typeface="FC Crayon [Non-commercial] Reg" pitchFamily="2" charset="-34"/>
                <a:cs typeface="FC Crayon [Non-commercial] Reg" pitchFamily="2" charset="-34"/>
              </a:rPr>
              <a:t>(</a:t>
            </a:r>
            <a:r>
              <a:rPr lang="th-TH" sz="3200" dirty="0">
                <a:latin typeface="FC Crayon [Non-commercial] Reg" pitchFamily="2" charset="-34"/>
                <a:cs typeface="FC Crayon [Non-commercial] Reg" pitchFamily="2" charset="-34"/>
              </a:rPr>
              <a:t>ความเข้มข้นในหน่วยร้อยละ</a:t>
            </a:r>
            <a:r>
              <a:rPr lang="en-US" sz="3200" dirty="0">
                <a:latin typeface="FC Crayon [Non-commercial] Reg" pitchFamily="2" charset="-34"/>
                <a:cs typeface="FC Crayon [Non-commercial] Reg" pitchFamily="2" charset="-34"/>
              </a:rPr>
              <a:t>)</a:t>
            </a:r>
          </a:p>
        </p:txBody>
      </p:sp>
      <p:grpSp>
        <p:nvGrpSpPr>
          <p:cNvPr id="22" name="กลุ่ม 21">
            <a:extLst>
              <a:ext uri="{FF2B5EF4-FFF2-40B4-BE49-F238E27FC236}">
                <a16:creationId xmlns:a16="http://schemas.microsoft.com/office/drawing/2014/main" id="{ADF8E530-226D-6E47-D722-C1D5A8C59D9B}"/>
              </a:ext>
            </a:extLst>
          </p:cNvPr>
          <p:cNvGrpSpPr/>
          <p:nvPr/>
        </p:nvGrpSpPr>
        <p:grpSpPr>
          <a:xfrm>
            <a:off x="445305" y="3036992"/>
            <a:ext cx="7166778" cy="684803"/>
            <a:chOff x="1776549" y="3086598"/>
            <a:chExt cx="3929079" cy="684803"/>
          </a:xfrm>
        </p:grpSpPr>
        <p:sp>
          <p:nvSpPr>
            <p:cNvPr id="23" name="สี่เหลี่ยมผืนผ้ามุมมน 4">
              <a:extLst>
                <a:ext uri="{FF2B5EF4-FFF2-40B4-BE49-F238E27FC236}">
                  <a16:creationId xmlns:a16="http://schemas.microsoft.com/office/drawing/2014/main" id="{92E4E634-54B4-13DF-84C6-DD9A1D34723F}"/>
                </a:ext>
              </a:extLst>
            </p:cNvPr>
            <p:cNvSpPr/>
            <p:nvPr/>
          </p:nvSpPr>
          <p:spPr>
            <a:xfrm>
              <a:off x="2261590" y="3086598"/>
              <a:ext cx="2942733" cy="684803"/>
            </a:xfrm>
            <a:custGeom>
              <a:avLst/>
              <a:gdLst>
                <a:gd name="connsiteX0" fmla="*/ 0 w 2942733"/>
                <a:gd name="connsiteY0" fmla="*/ 77944 h 684803"/>
                <a:gd name="connsiteX1" fmla="*/ 78328 w 2942733"/>
                <a:gd name="connsiteY1" fmla="*/ 0 h 684803"/>
                <a:gd name="connsiteX2" fmla="*/ 236206 w 2942733"/>
                <a:gd name="connsiteY2" fmla="*/ 0 h 684803"/>
                <a:gd name="connsiteX3" fmla="*/ 366223 w 2942733"/>
                <a:gd name="connsiteY3" fmla="*/ 0 h 684803"/>
                <a:gd name="connsiteX4" fmla="*/ 579822 w 2942733"/>
                <a:gd name="connsiteY4" fmla="*/ 0 h 684803"/>
                <a:gd name="connsiteX5" fmla="*/ 821281 w 2942733"/>
                <a:gd name="connsiteY5" fmla="*/ 0 h 684803"/>
                <a:gd name="connsiteX6" fmla="*/ 1007020 w 2942733"/>
                <a:gd name="connsiteY6" fmla="*/ 0 h 684803"/>
                <a:gd name="connsiteX7" fmla="*/ 1164897 w 2942733"/>
                <a:gd name="connsiteY7" fmla="*/ 0 h 684803"/>
                <a:gd name="connsiteX8" fmla="*/ 1322775 w 2942733"/>
                <a:gd name="connsiteY8" fmla="*/ 0 h 684803"/>
                <a:gd name="connsiteX9" fmla="*/ 1452792 w 2942733"/>
                <a:gd name="connsiteY9" fmla="*/ 0 h 684803"/>
                <a:gd name="connsiteX10" fmla="*/ 1582808 w 2942733"/>
                <a:gd name="connsiteY10" fmla="*/ 0 h 684803"/>
                <a:gd name="connsiteX11" fmla="*/ 1712826 w 2942733"/>
                <a:gd name="connsiteY11" fmla="*/ 0 h 684803"/>
                <a:gd name="connsiteX12" fmla="*/ 1842842 w 2942733"/>
                <a:gd name="connsiteY12" fmla="*/ 0 h 684803"/>
                <a:gd name="connsiteX13" fmla="*/ 2084302 w 2942733"/>
                <a:gd name="connsiteY13" fmla="*/ 0 h 684803"/>
                <a:gd name="connsiteX14" fmla="*/ 2270040 w 2942733"/>
                <a:gd name="connsiteY14" fmla="*/ 0 h 684803"/>
                <a:gd name="connsiteX15" fmla="*/ 2511501 w 2942733"/>
                <a:gd name="connsiteY15" fmla="*/ 0 h 684803"/>
                <a:gd name="connsiteX16" fmla="*/ 2864403 w 2942733"/>
                <a:gd name="connsiteY16" fmla="*/ 0 h 684803"/>
                <a:gd name="connsiteX17" fmla="*/ 2942733 w 2942733"/>
                <a:gd name="connsiteY17" fmla="*/ 77944 h 684803"/>
                <a:gd name="connsiteX18" fmla="*/ 2942733 w 2942733"/>
                <a:gd name="connsiteY18" fmla="*/ 243670 h 684803"/>
                <a:gd name="connsiteX19" fmla="*/ 2942733 w 2942733"/>
                <a:gd name="connsiteY19" fmla="*/ 414686 h 684803"/>
                <a:gd name="connsiteX20" fmla="*/ 2942733 w 2942733"/>
                <a:gd name="connsiteY20" fmla="*/ 606858 h 684803"/>
                <a:gd name="connsiteX21" fmla="*/ 2864403 w 2942733"/>
                <a:gd name="connsiteY21" fmla="*/ 684803 h 684803"/>
                <a:gd name="connsiteX22" fmla="*/ 2706525 w 2942733"/>
                <a:gd name="connsiteY22" fmla="*/ 684803 h 684803"/>
                <a:gd name="connsiteX23" fmla="*/ 2576509 w 2942733"/>
                <a:gd name="connsiteY23" fmla="*/ 684803 h 684803"/>
                <a:gd name="connsiteX24" fmla="*/ 2362910 w 2942733"/>
                <a:gd name="connsiteY24" fmla="*/ 684803 h 684803"/>
                <a:gd name="connsiteX25" fmla="*/ 2205032 w 2942733"/>
                <a:gd name="connsiteY25" fmla="*/ 684803 h 684803"/>
                <a:gd name="connsiteX26" fmla="*/ 2047155 w 2942733"/>
                <a:gd name="connsiteY26" fmla="*/ 684803 h 684803"/>
                <a:gd name="connsiteX27" fmla="*/ 1833555 w 2942733"/>
                <a:gd name="connsiteY27" fmla="*/ 684803 h 684803"/>
                <a:gd name="connsiteX28" fmla="*/ 1592096 w 2942733"/>
                <a:gd name="connsiteY28" fmla="*/ 684803 h 684803"/>
                <a:gd name="connsiteX29" fmla="*/ 1350636 w 2942733"/>
                <a:gd name="connsiteY29" fmla="*/ 684803 h 684803"/>
                <a:gd name="connsiteX30" fmla="*/ 1164897 w 2942733"/>
                <a:gd name="connsiteY30" fmla="*/ 684803 h 684803"/>
                <a:gd name="connsiteX31" fmla="*/ 1034880 w 2942733"/>
                <a:gd name="connsiteY31" fmla="*/ 684803 h 684803"/>
                <a:gd name="connsiteX32" fmla="*/ 904864 w 2942733"/>
                <a:gd name="connsiteY32" fmla="*/ 684803 h 684803"/>
                <a:gd name="connsiteX33" fmla="*/ 719126 w 2942733"/>
                <a:gd name="connsiteY33" fmla="*/ 684803 h 684803"/>
                <a:gd name="connsiteX34" fmla="*/ 589109 w 2942733"/>
                <a:gd name="connsiteY34" fmla="*/ 684803 h 684803"/>
                <a:gd name="connsiteX35" fmla="*/ 431231 w 2942733"/>
                <a:gd name="connsiteY35" fmla="*/ 684803 h 684803"/>
                <a:gd name="connsiteX36" fmla="*/ 245493 w 2942733"/>
                <a:gd name="connsiteY36" fmla="*/ 684803 h 684803"/>
                <a:gd name="connsiteX37" fmla="*/ 78328 w 2942733"/>
                <a:gd name="connsiteY37" fmla="*/ 684803 h 684803"/>
                <a:gd name="connsiteX38" fmla="*/ 0 w 2942733"/>
                <a:gd name="connsiteY38" fmla="*/ 606858 h 684803"/>
                <a:gd name="connsiteX39" fmla="*/ 0 w 2942733"/>
                <a:gd name="connsiteY39" fmla="*/ 430553 h 684803"/>
                <a:gd name="connsiteX40" fmla="*/ 0 w 2942733"/>
                <a:gd name="connsiteY40" fmla="*/ 270116 h 684803"/>
                <a:gd name="connsiteX41" fmla="*/ 0 w 2942733"/>
                <a:gd name="connsiteY41" fmla="*/ 77944 h 684803"/>
                <a:gd name="connsiteX0" fmla="*/ 0 w 2942733"/>
                <a:gd name="connsiteY0" fmla="*/ 77944 h 684803"/>
                <a:gd name="connsiteX1" fmla="*/ 78328 w 2942733"/>
                <a:gd name="connsiteY1" fmla="*/ 0 h 684803"/>
                <a:gd name="connsiteX2" fmla="*/ 291927 w 2942733"/>
                <a:gd name="connsiteY2" fmla="*/ 0 h 684803"/>
                <a:gd name="connsiteX3" fmla="*/ 449805 w 2942733"/>
                <a:gd name="connsiteY3" fmla="*/ 0 h 684803"/>
                <a:gd name="connsiteX4" fmla="*/ 551961 w 2942733"/>
                <a:gd name="connsiteY4" fmla="*/ 0 h 684803"/>
                <a:gd name="connsiteX5" fmla="*/ 709838 w 2942733"/>
                <a:gd name="connsiteY5" fmla="*/ 0 h 684803"/>
                <a:gd name="connsiteX6" fmla="*/ 811994 w 2942733"/>
                <a:gd name="connsiteY6" fmla="*/ 0 h 684803"/>
                <a:gd name="connsiteX7" fmla="*/ 1053455 w 2942733"/>
                <a:gd name="connsiteY7" fmla="*/ 0 h 684803"/>
                <a:gd name="connsiteX8" fmla="*/ 1183471 w 2942733"/>
                <a:gd name="connsiteY8" fmla="*/ 0 h 684803"/>
                <a:gd name="connsiteX9" fmla="*/ 1397070 w 2942733"/>
                <a:gd name="connsiteY9" fmla="*/ 0 h 684803"/>
                <a:gd name="connsiteX10" fmla="*/ 1527088 w 2942733"/>
                <a:gd name="connsiteY10" fmla="*/ 0 h 684803"/>
                <a:gd name="connsiteX11" fmla="*/ 1768547 w 2942733"/>
                <a:gd name="connsiteY11" fmla="*/ 0 h 684803"/>
                <a:gd name="connsiteX12" fmla="*/ 1898564 w 2942733"/>
                <a:gd name="connsiteY12" fmla="*/ 0 h 684803"/>
                <a:gd name="connsiteX13" fmla="*/ 2084302 w 2942733"/>
                <a:gd name="connsiteY13" fmla="*/ 0 h 684803"/>
                <a:gd name="connsiteX14" fmla="*/ 2325762 w 2942733"/>
                <a:gd name="connsiteY14" fmla="*/ 0 h 684803"/>
                <a:gd name="connsiteX15" fmla="*/ 2483640 w 2942733"/>
                <a:gd name="connsiteY15" fmla="*/ 0 h 684803"/>
                <a:gd name="connsiteX16" fmla="*/ 2641517 w 2942733"/>
                <a:gd name="connsiteY16" fmla="*/ 0 h 684803"/>
                <a:gd name="connsiteX17" fmla="*/ 2864403 w 2942733"/>
                <a:gd name="connsiteY17" fmla="*/ 0 h 684803"/>
                <a:gd name="connsiteX18" fmla="*/ 2942733 w 2942733"/>
                <a:gd name="connsiteY18" fmla="*/ 77944 h 684803"/>
                <a:gd name="connsiteX19" fmla="*/ 2942733 w 2942733"/>
                <a:gd name="connsiteY19" fmla="*/ 248959 h 684803"/>
                <a:gd name="connsiteX20" fmla="*/ 2942733 w 2942733"/>
                <a:gd name="connsiteY20" fmla="*/ 409397 h 684803"/>
                <a:gd name="connsiteX21" fmla="*/ 2942733 w 2942733"/>
                <a:gd name="connsiteY21" fmla="*/ 606858 h 684803"/>
                <a:gd name="connsiteX22" fmla="*/ 2864403 w 2942733"/>
                <a:gd name="connsiteY22" fmla="*/ 684803 h 684803"/>
                <a:gd name="connsiteX23" fmla="*/ 2678665 w 2942733"/>
                <a:gd name="connsiteY23" fmla="*/ 684803 h 684803"/>
                <a:gd name="connsiteX24" fmla="*/ 2548648 w 2942733"/>
                <a:gd name="connsiteY24" fmla="*/ 684803 h 684803"/>
                <a:gd name="connsiteX25" fmla="*/ 2390771 w 2942733"/>
                <a:gd name="connsiteY25" fmla="*/ 684803 h 684803"/>
                <a:gd name="connsiteX26" fmla="*/ 2177172 w 2942733"/>
                <a:gd name="connsiteY26" fmla="*/ 684803 h 684803"/>
                <a:gd name="connsiteX27" fmla="*/ 2047155 w 2942733"/>
                <a:gd name="connsiteY27" fmla="*/ 684803 h 684803"/>
                <a:gd name="connsiteX28" fmla="*/ 1944998 w 2942733"/>
                <a:gd name="connsiteY28" fmla="*/ 684803 h 684803"/>
                <a:gd name="connsiteX29" fmla="*/ 1759260 w 2942733"/>
                <a:gd name="connsiteY29" fmla="*/ 684803 h 684803"/>
                <a:gd name="connsiteX30" fmla="*/ 1657104 w 2942733"/>
                <a:gd name="connsiteY30" fmla="*/ 684803 h 684803"/>
                <a:gd name="connsiteX31" fmla="*/ 1499226 w 2942733"/>
                <a:gd name="connsiteY31" fmla="*/ 684803 h 684803"/>
                <a:gd name="connsiteX32" fmla="*/ 1369210 w 2942733"/>
                <a:gd name="connsiteY32" fmla="*/ 684803 h 684803"/>
                <a:gd name="connsiteX33" fmla="*/ 1183471 w 2942733"/>
                <a:gd name="connsiteY33" fmla="*/ 684803 h 684803"/>
                <a:gd name="connsiteX34" fmla="*/ 1053455 w 2942733"/>
                <a:gd name="connsiteY34" fmla="*/ 684803 h 684803"/>
                <a:gd name="connsiteX35" fmla="*/ 951298 w 2942733"/>
                <a:gd name="connsiteY35" fmla="*/ 684803 h 684803"/>
                <a:gd name="connsiteX36" fmla="*/ 709838 w 2942733"/>
                <a:gd name="connsiteY36" fmla="*/ 684803 h 684803"/>
                <a:gd name="connsiteX37" fmla="*/ 468379 w 2942733"/>
                <a:gd name="connsiteY37" fmla="*/ 684803 h 684803"/>
                <a:gd name="connsiteX38" fmla="*/ 254780 w 2942733"/>
                <a:gd name="connsiteY38" fmla="*/ 684803 h 684803"/>
                <a:gd name="connsiteX39" fmla="*/ 78328 w 2942733"/>
                <a:gd name="connsiteY39" fmla="*/ 684803 h 684803"/>
                <a:gd name="connsiteX40" fmla="*/ 0 w 2942733"/>
                <a:gd name="connsiteY40" fmla="*/ 606858 h 684803"/>
                <a:gd name="connsiteX41" fmla="*/ 0 w 2942733"/>
                <a:gd name="connsiteY41" fmla="*/ 425264 h 684803"/>
                <a:gd name="connsiteX42" fmla="*/ 0 w 2942733"/>
                <a:gd name="connsiteY42" fmla="*/ 243670 h 684803"/>
                <a:gd name="connsiteX43" fmla="*/ 0 w 2942733"/>
                <a:gd name="connsiteY43" fmla="*/ 77944 h 684803"/>
                <a:gd name="connsiteX0" fmla="*/ 0 w 2942733"/>
                <a:gd name="connsiteY0" fmla="*/ 77944 h 684803"/>
                <a:gd name="connsiteX1" fmla="*/ 78328 w 2942733"/>
                <a:gd name="connsiteY1" fmla="*/ 0 h 684803"/>
                <a:gd name="connsiteX2" fmla="*/ 236206 w 2942733"/>
                <a:gd name="connsiteY2" fmla="*/ 0 h 684803"/>
                <a:gd name="connsiteX3" fmla="*/ 366223 w 2942733"/>
                <a:gd name="connsiteY3" fmla="*/ 0 h 684803"/>
                <a:gd name="connsiteX4" fmla="*/ 579822 w 2942733"/>
                <a:gd name="connsiteY4" fmla="*/ 0 h 684803"/>
                <a:gd name="connsiteX5" fmla="*/ 821281 w 2942733"/>
                <a:gd name="connsiteY5" fmla="*/ 0 h 684803"/>
                <a:gd name="connsiteX6" fmla="*/ 1007020 w 2942733"/>
                <a:gd name="connsiteY6" fmla="*/ 0 h 684803"/>
                <a:gd name="connsiteX7" fmla="*/ 1164897 w 2942733"/>
                <a:gd name="connsiteY7" fmla="*/ 0 h 684803"/>
                <a:gd name="connsiteX8" fmla="*/ 1322775 w 2942733"/>
                <a:gd name="connsiteY8" fmla="*/ 0 h 684803"/>
                <a:gd name="connsiteX9" fmla="*/ 1452792 w 2942733"/>
                <a:gd name="connsiteY9" fmla="*/ 0 h 684803"/>
                <a:gd name="connsiteX10" fmla="*/ 1582808 w 2942733"/>
                <a:gd name="connsiteY10" fmla="*/ 0 h 684803"/>
                <a:gd name="connsiteX11" fmla="*/ 1712826 w 2942733"/>
                <a:gd name="connsiteY11" fmla="*/ 0 h 684803"/>
                <a:gd name="connsiteX12" fmla="*/ 1842842 w 2942733"/>
                <a:gd name="connsiteY12" fmla="*/ 0 h 684803"/>
                <a:gd name="connsiteX13" fmla="*/ 2084302 w 2942733"/>
                <a:gd name="connsiteY13" fmla="*/ 0 h 684803"/>
                <a:gd name="connsiteX14" fmla="*/ 2270040 w 2942733"/>
                <a:gd name="connsiteY14" fmla="*/ 0 h 684803"/>
                <a:gd name="connsiteX15" fmla="*/ 2511501 w 2942733"/>
                <a:gd name="connsiteY15" fmla="*/ 0 h 684803"/>
                <a:gd name="connsiteX16" fmla="*/ 2864403 w 2942733"/>
                <a:gd name="connsiteY16" fmla="*/ 0 h 684803"/>
                <a:gd name="connsiteX17" fmla="*/ 2942733 w 2942733"/>
                <a:gd name="connsiteY17" fmla="*/ 77944 h 684803"/>
                <a:gd name="connsiteX18" fmla="*/ 2942733 w 2942733"/>
                <a:gd name="connsiteY18" fmla="*/ 243670 h 684803"/>
                <a:gd name="connsiteX19" fmla="*/ 2942733 w 2942733"/>
                <a:gd name="connsiteY19" fmla="*/ 414686 h 684803"/>
                <a:gd name="connsiteX20" fmla="*/ 2942733 w 2942733"/>
                <a:gd name="connsiteY20" fmla="*/ 606858 h 684803"/>
                <a:gd name="connsiteX21" fmla="*/ 2864403 w 2942733"/>
                <a:gd name="connsiteY21" fmla="*/ 684803 h 684803"/>
                <a:gd name="connsiteX22" fmla="*/ 2706525 w 2942733"/>
                <a:gd name="connsiteY22" fmla="*/ 684803 h 684803"/>
                <a:gd name="connsiteX23" fmla="*/ 2576509 w 2942733"/>
                <a:gd name="connsiteY23" fmla="*/ 684803 h 684803"/>
                <a:gd name="connsiteX24" fmla="*/ 2362910 w 2942733"/>
                <a:gd name="connsiteY24" fmla="*/ 684803 h 684803"/>
                <a:gd name="connsiteX25" fmla="*/ 2205032 w 2942733"/>
                <a:gd name="connsiteY25" fmla="*/ 684803 h 684803"/>
                <a:gd name="connsiteX26" fmla="*/ 2047155 w 2942733"/>
                <a:gd name="connsiteY26" fmla="*/ 684803 h 684803"/>
                <a:gd name="connsiteX27" fmla="*/ 1833555 w 2942733"/>
                <a:gd name="connsiteY27" fmla="*/ 684803 h 684803"/>
                <a:gd name="connsiteX28" fmla="*/ 1592096 w 2942733"/>
                <a:gd name="connsiteY28" fmla="*/ 684803 h 684803"/>
                <a:gd name="connsiteX29" fmla="*/ 1350636 w 2942733"/>
                <a:gd name="connsiteY29" fmla="*/ 684803 h 684803"/>
                <a:gd name="connsiteX30" fmla="*/ 1164897 w 2942733"/>
                <a:gd name="connsiteY30" fmla="*/ 684803 h 684803"/>
                <a:gd name="connsiteX31" fmla="*/ 1034880 w 2942733"/>
                <a:gd name="connsiteY31" fmla="*/ 684803 h 684803"/>
                <a:gd name="connsiteX32" fmla="*/ 904864 w 2942733"/>
                <a:gd name="connsiteY32" fmla="*/ 684803 h 684803"/>
                <a:gd name="connsiteX33" fmla="*/ 719126 w 2942733"/>
                <a:gd name="connsiteY33" fmla="*/ 684803 h 684803"/>
                <a:gd name="connsiteX34" fmla="*/ 589109 w 2942733"/>
                <a:gd name="connsiteY34" fmla="*/ 684803 h 684803"/>
                <a:gd name="connsiteX35" fmla="*/ 431231 w 2942733"/>
                <a:gd name="connsiteY35" fmla="*/ 684803 h 684803"/>
                <a:gd name="connsiteX36" fmla="*/ 245493 w 2942733"/>
                <a:gd name="connsiteY36" fmla="*/ 684803 h 684803"/>
                <a:gd name="connsiteX37" fmla="*/ 78328 w 2942733"/>
                <a:gd name="connsiteY37" fmla="*/ 684803 h 684803"/>
                <a:gd name="connsiteX38" fmla="*/ 0 w 2942733"/>
                <a:gd name="connsiteY38" fmla="*/ 606858 h 684803"/>
                <a:gd name="connsiteX39" fmla="*/ 0 w 2942733"/>
                <a:gd name="connsiteY39" fmla="*/ 430553 h 684803"/>
                <a:gd name="connsiteX40" fmla="*/ 0 w 2942733"/>
                <a:gd name="connsiteY40" fmla="*/ 270116 h 684803"/>
                <a:gd name="connsiteX41" fmla="*/ 0 w 2942733"/>
                <a:gd name="connsiteY41" fmla="*/ 77944 h 684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942733" h="684803" fill="none" extrusionOk="0">
                  <a:moveTo>
                    <a:pt x="0" y="77944"/>
                  </a:moveTo>
                  <a:cubicBezTo>
                    <a:pt x="2" y="25425"/>
                    <a:pt x="18154" y="2768"/>
                    <a:pt x="78328" y="0"/>
                  </a:cubicBezTo>
                  <a:cubicBezTo>
                    <a:pt x="134196" y="-7979"/>
                    <a:pt x="159378" y="15244"/>
                    <a:pt x="236206" y="0"/>
                  </a:cubicBezTo>
                  <a:cubicBezTo>
                    <a:pt x="311442" y="-1317"/>
                    <a:pt x="321308" y="-2659"/>
                    <a:pt x="366223" y="0"/>
                  </a:cubicBezTo>
                  <a:cubicBezTo>
                    <a:pt x="399907" y="4424"/>
                    <a:pt x="500476" y="-4957"/>
                    <a:pt x="579822" y="0"/>
                  </a:cubicBezTo>
                  <a:cubicBezTo>
                    <a:pt x="622880" y="-41627"/>
                    <a:pt x="693847" y="23187"/>
                    <a:pt x="821281" y="0"/>
                  </a:cubicBezTo>
                  <a:cubicBezTo>
                    <a:pt x="942195" y="-11678"/>
                    <a:pt x="958228" y="-12689"/>
                    <a:pt x="1007020" y="0"/>
                  </a:cubicBezTo>
                  <a:cubicBezTo>
                    <a:pt x="1057482" y="32827"/>
                    <a:pt x="1095609" y="-13710"/>
                    <a:pt x="1164897" y="0"/>
                  </a:cubicBezTo>
                  <a:cubicBezTo>
                    <a:pt x="1240569" y="-4369"/>
                    <a:pt x="1250123" y="2742"/>
                    <a:pt x="1322775" y="0"/>
                  </a:cubicBezTo>
                  <a:cubicBezTo>
                    <a:pt x="1399601" y="-6098"/>
                    <a:pt x="1409760" y="6093"/>
                    <a:pt x="1452792" y="0"/>
                  </a:cubicBezTo>
                  <a:cubicBezTo>
                    <a:pt x="1501189" y="-8309"/>
                    <a:pt x="1541446" y="4130"/>
                    <a:pt x="1582808" y="0"/>
                  </a:cubicBezTo>
                  <a:cubicBezTo>
                    <a:pt x="1622556" y="-8518"/>
                    <a:pt x="1673176" y="14122"/>
                    <a:pt x="1712826" y="0"/>
                  </a:cubicBezTo>
                  <a:cubicBezTo>
                    <a:pt x="1755935" y="9479"/>
                    <a:pt x="1810227" y="-17422"/>
                    <a:pt x="1842842" y="0"/>
                  </a:cubicBezTo>
                  <a:cubicBezTo>
                    <a:pt x="1879329" y="33436"/>
                    <a:pt x="2018154" y="4117"/>
                    <a:pt x="2084302" y="0"/>
                  </a:cubicBezTo>
                  <a:cubicBezTo>
                    <a:pt x="2153112" y="17250"/>
                    <a:pt x="2209786" y="43594"/>
                    <a:pt x="2270040" y="0"/>
                  </a:cubicBezTo>
                  <a:cubicBezTo>
                    <a:pt x="2309263" y="-14979"/>
                    <a:pt x="2415475" y="-16547"/>
                    <a:pt x="2511501" y="0"/>
                  </a:cubicBezTo>
                  <a:cubicBezTo>
                    <a:pt x="2614619" y="-32705"/>
                    <a:pt x="2723108" y="-63127"/>
                    <a:pt x="2864403" y="0"/>
                  </a:cubicBezTo>
                  <a:cubicBezTo>
                    <a:pt x="2902260" y="-769"/>
                    <a:pt x="2951265" y="32507"/>
                    <a:pt x="2942733" y="77944"/>
                  </a:cubicBezTo>
                  <a:cubicBezTo>
                    <a:pt x="2942702" y="113418"/>
                    <a:pt x="2950134" y="179646"/>
                    <a:pt x="2942733" y="243670"/>
                  </a:cubicBezTo>
                  <a:cubicBezTo>
                    <a:pt x="2952241" y="300669"/>
                    <a:pt x="2944653" y="340733"/>
                    <a:pt x="2942733" y="414686"/>
                  </a:cubicBezTo>
                  <a:cubicBezTo>
                    <a:pt x="2959033" y="483929"/>
                    <a:pt x="2939969" y="524501"/>
                    <a:pt x="2942733" y="606858"/>
                  </a:cubicBezTo>
                  <a:cubicBezTo>
                    <a:pt x="2952464" y="639363"/>
                    <a:pt x="2912718" y="686303"/>
                    <a:pt x="2864403" y="684803"/>
                  </a:cubicBezTo>
                  <a:cubicBezTo>
                    <a:pt x="2826143" y="667460"/>
                    <a:pt x="2738025" y="685119"/>
                    <a:pt x="2706525" y="684803"/>
                  </a:cubicBezTo>
                  <a:cubicBezTo>
                    <a:pt x="2659817" y="692841"/>
                    <a:pt x="2610476" y="677226"/>
                    <a:pt x="2576509" y="684803"/>
                  </a:cubicBezTo>
                  <a:cubicBezTo>
                    <a:pt x="2567185" y="679267"/>
                    <a:pt x="2439847" y="664013"/>
                    <a:pt x="2362910" y="684803"/>
                  </a:cubicBezTo>
                  <a:cubicBezTo>
                    <a:pt x="2273900" y="691852"/>
                    <a:pt x="2267031" y="693335"/>
                    <a:pt x="2205032" y="684803"/>
                  </a:cubicBezTo>
                  <a:cubicBezTo>
                    <a:pt x="2141402" y="680193"/>
                    <a:pt x="2120995" y="671629"/>
                    <a:pt x="2047155" y="684803"/>
                  </a:cubicBezTo>
                  <a:cubicBezTo>
                    <a:pt x="1987852" y="700526"/>
                    <a:pt x="1886580" y="703461"/>
                    <a:pt x="1833555" y="684803"/>
                  </a:cubicBezTo>
                  <a:cubicBezTo>
                    <a:pt x="1763337" y="673673"/>
                    <a:pt x="1695537" y="667292"/>
                    <a:pt x="1592096" y="684803"/>
                  </a:cubicBezTo>
                  <a:cubicBezTo>
                    <a:pt x="1479282" y="675595"/>
                    <a:pt x="1457001" y="691723"/>
                    <a:pt x="1350636" y="684803"/>
                  </a:cubicBezTo>
                  <a:cubicBezTo>
                    <a:pt x="1244624" y="686570"/>
                    <a:pt x="1203402" y="675757"/>
                    <a:pt x="1164897" y="684803"/>
                  </a:cubicBezTo>
                  <a:cubicBezTo>
                    <a:pt x="1104944" y="693129"/>
                    <a:pt x="1081011" y="663106"/>
                    <a:pt x="1034880" y="684803"/>
                  </a:cubicBezTo>
                  <a:cubicBezTo>
                    <a:pt x="1005542" y="688242"/>
                    <a:pt x="946432" y="694964"/>
                    <a:pt x="904864" y="684803"/>
                  </a:cubicBezTo>
                  <a:cubicBezTo>
                    <a:pt x="855407" y="666047"/>
                    <a:pt x="817748" y="678253"/>
                    <a:pt x="719126" y="684803"/>
                  </a:cubicBezTo>
                  <a:cubicBezTo>
                    <a:pt x="631830" y="683509"/>
                    <a:pt x="628706" y="679569"/>
                    <a:pt x="589109" y="684803"/>
                  </a:cubicBezTo>
                  <a:cubicBezTo>
                    <a:pt x="554515" y="673609"/>
                    <a:pt x="472588" y="672310"/>
                    <a:pt x="431231" y="684803"/>
                  </a:cubicBezTo>
                  <a:cubicBezTo>
                    <a:pt x="391115" y="695461"/>
                    <a:pt x="302361" y="699999"/>
                    <a:pt x="245493" y="684803"/>
                  </a:cubicBezTo>
                  <a:cubicBezTo>
                    <a:pt x="197173" y="668293"/>
                    <a:pt x="119651" y="672251"/>
                    <a:pt x="78328" y="684803"/>
                  </a:cubicBezTo>
                  <a:cubicBezTo>
                    <a:pt x="41341" y="700266"/>
                    <a:pt x="-10319" y="646122"/>
                    <a:pt x="0" y="606858"/>
                  </a:cubicBezTo>
                  <a:cubicBezTo>
                    <a:pt x="7520" y="553512"/>
                    <a:pt x="1737" y="526226"/>
                    <a:pt x="0" y="430553"/>
                  </a:cubicBezTo>
                  <a:cubicBezTo>
                    <a:pt x="954" y="345940"/>
                    <a:pt x="795" y="341664"/>
                    <a:pt x="0" y="270116"/>
                  </a:cubicBezTo>
                  <a:cubicBezTo>
                    <a:pt x="7837" y="188004"/>
                    <a:pt x="-798" y="137550"/>
                    <a:pt x="0" y="77944"/>
                  </a:cubicBezTo>
                  <a:close/>
                </a:path>
                <a:path w="2942733" h="684803" stroke="0" extrusionOk="0">
                  <a:moveTo>
                    <a:pt x="0" y="77944"/>
                  </a:moveTo>
                  <a:cubicBezTo>
                    <a:pt x="4056" y="35381"/>
                    <a:pt x="36790" y="-19873"/>
                    <a:pt x="78328" y="0"/>
                  </a:cubicBezTo>
                  <a:cubicBezTo>
                    <a:pt x="188734" y="5135"/>
                    <a:pt x="215594" y="13496"/>
                    <a:pt x="291927" y="0"/>
                  </a:cubicBezTo>
                  <a:cubicBezTo>
                    <a:pt x="380149" y="-6721"/>
                    <a:pt x="416565" y="-11712"/>
                    <a:pt x="449805" y="0"/>
                  </a:cubicBezTo>
                  <a:cubicBezTo>
                    <a:pt x="479882" y="-2971"/>
                    <a:pt x="526609" y="152"/>
                    <a:pt x="551961" y="0"/>
                  </a:cubicBezTo>
                  <a:cubicBezTo>
                    <a:pt x="560400" y="-571"/>
                    <a:pt x="638719" y="-16377"/>
                    <a:pt x="709838" y="0"/>
                  </a:cubicBezTo>
                  <a:cubicBezTo>
                    <a:pt x="762505" y="4893"/>
                    <a:pt x="780051" y="-963"/>
                    <a:pt x="811994" y="0"/>
                  </a:cubicBezTo>
                  <a:cubicBezTo>
                    <a:pt x="841265" y="-17994"/>
                    <a:pt x="998091" y="-8512"/>
                    <a:pt x="1053455" y="0"/>
                  </a:cubicBezTo>
                  <a:cubicBezTo>
                    <a:pt x="1108135" y="6233"/>
                    <a:pt x="1132329" y="4592"/>
                    <a:pt x="1183471" y="0"/>
                  </a:cubicBezTo>
                  <a:cubicBezTo>
                    <a:pt x="1222540" y="5266"/>
                    <a:pt x="1311832" y="-19068"/>
                    <a:pt x="1397070" y="0"/>
                  </a:cubicBezTo>
                  <a:cubicBezTo>
                    <a:pt x="1492701" y="-6723"/>
                    <a:pt x="1496746" y="-5644"/>
                    <a:pt x="1527088" y="0"/>
                  </a:cubicBezTo>
                  <a:cubicBezTo>
                    <a:pt x="1556840" y="6603"/>
                    <a:pt x="1703214" y="2947"/>
                    <a:pt x="1768547" y="0"/>
                  </a:cubicBezTo>
                  <a:cubicBezTo>
                    <a:pt x="1845316" y="-8796"/>
                    <a:pt x="1838023" y="927"/>
                    <a:pt x="1898564" y="0"/>
                  </a:cubicBezTo>
                  <a:cubicBezTo>
                    <a:pt x="1952508" y="-7768"/>
                    <a:pt x="2048071" y="13353"/>
                    <a:pt x="2084302" y="0"/>
                  </a:cubicBezTo>
                  <a:cubicBezTo>
                    <a:pt x="2120530" y="-24972"/>
                    <a:pt x="2269803" y="-11076"/>
                    <a:pt x="2325762" y="0"/>
                  </a:cubicBezTo>
                  <a:cubicBezTo>
                    <a:pt x="2389789" y="-11006"/>
                    <a:pt x="2433945" y="999"/>
                    <a:pt x="2483640" y="0"/>
                  </a:cubicBezTo>
                  <a:cubicBezTo>
                    <a:pt x="2524910" y="7301"/>
                    <a:pt x="2568506" y="858"/>
                    <a:pt x="2641517" y="0"/>
                  </a:cubicBezTo>
                  <a:cubicBezTo>
                    <a:pt x="2704703" y="5059"/>
                    <a:pt x="2795689" y="24105"/>
                    <a:pt x="2864403" y="0"/>
                  </a:cubicBezTo>
                  <a:cubicBezTo>
                    <a:pt x="2918819" y="742"/>
                    <a:pt x="2951077" y="32068"/>
                    <a:pt x="2942733" y="77944"/>
                  </a:cubicBezTo>
                  <a:cubicBezTo>
                    <a:pt x="2934070" y="139171"/>
                    <a:pt x="2935797" y="177988"/>
                    <a:pt x="2942733" y="248959"/>
                  </a:cubicBezTo>
                  <a:cubicBezTo>
                    <a:pt x="2945004" y="320965"/>
                    <a:pt x="2948445" y="330916"/>
                    <a:pt x="2942733" y="409397"/>
                  </a:cubicBezTo>
                  <a:cubicBezTo>
                    <a:pt x="2936541" y="477815"/>
                    <a:pt x="2939642" y="505818"/>
                    <a:pt x="2942733" y="606858"/>
                  </a:cubicBezTo>
                  <a:cubicBezTo>
                    <a:pt x="2958084" y="667408"/>
                    <a:pt x="2916426" y="694593"/>
                    <a:pt x="2864403" y="684803"/>
                  </a:cubicBezTo>
                  <a:cubicBezTo>
                    <a:pt x="2806163" y="689382"/>
                    <a:pt x="2736835" y="698262"/>
                    <a:pt x="2678665" y="684803"/>
                  </a:cubicBezTo>
                  <a:cubicBezTo>
                    <a:pt x="2610422" y="677680"/>
                    <a:pt x="2593057" y="690162"/>
                    <a:pt x="2548648" y="684803"/>
                  </a:cubicBezTo>
                  <a:cubicBezTo>
                    <a:pt x="2494484" y="680298"/>
                    <a:pt x="2442235" y="710043"/>
                    <a:pt x="2390771" y="684803"/>
                  </a:cubicBezTo>
                  <a:cubicBezTo>
                    <a:pt x="2333894" y="668854"/>
                    <a:pt x="2250188" y="690080"/>
                    <a:pt x="2177172" y="684803"/>
                  </a:cubicBezTo>
                  <a:cubicBezTo>
                    <a:pt x="2124480" y="676327"/>
                    <a:pt x="2093826" y="683985"/>
                    <a:pt x="2047155" y="684803"/>
                  </a:cubicBezTo>
                  <a:cubicBezTo>
                    <a:pt x="1990788" y="688100"/>
                    <a:pt x="1979176" y="680003"/>
                    <a:pt x="1944998" y="684803"/>
                  </a:cubicBezTo>
                  <a:cubicBezTo>
                    <a:pt x="1905996" y="684213"/>
                    <a:pt x="1798720" y="667297"/>
                    <a:pt x="1759260" y="684803"/>
                  </a:cubicBezTo>
                  <a:cubicBezTo>
                    <a:pt x="1717722" y="687681"/>
                    <a:pt x="1689869" y="680340"/>
                    <a:pt x="1657104" y="684803"/>
                  </a:cubicBezTo>
                  <a:cubicBezTo>
                    <a:pt x="1631072" y="674385"/>
                    <a:pt x="1546943" y="689846"/>
                    <a:pt x="1499226" y="684803"/>
                  </a:cubicBezTo>
                  <a:cubicBezTo>
                    <a:pt x="1461360" y="696358"/>
                    <a:pt x="1416196" y="684905"/>
                    <a:pt x="1369210" y="684803"/>
                  </a:cubicBezTo>
                  <a:cubicBezTo>
                    <a:pt x="1339857" y="672485"/>
                    <a:pt x="1232100" y="695212"/>
                    <a:pt x="1183471" y="684803"/>
                  </a:cubicBezTo>
                  <a:cubicBezTo>
                    <a:pt x="1134091" y="698294"/>
                    <a:pt x="1106898" y="693407"/>
                    <a:pt x="1053455" y="684803"/>
                  </a:cubicBezTo>
                  <a:cubicBezTo>
                    <a:pt x="1008023" y="685076"/>
                    <a:pt x="993874" y="688490"/>
                    <a:pt x="951298" y="684803"/>
                  </a:cubicBezTo>
                  <a:cubicBezTo>
                    <a:pt x="909378" y="711105"/>
                    <a:pt x="801766" y="634618"/>
                    <a:pt x="709838" y="684803"/>
                  </a:cubicBezTo>
                  <a:cubicBezTo>
                    <a:pt x="621345" y="682712"/>
                    <a:pt x="538280" y="713136"/>
                    <a:pt x="468379" y="684803"/>
                  </a:cubicBezTo>
                  <a:cubicBezTo>
                    <a:pt x="404403" y="691023"/>
                    <a:pt x="317897" y="683632"/>
                    <a:pt x="254780" y="684803"/>
                  </a:cubicBezTo>
                  <a:cubicBezTo>
                    <a:pt x="208972" y="676157"/>
                    <a:pt x="126848" y="690789"/>
                    <a:pt x="78328" y="684803"/>
                  </a:cubicBezTo>
                  <a:cubicBezTo>
                    <a:pt x="39590" y="688703"/>
                    <a:pt x="-4101" y="635509"/>
                    <a:pt x="0" y="606858"/>
                  </a:cubicBezTo>
                  <a:cubicBezTo>
                    <a:pt x="-1550" y="535944"/>
                    <a:pt x="906" y="501298"/>
                    <a:pt x="0" y="425264"/>
                  </a:cubicBezTo>
                  <a:cubicBezTo>
                    <a:pt x="14275" y="344723"/>
                    <a:pt x="3495" y="306199"/>
                    <a:pt x="0" y="243670"/>
                  </a:cubicBezTo>
                  <a:cubicBezTo>
                    <a:pt x="-927" y="204713"/>
                    <a:pt x="-451" y="125133"/>
                    <a:pt x="0" y="77944"/>
                  </a:cubicBezTo>
                  <a:close/>
                </a:path>
                <a:path w="2942733" h="684803" fill="none" stroke="0" extrusionOk="0">
                  <a:moveTo>
                    <a:pt x="0" y="77944"/>
                  </a:moveTo>
                  <a:cubicBezTo>
                    <a:pt x="1394" y="45454"/>
                    <a:pt x="31724" y="1311"/>
                    <a:pt x="78328" y="0"/>
                  </a:cubicBezTo>
                  <a:cubicBezTo>
                    <a:pt x="143026" y="12006"/>
                    <a:pt x="164404" y="8990"/>
                    <a:pt x="236206" y="0"/>
                  </a:cubicBezTo>
                  <a:cubicBezTo>
                    <a:pt x="312937" y="-5644"/>
                    <a:pt x="321399" y="-1933"/>
                    <a:pt x="366223" y="0"/>
                  </a:cubicBezTo>
                  <a:cubicBezTo>
                    <a:pt x="414290" y="-24366"/>
                    <a:pt x="521037" y="14939"/>
                    <a:pt x="579822" y="0"/>
                  </a:cubicBezTo>
                  <a:cubicBezTo>
                    <a:pt x="646470" y="21319"/>
                    <a:pt x="697577" y="39484"/>
                    <a:pt x="821281" y="0"/>
                  </a:cubicBezTo>
                  <a:cubicBezTo>
                    <a:pt x="939465" y="-6077"/>
                    <a:pt x="960608" y="-14863"/>
                    <a:pt x="1007020" y="0"/>
                  </a:cubicBezTo>
                  <a:cubicBezTo>
                    <a:pt x="1052450" y="19711"/>
                    <a:pt x="1086818" y="-5971"/>
                    <a:pt x="1164897" y="0"/>
                  </a:cubicBezTo>
                  <a:cubicBezTo>
                    <a:pt x="1240741" y="-1754"/>
                    <a:pt x="1251539" y="9949"/>
                    <a:pt x="1322775" y="0"/>
                  </a:cubicBezTo>
                  <a:cubicBezTo>
                    <a:pt x="1395508" y="-2464"/>
                    <a:pt x="1416977" y="3660"/>
                    <a:pt x="1452792" y="0"/>
                  </a:cubicBezTo>
                  <a:cubicBezTo>
                    <a:pt x="1492323" y="-4465"/>
                    <a:pt x="1555374" y="-984"/>
                    <a:pt x="1582808" y="0"/>
                  </a:cubicBezTo>
                  <a:cubicBezTo>
                    <a:pt x="1610718" y="11938"/>
                    <a:pt x="1677227" y="8378"/>
                    <a:pt x="1712826" y="0"/>
                  </a:cubicBezTo>
                  <a:cubicBezTo>
                    <a:pt x="1762522" y="9095"/>
                    <a:pt x="1790881" y="-18141"/>
                    <a:pt x="1842842" y="0"/>
                  </a:cubicBezTo>
                  <a:cubicBezTo>
                    <a:pt x="1883351" y="15751"/>
                    <a:pt x="2021764" y="18174"/>
                    <a:pt x="2084302" y="0"/>
                  </a:cubicBezTo>
                  <a:cubicBezTo>
                    <a:pt x="2146643" y="-996"/>
                    <a:pt x="2228855" y="-10718"/>
                    <a:pt x="2270040" y="0"/>
                  </a:cubicBezTo>
                  <a:cubicBezTo>
                    <a:pt x="2352011" y="-939"/>
                    <a:pt x="2434011" y="-23443"/>
                    <a:pt x="2511501" y="0"/>
                  </a:cubicBezTo>
                  <a:cubicBezTo>
                    <a:pt x="2626634" y="14757"/>
                    <a:pt x="2713511" y="32172"/>
                    <a:pt x="2864403" y="0"/>
                  </a:cubicBezTo>
                  <a:cubicBezTo>
                    <a:pt x="2910767" y="-15720"/>
                    <a:pt x="2951489" y="25832"/>
                    <a:pt x="2942733" y="77944"/>
                  </a:cubicBezTo>
                  <a:cubicBezTo>
                    <a:pt x="2966122" y="112409"/>
                    <a:pt x="2935196" y="186431"/>
                    <a:pt x="2942733" y="243670"/>
                  </a:cubicBezTo>
                  <a:cubicBezTo>
                    <a:pt x="2945027" y="303088"/>
                    <a:pt x="2937926" y="346289"/>
                    <a:pt x="2942733" y="414686"/>
                  </a:cubicBezTo>
                  <a:cubicBezTo>
                    <a:pt x="2948393" y="465020"/>
                    <a:pt x="2939823" y="556636"/>
                    <a:pt x="2942733" y="606858"/>
                  </a:cubicBezTo>
                  <a:cubicBezTo>
                    <a:pt x="2941113" y="659346"/>
                    <a:pt x="2906847" y="684382"/>
                    <a:pt x="2864403" y="684803"/>
                  </a:cubicBezTo>
                  <a:cubicBezTo>
                    <a:pt x="2803540" y="695403"/>
                    <a:pt x="2758326" y="692216"/>
                    <a:pt x="2706525" y="684803"/>
                  </a:cubicBezTo>
                  <a:cubicBezTo>
                    <a:pt x="2656955" y="689070"/>
                    <a:pt x="2603295" y="689520"/>
                    <a:pt x="2576509" y="684803"/>
                  </a:cubicBezTo>
                  <a:cubicBezTo>
                    <a:pt x="2561372" y="670633"/>
                    <a:pt x="2439063" y="684707"/>
                    <a:pt x="2362910" y="684803"/>
                  </a:cubicBezTo>
                  <a:cubicBezTo>
                    <a:pt x="2291371" y="692165"/>
                    <a:pt x="2245193" y="688914"/>
                    <a:pt x="2205032" y="684803"/>
                  </a:cubicBezTo>
                  <a:cubicBezTo>
                    <a:pt x="2139655" y="686439"/>
                    <a:pt x="2127179" y="680185"/>
                    <a:pt x="2047155" y="684803"/>
                  </a:cubicBezTo>
                  <a:cubicBezTo>
                    <a:pt x="1964639" y="694401"/>
                    <a:pt x="1902603" y="676760"/>
                    <a:pt x="1833555" y="684803"/>
                  </a:cubicBezTo>
                  <a:cubicBezTo>
                    <a:pt x="1785196" y="671678"/>
                    <a:pt x="1697741" y="679976"/>
                    <a:pt x="1592096" y="684803"/>
                  </a:cubicBezTo>
                  <a:cubicBezTo>
                    <a:pt x="1486509" y="689821"/>
                    <a:pt x="1451673" y="675263"/>
                    <a:pt x="1350636" y="684803"/>
                  </a:cubicBezTo>
                  <a:cubicBezTo>
                    <a:pt x="1250923" y="693588"/>
                    <a:pt x="1217069" y="678386"/>
                    <a:pt x="1164897" y="684803"/>
                  </a:cubicBezTo>
                  <a:cubicBezTo>
                    <a:pt x="1109492" y="686618"/>
                    <a:pt x="1081032" y="674022"/>
                    <a:pt x="1034880" y="684803"/>
                  </a:cubicBezTo>
                  <a:cubicBezTo>
                    <a:pt x="990850" y="684252"/>
                    <a:pt x="960723" y="685794"/>
                    <a:pt x="904864" y="684803"/>
                  </a:cubicBezTo>
                  <a:cubicBezTo>
                    <a:pt x="846629" y="673662"/>
                    <a:pt x="811641" y="686079"/>
                    <a:pt x="719126" y="684803"/>
                  </a:cubicBezTo>
                  <a:cubicBezTo>
                    <a:pt x="634182" y="684985"/>
                    <a:pt x="628217" y="679735"/>
                    <a:pt x="589109" y="684803"/>
                  </a:cubicBezTo>
                  <a:cubicBezTo>
                    <a:pt x="550732" y="680572"/>
                    <a:pt x="463118" y="677406"/>
                    <a:pt x="431231" y="684803"/>
                  </a:cubicBezTo>
                  <a:cubicBezTo>
                    <a:pt x="411948" y="695026"/>
                    <a:pt x="295248" y="685244"/>
                    <a:pt x="245493" y="684803"/>
                  </a:cubicBezTo>
                  <a:cubicBezTo>
                    <a:pt x="197179" y="707504"/>
                    <a:pt x="136757" y="659629"/>
                    <a:pt x="78328" y="684803"/>
                  </a:cubicBezTo>
                  <a:cubicBezTo>
                    <a:pt x="32611" y="695693"/>
                    <a:pt x="10000" y="669765"/>
                    <a:pt x="0" y="606858"/>
                  </a:cubicBezTo>
                  <a:cubicBezTo>
                    <a:pt x="12959" y="545790"/>
                    <a:pt x="-7466" y="518136"/>
                    <a:pt x="0" y="430553"/>
                  </a:cubicBezTo>
                  <a:cubicBezTo>
                    <a:pt x="1916" y="345473"/>
                    <a:pt x="1192" y="343195"/>
                    <a:pt x="0" y="270116"/>
                  </a:cubicBezTo>
                  <a:cubicBezTo>
                    <a:pt x="-3959" y="195254"/>
                    <a:pt x="1707" y="126460"/>
                    <a:pt x="0" y="77944"/>
                  </a:cubicBezTo>
                  <a:close/>
                </a:path>
                <a:path w="2942733" h="684803" fill="none" stroke="0" extrusionOk="0">
                  <a:moveTo>
                    <a:pt x="0" y="77944"/>
                  </a:moveTo>
                  <a:cubicBezTo>
                    <a:pt x="1788" y="26868"/>
                    <a:pt x="30185" y="-2446"/>
                    <a:pt x="78328" y="0"/>
                  </a:cubicBezTo>
                  <a:cubicBezTo>
                    <a:pt x="137357" y="-4781"/>
                    <a:pt x="164007" y="13536"/>
                    <a:pt x="236206" y="0"/>
                  </a:cubicBezTo>
                  <a:cubicBezTo>
                    <a:pt x="312401" y="-1941"/>
                    <a:pt x="321134" y="-2418"/>
                    <a:pt x="366223" y="0"/>
                  </a:cubicBezTo>
                  <a:cubicBezTo>
                    <a:pt x="412085" y="-10409"/>
                    <a:pt x="501645" y="10913"/>
                    <a:pt x="579822" y="0"/>
                  </a:cubicBezTo>
                  <a:cubicBezTo>
                    <a:pt x="632982" y="-13549"/>
                    <a:pt x="703097" y="23118"/>
                    <a:pt x="821281" y="0"/>
                  </a:cubicBezTo>
                  <a:cubicBezTo>
                    <a:pt x="944548" y="-11754"/>
                    <a:pt x="961878" y="-10372"/>
                    <a:pt x="1007020" y="0"/>
                  </a:cubicBezTo>
                  <a:cubicBezTo>
                    <a:pt x="1062171" y="29941"/>
                    <a:pt x="1091118" y="-2033"/>
                    <a:pt x="1164897" y="0"/>
                  </a:cubicBezTo>
                  <a:cubicBezTo>
                    <a:pt x="1241288" y="-2586"/>
                    <a:pt x="1251719" y="5369"/>
                    <a:pt x="1322775" y="0"/>
                  </a:cubicBezTo>
                  <a:cubicBezTo>
                    <a:pt x="1398161" y="-2412"/>
                    <a:pt x="1411290" y="5128"/>
                    <a:pt x="1452792" y="0"/>
                  </a:cubicBezTo>
                  <a:cubicBezTo>
                    <a:pt x="1503619" y="-7431"/>
                    <a:pt x="1546361" y="2662"/>
                    <a:pt x="1582808" y="0"/>
                  </a:cubicBezTo>
                  <a:cubicBezTo>
                    <a:pt x="1617567" y="960"/>
                    <a:pt x="1676539" y="13856"/>
                    <a:pt x="1712826" y="0"/>
                  </a:cubicBezTo>
                  <a:cubicBezTo>
                    <a:pt x="1764021" y="6092"/>
                    <a:pt x="1800514" y="-14807"/>
                    <a:pt x="1842842" y="0"/>
                  </a:cubicBezTo>
                  <a:cubicBezTo>
                    <a:pt x="1875571" y="27439"/>
                    <a:pt x="2024857" y="2701"/>
                    <a:pt x="2084302" y="0"/>
                  </a:cubicBezTo>
                  <a:cubicBezTo>
                    <a:pt x="2144817" y="3633"/>
                    <a:pt x="2219990" y="22983"/>
                    <a:pt x="2270040" y="0"/>
                  </a:cubicBezTo>
                  <a:cubicBezTo>
                    <a:pt x="2342315" y="-4700"/>
                    <a:pt x="2425336" y="-15020"/>
                    <a:pt x="2511501" y="0"/>
                  </a:cubicBezTo>
                  <a:cubicBezTo>
                    <a:pt x="2627600" y="-4173"/>
                    <a:pt x="2714282" y="-16220"/>
                    <a:pt x="2864403" y="0"/>
                  </a:cubicBezTo>
                  <a:cubicBezTo>
                    <a:pt x="2902394" y="-2648"/>
                    <a:pt x="2945234" y="21471"/>
                    <a:pt x="2942733" y="77944"/>
                  </a:cubicBezTo>
                  <a:cubicBezTo>
                    <a:pt x="2956294" y="105171"/>
                    <a:pt x="2936875" y="182479"/>
                    <a:pt x="2942733" y="243670"/>
                  </a:cubicBezTo>
                  <a:cubicBezTo>
                    <a:pt x="2952919" y="307085"/>
                    <a:pt x="2930930" y="341012"/>
                    <a:pt x="2942733" y="414686"/>
                  </a:cubicBezTo>
                  <a:cubicBezTo>
                    <a:pt x="2945464" y="476925"/>
                    <a:pt x="2941528" y="547321"/>
                    <a:pt x="2942733" y="606858"/>
                  </a:cubicBezTo>
                  <a:cubicBezTo>
                    <a:pt x="2947399" y="651573"/>
                    <a:pt x="2911930" y="688142"/>
                    <a:pt x="2864403" y="684803"/>
                  </a:cubicBezTo>
                  <a:cubicBezTo>
                    <a:pt x="2821754" y="669802"/>
                    <a:pt x="2746139" y="688807"/>
                    <a:pt x="2706525" y="684803"/>
                  </a:cubicBezTo>
                  <a:cubicBezTo>
                    <a:pt x="2654191" y="695717"/>
                    <a:pt x="2603560" y="685277"/>
                    <a:pt x="2576509" y="684803"/>
                  </a:cubicBezTo>
                  <a:cubicBezTo>
                    <a:pt x="2559861" y="683632"/>
                    <a:pt x="2427481" y="660375"/>
                    <a:pt x="2362910" y="684803"/>
                  </a:cubicBezTo>
                  <a:cubicBezTo>
                    <a:pt x="2276409" y="689856"/>
                    <a:pt x="2264357" y="690105"/>
                    <a:pt x="2205032" y="684803"/>
                  </a:cubicBezTo>
                  <a:cubicBezTo>
                    <a:pt x="2144660" y="683189"/>
                    <a:pt x="2121727" y="674391"/>
                    <a:pt x="2047155" y="684803"/>
                  </a:cubicBezTo>
                  <a:cubicBezTo>
                    <a:pt x="1977253" y="705453"/>
                    <a:pt x="1898041" y="689620"/>
                    <a:pt x="1833555" y="684803"/>
                  </a:cubicBezTo>
                  <a:cubicBezTo>
                    <a:pt x="1773437" y="674409"/>
                    <a:pt x="1700893" y="675145"/>
                    <a:pt x="1592096" y="684803"/>
                  </a:cubicBezTo>
                  <a:cubicBezTo>
                    <a:pt x="1486845" y="681392"/>
                    <a:pt x="1447098" y="684458"/>
                    <a:pt x="1350636" y="684803"/>
                  </a:cubicBezTo>
                  <a:cubicBezTo>
                    <a:pt x="1246889" y="686853"/>
                    <a:pt x="1216017" y="671707"/>
                    <a:pt x="1164897" y="684803"/>
                  </a:cubicBezTo>
                  <a:cubicBezTo>
                    <a:pt x="1105455" y="687257"/>
                    <a:pt x="1074480" y="663265"/>
                    <a:pt x="1034880" y="684803"/>
                  </a:cubicBezTo>
                  <a:cubicBezTo>
                    <a:pt x="995026" y="680861"/>
                    <a:pt x="955212" y="693055"/>
                    <a:pt x="904864" y="684803"/>
                  </a:cubicBezTo>
                  <a:cubicBezTo>
                    <a:pt x="849002" y="661711"/>
                    <a:pt x="818686" y="680764"/>
                    <a:pt x="719126" y="684803"/>
                  </a:cubicBezTo>
                  <a:cubicBezTo>
                    <a:pt x="633038" y="684356"/>
                    <a:pt x="628363" y="679376"/>
                    <a:pt x="589109" y="684803"/>
                  </a:cubicBezTo>
                  <a:cubicBezTo>
                    <a:pt x="550621" y="677023"/>
                    <a:pt x="474032" y="680887"/>
                    <a:pt x="431231" y="684803"/>
                  </a:cubicBezTo>
                  <a:cubicBezTo>
                    <a:pt x="404862" y="693845"/>
                    <a:pt x="294610" y="708537"/>
                    <a:pt x="245493" y="684803"/>
                  </a:cubicBezTo>
                  <a:cubicBezTo>
                    <a:pt x="193140" y="680373"/>
                    <a:pt x="121282" y="670498"/>
                    <a:pt x="78328" y="684803"/>
                  </a:cubicBezTo>
                  <a:cubicBezTo>
                    <a:pt x="42350" y="702723"/>
                    <a:pt x="-4636" y="659097"/>
                    <a:pt x="0" y="606858"/>
                  </a:cubicBezTo>
                  <a:cubicBezTo>
                    <a:pt x="10342" y="550139"/>
                    <a:pt x="-4262" y="521930"/>
                    <a:pt x="0" y="430553"/>
                  </a:cubicBezTo>
                  <a:cubicBezTo>
                    <a:pt x="1506" y="345931"/>
                    <a:pt x="1017" y="342142"/>
                    <a:pt x="0" y="270116"/>
                  </a:cubicBezTo>
                  <a:cubicBezTo>
                    <a:pt x="-1826" y="195557"/>
                    <a:pt x="-1917" y="128436"/>
                    <a:pt x="0" y="77944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19050">
              <a:solidFill>
                <a:schemeClr val="tx1"/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4236762247">
                    <a:custGeom>
                      <a:avLst/>
                      <a:gdLst>
                        <a:gd name="connsiteX0" fmla="*/ 0 w 5367648"/>
                        <a:gd name="connsiteY0" fmla="*/ 77944 h 684803"/>
                        <a:gd name="connsiteX1" fmla="*/ 142874 w 5367648"/>
                        <a:gd name="connsiteY1" fmla="*/ 0 h 684803"/>
                        <a:gd name="connsiteX2" fmla="*/ 430849 w 5367648"/>
                        <a:gd name="connsiteY2" fmla="*/ 0 h 684803"/>
                        <a:gd name="connsiteX3" fmla="*/ 668004 w 5367648"/>
                        <a:gd name="connsiteY3" fmla="*/ 0 h 684803"/>
                        <a:gd name="connsiteX4" fmla="*/ 1057616 w 5367648"/>
                        <a:gd name="connsiteY4" fmla="*/ 0 h 684803"/>
                        <a:gd name="connsiteX5" fmla="*/ 1498047 w 5367648"/>
                        <a:gd name="connsiteY5" fmla="*/ 0 h 684803"/>
                        <a:gd name="connsiteX6" fmla="*/ 1836841 w 5367648"/>
                        <a:gd name="connsiteY6" fmla="*/ 0 h 684803"/>
                        <a:gd name="connsiteX7" fmla="*/ 2124814 w 5367648"/>
                        <a:gd name="connsiteY7" fmla="*/ 0 h 684803"/>
                        <a:gd name="connsiteX8" fmla="*/ 2412789 w 5367648"/>
                        <a:gd name="connsiteY8" fmla="*/ 0 h 684803"/>
                        <a:gd name="connsiteX9" fmla="*/ 2649944 w 5367648"/>
                        <a:gd name="connsiteY9" fmla="*/ 0 h 684803"/>
                        <a:gd name="connsiteX10" fmla="*/ 2887099 w 5367648"/>
                        <a:gd name="connsiteY10" fmla="*/ 0 h 684803"/>
                        <a:gd name="connsiteX11" fmla="*/ 3124255 w 5367648"/>
                        <a:gd name="connsiteY11" fmla="*/ 0 h 684803"/>
                        <a:gd name="connsiteX12" fmla="*/ 3361410 w 5367648"/>
                        <a:gd name="connsiteY12" fmla="*/ 0 h 684803"/>
                        <a:gd name="connsiteX13" fmla="*/ 3801841 w 5367648"/>
                        <a:gd name="connsiteY13" fmla="*/ 0 h 684803"/>
                        <a:gd name="connsiteX14" fmla="*/ 4140634 w 5367648"/>
                        <a:gd name="connsiteY14" fmla="*/ 0 h 684803"/>
                        <a:gd name="connsiteX15" fmla="*/ 4581066 w 5367648"/>
                        <a:gd name="connsiteY15" fmla="*/ 0 h 684803"/>
                        <a:gd name="connsiteX16" fmla="*/ 5224773 w 5367648"/>
                        <a:gd name="connsiteY16" fmla="*/ 0 h 684803"/>
                        <a:gd name="connsiteX17" fmla="*/ 5367648 w 5367648"/>
                        <a:gd name="connsiteY17" fmla="*/ 77944 h 684803"/>
                        <a:gd name="connsiteX18" fmla="*/ 5367648 w 5367648"/>
                        <a:gd name="connsiteY18" fmla="*/ 243670 h 684803"/>
                        <a:gd name="connsiteX19" fmla="*/ 5367648 w 5367648"/>
                        <a:gd name="connsiteY19" fmla="*/ 414686 h 684803"/>
                        <a:gd name="connsiteX20" fmla="*/ 5367648 w 5367648"/>
                        <a:gd name="connsiteY20" fmla="*/ 606858 h 684803"/>
                        <a:gd name="connsiteX21" fmla="*/ 5224773 w 5367648"/>
                        <a:gd name="connsiteY21" fmla="*/ 684803 h 684803"/>
                        <a:gd name="connsiteX22" fmla="*/ 4936798 w 5367648"/>
                        <a:gd name="connsiteY22" fmla="*/ 684803 h 684803"/>
                        <a:gd name="connsiteX23" fmla="*/ 4699643 w 5367648"/>
                        <a:gd name="connsiteY23" fmla="*/ 684803 h 684803"/>
                        <a:gd name="connsiteX24" fmla="*/ 4310031 w 5367648"/>
                        <a:gd name="connsiteY24" fmla="*/ 684803 h 684803"/>
                        <a:gd name="connsiteX25" fmla="*/ 4022057 w 5367648"/>
                        <a:gd name="connsiteY25" fmla="*/ 684803 h 684803"/>
                        <a:gd name="connsiteX26" fmla="*/ 3734083 w 5367648"/>
                        <a:gd name="connsiteY26" fmla="*/ 684803 h 684803"/>
                        <a:gd name="connsiteX27" fmla="*/ 3344470 w 5367648"/>
                        <a:gd name="connsiteY27" fmla="*/ 684803 h 684803"/>
                        <a:gd name="connsiteX28" fmla="*/ 2904039 w 5367648"/>
                        <a:gd name="connsiteY28" fmla="*/ 684803 h 684803"/>
                        <a:gd name="connsiteX29" fmla="*/ 2463608 w 5367648"/>
                        <a:gd name="connsiteY29" fmla="*/ 684803 h 684803"/>
                        <a:gd name="connsiteX30" fmla="*/ 2124814 w 5367648"/>
                        <a:gd name="connsiteY30" fmla="*/ 684803 h 684803"/>
                        <a:gd name="connsiteX31" fmla="*/ 1887659 w 5367648"/>
                        <a:gd name="connsiteY31" fmla="*/ 684803 h 684803"/>
                        <a:gd name="connsiteX32" fmla="*/ 1650504 w 5367648"/>
                        <a:gd name="connsiteY32" fmla="*/ 684803 h 684803"/>
                        <a:gd name="connsiteX33" fmla="*/ 1311711 w 5367648"/>
                        <a:gd name="connsiteY33" fmla="*/ 684803 h 684803"/>
                        <a:gd name="connsiteX34" fmla="*/ 1074556 w 5367648"/>
                        <a:gd name="connsiteY34" fmla="*/ 684803 h 684803"/>
                        <a:gd name="connsiteX35" fmla="*/ 786581 w 5367648"/>
                        <a:gd name="connsiteY35" fmla="*/ 684803 h 684803"/>
                        <a:gd name="connsiteX36" fmla="*/ 447788 w 5367648"/>
                        <a:gd name="connsiteY36" fmla="*/ 684803 h 684803"/>
                        <a:gd name="connsiteX37" fmla="*/ 142874 w 5367648"/>
                        <a:gd name="connsiteY37" fmla="*/ 684803 h 684803"/>
                        <a:gd name="connsiteX38" fmla="*/ 0 w 5367648"/>
                        <a:gd name="connsiteY38" fmla="*/ 606858 h 684803"/>
                        <a:gd name="connsiteX39" fmla="*/ 0 w 5367648"/>
                        <a:gd name="connsiteY39" fmla="*/ 430553 h 684803"/>
                        <a:gd name="connsiteX40" fmla="*/ 0 w 5367648"/>
                        <a:gd name="connsiteY40" fmla="*/ 270116 h 684803"/>
                        <a:gd name="connsiteX41" fmla="*/ 0 w 5367648"/>
                        <a:gd name="connsiteY41" fmla="*/ 77944 h 684803"/>
                        <a:gd name="connsiteX0" fmla="*/ 0 w 5367648"/>
                        <a:gd name="connsiteY0" fmla="*/ 77944 h 684803"/>
                        <a:gd name="connsiteX1" fmla="*/ 142874 w 5367648"/>
                        <a:gd name="connsiteY1" fmla="*/ 0 h 684803"/>
                        <a:gd name="connsiteX2" fmla="*/ 532486 w 5367648"/>
                        <a:gd name="connsiteY2" fmla="*/ 0 h 684803"/>
                        <a:gd name="connsiteX3" fmla="*/ 820461 w 5367648"/>
                        <a:gd name="connsiteY3" fmla="*/ 0 h 684803"/>
                        <a:gd name="connsiteX4" fmla="*/ 1006797 w 5367648"/>
                        <a:gd name="connsiteY4" fmla="*/ 0 h 684803"/>
                        <a:gd name="connsiteX5" fmla="*/ 1294771 w 5367648"/>
                        <a:gd name="connsiteY5" fmla="*/ 0 h 684803"/>
                        <a:gd name="connsiteX6" fmla="*/ 1481107 w 5367648"/>
                        <a:gd name="connsiteY6" fmla="*/ 0 h 684803"/>
                        <a:gd name="connsiteX7" fmla="*/ 1921539 w 5367648"/>
                        <a:gd name="connsiteY7" fmla="*/ 0 h 684803"/>
                        <a:gd name="connsiteX8" fmla="*/ 2158694 w 5367648"/>
                        <a:gd name="connsiteY8" fmla="*/ 0 h 684803"/>
                        <a:gd name="connsiteX9" fmla="*/ 2548306 w 5367648"/>
                        <a:gd name="connsiteY9" fmla="*/ 0 h 684803"/>
                        <a:gd name="connsiteX10" fmla="*/ 2785462 w 5367648"/>
                        <a:gd name="connsiteY10" fmla="*/ 0 h 684803"/>
                        <a:gd name="connsiteX11" fmla="*/ 3225892 w 5367648"/>
                        <a:gd name="connsiteY11" fmla="*/ 0 h 684803"/>
                        <a:gd name="connsiteX12" fmla="*/ 3463048 w 5367648"/>
                        <a:gd name="connsiteY12" fmla="*/ 0 h 684803"/>
                        <a:gd name="connsiteX13" fmla="*/ 3801841 w 5367648"/>
                        <a:gd name="connsiteY13" fmla="*/ 0 h 684803"/>
                        <a:gd name="connsiteX14" fmla="*/ 4242272 w 5367648"/>
                        <a:gd name="connsiteY14" fmla="*/ 0 h 684803"/>
                        <a:gd name="connsiteX15" fmla="*/ 4530247 w 5367648"/>
                        <a:gd name="connsiteY15" fmla="*/ 0 h 684803"/>
                        <a:gd name="connsiteX16" fmla="*/ 4818221 w 5367648"/>
                        <a:gd name="connsiteY16" fmla="*/ 0 h 684803"/>
                        <a:gd name="connsiteX17" fmla="*/ 5224773 w 5367648"/>
                        <a:gd name="connsiteY17" fmla="*/ 0 h 684803"/>
                        <a:gd name="connsiteX18" fmla="*/ 5367648 w 5367648"/>
                        <a:gd name="connsiteY18" fmla="*/ 77944 h 684803"/>
                        <a:gd name="connsiteX19" fmla="*/ 5367648 w 5367648"/>
                        <a:gd name="connsiteY19" fmla="*/ 248959 h 684803"/>
                        <a:gd name="connsiteX20" fmla="*/ 5367648 w 5367648"/>
                        <a:gd name="connsiteY20" fmla="*/ 409397 h 684803"/>
                        <a:gd name="connsiteX21" fmla="*/ 5367648 w 5367648"/>
                        <a:gd name="connsiteY21" fmla="*/ 606858 h 684803"/>
                        <a:gd name="connsiteX22" fmla="*/ 5224773 w 5367648"/>
                        <a:gd name="connsiteY22" fmla="*/ 684803 h 684803"/>
                        <a:gd name="connsiteX23" fmla="*/ 4885980 w 5367648"/>
                        <a:gd name="connsiteY23" fmla="*/ 684803 h 684803"/>
                        <a:gd name="connsiteX24" fmla="*/ 4648824 w 5367648"/>
                        <a:gd name="connsiteY24" fmla="*/ 684803 h 684803"/>
                        <a:gd name="connsiteX25" fmla="*/ 4360850 w 5367648"/>
                        <a:gd name="connsiteY25" fmla="*/ 684803 h 684803"/>
                        <a:gd name="connsiteX26" fmla="*/ 3971238 w 5367648"/>
                        <a:gd name="connsiteY26" fmla="*/ 684803 h 684803"/>
                        <a:gd name="connsiteX27" fmla="*/ 3734083 w 5367648"/>
                        <a:gd name="connsiteY27" fmla="*/ 684803 h 684803"/>
                        <a:gd name="connsiteX28" fmla="*/ 3547746 w 5367648"/>
                        <a:gd name="connsiteY28" fmla="*/ 684803 h 684803"/>
                        <a:gd name="connsiteX29" fmla="*/ 3208953 w 5367648"/>
                        <a:gd name="connsiteY29" fmla="*/ 684803 h 684803"/>
                        <a:gd name="connsiteX30" fmla="*/ 3022617 w 5367648"/>
                        <a:gd name="connsiteY30" fmla="*/ 684803 h 684803"/>
                        <a:gd name="connsiteX31" fmla="*/ 2734642 w 5367648"/>
                        <a:gd name="connsiteY31" fmla="*/ 684803 h 684803"/>
                        <a:gd name="connsiteX32" fmla="*/ 2497487 w 5367648"/>
                        <a:gd name="connsiteY32" fmla="*/ 684803 h 684803"/>
                        <a:gd name="connsiteX33" fmla="*/ 2158694 w 5367648"/>
                        <a:gd name="connsiteY33" fmla="*/ 684803 h 684803"/>
                        <a:gd name="connsiteX34" fmla="*/ 1921539 w 5367648"/>
                        <a:gd name="connsiteY34" fmla="*/ 684803 h 684803"/>
                        <a:gd name="connsiteX35" fmla="*/ 1735202 w 5367648"/>
                        <a:gd name="connsiteY35" fmla="*/ 684803 h 684803"/>
                        <a:gd name="connsiteX36" fmla="*/ 1294771 w 5367648"/>
                        <a:gd name="connsiteY36" fmla="*/ 684803 h 684803"/>
                        <a:gd name="connsiteX37" fmla="*/ 854340 w 5367648"/>
                        <a:gd name="connsiteY37" fmla="*/ 684803 h 684803"/>
                        <a:gd name="connsiteX38" fmla="*/ 464728 w 5367648"/>
                        <a:gd name="connsiteY38" fmla="*/ 684803 h 684803"/>
                        <a:gd name="connsiteX39" fmla="*/ 142874 w 5367648"/>
                        <a:gd name="connsiteY39" fmla="*/ 684803 h 684803"/>
                        <a:gd name="connsiteX40" fmla="*/ 0 w 5367648"/>
                        <a:gd name="connsiteY40" fmla="*/ 606858 h 684803"/>
                        <a:gd name="connsiteX41" fmla="*/ 0 w 5367648"/>
                        <a:gd name="connsiteY41" fmla="*/ 425264 h 684803"/>
                        <a:gd name="connsiteX42" fmla="*/ 0 w 5367648"/>
                        <a:gd name="connsiteY42" fmla="*/ 243670 h 684803"/>
                        <a:gd name="connsiteX43" fmla="*/ 0 w 5367648"/>
                        <a:gd name="connsiteY43" fmla="*/ 77944 h 68480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</a:cxnLst>
                      <a:rect l="l" t="t" r="r" b="b"/>
                      <a:pathLst>
                        <a:path w="5367648" h="684803" fill="none" extrusionOk="0">
                          <a:moveTo>
                            <a:pt x="0" y="77944"/>
                          </a:moveTo>
                          <a:cubicBezTo>
                            <a:pt x="2109" y="25954"/>
                            <a:pt x="45574" y="-2224"/>
                            <a:pt x="142874" y="0"/>
                          </a:cubicBezTo>
                          <a:cubicBezTo>
                            <a:pt x="244907" y="-6972"/>
                            <a:pt x="292026" y="13500"/>
                            <a:pt x="430849" y="0"/>
                          </a:cubicBezTo>
                          <a:cubicBezTo>
                            <a:pt x="567298" y="-3446"/>
                            <a:pt x="585253" y="-2392"/>
                            <a:pt x="668004" y="0"/>
                          </a:cubicBezTo>
                          <a:cubicBezTo>
                            <a:pt x="745022" y="2772"/>
                            <a:pt x="935187" y="-932"/>
                            <a:pt x="1057616" y="0"/>
                          </a:cubicBezTo>
                          <a:cubicBezTo>
                            <a:pt x="1151521" y="-24721"/>
                            <a:pt x="1283045" y="11770"/>
                            <a:pt x="1498047" y="0"/>
                          </a:cubicBezTo>
                          <a:cubicBezTo>
                            <a:pt x="1715887" y="-10736"/>
                            <a:pt x="1749108" y="-9781"/>
                            <a:pt x="1836841" y="0"/>
                          </a:cubicBezTo>
                          <a:cubicBezTo>
                            <a:pt x="1926360" y="23058"/>
                            <a:pt x="1989026" y="-6207"/>
                            <a:pt x="2124814" y="0"/>
                          </a:cubicBezTo>
                          <a:cubicBezTo>
                            <a:pt x="2263438" y="-2463"/>
                            <a:pt x="2281054" y="3767"/>
                            <a:pt x="2412789" y="0"/>
                          </a:cubicBezTo>
                          <a:cubicBezTo>
                            <a:pt x="2545206" y="-6013"/>
                            <a:pt x="2572809" y="5280"/>
                            <a:pt x="2649944" y="0"/>
                          </a:cubicBezTo>
                          <a:cubicBezTo>
                            <a:pt x="2731730" y="-6357"/>
                            <a:pt x="2824169" y="4187"/>
                            <a:pt x="2887099" y="0"/>
                          </a:cubicBezTo>
                          <a:cubicBezTo>
                            <a:pt x="2957544" y="-8267"/>
                            <a:pt x="3051219" y="9207"/>
                            <a:pt x="3124255" y="0"/>
                          </a:cubicBezTo>
                          <a:cubicBezTo>
                            <a:pt x="3200615" y="7761"/>
                            <a:pt x="3290258" y="-10503"/>
                            <a:pt x="3361410" y="0"/>
                          </a:cubicBezTo>
                          <a:cubicBezTo>
                            <a:pt x="3434926" y="19796"/>
                            <a:pt x="3685221" y="5094"/>
                            <a:pt x="3801841" y="0"/>
                          </a:cubicBezTo>
                          <a:cubicBezTo>
                            <a:pt x="3917500" y="2763"/>
                            <a:pt x="4027438" y="27571"/>
                            <a:pt x="4140634" y="0"/>
                          </a:cubicBezTo>
                          <a:cubicBezTo>
                            <a:pt x="4241650" y="-8627"/>
                            <a:pt x="4402091" y="-14558"/>
                            <a:pt x="4581066" y="0"/>
                          </a:cubicBezTo>
                          <a:cubicBezTo>
                            <a:pt x="4767348" y="-23457"/>
                            <a:pt x="4957500" y="-41463"/>
                            <a:pt x="5224773" y="0"/>
                          </a:cubicBezTo>
                          <a:cubicBezTo>
                            <a:pt x="5295740" y="-1782"/>
                            <a:pt x="5371598" y="32475"/>
                            <a:pt x="5367648" y="77944"/>
                          </a:cubicBezTo>
                          <a:cubicBezTo>
                            <a:pt x="5377241" y="115408"/>
                            <a:pt x="5374456" y="180174"/>
                            <a:pt x="5367648" y="243670"/>
                          </a:cubicBezTo>
                          <a:cubicBezTo>
                            <a:pt x="5377648" y="303209"/>
                            <a:pt x="5358169" y="347428"/>
                            <a:pt x="5367648" y="414686"/>
                          </a:cubicBezTo>
                          <a:cubicBezTo>
                            <a:pt x="5384205" y="477418"/>
                            <a:pt x="5358557" y="539902"/>
                            <a:pt x="5367648" y="606858"/>
                          </a:cubicBezTo>
                          <a:cubicBezTo>
                            <a:pt x="5377967" y="649035"/>
                            <a:pt x="5306140" y="688612"/>
                            <a:pt x="5224773" y="684803"/>
                          </a:cubicBezTo>
                          <a:cubicBezTo>
                            <a:pt x="5152270" y="668798"/>
                            <a:pt x="5003800" y="684142"/>
                            <a:pt x="4936798" y="684803"/>
                          </a:cubicBezTo>
                          <a:cubicBezTo>
                            <a:pt x="4853241" y="691784"/>
                            <a:pt x="4758676" y="680482"/>
                            <a:pt x="4699643" y="684803"/>
                          </a:cubicBezTo>
                          <a:cubicBezTo>
                            <a:pt x="4655339" y="683167"/>
                            <a:pt x="4454696" y="667293"/>
                            <a:pt x="4310031" y="684803"/>
                          </a:cubicBezTo>
                          <a:cubicBezTo>
                            <a:pt x="4150804" y="691227"/>
                            <a:pt x="4133467" y="691448"/>
                            <a:pt x="4022057" y="684803"/>
                          </a:cubicBezTo>
                          <a:cubicBezTo>
                            <a:pt x="3911744" y="682145"/>
                            <a:pt x="3871997" y="674996"/>
                            <a:pt x="3734083" y="684803"/>
                          </a:cubicBezTo>
                          <a:cubicBezTo>
                            <a:pt x="3616690" y="698316"/>
                            <a:pt x="3450857" y="693946"/>
                            <a:pt x="3344470" y="684803"/>
                          </a:cubicBezTo>
                          <a:cubicBezTo>
                            <a:pt x="3228199" y="683174"/>
                            <a:pt x="3094488" y="675131"/>
                            <a:pt x="2904039" y="684803"/>
                          </a:cubicBezTo>
                          <a:cubicBezTo>
                            <a:pt x="2707975" y="679170"/>
                            <a:pt x="2651509" y="687674"/>
                            <a:pt x="2463608" y="684803"/>
                          </a:cubicBezTo>
                          <a:cubicBezTo>
                            <a:pt x="2273235" y="685905"/>
                            <a:pt x="2206775" y="678006"/>
                            <a:pt x="2124814" y="684803"/>
                          </a:cubicBezTo>
                          <a:cubicBezTo>
                            <a:pt x="2021571" y="692134"/>
                            <a:pt x="1971377" y="664224"/>
                            <a:pt x="1887659" y="684803"/>
                          </a:cubicBezTo>
                          <a:cubicBezTo>
                            <a:pt x="1818149" y="689520"/>
                            <a:pt x="1734017" y="692786"/>
                            <a:pt x="1650504" y="684803"/>
                          </a:cubicBezTo>
                          <a:cubicBezTo>
                            <a:pt x="1559064" y="668308"/>
                            <a:pt x="1474581" y="681833"/>
                            <a:pt x="1311711" y="684803"/>
                          </a:cubicBezTo>
                          <a:cubicBezTo>
                            <a:pt x="1154260" y="684144"/>
                            <a:pt x="1147134" y="679775"/>
                            <a:pt x="1074556" y="684803"/>
                          </a:cubicBezTo>
                          <a:cubicBezTo>
                            <a:pt x="1006718" y="678509"/>
                            <a:pt x="855154" y="674582"/>
                            <a:pt x="786581" y="684803"/>
                          </a:cubicBezTo>
                          <a:cubicBezTo>
                            <a:pt x="720510" y="693297"/>
                            <a:pt x="550141" y="698552"/>
                            <a:pt x="447788" y="684803"/>
                          </a:cubicBezTo>
                          <a:cubicBezTo>
                            <a:pt x="354173" y="677279"/>
                            <a:pt x="221613" y="672604"/>
                            <a:pt x="142874" y="684803"/>
                          </a:cubicBezTo>
                          <a:cubicBezTo>
                            <a:pt x="72070" y="699218"/>
                            <a:pt x="-7093" y="650326"/>
                            <a:pt x="0" y="606858"/>
                          </a:cubicBezTo>
                          <a:cubicBezTo>
                            <a:pt x="7786" y="549335"/>
                            <a:pt x="201" y="522886"/>
                            <a:pt x="0" y="430553"/>
                          </a:cubicBezTo>
                          <a:cubicBezTo>
                            <a:pt x="2790" y="345406"/>
                            <a:pt x="1584" y="341844"/>
                            <a:pt x="0" y="270116"/>
                          </a:cubicBezTo>
                          <a:cubicBezTo>
                            <a:pt x="-83" y="196613"/>
                            <a:pt x="6332" y="135835"/>
                            <a:pt x="0" y="77944"/>
                          </a:cubicBezTo>
                          <a:close/>
                        </a:path>
                        <a:path w="5367648" h="684803" stroke="0" extrusionOk="0">
                          <a:moveTo>
                            <a:pt x="0" y="77944"/>
                          </a:moveTo>
                          <a:cubicBezTo>
                            <a:pt x="8495" y="40141"/>
                            <a:pt x="74389" y="-13191"/>
                            <a:pt x="142874" y="0"/>
                          </a:cubicBezTo>
                          <a:cubicBezTo>
                            <a:pt x="338895" y="2238"/>
                            <a:pt x="396417" y="10163"/>
                            <a:pt x="532486" y="0"/>
                          </a:cubicBezTo>
                          <a:cubicBezTo>
                            <a:pt x="677721" y="-3704"/>
                            <a:pt x="752540" y="-8054"/>
                            <a:pt x="820461" y="0"/>
                          </a:cubicBezTo>
                          <a:cubicBezTo>
                            <a:pt x="898543" y="69"/>
                            <a:pt x="975854" y="654"/>
                            <a:pt x="1006797" y="0"/>
                          </a:cubicBezTo>
                          <a:cubicBezTo>
                            <a:pt x="1032581" y="5080"/>
                            <a:pt x="1178340" y="-13297"/>
                            <a:pt x="1294771" y="0"/>
                          </a:cubicBezTo>
                          <a:cubicBezTo>
                            <a:pt x="1392814" y="4442"/>
                            <a:pt x="1423280" y="-1645"/>
                            <a:pt x="1481107" y="0"/>
                          </a:cubicBezTo>
                          <a:cubicBezTo>
                            <a:pt x="1530324" y="-15184"/>
                            <a:pt x="1804484" y="-1903"/>
                            <a:pt x="1921539" y="0"/>
                          </a:cubicBezTo>
                          <a:cubicBezTo>
                            <a:pt x="2023764" y="8095"/>
                            <a:pt x="2067158" y="2014"/>
                            <a:pt x="2158694" y="0"/>
                          </a:cubicBezTo>
                          <a:cubicBezTo>
                            <a:pt x="2236549" y="13555"/>
                            <a:pt x="2364662" y="-15303"/>
                            <a:pt x="2548306" y="0"/>
                          </a:cubicBezTo>
                          <a:cubicBezTo>
                            <a:pt x="2723047" y="-6835"/>
                            <a:pt x="2730407" y="-5700"/>
                            <a:pt x="2785462" y="0"/>
                          </a:cubicBezTo>
                          <a:cubicBezTo>
                            <a:pt x="2815257" y="642"/>
                            <a:pt x="3118325" y="-538"/>
                            <a:pt x="3225892" y="0"/>
                          </a:cubicBezTo>
                          <a:cubicBezTo>
                            <a:pt x="3361472" y="-11141"/>
                            <a:pt x="3350800" y="3903"/>
                            <a:pt x="3463048" y="0"/>
                          </a:cubicBezTo>
                          <a:cubicBezTo>
                            <a:pt x="3567214" y="-5268"/>
                            <a:pt x="3726686" y="8819"/>
                            <a:pt x="3801841" y="0"/>
                          </a:cubicBezTo>
                          <a:cubicBezTo>
                            <a:pt x="3874391" y="-13314"/>
                            <a:pt x="4145826" y="-11948"/>
                            <a:pt x="4242272" y="0"/>
                          </a:cubicBezTo>
                          <a:cubicBezTo>
                            <a:pt x="4347798" y="-10980"/>
                            <a:pt x="4443810" y="2572"/>
                            <a:pt x="4530247" y="0"/>
                          </a:cubicBezTo>
                          <a:cubicBezTo>
                            <a:pt x="4606330" y="6124"/>
                            <a:pt x="4683508" y="40"/>
                            <a:pt x="4818221" y="0"/>
                          </a:cubicBezTo>
                          <a:cubicBezTo>
                            <a:pt x="4948602" y="3205"/>
                            <a:pt x="5100870" y="7400"/>
                            <a:pt x="5224773" y="0"/>
                          </a:cubicBezTo>
                          <a:cubicBezTo>
                            <a:pt x="5317757" y="-12"/>
                            <a:pt x="5374811" y="35008"/>
                            <a:pt x="5367648" y="77944"/>
                          </a:cubicBezTo>
                          <a:cubicBezTo>
                            <a:pt x="5353539" y="139108"/>
                            <a:pt x="5357485" y="177154"/>
                            <a:pt x="5367648" y="248959"/>
                          </a:cubicBezTo>
                          <a:cubicBezTo>
                            <a:pt x="5374137" y="321282"/>
                            <a:pt x="5379353" y="331828"/>
                            <a:pt x="5367648" y="409397"/>
                          </a:cubicBezTo>
                          <a:cubicBezTo>
                            <a:pt x="5355807" y="478977"/>
                            <a:pt x="5366790" y="509962"/>
                            <a:pt x="5367648" y="606858"/>
                          </a:cubicBezTo>
                          <a:cubicBezTo>
                            <a:pt x="5380552" y="661794"/>
                            <a:pt x="5316051" y="693099"/>
                            <a:pt x="5224773" y="684803"/>
                          </a:cubicBezTo>
                          <a:cubicBezTo>
                            <a:pt x="5110349" y="690018"/>
                            <a:pt x="5011738" y="694525"/>
                            <a:pt x="4885980" y="684803"/>
                          </a:cubicBezTo>
                          <a:cubicBezTo>
                            <a:pt x="4758715" y="677745"/>
                            <a:pt x="4725388" y="688149"/>
                            <a:pt x="4648824" y="684803"/>
                          </a:cubicBezTo>
                          <a:cubicBezTo>
                            <a:pt x="4569797" y="683157"/>
                            <a:pt x="4467314" y="700148"/>
                            <a:pt x="4360850" y="684803"/>
                          </a:cubicBezTo>
                          <a:cubicBezTo>
                            <a:pt x="4250342" y="674963"/>
                            <a:pt x="4088830" y="687352"/>
                            <a:pt x="3971238" y="684803"/>
                          </a:cubicBezTo>
                          <a:cubicBezTo>
                            <a:pt x="3874530" y="680217"/>
                            <a:pt x="3824002" y="683876"/>
                            <a:pt x="3734083" y="684803"/>
                          </a:cubicBezTo>
                          <a:cubicBezTo>
                            <a:pt x="3633186" y="687501"/>
                            <a:pt x="3608675" y="681743"/>
                            <a:pt x="3547746" y="684803"/>
                          </a:cubicBezTo>
                          <a:cubicBezTo>
                            <a:pt x="3481358" y="684938"/>
                            <a:pt x="3284423" y="670844"/>
                            <a:pt x="3208953" y="684803"/>
                          </a:cubicBezTo>
                          <a:cubicBezTo>
                            <a:pt x="3132135" y="687356"/>
                            <a:pt x="3085709" y="680396"/>
                            <a:pt x="3022617" y="684803"/>
                          </a:cubicBezTo>
                          <a:cubicBezTo>
                            <a:pt x="2963326" y="680340"/>
                            <a:pt x="2820119" y="688102"/>
                            <a:pt x="2734642" y="684803"/>
                          </a:cubicBezTo>
                          <a:cubicBezTo>
                            <a:pt x="2662804" y="695292"/>
                            <a:pt x="2575809" y="685760"/>
                            <a:pt x="2497487" y="684803"/>
                          </a:cubicBezTo>
                          <a:cubicBezTo>
                            <a:pt x="2440727" y="673491"/>
                            <a:pt x="2237614" y="689911"/>
                            <a:pt x="2158694" y="684803"/>
                          </a:cubicBezTo>
                          <a:cubicBezTo>
                            <a:pt x="2069641" y="697618"/>
                            <a:pt x="2013214" y="691170"/>
                            <a:pt x="1921539" y="684803"/>
                          </a:cubicBezTo>
                          <a:cubicBezTo>
                            <a:pt x="1839901" y="685521"/>
                            <a:pt x="1813098" y="688009"/>
                            <a:pt x="1735202" y="684803"/>
                          </a:cubicBezTo>
                          <a:cubicBezTo>
                            <a:pt x="1658248" y="707240"/>
                            <a:pt x="1468784" y="645150"/>
                            <a:pt x="1294771" y="684803"/>
                          </a:cubicBezTo>
                          <a:cubicBezTo>
                            <a:pt x="1116358" y="688519"/>
                            <a:pt x="988051" y="699456"/>
                            <a:pt x="854340" y="684803"/>
                          </a:cubicBezTo>
                          <a:cubicBezTo>
                            <a:pt x="722117" y="693857"/>
                            <a:pt x="575116" y="684080"/>
                            <a:pt x="464728" y="684803"/>
                          </a:cubicBezTo>
                          <a:cubicBezTo>
                            <a:pt x="372680" y="680535"/>
                            <a:pt x="229257" y="690878"/>
                            <a:pt x="142874" y="684803"/>
                          </a:cubicBezTo>
                          <a:cubicBezTo>
                            <a:pt x="72289" y="687525"/>
                            <a:pt x="-7098" y="637055"/>
                            <a:pt x="0" y="606858"/>
                          </a:cubicBezTo>
                          <a:cubicBezTo>
                            <a:pt x="-512" y="538442"/>
                            <a:pt x="-2626" y="504990"/>
                            <a:pt x="0" y="425264"/>
                          </a:cubicBezTo>
                          <a:cubicBezTo>
                            <a:pt x="10332" y="341075"/>
                            <a:pt x="11758" y="298150"/>
                            <a:pt x="0" y="243670"/>
                          </a:cubicBezTo>
                          <a:cubicBezTo>
                            <a:pt x="-5671" y="201584"/>
                            <a:pt x="433" y="127741"/>
                            <a:pt x="0" y="77944"/>
                          </a:cubicBezTo>
                          <a:close/>
                        </a:path>
                        <a:path w="5367648" h="684803" fill="none" stroke="0" extrusionOk="0">
                          <a:moveTo>
                            <a:pt x="0" y="77944"/>
                          </a:moveTo>
                          <a:cubicBezTo>
                            <a:pt x="11524" y="36328"/>
                            <a:pt x="56801" y="-6806"/>
                            <a:pt x="142874" y="0"/>
                          </a:cubicBezTo>
                          <a:cubicBezTo>
                            <a:pt x="253371" y="9652"/>
                            <a:pt x="299352" y="6376"/>
                            <a:pt x="430849" y="0"/>
                          </a:cubicBezTo>
                          <a:cubicBezTo>
                            <a:pt x="568480" y="-4423"/>
                            <a:pt x="584809" y="-1442"/>
                            <a:pt x="668004" y="0"/>
                          </a:cubicBezTo>
                          <a:cubicBezTo>
                            <a:pt x="758256" y="-19236"/>
                            <a:pt x="944596" y="15361"/>
                            <a:pt x="1057616" y="0"/>
                          </a:cubicBezTo>
                          <a:cubicBezTo>
                            <a:pt x="1164066" y="13721"/>
                            <a:pt x="1287500" y="27898"/>
                            <a:pt x="1498047" y="0"/>
                          </a:cubicBezTo>
                          <a:cubicBezTo>
                            <a:pt x="1714176" y="-7365"/>
                            <a:pt x="1758685" y="-10679"/>
                            <a:pt x="1836841" y="0"/>
                          </a:cubicBezTo>
                          <a:cubicBezTo>
                            <a:pt x="1932103" y="17607"/>
                            <a:pt x="1986069" y="1974"/>
                            <a:pt x="2124814" y="0"/>
                          </a:cubicBezTo>
                          <a:cubicBezTo>
                            <a:pt x="2266626" y="370"/>
                            <a:pt x="2284509" y="9452"/>
                            <a:pt x="2412789" y="0"/>
                          </a:cubicBezTo>
                          <a:cubicBezTo>
                            <a:pt x="2546513" y="-2216"/>
                            <a:pt x="2578340" y="1773"/>
                            <a:pt x="2649944" y="0"/>
                          </a:cubicBezTo>
                          <a:cubicBezTo>
                            <a:pt x="2728527" y="-3065"/>
                            <a:pt x="2830198" y="859"/>
                            <a:pt x="2887099" y="0"/>
                          </a:cubicBezTo>
                          <a:cubicBezTo>
                            <a:pt x="2936582" y="3041"/>
                            <a:pt x="3056982" y="3804"/>
                            <a:pt x="3124255" y="0"/>
                          </a:cubicBezTo>
                          <a:cubicBezTo>
                            <a:pt x="3208829" y="2839"/>
                            <a:pt x="3276138" y="-11866"/>
                            <a:pt x="3361410" y="0"/>
                          </a:cubicBezTo>
                          <a:cubicBezTo>
                            <a:pt x="3437188" y="5312"/>
                            <a:pt x="3694196" y="4849"/>
                            <a:pt x="3801841" y="0"/>
                          </a:cubicBezTo>
                          <a:cubicBezTo>
                            <a:pt x="3898770" y="-2631"/>
                            <a:pt x="4049216" y="-6651"/>
                            <a:pt x="4140634" y="0"/>
                          </a:cubicBezTo>
                          <a:cubicBezTo>
                            <a:pt x="4282313" y="3231"/>
                            <a:pt x="4415093" y="-11784"/>
                            <a:pt x="4581066" y="0"/>
                          </a:cubicBezTo>
                          <a:cubicBezTo>
                            <a:pt x="4770197" y="20195"/>
                            <a:pt x="4943863" y="28357"/>
                            <a:pt x="5224773" y="0"/>
                          </a:cubicBezTo>
                          <a:cubicBezTo>
                            <a:pt x="5293216" y="-14981"/>
                            <a:pt x="5366064" y="22608"/>
                            <a:pt x="5367648" y="77944"/>
                          </a:cubicBezTo>
                          <a:cubicBezTo>
                            <a:pt x="5384629" y="109973"/>
                            <a:pt x="5346682" y="185532"/>
                            <a:pt x="5367648" y="243670"/>
                          </a:cubicBezTo>
                          <a:cubicBezTo>
                            <a:pt x="5378931" y="308867"/>
                            <a:pt x="5345086" y="346042"/>
                            <a:pt x="5367648" y="414686"/>
                          </a:cubicBezTo>
                          <a:cubicBezTo>
                            <a:pt x="5373744" y="475651"/>
                            <a:pt x="5358075" y="554572"/>
                            <a:pt x="5367648" y="606858"/>
                          </a:cubicBezTo>
                          <a:cubicBezTo>
                            <a:pt x="5372902" y="661449"/>
                            <a:pt x="5306151" y="689595"/>
                            <a:pt x="5224773" y="684803"/>
                          </a:cubicBezTo>
                          <a:cubicBezTo>
                            <a:pt x="5121698" y="687224"/>
                            <a:pt x="5026817" y="697418"/>
                            <a:pt x="4936798" y="684803"/>
                          </a:cubicBezTo>
                          <a:cubicBezTo>
                            <a:pt x="4850921" y="691312"/>
                            <a:pt x="4751487" y="688321"/>
                            <a:pt x="4699643" y="684803"/>
                          </a:cubicBezTo>
                          <a:cubicBezTo>
                            <a:pt x="4665315" y="688124"/>
                            <a:pt x="4457196" y="677035"/>
                            <a:pt x="4310031" y="684803"/>
                          </a:cubicBezTo>
                          <a:cubicBezTo>
                            <a:pt x="4157921" y="685989"/>
                            <a:pt x="4129158" y="685179"/>
                            <a:pt x="4022057" y="684803"/>
                          </a:cubicBezTo>
                          <a:cubicBezTo>
                            <a:pt x="3913638" y="689719"/>
                            <a:pt x="3868873" y="677911"/>
                            <a:pt x="3734083" y="684803"/>
                          </a:cubicBezTo>
                          <a:cubicBezTo>
                            <a:pt x="3579434" y="704696"/>
                            <a:pt x="3479699" y="666318"/>
                            <a:pt x="3344470" y="684803"/>
                          </a:cubicBezTo>
                          <a:cubicBezTo>
                            <a:pt x="3236956" y="674186"/>
                            <a:pt x="3105515" y="687739"/>
                            <a:pt x="2904039" y="684803"/>
                          </a:cubicBezTo>
                          <a:cubicBezTo>
                            <a:pt x="2718874" y="688683"/>
                            <a:pt x="2642926" y="682139"/>
                            <a:pt x="2463608" y="684803"/>
                          </a:cubicBezTo>
                          <a:cubicBezTo>
                            <a:pt x="2284232" y="694349"/>
                            <a:pt x="2219532" y="677252"/>
                            <a:pt x="2124814" y="684803"/>
                          </a:cubicBezTo>
                          <a:cubicBezTo>
                            <a:pt x="2028916" y="679899"/>
                            <a:pt x="1962526" y="677550"/>
                            <a:pt x="1887659" y="684803"/>
                          </a:cubicBezTo>
                          <a:cubicBezTo>
                            <a:pt x="1806308" y="688179"/>
                            <a:pt x="1759546" y="687168"/>
                            <a:pt x="1650504" y="684803"/>
                          </a:cubicBezTo>
                          <a:cubicBezTo>
                            <a:pt x="1549314" y="677109"/>
                            <a:pt x="1487610" y="682409"/>
                            <a:pt x="1311711" y="684803"/>
                          </a:cubicBezTo>
                          <a:cubicBezTo>
                            <a:pt x="1156553" y="685843"/>
                            <a:pt x="1146790" y="679779"/>
                            <a:pt x="1074556" y="684803"/>
                          </a:cubicBezTo>
                          <a:cubicBezTo>
                            <a:pt x="992951" y="679552"/>
                            <a:pt x="850690" y="681974"/>
                            <a:pt x="786581" y="684803"/>
                          </a:cubicBezTo>
                          <a:cubicBezTo>
                            <a:pt x="740572" y="691629"/>
                            <a:pt x="536929" y="695357"/>
                            <a:pt x="447788" y="684803"/>
                          </a:cubicBezTo>
                          <a:cubicBezTo>
                            <a:pt x="347265" y="698001"/>
                            <a:pt x="242458" y="666839"/>
                            <a:pt x="142874" y="684803"/>
                          </a:cubicBezTo>
                          <a:cubicBezTo>
                            <a:pt x="69542" y="702156"/>
                            <a:pt x="2452" y="662247"/>
                            <a:pt x="0" y="606858"/>
                          </a:cubicBezTo>
                          <a:cubicBezTo>
                            <a:pt x="12049" y="546699"/>
                            <a:pt x="-5956" y="515412"/>
                            <a:pt x="0" y="430553"/>
                          </a:cubicBezTo>
                          <a:cubicBezTo>
                            <a:pt x="3106" y="345862"/>
                            <a:pt x="1847" y="342388"/>
                            <a:pt x="0" y="270116"/>
                          </a:cubicBezTo>
                          <a:cubicBezTo>
                            <a:pt x="-8624" y="194139"/>
                            <a:pt x="5739" y="129666"/>
                            <a:pt x="0" y="77944"/>
                          </a:cubicBezTo>
                          <a:close/>
                        </a:path>
                      </a:pathLst>
                    </a:cu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83508"/>
              <a:endParaRPr lang="th-TH" sz="2400">
                <a:solidFill>
                  <a:prstClr val="white"/>
                </a:solidFill>
                <a:latin typeface="MN ONIGIRI" pitchFamily="2" charset="0"/>
                <a:cs typeface="MN ONIGIRI" pitchFamily="2" charset="0"/>
              </a:endParaRPr>
            </a:p>
          </p:txBody>
        </p:sp>
        <p:sp>
          <p:nvSpPr>
            <p:cNvPr id="24" name="กล่องข้อความ 23">
              <a:extLst>
                <a:ext uri="{FF2B5EF4-FFF2-40B4-BE49-F238E27FC236}">
                  <a16:creationId xmlns:a16="http://schemas.microsoft.com/office/drawing/2014/main" id="{289D987E-D0E9-9371-DE4F-2CCFEDF9D08B}"/>
                </a:ext>
              </a:extLst>
            </p:cNvPr>
            <p:cNvSpPr txBox="1"/>
            <p:nvPr/>
          </p:nvSpPr>
          <p:spPr>
            <a:xfrm>
              <a:off x="1776549" y="3222621"/>
              <a:ext cx="3929079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th-TH" dirty="0">
                  <a:latin typeface="FC Crayon [Non-commercial] Reg" pitchFamily="2" charset="-34"/>
                  <a:cs typeface="FC Crayon [Non-commercial] Reg" pitchFamily="2" charset="-34"/>
                </a:rPr>
                <a:t>สูตรในการคำนวณ</a:t>
              </a:r>
              <a:r>
                <a:rPr lang="en-US" dirty="0">
                  <a:latin typeface="FC Crayon [Non-commercial] Reg" pitchFamily="2" charset="-34"/>
                  <a:cs typeface="FC Crayon [Non-commercial] Reg" pitchFamily="2" charset="-34"/>
                </a:rPr>
                <a:t> </a:t>
              </a:r>
              <a:r>
                <a:rPr lang="th-TH" dirty="0">
                  <a:solidFill>
                    <a:schemeClr val="accent2"/>
                  </a:solidFill>
                  <a:latin typeface="FC Crayon [Non-commercial] Reg" pitchFamily="2" charset="-34"/>
                  <a:cs typeface="FC Crayon [Non-commercial] Reg" pitchFamily="2" charset="-34"/>
                </a:rPr>
                <a:t>ร้อยละโดยมวล </a:t>
              </a:r>
              <a:r>
                <a:rPr lang="en-US" dirty="0">
                  <a:solidFill>
                    <a:schemeClr val="accent2"/>
                  </a:solidFill>
                  <a:latin typeface="FC Crayon [Non-commercial] Reg" pitchFamily="2" charset="-34"/>
                  <a:cs typeface="FC Crayon [Non-commercial] Reg" pitchFamily="2" charset="-34"/>
                </a:rPr>
                <a:t>( % w/w )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กล่องข้อความ 3">
                <a:extLst>
                  <a:ext uri="{FF2B5EF4-FFF2-40B4-BE49-F238E27FC236}">
                    <a16:creationId xmlns:a16="http://schemas.microsoft.com/office/drawing/2014/main" id="{7B79F58C-A007-DC47-01F8-80B89A373369}"/>
                  </a:ext>
                </a:extLst>
              </p:cNvPr>
              <p:cNvSpPr txBox="1"/>
              <p:nvPr/>
            </p:nvSpPr>
            <p:spPr>
              <a:xfrm>
                <a:off x="897236" y="3942154"/>
                <a:ext cx="10397527" cy="127804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m:rPr>
                        <m:nor/>
                      </m:rPr>
                      <a:rPr lang="th-TH" sz="4400" b="0" i="0" smtClean="0">
                        <a:latin typeface="FC Crayon [Non-commercial] Reg" pitchFamily="2" charset="-34"/>
                        <a:cs typeface="FC Crayon [Non-commercial] Reg" pitchFamily="2" charset="-34"/>
                      </a:rPr>
                      <m:t>ร้อยละโดยมวล </m:t>
                    </m:r>
                    <m:d>
                      <m:dPr>
                        <m:ctrlPr>
                          <a:rPr lang="en-US" sz="4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 sz="4400" b="0" i="0" smtClean="0">
                            <a:latin typeface="FC Crayon [Non-commercial] Reg" pitchFamily="2" charset="-34"/>
                            <a:cs typeface="FC Crayon [Non-commercial] Reg" pitchFamily="2" charset="-34"/>
                          </a:rPr>
                          <m:t>%</m:t>
                        </m:r>
                        <m:r>
                          <m:rPr>
                            <m:nor/>
                          </m:rPr>
                          <a:rPr lang="en-US" sz="4400" b="0" i="0" smtClean="0">
                            <a:latin typeface="FC Crayon [Non-commercial] Reg" pitchFamily="2" charset="-34"/>
                            <a:cs typeface="FC Crayon [Non-commercial] Reg" pitchFamily="2" charset="-34"/>
                          </a:rPr>
                          <m:t>W</m:t>
                        </m:r>
                        <m:r>
                          <m:rPr>
                            <m:nor/>
                          </m:rPr>
                          <a:rPr lang="en-US" sz="4400" b="0" i="0" smtClean="0">
                            <a:latin typeface="FC Crayon [Non-commercial] Reg" pitchFamily="2" charset="-34"/>
                            <a:cs typeface="FC Crayon [Non-commercial] Reg" pitchFamily="2" charset="-34"/>
                          </a:rPr>
                          <m:t>/</m:t>
                        </m:r>
                        <m:r>
                          <m:rPr>
                            <m:nor/>
                          </m:rPr>
                          <a:rPr lang="en-US" sz="4400" b="0" i="0" smtClean="0">
                            <a:latin typeface="FC Crayon [Non-commercial] Reg" pitchFamily="2" charset="-34"/>
                            <a:cs typeface="FC Crayon [Non-commercial] Reg" pitchFamily="2" charset="-34"/>
                          </a:rPr>
                          <m:t>W</m:t>
                        </m:r>
                      </m:e>
                    </m:d>
                    <m:r>
                      <a:rPr lang="en-US" sz="44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pt-BR" sz="4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th-TH" sz="4400" b="0" i="0" smtClean="0">
                            <a:latin typeface="FC Crayon [Non-commercial] Reg" pitchFamily="2" charset="-34"/>
                            <a:cs typeface="FC Crayon [Non-commercial] Reg" pitchFamily="2" charset="-34"/>
                          </a:rPr>
                          <m:t>มวลของตัวละลาย</m:t>
                        </m:r>
                      </m:num>
                      <m:den>
                        <m:r>
                          <m:rPr>
                            <m:nor/>
                          </m:rPr>
                          <a:rPr lang="th-TH" sz="4400" b="0" i="0" smtClean="0">
                            <a:latin typeface="FC Crayon [Non-commercial] Reg" pitchFamily="2" charset="-34"/>
                            <a:cs typeface="FC Crayon [Non-commercial] Reg" pitchFamily="2" charset="-34"/>
                          </a:rPr>
                          <m:t>มวลของสารละลาย</m:t>
                        </m:r>
                      </m:den>
                    </m:f>
                  </m:oMath>
                </a14:m>
                <a:r>
                  <a:rPr lang="th-TH" sz="4400" dirty="0">
                    <a:latin typeface="FC Crayon [Non-commercial] Reg" pitchFamily="2" charset="-34"/>
                    <a:cs typeface="FC Crayon [Non-commercial] Reg" pitchFamily="2" charset="-34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th-TH" sz="4400" i="0" dirty="0" smtClean="0">
                        <a:latin typeface="FC Crayon [Non-commercial] Reg" pitchFamily="2" charset="-34"/>
                        <a:ea typeface="Cambria Math" panose="02040503050406030204" pitchFamily="18" charset="0"/>
                        <a:cs typeface="FC Crayon [Non-commercial] Reg" pitchFamily="2" charset="-34"/>
                      </a:rPr>
                      <m:t>×</m:t>
                    </m:r>
                  </m:oMath>
                </a14:m>
                <a:r>
                  <a:rPr lang="th-TH" sz="4400" dirty="0">
                    <a:latin typeface="FC Crayon [Non-commercial] Reg" pitchFamily="2" charset="-34"/>
                    <a:cs typeface="FC Crayon [Non-commercial] Reg" pitchFamily="2" charset="-34"/>
                  </a:rPr>
                  <a:t> </a:t>
                </a:r>
                <a:r>
                  <a:rPr lang="en-US" sz="4400" dirty="0">
                    <a:latin typeface="FC Crayon [Non-commercial] Reg" pitchFamily="2" charset="-34"/>
                    <a:cs typeface="FC Crayon [Non-commercial] Reg" pitchFamily="2" charset="-34"/>
                  </a:rPr>
                  <a:t>100</a:t>
                </a:r>
              </a:p>
            </p:txBody>
          </p:sp>
        </mc:Choice>
        <mc:Fallback xmlns="">
          <p:sp>
            <p:nvSpPr>
              <p:cNvPr id="4" name="กล่องข้อความ 3">
                <a:extLst>
                  <a:ext uri="{FF2B5EF4-FFF2-40B4-BE49-F238E27FC236}">
                    <a16:creationId xmlns:a16="http://schemas.microsoft.com/office/drawing/2014/main" id="{7B79F58C-A007-DC47-01F8-80B89A3733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7236" y="3942154"/>
                <a:ext cx="10397527" cy="1278042"/>
              </a:xfrm>
              <a:prstGeom prst="rect">
                <a:avLst/>
              </a:prstGeom>
              <a:blipFill>
                <a:blip r:embed="rId3"/>
                <a:stretch>
                  <a:fillRect b="-12871"/>
                </a:stretch>
              </a:blipFill>
            </p:spPr>
            <p:txBody>
              <a:bodyPr/>
              <a:lstStyle/>
              <a:p>
                <a:r>
                  <a:rPr lang="th-TH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4152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2.08333E-7 -2.59259E-6 L 2.08333E-7 0.00023 " pathEditMode="relative" rAng="0" ptsTypes="AA">
                                      <p:cBhvr>
                                        <p:cTn id="6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  <p:animRot by="1500000">
                                      <p:cBhvr>
                                        <p:cTn id="7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กลุ่ม 9">
            <a:extLst>
              <a:ext uri="{FF2B5EF4-FFF2-40B4-BE49-F238E27FC236}">
                <a16:creationId xmlns:a16="http://schemas.microsoft.com/office/drawing/2014/main" id="{DB487419-F587-A7E6-B8DA-D8C04C704A37}"/>
              </a:ext>
            </a:extLst>
          </p:cNvPr>
          <p:cNvGrpSpPr/>
          <p:nvPr/>
        </p:nvGrpSpPr>
        <p:grpSpPr>
          <a:xfrm>
            <a:off x="-298512" y="613848"/>
            <a:ext cx="7380534" cy="684803"/>
            <a:chOff x="1776549" y="3086598"/>
            <a:chExt cx="3173631" cy="684803"/>
          </a:xfrm>
        </p:grpSpPr>
        <p:sp>
          <p:nvSpPr>
            <p:cNvPr id="11" name="สี่เหลี่ยมผืนผ้ามุมมน 4">
              <a:extLst>
                <a:ext uri="{FF2B5EF4-FFF2-40B4-BE49-F238E27FC236}">
                  <a16:creationId xmlns:a16="http://schemas.microsoft.com/office/drawing/2014/main" id="{9281A047-FCCB-2794-1664-FDD9104C795B}"/>
                </a:ext>
              </a:extLst>
            </p:cNvPr>
            <p:cNvSpPr/>
            <p:nvPr/>
          </p:nvSpPr>
          <p:spPr>
            <a:xfrm>
              <a:off x="1957834" y="3086598"/>
              <a:ext cx="2798303" cy="684803"/>
            </a:xfrm>
            <a:custGeom>
              <a:avLst/>
              <a:gdLst>
                <a:gd name="connsiteX0" fmla="*/ 0 w 2798303"/>
                <a:gd name="connsiteY0" fmla="*/ 77944 h 684803"/>
                <a:gd name="connsiteX1" fmla="*/ 74484 w 2798303"/>
                <a:gd name="connsiteY1" fmla="*/ 0 h 684803"/>
                <a:gd name="connsiteX2" fmla="*/ 224613 w 2798303"/>
                <a:gd name="connsiteY2" fmla="*/ 0 h 684803"/>
                <a:gd name="connsiteX3" fmla="*/ 348248 w 2798303"/>
                <a:gd name="connsiteY3" fmla="*/ 0 h 684803"/>
                <a:gd name="connsiteX4" fmla="*/ 551364 w 2798303"/>
                <a:gd name="connsiteY4" fmla="*/ 0 h 684803"/>
                <a:gd name="connsiteX5" fmla="*/ 780973 w 2798303"/>
                <a:gd name="connsiteY5" fmla="*/ 0 h 684803"/>
                <a:gd name="connsiteX6" fmla="*/ 957595 w 2798303"/>
                <a:gd name="connsiteY6" fmla="*/ 0 h 684803"/>
                <a:gd name="connsiteX7" fmla="*/ 1107724 w 2798303"/>
                <a:gd name="connsiteY7" fmla="*/ 0 h 684803"/>
                <a:gd name="connsiteX8" fmla="*/ 1257853 w 2798303"/>
                <a:gd name="connsiteY8" fmla="*/ 0 h 684803"/>
                <a:gd name="connsiteX9" fmla="*/ 1381489 w 2798303"/>
                <a:gd name="connsiteY9" fmla="*/ 0 h 684803"/>
                <a:gd name="connsiteX10" fmla="*/ 1505124 w 2798303"/>
                <a:gd name="connsiteY10" fmla="*/ 0 h 684803"/>
                <a:gd name="connsiteX11" fmla="*/ 1628760 w 2798303"/>
                <a:gd name="connsiteY11" fmla="*/ 0 h 684803"/>
                <a:gd name="connsiteX12" fmla="*/ 1752395 w 2798303"/>
                <a:gd name="connsiteY12" fmla="*/ 0 h 684803"/>
                <a:gd name="connsiteX13" fmla="*/ 1982004 w 2798303"/>
                <a:gd name="connsiteY13" fmla="*/ 0 h 684803"/>
                <a:gd name="connsiteX14" fmla="*/ 2158627 w 2798303"/>
                <a:gd name="connsiteY14" fmla="*/ 0 h 684803"/>
                <a:gd name="connsiteX15" fmla="*/ 2388235 w 2798303"/>
                <a:gd name="connsiteY15" fmla="*/ 0 h 684803"/>
                <a:gd name="connsiteX16" fmla="*/ 2723818 w 2798303"/>
                <a:gd name="connsiteY16" fmla="*/ 0 h 684803"/>
                <a:gd name="connsiteX17" fmla="*/ 2798303 w 2798303"/>
                <a:gd name="connsiteY17" fmla="*/ 77944 h 684803"/>
                <a:gd name="connsiteX18" fmla="*/ 2798303 w 2798303"/>
                <a:gd name="connsiteY18" fmla="*/ 243670 h 684803"/>
                <a:gd name="connsiteX19" fmla="*/ 2798303 w 2798303"/>
                <a:gd name="connsiteY19" fmla="*/ 414686 h 684803"/>
                <a:gd name="connsiteX20" fmla="*/ 2798303 w 2798303"/>
                <a:gd name="connsiteY20" fmla="*/ 606858 h 684803"/>
                <a:gd name="connsiteX21" fmla="*/ 2723818 w 2798303"/>
                <a:gd name="connsiteY21" fmla="*/ 684803 h 684803"/>
                <a:gd name="connsiteX22" fmla="*/ 2573689 w 2798303"/>
                <a:gd name="connsiteY22" fmla="*/ 684803 h 684803"/>
                <a:gd name="connsiteX23" fmla="*/ 2450053 w 2798303"/>
                <a:gd name="connsiteY23" fmla="*/ 684803 h 684803"/>
                <a:gd name="connsiteX24" fmla="*/ 2246937 w 2798303"/>
                <a:gd name="connsiteY24" fmla="*/ 684803 h 684803"/>
                <a:gd name="connsiteX25" fmla="*/ 2096808 w 2798303"/>
                <a:gd name="connsiteY25" fmla="*/ 684803 h 684803"/>
                <a:gd name="connsiteX26" fmla="*/ 1946680 w 2798303"/>
                <a:gd name="connsiteY26" fmla="*/ 684803 h 684803"/>
                <a:gd name="connsiteX27" fmla="*/ 1743564 w 2798303"/>
                <a:gd name="connsiteY27" fmla="*/ 684803 h 684803"/>
                <a:gd name="connsiteX28" fmla="*/ 1513955 w 2798303"/>
                <a:gd name="connsiteY28" fmla="*/ 684803 h 684803"/>
                <a:gd name="connsiteX29" fmla="*/ 1284346 w 2798303"/>
                <a:gd name="connsiteY29" fmla="*/ 684803 h 684803"/>
                <a:gd name="connsiteX30" fmla="*/ 1107724 w 2798303"/>
                <a:gd name="connsiteY30" fmla="*/ 684803 h 684803"/>
                <a:gd name="connsiteX31" fmla="*/ 984088 w 2798303"/>
                <a:gd name="connsiteY31" fmla="*/ 684803 h 684803"/>
                <a:gd name="connsiteX32" fmla="*/ 860453 w 2798303"/>
                <a:gd name="connsiteY32" fmla="*/ 684803 h 684803"/>
                <a:gd name="connsiteX33" fmla="*/ 683830 w 2798303"/>
                <a:gd name="connsiteY33" fmla="*/ 684803 h 684803"/>
                <a:gd name="connsiteX34" fmla="*/ 560195 w 2798303"/>
                <a:gd name="connsiteY34" fmla="*/ 684803 h 684803"/>
                <a:gd name="connsiteX35" fmla="*/ 410066 w 2798303"/>
                <a:gd name="connsiteY35" fmla="*/ 684803 h 684803"/>
                <a:gd name="connsiteX36" fmla="*/ 233444 w 2798303"/>
                <a:gd name="connsiteY36" fmla="*/ 684803 h 684803"/>
                <a:gd name="connsiteX37" fmla="*/ 74484 w 2798303"/>
                <a:gd name="connsiteY37" fmla="*/ 684803 h 684803"/>
                <a:gd name="connsiteX38" fmla="*/ 0 w 2798303"/>
                <a:gd name="connsiteY38" fmla="*/ 606858 h 684803"/>
                <a:gd name="connsiteX39" fmla="*/ 0 w 2798303"/>
                <a:gd name="connsiteY39" fmla="*/ 430553 h 684803"/>
                <a:gd name="connsiteX40" fmla="*/ 0 w 2798303"/>
                <a:gd name="connsiteY40" fmla="*/ 270116 h 684803"/>
                <a:gd name="connsiteX41" fmla="*/ 0 w 2798303"/>
                <a:gd name="connsiteY41" fmla="*/ 77944 h 684803"/>
                <a:gd name="connsiteX0" fmla="*/ 0 w 2798303"/>
                <a:gd name="connsiteY0" fmla="*/ 77944 h 684803"/>
                <a:gd name="connsiteX1" fmla="*/ 74484 w 2798303"/>
                <a:gd name="connsiteY1" fmla="*/ 0 h 684803"/>
                <a:gd name="connsiteX2" fmla="*/ 277599 w 2798303"/>
                <a:gd name="connsiteY2" fmla="*/ 0 h 684803"/>
                <a:gd name="connsiteX3" fmla="*/ 427728 w 2798303"/>
                <a:gd name="connsiteY3" fmla="*/ 0 h 684803"/>
                <a:gd name="connsiteX4" fmla="*/ 524871 w 2798303"/>
                <a:gd name="connsiteY4" fmla="*/ 0 h 684803"/>
                <a:gd name="connsiteX5" fmla="*/ 675000 w 2798303"/>
                <a:gd name="connsiteY5" fmla="*/ 0 h 684803"/>
                <a:gd name="connsiteX6" fmla="*/ 772142 w 2798303"/>
                <a:gd name="connsiteY6" fmla="*/ 0 h 684803"/>
                <a:gd name="connsiteX7" fmla="*/ 1001751 w 2798303"/>
                <a:gd name="connsiteY7" fmla="*/ 0 h 684803"/>
                <a:gd name="connsiteX8" fmla="*/ 1125386 w 2798303"/>
                <a:gd name="connsiteY8" fmla="*/ 0 h 684803"/>
                <a:gd name="connsiteX9" fmla="*/ 1328502 w 2798303"/>
                <a:gd name="connsiteY9" fmla="*/ 0 h 684803"/>
                <a:gd name="connsiteX10" fmla="*/ 1452138 w 2798303"/>
                <a:gd name="connsiteY10" fmla="*/ 0 h 684803"/>
                <a:gd name="connsiteX11" fmla="*/ 1681746 w 2798303"/>
                <a:gd name="connsiteY11" fmla="*/ 0 h 684803"/>
                <a:gd name="connsiteX12" fmla="*/ 1805382 w 2798303"/>
                <a:gd name="connsiteY12" fmla="*/ 0 h 684803"/>
                <a:gd name="connsiteX13" fmla="*/ 1982004 w 2798303"/>
                <a:gd name="connsiteY13" fmla="*/ 0 h 684803"/>
                <a:gd name="connsiteX14" fmla="*/ 2211613 w 2798303"/>
                <a:gd name="connsiteY14" fmla="*/ 0 h 684803"/>
                <a:gd name="connsiteX15" fmla="*/ 2361742 w 2798303"/>
                <a:gd name="connsiteY15" fmla="*/ 0 h 684803"/>
                <a:gd name="connsiteX16" fmla="*/ 2511871 w 2798303"/>
                <a:gd name="connsiteY16" fmla="*/ 0 h 684803"/>
                <a:gd name="connsiteX17" fmla="*/ 2723818 w 2798303"/>
                <a:gd name="connsiteY17" fmla="*/ 0 h 684803"/>
                <a:gd name="connsiteX18" fmla="*/ 2798303 w 2798303"/>
                <a:gd name="connsiteY18" fmla="*/ 77944 h 684803"/>
                <a:gd name="connsiteX19" fmla="*/ 2798303 w 2798303"/>
                <a:gd name="connsiteY19" fmla="*/ 248959 h 684803"/>
                <a:gd name="connsiteX20" fmla="*/ 2798303 w 2798303"/>
                <a:gd name="connsiteY20" fmla="*/ 409397 h 684803"/>
                <a:gd name="connsiteX21" fmla="*/ 2798303 w 2798303"/>
                <a:gd name="connsiteY21" fmla="*/ 606858 h 684803"/>
                <a:gd name="connsiteX22" fmla="*/ 2723818 w 2798303"/>
                <a:gd name="connsiteY22" fmla="*/ 684803 h 684803"/>
                <a:gd name="connsiteX23" fmla="*/ 2547195 w 2798303"/>
                <a:gd name="connsiteY23" fmla="*/ 684803 h 684803"/>
                <a:gd name="connsiteX24" fmla="*/ 2423560 w 2798303"/>
                <a:gd name="connsiteY24" fmla="*/ 684803 h 684803"/>
                <a:gd name="connsiteX25" fmla="*/ 2273431 w 2798303"/>
                <a:gd name="connsiteY25" fmla="*/ 684803 h 684803"/>
                <a:gd name="connsiteX26" fmla="*/ 2070315 w 2798303"/>
                <a:gd name="connsiteY26" fmla="*/ 684803 h 684803"/>
                <a:gd name="connsiteX27" fmla="*/ 1946680 w 2798303"/>
                <a:gd name="connsiteY27" fmla="*/ 684803 h 684803"/>
                <a:gd name="connsiteX28" fmla="*/ 1849537 w 2798303"/>
                <a:gd name="connsiteY28" fmla="*/ 684803 h 684803"/>
                <a:gd name="connsiteX29" fmla="*/ 1672915 w 2798303"/>
                <a:gd name="connsiteY29" fmla="*/ 684803 h 684803"/>
                <a:gd name="connsiteX30" fmla="*/ 1575773 w 2798303"/>
                <a:gd name="connsiteY30" fmla="*/ 684803 h 684803"/>
                <a:gd name="connsiteX31" fmla="*/ 1425644 w 2798303"/>
                <a:gd name="connsiteY31" fmla="*/ 684803 h 684803"/>
                <a:gd name="connsiteX32" fmla="*/ 1302009 w 2798303"/>
                <a:gd name="connsiteY32" fmla="*/ 684803 h 684803"/>
                <a:gd name="connsiteX33" fmla="*/ 1125386 w 2798303"/>
                <a:gd name="connsiteY33" fmla="*/ 684803 h 684803"/>
                <a:gd name="connsiteX34" fmla="*/ 1001751 w 2798303"/>
                <a:gd name="connsiteY34" fmla="*/ 684803 h 684803"/>
                <a:gd name="connsiteX35" fmla="*/ 904608 w 2798303"/>
                <a:gd name="connsiteY35" fmla="*/ 684803 h 684803"/>
                <a:gd name="connsiteX36" fmla="*/ 675000 w 2798303"/>
                <a:gd name="connsiteY36" fmla="*/ 684803 h 684803"/>
                <a:gd name="connsiteX37" fmla="*/ 445391 w 2798303"/>
                <a:gd name="connsiteY37" fmla="*/ 684803 h 684803"/>
                <a:gd name="connsiteX38" fmla="*/ 242275 w 2798303"/>
                <a:gd name="connsiteY38" fmla="*/ 684803 h 684803"/>
                <a:gd name="connsiteX39" fmla="*/ 74484 w 2798303"/>
                <a:gd name="connsiteY39" fmla="*/ 684803 h 684803"/>
                <a:gd name="connsiteX40" fmla="*/ 0 w 2798303"/>
                <a:gd name="connsiteY40" fmla="*/ 606858 h 684803"/>
                <a:gd name="connsiteX41" fmla="*/ 0 w 2798303"/>
                <a:gd name="connsiteY41" fmla="*/ 425264 h 684803"/>
                <a:gd name="connsiteX42" fmla="*/ 0 w 2798303"/>
                <a:gd name="connsiteY42" fmla="*/ 243670 h 684803"/>
                <a:gd name="connsiteX43" fmla="*/ 0 w 2798303"/>
                <a:gd name="connsiteY43" fmla="*/ 77944 h 684803"/>
                <a:gd name="connsiteX0" fmla="*/ 0 w 2798303"/>
                <a:gd name="connsiteY0" fmla="*/ 77944 h 684803"/>
                <a:gd name="connsiteX1" fmla="*/ 74484 w 2798303"/>
                <a:gd name="connsiteY1" fmla="*/ 0 h 684803"/>
                <a:gd name="connsiteX2" fmla="*/ 224613 w 2798303"/>
                <a:gd name="connsiteY2" fmla="*/ 0 h 684803"/>
                <a:gd name="connsiteX3" fmla="*/ 348248 w 2798303"/>
                <a:gd name="connsiteY3" fmla="*/ 0 h 684803"/>
                <a:gd name="connsiteX4" fmla="*/ 551364 w 2798303"/>
                <a:gd name="connsiteY4" fmla="*/ 0 h 684803"/>
                <a:gd name="connsiteX5" fmla="*/ 780973 w 2798303"/>
                <a:gd name="connsiteY5" fmla="*/ 0 h 684803"/>
                <a:gd name="connsiteX6" fmla="*/ 957595 w 2798303"/>
                <a:gd name="connsiteY6" fmla="*/ 0 h 684803"/>
                <a:gd name="connsiteX7" fmla="*/ 1107724 w 2798303"/>
                <a:gd name="connsiteY7" fmla="*/ 0 h 684803"/>
                <a:gd name="connsiteX8" fmla="*/ 1257853 w 2798303"/>
                <a:gd name="connsiteY8" fmla="*/ 0 h 684803"/>
                <a:gd name="connsiteX9" fmla="*/ 1381489 w 2798303"/>
                <a:gd name="connsiteY9" fmla="*/ 0 h 684803"/>
                <a:gd name="connsiteX10" fmla="*/ 1505124 w 2798303"/>
                <a:gd name="connsiteY10" fmla="*/ 0 h 684803"/>
                <a:gd name="connsiteX11" fmla="*/ 1628760 w 2798303"/>
                <a:gd name="connsiteY11" fmla="*/ 0 h 684803"/>
                <a:gd name="connsiteX12" fmla="*/ 1752395 w 2798303"/>
                <a:gd name="connsiteY12" fmla="*/ 0 h 684803"/>
                <a:gd name="connsiteX13" fmla="*/ 1982004 w 2798303"/>
                <a:gd name="connsiteY13" fmla="*/ 0 h 684803"/>
                <a:gd name="connsiteX14" fmla="*/ 2158627 w 2798303"/>
                <a:gd name="connsiteY14" fmla="*/ 0 h 684803"/>
                <a:gd name="connsiteX15" fmla="*/ 2388235 w 2798303"/>
                <a:gd name="connsiteY15" fmla="*/ 0 h 684803"/>
                <a:gd name="connsiteX16" fmla="*/ 2723818 w 2798303"/>
                <a:gd name="connsiteY16" fmla="*/ 0 h 684803"/>
                <a:gd name="connsiteX17" fmla="*/ 2798303 w 2798303"/>
                <a:gd name="connsiteY17" fmla="*/ 77944 h 684803"/>
                <a:gd name="connsiteX18" fmla="*/ 2798303 w 2798303"/>
                <a:gd name="connsiteY18" fmla="*/ 243670 h 684803"/>
                <a:gd name="connsiteX19" fmla="*/ 2798303 w 2798303"/>
                <a:gd name="connsiteY19" fmla="*/ 414686 h 684803"/>
                <a:gd name="connsiteX20" fmla="*/ 2798303 w 2798303"/>
                <a:gd name="connsiteY20" fmla="*/ 606858 h 684803"/>
                <a:gd name="connsiteX21" fmla="*/ 2723818 w 2798303"/>
                <a:gd name="connsiteY21" fmla="*/ 684803 h 684803"/>
                <a:gd name="connsiteX22" fmla="*/ 2573689 w 2798303"/>
                <a:gd name="connsiteY22" fmla="*/ 684803 h 684803"/>
                <a:gd name="connsiteX23" fmla="*/ 2450053 w 2798303"/>
                <a:gd name="connsiteY23" fmla="*/ 684803 h 684803"/>
                <a:gd name="connsiteX24" fmla="*/ 2246937 w 2798303"/>
                <a:gd name="connsiteY24" fmla="*/ 684803 h 684803"/>
                <a:gd name="connsiteX25" fmla="*/ 2096808 w 2798303"/>
                <a:gd name="connsiteY25" fmla="*/ 684803 h 684803"/>
                <a:gd name="connsiteX26" fmla="*/ 1946680 w 2798303"/>
                <a:gd name="connsiteY26" fmla="*/ 684803 h 684803"/>
                <a:gd name="connsiteX27" fmla="*/ 1743564 w 2798303"/>
                <a:gd name="connsiteY27" fmla="*/ 684803 h 684803"/>
                <a:gd name="connsiteX28" fmla="*/ 1513955 w 2798303"/>
                <a:gd name="connsiteY28" fmla="*/ 684803 h 684803"/>
                <a:gd name="connsiteX29" fmla="*/ 1284346 w 2798303"/>
                <a:gd name="connsiteY29" fmla="*/ 684803 h 684803"/>
                <a:gd name="connsiteX30" fmla="*/ 1107724 w 2798303"/>
                <a:gd name="connsiteY30" fmla="*/ 684803 h 684803"/>
                <a:gd name="connsiteX31" fmla="*/ 984088 w 2798303"/>
                <a:gd name="connsiteY31" fmla="*/ 684803 h 684803"/>
                <a:gd name="connsiteX32" fmla="*/ 860453 w 2798303"/>
                <a:gd name="connsiteY32" fmla="*/ 684803 h 684803"/>
                <a:gd name="connsiteX33" fmla="*/ 683830 w 2798303"/>
                <a:gd name="connsiteY33" fmla="*/ 684803 h 684803"/>
                <a:gd name="connsiteX34" fmla="*/ 560195 w 2798303"/>
                <a:gd name="connsiteY34" fmla="*/ 684803 h 684803"/>
                <a:gd name="connsiteX35" fmla="*/ 410066 w 2798303"/>
                <a:gd name="connsiteY35" fmla="*/ 684803 h 684803"/>
                <a:gd name="connsiteX36" fmla="*/ 233444 w 2798303"/>
                <a:gd name="connsiteY36" fmla="*/ 684803 h 684803"/>
                <a:gd name="connsiteX37" fmla="*/ 74484 w 2798303"/>
                <a:gd name="connsiteY37" fmla="*/ 684803 h 684803"/>
                <a:gd name="connsiteX38" fmla="*/ 0 w 2798303"/>
                <a:gd name="connsiteY38" fmla="*/ 606858 h 684803"/>
                <a:gd name="connsiteX39" fmla="*/ 0 w 2798303"/>
                <a:gd name="connsiteY39" fmla="*/ 430553 h 684803"/>
                <a:gd name="connsiteX40" fmla="*/ 0 w 2798303"/>
                <a:gd name="connsiteY40" fmla="*/ 270116 h 684803"/>
                <a:gd name="connsiteX41" fmla="*/ 0 w 2798303"/>
                <a:gd name="connsiteY41" fmla="*/ 77944 h 684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798303" h="684803" fill="none" extrusionOk="0">
                  <a:moveTo>
                    <a:pt x="0" y="77944"/>
                  </a:moveTo>
                  <a:cubicBezTo>
                    <a:pt x="-3437" y="22413"/>
                    <a:pt x="18490" y="808"/>
                    <a:pt x="74484" y="0"/>
                  </a:cubicBezTo>
                  <a:cubicBezTo>
                    <a:pt x="127338" y="-14886"/>
                    <a:pt x="150774" y="21227"/>
                    <a:pt x="224613" y="0"/>
                  </a:cubicBezTo>
                  <a:cubicBezTo>
                    <a:pt x="296093" y="-781"/>
                    <a:pt x="307211" y="-4496"/>
                    <a:pt x="348248" y="0"/>
                  </a:cubicBezTo>
                  <a:cubicBezTo>
                    <a:pt x="379675" y="4341"/>
                    <a:pt x="474371" y="-7878"/>
                    <a:pt x="551364" y="0"/>
                  </a:cubicBezTo>
                  <a:cubicBezTo>
                    <a:pt x="600826" y="-22384"/>
                    <a:pt x="667273" y="13969"/>
                    <a:pt x="780973" y="0"/>
                  </a:cubicBezTo>
                  <a:cubicBezTo>
                    <a:pt x="897161" y="-13458"/>
                    <a:pt x="910509" y="-21415"/>
                    <a:pt x="957595" y="0"/>
                  </a:cubicBezTo>
                  <a:cubicBezTo>
                    <a:pt x="1005509" y="32817"/>
                    <a:pt x="1042908" y="-20115"/>
                    <a:pt x="1107724" y="0"/>
                  </a:cubicBezTo>
                  <a:cubicBezTo>
                    <a:pt x="1179869" y="-3396"/>
                    <a:pt x="1188512" y="354"/>
                    <a:pt x="1257853" y="0"/>
                  </a:cubicBezTo>
                  <a:cubicBezTo>
                    <a:pt x="1330040" y="-6115"/>
                    <a:pt x="1338732" y="8988"/>
                    <a:pt x="1381489" y="0"/>
                  </a:cubicBezTo>
                  <a:cubicBezTo>
                    <a:pt x="1430399" y="-11173"/>
                    <a:pt x="1472124" y="4174"/>
                    <a:pt x="1505124" y="0"/>
                  </a:cubicBezTo>
                  <a:cubicBezTo>
                    <a:pt x="1540391" y="-6380"/>
                    <a:pt x="1590912" y="12833"/>
                    <a:pt x="1628760" y="0"/>
                  </a:cubicBezTo>
                  <a:cubicBezTo>
                    <a:pt x="1671818" y="12873"/>
                    <a:pt x="1722491" y="-23603"/>
                    <a:pt x="1752395" y="0"/>
                  </a:cubicBezTo>
                  <a:cubicBezTo>
                    <a:pt x="1786898" y="37440"/>
                    <a:pt x="1906817" y="-5725"/>
                    <a:pt x="1982004" y="0"/>
                  </a:cubicBezTo>
                  <a:cubicBezTo>
                    <a:pt x="2044853" y="17749"/>
                    <a:pt x="2101166" y="46479"/>
                    <a:pt x="2158627" y="0"/>
                  </a:cubicBezTo>
                  <a:cubicBezTo>
                    <a:pt x="2190839" y="-20529"/>
                    <a:pt x="2315026" y="-40138"/>
                    <a:pt x="2388235" y="0"/>
                  </a:cubicBezTo>
                  <a:cubicBezTo>
                    <a:pt x="2487293" y="-41487"/>
                    <a:pt x="2590887" y="-81018"/>
                    <a:pt x="2723818" y="0"/>
                  </a:cubicBezTo>
                  <a:cubicBezTo>
                    <a:pt x="2757408" y="-17"/>
                    <a:pt x="2802564" y="32489"/>
                    <a:pt x="2798303" y="77944"/>
                  </a:cubicBezTo>
                  <a:cubicBezTo>
                    <a:pt x="2794127" y="111419"/>
                    <a:pt x="2804646" y="179984"/>
                    <a:pt x="2798303" y="243670"/>
                  </a:cubicBezTo>
                  <a:cubicBezTo>
                    <a:pt x="2811151" y="295873"/>
                    <a:pt x="2795747" y="343108"/>
                    <a:pt x="2798303" y="414686"/>
                  </a:cubicBezTo>
                  <a:cubicBezTo>
                    <a:pt x="2810893" y="481198"/>
                    <a:pt x="2794051" y="541317"/>
                    <a:pt x="2798303" y="606858"/>
                  </a:cubicBezTo>
                  <a:cubicBezTo>
                    <a:pt x="2808646" y="634067"/>
                    <a:pt x="2775446" y="677795"/>
                    <a:pt x="2723818" y="684803"/>
                  </a:cubicBezTo>
                  <a:cubicBezTo>
                    <a:pt x="2686353" y="667588"/>
                    <a:pt x="2606805" y="684518"/>
                    <a:pt x="2573689" y="684803"/>
                  </a:cubicBezTo>
                  <a:cubicBezTo>
                    <a:pt x="2527328" y="698061"/>
                    <a:pt x="2484213" y="668194"/>
                    <a:pt x="2450053" y="684803"/>
                  </a:cubicBezTo>
                  <a:cubicBezTo>
                    <a:pt x="2428706" y="682338"/>
                    <a:pt x="2311557" y="642515"/>
                    <a:pt x="2246937" y="684803"/>
                  </a:cubicBezTo>
                  <a:cubicBezTo>
                    <a:pt x="2165118" y="690428"/>
                    <a:pt x="2154169" y="688328"/>
                    <a:pt x="2096808" y="684803"/>
                  </a:cubicBezTo>
                  <a:cubicBezTo>
                    <a:pt x="2036658" y="680344"/>
                    <a:pt x="2015696" y="667332"/>
                    <a:pt x="1946680" y="684803"/>
                  </a:cubicBezTo>
                  <a:cubicBezTo>
                    <a:pt x="1886953" y="695532"/>
                    <a:pt x="1800476" y="688949"/>
                    <a:pt x="1743564" y="684803"/>
                  </a:cubicBezTo>
                  <a:cubicBezTo>
                    <a:pt x="1679050" y="673740"/>
                    <a:pt x="1613042" y="674875"/>
                    <a:pt x="1513955" y="684803"/>
                  </a:cubicBezTo>
                  <a:cubicBezTo>
                    <a:pt x="1408834" y="675043"/>
                    <a:pt x="1385975" y="693122"/>
                    <a:pt x="1284346" y="684803"/>
                  </a:cubicBezTo>
                  <a:cubicBezTo>
                    <a:pt x="1176588" y="691907"/>
                    <a:pt x="1144014" y="675064"/>
                    <a:pt x="1107724" y="684803"/>
                  </a:cubicBezTo>
                  <a:cubicBezTo>
                    <a:pt x="1048378" y="694887"/>
                    <a:pt x="1027311" y="669915"/>
                    <a:pt x="984088" y="684803"/>
                  </a:cubicBezTo>
                  <a:cubicBezTo>
                    <a:pt x="949503" y="689308"/>
                    <a:pt x="898298" y="695950"/>
                    <a:pt x="860453" y="684803"/>
                  </a:cubicBezTo>
                  <a:cubicBezTo>
                    <a:pt x="815124" y="653756"/>
                    <a:pt x="775488" y="676470"/>
                    <a:pt x="683830" y="684803"/>
                  </a:cubicBezTo>
                  <a:cubicBezTo>
                    <a:pt x="601227" y="683606"/>
                    <a:pt x="597440" y="679246"/>
                    <a:pt x="560195" y="684803"/>
                  </a:cubicBezTo>
                  <a:cubicBezTo>
                    <a:pt x="523560" y="683782"/>
                    <a:pt x="443643" y="677247"/>
                    <a:pt x="410066" y="684803"/>
                  </a:cubicBezTo>
                  <a:cubicBezTo>
                    <a:pt x="369900" y="700477"/>
                    <a:pt x="286398" y="695006"/>
                    <a:pt x="233444" y="684803"/>
                  </a:cubicBezTo>
                  <a:cubicBezTo>
                    <a:pt x="186712" y="665409"/>
                    <a:pt x="110656" y="672187"/>
                    <a:pt x="74484" y="684803"/>
                  </a:cubicBezTo>
                  <a:cubicBezTo>
                    <a:pt x="36900" y="698013"/>
                    <a:pt x="-1922" y="652600"/>
                    <a:pt x="0" y="606858"/>
                  </a:cubicBezTo>
                  <a:cubicBezTo>
                    <a:pt x="3947" y="548218"/>
                    <a:pt x="-1060" y="517894"/>
                    <a:pt x="0" y="430553"/>
                  </a:cubicBezTo>
                  <a:cubicBezTo>
                    <a:pt x="1267" y="345509"/>
                    <a:pt x="715" y="341463"/>
                    <a:pt x="0" y="270116"/>
                  </a:cubicBezTo>
                  <a:cubicBezTo>
                    <a:pt x="4306" y="188320"/>
                    <a:pt x="-9901" y="143090"/>
                    <a:pt x="0" y="77944"/>
                  </a:cubicBezTo>
                  <a:close/>
                </a:path>
                <a:path w="2798303" h="684803" stroke="0" extrusionOk="0">
                  <a:moveTo>
                    <a:pt x="0" y="77944"/>
                  </a:moveTo>
                  <a:cubicBezTo>
                    <a:pt x="2815" y="18693"/>
                    <a:pt x="40699" y="-5107"/>
                    <a:pt x="74484" y="0"/>
                  </a:cubicBezTo>
                  <a:cubicBezTo>
                    <a:pt x="179968" y="7734"/>
                    <a:pt x="205292" y="11291"/>
                    <a:pt x="277599" y="0"/>
                  </a:cubicBezTo>
                  <a:cubicBezTo>
                    <a:pt x="358217" y="-6235"/>
                    <a:pt x="400847" y="-22158"/>
                    <a:pt x="427728" y="0"/>
                  </a:cubicBezTo>
                  <a:cubicBezTo>
                    <a:pt x="474027" y="661"/>
                    <a:pt x="500841" y="-4783"/>
                    <a:pt x="524871" y="0"/>
                  </a:cubicBezTo>
                  <a:cubicBezTo>
                    <a:pt x="533092" y="2088"/>
                    <a:pt x="610975" y="-5526"/>
                    <a:pt x="675000" y="0"/>
                  </a:cubicBezTo>
                  <a:cubicBezTo>
                    <a:pt x="723585" y="4041"/>
                    <a:pt x="740841" y="-4557"/>
                    <a:pt x="772142" y="0"/>
                  </a:cubicBezTo>
                  <a:cubicBezTo>
                    <a:pt x="804391" y="-37760"/>
                    <a:pt x="948336" y="-6435"/>
                    <a:pt x="1001751" y="0"/>
                  </a:cubicBezTo>
                  <a:cubicBezTo>
                    <a:pt x="1052849" y="5176"/>
                    <a:pt x="1077094" y="4309"/>
                    <a:pt x="1125386" y="0"/>
                  </a:cubicBezTo>
                  <a:cubicBezTo>
                    <a:pt x="1162463" y="1895"/>
                    <a:pt x="1249052" y="-1105"/>
                    <a:pt x="1328502" y="0"/>
                  </a:cubicBezTo>
                  <a:cubicBezTo>
                    <a:pt x="1419430" y="-6908"/>
                    <a:pt x="1422617" y="-5312"/>
                    <a:pt x="1452138" y="0"/>
                  </a:cubicBezTo>
                  <a:cubicBezTo>
                    <a:pt x="1486200" y="8126"/>
                    <a:pt x="1617336" y="1597"/>
                    <a:pt x="1681746" y="0"/>
                  </a:cubicBezTo>
                  <a:cubicBezTo>
                    <a:pt x="1753646" y="-8964"/>
                    <a:pt x="1747504" y="2221"/>
                    <a:pt x="1805382" y="0"/>
                  </a:cubicBezTo>
                  <a:cubicBezTo>
                    <a:pt x="1853739" y="-6839"/>
                    <a:pt x="1951199" y="19047"/>
                    <a:pt x="1982004" y="0"/>
                  </a:cubicBezTo>
                  <a:cubicBezTo>
                    <a:pt x="2014409" y="-28372"/>
                    <a:pt x="2154315" y="-10556"/>
                    <a:pt x="2211613" y="0"/>
                  </a:cubicBezTo>
                  <a:cubicBezTo>
                    <a:pt x="2261116" y="11695"/>
                    <a:pt x="2285924" y="-20273"/>
                    <a:pt x="2361742" y="0"/>
                  </a:cubicBezTo>
                  <a:cubicBezTo>
                    <a:pt x="2399627" y="9672"/>
                    <a:pt x="2453249" y="16963"/>
                    <a:pt x="2511871" y="0"/>
                  </a:cubicBezTo>
                  <a:cubicBezTo>
                    <a:pt x="2564438" y="9432"/>
                    <a:pt x="2658683" y="22542"/>
                    <a:pt x="2723818" y="0"/>
                  </a:cubicBezTo>
                  <a:cubicBezTo>
                    <a:pt x="2773351" y="323"/>
                    <a:pt x="2808692" y="27787"/>
                    <a:pt x="2798303" y="77944"/>
                  </a:cubicBezTo>
                  <a:cubicBezTo>
                    <a:pt x="2781270" y="139815"/>
                    <a:pt x="2786554" y="183296"/>
                    <a:pt x="2798303" y="248959"/>
                  </a:cubicBezTo>
                  <a:cubicBezTo>
                    <a:pt x="2801962" y="321450"/>
                    <a:pt x="2804589" y="332650"/>
                    <a:pt x="2798303" y="409397"/>
                  </a:cubicBezTo>
                  <a:cubicBezTo>
                    <a:pt x="2791644" y="483216"/>
                    <a:pt x="2796238" y="505073"/>
                    <a:pt x="2798303" y="606858"/>
                  </a:cubicBezTo>
                  <a:cubicBezTo>
                    <a:pt x="2805402" y="661629"/>
                    <a:pt x="2783866" y="705965"/>
                    <a:pt x="2723818" y="684803"/>
                  </a:cubicBezTo>
                  <a:cubicBezTo>
                    <a:pt x="2676718" y="687157"/>
                    <a:pt x="2602201" y="699221"/>
                    <a:pt x="2547195" y="684803"/>
                  </a:cubicBezTo>
                  <a:cubicBezTo>
                    <a:pt x="2479609" y="677913"/>
                    <a:pt x="2465907" y="690853"/>
                    <a:pt x="2423560" y="684803"/>
                  </a:cubicBezTo>
                  <a:cubicBezTo>
                    <a:pt x="2369209" y="676192"/>
                    <a:pt x="2324710" y="706190"/>
                    <a:pt x="2273431" y="684803"/>
                  </a:cubicBezTo>
                  <a:cubicBezTo>
                    <a:pt x="2223051" y="651788"/>
                    <a:pt x="2130664" y="685573"/>
                    <a:pt x="2070315" y="684803"/>
                  </a:cubicBezTo>
                  <a:cubicBezTo>
                    <a:pt x="2019955" y="682311"/>
                    <a:pt x="1990991" y="683976"/>
                    <a:pt x="1946680" y="684803"/>
                  </a:cubicBezTo>
                  <a:cubicBezTo>
                    <a:pt x="1893234" y="688404"/>
                    <a:pt x="1882526" y="679120"/>
                    <a:pt x="1849537" y="684803"/>
                  </a:cubicBezTo>
                  <a:cubicBezTo>
                    <a:pt x="1810223" y="682740"/>
                    <a:pt x="1709851" y="667266"/>
                    <a:pt x="1672915" y="684803"/>
                  </a:cubicBezTo>
                  <a:cubicBezTo>
                    <a:pt x="1637071" y="689803"/>
                    <a:pt x="1602926" y="680135"/>
                    <a:pt x="1575773" y="684803"/>
                  </a:cubicBezTo>
                  <a:cubicBezTo>
                    <a:pt x="1544991" y="682081"/>
                    <a:pt x="1473402" y="695761"/>
                    <a:pt x="1425644" y="684803"/>
                  </a:cubicBezTo>
                  <a:cubicBezTo>
                    <a:pt x="1392830" y="702184"/>
                    <a:pt x="1348893" y="684445"/>
                    <a:pt x="1302009" y="684803"/>
                  </a:cubicBezTo>
                  <a:cubicBezTo>
                    <a:pt x="1277709" y="669484"/>
                    <a:pt x="1169862" y="693045"/>
                    <a:pt x="1125386" y="684803"/>
                  </a:cubicBezTo>
                  <a:cubicBezTo>
                    <a:pt x="1081669" y="688266"/>
                    <a:pt x="1056499" y="698943"/>
                    <a:pt x="1001751" y="684803"/>
                  </a:cubicBezTo>
                  <a:cubicBezTo>
                    <a:pt x="955641" y="681198"/>
                    <a:pt x="945016" y="689006"/>
                    <a:pt x="904608" y="684803"/>
                  </a:cubicBezTo>
                  <a:cubicBezTo>
                    <a:pt x="865422" y="728180"/>
                    <a:pt x="760984" y="620434"/>
                    <a:pt x="675000" y="684803"/>
                  </a:cubicBezTo>
                  <a:cubicBezTo>
                    <a:pt x="589069" y="682241"/>
                    <a:pt x="515879" y="692977"/>
                    <a:pt x="445391" y="684803"/>
                  </a:cubicBezTo>
                  <a:cubicBezTo>
                    <a:pt x="380898" y="692647"/>
                    <a:pt x="298534" y="685305"/>
                    <a:pt x="242275" y="684803"/>
                  </a:cubicBezTo>
                  <a:cubicBezTo>
                    <a:pt x="196448" y="676621"/>
                    <a:pt x="118810" y="691019"/>
                    <a:pt x="74484" y="684803"/>
                  </a:cubicBezTo>
                  <a:cubicBezTo>
                    <a:pt x="37544" y="691760"/>
                    <a:pt x="-4294" y="635251"/>
                    <a:pt x="0" y="606858"/>
                  </a:cubicBezTo>
                  <a:cubicBezTo>
                    <a:pt x="-1077" y="536591"/>
                    <a:pt x="1072" y="502004"/>
                    <a:pt x="0" y="425264"/>
                  </a:cubicBezTo>
                  <a:cubicBezTo>
                    <a:pt x="17384" y="347787"/>
                    <a:pt x="4812" y="302325"/>
                    <a:pt x="0" y="243670"/>
                  </a:cubicBezTo>
                  <a:cubicBezTo>
                    <a:pt x="-4088" y="198815"/>
                    <a:pt x="-1413" y="115513"/>
                    <a:pt x="0" y="77944"/>
                  </a:cubicBezTo>
                  <a:close/>
                </a:path>
                <a:path w="2798303" h="684803" fill="none" stroke="0" extrusionOk="0">
                  <a:moveTo>
                    <a:pt x="0" y="77944"/>
                  </a:moveTo>
                  <a:cubicBezTo>
                    <a:pt x="-1281" y="38437"/>
                    <a:pt x="30160" y="-130"/>
                    <a:pt x="74484" y="0"/>
                  </a:cubicBezTo>
                  <a:cubicBezTo>
                    <a:pt x="132655" y="9533"/>
                    <a:pt x="155520" y="9180"/>
                    <a:pt x="224613" y="0"/>
                  </a:cubicBezTo>
                  <a:cubicBezTo>
                    <a:pt x="296946" y="-3776"/>
                    <a:pt x="307185" y="-2587"/>
                    <a:pt x="348248" y="0"/>
                  </a:cubicBezTo>
                  <a:cubicBezTo>
                    <a:pt x="390319" y="-15123"/>
                    <a:pt x="504186" y="13032"/>
                    <a:pt x="551364" y="0"/>
                  </a:cubicBezTo>
                  <a:cubicBezTo>
                    <a:pt x="607139" y="2454"/>
                    <a:pt x="668226" y="23032"/>
                    <a:pt x="780973" y="0"/>
                  </a:cubicBezTo>
                  <a:cubicBezTo>
                    <a:pt x="890786" y="-3220"/>
                    <a:pt x="915097" y="-11633"/>
                    <a:pt x="957595" y="0"/>
                  </a:cubicBezTo>
                  <a:cubicBezTo>
                    <a:pt x="1005280" y="16249"/>
                    <a:pt x="1035054" y="10274"/>
                    <a:pt x="1107724" y="0"/>
                  </a:cubicBezTo>
                  <a:cubicBezTo>
                    <a:pt x="1181008" y="-1022"/>
                    <a:pt x="1190278" y="9996"/>
                    <a:pt x="1257853" y="0"/>
                  </a:cubicBezTo>
                  <a:cubicBezTo>
                    <a:pt x="1291397" y="3487"/>
                    <a:pt x="1343239" y="3017"/>
                    <a:pt x="1381489" y="0"/>
                  </a:cubicBezTo>
                  <a:cubicBezTo>
                    <a:pt x="1421599" y="-10208"/>
                    <a:pt x="1476234" y="-708"/>
                    <a:pt x="1505124" y="0"/>
                  </a:cubicBezTo>
                  <a:cubicBezTo>
                    <a:pt x="1532960" y="8177"/>
                    <a:pt x="1594224" y="16564"/>
                    <a:pt x="1628760" y="0"/>
                  </a:cubicBezTo>
                  <a:cubicBezTo>
                    <a:pt x="1666825" y="5711"/>
                    <a:pt x="1712794" y="-3846"/>
                    <a:pt x="1752395" y="0"/>
                  </a:cubicBezTo>
                  <a:cubicBezTo>
                    <a:pt x="1786406" y="22572"/>
                    <a:pt x="1938162" y="3454"/>
                    <a:pt x="1982004" y="0"/>
                  </a:cubicBezTo>
                  <a:cubicBezTo>
                    <a:pt x="2035333" y="35"/>
                    <a:pt x="2109815" y="-1194"/>
                    <a:pt x="2158627" y="0"/>
                  </a:cubicBezTo>
                  <a:cubicBezTo>
                    <a:pt x="2238107" y="7064"/>
                    <a:pt x="2315803" y="-20522"/>
                    <a:pt x="2388235" y="0"/>
                  </a:cubicBezTo>
                  <a:cubicBezTo>
                    <a:pt x="2506445" y="26532"/>
                    <a:pt x="2578263" y="9632"/>
                    <a:pt x="2723818" y="0"/>
                  </a:cubicBezTo>
                  <a:cubicBezTo>
                    <a:pt x="2759366" y="-9527"/>
                    <a:pt x="2789769" y="23741"/>
                    <a:pt x="2798303" y="77944"/>
                  </a:cubicBezTo>
                  <a:cubicBezTo>
                    <a:pt x="2807778" y="119755"/>
                    <a:pt x="2796041" y="181306"/>
                    <a:pt x="2798303" y="243670"/>
                  </a:cubicBezTo>
                  <a:cubicBezTo>
                    <a:pt x="2805359" y="311185"/>
                    <a:pt x="2792488" y="355490"/>
                    <a:pt x="2798303" y="414686"/>
                  </a:cubicBezTo>
                  <a:cubicBezTo>
                    <a:pt x="2800507" y="472361"/>
                    <a:pt x="2791093" y="557197"/>
                    <a:pt x="2798303" y="606858"/>
                  </a:cubicBezTo>
                  <a:cubicBezTo>
                    <a:pt x="2802558" y="671514"/>
                    <a:pt x="2765033" y="682876"/>
                    <a:pt x="2723818" y="684803"/>
                  </a:cubicBezTo>
                  <a:cubicBezTo>
                    <a:pt x="2675454" y="688366"/>
                    <a:pt x="2613881" y="697398"/>
                    <a:pt x="2573689" y="684803"/>
                  </a:cubicBezTo>
                  <a:cubicBezTo>
                    <a:pt x="2526723" y="691061"/>
                    <a:pt x="2477532" y="687272"/>
                    <a:pt x="2450053" y="684803"/>
                  </a:cubicBezTo>
                  <a:cubicBezTo>
                    <a:pt x="2429652" y="690366"/>
                    <a:pt x="2331080" y="658174"/>
                    <a:pt x="2246937" y="684803"/>
                  </a:cubicBezTo>
                  <a:cubicBezTo>
                    <a:pt x="2205469" y="679482"/>
                    <a:pt x="2137534" y="680122"/>
                    <a:pt x="2096808" y="684803"/>
                  </a:cubicBezTo>
                  <a:cubicBezTo>
                    <a:pt x="2036938" y="695315"/>
                    <a:pt x="2017156" y="673039"/>
                    <a:pt x="1946680" y="684803"/>
                  </a:cubicBezTo>
                  <a:cubicBezTo>
                    <a:pt x="1869749" y="687840"/>
                    <a:pt x="1810894" y="663098"/>
                    <a:pt x="1743564" y="684803"/>
                  </a:cubicBezTo>
                  <a:cubicBezTo>
                    <a:pt x="1695827" y="642576"/>
                    <a:pt x="1622922" y="682096"/>
                    <a:pt x="1513955" y="684803"/>
                  </a:cubicBezTo>
                  <a:cubicBezTo>
                    <a:pt x="1415639" y="680782"/>
                    <a:pt x="1378457" y="688733"/>
                    <a:pt x="1284346" y="684803"/>
                  </a:cubicBezTo>
                  <a:cubicBezTo>
                    <a:pt x="1193253" y="689582"/>
                    <a:pt x="1156178" y="672079"/>
                    <a:pt x="1107724" y="684803"/>
                  </a:cubicBezTo>
                  <a:cubicBezTo>
                    <a:pt x="1062223" y="684945"/>
                    <a:pt x="1011522" y="681104"/>
                    <a:pt x="984088" y="684803"/>
                  </a:cubicBezTo>
                  <a:cubicBezTo>
                    <a:pt x="938756" y="678260"/>
                    <a:pt x="917202" y="687970"/>
                    <a:pt x="860453" y="684803"/>
                  </a:cubicBezTo>
                  <a:cubicBezTo>
                    <a:pt x="809169" y="667064"/>
                    <a:pt x="767665" y="680849"/>
                    <a:pt x="683830" y="684803"/>
                  </a:cubicBezTo>
                  <a:cubicBezTo>
                    <a:pt x="603891" y="686343"/>
                    <a:pt x="598459" y="679467"/>
                    <a:pt x="560195" y="684803"/>
                  </a:cubicBezTo>
                  <a:cubicBezTo>
                    <a:pt x="511540" y="681987"/>
                    <a:pt x="446424" y="697126"/>
                    <a:pt x="410066" y="684803"/>
                  </a:cubicBezTo>
                  <a:cubicBezTo>
                    <a:pt x="381846" y="690740"/>
                    <a:pt x="283314" y="683929"/>
                    <a:pt x="233444" y="684803"/>
                  </a:cubicBezTo>
                  <a:cubicBezTo>
                    <a:pt x="194420" y="683645"/>
                    <a:pt x="126835" y="665968"/>
                    <a:pt x="74484" y="684803"/>
                  </a:cubicBezTo>
                  <a:cubicBezTo>
                    <a:pt x="25212" y="703400"/>
                    <a:pt x="-2166" y="651381"/>
                    <a:pt x="0" y="606858"/>
                  </a:cubicBezTo>
                  <a:cubicBezTo>
                    <a:pt x="3282" y="546131"/>
                    <a:pt x="-4952" y="514666"/>
                    <a:pt x="0" y="430553"/>
                  </a:cubicBezTo>
                  <a:cubicBezTo>
                    <a:pt x="1954" y="346320"/>
                    <a:pt x="947" y="342169"/>
                    <a:pt x="0" y="270116"/>
                  </a:cubicBezTo>
                  <a:cubicBezTo>
                    <a:pt x="5810" y="188149"/>
                    <a:pt x="554" y="126680"/>
                    <a:pt x="0" y="77944"/>
                  </a:cubicBezTo>
                  <a:close/>
                </a:path>
                <a:path w="2798303" h="684803" fill="none" stroke="0" extrusionOk="0">
                  <a:moveTo>
                    <a:pt x="0" y="77944"/>
                  </a:moveTo>
                  <a:cubicBezTo>
                    <a:pt x="1910" y="27519"/>
                    <a:pt x="32814" y="-4666"/>
                    <a:pt x="74484" y="0"/>
                  </a:cubicBezTo>
                  <a:cubicBezTo>
                    <a:pt x="132009" y="-7380"/>
                    <a:pt x="159173" y="19741"/>
                    <a:pt x="224613" y="0"/>
                  </a:cubicBezTo>
                  <a:cubicBezTo>
                    <a:pt x="296869" y="-1082"/>
                    <a:pt x="307964" y="-3926"/>
                    <a:pt x="348248" y="0"/>
                  </a:cubicBezTo>
                  <a:cubicBezTo>
                    <a:pt x="394164" y="-12476"/>
                    <a:pt x="473236" y="7621"/>
                    <a:pt x="551364" y="0"/>
                  </a:cubicBezTo>
                  <a:cubicBezTo>
                    <a:pt x="603957" y="-8714"/>
                    <a:pt x="669193" y="23380"/>
                    <a:pt x="780973" y="0"/>
                  </a:cubicBezTo>
                  <a:cubicBezTo>
                    <a:pt x="897691" y="-12628"/>
                    <a:pt x="913381" y="-20636"/>
                    <a:pt x="957595" y="0"/>
                  </a:cubicBezTo>
                  <a:cubicBezTo>
                    <a:pt x="1010759" y="30092"/>
                    <a:pt x="1040499" y="-5657"/>
                    <a:pt x="1107724" y="0"/>
                  </a:cubicBezTo>
                  <a:cubicBezTo>
                    <a:pt x="1180998" y="-2553"/>
                    <a:pt x="1189425" y="1844"/>
                    <a:pt x="1257853" y="0"/>
                  </a:cubicBezTo>
                  <a:cubicBezTo>
                    <a:pt x="1328982" y="-4915"/>
                    <a:pt x="1342128" y="6231"/>
                    <a:pt x="1381489" y="0"/>
                  </a:cubicBezTo>
                  <a:cubicBezTo>
                    <a:pt x="1430342" y="-9110"/>
                    <a:pt x="1470762" y="2457"/>
                    <a:pt x="1505124" y="0"/>
                  </a:cubicBezTo>
                  <a:cubicBezTo>
                    <a:pt x="1531207" y="1067"/>
                    <a:pt x="1594616" y="13345"/>
                    <a:pt x="1628760" y="0"/>
                  </a:cubicBezTo>
                  <a:cubicBezTo>
                    <a:pt x="1676198" y="7016"/>
                    <a:pt x="1715289" y="-21944"/>
                    <a:pt x="1752395" y="0"/>
                  </a:cubicBezTo>
                  <a:cubicBezTo>
                    <a:pt x="1782813" y="31956"/>
                    <a:pt x="1925906" y="-8584"/>
                    <a:pt x="1982004" y="0"/>
                  </a:cubicBezTo>
                  <a:cubicBezTo>
                    <a:pt x="2033635" y="18573"/>
                    <a:pt x="2104259" y="30798"/>
                    <a:pt x="2158627" y="0"/>
                  </a:cubicBezTo>
                  <a:cubicBezTo>
                    <a:pt x="2209913" y="-13615"/>
                    <a:pt x="2303461" y="-25562"/>
                    <a:pt x="2388235" y="0"/>
                  </a:cubicBezTo>
                  <a:cubicBezTo>
                    <a:pt x="2488210" y="-12992"/>
                    <a:pt x="2582425" y="-37368"/>
                    <a:pt x="2723818" y="0"/>
                  </a:cubicBezTo>
                  <a:cubicBezTo>
                    <a:pt x="2759671" y="-8391"/>
                    <a:pt x="2800037" y="24677"/>
                    <a:pt x="2798303" y="77944"/>
                  </a:cubicBezTo>
                  <a:cubicBezTo>
                    <a:pt x="2807548" y="108494"/>
                    <a:pt x="2789523" y="183031"/>
                    <a:pt x="2798303" y="243670"/>
                  </a:cubicBezTo>
                  <a:cubicBezTo>
                    <a:pt x="2807762" y="300542"/>
                    <a:pt x="2792818" y="343458"/>
                    <a:pt x="2798303" y="414686"/>
                  </a:cubicBezTo>
                  <a:cubicBezTo>
                    <a:pt x="2803975" y="477392"/>
                    <a:pt x="2793993" y="552699"/>
                    <a:pt x="2798303" y="606858"/>
                  </a:cubicBezTo>
                  <a:cubicBezTo>
                    <a:pt x="2802908" y="647932"/>
                    <a:pt x="2778918" y="678806"/>
                    <a:pt x="2723818" y="684803"/>
                  </a:cubicBezTo>
                  <a:cubicBezTo>
                    <a:pt x="2683410" y="669625"/>
                    <a:pt x="2613550" y="688589"/>
                    <a:pt x="2573689" y="684803"/>
                  </a:cubicBezTo>
                  <a:cubicBezTo>
                    <a:pt x="2522298" y="700288"/>
                    <a:pt x="2478433" y="675179"/>
                    <a:pt x="2450053" y="684803"/>
                  </a:cubicBezTo>
                  <a:cubicBezTo>
                    <a:pt x="2431165" y="683400"/>
                    <a:pt x="2316804" y="651305"/>
                    <a:pt x="2246937" y="684803"/>
                  </a:cubicBezTo>
                  <a:cubicBezTo>
                    <a:pt x="2166722" y="688197"/>
                    <a:pt x="2151961" y="686315"/>
                    <a:pt x="2096808" y="684803"/>
                  </a:cubicBezTo>
                  <a:cubicBezTo>
                    <a:pt x="2039373" y="682784"/>
                    <a:pt x="2016245" y="671072"/>
                    <a:pt x="1946680" y="684803"/>
                  </a:cubicBezTo>
                  <a:cubicBezTo>
                    <a:pt x="1870895" y="696801"/>
                    <a:pt x="1808913" y="682328"/>
                    <a:pt x="1743564" y="684803"/>
                  </a:cubicBezTo>
                  <a:cubicBezTo>
                    <a:pt x="1685085" y="668832"/>
                    <a:pt x="1617323" y="679529"/>
                    <a:pt x="1513955" y="684803"/>
                  </a:cubicBezTo>
                  <a:cubicBezTo>
                    <a:pt x="1411238" y="677071"/>
                    <a:pt x="1376663" y="686158"/>
                    <a:pt x="1284346" y="684803"/>
                  </a:cubicBezTo>
                  <a:cubicBezTo>
                    <a:pt x="1182525" y="692387"/>
                    <a:pt x="1151998" y="675670"/>
                    <a:pt x="1107724" y="684803"/>
                  </a:cubicBezTo>
                  <a:cubicBezTo>
                    <a:pt x="1052406" y="692390"/>
                    <a:pt x="1019130" y="671784"/>
                    <a:pt x="984088" y="684803"/>
                  </a:cubicBezTo>
                  <a:cubicBezTo>
                    <a:pt x="945685" y="688756"/>
                    <a:pt x="906891" y="692224"/>
                    <a:pt x="860453" y="684803"/>
                  </a:cubicBezTo>
                  <a:cubicBezTo>
                    <a:pt x="810863" y="655804"/>
                    <a:pt x="778797" y="676796"/>
                    <a:pt x="683830" y="684803"/>
                  </a:cubicBezTo>
                  <a:cubicBezTo>
                    <a:pt x="602183" y="684339"/>
                    <a:pt x="598065" y="679969"/>
                    <a:pt x="560195" y="684803"/>
                  </a:cubicBezTo>
                  <a:cubicBezTo>
                    <a:pt x="519750" y="681752"/>
                    <a:pt x="448318" y="684090"/>
                    <a:pt x="410066" y="684803"/>
                  </a:cubicBezTo>
                  <a:cubicBezTo>
                    <a:pt x="383388" y="700599"/>
                    <a:pt x="282242" y="695113"/>
                    <a:pt x="233444" y="684803"/>
                  </a:cubicBezTo>
                  <a:cubicBezTo>
                    <a:pt x="184401" y="672341"/>
                    <a:pt x="120303" y="666699"/>
                    <a:pt x="74484" y="684803"/>
                  </a:cubicBezTo>
                  <a:cubicBezTo>
                    <a:pt x="40930" y="704229"/>
                    <a:pt x="-1078" y="656465"/>
                    <a:pt x="0" y="606858"/>
                  </a:cubicBezTo>
                  <a:cubicBezTo>
                    <a:pt x="7819" y="547686"/>
                    <a:pt x="-8344" y="515699"/>
                    <a:pt x="0" y="430553"/>
                  </a:cubicBezTo>
                  <a:cubicBezTo>
                    <a:pt x="1545" y="345754"/>
                    <a:pt x="997" y="342065"/>
                    <a:pt x="0" y="270116"/>
                  </a:cubicBezTo>
                  <a:cubicBezTo>
                    <a:pt x="-4340" y="186811"/>
                    <a:pt x="-7319" y="128849"/>
                    <a:pt x="0" y="77944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19050">
              <a:solidFill>
                <a:schemeClr val="tx1"/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4236762247">
                    <a:custGeom>
                      <a:avLst/>
                      <a:gdLst>
                        <a:gd name="connsiteX0" fmla="*/ 0 w 6507679"/>
                        <a:gd name="connsiteY0" fmla="*/ 77944 h 684803"/>
                        <a:gd name="connsiteX1" fmla="*/ 173219 w 6507679"/>
                        <a:gd name="connsiteY1" fmla="*/ 0 h 684803"/>
                        <a:gd name="connsiteX2" fmla="*/ 522356 w 6507679"/>
                        <a:gd name="connsiteY2" fmla="*/ 0 h 684803"/>
                        <a:gd name="connsiteX3" fmla="*/ 809881 w 6507679"/>
                        <a:gd name="connsiteY3" fmla="*/ 0 h 684803"/>
                        <a:gd name="connsiteX4" fmla="*/ 1282243 w 6507679"/>
                        <a:gd name="connsiteY4" fmla="*/ 0 h 684803"/>
                        <a:gd name="connsiteX5" fmla="*/ 1816217 w 6507679"/>
                        <a:gd name="connsiteY5" fmla="*/ 0 h 684803"/>
                        <a:gd name="connsiteX6" fmla="*/ 2226966 w 6507679"/>
                        <a:gd name="connsiteY6" fmla="*/ 0 h 684803"/>
                        <a:gd name="connsiteX7" fmla="*/ 2576102 w 6507679"/>
                        <a:gd name="connsiteY7" fmla="*/ 0 h 684803"/>
                        <a:gd name="connsiteX8" fmla="*/ 2925239 w 6507679"/>
                        <a:gd name="connsiteY8" fmla="*/ 0 h 684803"/>
                        <a:gd name="connsiteX9" fmla="*/ 3212764 w 6507679"/>
                        <a:gd name="connsiteY9" fmla="*/ 0 h 684803"/>
                        <a:gd name="connsiteX10" fmla="*/ 3500288 w 6507679"/>
                        <a:gd name="connsiteY10" fmla="*/ 0 h 684803"/>
                        <a:gd name="connsiteX11" fmla="*/ 3787813 w 6507679"/>
                        <a:gd name="connsiteY11" fmla="*/ 0 h 684803"/>
                        <a:gd name="connsiteX12" fmla="*/ 4075337 w 6507679"/>
                        <a:gd name="connsiteY12" fmla="*/ 0 h 684803"/>
                        <a:gd name="connsiteX13" fmla="*/ 4609312 w 6507679"/>
                        <a:gd name="connsiteY13" fmla="*/ 0 h 684803"/>
                        <a:gd name="connsiteX14" fmla="*/ 5020061 w 6507679"/>
                        <a:gd name="connsiteY14" fmla="*/ 0 h 684803"/>
                        <a:gd name="connsiteX15" fmla="*/ 5554035 w 6507679"/>
                        <a:gd name="connsiteY15" fmla="*/ 0 h 684803"/>
                        <a:gd name="connsiteX16" fmla="*/ 6334459 w 6507679"/>
                        <a:gd name="connsiteY16" fmla="*/ 0 h 684803"/>
                        <a:gd name="connsiteX17" fmla="*/ 6507679 w 6507679"/>
                        <a:gd name="connsiteY17" fmla="*/ 77944 h 684803"/>
                        <a:gd name="connsiteX18" fmla="*/ 6507679 w 6507679"/>
                        <a:gd name="connsiteY18" fmla="*/ 243670 h 684803"/>
                        <a:gd name="connsiteX19" fmla="*/ 6507679 w 6507679"/>
                        <a:gd name="connsiteY19" fmla="*/ 414686 h 684803"/>
                        <a:gd name="connsiteX20" fmla="*/ 6507679 w 6507679"/>
                        <a:gd name="connsiteY20" fmla="*/ 606858 h 684803"/>
                        <a:gd name="connsiteX21" fmla="*/ 6334459 w 6507679"/>
                        <a:gd name="connsiteY21" fmla="*/ 684803 h 684803"/>
                        <a:gd name="connsiteX22" fmla="*/ 5985322 w 6507679"/>
                        <a:gd name="connsiteY22" fmla="*/ 684803 h 684803"/>
                        <a:gd name="connsiteX23" fmla="*/ 5697797 w 6507679"/>
                        <a:gd name="connsiteY23" fmla="*/ 684803 h 684803"/>
                        <a:gd name="connsiteX24" fmla="*/ 5225435 w 6507679"/>
                        <a:gd name="connsiteY24" fmla="*/ 684803 h 684803"/>
                        <a:gd name="connsiteX25" fmla="*/ 4876298 w 6507679"/>
                        <a:gd name="connsiteY25" fmla="*/ 684803 h 684803"/>
                        <a:gd name="connsiteX26" fmla="*/ 4527162 w 6507679"/>
                        <a:gd name="connsiteY26" fmla="*/ 684803 h 684803"/>
                        <a:gd name="connsiteX27" fmla="*/ 4054800 w 6507679"/>
                        <a:gd name="connsiteY27" fmla="*/ 684803 h 684803"/>
                        <a:gd name="connsiteX28" fmla="*/ 3520826 w 6507679"/>
                        <a:gd name="connsiteY28" fmla="*/ 684803 h 684803"/>
                        <a:gd name="connsiteX29" fmla="*/ 2986852 w 6507679"/>
                        <a:gd name="connsiteY29" fmla="*/ 684803 h 684803"/>
                        <a:gd name="connsiteX30" fmla="*/ 2576102 w 6507679"/>
                        <a:gd name="connsiteY30" fmla="*/ 684803 h 684803"/>
                        <a:gd name="connsiteX31" fmla="*/ 2288578 w 6507679"/>
                        <a:gd name="connsiteY31" fmla="*/ 684803 h 684803"/>
                        <a:gd name="connsiteX32" fmla="*/ 2001053 w 6507679"/>
                        <a:gd name="connsiteY32" fmla="*/ 684803 h 684803"/>
                        <a:gd name="connsiteX33" fmla="*/ 1590304 w 6507679"/>
                        <a:gd name="connsiteY33" fmla="*/ 684803 h 684803"/>
                        <a:gd name="connsiteX34" fmla="*/ 1302780 w 6507679"/>
                        <a:gd name="connsiteY34" fmla="*/ 684803 h 684803"/>
                        <a:gd name="connsiteX35" fmla="*/ 953643 w 6507679"/>
                        <a:gd name="connsiteY35" fmla="*/ 684803 h 684803"/>
                        <a:gd name="connsiteX36" fmla="*/ 542894 w 6507679"/>
                        <a:gd name="connsiteY36" fmla="*/ 684803 h 684803"/>
                        <a:gd name="connsiteX37" fmla="*/ 173219 w 6507679"/>
                        <a:gd name="connsiteY37" fmla="*/ 684803 h 684803"/>
                        <a:gd name="connsiteX38" fmla="*/ 0 w 6507679"/>
                        <a:gd name="connsiteY38" fmla="*/ 606858 h 684803"/>
                        <a:gd name="connsiteX39" fmla="*/ 0 w 6507679"/>
                        <a:gd name="connsiteY39" fmla="*/ 430553 h 684803"/>
                        <a:gd name="connsiteX40" fmla="*/ 0 w 6507679"/>
                        <a:gd name="connsiteY40" fmla="*/ 270116 h 684803"/>
                        <a:gd name="connsiteX41" fmla="*/ 0 w 6507679"/>
                        <a:gd name="connsiteY41" fmla="*/ 77944 h 684803"/>
                        <a:gd name="connsiteX0" fmla="*/ 0 w 6507679"/>
                        <a:gd name="connsiteY0" fmla="*/ 77944 h 684803"/>
                        <a:gd name="connsiteX1" fmla="*/ 173219 w 6507679"/>
                        <a:gd name="connsiteY1" fmla="*/ 0 h 684803"/>
                        <a:gd name="connsiteX2" fmla="*/ 645581 w 6507679"/>
                        <a:gd name="connsiteY2" fmla="*/ 0 h 684803"/>
                        <a:gd name="connsiteX3" fmla="*/ 994718 w 6507679"/>
                        <a:gd name="connsiteY3" fmla="*/ 0 h 684803"/>
                        <a:gd name="connsiteX4" fmla="*/ 1220630 w 6507679"/>
                        <a:gd name="connsiteY4" fmla="*/ 0 h 684803"/>
                        <a:gd name="connsiteX5" fmla="*/ 1569767 w 6507679"/>
                        <a:gd name="connsiteY5" fmla="*/ 0 h 684803"/>
                        <a:gd name="connsiteX6" fmla="*/ 1795679 w 6507679"/>
                        <a:gd name="connsiteY6" fmla="*/ 0 h 684803"/>
                        <a:gd name="connsiteX7" fmla="*/ 2329653 w 6507679"/>
                        <a:gd name="connsiteY7" fmla="*/ 0 h 684803"/>
                        <a:gd name="connsiteX8" fmla="*/ 2617178 w 6507679"/>
                        <a:gd name="connsiteY8" fmla="*/ 0 h 684803"/>
                        <a:gd name="connsiteX9" fmla="*/ 3089539 w 6507679"/>
                        <a:gd name="connsiteY9" fmla="*/ 0 h 684803"/>
                        <a:gd name="connsiteX10" fmla="*/ 3377064 w 6507679"/>
                        <a:gd name="connsiteY10" fmla="*/ 0 h 684803"/>
                        <a:gd name="connsiteX11" fmla="*/ 3911038 w 6507679"/>
                        <a:gd name="connsiteY11" fmla="*/ 0 h 684803"/>
                        <a:gd name="connsiteX12" fmla="*/ 4198562 w 6507679"/>
                        <a:gd name="connsiteY12" fmla="*/ 0 h 684803"/>
                        <a:gd name="connsiteX13" fmla="*/ 4609312 w 6507679"/>
                        <a:gd name="connsiteY13" fmla="*/ 0 h 684803"/>
                        <a:gd name="connsiteX14" fmla="*/ 5143286 w 6507679"/>
                        <a:gd name="connsiteY14" fmla="*/ 0 h 684803"/>
                        <a:gd name="connsiteX15" fmla="*/ 5492423 w 6507679"/>
                        <a:gd name="connsiteY15" fmla="*/ 0 h 684803"/>
                        <a:gd name="connsiteX16" fmla="*/ 5841559 w 6507679"/>
                        <a:gd name="connsiteY16" fmla="*/ 0 h 684803"/>
                        <a:gd name="connsiteX17" fmla="*/ 6334459 w 6507679"/>
                        <a:gd name="connsiteY17" fmla="*/ 0 h 684803"/>
                        <a:gd name="connsiteX18" fmla="*/ 6507679 w 6507679"/>
                        <a:gd name="connsiteY18" fmla="*/ 77944 h 684803"/>
                        <a:gd name="connsiteX19" fmla="*/ 6507679 w 6507679"/>
                        <a:gd name="connsiteY19" fmla="*/ 248959 h 684803"/>
                        <a:gd name="connsiteX20" fmla="*/ 6507679 w 6507679"/>
                        <a:gd name="connsiteY20" fmla="*/ 409397 h 684803"/>
                        <a:gd name="connsiteX21" fmla="*/ 6507679 w 6507679"/>
                        <a:gd name="connsiteY21" fmla="*/ 606858 h 684803"/>
                        <a:gd name="connsiteX22" fmla="*/ 6334459 w 6507679"/>
                        <a:gd name="connsiteY22" fmla="*/ 684803 h 684803"/>
                        <a:gd name="connsiteX23" fmla="*/ 5923709 w 6507679"/>
                        <a:gd name="connsiteY23" fmla="*/ 684803 h 684803"/>
                        <a:gd name="connsiteX24" fmla="*/ 5636185 w 6507679"/>
                        <a:gd name="connsiteY24" fmla="*/ 684803 h 684803"/>
                        <a:gd name="connsiteX25" fmla="*/ 5287048 w 6507679"/>
                        <a:gd name="connsiteY25" fmla="*/ 684803 h 684803"/>
                        <a:gd name="connsiteX26" fmla="*/ 4814686 w 6507679"/>
                        <a:gd name="connsiteY26" fmla="*/ 684803 h 684803"/>
                        <a:gd name="connsiteX27" fmla="*/ 4527162 w 6507679"/>
                        <a:gd name="connsiteY27" fmla="*/ 684803 h 684803"/>
                        <a:gd name="connsiteX28" fmla="*/ 4301249 w 6507679"/>
                        <a:gd name="connsiteY28" fmla="*/ 684803 h 684803"/>
                        <a:gd name="connsiteX29" fmla="*/ 3890500 w 6507679"/>
                        <a:gd name="connsiteY29" fmla="*/ 684803 h 684803"/>
                        <a:gd name="connsiteX30" fmla="*/ 3664588 w 6507679"/>
                        <a:gd name="connsiteY30" fmla="*/ 684803 h 684803"/>
                        <a:gd name="connsiteX31" fmla="*/ 3315451 w 6507679"/>
                        <a:gd name="connsiteY31" fmla="*/ 684803 h 684803"/>
                        <a:gd name="connsiteX32" fmla="*/ 3027927 w 6507679"/>
                        <a:gd name="connsiteY32" fmla="*/ 684803 h 684803"/>
                        <a:gd name="connsiteX33" fmla="*/ 2617178 w 6507679"/>
                        <a:gd name="connsiteY33" fmla="*/ 684803 h 684803"/>
                        <a:gd name="connsiteX34" fmla="*/ 2329653 w 6507679"/>
                        <a:gd name="connsiteY34" fmla="*/ 684803 h 684803"/>
                        <a:gd name="connsiteX35" fmla="*/ 2103741 w 6507679"/>
                        <a:gd name="connsiteY35" fmla="*/ 684803 h 684803"/>
                        <a:gd name="connsiteX36" fmla="*/ 1569767 w 6507679"/>
                        <a:gd name="connsiteY36" fmla="*/ 684803 h 684803"/>
                        <a:gd name="connsiteX37" fmla="*/ 1035793 w 6507679"/>
                        <a:gd name="connsiteY37" fmla="*/ 684803 h 684803"/>
                        <a:gd name="connsiteX38" fmla="*/ 563431 w 6507679"/>
                        <a:gd name="connsiteY38" fmla="*/ 684803 h 684803"/>
                        <a:gd name="connsiteX39" fmla="*/ 173219 w 6507679"/>
                        <a:gd name="connsiteY39" fmla="*/ 684803 h 684803"/>
                        <a:gd name="connsiteX40" fmla="*/ 0 w 6507679"/>
                        <a:gd name="connsiteY40" fmla="*/ 606858 h 684803"/>
                        <a:gd name="connsiteX41" fmla="*/ 0 w 6507679"/>
                        <a:gd name="connsiteY41" fmla="*/ 425264 h 684803"/>
                        <a:gd name="connsiteX42" fmla="*/ 0 w 6507679"/>
                        <a:gd name="connsiteY42" fmla="*/ 243670 h 684803"/>
                        <a:gd name="connsiteX43" fmla="*/ 0 w 6507679"/>
                        <a:gd name="connsiteY43" fmla="*/ 77944 h 68480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</a:cxnLst>
                      <a:rect l="l" t="t" r="r" b="b"/>
                      <a:pathLst>
                        <a:path w="6507679" h="684803" fill="none" extrusionOk="0">
                          <a:moveTo>
                            <a:pt x="0" y="77944"/>
                          </a:moveTo>
                          <a:cubicBezTo>
                            <a:pt x="-1799" y="23635"/>
                            <a:pt x="59439" y="-4356"/>
                            <a:pt x="173219" y="0"/>
                          </a:cubicBezTo>
                          <a:cubicBezTo>
                            <a:pt x="296846" y="-10475"/>
                            <a:pt x="352132" y="19670"/>
                            <a:pt x="522356" y="0"/>
                          </a:cubicBezTo>
                          <a:cubicBezTo>
                            <a:pt x="687904" y="-2243"/>
                            <a:pt x="711434" y="-3731"/>
                            <a:pt x="809881" y="0"/>
                          </a:cubicBezTo>
                          <a:cubicBezTo>
                            <a:pt x="907162" y="2328"/>
                            <a:pt x="1126907" y="-4521"/>
                            <a:pt x="1282243" y="0"/>
                          </a:cubicBezTo>
                          <a:cubicBezTo>
                            <a:pt x="1400858" y="-19288"/>
                            <a:pt x="1557037" y="11279"/>
                            <a:pt x="1816217" y="0"/>
                          </a:cubicBezTo>
                          <a:cubicBezTo>
                            <a:pt x="2080307" y="-11790"/>
                            <a:pt x="2118180" y="-20124"/>
                            <a:pt x="2226966" y="0"/>
                          </a:cubicBezTo>
                          <a:cubicBezTo>
                            <a:pt x="2334988" y="22483"/>
                            <a:pt x="2416471" y="-14547"/>
                            <a:pt x="2576102" y="0"/>
                          </a:cubicBezTo>
                          <a:cubicBezTo>
                            <a:pt x="2744335" y="-2261"/>
                            <a:pt x="2764522" y="908"/>
                            <a:pt x="2925239" y="0"/>
                          </a:cubicBezTo>
                          <a:cubicBezTo>
                            <a:pt x="3088563" y="-6076"/>
                            <a:pt x="3118763" y="6436"/>
                            <a:pt x="3212764" y="0"/>
                          </a:cubicBezTo>
                          <a:cubicBezTo>
                            <a:pt x="3313575" y="-8122"/>
                            <a:pt x="3425494" y="4181"/>
                            <a:pt x="3500288" y="0"/>
                          </a:cubicBezTo>
                          <a:cubicBezTo>
                            <a:pt x="3566741" y="-4887"/>
                            <a:pt x="3698959" y="8312"/>
                            <a:pt x="3787813" y="0"/>
                          </a:cubicBezTo>
                          <a:cubicBezTo>
                            <a:pt x="3880371" y="8382"/>
                            <a:pt x="3995043" y="-18600"/>
                            <a:pt x="4075337" y="0"/>
                          </a:cubicBezTo>
                          <a:cubicBezTo>
                            <a:pt x="4164286" y="24057"/>
                            <a:pt x="4451913" y="-2411"/>
                            <a:pt x="4609312" y="0"/>
                          </a:cubicBezTo>
                          <a:cubicBezTo>
                            <a:pt x="4753483" y="15457"/>
                            <a:pt x="4882792" y="32578"/>
                            <a:pt x="5020061" y="0"/>
                          </a:cubicBezTo>
                          <a:cubicBezTo>
                            <a:pt x="5130872" y="-14461"/>
                            <a:pt x="5347712" y="-25410"/>
                            <a:pt x="5554035" y="0"/>
                          </a:cubicBezTo>
                          <a:cubicBezTo>
                            <a:pt x="5778484" y="-17768"/>
                            <a:pt x="6012586" y="-58352"/>
                            <a:pt x="6334459" y="0"/>
                          </a:cubicBezTo>
                          <a:cubicBezTo>
                            <a:pt x="6425375" y="-5326"/>
                            <a:pt x="6511159" y="32475"/>
                            <a:pt x="6507679" y="77944"/>
                          </a:cubicBezTo>
                          <a:cubicBezTo>
                            <a:pt x="6517658" y="114604"/>
                            <a:pt x="6508266" y="180860"/>
                            <a:pt x="6507679" y="243670"/>
                          </a:cubicBezTo>
                          <a:cubicBezTo>
                            <a:pt x="6525631" y="299109"/>
                            <a:pt x="6497851" y="344680"/>
                            <a:pt x="6507679" y="414686"/>
                          </a:cubicBezTo>
                          <a:cubicBezTo>
                            <a:pt x="6527731" y="477621"/>
                            <a:pt x="6494788" y="550278"/>
                            <a:pt x="6507679" y="606858"/>
                          </a:cubicBezTo>
                          <a:cubicBezTo>
                            <a:pt x="6521436" y="644579"/>
                            <a:pt x="6446618" y="679913"/>
                            <a:pt x="6334459" y="684803"/>
                          </a:cubicBezTo>
                          <a:cubicBezTo>
                            <a:pt x="6243045" y="669245"/>
                            <a:pt x="6071157" y="683810"/>
                            <a:pt x="5985322" y="684803"/>
                          </a:cubicBezTo>
                          <a:cubicBezTo>
                            <a:pt x="5880773" y="696410"/>
                            <a:pt x="5773595" y="671377"/>
                            <a:pt x="5697797" y="684803"/>
                          </a:cubicBezTo>
                          <a:cubicBezTo>
                            <a:pt x="5641551" y="683078"/>
                            <a:pt x="5391826" y="652094"/>
                            <a:pt x="5225435" y="684803"/>
                          </a:cubicBezTo>
                          <a:cubicBezTo>
                            <a:pt x="5036081" y="690283"/>
                            <a:pt x="5009110" y="687813"/>
                            <a:pt x="4876298" y="684803"/>
                          </a:cubicBezTo>
                          <a:cubicBezTo>
                            <a:pt x="4742540" y="681975"/>
                            <a:pt x="4693695" y="672265"/>
                            <a:pt x="4527162" y="684803"/>
                          </a:cubicBezTo>
                          <a:cubicBezTo>
                            <a:pt x="4362096" y="690613"/>
                            <a:pt x="4188637" y="687804"/>
                            <a:pt x="4054800" y="684803"/>
                          </a:cubicBezTo>
                          <a:cubicBezTo>
                            <a:pt x="3910563" y="677396"/>
                            <a:pt x="3752596" y="679517"/>
                            <a:pt x="3520826" y="684803"/>
                          </a:cubicBezTo>
                          <a:cubicBezTo>
                            <a:pt x="3278950" y="675792"/>
                            <a:pt x="3215444" y="689093"/>
                            <a:pt x="2986852" y="684803"/>
                          </a:cubicBezTo>
                          <a:cubicBezTo>
                            <a:pt x="2746584" y="690108"/>
                            <a:pt x="2675347" y="677298"/>
                            <a:pt x="2576102" y="684803"/>
                          </a:cubicBezTo>
                          <a:cubicBezTo>
                            <a:pt x="2448958" y="693499"/>
                            <a:pt x="2387630" y="672934"/>
                            <a:pt x="2288578" y="684803"/>
                          </a:cubicBezTo>
                          <a:cubicBezTo>
                            <a:pt x="2199772" y="689833"/>
                            <a:pt x="2106160" y="692151"/>
                            <a:pt x="2001053" y="684803"/>
                          </a:cubicBezTo>
                          <a:cubicBezTo>
                            <a:pt x="1892046" y="658932"/>
                            <a:pt x="1797874" y="677391"/>
                            <a:pt x="1590304" y="684803"/>
                          </a:cubicBezTo>
                          <a:cubicBezTo>
                            <a:pt x="1399437" y="683952"/>
                            <a:pt x="1391244" y="680095"/>
                            <a:pt x="1302780" y="684803"/>
                          </a:cubicBezTo>
                          <a:cubicBezTo>
                            <a:pt x="1215792" y="685235"/>
                            <a:pt x="1030214" y="677640"/>
                            <a:pt x="953643" y="684803"/>
                          </a:cubicBezTo>
                          <a:cubicBezTo>
                            <a:pt x="862621" y="699906"/>
                            <a:pt x="661995" y="691666"/>
                            <a:pt x="542894" y="684803"/>
                          </a:cubicBezTo>
                          <a:cubicBezTo>
                            <a:pt x="431918" y="668366"/>
                            <a:pt x="281544" y="674175"/>
                            <a:pt x="173219" y="684803"/>
                          </a:cubicBezTo>
                          <a:cubicBezTo>
                            <a:pt x="81457" y="696940"/>
                            <a:pt x="-1884" y="653327"/>
                            <a:pt x="0" y="606858"/>
                          </a:cubicBezTo>
                          <a:cubicBezTo>
                            <a:pt x="7074" y="547054"/>
                            <a:pt x="-3227" y="517220"/>
                            <a:pt x="0" y="430553"/>
                          </a:cubicBezTo>
                          <a:cubicBezTo>
                            <a:pt x="3647" y="345229"/>
                            <a:pt x="1855" y="341665"/>
                            <a:pt x="0" y="270116"/>
                          </a:cubicBezTo>
                          <a:cubicBezTo>
                            <a:pt x="5017" y="190667"/>
                            <a:pt x="282" y="139064"/>
                            <a:pt x="0" y="77944"/>
                          </a:cubicBezTo>
                          <a:close/>
                        </a:path>
                        <a:path w="6507679" h="684803" stroke="0" extrusionOk="0">
                          <a:moveTo>
                            <a:pt x="0" y="77944"/>
                          </a:moveTo>
                          <a:cubicBezTo>
                            <a:pt x="8459" y="25208"/>
                            <a:pt x="98138" y="-2595"/>
                            <a:pt x="173219" y="0"/>
                          </a:cubicBezTo>
                          <a:cubicBezTo>
                            <a:pt x="412064" y="4994"/>
                            <a:pt x="484285" y="5624"/>
                            <a:pt x="645581" y="0"/>
                          </a:cubicBezTo>
                          <a:cubicBezTo>
                            <a:pt x="820002" y="-4264"/>
                            <a:pt x="923286" y="-18649"/>
                            <a:pt x="994718" y="0"/>
                          </a:cubicBezTo>
                          <a:cubicBezTo>
                            <a:pt x="1088553" y="-416"/>
                            <a:pt x="1185093" y="1896"/>
                            <a:pt x="1220630" y="0"/>
                          </a:cubicBezTo>
                          <a:cubicBezTo>
                            <a:pt x="1249823" y="6384"/>
                            <a:pt x="1445118" y="-1120"/>
                            <a:pt x="1569767" y="0"/>
                          </a:cubicBezTo>
                          <a:cubicBezTo>
                            <a:pt x="1689216" y="2885"/>
                            <a:pt x="1724883" y="-6987"/>
                            <a:pt x="1795679" y="0"/>
                          </a:cubicBezTo>
                          <a:cubicBezTo>
                            <a:pt x="1850290" y="-26995"/>
                            <a:pt x="2185004" y="155"/>
                            <a:pt x="2329653" y="0"/>
                          </a:cubicBezTo>
                          <a:cubicBezTo>
                            <a:pt x="2454483" y="8699"/>
                            <a:pt x="2506869" y="1996"/>
                            <a:pt x="2617178" y="0"/>
                          </a:cubicBezTo>
                          <a:cubicBezTo>
                            <a:pt x="2714435" y="12775"/>
                            <a:pt x="2876842" y="1823"/>
                            <a:pt x="3089539" y="0"/>
                          </a:cubicBezTo>
                          <a:cubicBezTo>
                            <a:pt x="3301500" y="-7051"/>
                            <a:pt x="3310388" y="-5610"/>
                            <a:pt x="3377064" y="0"/>
                          </a:cubicBezTo>
                          <a:cubicBezTo>
                            <a:pt x="3438223" y="4677"/>
                            <a:pt x="3784243" y="-3820"/>
                            <a:pt x="3911038" y="0"/>
                          </a:cubicBezTo>
                          <a:cubicBezTo>
                            <a:pt x="4074604" y="-10469"/>
                            <a:pt x="4062721" y="3815"/>
                            <a:pt x="4198562" y="0"/>
                          </a:cubicBezTo>
                          <a:cubicBezTo>
                            <a:pt x="4314112" y="-5789"/>
                            <a:pt x="4529578" y="15874"/>
                            <a:pt x="4609312" y="0"/>
                          </a:cubicBezTo>
                          <a:cubicBezTo>
                            <a:pt x="4688405" y="-23095"/>
                            <a:pt x="5025384" y="-12423"/>
                            <a:pt x="5143286" y="0"/>
                          </a:cubicBezTo>
                          <a:cubicBezTo>
                            <a:pt x="5233076" y="11740"/>
                            <a:pt x="5337065" y="-14126"/>
                            <a:pt x="5492423" y="0"/>
                          </a:cubicBezTo>
                          <a:cubicBezTo>
                            <a:pt x="5586463" y="2857"/>
                            <a:pt x="5687752" y="9669"/>
                            <a:pt x="5841559" y="0"/>
                          </a:cubicBezTo>
                          <a:cubicBezTo>
                            <a:pt x="5980116" y="7864"/>
                            <a:pt x="6184210" y="11322"/>
                            <a:pt x="6334459" y="0"/>
                          </a:cubicBezTo>
                          <a:cubicBezTo>
                            <a:pt x="6445468" y="-72"/>
                            <a:pt x="6523344" y="30219"/>
                            <a:pt x="6507679" y="77944"/>
                          </a:cubicBezTo>
                          <a:cubicBezTo>
                            <a:pt x="6490542" y="139154"/>
                            <a:pt x="6489673" y="180846"/>
                            <a:pt x="6507679" y="248959"/>
                          </a:cubicBezTo>
                          <a:cubicBezTo>
                            <a:pt x="6517010" y="321537"/>
                            <a:pt x="6523274" y="333193"/>
                            <a:pt x="6507679" y="409397"/>
                          </a:cubicBezTo>
                          <a:cubicBezTo>
                            <a:pt x="6491693" y="484051"/>
                            <a:pt x="6504460" y="506148"/>
                            <a:pt x="6507679" y="606858"/>
                          </a:cubicBezTo>
                          <a:cubicBezTo>
                            <a:pt x="6518473" y="659962"/>
                            <a:pt x="6452714" y="699030"/>
                            <a:pt x="6334459" y="684803"/>
                          </a:cubicBezTo>
                          <a:cubicBezTo>
                            <a:pt x="6205563" y="688336"/>
                            <a:pt x="6074126" y="695866"/>
                            <a:pt x="5923709" y="684803"/>
                          </a:cubicBezTo>
                          <a:cubicBezTo>
                            <a:pt x="5762044" y="677995"/>
                            <a:pt x="5728925" y="688811"/>
                            <a:pt x="5636185" y="684803"/>
                          </a:cubicBezTo>
                          <a:cubicBezTo>
                            <a:pt x="5519597" y="677305"/>
                            <a:pt x="5418154" y="698884"/>
                            <a:pt x="5287048" y="684803"/>
                          </a:cubicBezTo>
                          <a:cubicBezTo>
                            <a:pt x="5164554" y="655564"/>
                            <a:pt x="4941637" y="683735"/>
                            <a:pt x="4814686" y="684803"/>
                          </a:cubicBezTo>
                          <a:cubicBezTo>
                            <a:pt x="4696767" y="686412"/>
                            <a:pt x="4639619" y="683808"/>
                            <a:pt x="4527162" y="684803"/>
                          </a:cubicBezTo>
                          <a:cubicBezTo>
                            <a:pt x="4404471" y="688011"/>
                            <a:pt x="4374812" y="682168"/>
                            <a:pt x="4301249" y="684803"/>
                          </a:cubicBezTo>
                          <a:cubicBezTo>
                            <a:pt x="4217396" y="683646"/>
                            <a:pt x="3985916" y="674846"/>
                            <a:pt x="3890500" y="684803"/>
                          </a:cubicBezTo>
                          <a:cubicBezTo>
                            <a:pt x="3795004" y="686852"/>
                            <a:pt x="3738476" y="680278"/>
                            <a:pt x="3664588" y="684803"/>
                          </a:cubicBezTo>
                          <a:cubicBezTo>
                            <a:pt x="3585638" y="684995"/>
                            <a:pt x="3418890" y="689075"/>
                            <a:pt x="3315451" y="684803"/>
                          </a:cubicBezTo>
                          <a:cubicBezTo>
                            <a:pt x="3233526" y="700489"/>
                            <a:pt x="3121171" y="685880"/>
                            <a:pt x="3027927" y="684803"/>
                          </a:cubicBezTo>
                          <a:cubicBezTo>
                            <a:pt x="2956134" y="673230"/>
                            <a:pt x="2711618" y="689223"/>
                            <a:pt x="2617178" y="684803"/>
                          </a:cubicBezTo>
                          <a:cubicBezTo>
                            <a:pt x="2522728" y="684505"/>
                            <a:pt x="2443966" y="695013"/>
                            <a:pt x="2329653" y="684803"/>
                          </a:cubicBezTo>
                          <a:cubicBezTo>
                            <a:pt x="2225704" y="682129"/>
                            <a:pt x="2198316" y="688037"/>
                            <a:pt x="2103741" y="684803"/>
                          </a:cubicBezTo>
                          <a:cubicBezTo>
                            <a:pt x="2010766" y="716806"/>
                            <a:pt x="1778686" y="632114"/>
                            <a:pt x="1569767" y="684803"/>
                          </a:cubicBezTo>
                          <a:cubicBezTo>
                            <a:pt x="1356408" y="685864"/>
                            <a:pt x="1201810" y="689363"/>
                            <a:pt x="1035793" y="684803"/>
                          </a:cubicBezTo>
                          <a:cubicBezTo>
                            <a:pt x="871079" y="694755"/>
                            <a:pt x="681101" y="686281"/>
                            <a:pt x="563431" y="684803"/>
                          </a:cubicBezTo>
                          <a:cubicBezTo>
                            <a:pt x="454457" y="677592"/>
                            <a:pt x="271071" y="691192"/>
                            <a:pt x="173219" y="684803"/>
                          </a:cubicBezTo>
                          <a:cubicBezTo>
                            <a:pt x="87667" y="687343"/>
                            <a:pt x="-7530" y="643052"/>
                            <a:pt x="0" y="606858"/>
                          </a:cubicBezTo>
                          <a:cubicBezTo>
                            <a:pt x="291" y="538955"/>
                            <a:pt x="-5579" y="507467"/>
                            <a:pt x="0" y="425264"/>
                          </a:cubicBezTo>
                          <a:cubicBezTo>
                            <a:pt x="17845" y="343673"/>
                            <a:pt x="14207" y="298789"/>
                            <a:pt x="0" y="243670"/>
                          </a:cubicBezTo>
                          <a:cubicBezTo>
                            <a:pt x="-10876" y="197970"/>
                            <a:pt x="-2140" y="117379"/>
                            <a:pt x="0" y="77944"/>
                          </a:cubicBezTo>
                          <a:close/>
                        </a:path>
                        <a:path w="6507679" h="684803" fill="none" stroke="0" extrusionOk="0">
                          <a:moveTo>
                            <a:pt x="0" y="77944"/>
                          </a:moveTo>
                          <a:cubicBezTo>
                            <a:pt x="8051" y="29646"/>
                            <a:pt x="69015" y="-6860"/>
                            <a:pt x="173219" y="0"/>
                          </a:cubicBezTo>
                          <a:cubicBezTo>
                            <a:pt x="303731" y="8361"/>
                            <a:pt x="360953" y="6366"/>
                            <a:pt x="522356" y="0"/>
                          </a:cubicBezTo>
                          <a:cubicBezTo>
                            <a:pt x="689751" y="-3439"/>
                            <a:pt x="710874" y="-1646"/>
                            <a:pt x="809881" y="0"/>
                          </a:cubicBezTo>
                          <a:cubicBezTo>
                            <a:pt x="914178" y="-5035"/>
                            <a:pt x="1148088" y="14429"/>
                            <a:pt x="1282243" y="0"/>
                          </a:cubicBezTo>
                          <a:cubicBezTo>
                            <a:pt x="1408818" y="1219"/>
                            <a:pt x="1561337" y="18623"/>
                            <a:pt x="1816217" y="0"/>
                          </a:cubicBezTo>
                          <a:cubicBezTo>
                            <a:pt x="2073361" y="-6418"/>
                            <a:pt x="2130080" y="-10650"/>
                            <a:pt x="2226966" y="0"/>
                          </a:cubicBezTo>
                          <a:cubicBezTo>
                            <a:pt x="2339430" y="16040"/>
                            <a:pt x="2409847" y="14929"/>
                            <a:pt x="2576102" y="0"/>
                          </a:cubicBezTo>
                          <a:cubicBezTo>
                            <a:pt x="2748662" y="2"/>
                            <a:pt x="2769355" y="9698"/>
                            <a:pt x="2925239" y="0"/>
                          </a:cubicBezTo>
                          <a:cubicBezTo>
                            <a:pt x="3087858" y="-781"/>
                            <a:pt x="3130564" y="764"/>
                            <a:pt x="3212764" y="0"/>
                          </a:cubicBezTo>
                          <a:cubicBezTo>
                            <a:pt x="3310218" y="-3615"/>
                            <a:pt x="3432575" y="1132"/>
                            <a:pt x="3500288" y="0"/>
                          </a:cubicBezTo>
                          <a:cubicBezTo>
                            <a:pt x="3561979" y="537"/>
                            <a:pt x="3709967" y="10209"/>
                            <a:pt x="3787813" y="0"/>
                          </a:cubicBezTo>
                          <a:cubicBezTo>
                            <a:pt x="3880230" y="4253"/>
                            <a:pt x="3976567" y="-7813"/>
                            <a:pt x="4075337" y="0"/>
                          </a:cubicBezTo>
                          <a:cubicBezTo>
                            <a:pt x="4149702" y="23511"/>
                            <a:pt x="4491597" y="-2457"/>
                            <a:pt x="4609312" y="0"/>
                          </a:cubicBezTo>
                          <a:cubicBezTo>
                            <a:pt x="4733998" y="-3827"/>
                            <a:pt x="4902288" y="-5994"/>
                            <a:pt x="5020061" y="0"/>
                          </a:cubicBezTo>
                          <a:cubicBezTo>
                            <a:pt x="5189479" y="3953"/>
                            <a:pt x="5350785" y="-11842"/>
                            <a:pt x="5554035" y="0"/>
                          </a:cubicBezTo>
                          <a:cubicBezTo>
                            <a:pt x="5788704" y="29525"/>
                            <a:pt x="5998132" y="5443"/>
                            <a:pt x="6334459" y="0"/>
                          </a:cubicBezTo>
                          <a:cubicBezTo>
                            <a:pt x="6422699" y="-11650"/>
                            <a:pt x="6505700" y="22451"/>
                            <a:pt x="6507679" y="77944"/>
                          </a:cubicBezTo>
                          <a:cubicBezTo>
                            <a:pt x="6524772" y="112945"/>
                            <a:pt x="6490121" y="184364"/>
                            <a:pt x="6507679" y="243670"/>
                          </a:cubicBezTo>
                          <a:cubicBezTo>
                            <a:pt x="6525064" y="312697"/>
                            <a:pt x="6487580" y="351610"/>
                            <a:pt x="6507679" y="414686"/>
                          </a:cubicBezTo>
                          <a:cubicBezTo>
                            <a:pt x="6515254" y="475512"/>
                            <a:pt x="6499732" y="562286"/>
                            <a:pt x="6507679" y="606858"/>
                          </a:cubicBezTo>
                          <a:cubicBezTo>
                            <a:pt x="6510562" y="671513"/>
                            <a:pt x="6442919" y="687942"/>
                            <a:pt x="6334459" y="684803"/>
                          </a:cubicBezTo>
                          <a:cubicBezTo>
                            <a:pt x="6225053" y="683044"/>
                            <a:pt x="6090349" y="694109"/>
                            <a:pt x="5985322" y="684803"/>
                          </a:cubicBezTo>
                          <a:cubicBezTo>
                            <a:pt x="5882363" y="691329"/>
                            <a:pt x="5761756" y="688474"/>
                            <a:pt x="5697797" y="684803"/>
                          </a:cubicBezTo>
                          <a:cubicBezTo>
                            <a:pt x="5646944" y="687866"/>
                            <a:pt x="5388698" y="669234"/>
                            <a:pt x="5225435" y="684803"/>
                          </a:cubicBezTo>
                          <a:cubicBezTo>
                            <a:pt x="5040500" y="686175"/>
                            <a:pt x="5005756" y="684554"/>
                            <a:pt x="4876298" y="684803"/>
                          </a:cubicBezTo>
                          <a:cubicBezTo>
                            <a:pt x="4745136" y="694001"/>
                            <a:pt x="4692782" y="678363"/>
                            <a:pt x="4527162" y="684803"/>
                          </a:cubicBezTo>
                          <a:cubicBezTo>
                            <a:pt x="4350007" y="694978"/>
                            <a:pt x="4218908" y="662912"/>
                            <a:pt x="4054800" y="684803"/>
                          </a:cubicBezTo>
                          <a:cubicBezTo>
                            <a:pt x="3931013" y="655437"/>
                            <a:pt x="3783203" y="687803"/>
                            <a:pt x="3520826" y="684803"/>
                          </a:cubicBezTo>
                          <a:cubicBezTo>
                            <a:pt x="3289522" y="683366"/>
                            <a:pt x="3204656" y="681632"/>
                            <a:pt x="2986852" y="684803"/>
                          </a:cubicBezTo>
                          <a:cubicBezTo>
                            <a:pt x="2762347" y="685789"/>
                            <a:pt x="2695588" y="671693"/>
                            <a:pt x="2576102" y="684803"/>
                          </a:cubicBezTo>
                          <a:cubicBezTo>
                            <a:pt x="2464641" y="686325"/>
                            <a:pt x="2367632" y="675576"/>
                            <a:pt x="2288578" y="684803"/>
                          </a:cubicBezTo>
                          <a:cubicBezTo>
                            <a:pt x="2187602" y="675915"/>
                            <a:pt x="2121471" y="686638"/>
                            <a:pt x="2001053" y="684803"/>
                          </a:cubicBezTo>
                          <a:cubicBezTo>
                            <a:pt x="1876652" y="673833"/>
                            <a:pt x="1786206" y="683775"/>
                            <a:pt x="1590304" y="684803"/>
                          </a:cubicBezTo>
                          <a:cubicBezTo>
                            <a:pt x="1402338" y="686130"/>
                            <a:pt x="1391023" y="680094"/>
                            <a:pt x="1302780" y="684803"/>
                          </a:cubicBezTo>
                          <a:cubicBezTo>
                            <a:pt x="1203042" y="676633"/>
                            <a:pt x="1040087" y="693200"/>
                            <a:pt x="953643" y="684803"/>
                          </a:cubicBezTo>
                          <a:cubicBezTo>
                            <a:pt x="891181" y="691440"/>
                            <a:pt x="657322" y="688294"/>
                            <a:pt x="542894" y="684803"/>
                          </a:cubicBezTo>
                          <a:cubicBezTo>
                            <a:pt x="424700" y="689989"/>
                            <a:pt x="294206" y="667214"/>
                            <a:pt x="173219" y="684803"/>
                          </a:cubicBezTo>
                          <a:cubicBezTo>
                            <a:pt x="83606" y="703022"/>
                            <a:pt x="3200" y="660719"/>
                            <a:pt x="0" y="606858"/>
                          </a:cubicBezTo>
                          <a:cubicBezTo>
                            <a:pt x="10071" y="546296"/>
                            <a:pt x="-7637" y="515190"/>
                            <a:pt x="0" y="430553"/>
                          </a:cubicBezTo>
                          <a:cubicBezTo>
                            <a:pt x="3770" y="345925"/>
                            <a:pt x="2333" y="342670"/>
                            <a:pt x="0" y="270116"/>
                          </a:cubicBezTo>
                          <a:cubicBezTo>
                            <a:pt x="-10264" y="193370"/>
                            <a:pt x="5181" y="126172"/>
                            <a:pt x="0" y="77944"/>
                          </a:cubicBezTo>
                          <a:close/>
                        </a:path>
                      </a:pathLst>
                    </a:cu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83508"/>
              <a:endParaRPr lang="th-TH" sz="2400">
                <a:solidFill>
                  <a:prstClr val="white"/>
                </a:solidFill>
                <a:latin typeface="MN ONIGIRI" pitchFamily="2" charset="0"/>
                <a:cs typeface="MN ONIGIRI" pitchFamily="2" charset="0"/>
              </a:endParaRPr>
            </a:p>
          </p:txBody>
        </p:sp>
        <p:sp>
          <p:nvSpPr>
            <p:cNvPr id="12" name="กล่องข้อความ 11">
              <a:extLst>
                <a:ext uri="{FF2B5EF4-FFF2-40B4-BE49-F238E27FC236}">
                  <a16:creationId xmlns:a16="http://schemas.microsoft.com/office/drawing/2014/main" id="{704D2D71-A231-DA90-B443-1C2F8B426C02}"/>
                </a:ext>
              </a:extLst>
            </p:cNvPr>
            <p:cNvSpPr txBox="1"/>
            <p:nvPr/>
          </p:nvSpPr>
          <p:spPr>
            <a:xfrm>
              <a:off x="1776549" y="3222621"/>
              <a:ext cx="3173631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th-TH" sz="2400" dirty="0">
                  <a:solidFill>
                    <a:srgbClr val="5B9BD5"/>
                  </a:solidFill>
                  <a:latin typeface="FC Crayon [Non-commercial] Reg" pitchFamily="2" charset="-34"/>
                  <a:cs typeface="FC Crayon [Non-commercial] Reg" pitchFamily="2" charset="-34"/>
                </a:rPr>
                <a:t>ตัวอย่างโจทย์ </a:t>
              </a:r>
              <a:r>
                <a:rPr lang="th-TH" sz="2400" dirty="0">
                  <a:latin typeface="FC Crayon [Non-commercial] Reg" pitchFamily="2" charset="-34"/>
                  <a:cs typeface="FC Crayon [Non-commercial] Reg" pitchFamily="2" charset="-34"/>
                </a:rPr>
                <a:t>การหาความเข้มข้นในหน่วยร้อยละโดยมวล </a:t>
              </a:r>
              <a:r>
                <a:rPr lang="th-TH" sz="2400" dirty="0">
                  <a:solidFill>
                    <a:schemeClr val="accent2"/>
                  </a:solidFill>
                  <a:latin typeface="FC Crayon [Non-commercial] Reg" pitchFamily="2" charset="-34"/>
                  <a:cs typeface="FC Crayon [Non-commercial] Reg" pitchFamily="2" charset="-34"/>
                </a:rPr>
                <a:t>(% </a:t>
              </a:r>
              <a:r>
                <a:rPr lang="en-US" sz="2400" dirty="0">
                  <a:solidFill>
                    <a:schemeClr val="accent2"/>
                  </a:solidFill>
                  <a:latin typeface="FC Crayon [Non-commercial] Reg" pitchFamily="2" charset="-34"/>
                  <a:cs typeface="FC Crayon [Non-commercial] Reg" pitchFamily="2" charset="-34"/>
                </a:rPr>
                <a:t>w/w )</a:t>
              </a:r>
            </a:p>
          </p:txBody>
        </p:sp>
      </p:grpSp>
      <p:sp>
        <p:nvSpPr>
          <p:cNvPr id="14" name="กล่องข้อความ 13">
            <a:extLst>
              <a:ext uri="{FF2B5EF4-FFF2-40B4-BE49-F238E27FC236}">
                <a16:creationId xmlns:a16="http://schemas.microsoft.com/office/drawing/2014/main" id="{FB2121FF-C2FF-ED06-AA7B-9DB4D905B5EC}"/>
              </a:ext>
            </a:extLst>
          </p:cNvPr>
          <p:cNvSpPr txBox="1"/>
          <p:nvPr/>
        </p:nvSpPr>
        <p:spPr>
          <a:xfrm>
            <a:off x="973777" y="1340442"/>
            <a:ext cx="10412330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latin typeface="FC Crayon [Non-commercial] Reg" pitchFamily="2" charset="-34"/>
                <a:cs typeface="FC Crayon [Non-commercial] Reg" pitchFamily="2" charset="-34"/>
              </a:rPr>
              <a:t>1. </a:t>
            </a:r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เติมกรด</a:t>
            </a:r>
            <a:r>
              <a:rPr lang="th-TH" sz="2400" dirty="0" err="1">
                <a:latin typeface="FC Crayon [Non-commercial] Reg" pitchFamily="2" charset="-34"/>
                <a:cs typeface="FC Crayon [Non-commercial] Reg" pitchFamily="2" charset="-34"/>
              </a:rPr>
              <a:t>ไฮโ</a:t>
            </a:r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ดรคลอริก </a:t>
            </a:r>
            <a:r>
              <a:rPr lang="en-US" sz="2400" dirty="0">
                <a:latin typeface="FC Crayon [Non-commercial] Reg" pitchFamily="2" charset="-34"/>
                <a:cs typeface="FC Crayon [Non-commercial] Reg" pitchFamily="2" charset="-34"/>
              </a:rPr>
              <a:t>5 </a:t>
            </a:r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กรัม ลงในน้ำ </a:t>
            </a:r>
            <a:r>
              <a:rPr lang="en-US" sz="2400" dirty="0">
                <a:latin typeface="FC Crayon [Non-commercial] Reg" pitchFamily="2" charset="-34"/>
                <a:cs typeface="FC Crayon [Non-commercial] Reg" pitchFamily="2" charset="-34"/>
              </a:rPr>
              <a:t>20 </a:t>
            </a:r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กรัม สารละลายที่ได้เข้มข้นเท่าใดในหน่วยร้อยละโดยมวลต่อมวล</a:t>
            </a:r>
          </a:p>
        </p:txBody>
      </p:sp>
      <p:sp>
        <p:nvSpPr>
          <p:cNvPr id="15" name="TextBox 15">
            <a:extLst>
              <a:ext uri="{FF2B5EF4-FFF2-40B4-BE49-F238E27FC236}">
                <a16:creationId xmlns:a16="http://schemas.microsoft.com/office/drawing/2014/main" id="{CC5D27E2-4403-49D6-431D-873E7444A351}"/>
              </a:ext>
            </a:extLst>
          </p:cNvPr>
          <p:cNvSpPr txBox="1"/>
          <p:nvPr/>
        </p:nvSpPr>
        <p:spPr>
          <a:xfrm>
            <a:off x="1916284" y="1988364"/>
            <a:ext cx="825088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h-TH" sz="2400" dirty="0">
                <a:solidFill>
                  <a:schemeClr val="accent2"/>
                </a:solidFill>
                <a:latin typeface="FC Crayon [Non-commercial] Reg" pitchFamily="2" charset="-34"/>
                <a:cs typeface="FC Crayon [Non-commercial] Reg" pitchFamily="2" charset="-34"/>
              </a:rPr>
              <a:t>จากโจทย์</a:t>
            </a:r>
            <a:r>
              <a:rPr lang="en-US" sz="2400" dirty="0">
                <a:solidFill>
                  <a:schemeClr val="accent2"/>
                </a:solidFill>
                <a:latin typeface="FC Crayon [Non-commercial] Reg" pitchFamily="2" charset="-34"/>
                <a:cs typeface="FC Crayon [Non-commercial] Reg" pitchFamily="2" charset="-34"/>
              </a:rPr>
              <a:t> </a:t>
            </a:r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ตัวละลาย คือ กรด</a:t>
            </a:r>
            <a:r>
              <a:rPr lang="th-TH" sz="2400" dirty="0" err="1">
                <a:latin typeface="FC Crayon [Non-commercial] Reg" pitchFamily="2" charset="-34"/>
                <a:cs typeface="FC Crayon [Non-commercial] Reg" pitchFamily="2" charset="-34"/>
              </a:rPr>
              <a:t>ไฮโ</a:t>
            </a:r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ดรคลอริก ดังนั้น มวลของตัวละลาย </a:t>
            </a:r>
            <a:r>
              <a:rPr lang="en-US" sz="2400" dirty="0">
                <a:latin typeface="FC Crayon [Non-commercial] Reg" pitchFamily="2" charset="-34"/>
                <a:cs typeface="FC Crayon [Non-commercial] Reg" pitchFamily="2" charset="-34"/>
              </a:rPr>
              <a:t>= 5 </a:t>
            </a:r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กรัม </a:t>
            </a:r>
            <a:endParaRPr lang="en-US" sz="2400" dirty="0">
              <a:latin typeface="FC Crayon [Non-commercial] Reg" pitchFamily="2" charset="-34"/>
              <a:cs typeface="FC Crayon [Non-commercial] Reg" pitchFamily="2" charset="-34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5C9A921-46EB-FA87-428C-05322AE3FCE7}"/>
              </a:ext>
            </a:extLst>
          </p:cNvPr>
          <p:cNvSpPr txBox="1"/>
          <p:nvPr/>
        </p:nvSpPr>
        <p:spPr>
          <a:xfrm>
            <a:off x="973777" y="1988364"/>
            <a:ext cx="77462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h-TH" sz="2400" u="sng" dirty="0">
                <a:latin typeface="FC Crayon [Non-commercial] Reg" pitchFamily="2" charset="-34"/>
                <a:cs typeface="FC Crayon [Non-commercial] Reg" pitchFamily="2" charset="-34"/>
              </a:rPr>
              <a:t>วิธีทำ</a:t>
            </a:r>
            <a:endParaRPr lang="en-US" sz="2400" u="sng" dirty="0">
              <a:latin typeface="FC Crayon [Non-commercial] Reg" pitchFamily="2" charset="-34"/>
              <a:cs typeface="FC Crayon [Non-commercial] Reg" pitchFamily="2" charset="-34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กล่องข้อความ 18">
                <a:extLst>
                  <a:ext uri="{FF2B5EF4-FFF2-40B4-BE49-F238E27FC236}">
                    <a16:creationId xmlns:a16="http://schemas.microsoft.com/office/drawing/2014/main" id="{15312071-D198-F400-B971-213B4D47606A}"/>
                  </a:ext>
                </a:extLst>
              </p:cNvPr>
              <p:cNvSpPr txBox="1"/>
              <p:nvPr/>
            </p:nvSpPr>
            <p:spPr>
              <a:xfrm>
                <a:off x="1916284" y="3519994"/>
                <a:ext cx="5676097" cy="73911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th-TH" sz="2400" b="0" i="0" smtClean="0">
                        <a:latin typeface="FC Crayon [Non-commercial] Reg" pitchFamily="2" charset="-34"/>
                        <a:cs typeface="FC Crayon [Non-commercial] Reg" pitchFamily="2" charset="-34"/>
                      </a:rPr>
                      <m:t>ร้อยละโดยมวล 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 sz="2400" b="0" i="0" smtClean="0">
                            <a:latin typeface="FC Crayon [Non-commercial] Reg" pitchFamily="2" charset="-34"/>
                            <a:cs typeface="FC Crayon [Non-commercial] Reg" pitchFamily="2" charset="-34"/>
                          </a:rPr>
                          <m:t>%</m:t>
                        </m:r>
                        <m:r>
                          <m:rPr>
                            <m:nor/>
                          </m:rPr>
                          <a:rPr lang="en-US" sz="2400" b="0" i="0" smtClean="0">
                            <a:latin typeface="FC Crayon [Non-commercial] Reg" pitchFamily="2" charset="-34"/>
                            <a:cs typeface="FC Crayon [Non-commercial] Reg" pitchFamily="2" charset="-34"/>
                          </a:rPr>
                          <m:t>W</m:t>
                        </m:r>
                        <m:r>
                          <m:rPr>
                            <m:nor/>
                          </m:rPr>
                          <a:rPr lang="en-US" sz="2400" b="0" i="0" smtClean="0">
                            <a:latin typeface="FC Crayon [Non-commercial] Reg" pitchFamily="2" charset="-34"/>
                            <a:cs typeface="FC Crayon [Non-commercial] Reg" pitchFamily="2" charset="-34"/>
                          </a:rPr>
                          <m:t>/</m:t>
                        </m:r>
                        <m:r>
                          <m:rPr>
                            <m:nor/>
                          </m:rPr>
                          <a:rPr lang="en-US" sz="2400" b="0" i="0" smtClean="0">
                            <a:latin typeface="FC Crayon [Non-commercial] Reg" pitchFamily="2" charset="-34"/>
                            <a:cs typeface="FC Crayon [Non-commercial] Reg" pitchFamily="2" charset="-34"/>
                          </a:rPr>
                          <m:t>W</m:t>
                        </m:r>
                      </m:e>
                    </m:d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pt-BR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th-TH" sz="2400" b="0" i="0" smtClean="0">
                            <a:latin typeface="FC Crayon [Non-commercial] Reg" pitchFamily="2" charset="-34"/>
                            <a:cs typeface="FC Crayon [Non-commercial] Reg" pitchFamily="2" charset="-34"/>
                          </a:rPr>
                          <m:t>มวลของตัวละลาย</m:t>
                        </m:r>
                      </m:num>
                      <m:den>
                        <m:r>
                          <m:rPr>
                            <m:nor/>
                          </m:rPr>
                          <a:rPr lang="th-TH" sz="2400" b="0" i="0" smtClean="0">
                            <a:latin typeface="FC Crayon [Non-commercial] Reg" pitchFamily="2" charset="-34"/>
                            <a:cs typeface="FC Crayon [Non-commercial] Reg" pitchFamily="2" charset="-34"/>
                          </a:rPr>
                          <m:t>มวลของสารละลาย</m:t>
                        </m:r>
                      </m:den>
                    </m:f>
                  </m:oMath>
                </a14:m>
                <a:r>
                  <a:rPr lang="th-TH" sz="2400" dirty="0">
                    <a:latin typeface="FC Crayon [Non-commercial] Reg" pitchFamily="2" charset="-34"/>
                    <a:cs typeface="FC Crayon [Non-commercial] Reg" pitchFamily="2" charset="-34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th-TH" sz="2400" i="0" dirty="0" smtClean="0">
                        <a:latin typeface="FC Crayon [Non-commercial] Reg" pitchFamily="2" charset="-34"/>
                        <a:ea typeface="Cambria Math" panose="02040503050406030204" pitchFamily="18" charset="0"/>
                        <a:cs typeface="FC Crayon [Non-commercial] Reg" pitchFamily="2" charset="-34"/>
                      </a:rPr>
                      <m:t>×</m:t>
                    </m:r>
                  </m:oMath>
                </a14:m>
                <a:r>
                  <a:rPr lang="th-TH" sz="2400" dirty="0">
                    <a:latin typeface="FC Crayon [Non-commercial] Reg" pitchFamily="2" charset="-34"/>
                    <a:cs typeface="FC Crayon [Non-commercial] Reg" pitchFamily="2" charset="-34"/>
                  </a:rPr>
                  <a:t> </a:t>
                </a:r>
                <a:r>
                  <a:rPr lang="en-US" sz="2400" dirty="0">
                    <a:latin typeface="FC Crayon [Non-commercial] Reg" pitchFamily="2" charset="-34"/>
                    <a:cs typeface="FC Crayon [Non-commercial] Reg" pitchFamily="2" charset="-34"/>
                  </a:rPr>
                  <a:t>100</a:t>
                </a:r>
              </a:p>
            </p:txBody>
          </p:sp>
        </mc:Choice>
        <mc:Fallback xmlns="">
          <p:sp>
            <p:nvSpPr>
              <p:cNvPr id="19" name="กล่องข้อความ 18">
                <a:extLst>
                  <a:ext uri="{FF2B5EF4-FFF2-40B4-BE49-F238E27FC236}">
                    <a16:creationId xmlns:a16="http://schemas.microsoft.com/office/drawing/2014/main" id="{15312071-D198-F400-B971-213B4D4760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6284" y="3519994"/>
                <a:ext cx="5676097" cy="739113"/>
              </a:xfrm>
              <a:prstGeom prst="rect">
                <a:avLst/>
              </a:prstGeom>
              <a:blipFill>
                <a:blip r:embed="rId3"/>
                <a:stretch>
                  <a:fillRect l="-893" b="-10000"/>
                </a:stretch>
              </a:blipFill>
            </p:spPr>
            <p:txBody>
              <a:bodyPr/>
              <a:lstStyle/>
              <a:p>
                <a:r>
                  <a:rPr lang="th-T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กล่องข้อความ 19">
                <a:extLst>
                  <a:ext uri="{FF2B5EF4-FFF2-40B4-BE49-F238E27FC236}">
                    <a16:creationId xmlns:a16="http://schemas.microsoft.com/office/drawing/2014/main" id="{5D82221E-C58C-2366-BCC0-B27DF93A7409}"/>
                  </a:ext>
                </a:extLst>
              </p:cNvPr>
              <p:cNvSpPr txBox="1"/>
              <p:nvPr/>
            </p:nvSpPr>
            <p:spPr>
              <a:xfrm>
                <a:off x="3013673" y="4310879"/>
                <a:ext cx="5676097" cy="77444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pt-BR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                </m:t>
                        </m:r>
                        <m:r>
                          <m:rPr>
                            <m:nor/>
                          </m:rPr>
                          <a:rPr lang="en-US" sz="2400" b="0" i="0" smtClean="0">
                            <a:latin typeface="FC Crayon [Non-commercial] Reg" pitchFamily="2" charset="-34"/>
                            <a:cs typeface="FC Crayon [Non-commercial] Reg" pitchFamily="2" charset="-34"/>
                          </a:rPr>
                          <m:t>5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FC Crayon [Non-commercial] Reg" pitchFamily="2" charset="-34"/>
                          </a:rPr>
                          <m:t>                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b="0" i="0" smtClean="0">
                            <a:latin typeface="FC Crayon [Non-commercial] Reg" pitchFamily="2" charset="-34"/>
                            <a:cs typeface="FC Crayon [Non-commercial] Reg" pitchFamily="2" charset="-34"/>
                          </a:rPr>
                          <m:t>25</m:t>
                        </m:r>
                      </m:den>
                    </m:f>
                  </m:oMath>
                </a14:m>
                <a:r>
                  <a:rPr lang="th-TH" sz="2400" dirty="0">
                    <a:latin typeface="FC Crayon [Non-commercial] Reg" pitchFamily="2" charset="-34"/>
                    <a:cs typeface="FC Crayon [Non-commercial] Reg" pitchFamily="2" charset="-34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th-TH" sz="2400" i="0" dirty="0" smtClean="0">
                        <a:latin typeface="FC Crayon [Non-commercial] Reg" pitchFamily="2" charset="-34"/>
                        <a:ea typeface="Cambria Math" panose="02040503050406030204" pitchFamily="18" charset="0"/>
                        <a:cs typeface="FC Crayon [Non-commercial] Reg" pitchFamily="2" charset="-34"/>
                      </a:rPr>
                      <m:t>×</m:t>
                    </m:r>
                  </m:oMath>
                </a14:m>
                <a:r>
                  <a:rPr lang="th-TH" sz="2400" dirty="0">
                    <a:latin typeface="FC Crayon [Non-commercial] Reg" pitchFamily="2" charset="-34"/>
                    <a:cs typeface="FC Crayon [Non-commercial] Reg" pitchFamily="2" charset="-34"/>
                  </a:rPr>
                  <a:t> </a:t>
                </a:r>
                <a:r>
                  <a:rPr lang="en-US" sz="2400" dirty="0">
                    <a:latin typeface="FC Crayon [Non-commercial] Reg" pitchFamily="2" charset="-34"/>
                    <a:cs typeface="FC Crayon [Non-commercial] Reg" pitchFamily="2" charset="-34"/>
                  </a:rPr>
                  <a:t>100</a:t>
                </a:r>
              </a:p>
            </p:txBody>
          </p:sp>
        </mc:Choice>
        <mc:Fallback xmlns="">
          <p:sp>
            <p:nvSpPr>
              <p:cNvPr id="20" name="กล่องข้อความ 19">
                <a:extLst>
                  <a:ext uri="{FF2B5EF4-FFF2-40B4-BE49-F238E27FC236}">
                    <a16:creationId xmlns:a16="http://schemas.microsoft.com/office/drawing/2014/main" id="{5D82221E-C58C-2366-BCC0-B27DF93A74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3673" y="4310879"/>
                <a:ext cx="5676097" cy="774443"/>
              </a:xfrm>
              <a:prstGeom prst="rect">
                <a:avLst/>
              </a:prstGeom>
              <a:blipFill>
                <a:blip r:embed="rId4"/>
                <a:stretch>
                  <a:fillRect b="-11290"/>
                </a:stretch>
              </a:blipFill>
            </p:spPr>
            <p:txBody>
              <a:bodyPr/>
              <a:lstStyle/>
              <a:p>
                <a:r>
                  <a:rPr lang="th-T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16">
            <a:extLst>
              <a:ext uri="{FF2B5EF4-FFF2-40B4-BE49-F238E27FC236}">
                <a16:creationId xmlns:a16="http://schemas.microsoft.com/office/drawing/2014/main" id="{8BB446FB-8B1F-7AB5-FE45-DCE83F0F3421}"/>
              </a:ext>
            </a:extLst>
          </p:cNvPr>
          <p:cNvSpPr txBox="1"/>
          <p:nvPr/>
        </p:nvSpPr>
        <p:spPr>
          <a:xfrm>
            <a:off x="1916284" y="2701039"/>
            <a:ext cx="86607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ตัวทำละลายคือ น้ำ</a:t>
            </a:r>
            <a:r>
              <a:rPr lang="th-TH" sz="2400" baseline="-25000" dirty="0">
                <a:latin typeface="FC Crayon [Non-commercial] Reg" pitchFamily="2" charset="-34"/>
                <a:cs typeface="FC Crayon [Non-commercial] Reg" pitchFamily="2" charset="-34"/>
              </a:rPr>
              <a:t> </a:t>
            </a:r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 ดังนั้น มวลของสารละลาย </a:t>
            </a:r>
            <a:r>
              <a:rPr lang="en-US" sz="2400" dirty="0">
                <a:latin typeface="FC Crayon [Non-commercial] Reg" pitchFamily="2" charset="-34"/>
                <a:cs typeface="FC Crayon [Non-commercial] Reg" pitchFamily="2" charset="-34"/>
              </a:rPr>
              <a:t>= </a:t>
            </a:r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มวลของตัวละลาย </a:t>
            </a:r>
            <a:r>
              <a:rPr lang="en-US" sz="2400" dirty="0">
                <a:latin typeface="FC Crayon [Non-commercial] Reg" pitchFamily="2" charset="-34"/>
                <a:cs typeface="FC Crayon [Non-commercial] Reg" pitchFamily="2" charset="-34"/>
              </a:rPr>
              <a:t>+ </a:t>
            </a:r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มวลของตัวทำละลาย</a:t>
            </a:r>
            <a:endParaRPr lang="en-US" sz="2400" dirty="0">
              <a:latin typeface="FC Crayon [Non-commercial] Reg" pitchFamily="2" charset="-34"/>
              <a:cs typeface="FC Crayon [Non-commercial] Reg" pitchFamily="2" charset="-34"/>
            </a:endParaRPr>
          </a:p>
        </p:txBody>
      </p:sp>
      <p:sp>
        <p:nvSpPr>
          <p:cNvPr id="25" name="TextBox 17">
            <a:extLst>
              <a:ext uri="{FF2B5EF4-FFF2-40B4-BE49-F238E27FC236}">
                <a16:creationId xmlns:a16="http://schemas.microsoft.com/office/drawing/2014/main" id="{2F445E23-A09A-2B04-4797-464BE3ACF918}"/>
              </a:ext>
            </a:extLst>
          </p:cNvPr>
          <p:cNvSpPr txBox="1"/>
          <p:nvPr/>
        </p:nvSpPr>
        <p:spPr>
          <a:xfrm>
            <a:off x="6119750" y="3196557"/>
            <a:ext cx="43537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FC Crayon [Non-commercial] Reg" pitchFamily="2" charset="-34"/>
                <a:cs typeface="FC Crayon [Non-commercial] Reg" pitchFamily="2" charset="-34"/>
              </a:rPr>
              <a:t>= 5 + 20 =</a:t>
            </a:r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 </a:t>
            </a:r>
            <a:r>
              <a:rPr lang="en-US" sz="2400" dirty="0">
                <a:latin typeface="FC Crayon [Non-commercial] Reg" pitchFamily="2" charset="-34"/>
                <a:cs typeface="FC Crayon [Non-commercial] Reg" pitchFamily="2" charset="-34"/>
              </a:rPr>
              <a:t>25 </a:t>
            </a:r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กรัม</a:t>
            </a:r>
            <a:endParaRPr lang="en-US" sz="2400" dirty="0">
              <a:latin typeface="FC Crayon [Non-commercial] Reg" pitchFamily="2" charset="-34"/>
              <a:cs typeface="FC Crayon [Non-commercial] Reg" pitchFamily="2" charset="-34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0">
                <a:extLst>
                  <a:ext uri="{FF2B5EF4-FFF2-40B4-BE49-F238E27FC236}">
                    <a16:creationId xmlns:a16="http://schemas.microsoft.com/office/drawing/2014/main" id="{76D4E7F3-604D-73D8-5368-23052D6F6607}"/>
                  </a:ext>
                </a:extLst>
              </p:cNvPr>
              <p:cNvSpPr txBox="1"/>
              <p:nvPr/>
            </p:nvSpPr>
            <p:spPr>
              <a:xfrm>
                <a:off x="4514613" y="5123899"/>
                <a:ext cx="4480892" cy="507831"/>
              </a:xfrm>
              <a:prstGeom prst="rect">
                <a:avLst/>
              </a:prstGeom>
              <a:noFill/>
              <a:ln>
                <a:noFill/>
                <a:prstDash val="dash"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240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400" dirty="0">
                    <a:latin typeface="FC Crayon [Non-commercial] Reg" pitchFamily="2" charset="-34"/>
                    <a:cs typeface="FC Crayon [Non-commercial] Reg" pitchFamily="2" charset="-34"/>
                  </a:rPr>
                  <a:t> 20 </a:t>
                </a:r>
                <a:r>
                  <a:rPr lang="th-TH" sz="2400" dirty="0">
                    <a:latin typeface="FC Crayon [Non-commercial] Reg" pitchFamily="2" charset="-34"/>
                    <a:cs typeface="FC Crayon [Non-commercial] Reg" pitchFamily="2" charset="-34"/>
                  </a:rPr>
                  <a:t>เปอร์เซ็นต์โดยมวล หรือ </a:t>
                </a:r>
                <a:r>
                  <a:rPr lang="en-US" sz="2400" dirty="0">
                    <a:latin typeface="FC Crayon [Non-commercial] Reg" pitchFamily="2" charset="-34"/>
                    <a:cs typeface="FC Crayon [Non-commercial] Reg" pitchFamily="2" charset="-34"/>
                  </a:rPr>
                  <a:t>20 %w/w</a:t>
                </a:r>
              </a:p>
            </p:txBody>
          </p:sp>
        </mc:Choice>
        <mc:Fallback xmlns="">
          <p:sp>
            <p:nvSpPr>
              <p:cNvPr id="26" name="TextBox 20">
                <a:extLst>
                  <a:ext uri="{FF2B5EF4-FFF2-40B4-BE49-F238E27FC236}">
                    <a16:creationId xmlns:a16="http://schemas.microsoft.com/office/drawing/2014/main" id="{76D4E7F3-604D-73D8-5368-23052D6F66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4613" y="5123899"/>
                <a:ext cx="4480892" cy="507831"/>
              </a:xfrm>
              <a:prstGeom prst="rect">
                <a:avLst/>
              </a:prstGeom>
              <a:blipFill>
                <a:blip r:embed="rId5"/>
                <a:stretch>
                  <a:fillRect l="-1412" b="-36585"/>
                </a:stretch>
              </a:blipFill>
              <a:ln>
                <a:noFill/>
                <a:prstDash val="dash"/>
              </a:ln>
            </p:spPr>
            <p:txBody>
              <a:bodyPr/>
              <a:lstStyle/>
              <a:p>
                <a:r>
                  <a:rPr lang="th-T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Box 21">
            <a:extLst>
              <a:ext uri="{FF2B5EF4-FFF2-40B4-BE49-F238E27FC236}">
                <a16:creationId xmlns:a16="http://schemas.microsoft.com/office/drawing/2014/main" id="{10D230AC-8909-2CD8-2A0B-A57EAADCA56F}"/>
              </a:ext>
            </a:extLst>
          </p:cNvPr>
          <p:cNvSpPr txBox="1"/>
          <p:nvPr/>
        </p:nvSpPr>
        <p:spPr>
          <a:xfrm>
            <a:off x="1916284" y="5904470"/>
            <a:ext cx="10007880" cy="369332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square" lIns="0" tIns="0" rIns="0" bIns="0" rtlCol="0">
            <a:spAutoFit/>
          </a:bodyPr>
          <a:lstStyle/>
          <a:p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ดังนั้น กรด</a:t>
            </a:r>
            <a:r>
              <a:rPr lang="th-TH" sz="2400" dirty="0" err="1">
                <a:latin typeface="FC Crayon [Non-commercial] Reg" pitchFamily="2" charset="-34"/>
                <a:cs typeface="FC Crayon [Non-commercial] Reg" pitchFamily="2" charset="-34"/>
              </a:rPr>
              <a:t>ไฮโ</a:t>
            </a:r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ดรคลอริก มีความเข้มข้น </a:t>
            </a:r>
            <a:r>
              <a:rPr lang="en-US" sz="2400" dirty="0">
                <a:latin typeface="FC Crayon [Non-commercial] Reg" pitchFamily="2" charset="-34"/>
                <a:cs typeface="FC Crayon [Non-commercial] Reg" pitchFamily="2" charset="-34"/>
              </a:rPr>
              <a:t>20 </a:t>
            </a:r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เปอร์เซ็นต์โดยมวล หรือ </a:t>
            </a:r>
            <a:r>
              <a:rPr lang="en-US" sz="2400" dirty="0">
                <a:latin typeface="FC Crayon [Non-commercial] Reg" pitchFamily="2" charset="-34"/>
                <a:cs typeface="FC Crayon [Non-commercial] Reg" pitchFamily="2" charset="-34"/>
              </a:rPr>
              <a:t>20 %w/w</a:t>
            </a:r>
          </a:p>
        </p:txBody>
      </p:sp>
      <p:sp>
        <p:nvSpPr>
          <p:cNvPr id="28" name="กล่องข้อความ 27">
            <a:extLst>
              <a:ext uri="{FF2B5EF4-FFF2-40B4-BE49-F238E27FC236}">
                <a16:creationId xmlns:a16="http://schemas.microsoft.com/office/drawing/2014/main" id="{AF55824E-8B50-F006-6F34-F4873E9E70BB}"/>
              </a:ext>
            </a:extLst>
          </p:cNvPr>
          <p:cNvSpPr txBox="1"/>
          <p:nvPr/>
        </p:nvSpPr>
        <p:spPr>
          <a:xfrm>
            <a:off x="6776464" y="729393"/>
            <a:ext cx="471031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2400" dirty="0">
                <a:solidFill>
                  <a:srgbClr val="F897CB"/>
                </a:solidFill>
                <a:effectLst/>
                <a:latin typeface="FC Crayon [Non-commercial] Reg" pitchFamily="2" charset="-34"/>
                <a:cs typeface="FC Crayon [Non-commercial] Reg" pitchFamily="2" charset="-34"/>
              </a:rPr>
              <a:t>มักใช้กับตัวละลายและตัวทำละลายที่เป</a:t>
            </a:r>
            <a:r>
              <a:rPr lang="th-TH" sz="2400" dirty="0">
                <a:solidFill>
                  <a:srgbClr val="F897CB"/>
                </a:solidFill>
                <a:latin typeface="FC Crayon [Non-commercial] Reg" pitchFamily="2" charset="-34"/>
                <a:cs typeface="FC Crayon [Non-commercial] Reg" pitchFamily="2" charset="-34"/>
              </a:rPr>
              <a:t>็</a:t>
            </a:r>
            <a:r>
              <a:rPr lang="th-TH" sz="2400" dirty="0">
                <a:solidFill>
                  <a:srgbClr val="F897CB"/>
                </a:solidFill>
                <a:effectLst/>
                <a:latin typeface="FC Crayon [Non-commercial] Reg" pitchFamily="2" charset="-34"/>
                <a:cs typeface="FC Crayon [Non-commercial] Reg" pitchFamily="2" charset="-34"/>
              </a:rPr>
              <a:t>นของแข็ง</a:t>
            </a:r>
          </a:p>
        </p:txBody>
      </p:sp>
    </p:spTree>
    <p:extLst>
      <p:ext uri="{BB962C8B-B14F-4D97-AF65-F5344CB8AC3E}">
        <p14:creationId xmlns:p14="http://schemas.microsoft.com/office/powerpoint/2010/main" val="30182282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9" grpId="0"/>
      <p:bldP spid="20" grpId="0"/>
      <p:bldP spid="21" grpId="0"/>
      <p:bldP spid="25" grpId="0"/>
      <p:bldP spid="26" grpId="0"/>
      <p:bldP spid="2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กลุ่ม 9">
            <a:extLst>
              <a:ext uri="{FF2B5EF4-FFF2-40B4-BE49-F238E27FC236}">
                <a16:creationId xmlns:a16="http://schemas.microsoft.com/office/drawing/2014/main" id="{DB487419-F587-A7E6-B8DA-D8C04C704A37}"/>
              </a:ext>
            </a:extLst>
          </p:cNvPr>
          <p:cNvGrpSpPr/>
          <p:nvPr/>
        </p:nvGrpSpPr>
        <p:grpSpPr>
          <a:xfrm>
            <a:off x="-298512" y="613848"/>
            <a:ext cx="7380534" cy="684803"/>
            <a:chOff x="1776549" y="3086598"/>
            <a:chExt cx="3173631" cy="684803"/>
          </a:xfrm>
        </p:grpSpPr>
        <p:sp>
          <p:nvSpPr>
            <p:cNvPr id="11" name="สี่เหลี่ยมผืนผ้ามุมมน 4">
              <a:extLst>
                <a:ext uri="{FF2B5EF4-FFF2-40B4-BE49-F238E27FC236}">
                  <a16:creationId xmlns:a16="http://schemas.microsoft.com/office/drawing/2014/main" id="{9281A047-FCCB-2794-1664-FDD9104C795B}"/>
                </a:ext>
              </a:extLst>
            </p:cNvPr>
            <p:cNvSpPr/>
            <p:nvPr/>
          </p:nvSpPr>
          <p:spPr>
            <a:xfrm>
              <a:off x="1957834" y="3086598"/>
              <a:ext cx="2798303" cy="684803"/>
            </a:xfrm>
            <a:custGeom>
              <a:avLst/>
              <a:gdLst>
                <a:gd name="connsiteX0" fmla="*/ 0 w 2798303"/>
                <a:gd name="connsiteY0" fmla="*/ 77944 h 684803"/>
                <a:gd name="connsiteX1" fmla="*/ 74484 w 2798303"/>
                <a:gd name="connsiteY1" fmla="*/ 0 h 684803"/>
                <a:gd name="connsiteX2" fmla="*/ 224613 w 2798303"/>
                <a:gd name="connsiteY2" fmla="*/ 0 h 684803"/>
                <a:gd name="connsiteX3" fmla="*/ 348248 w 2798303"/>
                <a:gd name="connsiteY3" fmla="*/ 0 h 684803"/>
                <a:gd name="connsiteX4" fmla="*/ 551364 w 2798303"/>
                <a:gd name="connsiteY4" fmla="*/ 0 h 684803"/>
                <a:gd name="connsiteX5" fmla="*/ 780973 w 2798303"/>
                <a:gd name="connsiteY5" fmla="*/ 0 h 684803"/>
                <a:gd name="connsiteX6" fmla="*/ 957595 w 2798303"/>
                <a:gd name="connsiteY6" fmla="*/ 0 h 684803"/>
                <a:gd name="connsiteX7" fmla="*/ 1107724 w 2798303"/>
                <a:gd name="connsiteY7" fmla="*/ 0 h 684803"/>
                <a:gd name="connsiteX8" fmla="*/ 1257853 w 2798303"/>
                <a:gd name="connsiteY8" fmla="*/ 0 h 684803"/>
                <a:gd name="connsiteX9" fmla="*/ 1381489 w 2798303"/>
                <a:gd name="connsiteY9" fmla="*/ 0 h 684803"/>
                <a:gd name="connsiteX10" fmla="*/ 1505124 w 2798303"/>
                <a:gd name="connsiteY10" fmla="*/ 0 h 684803"/>
                <a:gd name="connsiteX11" fmla="*/ 1628760 w 2798303"/>
                <a:gd name="connsiteY11" fmla="*/ 0 h 684803"/>
                <a:gd name="connsiteX12" fmla="*/ 1752395 w 2798303"/>
                <a:gd name="connsiteY12" fmla="*/ 0 h 684803"/>
                <a:gd name="connsiteX13" fmla="*/ 1982004 w 2798303"/>
                <a:gd name="connsiteY13" fmla="*/ 0 h 684803"/>
                <a:gd name="connsiteX14" fmla="*/ 2158627 w 2798303"/>
                <a:gd name="connsiteY14" fmla="*/ 0 h 684803"/>
                <a:gd name="connsiteX15" fmla="*/ 2388235 w 2798303"/>
                <a:gd name="connsiteY15" fmla="*/ 0 h 684803"/>
                <a:gd name="connsiteX16" fmla="*/ 2723818 w 2798303"/>
                <a:gd name="connsiteY16" fmla="*/ 0 h 684803"/>
                <a:gd name="connsiteX17" fmla="*/ 2798303 w 2798303"/>
                <a:gd name="connsiteY17" fmla="*/ 77944 h 684803"/>
                <a:gd name="connsiteX18" fmla="*/ 2798303 w 2798303"/>
                <a:gd name="connsiteY18" fmla="*/ 243670 h 684803"/>
                <a:gd name="connsiteX19" fmla="*/ 2798303 w 2798303"/>
                <a:gd name="connsiteY19" fmla="*/ 414686 h 684803"/>
                <a:gd name="connsiteX20" fmla="*/ 2798303 w 2798303"/>
                <a:gd name="connsiteY20" fmla="*/ 606858 h 684803"/>
                <a:gd name="connsiteX21" fmla="*/ 2723818 w 2798303"/>
                <a:gd name="connsiteY21" fmla="*/ 684803 h 684803"/>
                <a:gd name="connsiteX22" fmla="*/ 2573689 w 2798303"/>
                <a:gd name="connsiteY22" fmla="*/ 684803 h 684803"/>
                <a:gd name="connsiteX23" fmla="*/ 2450053 w 2798303"/>
                <a:gd name="connsiteY23" fmla="*/ 684803 h 684803"/>
                <a:gd name="connsiteX24" fmla="*/ 2246937 w 2798303"/>
                <a:gd name="connsiteY24" fmla="*/ 684803 h 684803"/>
                <a:gd name="connsiteX25" fmla="*/ 2096808 w 2798303"/>
                <a:gd name="connsiteY25" fmla="*/ 684803 h 684803"/>
                <a:gd name="connsiteX26" fmla="*/ 1946680 w 2798303"/>
                <a:gd name="connsiteY26" fmla="*/ 684803 h 684803"/>
                <a:gd name="connsiteX27" fmla="*/ 1743564 w 2798303"/>
                <a:gd name="connsiteY27" fmla="*/ 684803 h 684803"/>
                <a:gd name="connsiteX28" fmla="*/ 1513955 w 2798303"/>
                <a:gd name="connsiteY28" fmla="*/ 684803 h 684803"/>
                <a:gd name="connsiteX29" fmla="*/ 1284346 w 2798303"/>
                <a:gd name="connsiteY29" fmla="*/ 684803 h 684803"/>
                <a:gd name="connsiteX30" fmla="*/ 1107724 w 2798303"/>
                <a:gd name="connsiteY30" fmla="*/ 684803 h 684803"/>
                <a:gd name="connsiteX31" fmla="*/ 984088 w 2798303"/>
                <a:gd name="connsiteY31" fmla="*/ 684803 h 684803"/>
                <a:gd name="connsiteX32" fmla="*/ 860453 w 2798303"/>
                <a:gd name="connsiteY32" fmla="*/ 684803 h 684803"/>
                <a:gd name="connsiteX33" fmla="*/ 683830 w 2798303"/>
                <a:gd name="connsiteY33" fmla="*/ 684803 h 684803"/>
                <a:gd name="connsiteX34" fmla="*/ 560195 w 2798303"/>
                <a:gd name="connsiteY34" fmla="*/ 684803 h 684803"/>
                <a:gd name="connsiteX35" fmla="*/ 410066 w 2798303"/>
                <a:gd name="connsiteY35" fmla="*/ 684803 h 684803"/>
                <a:gd name="connsiteX36" fmla="*/ 233444 w 2798303"/>
                <a:gd name="connsiteY36" fmla="*/ 684803 h 684803"/>
                <a:gd name="connsiteX37" fmla="*/ 74484 w 2798303"/>
                <a:gd name="connsiteY37" fmla="*/ 684803 h 684803"/>
                <a:gd name="connsiteX38" fmla="*/ 0 w 2798303"/>
                <a:gd name="connsiteY38" fmla="*/ 606858 h 684803"/>
                <a:gd name="connsiteX39" fmla="*/ 0 w 2798303"/>
                <a:gd name="connsiteY39" fmla="*/ 430553 h 684803"/>
                <a:gd name="connsiteX40" fmla="*/ 0 w 2798303"/>
                <a:gd name="connsiteY40" fmla="*/ 270116 h 684803"/>
                <a:gd name="connsiteX41" fmla="*/ 0 w 2798303"/>
                <a:gd name="connsiteY41" fmla="*/ 77944 h 684803"/>
                <a:gd name="connsiteX0" fmla="*/ 0 w 2798303"/>
                <a:gd name="connsiteY0" fmla="*/ 77944 h 684803"/>
                <a:gd name="connsiteX1" fmla="*/ 74484 w 2798303"/>
                <a:gd name="connsiteY1" fmla="*/ 0 h 684803"/>
                <a:gd name="connsiteX2" fmla="*/ 277599 w 2798303"/>
                <a:gd name="connsiteY2" fmla="*/ 0 h 684803"/>
                <a:gd name="connsiteX3" fmla="*/ 427728 w 2798303"/>
                <a:gd name="connsiteY3" fmla="*/ 0 h 684803"/>
                <a:gd name="connsiteX4" fmla="*/ 524871 w 2798303"/>
                <a:gd name="connsiteY4" fmla="*/ 0 h 684803"/>
                <a:gd name="connsiteX5" fmla="*/ 675000 w 2798303"/>
                <a:gd name="connsiteY5" fmla="*/ 0 h 684803"/>
                <a:gd name="connsiteX6" fmla="*/ 772142 w 2798303"/>
                <a:gd name="connsiteY6" fmla="*/ 0 h 684803"/>
                <a:gd name="connsiteX7" fmla="*/ 1001751 w 2798303"/>
                <a:gd name="connsiteY7" fmla="*/ 0 h 684803"/>
                <a:gd name="connsiteX8" fmla="*/ 1125386 w 2798303"/>
                <a:gd name="connsiteY8" fmla="*/ 0 h 684803"/>
                <a:gd name="connsiteX9" fmla="*/ 1328502 w 2798303"/>
                <a:gd name="connsiteY9" fmla="*/ 0 h 684803"/>
                <a:gd name="connsiteX10" fmla="*/ 1452138 w 2798303"/>
                <a:gd name="connsiteY10" fmla="*/ 0 h 684803"/>
                <a:gd name="connsiteX11" fmla="*/ 1681746 w 2798303"/>
                <a:gd name="connsiteY11" fmla="*/ 0 h 684803"/>
                <a:gd name="connsiteX12" fmla="*/ 1805382 w 2798303"/>
                <a:gd name="connsiteY12" fmla="*/ 0 h 684803"/>
                <a:gd name="connsiteX13" fmla="*/ 1982004 w 2798303"/>
                <a:gd name="connsiteY13" fmla="*/ 0 h 684803"/>
                <a:gd name="connsiteX14" fmla="*/ 2211613 w 2798303"/>
                <a:gd name="connsiteY14" fmla="*/ 0 h 684803"/>
                <a:gd name="connsiteX15" fmla="*/ 2361742 w 2798303"/>
                <a:gd name="connsiteY15" fmla="*/ 0 h 684803"/>
                <a:gd name="connsiteX16" fmla="*/ 2511871 w 2798303"/>
                <a:gd name="connsiteY16" fmla="*/ 0 h 684803"/>
                <a:gd name="connsiteX17" fmla="*/ 2723818 w 2798303"/>
                <a:gd name="connsiteY17" fmla="*/ 0 h 684803"/>
                <a:gd name="connsiteX18" fmla="*/ 2798303 w 2798303"/>
                <a:gd name="connsiteY18" fmla="*/ 77944 h 684803"/>
                <a:gd name="connsiteX19" fmla="*/ 2798303 w 2798303"/>
                <a:gd name="connsiteY19" fmla="*/ 248959 h 684803"/>
                <a:gd name="connsiteX20" fmla="*/ 2798303 w 2798303"/>
                <a:gd name="connsiteY20" fmla="*/ 409397 h 684803"/>
                <a:gd name="connsiteX21" fmla="*/ 2798303 w 2798303"/>
                <a:gd name="connsiteY21" fmla="*/ 606858 h 684803"/>
                <a:gd name="connsiteX22" fmla="*/ 2723818 w 2798303"/>
                <a:gd name="connsiteY22" fmla="*/ 684803 h 684803"/>
                <a:gd name="connsiteX23" fmla="*/ 2547195 w 2798303"/>
                <a:gd name="connsiteY23" fmla="*/ 684803 h 684803"/>
                <a:gd name="connsiteX24" fmla="*/ 2423560 w 2798303"/>
                <a:gd name="connsiteY24" fmla="*/ 684803 h 684803"/>
                <a:gd name="connsiteX25" fmla="*/ 2273431 w 2798303"/>
                <a:gd name="connsiteY25" fmla="*/ 684803 h 684803"/>
                <a:gd name="connsiteX26" fmla="*/ 2070315 w 2798303"/>
                <a:gd name="connsiteY26" fmla="*/ 684803 h 684803"/>
                <a:gd name="connsiteX27" fmla="*/ 1946680 w 2798303"/>
                <a:gd name="connsiteY27" fmla="*/ 684803 h 684803"/>
                <a:gd name="connsiteX28" fmla="*/ 1849537 w 2798303"/>
                <a:gd name="connsiteY28" fmla="*/ 684803 h 684803"/>
                <a:gd name="connsiteX29" fmla="*/ 1672915 w 2798303"/>
                <a:gd name="connsiteY29" fmla="*/ 684803 h 684803"/>
                <a:gd name="connsiteX30" fmla="*/ 1575773 w 2798303"/>
                <a:gd name="connsiteY30" fmla="*/ 684803 h 684803"/>
                <a:gd name="connsiteX31" fmla="*/ 1425644 w 2798303"/>
                <a:gd name="connsiteY31" fmla="*/ 684803 h 684803"/>
                <a:gd name="connsiteX32" fmla="*/ 1302009 w 2798303"/>
                <a:gd name="connsiteY32" fmla="*/ 684803 h 684803"/>
                <a:gd name="connsiteX33" fmla="*/ 1125386 w 2798303"/>
                <a:gd name="connsiteY33" fmla="*/ 684803 h 684803"/>
                <a:gd name="connsiteX34" fmla="*/ 1001751 w 2798303"/>
                <a:gd name="connsiteY34" fmla="*/ 684803 h 684803"/>
                <a:gd name="connsiteX35" fmla="*/ 904608 w 2798303"/>
                <a:gd name="connsiteY35" fmla="*/ 684803 h 684803"/>
                <a:gd name="connsiteX36" fmla="*/ 675000 w 2798303"/>
                <a:gd name="connsiteY36" fmla="*/ 684803 h 684803"/>
                <a:gd name="connsiteX37" fmla="*/ 445391 w 2798303"/>
                <a:gd name="connsiteY37" fmla="*/ 684803 h 684803"/>
                <a:gd name="connsiteX38" fmla="*/ 242275 w 2798303"/>
                <a:gd name="connsiteY38" fmla="*/ 684803 h 684803"/>
                <a:gd name="connsiteX39" fmla="*/ 74484 w 2798303"/>
                <a:gd name="connsiteY39" fmla="*/ 684803 h 684803"/>
                <a:gd name="connsiteX40" fmla="*/ 0 w 2798303"/>
                <a:gd name="connsiteY40" fmla="*/ 606858 h 684803"/>
                <a:gd name="connsiteX41" fmla="*/ 0 w 2798303"/>
                <a:gd name="connsiteY41" fmla="*/ 425264 h 684803"/>
                <a:gd name="connsiteX42" fmla="*/ 0 w 2798303"/>
                <a:gd name="connsiteY42" fmla="*/ 243670 h 684803"/>
                <a:gd name="connsiteX43" fmla="*/ 0 w 2798303"/>
                <a:gd name="connsiteY43" fmla="*/ 77944 h 684803"/>
                <a:gd name="connsiteX0" fmla="*/ 0 w 2798303"/>
                <a:gd name="connsiteY0" fmla="*/ 77944 h 684803"/>
                <a:gd name="connsiteX1" fmla="*/ 74484 w 2798303"/>
                <a:gd name="connsiteY1" fmla="*/ 0 h 684803"/>
                <a:gd name="connsiteX2" fmla="*/ 224613 w 2798303"/>
                <a:gd name="connsiteY2" fmla="*/ 0 h 684803"/>
                <a:gd name="connsiteX3" fmla="*/ 348248 w 2798303"/>
                <a:gd name="connsiteY3" fmla="*/ 0 h 684803"/>
                <a:gd name="connsiteX4" fmla="*/ 551364 w 2798303"/>
                <a:gd name="connsiteY4" fmla="*/ 0 h 684803"/>
                <a:gd name="connsiteX5" fmla="*/ 780973 w 2798303"/>
                <a:gd name="connsiteY5" fmla="*/ 0 h 684803"/>
                <a:gd name="connsiteX6" fmla="*/ 957595 w 2798303"/>
                <a:gd name="connsiteY6" fmla="*/ 0 h 684803"/>
                <a:gd name="connsiteX7" fmla="*/ 1107724 w 2798303"/>
                <a:gd name="connsiteY7" fmla="*/ 0 h 684803"/>
                <a:gd name="connsiteX8" fmla="*/ 1257853 w 2798303"/>
                <a:gd name="connsiteY8" fmla="*/ 0 h 684803"/>
                <a:gd name="connsiteX9" fmla="*/ 1381489 w 2798303"/>
                <a:gd name="connsiteY9" fmla="*/ 0 h 684803"/>
                <a:gd name="connsiteX10" fmla="*/ 1505124 w 2798303"/>
                <a:gd name="connsiteY10" fmla="*/ 0 h 684803"/>
                <a:gd name="connsiteX11" fmla="*/ 1628760 w 2798303"/>
                <a:gd name="connsiteY11" fmla="*/ 0 h 684803"/>
                <a:gd name="connsiteX12" fmla="*/ 1752395 w 2798303"/>
                <a:gd name="connsiteY12" fmla="*/ 0 h 684803"/>
                <a:gd name="connsiteX13" fmla="*/ 1982004 w 2798303"/>
                <a:gd name="connsiteY13" fmla="*/ 0 h 684803"/>
                <a:gd name="connsiteX14" fmla="*/ 2158627 w 2798303"/>
                <a:gd name="connsiteY14" fmla="*/ 0 h 684803"/>
                <a:gd name="connsiteX15" fmla="*/ 2388235 w 2798303"/>
                <a:gd name="connsiteY15" fmla="*/ 0 h 684803"/>
                <a:gd name="connsiteX16" fmla="*/ 2723818 w 2798303"/>
                <a:gd name="connsiteY16" fmla="*/ 0 h 684803"/>
                <a:gd name="connsiteX17" fmla="*/ 2798303 w 2798303"/>
                <a:gd name="connsiteY17" fmla="*/ 77944 h 684803"/>
                <a:gd name="connsiteX18" fmla="*/ 2798303 w 2798303"/>
                <a:gd name="connsiteY18" fmla="*/ 243670 h 684803"/>
                <a:gd name="connsiteX19" fmla="*/ 2798303 w 2798303"/>
                <a:gd name="connsiteY19" fmla="*/ 414686 h 684803"/>
                <a:gd name="connsiteX20" fmla="*/ 2798303 w 2798303"/>
                <a:gd name="connsiteY20" fmla="*/ 606858 h 684803"/>
                <a:gd name="connsiteX21" fmla="*/ 2723818 w 2798303"/>
                <a:gd name="connsiteY21" fmla="*/ 684803 h 684803"/>
                <a:gd name="connsiteX22" fmla="*/ 2573689 w 2798303"/>
                <a:gd name="connsiteY22" fmla="*/ 684803 h 684803"/>
                <a:gd name="connsiteX23" fmla="*/ 2450053 w 2798303"/>
                <a:gd name="connsiteY23" fmla="*/ 684803 h 684803"/>
                <a:gd name="connsiteX24" fmla="*/ 2246937 w 2798303"/>
                <a:gd name="connsiteY24" fmla="*/ 684803 h 684803"/>
                <a:gd name="connsiteX25" fmla="*/ 2096808 w 2798303"/>
                <a:gd name="connsiteY25" fmla="*/ 684803 h 684803"/>
                <a:gd name="connsiteX26" fmla="*/ 1946680 w 2798303"/>
                <a:gd name="connsiteY26" fmla="*/ 684803 h 684803"/>
                <a:gd name="connsiteX27" fmla="*/ 1743564 w 2798303"/>
                <a:gd name="connsiteY27" fmla="*/ 684803 h 684803"/>
                <a:gd name="connsiteX28" fmla="*/ 1513955 w 2798303"/>
                <a:gd name="connsiteY28" fmla="*/ 684803 h 684803"/>
                <a:gd name="connsiteX29" fmla="*/ 1284346 w 2798303"/>
                <a:gd name="connsiteY29" fmla="*/ 684803 h 684803"/>
                <a:gd name="connsiteX30" fmla="*/ 1107724 w 2798303"/>
                <a:gd name="connsiteY30" fmla="*/ 684803 h 684803"/>
                <a:gd name="connsiteX31" fmla="*/ 984088 w 2798303"/>
                <a:gd name="connsiteY31" fmla="*/ 684803 h 684803"/>
                <a:gd name="connsiteX32" fmla="*/ 860453 w 2798303"/>
                <a:gd name="connsiteY32" fmla="*/ 684803 h 684803"/>
                <a:gd name="connsiteX33" fmla="*/ 683830 w 2798303"/>
                <a:gd name="connsiteY33" fmla="*/ 684803 h 684803"/>
                <a:gd name="connsiteX34" fmla="*/ 560195 w 2798303"/>
                <a:gd name="connsiteY34" fmla="*/ 684803 h 684803"/>
                <a:gd name="connsiteX35" fmla="*/ 410066 w 2798303"/>
                <a:gd name="connsiteY35" fmla="*/ 684803 h 684803"/>
                <a:gd name="connsiteX36" fmla="*/ 233444 w 2798303"/>
                <a:gd name="connsiteY36" fmla="*/ 684803 h 684803"/>
                <a:gd name="connsiteX37" fmla="*/ 74484 w 2798303"/>
                <a:gd name="connsiteY37" fmla="*/ 684803 h 684803"/>
                <a:gd name="connsiteX38" fmla="*/ 0 w 2798303"/>
                <a:gd name="connsiteY38" fmla="*/ 606858 h 684803"/>
                <a:gd name="connsiteX39" fmla="*/ 0 w 2798303"/>
                <a:gd name="connsiteY39" fmla="*/ 430553 h 684803"/>
                <a:gd name="connsiteX40" fmla="*/ 0 w 2798303"/>
                <a:gd name="connsiteY40" fmla="*/ 270116 h 684803"/>
                <a:gd name="connsiteX41" fmla="*/ 0 w 2798303"/>
                <a:gd name="connsiteY41" fmla="*/ 77944 h 684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798303" h="684803" fill="none" extrusionOk="0">
                  <a:moveTo>
                    <a:pt x="0" y="77944"/>
                  </a:moveTo>
                  <a:cubicBezTo>
                    <a:pt x="-3437" y="22413"/>
                    <a:pt x="18490" y="808"/>
                    <a:pt x="74484" y="0"/>
                  </a:cubicBezTo>
                  <a:cubicBezTo>
                    <a:pt x="127338" y="-14886"/>
                    <a:pt x="150774" y="21227"/>
                    <a:pt x="224613" y="0"/>
                  </a:cubicBezTo>
                  <a:cubicBezTo>
                    <a:pt x="296093" y="-781"/>
                    <a:pt x="307211" y="-4496"/>
                    <a:pt x="348248" y="0"/>
                  </a:cubicBezTo>
                  <a:cubicBezTo>
                    <a:pt x="379675" y="4341"/>
                    <a:pt x="474371" y="-7878"/>
                    <a:pt x="551364" y="0"/>
                  </a:cubicBezTo>
                  <a:cubicBezTo>
                    <a:pt x="600826" y="-22384"/>
                    <a:pt x="667273" y="13969"/>
                    <a:pt x="780973" y="0"/>
                  </a:cubicBezTo>
                  <a:cubicBezTo>
                    <a:pt x="897161" y="-13458"/>
                    <a:pt x="910509" y="-21415"/>
                    <a:pt x="957595" y="0"/>
                  </a:cubicBezTo>
                  <a:cubicBezTo>
                    <a:pt x="1005509" y="32817"/>
                    <a:pt x="1042908" y="-20115"/>
                    <a:pt x="1107724" y="0"/>
                  </a:cubicBezTo>
                  <a:cubicBezTo>
                    <a:pt x="1179869" y="-3396"/>
                    <a:pt x="1188512" y="354"/>
                    <a:pt x="1257853" y="0"/>
                  </a:cubicBezTo>
                  <a:cubicBezTo>
                    <a:pt x="1330040" y="-6115"/>
                    <a:pt x="1338732" y="8988"/>
                    <a:pt x="1381489" y="0"/>
                  </a:cubicBezTo>
                  <a:cubicBezTo>
                    <a:pt x="1430399" y="-11173"/>
                    <a:pt x="1472124" y="4174"/>
                    <a:pt x="1505124" y="0"/>
                  </a:cubicBezTo>
                  <a:cubicBezTo>
                    <a:pt x="1540391" y="-6380"/>
                    <a:pt x="1590912" y="12833"/>
                    <a:pt x="1628760" y="0"/>
                  </a:cubicBezTo>
                  <a:cubicBezTo>
                    <a:pt x="1671818" y="12873"/>
                    <a:pt x="1722491" y="-23603"/>
                    <a:pt x="1752395" y="0"/>
                  </a:cubicBezTo>
                  <a:cubicBezTo>
                    <a:pt x="1786898" y="37440"/>
                    <a:pt x="1906817" y="-5725"/>
                    <a:pt x="1982004" y="0"/>
                  </a:cubicBezTo>
                  <a:cubicBezTo>
                    <a:pt x="2044853" y="17749"/>
                    <a:pt x="2101166" y="46479"/>
                    <a:pt x="2158627" y="0"/>
                  </a:cubicBezTo>
                  <a:cubicBezTo>
                    <a:pt x="2190839" y="-20529"/>
                    <a:pt x="2315026" y="-40138"/>
                    <a:pt x="2388235" y="0"/>
                  </a:cubicBezTo>
                  <a:cubicBezTo>
                    <a:pt x="2487293" y="-41487"/>
                    <a:pt x="2590887" y="-81018"/>
                    <a:pt x="2723818" y="0"/>
                  </a:cubicBezTo>
                  <a:cubicBezTo>
                    <a:pt x="2757408" y="-17"/>
                    <a:pt x="2802564" y="32489"/>
                    <a:pt x="2798303" y="77944"/>
                  </a:cubicBezTo>
                  <a:cubicBezTo>
                    <a:pt x="2794127" y="111419"/>
                    <a:pt x="2804646" y="179984"/>
                    <a:pt x="2798303" y="243670"/>
                  </a:cubicBezTo>
                  <a:cubicBezTo>
                    <a:pt x="2811151" y="295873"/>
                    <a:pt x="2795747" y="343108"/>
                    <a:pt x="2798303" y="414686"/>
                  </a:cubicBezTo>
                  <a:cubicBezTo>
                    <a:pt x="2810893" y="481198"/>
                    <a:pt x="2794051" y="541317"/>
                    <a:pt x="2798303" y="606858"/>
                  </a:cubicBezTo>
                  <a:cubicBezTo>
                    <a:pt x="2808646" y="634067"/>
                    <a:pt x="2775446" y="677795"/>
                    <a:pt x="2723818" y="684803"/>
                  </a:cubicBezTo>
                  <a:cubicBezTo>
                    <a:pt x="2686353" y="667588"/>
                    <a:pt x="2606805" y="684518"/>
                    <a:pt x="2573689" y="684803"/>
                  </a:cubicBezTo>
                  <a:cubicBezTo>
                    <a:pt x="2527328" y="698061"/>
                    <a:pt x="2484213" y="668194"/>
                    <a:pt x="2450053" y="684803"/>
                  </a:cubicBezTo>
                  <a:cubicBezTo>
                    <a:pt x="2428706" y="682338"/>
                    <a:pt x="2311557" y="642515"/>
                    <a:pt x="2246937" y="684803"/>
                  </a:cubicBezTo>
                  <a:cubicBezTo>
                    <a:pt x="2165118" y="690428"/>
                    <a:pt x="2154169" y="688328"/>
                    <a:pt x="2096808" y="684803"/>
                  </a:cubicBezTo>
                  <a:cubicBezTo>
                    <a:pt x="2036658" y="680344"/>
                    <a:pt x="2015696" y="667332"/>
                    <a:pt x="1946680" y="684803"/>
                  </a:cubicBezTo>
                  <a:cubicBezTo>
                    <a:pt x="1886953" y="695532"/>
                    <a:pt x="1800476" y="688949"/>
                    <a:pt x="1743564" y="684803"/>
                  </a:cubicBezTo>
                  <a:cubicBezTo>
                    <a:pt x="1679050" y="673740"/>
                    <a:pt x="1613042" y="674875"/>
                    <a:pt x="1513955" y="684803"/>
                  </a:cubicBezTo>
                  <a:cubicBezTo>
                    <a:pt x="1408834" y="675043"/>
                    <a:pt x="1385975" y="693122"/>
                    <a:pt x="1284346" y="684803"/>
                  </a:cubicBezTo>
                  <a:cubicBezTo>
                    <a:pt x="1176588" y="691907"/>
                    <a:pt x="1144014" y="675064"/>
                    <a:pt x="1107724" y="684803"/>
                  </a:cubicBezTo>
                  <a:cubicBezTo>
                    <a:pt x="1048378" y="694887"/>
                    <a:pt x="1027311" y="669915"/>
                    <a:pt x="984088" y="684803"/>
                  </a:cubicBezTo>
                  <a:cubicBezTo>
                    <a:pt x="949503" y="689308"/>
                    <a:pt x="898298" y="695950"/>
                    <a:pt x="860453" y="684803"/>
                  </a:cubicBezTo>
                  <a:cubicBezTo>
                    <a:pt x="815124" y="653756"/>
                    <a:pt x="775488" y="676470"/>
                    <a:pt x="683830" y="684803"/>
                  </a:cubicBezTo>
                  <a:cubicBezTo>
                    <a:pt x="601227" y="683606"/>
                    <a:pt x="597440" y="679246"/>
                    <a:pt x="560195" y="684803"/>
                  </a:cubicBezTo>
                  <a:cubicBezTo>
                    <a:pt x="523560" y="683782"/>
                    <a:pt x="443643" y="677247"/>
                    <a:pt x="410066" y="684803"/>
                  </a:cubicBezTo>
                  <a:cubicBezTo>
                    <a:pt x="369900" y="700477"/>
                    <a:pt x="286398" y="695006"/>
                    <a:pt x="233444" y="684803"/>
                  </a:cubicBezTo>
                  <a:cubicBezTo>
                    <a:pt x="186712" y="665409"/>
                    <a:pt x="110656" y="672187"/>
                    <a:pt x="74484" y="684803"/>
                  </a:cubicBezTo>
                  <a:cubicBezTo>
                    <a:pt x="36900" y="698013"/>
                    <a:pt x="-1922" y="652600"/>
                    <a:pt x="0" y="606858"/>
                  </a:cubicBezTo>
                  <a:cubicBezTo>
                    <a:pt x="3947" y="548218"/>
                    <a:pt x="-1060" y="517894"/>
                    <a:pt x="0" y="430553"/>
                  </a:cubicBezTo>
                  <a:cubicBezTo>
                    <a:pt x="1267" y="345509"/>
                    <a:pt x="715" y="341463"/>
                    <a:pt x="0" y="270116"/>
                  </a:cubicBezTo>
                  <a:cubicBezTo>
                    <a:pt x="4306" y="188320"/>
                    <a:pt x="-9901" y="143090"/>
                    <a:pt x="0" y="77944"/>
                  </a:cubicBezTo>
                  <a:close/>
                </a:path>
                <a:path w="2798303" h="684803" stroke="0" extrusionOk="0">
                  <a:moveTo>
                    <a:pt x="0" y="77944"/>
                  </a:moveTo>
                  <a:cubicBezTo>
                    <a:pt x="2815" y="18693"/>
                    <a:pt x="40699" y="-5107"/>
                    <a:pt x="74484" y="0"/>
                  </a:cubicBezTo>
                  <a:cubicBezTo>
                    <a:pt x="179968" y="7734"/>
                    <a:pt x="205292" y="11291"/>
                    <a:pt x="277599" y="0"/>
                  </a:cubicBezTo>
                  <a:cubicBezTo>
                    <a:pt x="358217" y="-6235"/>
                    <a:pt x="400847" y="-22158"/>
                    <a:pt x="427728" y="0"/>
                  </a:cubicBezTo>
                  <a:cubicBezTo>
                    <a:pt x="474027" y="661"/>
                    <a:pt x="500841" y="-4783"/>
                    <a:pt x="524871" y="0"/>
                  </a:cubicBezTo>
                  <a:cubicBezTo>
                    <a:pt x="533092" y="2088"/>
                    <a:pt x="610975" y="-5526"/>
                    <a:pt x="675000" y="0"/>
                  </a:cubicBezTo>
                  <a:cubicBezTo>
                    <a:pt x="723585" y="4041"/>
                    <a:pt x="740841" y="-4557"/>
                    <a:pt x="772142" y="0"/>
                  </a:cubicBezTo>
                  <a:cubicBezTo>
                    <a:pt x="804391" y="-37760"/>
                    <a:pt x="948336" y="-6435"/>
                    <a:pt x="1001751" y="0"/>
                  </a:cubicBezTo>
                  <a:cubicBezTo>
                    <a:pt x="1052849" y="5176"/>
                    <a:pt x="1077094" y="4309"/>
                    <a:pt x="1125386" y="0"/>
                  </a:cubicBezTo>
                  <a:cubicBezTo>
                    <a:pt x="1162463" y="1895"/>
                    <a:pt x="1249052" y="-1105"/>
                    <a:pt x="1328502" y="0"/>
                  </a:cubicBezTo>
                  <a:cubicBezTo>
                    <a:pt x="1419430" y="-6908"/>
                    <a:pt x="1422617" y="-5312"/>
                    <a:pt x="1452138" y="0"/>
                  </a:cubicBezTo>
                  <a:cubicBezTo>
                    <a:pt x="1486200" y="8126"/>
                    <a:pt x="1617336" y="1597"/>
                    <a:pt x="1681746" y="0"/>
                  </a:cubicBezTo>
                  <a:cubicBezTo>
                    <a:pt x="1753646" y="-8964"/>
                    <a:pt x="1747504" y="2221"/>
                    <a:pt x="1805382" y="0"/>
                  </a:cubicBezTo>
                  <a:cubicBezTo>
                    <a:pt x="1853739" y="-6839"/>
                    <a:pt x="1951199" y="19047"/>
                    <a:pt x="1982004" y="0"/>
                  </a:cubicBezTo>
                  <a:cubicBezTo>
                    <a:pt x="2014409" y="-28372"/>
                    <a:pt x="2154315" y="-10556"/>
                    <a:pt x="2211613" y="0"/>
                  </a:cubicBezTo>
                  <a:cubicBezTo>
                    <a:pt x="2261116" y="11695"/>
                    <a:pt x="2285924" y="-20273"/>
                    <a:pt x="2361742" y="0"/>
                  </a:cubicBezTo>
                  <a:cubicBezTo>
                    <a:pt x="2399627" y="9672"/>
                    <a:pt x="2453249" y="16963"/>
                    <a:pt x="2511871" y="0"/>
                  </a:cubicBezTo>
                  <a:cubicBezTo>
                    <a:pt x="2564438" y="9432"/>
                    <a:pt x="2658683" y="22542"/>
                    <a:pt x="2723818" y="0"/>
                  </a:cubicBezTo>
                  <a:cubicBezTo>
                    <a:pt x="2773351" y="323"/>
                    <a:pt x="2808692" y="27787"/>
                    <a:pt x="2798303" y="77944"/>
                  </a:cubicBezTo>
                  <a:cubicBezTo>
                    <a:pt x="2781270" y="139815"/>
                    <a:pt x="2786554" y="183296"/>
                    <a:pt x="2798303" y="248959"/>
                  </a:cubicBezTo>
                  <a:cubicBezTo>
                    <a:pt x="2801962" y="321450"/>
                    <a:pt x="2804589" y="332650"/>
                    <a:pt x="2798303" y="409397"/>
                  </a:cubicBezTo>
                  <a:cubicBezTo>
                    <a:pt x="2791644" y="483216"/>
                    <a:pt x="2796238" y="505073"/>
                    <a:pt x="2798303" y="606858"/>
                  </a:cubicBezTo>
                  <a:cubicBezTo>
                    <a:pt x="2805402" y="661629"/>
                    <a:pt x="2783866" y="705965"/>
                    <a:pt x="2723818" y="684803"/>
                  </a:cubicBezTo>
                  <a:cubicBezTo>
                    <a:pt x="2676718" y="687157"/>
                    <a:pt x="2602201" y="699221"/>
                    <a:pt x="2547195" y="684803"/>
                  </a:cubicBezTo>
                  <a:cubicBezTo>
                    <a:pt x="2479609" y="677913"/>
                    <a:pt x="2465907" y="690853"/>
                    <a:pt x="2423560" y="684803"/>
                  </a:cubicBezTo>
                  <a:cubicBezTo>
                    <a:pt x="2369209" y="676192"/>
                    <a:pt x="2324710" y="706190"/>
                    <a:pt x="2273431" y="684803"/>
                  </a:cubicBezTo>
                  <a:cubicBezTo>
                    <a:pt x="2223051" y="651788"/>
                    <a:pt x="2130664" y="685573"/>
                    <a:pt x="2070315" y="684803"/>
                  </a:cubicBezTo>
                  <a:cubicBezTo>
                    <a:pt x="2019955" y="682311"/>
                    <a:pt x="1990991" y="683976"/>
                    <a:pt x="1946680" y="684803"/>
                  </a:cubicBezTo>
                  <a:cubicBezTo>
                    <a:pt x="1893234" y="688404"/>
                    <a:pt x="1882526" y="679120"/>
                    <a:pt x="1849537" y="684803"/>
                  </a:cubicBezTo>
                  <a:cubicBezTo>
                    <a:pt x="1810223" y="682740"/>
                    <a:pt x="1709851" y="667266"/>
                    <a:pt x="1672915" y="684803"/>
                  </a:cubicBezTo>
                  <a:cubicBezTo>
                    <a:pt x="1637071" y="689803"/>
                    <a:pt x="1602926" y="680135"/>
                    <a:pt x="1575773" y="684803"/>
                  </a:cubicBezTo>
                  <a:cubicBezTo>
                    <a:pt x="1544991" y="682081"/>
                    <a:pt x="1473402" y="695761"/>
                    <a:pt x="1425644" y="684803"/>
                  </a:cubicBezTo>
                  <a:cubicBezTo>
                    <a:pt x="1392830" y="702184"/>
                    <a:pt x="1348893" y="684445"/>
                    <a:pt x="1302009" y="684803"/>
                  </a:cubicBezTo>
                  <a:cubicBezTo>
                    <a:pt x="1277709" y="669484"/>
                    <a:pt x="1169862" y="693045"/>
                    <a:pt x="1125386" y="684803"/>
                  </a:cubicBezTo>
                  <a:cubicBezTo>
                    <a:pt x="1081669" y="688266"/>
                    <a:pt x="1056499" y="698943"/>
                    <a:pt x="1001751" y="684803"/>
                  </a:cubicBezTo>
                  <a:cubicBezTo>
                    <a:pt x="955641" y="681198"/>
                    <a:pt x="945016" y="689006"/>
                    <a:pt x="904608" y="684803"/>
                  </a:cubicBezTo>
                  <a:cubicBezTo>
                    <a:pt x="865422" y="728180"/>
                    <a:pt x="760984" y="620434"/>
                    <a:pt x="675000" y="684803"/>
                  </a:cubicBezTo>
                  <a:cubicBezTo>
                    <a:pt x="589069" y="682241"/>
                    <a:pt x="515879" y="692977"/>
                    <a:pt x="445391" y="684803"/>
                  </a:cubicBezTo>
                  <a:cubicBezTo>
                    <a:pt x="380898" y="692647"/>
                    <a:pt x="298534" y="685305"/>
                    <a:pt x="242275" y="684803"/>
                  </a:cubicBezTo>
                  <a:cubicBezTo>
                    <a:pt x="196448" y="676621"/>
                    <a:pt x="118810" y="691019"/>
                    <a:pt x="74484" y="684803"/>
                  </a:cubicBezTo>
                  <a:cubicBezTo>
                    <a:pt x="37544" y="691760"/>
                    <a:pt x="-4294" y="635251"/>
                    <a:pt x="0" y="606858"/>
                  </a:cubicBezTo>
                  <a:cubicBezTo>
                    <a:pt x="-1077" y="536591"/>
                    <a:pt x="1072" y="502004"/>
                    <a:pt x="0" y="425264"/>
                  </a:cubicBezTo>
                  <a:cubicBezTo>
                    <a:pt x="17384" y="347787"/>
                    <a:pt x="4812" y="302325"/>
                    <a:pt x="0" y="243670"/>
                  </a:cubicBezTo>
                  <a:cubicBezTo>
                    <a:pt x="-4088" y="198815"/>
                    <a:pt x="-1413" y="115513"/>
                    <a:pt x="0" y="77944"/>
                  </a:cubicBezTo>
                  <a:close/>
                </a:path>
                <a:path w="2798303" h="684803" fill="none" stroke="0" extrusionOk="0">
                  <a:moveTo>
                    <a:pt x="0" y="77944"/>
                  </a:moveTo>
                  <a:cubicBezTo>
                    <a:pt x="-1281" y="38437"/>
                    <a:pt x="30160" y="-130"/>
                    <a:pt x="74484" y="0"/>
                  </a:cubicBezTo>
                  <a:cubicBezTo>
                    <a:pt x="132655" y="9533"/>
                    <a:pt x="155520" y="9180"/>
                    <a:pt x="224613" y="0"/>
                  </a:cubicBezTo>
                  <a:cubicBezTo>
                    <a:pt x="296946" y="-3776"/>
                    <a:pt x="307185" y="-2587"/>
                    <a:pt x="348248" y="0"/>
                  </a:cubicBezTo>
                  <a:cubicBezTo>
                    <a:pt x="390319" y="-15123"/>
                    <a:pt x="504186" y="13032"/>
                    <a:pt x="551364" y="0"/>
                  </a:cubicBezTo>
                  <a:cubicBezTo>
                    <a:pt x="607139" y="2454"/>
                    <a:pt x="668226" y="23032"/>
                    <a:pt x="780973" y="0"/>
                  </a:cubicBezTo>
                  <a:cubicBezTo>
                    <a:pt x="890786" y="-3220"/>
                    <a:pt x="915097" y="-11633"/>
                    <a:pt x="957595" y="0"/>
                  </a:cubicBezTo>
                  <a:cubicBezTo>
                    <a:pt x="1005280" y="16249"/>
                    <a:pt x="1035054" y="10274"/>
                    <a:pt x="1107724" y="0"/>
                  </a:cubicBezTo>
                  <a:cubicBezTo>
                    <a:pt x="1181008" y="-1022"/>
                    <a:pt x="1190278" y="9996"/>
                    <a:pt x="1257853" y="0"/>
                  </a:cubicBezTo>
                  <a:cubicBezTo>
                    <a:pt x="1291397" y="3487"/>
                    <a:pt x="1343239" y="3017"/>
                    <a:pt x="1381489" y="0"/>
                  </a:cubicBezTo>
                  <a:cubicBezTo>
                    <a:pt x="1421599" y="-10208"/>
                    <a:pt x="1476234" y="-708"/>
                    <a:pt x="1505124" y="0"/>
                  </a:cubicBezTo>
                  <a:cubicBezTo>
                    <a:pt x="1532960" y="8177"/>
                    <a:pt x="1594224" y="16564"/>
                    <a:pt x="1628760" y="0"/>
                  </a:cubicBezTo>
                  <a:cubicBezTo>
                    <a:pt x="1666825" y="5711"/>
                    <a:pt x="1712794" y="-3846"/>
                    <a:pt x="1752395" y="0"/>
                  </a:cubicBezTo>
                  <a:cubicBezTo>
                    <a:pt x="1786406" y="22572"/>
                    <a:pt x="1938162" y="3454"/>
                    <a:pt x="1982004" y="0"/>
                  </a:cubicBezTo>
                  <a:cubicBezTo>
                    <a:pt x="2035333" y="35"/>
                    <a:pt x="2109815" y="-1194"/>
                    <a:pt x="2158627" y="0"/>
                  </a:cubicBezTo>
                  <a:cubicBezTo>
                    <a:pt x="2238107" y="7064"/>
                    <a:pt x="2315803" y="-20522"/>
                    <a:pt x="2388235" y="0"/>
                  </a:cubicBezTo>
                  <a:cubicBezTo>
                    <a:pt x="2506445" y="26532"/>
                    <a:pt x="2578263" y="9632"/>
                    <a:pt x="2723818" y="0"/>
                  </a:cubicBezTo>
                  <a:cubicBezTo>
                    <a:pt x="2759366" y="-9527"/>
                    <a:pt x="2789769" y="23741"/>
                    <a:pt x="2798303" y="77944"/>
                  </a:cubicBezTo>
                  <a:cubicBezTo>
                    <a:pt x="2807778" y="119755"/>
                    <a:pt x="2796041" y="181306"/>
                    <a:pt x="2798303" y="243670"/>
                  </a:cubicBezTo>
                  <a:cubicBezTo>
                    <a:pt x="2805359" y="311185"/>
                    <a:pt x="2792488" y="355490"/>
                    <a:pt x="2798303" y="414686"/>
                  </a:cubicBezTo>
                  <a:cubicBezTo>
                    <a:pt x="2800507" y="472361"/>
                    <a:pt x="2791093" y="557197"/>
                    <a:pt x="2798303" y="606858"/>
                  </a:cubicBezTo>
                  <a:cubicBezTo>
                    <a:pt x="2802558" y="671514"/>
                    <a:pt x="2765033" y="682876"/>
                    <a:pt x="2723818" y="684803"/>
                  </a:cubicBezTo>
                  <a:cubicBezTo>
                    <a:pt x="2675454" y="688366"/>
                    <a:pt x="2613881" y="697398"/>
                    <a:pt x="2573689" y="684803"/>
                  </a:cubicBezTo>
                  <a:cubicBezTo>
                    <a:pt x="2526723" y="691061"/>
                    <a:pt x="2477532" y="687272"/>
                    <a:pt x="2450053" y="684803"/>
                  </a:cubicBezTo>
                  <a:cubicBezTo>
                    <a:pt x="2429652" y="690366"/>
                    <a:pt x="2331080" y="658174"/>
                    <a:pt x="2246937" y="684803"/>
                  </a:cubicBezTo>
                  <a:cubicBezTo>
                    <a:pt x="2205469" y="679482"/>
                    <a:pt x="2137534" y="680122"/>
                    <a:pt x="2096808" y="684803"/>
                  </a:cubicBezTo>
                  <a:cubicBezTo>
                    <a:pt x="2036938" y="695315"/>
                    <a:pt x="2017156" y="673039"/>
                    <a:pt x="1946680" y="684803"/>
                  </a:cubicBezTo>
                  <a:cubicBezTo>
                    <a:pt x="1869749" y="687840"/>
                    <a:pt x="1810894" y="663098"/>
                    <a:pt x="1743564" y="684803"/>
                  </a:cubicBezTo>
                  <a:cubicBezTo>
                    <a:pt x="1695827" y="642576"/>
                    <a:pt x="1622922" y="682096"/>
                    <a:pt x="1513955" y="684803"/>
                  </a:cubicBezTo>
                  <a:cubicBezTo>
                    <a:pt x="1415639" y="680782"/>
                    <a:pt x="1378457" y="688733"/>
                    <a:pt x="1284346" y="684803"/>
                  </a:cubicBezTo>
                  <a:cubicBezTo>
                    <a:pt x="1193253" y="689582"/>
                    <a:pt x="1156178" y="672079"/>
                    <a:pt x="1107724" y="684803"/>
                  </a:cubicBezTo>
                  <a:cubicBezTo>
                    <a:pt x="1062223" y="684945"/>
                    <a:pt x="1011522" y="681104"/>
                    <a:pt x="984088" y="684803"/>
                  </a:cubicBezTo>
                  <a:cubicBezTo>
                    <a:pt x="938756" y="678260"/>
                    <a:pt x="917202" y="687970"/>
                    <a:pt x="860453" y="684803"/>
                  </a:cubicBezTo>
                  <a:cubicBezTo>
                    <a:pt x="809169" y="667064"/>
                    <a:pt x="767665" y="680849"/>
                    <a:pt x="683830" y="684803"/>
                  </a:cubicBezTo>
                  <a:cubicBezTo>
                    <a:pt x="603891" y="686343"/>
                    <a:pt x="598459" y="679467"/>
                    <a:pt x="560195" y="684803"/>
                  </a:cubicBezTo>
                  <a:cubicBezTo>
                    <a:pt x="511540" y="681987"/>
                    <a:pt x="446424" y="697126"/>
                    <a:pt x="410066" y="684803"/>
                  </a:cubicBezTo>
                  <a:cubicBezTo>
                    <a:pt x="381846" y="690740"/>
                    <a:pt x="283314" y="683929"/>
                    <a:pt x="233444" y="684803"/>
                  </a:cubicBezTo>
                  <a:cubicBezTo>
                    <a:pt x="194420" y="683645"/>
                    <a:pt x="126835" y="665968"/>
                    <a:pt x="74484" y="684803"/>
                  </a:cubicBezTo>
                  <a:cubicBezTo>
                    <a:pt x="25212" y="703400"/>
                    <a:pt x="-2166" y="651381"/>
                    <a:pt x="0" y="606858"/>
                  </a:cubicBezTo>
                  <a:cubicBezTo>
                    <a:pt x="3282" y="546131"/>
                    <a:pt x="-4952" y="514666"/>
                    <a:pt x="0" y="430553"/>
                  </a:cubicBezTo>
                  <a:cubicBezTo>
                    <a:pt x="1954" y="346320"/>
                    <a:pt x="947" y="342169"/>
                    <a:pt x="0" y="270116"/>
                  </a:cubicBezTo>
                  <a:cubicBezTo>
                    <a:pt x="5810" y="188149"/>
                    <a:pt x="554" y="126680"/>
                    <a:pt x="0" y="77944"/>
                  </a:cubicBezTo>
                  <a:close/>
                </a:path>
                <a:path w="2798303" h="684803" fill="none" stroke="0" extrusionOk="0">
                  <a:moveTo>
                    <a:pt x="0" y="77944"/>
                  </a:moveTo>
                  <a:cubicBezTo>
                    <a:pt x="1910" y="27519"/>
                    <a:pt x="32814" y="-4666"/>
                    <a:pt x="74484" y="0"/>
                  </a:cubicBezTo>
                  <a:cubicBezTo>
                    <a:pt x="132009" y="-7380"/>
                    <a:pt x="159173" y="19741"/>
                    <a:pt x="224613" y="0"/>
                  </a:cubicBezTo>
                  <a:cubicBezTo>
                    <a:pt x="296869" y="-1082"/>
                    <a:pt x="307964" y="-3926"/>
                    <a:pt x="348248" y="0"/>
                  </a:cubicBezTo>
                  <a:cubicBezTo>
                    <a:pt x="394164" y="-12476"/>
                    <a:pt x="473236" y="7621"/>
                    <a:pt x="551364" y="0"/>
                  </a:cubicBezTo>
                  <a:cubicBezTo>
                    <a:pt x="603957" y="-8714"/>
                    <a:pt x="669193" y="23380"/>
                    <a:pt x="780973" y="0"/>
                  </a:cubicBezTo>
                  <a:cubicBezTo>
                    <a:pt x="897691" y="-12628"/>
                    <a:pt x="913381" y="-20636"/>
                    <a:pt x="957595" y="0"/>
                  </a:cubicBezTo>
                  <a:cubicBezTo>
                    <a:pt x="1010759" y="30092"/>
                    <a:pt x="1040499" y="-5657"/>
                    <a:pt x="1107724" y="0"/>
                  </a:cubicBezTo>
                  <a:cubicBezTo>
                    <a:pt x="1180998" y="-2553"/>
                    <a:pt x="1189425" y="1844"/>
                    <a:pt x="1257853" y="0"/>
                  </a:cubicBezTo>
                  <a:cubicBezTo>
                    <a:pt x="1328982" y="-4915"/>
                    <a:pt x="1342128" y="6231"/>
                    <a:pt x="1381489" y="0"/>
                  </a:cubicBezTo>
                  <a:cubicBezTo>
                    <a:pt x="1430342" y="-9110"/>
                    <a:pt x="1470762" y="2457"/>
                    <a:pt x="1505124" y="0"/>
                  </a:cubicBezTo>
                  <a:cubicBezTo>
                    <a:pt x="1531207" y="1067"/>
                    <a:pt x="1594616" y="13345"/>
                    <a:pt x="1628760" y="0"/>
                  </a:cubicBezTo>
                  <a:cubicBezTo>
                    <a:pt x="1676198" y="7016"/>
                    <a:pt x="1715289" y="-21944"/>
                    <a:pt x="1752395" y="0"/>
                  </a:cubicBezTo>
                  <a:cubicBezTo>
                    <a:pt x="1782813" y="31956"/>
                    <a:pt x="1925906" y="-8584"/>
                    <a:pt x="1982004" y="0"/>
                  </a:cubicBezTo>
                  <a:cubicBezTo>
                    <a:pt x="2033635" y="18573"/>
                    <a:pt x="2104259" y="30798"/>
                    <a:pt x="2158627" y="0"/>
                  </a:cubicBezTo>
                  <a:cubicBezTo>
                    <a:pt x="2209913" y="-13615"/>
                    <a:pt x="2303461" y="-25562"/>
                    <a:pt x="2388235" y="0"/>
                  </a:cubicBezTo>
                  <a:cubicBezTo>
                    <a:pt x="2488210" y="-12992"/>
                    <a:pt x="2582425" y="-37368"/>
                    <a:pt x="2723818" y="0"/>
                  </a:cubicBezTo>
                  <a:cubicBezTo>
                    <a:pt x="2759671" y="-8391"/>
                    <a:pt x="2800037" y="24677"/>
                    <a:pt x="2798303" y="77944"/>
                  </a:cubicBezTo>
                  <a:cubicBezTo>
                    <a:pt x="2807548" y="108494"/>
                    <a:pt x="2789523" y="183031"/>
                    <a:pt x="2798303" y="243670"/>
                  </a:cubicBezTo>
                  <a:cubicBezTo>
                    <a:pt x="2807762" y="300542"/>
                    <a:pt x="2792818" y="343458"/>
                    <a:pt x="2798303" y="414686"/>
                  </a:cubicBezTo>
                  <a:cubicBezTo>
                    <a:pt x="2803975" y="477392"/>
                    <a:pt x="2793993" y="552699"/>
                    <a:pt x="2798303" y="606858"/>
                  </a:cubicBezTo>
                  <a:cubicBezTo>
                    <a:pt x="2802908" y="647932"/>
                    <a:pt x="2778918" y="678806"/>
                    <a:pt x="2723818" y="684803"/>
                  </a:cubicBezTo>
                  <a:cubicBezTo>
                    <a:pt x="2683410" y="669625"/>
                    <a:pt x="2613550" y="688589"/>
                    <a:pt x="2573689" y="684803"/>
                  </a:cubicBezTo>
                  <a:cubicBezTo>
                    <a:pt x="2522298" y="700288"/>
                    <a:pt x="2478433" y="675179"/>
                    <a:pt x="2450053" y="684803"/>
                  </a:cubicBezTo>
                  <a:cubicBezTo>
                    <a:pt x="2431165" y="683400"/>
                    <a:pt x="2316804" y="651305"/>
                    <a:pt x="2246937" y="684803"/>
                  </a:cubicBezTo>
                  <a:cubicBezTo>
                    <a:pt x="2166722" y="688197"/>
                    <a:pt x="2151961" y="686315"/>
                    <a:pt x="2096808" y="684803"/>
                  </a:cubicBezTo>
                  <a:cubicBezTo>
                    <a:pt x="2039373" y="682784"/>
                    <a:pt x="2016245" y="671072"/>
                    <a:pt x="1946680" y="684803"/>
                  </a:cubicBezTo>
                  <a:cubicBezTo>
                    <a:pt x="1870895" y="696801"/>
                    <a:pt x="1808913" y="682328"/>
                    <a:pt x="1743564" y="684803"/>
                  </a:cubicBezTo>
                  <a:cubicBezTo>
                    <a:pt x="1685085" y="668832"/>
                    <a:pt x="1617323" y="679529"/>
                    <a:pt x="1513955" y="684803"/>
                  </a:cubicBezTo>
                  <a:cubicBezTo>
                    <a:pt x="1411238" y="677071"/>
                    <a:pt x="1376663" y="686158"/>
                    <a:pt x="1284346" y="684803"/>
                  </a:cubicBezTo>
                  <a:cubicBezTo>
                    <a:pt x="1182525" y="692387"/>
                    <a:pt x="1151998" y="675670"/>
                    <a:pt x="1107724" y="684803"/>
                  </a:cubicBezTo>
                  <a:cubicBezTo>
                    <a:pt x="1052406" y="692390"/>
                    <a:pt x="1019130" y="671784"/>
                    <a:pt x="984088" y="684803"/>
                  </a:cubicBezTo>
                  <a:cubicBezTo>
                    <a:pt x="945685" y="688756"/>
                    <a:pt x="906891" y="692224"/>
                    <a:pt x="860453" y="684803"/>
                  </a:cubicBezTo>
                  <a:cubicBezTo>
                    <a:pt x="810863" y="655804"/>
                    <a:pt x="778797" y="676796"/>
                    <a:pt x="683830" y="684803"/>
                  </a:cubicBezTo>
                  <a:cubicBezTo>
                    <a:pt x="602183" y="684339"/>
                    <a:pt x="598065" y="679969"/>
                    <a:pt x="560195" y="684803"/>
                  </a:cubicBezTo>
                  <a:cubicBezTo>
                    <a:pt x="519750" y="681752"/>
                    <a:pt x="448318" y="684090"/>
                    <a:pt x="410066" y="684803"/>
                  </a:cubicBezTo>
                  <a:cubicBezTo>
                    <a:pt x="383388" y="700599"/>
                    <a:pt x="282242" y="695113"/>
                    <a:pt x="233444" y="684803"/>
                  </a:cubicBezTo>
                  <a:cubicBezTo>
                    <a:pt x="184401" y="672341"/>
                    <a:pt x="120303" y="666699"/>
                    <a:pt x="74484" y="684803"/>
                  </a:cubicBezTo>
                  <a:cubicBezTo>
                    <a:pt x="40930" y="704229"/>
                    <a:pt x="-1078" y="656465"/>
                    <a:pt x="0" y="606858"/>
                  </a:cubicBezTo>
                  <a:cubicBezTo>
                    <a:pt x="7819" y="547686"/>
                    <a:pt x="-8344" y="515699"/>
                    <a:pt x="0" y="430553"/>
                  </a:cubicBezTo>
                  <a:cubicBezTo>
                    <a:pt x="1545" y="345754"/>
                    <a:pt x="997" y="342065"/>
                    <a:pt x="0" y="270116"/>
                  </a:cubicBezTo>
                  <a:cubicBezTo>
                    <a:pt x="-4340" y="186811"/>
                    <a:pt x="-7319" y="128849"/>
                    <a:pt x="0" y="77944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19050">
              <a:solidFill>
                <a:schemeClr val="tx1"/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4236762247">
                    <a:custGeom>
                      <a:avLst/>
                      <a:gdLst>
                        <a:gd name="connsiteX0" fmla="*/ 0 w 6507679"/>
                        <a:gd name="connsiteY0" fmla="*/ 77944 h 684803"/>
                        <a:gd name="connsiteX1" fmla="*/ 173219 w 6507679"/>
                        <a:gd name="connsiteY1" fmla="*/ 0 h 684803"/>
                        <a:gd name="connsiteX2" fmla="*/ 522356 w 6507679"/>
                        <a:gd name="connsiteY2" fmla="*/ 0 h 684803"/>
                        <a:gd name="connsiteX3" fmla="*/ 809881 w 6507679"/>
                        <a:gd name="connsiteY3" fmla="*/ 0 h 684803"/>
                        <a:gd name="connsiteX4" fmla="*/ 1282243 w 6507679"/>
                        <a:gd name="connsiteY4" fmla="*/ 0 h 684803"/>
                        <a:gd name="connsiteX5" fmla="*/ 1816217 w 6507679"/>
                        <a:gd name="connsiteY5" fmla="*/ 0 h 684803"/>
                        <a:gd name="connsiteX6" fmla="*/ 2226966 w 6507679"/>
                        <a:gd name="connsiteY6" fmla="*/ 0 h 684803"/>
                        <a:gd name="connsiteX7" fmla="*/ 2576102 w 6507679"/>
                        <a:gd name="connsiteY7" fmla="*/ 0 h 684803"/>
                        <a:gd name="connsiteX8" fmla="*/ 2925239 w 6507679"/>
                        <a:gd name="connsiteY8" fmla="*/ 0 h 684803"/>
                        <a:gd name="connsiteX9" fmla="*/ 3212764 w 6507679"/>
                        <a:gd name="connsiteY9" fmla="*/ 0 h 684803"/>
                        <a:gd name="connsiteX10" fmla="*/ 3500288 w 6507679"/>
                        <a:gd name="connsiteY10" fmla="*/ 0 h 684803"/>
                        <a:gd name="connsiteX11" fmla="*/ 3787813 w 6507679"/>
                        <a:gd name="connsiteY11" fmla="*/ 0 h 684803"/>
                        <a:gd name="connsiteX12" fmla="*/ 4075337 w 6507679"/>
                        <a:gd name="connsiteY12" fmla="*/ 0 h 684803"/>
                        <a:gd name="connsiteX13" fmla="*/ 4609312 w 6507679"/>
                        <a:gd name="connsiteY13" fmla="*/ 0 h 684803"/>
                        <a:gd name="connsiteX14" fmla="*/ 5020061 w 6507679"/>
                        <a:gd name="connsiteY14" fmla="*/ 0 h 684803"/>
                        <a:gd name="connsiteX15" fmla="*/ 5554035 w 6507679"/>
                        <a:gd name="connsiteY15" fmla="*/ 0 h 684803"/>
                        <a:gd name="connsiteX16" fmla="*/ 6334459 w 6507679"/>
                        <a:gd name="connsiteY16" fmla="*/ 0 h 684803"/>
                        <a:gd name="connsiteX17" fmla="*/ 6507679 w 6507679"/>
                        <a:gd name="connsiteY17" fmla="*/ 77944 h 684803"/>
                        <a:gd name="connsiteX18" fmla="*/ 6507679 w 6507679"/>
                        <a:gd name="connsiteY18" fmla="*/ 243670 h 684803"/>
                        <a:gd name="connsiteX19" fmla="*/ 6507679 w 6507679"/>
                        <a:gd name="connsiteY19" fmla="*/ 414686 h 684803"/>
                        <a:gd name="connsiteX20" fmla="*/ 6507679 w 6507679"/>
                        <a:gd name="connsiteY20" fmla="*/ 606858 h 684803"/>
                        <a:gd name="connsiteX21" fmla="*/ 6334459 w 6507679"/>
                        <a:gd name="connsiteY21" fmla="*/ 684803 h 684803"/>
                        <a:gd name="connsiteX22" fmla="*/ 5985322 w 6507679"/>
                        <a:gd name="connsiteY22" fmla="*/ 684803 h 684803"/>
                        <a:gd name="connsiteX23" fmla="*/ 5697797 w 6507679"/>
                        <a:gd name="connsiteY23" fmla="*/ 684803 h 684803"/>
                        <a:gd name="connsiteX24" fmla="*/ 5225435 w 6507679"/>
                        <a:gd name="connsiteY24" fmla="*/ 684803 h 684803"/>
                        <a:gd name="connsiteX25" fmla="*/ 4876298 w 6507679"/>
                        <a:gd name="connsiteY25" fmla="*/ 684803 h 684803"/>
                        <a:gd name="connsiteX26" fmla="*/ 4527162 w 6507679"/>
                        <a:gd name="connsiteY26" fmla="*/ 684803 h 684803"/>
                        <a:gd name="connsiteX27" fmla="*/ 4054800 w 6507679"/>
                        <a:gd name="connsiteY27" fmla="*/ 684803 h 684803"/>
                        <a:gd name="connsiteX28" fmla="*/ 3520826 w 6507679"/>
                        <a:gd name="connsiteY28" fmla="*/ 684803 h 684803"/>
                        <a:gd name="connsiteX29" fmla="*/ 2986852 w 6507679"/>
                        <a:gd name="connsiteY29" fmla="*/ 684803 h 684803"/>
                        <a:gd name="connsiteX30" fmla="*/ 2576102 w 6507679"/>
                        <a:gd name="connsiteY30" fmla="*/ 684803 h 684803"/>
                        <a:gd name="connsiteX31" fmla="*/ 2288578 w 6507679"/>
                        <a:gd name="connsiteY31" fmla="*/ 684803 h 684803"/>
                        <a:gd name="connsiteX32" fmla="*/ 2001053 w 6507679"/>
                        <a:gd name="connsiteY32" fmla="*/ 684803 h 684803"/>
                        <a:gd name="connsiteX33" fmla="*/ 1590304 w 6507679"/>
                        <a:gd name="connsiteY33" fmla="*/ 684803 h 684803"/>
                        <a:gd name="connsiteX34" fmla="*/ 1302780 w 6507679"/>
                        <a:gd name="connsiteY34" fmla="*/ 684803 h 684803"/>
                        <a:gd name="connsiteX35" fmla="*/ 953643 w 6507679"/>
                        <a:gd name="connsiteY35" fmla="*/ 684803 h 684803"/>
                        <a:gd name="connsiteX36" fmla="*/ 542894 w 6507679"/>
                        <a:gd name="connsiteY36" fmla="*/ 684803 h 684803"/>
                        <a:gd name="connsiteX37" fmla="*/ 173219 w 6507679"/>
                        <a:gd name="connsiteY37" fmla="*/ 684803 h 684803"/>
                        <a:gd name="connsiteX38" fmla="*/ 0 w 6507679"/>
                        <a:gd name="connsiteY38" fmla="*/ 606858 h 684803"/>
                        <a:gd name="connsiteX39" fmla="*/ 0 w 6507679"/>
                        <a:gd name="connsiteY39" fmla="*/ 430553 h 684803"/>
                        <a:gd name="connsiteX40" fmla="*/ 0 w 6507679"/>
                        <a:gd name="connsiteY40" fmla="*/ 270116 h 684803"/>
                        <a:gd name="connsiteX41" fmla="*/ 0 w 6507679"/>
                        <a:gd name="connsiteY41" fmla="*/ 77944 h 684803"/>
                        <a:gd name="connsiteX0" fmla="*/ 0 w 6507679"/>
                        <a:gd name="connsiteY0" fmla="*/ 77944 h 684803"/>
                        <a:gd name="connsiteX1" fmla="*/ 173219 w 6507679"/>
                        <a:gd name="connsiteY1" fmla="*/ 0 h 684803"/>
                        <a:gd name="connsiteX2" fmla="*/ 645581 w 6507679"/>
                        <a:gd name="connsiteY2" fmla="*/ 0 h 684803"/>
                        <a:gd name="connsiteX3" fmla="*/ 994718 w 6507679"/>
                        <a:gd name="connsiteY3" fmla="*/ 0 h 684803"/>
                        <a:gd name="connsiteX4" fmla="*/ 1220630 w 6507679"/>
                        <a:gd name="connsiteY4" fmla="*/ 0 h 684803"/>
                        <a:gd name="connsiteX5" fmla="*/ 1569767 w 6507679"/>
                        <a:gd name="connsiteY5" fmla="*/ 0 h 684803"/>
                        <a:gd name="connsiteX6" fmla="*/ 1795679 w 6507679"/>
                        <a:gd name="connsiteY6" fmla="*/ 0 h 684803"/>
                        <a:gd name="connsiteX7" fmla="*/ 2329653 w 6507679"/>
                        <a:gd name="connsiteY7" fmla="*/ 0 h 684803"/>
                        <a:gd name="connsiteX8" fmla="*/ 2617178 w 6507679"/>
                        <a:gd name="connsiteY8" fmla="*/ 0 h 684803"/>
                        <a:gd name="connsiteX9" fmla="*/ 3089539 w 6507679"/>
                        <a:gd name="connsiteY9" fmla="*/ 0 h 684803"/>
                        <a:gd name="connsiteX10" fmla="*/ 3377064 w 6507679"/>
                        <a:gd name="connsiteY10" fmla="*/ 0 h 684803"/>
                        <a:gd name="connsiteX11" fmla="*/ 3911038 w 6507679"/>
                        <a:gd name="connsiteY11" fmla="*/ 0 h 684803"/>
                        <a:gd name="connsiteX12" fmla="*/ 4198562 w 6507679"/>
                        <a:gd name="connsiteY12" fmla="*/ 0 h 684803"/>
                        <a:gd name="connsiteX13" fmla="*/ 4609312 w 6507679"/>
                        <a:gd name="connsiteY13" fmla="*/ 0 h 684803"/>
                        <a:gd name="connsiteX14" fmla="*/ 5143286 w 6507679"/>
                        <a:gd name="connsiteY14" fmla="*/ 0 h 684803"/>
                        <a:gd name="connsiteX15" fmla="*/ 5492423 w 6507679"/>
                        <a:gd name="connsiteY15" fmla="*/ 0 h 684803"/>
                        <a:gd name="connsiteX16" fmla="*/ 5841559 w 6507679"/>
                        <a:gd name="connsiteY16" fmla="*/ 0 h 684803"/>
                        <a:gd name="connsiteX17" fmla="*/ 6334459 w 6507679"/>
                        <a:gd name="connsiteY17" fmla="*/ 0 h 684803"/>
                        <a:gd name="connsiteX18" fmla="*/ 6507679 w 6507679"/>
                        <a:gd name="connsiteY18" fmla="*/ 77944 h 684803"/>
                        <a:gd name="connsiteX19" fmla="*/ 6507679 w 6507679"/>
                        <a:gd name="connsiteY19" fmla="*/ 248959 h 684803"/>
                        <a:gd name="connsiteX20" fmla="*/ 6507679 w 6507679"/>
                        <a:gd name="connsiteY20" fmla="*/ 409397 h 684803"/>
                        <a:gd name="connsiteX21" fmla="*/ 6507679 w 6507679"/>
                        <a:gd name="connsiteY21" fmla="*/ 606858 h 684803"/>
                        <a:gd name="connsiteX22" fmla="*/ 6334459 w 6507679"/>
                        <a:gd name="connsiteY22" fmla="*/ 684803 h 684803"/>
                        <a:gd name="connsiteX23" fmla="*/ 5923709 w 6507679"/>
                        <a:gd name="connsiteY23" fmla="*/ 684803 h 684803"/>
                        <a:gd name="connsiteX24" fmla="*/ 5636185 w 6507679"/>
                        <a:gd name="connsiteY24" fmla="*/ 684803 h 684803"/>
                        <a:gd name="connsiteX25" fmla="*/ 5287048 w 6507679"/>
                        <a:gd name="connsiteY25" fmla="*/ 684803 h 684803"/>
                        <a:gd name="connsiteX26" fmla="*/ 4814686 w 6507679"/>
                        <a:gd name="connsiteY26" fmla="*/ 684803 h 684803"/>
                        <a:gd name="connsiteX27" fmla="*/ 4527162 w 6507679"/>
                        <a:gd name="connsiteY27" fmla="*/ 684803 h 684803"/>
                        <a:gd name="connsiteX28" fmla="*/ 4301249 w 6507679"/>
                        <a:gd name="connsiteY28" fmla="*/ 684803 h 684803"/>
                        <a:gd name="connsiteX29" fmla="*/ 3890500 w 6507679"/>
                        <a:gd name="connsiteY29" fmla="*/ 684803 h 684803"/>
                        <a:gd name="connsiteX30" fmla="*/ 3664588 w 6507679"/>
                        <a:gd name="connsiteY30" fmla="*/ 684803 h 684803"/>
                        <a:gd name="connsiteX31" fmla="*/ 3315451 w 6507679"/>
                        <a:gd name="connsiteY31" fmla="*/ 684803 h 684803"/>
                        <a:gd name="connsiteX32" fmla="*/ 3027927 w 6507679"/>
                        <a:gd name="connsiteY32" fmla="*/ 684803 h 684803"/>
                        <a:gd name="connsiteX33" fmla="*/ 2617178 w 6507679"/>
                        <a:gd name="connsiteY33" fmla="*/ 684803 h 684803"/>
                        <a:gd name="connsiteX34" fmla="*/ 2329653 w 6507679"/>
                        <a:gd name="connsiteY34" fmla="*/ 684803 h 684803"/>
                        <a:gd name="connsiteX35" fmla="*/ 2103741 w 6507679"/>
                        <a:gd name="connsiteY35" fmla="*/ 684803 h 684803"/>
                        <a:gd name="connsiteX36" fmla="*/ 1569767 w 6507679"/>
                        <a:gd name="connsiteY36" fmla="*/ 684803 h 684803"/>
                        <a:gd name="connsiteX37" fmla="*/ 1035793 w 6507679"/>
                        <a:gd name="connsiteY37" fmla="*/ 684803 h 684803"/>
                        <a:gd name="connsiteX38" fmla="*/ 563431 w 6507679"/>
                        <a:gd name="connsiteY38" fmla="*/ 684803 h 684803"/>
                        <a:gd name="connsiteX39" fmla="*/ 173219 w 6507679"/>
                        <a:gd name="connsiteY39" fmla="*/ 684803 h 684803"/>
                        <a:gd name="connsiteX40" fmla="*/ 0 w 6507679"/>
                        <a:gd name="connsiteY40" fmla="*/ 606858 h 684803"/>
                        <a:gd name="connsiteX41" fmla="*/ 0 w 6507679"/>
                        <a:gd name="connsiteY41" fmla="*/ 425264 h 684803"/>
                        <a:gd name="connsiteX42" fmla="*/ 0 w 6507679"/>
                        <a:gd name="connsiteY42" fmla="*/ 243670 h 684803"/>
                        <a:gd name="connsiteX43" fmla="*/ 0 w 6507679"/>
                        <a:gd name="connsiteY43" fmla="*/ 77944 h 68480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</a:cxnLst>
                      <a:rect l="l" t="t" r="r" b="b"/>
                      <a:pathLst>
                        <a:path w="6507679" h="684803" fill="none" extrusionOk="0">
                          <a:moveTo>
                            <a:pt x="0" y="77944"/>
                          </a:moveTo>
                          <a:cubicBezTo>
                            <a:pt x="-1799" y="23635"/>
                            <a:pt x="59439" y="-4356"/>
                            <a:pt x="173219" y="0"/>
                          </a:cubicBezTo>
                          <a:cubicBezTo>
                            <a:pt x="296846" y="-10475"/>
                            <a:pt x="352132" y="19670"/>
                            <a:pt x="522356" y="0"/>
                          </a:cubicBezTo>
                          <a:cubicBezTo>
                            <a:pt x="687904" y="-2243"/>
                            <a:pt x="711434" y="-3731"/>
                            <a:pt x="809881" y="0"/>
                          </a:cubicBezTo>
                          <a:cubicBezTo>
                            <a:pt x="907162" y="2328"/>
                            <a:pt x="1126907" y="-4521"/>
                            <a:pt x="1282243" y="0"/>
                          </a:cubicBezTo>
                          <a:cubicBezTo>
                            <a:pt x="1400858" y="-19288"/>
                            <a:pt x="1557037" y="11279"/>
                            <a:pt x="1816217" y="0"/>
                          </a:cubicBezTo>
                          <a:cubicBezTo>
                            <a:pt x="2080307" y="-11790"/>
                            <a:pt x="2118180" y="-20124"/>
                            <a:pt x="2226966" y="0"/>
                          </a:cubicBezTo>
                          <a:cubicBezTo>
                            <a:pt x="2334988" y="22483"/>
                            <a:pt x="2416471" y="-14547"/>
                            <a:pt x="2576102" y="0"/>
                          </a:cubicBezTo>
                          <a:cubicBezTo>
                            <a:pt x="2744335" y="-2261"/>
                            <a:pt x="2764522" y="908"/>
                            <a:pt x="2925239" y="0"/>
                          </a:cubicBezTo>
                          <a:cubicBezTo>
                            <a:pt x="3088563" y="-6076"/>
                            <a:pt x="3118763" y="6436"/>
                            <a:pt x="3212764" y="0"/>
                          </a:cubicBezTo>
                          <a:cubicBezTo>
                            <a:pt x="3313575" y="-8122"/>
                            <a:pt x="3425494" y="4181"/>
                            <a:pt x="3500288" y="0"/>
                          </a:cubicBezTo>
                          <a:cubicBezTo>
                            <a:pt x="3566741" y="-4887"/>
                            <a:pt x="3698959" y="8312"/>
                            <a:pt x="3787813" y="0"/>
                          </a:cubicBezTo>
                          <a:cubicBezTo>
                            <a:pt x="3880371" y="8382"/>
                            <a:pt x="3995043" y="-18600"/>
                            <a:pt x="4075337" y="0"/>
                          </a:cubicBezTo>
                          <a:cubicBezTo>
                            <a:pt x="4164286" y="24057"/>
                            <a:pt x="4451913" y="-2411"/>
                            <a:pt x="4609312" y="0"/>
                          </a:cubicBezTo>
                          <a:cubicBezTo>
                            <a:pt x="4753483" y="15457"/>
                            <a:pt x="4882792" y="32578"/>
                            <a:pt x="5020061" y="0"/>
                          </a:cubicBezTo>
                          <a:cubicBezTo>
                            <a:pt x="5130872" y="-14461"/>
                            <a:pt x="5347712" y="-25410"/>
                            <a:pt x="5554035" y="0"/>
                          </a:cubicBezTo>
                          <a:cubicBezTo>
                            <a:pt x="5778484" y="-17768"/>
                            <a:pt x="6012586" y="-58352"/>
                            <a:pt x="6334459" y="0"/>
                          </a:cubicBezTo>
                          <a:cubicBezTo>
                            <a:pt x="6425375" y="-5326"/>
                            <a:pt x="6511159" y="32475"/>
                            <a:pt x="6507679" y="77944"/>
                          </a:cubicBezTo>
                          <a:cubicBezTo>
                            <a:pt x="6517658" y="114604"/>
                            <a:pt x="6508266" y="180860"/>
                            <a:pt x="6507679" y="243670"/>
                          </a:cubicBezTo>
                          <a:cubicBezTo>
                            <a:pt x="6525631" y="299109"/>
                            <a:pt x="6497851" y="344680"/>
                            <a:pt x="6507679" y="414686"/>
                          </a:cubicBezTo>
                          <a:cubicBezTo>
                            <a:pt x="6527731" y="477621"/>
                            <a:pt x="6494788" y="550278"/>
                            <a:pt x="6507679" y="606858"/>
                          </a:cubicBezTo>
                          <a:cubicBezTo>
                            <a:pt x="6521436" y="644579"/>
                            <a:pt x="6446618" y="679913"/>
                            <a:pt x="6334459" y="684803"/>
                          </a:cubicBezTo>
                          <a:cubicBezTo>
                            <a:pt x="6243045" y="669245"/>
                            <a:pt x="6071157" y="683810"/>
                            <a:pt x="5985322" y="684803"/>
                          </a:cubicBezTo>
                          <a:cubicBezTo>
                            <a:pt x="5880773" y="696410"/>
                            <a:pt x="5773595" y="671377"/>
                            <a:pt x="5697797" y="684803"/>
                          </a:cubicBezTo>
                          <a:cubicBezTo>
                            <a:pt x="5641551" y="683078"/>
                            <a:pt x="5391826" y="652094"/>
                            <a:pt x="5225435" y="684803"/>
                          </a:cubicBezTo>
                          <a:cubicBezTo>
                            <a:pt x="5036081" y="690283"/>
                            <a:pt x="5009110" y="687813"/>
                            <a:pt x="4876298" y="684803"/>
                          </a:cubicBezTo>
                          <a:cubicBezTo>
                            <a:pt x="4742540" y="681975"/>
                            <a:pt x="4693695" y="672265"/>
                            <a:pt x="4527162" y="684803"/>
                          </a:cubicBezTo>
                          <a:cubicBezTo>
                            <a:pt x="4362096" y="690613"/>
                            <a:pt x="4188637" y="687804"/>
                            <a:pt x="4054800" y="684803"/>
                          </a:cubicBezTo>
                          <a:cubicBezTo>
                            <a:pt x="3910563" y="677396"/>
                            <a:pt x="3752596" y="679517"/>
                            <a:pt x="3520826" y="684803"/>
                          </a:cubicBezTo>
                          <a:cubicBezTo>
                            <a:pt x="3278950" y="675792"/>
                            <a:pt x="3215444" y="689093"/>
                            <a:pt x="2986852" y="684803"/>
                          </a:cubicBezTo>
                          <a:cubicBezTo>
                            <a:pt x="2746584" y="690108"/>
                            <a:pt x="2675347" y="677298"/>
                            <a:pt x="2576102" y="684803"/>
                          </a:cubicBezTo>
                          <a:cubicBezTo>
                            <a:pt x="2448958" y="693499"/>
                            <a:pt x="2387630" y="672934"/>
                            <a:pt x="2288578" y="684803"/>
                          </a:cubicBezTo>
                          <a:cubicBezTo>
                            <a:pt x="2199772" y="689833"/>
                            <a:pt x="2106160" y="692151"/>
                            <a:pt x="2001053" y="684803"/>
                          </a:cubicBezTo>
                          <a:cubicBezTo>
                            <a:pt x="1892046" y="658932"/>
                            <a:pt x="1797874" y="677391"/>
                            <a:pt x="1590304" y="684803"/>
                          </a:cubicBezTo>
                          <a:cubicBezTo>
                            <a:pt x="1399437" y="683952"/>
                            <a:pt x="1391244" y="680095"/>
                            <a:pt x="1302780" y="684803"/>
                          </a:cubicBezTo>
                          <a:cubicBezTo>
                            <a:pt x="1215792" y="685235"/>
                            <a:pt x="1030214" y="677640"/>
                            <a:pt x="953643" y="684803"/>
                          </a:cubicBezTo>
                          <a:cubicBezTo>
                            <a:pt x="862621" y="699906"/>
                            <a:pt x="661995" y="691666"/>
                            <a:pt x="542894" y="684803"/>
                          </a:cubicBezTo>
                          <a:cubicBezTo>
                            <a:pt x="431918" y="668366"/>
                            <a:pt x="281544" y="674175"/>
                            <a:pt x="173219" y="684803"/>
                          </a:cubicBezTo>
                          <a:cubicBezTo>
                            <a:pt x="81457" y="696940"/>
                            <a:pt x="-1884" y="653327"/>
                            <a:pt x="0" y="606858"/>
                          </a:cubicBezTo>
                          <a:cubicBezTo>
                            <a:pt x="7074" y="547054"/>
                            <a:pt x="-3227" y="517220"/>
                            <a:pt x="0" y="430553"/>
                          </a:cubicBezTo>
                          <a:cubicBezTo>
                            <a:pt x="3647" y="345229"/>
                            <a:pt x="1855" y="341665"/>
                            <a:pt x="0" y="270116"/>
                          </a:cubicBezTo>
                          <a:cubicBezTo>
                            <a:pt x="5017" y="190667"/>
                            <a:pt x="282" y="139064"/>
                            <a:pt x="0" y="77944"/>
                          </a:cubicBezTo>
                          <a:close/>
                        </a:path>
                        <a:path w="6507679" h="684803" stroke="0" extrusionOk="0">
                          <a:moveTo>
                            <a:pt x="0" y="77944"/>
                          </a:moveTo>
                          <a:cubicBezTo>
                            <a:pt x="8459" y="25208"/>
                            <a:pt x="98138" y="-2595"/>
                            <a:pt x="173219" y="0"/>
                          </a:cubicBezTo>
                          <a:cubicBezTo>
                            <a:pt x="412064" y="4994"/>
                            <a:pt x="484285" y="5624"/>
                            <a:pt x="645581" y="0"/>
                          </a:cubicBezTo>
                          <a:cubicBezTo>
                            <a:pt x="820002" y="-4264"/>
                            <a:pt x="923286" y="-18649"/>
                            <a:pt x="994718" y="0"/>
                          </a:cubicBezTo>
                          <a:cubicBezTo>
                            <a:pt x="1088553" y="-416"/>
                            <a:pt x="1185093" y="1896"/>
                            <a:pt x="1220630" y="0"/>
                          </a:cubicBezTo>
                          <a:cubicBezTo>
                            <a:pt x="1249823" y="6384"/>
                            <a:pt x="1445118" y="-1120"/>
                            <a:pt x="1569767" y="0"/>
                          </a:cubicBezTo>
                          <a:cubicBezTo>
                            <a:pt x="1689216" y="2885"/>
                            <a:pt x="1724883" y="-6987"/>
                            <a:pt x="1795679" y="0"/>
                          </a:cubicBezTo>
                          <a:cubicBezTo>
                            <a:pt x="1850290" y="-26995"/>
                            <a:pt x="2185004" y="155"/>
                            <a:pt x="2329653" y="0"/>
                          </a:cubicBezTo>
                          <a:cubicBezTo>
                            <a:pt x="2454483" y="8699"/>
                            <a:pt x="2506869" y="1996"/>
                            <a:pt x="2617178" y="0"/>
                          </a:cubicBezTo>
                          <a:cubicBezTo>
                            <a:pt x="2714435" y="12775"/>
                            <a:pt x="2876842" y="1823"/>
                            <a:pt x="3089539" y="0"/>
                          </a:cubicBezTo>
                          <a:cubicBezTo>
                            <a:pt x="3301500" y="-7051"/>
                            <a:pt x="3310388" y="-5610"/>
                            <a:pt x="3377064" y="0"/>
                          </a:cubicBezTo>
                          <a:cubicBezTo>
                            <a:pt x="3438223" y="4677"/>
                            <a:pt x="3784243" y="-3820"/>
                            <a:pt x="3911038" y="0"/>
                          </a:cubicBezTo>
                          <a:cubicBezTo>
                            <a:pt x="4074604" y="-10469"/>
                            <a:pt x="4062721" y="3815"/>
                            <a:pt x="4198562" y="0"/>
                          </a:cubicBezTo>
                          <a:cubicBezTo>
                            <a:pt x="4314112" y="-5789"/>
                            <a:pt x="4529578" y="15874"/>
                            <a:pt x="4609312" y="0"/>
                          </a:cubicBezTo>
                          <a:cubicBezTo>
                            <a:pt x="4688405" y="-23095"/>
                            <a:pt x="5025384" y="-12423"/>
                            <a:pt x="5143286" y="0"/>
                          </a:cubicBezTo>
                          <a:cubicBezTo>
                            <a:pt x="5233076" y="11740"/>
                            <a:pt x="5337065" y="-14126"/>
                            <a:pt x="5492423" y="0"/>
                          </a:cubicBezTo>
                          <a:cubicBezTo>
                            <a:pt x="5586463" y="2857"/>
                            <a:pt x="5687752" y="9669"/>
                            <a:pt x="5841559" y="0"/>
                          </a:cubicBezTo>
                          <a:cubicBezTo>
                            <a:pt x="5980116" y="7864"/>
                            <a:pt x="6184210" y="11322"/>
                            <a:pt x="6334459" y="0"/>
                          </a:cubicBezTo>
                          <a:cubicBezTo>
                            <a:pt x="6445468" y="-72"/>
                            <a:pt x="6523344" y="30219"/>
                            <a:pt x="6507679" y="77944"/>
                          </a:cubicBezTo>
                          <a:cubicBezTo>
                            <a:pt x="6490542" y="139154"/>
                            <a:pt x="6489673" y="180846"/>
                            <a:pt x="6507679" y="248959"/>
                          </a:cubicBezTo>
                          <a:cubicBezTo>
                            <a:pt x="6517010" y="321537"/>
                            <a:pt x="6523274" y="333193"/>
                            <a:pt x="6507679" y="409397"/>
                          </a:cubicBezTo>
                          <a:cubicBezTo>
                            <a:pt x="6491693" y="484051"/>
                            <a:pt x="6504460" y="506148"/>
                            <a:pt x="6507679" y="606858"/>
                          </a:cubicBezTo>
                          <a:cubicBezTo>
                            <a:pt x="6518473" y="659962"/>
                            <a:pt x="6452714" y="699030"/>
                            <a:pt x="6334459" y="684803"/>
                          </a:cubicBezTo>
                          <a:cubicBezTo>
                            <a:pt x="6205563" y="688336"/>
                            <a:pt x="6074126" y="695866"/>
                            <a:pt x="5923709" y="684803"/>
                          </a:cubicBezTo>
                          <a:cubicBezTo>
                            <a:pt x="5762044" y="677995"/>
                            <a:pt x="5728925" y="688811"/>
                            <a:pt x="5636185" y="684803"/>
                          </a:cubicBezTo>
                          <a:cubicBezTo>
                            <a:pt x="5519597" y="677305"/>
                            <a:pt x="5418154" y="698884"/>
                            <a:pt x="5287048" y="684803"/>
                          </a:cubicBezTo>
                          <a:cubicBezTo>
                            <a:pt x="5164554" y="655564"/>
                            <a:pt x="4941637" y="683735"/>
                            <a:pt x="4814686" y="684803"/>
                          </a:cubicBezTo>
                          <a:cubicBezTo>
                            <a:pt x="4696767" y="686412"/>
                            <a:pt x="4639619" y="683808"/>
                            <a:pt x="4527162" y="684803"/>
                          </a:cubicBezTo>
                          <a:cubicBezTo>
                            <a:pt x="4404471" y="688011"/>
                            <a:pt x="4374812" y="682168"/>
                            <a:pt x="4301249" y="684803"/>
                          </a:cubicBezTo>
                          <a:cubicBezTo>
                            <a:pt x="4217396" y="683646"/>
                            <a:pt x="3985916" y="674846"/>
                            <a:pt x="3890500" y="684803"/>
                          </a:cubicBezTo>
                          <a:cubicBezTo>
                            <a:pt x="3795004" y="686852"/>
                            <a:pt x="3738476" y="680278"/>
                            <a:pt x="3664588" y="684803"/>
                          </a:cubicBezTo>
                          <a:cubicBezTo>
                            <a:pt x="3585638" y="684995"/>
                            <a:pt x="3418890" y="689075"/>
                            <a:pt x="3315451" y="684803"/>
                          </a:cubicBezTo>
                          <a:cubicBezTo>
                            <a:pt x="3233526" y="700489"/>
                            <a:pt x="3121171" y="685880"/>
                            <a:pt x="3027927" y="684803"/>
                          </a:cubicBezTo>
                          <a:cubicBezTo>
                            <a:pt x="2956134" y="673230"/>
                            <a:pt x="2711618" y="689223"/>
                            <a:pt x="2617178" y="684803"/>
                          </a:cubicBezTo>
                          <a:cubicBezTo>
                            <a:pt x="2522728" y="684505"/>
                            <a:pt x="2443966" y="695013"/>
                            <a:pt x="2329653" y="684803"/>
                          </a:cubicBezTo>
                          <a:cubicBezTo>
                            <a:pt x="2225704" y="682129"/>
                            <a:pt x="2198316" y="688037"/>
                            <a:pt x="2103741" y="684803"/>
                          </a:cubicBezTo>
                          <a:cubicBezTo>
                            <a:pt x="2010766" y="716806"/>
                            <a:pt x="1778686" y="632114"/>
                            <a:pt x="1569767" y="684803"/>
                          </a:cubicBezTo>
                          <a:cubicBezTo>
                            <a:pt x="1356408" y="685864"/>
                            <a:pt x="1201810" y="689363"/>
                            <a:pt x="1035793" y="684803"/>
                          </a:cubicBezTo>
                          <a:cubicBezTo>
                            <a:pt x="871079" y="694755"/>
                            <a:pt x="681101" y="686281"/>
                            <a:pt x="563431" y="684803"/>
                          </a:cubicBezTo>
                          <a:cubicBezTo>
                            <a:pt x="454457" y="677592"/>
                            <a:pt x="271071" y="691192"/>
                            <a:pt x="173219" y="684803"/>
                          </a:cubicBezTo>
                          <a:cubicBezTo>
                            <a:pt x="87667" y="687343"/>
                            <a:pt x="-7530" y="643052"/>
                            <a:pt x="0" y="606858"/>
                          </a:cubicBezTo>
                          <a:cubicBezTo>
                            <a:pt x="291" y="538955"/>
                            <a:pt x="-5579" y="507467"/>
                            <a:pt x="0" y="425264"/>
                          </a:cubicBezTo>
                          <a:cubicBezTo>
                            <a:pt x="17845" y="343673"/>
                            <a:pt x="14207" y="298789"/>
                            <a:pt x="0" y="243670"/>
                          </a:cubicBezTo>
                          <a:cubicBezTo>
                            <a:pt x="-10876" y="197970"/>
                            <a:pt x="-2140" y="117379"/>
                            <a:pt x="0" y="77944"/>
                          </a:cubicBezTo>
                          <a:close/>
                        </a:path>
                        <a:path w="6507679" h="684803" fill="none" stroke="0" extrusionOk="0">
                          <a:moveTo>
                            <a:pt x="0" y="77944"/>
                          </a:moveTo>
                          <a:cubicBezTo>
                            <a:pt x="8051" y="29646"/>
                            <a:pt x="69015" y="-6860"/>
                            <a:pt x="173219" y="0"/>
                          </a:cubicBezTo>
                          <a:cubicBezTo>
                            <a:pt x="303731" y="8361"/>
                            <a:pt x="360953" y="6366"/>
                            <a:pt x="522356" y="0"/>
                          </a:cubicBezTo>
                          <a:cubicBezTo>
                            <a:pt x="689751" y="-3439"/>
                            <a:pt x="710874" y="-1646"/>
                            <a:pt x="809881" y="0"/>
                          </a:cubicBezTo>
                          <a:cubicBezTo>
                            <a:pt x="914178" y="-5035"/>
                            <a:pt x="1148088" y="14429"/>
                            <a:pt x="1282243" y="0"/>
                          </a:cubicBezTo>
                          <a:cubicBezTo>
                            <a:pt x="1408818" y="1219"/>
                            <a:pt x="1561337" y="18623"/>
                            <a:pt x="1816217" y="0"/>
                          </a:cubicBezTo>
                          <a:cubicBezTo>
                            <a:pt x="2073361" y="-6418"/>
                            <a:pt x="2130080" y="-10650"/>
                            <a:pt x="2226966" y="0"/>
                          </a:cubicBezTo>
                          <a:cubicBezTo>
                            <a:pt x="2339430" y="16040"/>
                            <a:pt x="2409847" y="14929"/>
                            <a:pt x="2576102" y="0"/>
                          </a:cubicBezTo>
                          <a:cubicBezTo>
                            <a:pt x="2748662" y="2"/>
                            <a:pt x="2769355" y="9698"/>
                            <a:pt x="2925239" y="0"/>
                          </a:cubicBezTo>
                          <a:cubicBezTo>
                            <a:pt x="3087858" y="-781"/>
                            <a:pt x="3130564" y="764"/>
                            <a:pt x="3212764" y="0"/>
                          </a:cubicBezTo>
                          <a:cubicBezTo>
                            <a:pt x="3310218" y="-3615"/>
                            <a:pt x="3432575" y="1132"/>
                            <a:pt x="3500288" y="0"/>
                          </a:cubicBezTo>
                          <a:cubicBezTo>
                            <a:pt x="3561979" y="537"/>
                            <a:pt x="3709967" y="10209"/>
                            <a:pt x="3787813" y="0"/>
                          </a:cubicBezTo>
                          <a:cubicBezTo>
                            <a:pt x="3880230" y="4253"/>
                            <a:pt x="3976567" y="-7813"/>
                            <a:pt x="4075337" y="0"/>
                          </a:cubicBezTo>
                          <a:cubicBezTo>
                            <a:pt x="4149702" y="23511"/>
                            <a:pt x="4491597" y="-2457"/>
                            <a:pt x="4609312" y="0"/>
                          </a:cubicBezTo>
                          <a:cubicBezTo>
                            <a:pt x="4733998" y="-3827"/>
                            <a:pt x="4902288" y="-5994"/>
                            <a:pt x="5020061" y="0"/>
                          </a:cubicBezTo>
                          <a:cubicBezTo>
                            <a:pt x="5189479" y="3953"/>
                            <a:pt x="5350785" y="-11842"/>
                            <a:pt x="5554035" y="0"/>
                          </a:cubicBezTo>
                          <a:cubicBezTo>
                            <a:pt x="5788704" y="29525"/>
                            <a:pt x="5998132" y="5443"/>
                            <a:pt x="6334459" y="0"/>
                          </a:cubicBezTo>
                          <a:cubicBezTo>
                            <a:pt x="6422699" y="-11650"/>
                            <a:pt x="6505700" y="22451"/>
                            <a:pt x="6507679" y="77944"/>
                          </a:cubicBezTo>
                          <a:cubicBezTo>
                            <a:pt x="6524772" y="112945"/>
                            <a:pt x="6490121" y="184364"/>
                            <a:pt x="6507679" y="243670"/>
                          </a:cubicBezTo>
                          <a:cubicBezTo>
                            <a:pt x="6525064" y="312697"/>
                            <a:pt x="6487580" y="351610"/>
                            <a:pt x="6507679" y="414686"/>
                          </a:cubicBezTo>
                          <a:cubicBezTo>
                            <a:pt x="6515254" y="475512"/>
                            <a:pt x="6499732" y="562286"/>
                            <a:pt x="6507679" y="606858"/>
                          </a:cubicBezTo>
                          <a:cubicBezTo>
                            <a:pt x="6510562" y="671513"/>
                            <a:pt x="6442919" y="687942"/>
                            <a:pt x="6334459" y="684803"/>
                          </a:cubicBezTo>
                          <a:cubicBezTo>
                            <a:pt x="6225053" y="683044"/>
                            <a:pt x="6090349" y="694109"/>
                            <a:pt x="5985322" y="684803"/>
                          </a:cubicBezTo>
                          <a:cubicBezTo>
                            <a:pt x="5882363" y="691329"/>
                            <a:pt x="5761756" y="688474"/>
                            <a:pt x="5697797" y="684803"/>
                          </a:cubicBezTo>
                          <a:cubicBezTo>
                            <a:pt x="5646944" y="687866"/>
                            <a:pt x="5388698" y="669234"/>
                            <a:pt x="5225435" y="684803"/>
                          </a:cubicBezTo>
                          <a:cubicBezTo>
                            <a:pt x="5040500" y="686175"/>
                            <a:pt x="5005756" y="684554"/>
                            <a:pt x="4876298" y="684803"/>
                          </a:cubicBezTo>
                          <a:cubicBezTo>
                            <a:pt x="4745136" y="694001"/>
                            <a:pt x="4692782" y="678363"/>
                            <a:pt x="4527162" y="684803"/>
                          </a:cubicBezTo>
                          <a:cubicBezTo>
                            <a:pt x="4350007" y="694978"/>
                            <a:pt x="4218908" y="662912"/>
                            <a:pt x="4054800" y="684803"/>
                          </a:cubicBezTo>
                          <a:cubicBezTo>
                            <a:pt x="3931013" y="655437"/>
                            <a:pt x="3783203" y="687803"/>
                            <a:pt x="3520826" y="684803"/>
                          </a:cubicBezTo>
                          <a:cubicBezTo>
                            <a:pt x="3289522" y="683366"/>
                            <a:pt x="3204656" y="681632"/>
                            <a:pt x="2986852" y="684803"/>
                          </a:cubicBezTo>
                          <a:cubicBezTo>
                            <a:pt x="2762347" y="685789"/>
                            <a:pt x="2695588" y="671693"/>
                            <a:pt x="2576102" y="684803"/>
                          </a:cubicBezTo>
                          <a:cubicBezTo>
                            <a:pt x="2464641" y="686325"/>
                            <a:pt x="2367632" y="675576"/>
                            <a:pt x="2288578" y="684803"/>
                          </a:cubicBezTo>
                          <a:cubicBezTo>
                            <a:pt x="2187602" y="675915"/>
                            <a:pt x="2121471" y="686638"/>
                            <a:pt x="2001053" y="684803"/>
                          </a:cubicBezTo>
                          <a:cubicBezTo>
                            <a:pt x="1876652" y="673833"/>
                            <a:pt x="1786206" y="683775"/>
                            <a:pt x="1590304" y="684803"/>
                          </a:cubicBezTo>
                          <a:cubicBezTo>
                            <a:pt x="1402338" y="686130"/>
                            <a:pt x="1391023" y="680094"/>
                            <a:pt x="1302780" y="684803"/>
                          </a:cubicBezTo>
                          <a:cubicBezTo>
                            <a:pt x="1203042" y="676633"/>
                            <a:pt x="1040087" y="693200"/>
                            <a:pt x="953643" y="684803"/>
                          </a:cubicBezTo>
                          <a:cubicBezTo>
                            <a:pt x="891181" y="691440"/>
                            <a:pt x="657322" y="688294"/>
                            <a:pt x="542894" y="684803"/>
                          </a:cubicBezTo>
                          <a:cubicBezTo>
                            <a:pt x="424700" y="689989"/>
                            <a:pt x="294206" y="667214"/>
                            <a:pt x="173219" y="684803"/>
                          </a:cubicBezTo>
                          <a:cubicBezTo>
                            <a:pt x="83606" y="703022"/>
                            <a:pt x="3200" y="660719"/>
                            <a:pt x="0" y="606858"/>
                          </a:cubicBezTo>
                          <a:cubicBezTo>
                            <a:pt x="10071" y="546296"/>
                            <a:pt x="-7637" y="515190"/>
                            <a:pt x="0" y="430553"/>
                          </a:cubicBezTo>
                          <a:cubicBezTo>
                            <a:pt x="3770" y="345925"/>
                            <a:pt x="2333" y="342670"/>
                            <a:pt x="0" y="270116"/>
                          </a:cubicBezTo>
                          <a:cubicBezTo>
                            <a:pt x="-10264" y="193370"/>
                            <a:pt x="5181" y="126172"/>
                            <a:pt x="0" y="77944"/>
                          </a:cubicBezTo>
                          <a:close/>
                        </a:path>
                      </a:pathLst>
                    </a:cu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83508"/>
              <a:endParaRPr lang="th-TH" sz="2400">
                <a:solidFill>
                  <a:prstClr val="white"/>
                </a:solidFill>
                <a:latin typeface="MN ONIGIRI" pitchFamily="2" charset="0"/>
                <a:cs typeface="MN ONIGIRI" pitchFamily="2" charset="0"/>
              </a:endParaRPr>
            </a:p>
          </p:txBody>
        </p:sp>
        <p:sp>
          <p:nvSpPr>
            <p:cNvPr id="12" name="กล่องข้อความ 11">
              <a:extLst>
                <a:ext uri="{FF2B5EF4-FFF2-40B4-BE49-F238E27FC236}">
                  <a16:creationId xmlns:a16="http://schemas.microsoft.com/office/drawing/2014/main" id="{704D2D71-A231-DA90-B443-1C2F8B426C02}"/>
                </a:ext>
              </a:extLst>
            </p:cNvPr>
            <p:cNvSpPr txBox="1"/>
            <p:nvPr/>
          </p:nvSpPr>
          <p:spPr>
            <a:xfrm>
              <a:off x="1776549" y="3222621"/>
              <a:ext cx="3173631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th-TH" sz="2400" dirty="0">
                  <a:solidFill>
                    <a:srgbClr val="5B9BD5"/>
                  </a:solidFill>
                  <a:latin typeface="FC Crayon [Non-commercial] Reg" pitchFamily="2" charset="-34"/>
                  <a:cs typeface="FC Crayon [Non-commercial] Reg" pitchFamily="2" charset="-34"/>
                </a:rPr>
                <a:t>ตัวอย่างโจทย์ </a:t>
              </a:r>
              <a:r>
                <a:rPr lang="th-TH" sz="2400" dirty="0">
                  <a:latin typeface="FC Crayon [Non-commercial] Reg" pitchFamily="2" charset="-34"/>
                  <a:cs typeface="FC Crayon [Non-commercial] Reg" pitchFamily="2" charset="-34"/>
                </a:rPr>
                <a:t>การหาความเข้มข้นในหน่วยร้อยละโดยมวล </a:t>
              </a:r>
              <a:r>
                <a:rPr lang="th-TH" sz="2400" dirty="0">
                  <a:solidFill>
                    <a:schemeClr val="accent2"/>
                  </a:solidFill>
                  <a:latin typeface="FC Crayon [Non-commercial] Reg" pitchFamily="2" charset="-34"/>
                  <a:cs typeface="FC Crayon [Non-commercial] Reg" pitchFamily="2" charset="-34"/>
                </a:rPr>
                <a:t>(% </a:t>
              </a:r>
              <a:r>
                <a:rPr lang="en-US" sz="2400" dirty="0">
                  <a:solidFill>
                    <a:schemeClr val="accent2"/>
                  </a:solidFill>
                  <a:latin typeface="FC Crayon [Non-commercial] Reg" pitchFamily="2" charset="-34"/>
                  <a:cs typeface="FC Crayon [Non-commercial] Reg" pitchFamily="2" charset="-34"/>
                </a:rPr>
                <a:t>w/w )</a:t>
              </a:r>
            </a:p>
          </p:txBody>
        </p:sp>
      </p:grpSp>
      <p:sp>
        <p:nvSpPr>
          <p:cNvPr id="14" name="กล่องข้อความ 13">
            <a:extLst>
              <a:ext uri="{FF2B5EF4-FFF2-40B4-BE49-F238E27FC236}">
                <a16:creationId xmlns:a16="http://schemas.microsoft.com/office/drawing/2014/main" id="{FB2121FF-C2FF-ED06-AA7B-9DB4D905B5EC}"/>
              </a:ext>
            </a:extLst>
          </p:cNvPr>
          <p:cNvSpPr txBox="1"/>
          <p:nvPr/>
        </p:nvSpPr>
        <p:spPr>
          <a:xfrm>
            <a:off x="612790" y="1350423"/>
            <a:ext cx="11060608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latin typeface="FC Crayon [Non-commercial] Reg" pitchFamily="2" charset="-34"/>
                <a:cs typeface="FC Crayon [Non-commercial] Reg" pitchFamily="2" charset="-34"/>
              </a:rPr>
              <a:t>2. </a:t>
            </a:r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สารละลายมวล 75 กรัม</a:t>
            </a:r>
            <a:r>
              <a:rPr lang="en-US" sz="2400" dirty="0">
                <a:latin typeface="FC Crayon [Non-commercial] Reg" pitchFamily="2" charset="-34"/>
                <a:cs typeface="FC Crayon [Non-commercial] Reg" pitchFamily="2" charset="-34"/>
              </a:rPr>
              <a:t> </a:t>
            </a:r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มีโซดาไฟละลายอยู่ 3 กรัม</a:t>
            </a:r>
            <a:r>
              <a:rPr lang="en-US" sz="2400" dirty="0">
                <a:latin typeface="FC Crayon [Non-commercial] Reg" pitchFamily="2" charset="-34"/>
                <a:cs typeface="FC Crayon [Non-commercial] Reg" pitchFamily="2" charset="-34"/>
              </a:rPr>
              <a:t> </a:t>
            </a:r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สารละลายนี้มีความเข้มข้นเท่าใดในหน่วยร้อยละโดยมวลต่อมวล</a:t>
            </a:r>
          </a:p>
        </p:txBody>
      </p:sp>
      <p:sp>
        <p:nvSpPr>
          <p:cNvPr id="15" name="TextBox 15">
            <a:extLst>
              <a:ext uri="{FF2B5EF4-FFF2-40B4-BE49-F238E27FC236}">
                <a16:creationId xmlns:a16="http://schemas.microsoft.com/office/drawing/2014/main" id="{CC5D27E2-4403-49D6-431D-873E7444A351}"/>
              </a:ext>
            </a:extLst>
          </p:cNvPr>
          <p:cNvSpPr txBox="1"/>
          <p:nvPr/>
        </p:nvSpPr>
        <p:spPr>
          <a:xfrm>
            <a:off x="1916284" y="1988364"/>
            <a:ext cx="825088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h-TH" sz="2400" dirty="0">
                <a:solidFill>
                  <a:schemeClr val="accent2"/>
                </a:solidFill>
                <a:latin typeface="FC Crayon [Non-commercial] Reg" pitchFamily="2" charset="-34"/>
                <a:cs typeface="FC Crayon [Non-commercial] Reg" pitchFamily="2" charset="-34"/>
              </a:rPr>
              <a:t>จากโจทย์</a:t>
            </a:r>
            <a:r>
              <a:rPr lang="en-US" sz="2400" dirty="0">
                <a:solidFill>
                  <a:schemeClr val="accent2"/>
                </a:solidFill>
                <a:latin typeface="FC Crayon [Non-commercial] Reg" pitchFamily="2" charset="-34"/>
                <a:cs typeface="FC Crayon [Non-commercial] Reg" pitchFamily="2" charset="-34"/>
              </a:rPr>
              <a:t> </a:t>
            </a:r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ตัวละลาย คือ โซดาไฟ</a:t>
            </a:r>
            <a:r>
              <a:rPr lang="en-US" sz="2400" dirty="0">
                <a:latin typeface="FC Crayon [Non-commercial] Reg" pitchFamily="2" charset="-34"/>
                <a:cs typeface="FC Crayon [Non-commercial] Reg" pitchFamily="2" charset="-34"/>
              </a:rPr>
              <a:t> </a:t>
            </a:r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ดังนั้น มวลของตัวละลาย </a:t>
            </a:r>
            <a:r>
              <a:rPr lang="en-US" sz="2400" dirty="0">
                <a:latin typeface="FC Crayon [Non-commercial] Reg" pitchFamily="2" charset="-34"/>
                <a:cs typeface="FC Crayon [Non-commercial] Reg" pitchFamily="2" charset="-34"/>
              </a:rPr>
              <a:t>= 3 </a:t>
            </a:r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กรัม </a:t>
            </a:r>
            <a:endParaRPr lang="en-US" sz="2400" dirty="0">
              <a:latin typeface="FC Crayon [Non-commercial] Reg" pitchFamily="2" charset="-34"/>
              <a:cs typeface="FC Crayon [Non-commercial] Reg" pitchFamily="2" charset="-34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5C9A921-46EB-FA87-428C-05322AE3FCE7}"/>
              </a:ext>
            </a:extLst>
          </p:cNvPr>
          <p:cNvSpPr txBox="1"/>
          <p:nvPr/>
        </p:nvSpPr>
        <p:spPr>
          <a:xfrm>
            <a:off x="973777" y="1988364"/>
            <a:ext cx="77462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h-TH" sz="2400" u="sng" dirty="0">
                <a:latin typeface="FC Crayon [Non-commercial] Reg" pitchFamily="2" charset="-34"/>
                <a:cs typeface="FC Crayon [Non-commercial] Reg" pitchFamily="2" charset="-34"/>
              </a:rPr>
              <a:t>วิธีทำ</a:t>
            </a:r>
            <a:endParaRPr lang="en-US" sz="2400" u="sng" dirty="0">
              <a:latin typeface="FC Crayon [Non-commercial] Reg" pitchFamily="2" charset="-34"/>
              <a:cs typeface="FC Crayon [Non-commercial] Reg" pitchFamily="2" charset="-34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กล่องข้อความ 18">
                <a:extLst>
                  <a:ext uri="{FF2B5EF4-FFF2-40B4-BE49-F238E27FC236}">
                    <a16:creationId xmlns:a16="http://schemas.microsoft.com/office/drawing/2014/main" id="{15312071-D198-F400-B971-213B4D47606A}"/>
                  </a:ext>
                </a:extLst>
              </p:cNvPr>
              <p:cNvSpPr txBox="1"/>
              <p:nvPr/>
            </p:nvSpPr>
            <p:spPr>
              <a:xfrm>
                <a:off x="1916284" y="3116231"/>
                <a:ext cx="5676097" cy="73911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th-TH" sz="2400" b="0" i="0" smtClean="0">
                        <a:latin typeface="FC Crayon [Non-commercial] Reg" pitchFamily="2" charset="-34"/>
                        <a:cs typeface="FC Crayon [Non-commercial] Reg" pitchFamily="2" charset="-34"/>
                      </a:rPr>
                      <m:t>ร้อยละโดยมวล 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 sz="2400" b="0" i="0" smtClean="0">
                            <a:latin typeface="FC Crayon [Non-commercial] Reg" pitchFamily="2" charset="-34"/>
                            <a:cs typeface="FC Crayon [Non-commercial] Reg" pitchFamily="2" charset="-34"/>
                          </a:rPr>
                          <m:t>%</m:t>
                        </m:r>
                        <m:r>
                          <m:rPr>
                            <m:nor/>
                          </m:rPr>
                          <a:rPr lang="en-US" sz="2400" b="0" i="0" smtClean="0">
                            <a:latin typeface="FC Crayon [Non-commercial] Reg" pitchFamily="2" charset="-34"/>
                            <a:cs typeface="FC Crayon [Non-commercial] Reg" pitchFamily="2" charset="-34"/>
                          </a:rPr>
                          <m:t>W</m:t>
                        </m:r>
                        <m:r>
                          <m:rPr>
                            <m:nor/>
                          </m:rPr>
                          <a:rPr lang="en-US" sz="2400" b="0" i="0" smtClean="0">
                            <a:latin typeface="FC Crayon [Non-commercial] Reg" pitchFamily="2" charset="-34"/>
                            <a:cs typeface="FC Crayon [Non-commercial] Reg" pitchFamily="2" charset="-34"/>
                          </a:rPr>
                          <m:t>/</m:t>
                        </m:r>
                        <m:r>
                          <m:rPr>
                            <m:nor/>
                          </m:rPr>
                          <a:rPr lang="en-US" sz="2400" b="0" i="0" smtClean="0">
                            <a:latin typeface="FC Crayon [Non-commercial] Reg" pitchFamily="2" charset="-34"/>
                            <a:cs typeface="FC Crayon [Non-commercial] Reg" pitchFamily="2" charset="-34"/>
                          </a:rPr>
                          <m:t>W</m:t>
                        </m:r>
                      </m:e>
                    </m:d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pt-BR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th-TH" sz="2400" b="0" i="0" smtClean="0">
                            <a:latin typeface="FC Crayon [Non-commercial] Reg" pitchFamily="2" charset="-34"/>
                            <a:cs typeface="FC Crayon [Non-commercial] Reg" pitchFamily="2" charset="-34"/>
                          </a:rPr>
                          <m:t>มวลของตัวละลาย</m:t>
                        </m:r>
                      </m:num>
                      <m:den>
                        <m:r>
                          <m:rPr>
                            <m:nor/>
                          </m:rPr>
                          <a:rPr lang="th-TH" sz="2400" b="0" i="0" smtClean="0">
                            <a:latin typeface="FC Crayon [Non-commercial] Reg" pitchFamily="2" charset="-34"/>
                            <a:cs typeface="FC Crayon [Non-commercial] Reg" pitchFamily="2" charset="-34"/>
                          </a:rPr>
                          <m:t>มวลของสารละลาย</m:t>
                        </m:r>
                      </m:den>
                    </m:f>
                  </m:oMath>
                </a14:m>
                <a:r>
                  <a:rPr lang="th-TH" sz="2400" dirty="0">
                    <a:latin typeface="FC Crayon [Non-commercial] Reg" pitchFamily="2" charset="-34"/>
                    <a:cs typeface="FC Crayon [Non-commercial] Reg" pitchFamily="2" charset="-34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th-TH" sz="2400" i="0" dirty="0" smtClean="0">
                        <a:latin typeface="FC Crayon [Non-commercial] Reg" pitchFamily="2" charset="-34"/>
                        <a:ea typeface="Cambria Math" panose="02040503050406030204" pitchFamily="18" charset="0"/>
                        <a:cs typeface="FC Crayon [Non-commercial] Reg" pitchFamily="2" charset="-34"/>
                      </a:rPr>
                      <m:t>×</m:t>
                    </m:r>
                  </m:oMath>
                </a14:m>
                <a:r>
                  <a:rPr lang="th-TH" sz="2400" dirty="0">
                    <a:latin typeface="FC Crayon [Non-commercial] Reg" pitchFamily="2" charset="-34"/>
                    <a:cs typeface="FC Crayon [Non-commercial] Reg" pitchFamily="2" charset="-34"/>
                  </a:rPr>
                  <a:t> </a:t>
                </a:r>
                <a:r>
                  <a:rPr lang="en-US" sz="2400" dirty="0">
                    <a:latin typeface="FC Crayon [Non-commercial] Reg" pitchFamily="2" charset="-34"/>
                    <a:cs typeface="FC Crayon [Non-commercial] Reg" pitchFamily="2" charset="-34"/>
                  </a:rPr>
                  <a:t>100</a:t>
                </a:r>
              </a:p>
            </p:txBody>
          </p:sp>
        </mc:Choice>
        <mc:Fallback xmlns="">
          <p:sp>
            <p:nvSpPr>
              <p:cNvPr id="19" name="กล่องข้อความ 18">
                <a:extLst>
                  <a:ext uri="{FF2B5EF4-FFF2-40B4-BE49-F238E27FC236}">
                    <a16:creationId xmlns:a16="http://schemas.microsoft.com/office/drawing/2014/main" id="{15312071-D198-F400-B971-213B4D4760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6284" y="3116231"/>
                <a:ext cx="5676097" cy="739113"/>
              </a:xfrm>
              <a:prstGeom prst="rect">
                <a:avLst/>
              </a:prstGeom>
              <a:blipFill>
                <a:blip r:embed="rId3"/>
                <a:stretch>
                  <a:fillRect l="-893" b="-10169"/>
                </a:stretch>
              </a:blipFill>
            </p:spPr>
            <p:txBody>
              <a:bodyPr/>
              <a:lstStyle/>
              <a:p>
                <a:r>
                  <a:rPr lang="th-T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กล่องข้อความ 19">
                <a:extLst>
                  <a:ext uri="{FF2B5EF4-FFF2-40B4-BE49-F238E27FC236}">
                    <a16:creationId xmlns:a16="http://schemas.microsoft.com/office/drawing/2014/main" id="{5D82221E-C58C-2366-BCC0-B27DF93A7409}"/>
                  </a:ext>
                </a:extLst>
              </p:cNvPr>
              <p:cNvSpPr txBox="1"/>
              <p:nvPr/>
            </p:nvSpPr>
            <p:spPr>
              <a:xfrm>
                <a:off x="3013673" y="3907116"/>
                <a:ext cx="5676097" cy="79451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pt-BR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                </m:t>
                        </m:r>
                        <m:r>
                          <m:rPr>
                            <m:nor/>
                          </m:rPr>
                          <a:rPr lang="en-US" sz="2400" b="0" i="0" smtClean="0">
                            <a:latin typeface="FC Crayon [Non-commercial] Reg" pitchFamily="2" charset="-34"/>
                            <a:cs typeface="FC Crayon [Non-commercial] Reg" pitchFamily="2" charset="-34"/>
                          </a:rPr>
                          <m:t>3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FC Crayon [Non-commercial] Reg" pitchFamily="2" charset="-34"/>
                          </a:rPr>
                          <m:t>                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b="0" i="0" smtClean="0">
                            <a:latin typeface="FC Crayon [Non-commercial] Reg" pitchFamily="2" charset="-34"/>
                            <a:cs typeface="FC Crayon [Non-commercial] Reg" pitchFamily="2" charset="-34"/>
                          </a:rPr>
                          <m:t>75</m:t>
                        </m:r>
                      </m:den>
                    </m:f>
                  </m:oMath>
                </a14:m>
                <a:r>
                  <a:rPr lang="th-TH" sz="2400" dirty="0">
                    <a:latin typeface="FC Crayon [Non-commercial] Reg" pitchFamily="2" charset="-34"/>
                    <a:cs typeface="FC Crayon [Non-commercial] Reg" pitchFamily="2" charset="-34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th-TH" sz="2400" i="0" dirty="0" smtClean="0">
                        <a:latin typeface="FC Crayon [Non-commercial] Reg" pitchFamily="2" charset="-34"/>
                        <a:ea typeface="Cambria Math" panose="02040503050406030204" pitchFamily="18" charset="0"/>
                        <a:cs typeface="FC Crayon [Non-commercial] Reg" pitchFamily="2" charset="-34"/>
                      </a:rPr>
                      <m:t>×</m:t>
                    </m:r>
                  </m:oMath>
                </a14:m>
                <a:r>
                  <a:rPr lang="th-TH" sz="2400" dirty="0">
                    <a:latin typeface="FC Crayon [Non-commercial] Reg" pitchFamily="2" charset="-34"/>
                    <a:cs typeface="FC Crayon [Non-commercial] Reg" pitchFamily="2" charset="-34"/>
                  </a:rPr>
                  <a:t> </a:t>
                </a:r>
                <a:r>
                  <a:rPr lang="en-US" sz="2400" dirty="0">
                    <a:latin typeface="FC Crayon [Non-commercial] Reg" pitchFamily="2" charset="-34"/>
                    <a:cs typeface="FC Crayon [Non-commercial] Reg" pitchFamily="2" charset="-34"/>
                  </a:rPr>
                  <a:t>100</a:t>
                </a:r>
              </a:p>
            </p:txBody>
          </p:sp>
        </mc:Choice>
        <mc:Fallback xmlns="">
          <p:sp>
            <p:nvSpPr>
              <p:cNvPr id="20" name="กล่องข้อความ 19">
                <a:extLst>
                  <a:ext uri="{FF2B5EF4-FFF2-40B4-BE49-F238E27FC236}">
                    <a16:creationId xmlns:a16="http://schemas.microsoft.com/office/drawing/2014/main" id="{5D82221E-C58C-2366-BCC0-B27DF93A74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3673" y="3907116"/>
                <a:ext cx="5676097" cy="794513"/>
              </a:xfrm>
              <a:prstGeom prst="rect">
                <a:avLst/>
              </a:prstGeom>
              <a:blipFill>
                <a:blip r:embed="rId4"/>
                <a:stretch>
                  <a:fillRect b="-12500"/>
                </a:stretch>
              </a:blipFill>
            </p:spPr>
            <p:txBody>
              <a:bodyPr/>
              <a:lstStyle/>
              <a:p>
                <a:r>
                  <a:rPr lang="th-T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16">
            <a:extLst>
              <a:ext uri="{FF2B5EF4-FFF2-40B4-BE49-F238E27FC236}">
                <a16:creationId xmlns:a16="http://schemas.microsoft.com/office/drawing/2014/main" id="{8BB446FB-8B1F-7AB5-FE45-DCE83F0F3421}"/>
              </a:ext>
            </a:extLst>
          </p:cNvPr>
          <p:cNvSpPr txBox="1"/>
          <p:nvPr/>
        </p:nvSpPr>
        <p:spPr>
          <a:xfrm>
            <a:off x="1916284" y="2701039"/>
            <a:ext cx="86607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มวลของสารละลาย</a:t>
            </a:r>
            <a:r>
              <a:rPr lang="en-US" sz="2400" dirty="0">
                <a:latin typeface="FC Crayon [Non-commercial] Reg" pitchFamily="2" charset="-34"/>
                <a:cs typeface="FC Crayon [Non-commercial] Reg" pitchFamily="2" charset="-34"/>
              </a:rPr>
              <a:t> = </a:t>
            </a:r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75 กรัม</a:t>
            </a:r>
            <a:r>
              <a:rPr lang="en-US" sz="2400" dirty="0">
                <a:latin typeface="FC Crayon [Non-commercial] Reg" pitchFamily="2" charset="-34"/>
                <a:cs typeface="FC Crayon [Non-commercial] Reg" pitchFamily="2" charset="-34"/>
              </a:rPr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0">
                <a:extLst>
                  <a:ext uri="{FF2B5EF4-FFF2-40B4-BE49-F238E27FC236}">
                    <a16:creationId xmlns:a16="http://schemas.microsoft.com/office/drawing/2014/main" id="{76D4E7F3-604D-73D8-5368-23052D6F6607}"/>
                  </a:ext>
                </a:extLst>
              </p:cNvPr>
              <p:cNvSpPr txBox="1"/>
              <p:nvPr/>
            </p:nvSpPr>
            <p:spPr>
              <a:xfrm>
                <a:off x="4501913" y="4720136"/>
                <a:ext cx="4480892" cy="507831"/>
              </a:xfrm>
              <a:prstGeom prst="rect">
                <a:avLst/>
              </a:prstGeom>
              <a:noFill/>
              <a:ln>
                <a:noFill/>
                <a:prstDash val="dash"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240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400" dirty="0">
                    <a:latin typeface="FC Crayon [Non-commercial] Reg" pitchFamily="2" charset="-34"/>
                    <a:cs typeface="FC Crayon [Non-commercial] Reg" pitchFamily="2" charset="-34"/>
                  </a:rPr>
                  <a:t> 4 </a:t>
                </a:r>
                <a:r>
                  <a:rPr lang="th-TH" sz="2400" dirty="0">
                    <a:latin typeface="FC Crayon [Non-commercial] Reg" pitchFamily="2" charset="-34"/>
                    <a:cs typeface="FC Crayon [Non-commercial] Reg" pitchFamily="2" charset="-34"/>
                  </a:rPr>
                  <a:t>เปอร์เซ็นต์โดยมวล หรือ </a:t>
                </a:r>
                <a:r>
                  <a:rPr lang="en-US" sz="2400" dirty="0">
                    <a:latin typeface="FC Crayon [Non-commercial] Reg" pitchFamily="2" charset="-34"/>
                    <a:cs typeface="FC Crayon [Non-commercial] Reg" pitchFamily="2" charset="-34"/>
                  </a:rPr>
                  <a:t>4 %w/w</a:t>
                </a:r>
              </a:p>
            </p:txBody>
          </p:sp>
        </mc:Choice>
        <mc:Fallback xmlns="">
          <p:sp>
            <p:nvSpPr>
              <p:cNvPr id="26" name="TextBox 20">
                <a:extLst>
                  <a:ext uri="{FF2B5EF4-FFF2-40B4-BE49-F238E27FC236}">
                    <a16:creationId xmlns:a16="http://schemas.microsoft.com/office/drawing/2014/main" id="{76D4E7F3-604D-73D8-5368-23052D6F66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1913" y="4720136"/>
                <a:ext cx="4480892" cy="507831"/>
              </a:xfrm>
              <a:prstGeom prst="rect">
                <a:avLst/>
              </a:prstGeom>
              <a:blipFill>
                <a:blip r:embed="rId5"/>
                <a:stretch>
                  <a:fillRect l="-1412" b="-36585"/>
                </a:stretch>
              </a:blipFill>
              <a:ln>
                <a:noFill/>
                <a:prstDash val="dash"/>
              </a:ln>
            </p:spPr>
            <p:txBody>
              <a:bodyPr/>
              <a:lstStyle/>
              <a:p>
                <a:r>
                  <a:rPr lang="th-T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Box 21">
            <a:extLst>
              <a:ext uri="{FF2B5EF4-FFF2-40B4-BE49-F238E27FC236}">
                <a16:creationId xmlns:a16="http://schemas.microsoft.com/office/drawing/2014/main" id="{10D230AC-8909-2CD8-2A0B-A57EAADCA56F}"/>
              </a:ext>
            </a:extLst>
          </p:cNvPr>
          <p:cNvSpPr txBox="1"/>
          <p:nvPr/>
        </p:nvSpPr>
        <p:spPr>
          <a:xfrm>
            <a:off x="1916284" y="5507577"/>
            <a:ext cx="10007880" cy="369332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square" lIns="0" tIns="0" rIns="0" bIns="0" rtlCol="0">
            <a:spAutoFit/>
          </a:bodyPr>
          <a:lstStyle/>
          <a:p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ดังนั้น สารละลายนี้ มีความเข้มข้น </a:t>
            </a:r>
            <a:r>
              <a:rPr lang="en-US" sz="2400" dirty="0">
                <a:latin typeface="FC Crayon [Non-commercial] Reg" pitchFamily="2" charset="-34"/>
                <a:cs typeface="FC Crayon [Non-commercial] Reg" pitchFamily="2" charset="-34"/>
              </a:rPr>
              <a:t>4 </a:t>
            </a:r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เปอร์เซ็นต์โดยมวล หรือ </a:t>
            </a:r>
            <a:r>
              <a:rPr lang="en-US" sz="2400" dirty="0">
                <a:latin typeface="FC Crayon [Non-commercial] Reg" pitchFamily="2" charset="-34"/>
                <a:cs typeface="FC Crayon [Non-commercial] Reg" pitchFamily="2" charset="-34"/>
              </a:rPr>
              <a:t>4 %w/w</a:t>
            </a:r>
          </a:p>
        </p:txBody>
      </p:sp>
      <p:sp>
        <p:nvSpPr>
          <p:cNvPr id="3" name="กล่องข้อความ 2">
            <a:extLst>
              <a:ext uri="{FF2B5EF4-FFF2-40B4-BE49-F238E27FC236}">
                <a16:creationId xmlns:a16="http://schemas.microsoft.com/office/drawing/2014/main" id="{25EAA0C9-A11B-B399-6C34-6B923920BAFD}"/>
              </a:ext>
            </a:extLst>
          </p:cNvPr>
          <p:cNvSpPr txBox="1"/>
          <p:nvPr/>
        </p:nvSpPr>
        <p:spPr>
          <a:xfrm>
            <a:off x="6776464" y="729393"/>
            <a:ext cx="471031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2400" dirty="0">
                <a:solidFill>
                  <a:srgbClr val="F897CB"/>
                </a:solidFill>
                <a:effectLst/>
                <a:latin typeface="FC Crayon [Non-commercial] Reg" pitchFamily="2" charset="-34"/>
                <a:cs typeface="FC Crayon [Non-commercial] Reg" pitchFamily="2" charset="-34"/>
              </a:rPr>
              <a:t>มักใช้กับตัวละลายและตัวทำละลายที่เป</a:t>
            </a:r>
            <a:r>
              <a:rPr lang="th-TH" sz="2400" dirty="0">
                <a:solidFill>
                  <a:srgbClr val="F897CB"/>
                </a:solidFill>
                <a:latin typeface="FC Crayon [Non-commercial] Reg" pitchFamily="2" charset="-34"/>
                <a:cs typeface="FC Crayon [Non-commercial] Reg" pitchFamily="2" charset="-34"/>
              </a:rPr>
              <a:t>็</a:t>
            </a:r>
            <a:r>
              <a:rPr lang="th-TH" sz="2400" dirty="0">
                <a:solidFill>
                  <a:srgbClr val="F897CB"/>
                </a:solidFill>
                <a:effectLst/>
                <a:latin typeface="FC Crayon [Non-commercial] Reg" pitchFamily="2" charset="-34"/>
                <a:cs typeface="FC Crayon [Non-commercial] Reg" pitchFamily="2" charset="-34"/>
              </a:rPr>
              <a:t>นของแข็ง</a:t>
            </a:r>
          </a:p>
        </p:txBody>
      </p:sp>
    </p:spTree>
    <p:extLst>
      <p:ext uri="{BB962C8B-B14F-4D97-AF65-F5344CB8AC3E}">
        <p14:creationId xmlns:p14="http://schemas.microsoft.com/office/powerpoint/2010/main" val="16741619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9" grpId="0"/>
      <p:bldP spid="20" grpId="0"/>
      <p:bldP spid="21" grpId="0"/>
      <p:bldP spid="26" grpId="0"/>
      <p:bldP spid="2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รูปภาพ 28">
            <a:extLst>
              <a:ext uri="{FF2B5EF4-FFF2-40B4-BE49-F238E27FC236}">
                <a16:creationId xmlns:a16="http://schemas.microsoft.com/office/drawing/2014/main" id="{3CB5D106-64F2-FCC6-A447-9B64B23AD05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9993" t="29708" r="26877" b="45697"/>
          <a:stretch/>
        </p:blipFill>
        <p:spPr>
          <a:xfrm>
            <a:off x="8820803" y="1471372"/>
            <a:ext cx="2625480" cy="2766487"/>
          </a:xfrm>
          <a:prstGeom prst="rect">
            <a:avLst/>
          </a:prstGeom>
        </p:spPr>
      </p:pic>
      <p:sp>
        <p:nvSpPr>
          <p:cNvPr id="27" name="สี่เหลี่ยมผืนผ้ามุมมน 4">
            <a:extLst>
              <a:ext uri="{FF2B5EF4-FFF2-40B4-BE49-F238E27FC236}">
                <a16:creationId xmlns:a16="http://schemas.microsoft.com/office/drawing/2014/main" id="{193A5B84-03A4-DECB-B687-94E1DEC64D9B}"/>
              </a:ext>
            </a:extLst>
          </p:cNvPr>
          <p:cNvSpPr/>
          <p:nvPr/>
        </p:nvSpPr>
        <p:spPr>
          <a:xfrm>
            <a:off x="970777" y="3853250"/>
            <a:ext cx="10250440" cy="2054962"/>
          </a:xfrm>
          <a:custGeom>
            <a:avLst/>
            <a:gdLst>
              <a:gd name="connsiteX0" fmla="*/ 0 w 10250440"/>
              <a:gd name="connsiteY0" fmla="*/ 233895 h 2054962"/>
              <a:gd name="connsiteX1" fmla="*/ 272843 w 10250440"/>
              <a:gd name="connsiteY1" fmla="*/ 0 h 2054962"/>
              <a:gd name="connsiteX2" fmla="*/ 822779 w 10250440"/>
              <a:gd name="connsiteY2" fmla="*/ 0 h 2054962"/>
              <a:gd name="connsiteX3" fmla="*/ 1275667 w 10250440"/>
              <a:gd name="connsiteY3" fmla="*/ 0 h 2054962"/>
              <a:gd name="connsiteX4" fmla="*/ 2019699 w 10250440"/>
              <a:gd name="connsiteY4" fmla="*/ 0 h 2054962"/>
              <a:gd name="connsiteX5" fmla="*/ 2860778 w 10250440"/>
              <a:gd name="connsiteY5" fmla="*/ 0 h 2054962"/>
              <a:gd name="connsiteX6" fmla="*/ 3507761 w 10250440"/>
              <a:gd name="connsiteY6" fmla="*/ 0 h 2054962"/>
              <a:gd name="connsiteX7" fmla="*/ 4057696 w 10250440"/>
              <a:gd name="connsiteY7" fmla="*/ 0 h 2054962"/>
              <a:gd name="connsiteX8" fmla="*/ 4607632 w 10250440"/>
              <a:gd name="connsiteY8" fmla="*/ 0 h 2054962"/>
              <a:gd name="connsiteX9" fmla="*/ 5060521 w 10250440"/>
              <a:gd name="connsiteY9" fmla="*/ 0 h 2054962"/>
              <a:gd name="connsiteX10" fmla="*/ 5513409 w 10250440"/>
              <a:gd name="connsiteY10" fmla="*/ 0 h 2054962"/>
              <a:gd name="connsiteX11" fmla="*/ 5966298 w 10250440"/>
              <a:gd name="connsiteY11" fmla="*/ 0 h 2054962"/>
              <a:gd name="connsiteX12" fmla="*/ 6419186 w 10250440"/>
              <a:gd name="connsiteY12" fmla="*/ 0 h 2054962"/>
              <a:gd name="connsiteX13" fmla="*/ 7260265 w 10250440"/>
              <a:gd name="connsiteY13" fmla="*/ 0 h 2054962"/>
              <a:gd name="connsiteX14" fmla="*/ 7907248 w 10250440"/>
              <a:gd name="connsiteY14" fmla="*/ 0 h 2054962"/>
              <a:gd name="connsiteX15" fmla="*/ 8748327 w 10250440"/>
              <a:gd name="connsiteY15" fmla="*/ 0 h 2054962"/>
              <a:gd name="connsiteX16" fmla="*/ 9977596 w 10250440"/>
              <a:gd name="connsiteY16" fmla="*/ 0 h 2054962"/>
              <a:gd name="connsiteX17" fmla="*/ 10250440 w 10250440"/>
              <a:gd name="connsiteY17" fmla="*/ 233895 h 2054962"/>
              <a:gd name="connsiteX18" fmla="*/ 10250440 w 10250440"/>
              <a:gd name="connsiteY18" fmla="*/ 731209 h 2054962"/>
              <a:gd name="connsiteX19" fmla="*/ 10250440 w 10250440"/>
              <a:gd name="connsiteY19" fmla="*/ 1244394 h 2054962"/>
              <a:gd name="connsiteX20" fmla="*/ 10250440 w 10250440"/>
              <a:gd name="connsiteY20" fmla="*/ 1821066 h 2054962"/>
              <a:gd name="connsiteX21" fmla="*/ 9977596 w 10250440"/>
              <a:gd name="connsiteY21" fmla="*/ 2054962 h 2054962"/>
              <a:gd name="connsiteX22" fmla="*/ 9427660 w 10250440"/>
              <a:gd name="connsiteY22" fmla="*/ 2054962 h 2054962"/>
              <a:gd name="connsiteX23" fmla="*/ 8974772 w 10250440"/>
              <a:gd name="connsiteY23" fmla="*/ 2054962 h 2054962"/>
              <a:gd name="connsiteX24" fmla="*/ 8230740 w 10250440"/>
              <a:gd name="connsiteY24" fmla="*/ 2054962 h 2054962"/>
              <a:gd name="connsiteX25" fmla="*/ 7680804 w 10250440"/>
              <a:gd name="connsiteY25" fmla="*/ 2054962 h 2054962"/>
              <a:gd name="connsiteX26" fmla="*/ 7130869 w 10250440"/>
              <a:gd name="connsiteY26" fmla="*/ 2054962 h 2054962"/>
              <a:gd name="connsiteX27" fmla="*/ 6386837 w 10250440"/>
              <a:gd name="connsiteY27" fmla="*/ 2054962 h 2054962"/>
              <a:gd name="connsiteX28" fmla="*/ 5545758 w 10250440"/>
              <a:gd name="connsiteY28" fmla="*/ 2054962 h 2054962"/>
              <a:gd name="connsiteX29" fmla="*/ 4704681 w 10250440"/>
              <a:gd name="connsiteY29" fmla="*/ 2054962 h 2054962"/>
              <a:gd name="connsiteX30" fmla="*/ 4057696 w 10250440"/>
              <a:gd name="connsiteY30" fmla="*/ 2054962 h 2054962"/>
              <a:gd name="connsiteX31" fmla="*/ 3604808 w 10250440"/>
              <a:gd name="connsiteY31" fmla="*/ 2054962 h 2054962"/>
              <a:gd name="connsiteX32" fmla="*/ 3151919 w 10250440"/>
              <a:gd name="connsiteY32" fmla="*/ 2054962 h 2054962"/>
              <a:gd name="connsiteX33" fmla="*/ 2504936 w 10250440"/>
              <a:gd name="connsiteY33" fmla="*/ 2054962 h 2054962"/>
              <a:gd name="connsiteX34" fmla="*/ 2052048 w 10250440"/>
              <a:gd name="connsiteY34" fmla="*/ 2054962 h 2054962"/>
              <a:gd name="connsiteX35" fmla="*/ 1502112 w 10250440"/>
              <a:gd name="connsiteY35" fmla="*/ 2054962 h 2054962"/>
              <a:gd name="connsiteX36" fmla="*/ 855129 w 10250440"/>
              <a:gd name="connsiteY36" fmla="*/ 2054962 h 2054962"/>
              <a:gd name="connsiteX37" fmla="*/ 272843 w 10250440"/>
              <a:gd name="connsiteY37" fmla="*/ 2054962 h 2054962"/>
              <a:gd name="connsiteX38" fmla="*/ 0 w 10250440"/>
              <a:gd name="connsiteY38" fmla="*/ 1821066 h 2054962"/>
              <a:gd name="connsiteX39" fmla="*/ 0 w 10250440"/>
              <a:gd name="connsiteY39" fmla="*/ 1292009 h 2054962"/>
              <a:gd name="connsiteX40" fmla="*/ 0 w 10250440"/>
              <a:gd name="connsiteY40" fmla="*/ 810567 h 2054962"/>
              <a:gd name="connsiteX41" fmla="*/ 0 w 10250440"/>
              <a:gd name="connsiteY41" fmla="*/ 233895 h 2054962"/>
              <a:gd name="connsiteX0" fmla="*/ 0 w 10250440"/>
              <a:gd name="connsiteY0" fmla="*/ 233895 h 2054962"/>
              <a:gd name="connsiteX1" fmla="*/ 272843 w 10250440"/>
              <a:gd name="connsiteY1" fmla="*/ 0 h 2054962"/>
              <a:gd name="connsiteX2" fmla="*/ 652299 w 10250440"/>
              <a:gd name="connsiteY2" fmla="*/ 0 h 2054962"/>
              <a:gd name="connsiteX3" fmla="*/ 1016874 w 10250440"/>
              <a:gd name="connsiteY3" fmla="*/ 0 h 2054962"/>
              <a:gd name="connsiteX4" fmla="*/ 1566810 w 10250440"/>
              <a:gd name="connsiteY4" fmla="*/ 0 h 2054962"/>
              <a:gd name="connsiteX5" fmla="*/ 1922651 w 10250440"/>
              <a:gd name="connsiteY5" fmla="*/ 0 h 2054962"/>
              <a:gd name="connsiteX6" fmla="*/ 2472587 w 10250440"/>
              <a:gd name="connsiteY6" fmla="*/ 0 h 2054962"/>
              <a:gd name="connsiteX7" fmla="*/ 2828428 w 10250440"/>
              <a:gd name="connsiteY7" fmla="*/ 0 h 2054962"/>
              <a:gd name="connsiteX8" fmla="*/ 3669506 w 10250440"/>
              <a:gd name="connsiteY8" fmla="*/ 0 h 2054962"/>
              <a:gd name="connsiteX9" fmla="*/ 4122395 w 10250440"/>
              <a:gd name="connsiteY9" fmla="*/ 0 h 2054962"/>
              <a:gd name="connsiteX10" fmla="*/ 4866426 w 10250440"/>
              <a:gd name="connsiteY10" fmla="*/ 0 h 2054962"/>
              <a:gd name="connsiteX11" fmla="*/ 5319315 w 10250440"/>
              <a:gd name="connsiteY11" fmla="*/ 0 h 2054962"/>
              <a:gd name="connsiteX12" fmla="*/ 6160393 w 10250440"/>
              <a:gd name="connsiteY12" fmla="*/ 0 h 2054962"/>
              <a:gd name="connsiteX13" fmla="*/ 6613282 w 10250440"/>
              <a:gd name="connsiteY13" fmla="*/ 0 h 2054962"/>
              <a:gd name="connsiteX14" fmla="*/ 7260265 w 10250440"/>
              <a:gd name="connsiteY14" fmla="*/ 0 h 2054962"/>
              <a:gd name="connsiteX15" fmla="*/ 8101344 w 10250440"/>
              <a:gd name="connsiteY15" fmla="*/ 0 h 2054962"/>
              <a:gd name="connsiteX16" fmla="*/ 8651280 w 10250440"/>
              <a:gd name="connsiteY16" fmla="*/ 0 h 2054962"/>
              <a:gd name="connsiteX17" fmla="*/ 9201215 w 10250440"/>
              <a:gd name="connsiteY17" fmla="*/ 0 h 2054962"/>
              <a:gd name="connsiteX18" fmla="*/ 9977596 w 10250440"/>
              <a:gd name="connsiteY18" fmla="*/ 0 h 2054962"/>
              <a:gd name="connsiteX19" fmla="*/ 10250440 w 10250440"/>
              <a:gd name="connsiteY19" fmla="*/ 233895 h 2054962"/>
              <a:gd name="connsiteX20" fmla="*/ 10250440 w 10250440"/>
              <a:gd name="connsiteY20" fmla="*/ 747080 h 2054962"/>
              <a:gd name="connsiteX21" fmla="*/ 10250440 w 10250440"/>
              <a:gd name="connsiteY21" fmla="*/ 1228522 h 2054962"/>
              <a:gd name="connsiteX22" fmla="*/ 10250440 w 10250440"/>
              <a:gd name="connsiteY22" fmla="*/ 1821066 h 2054962"/>
              <a:gd name="connsiteX23" fmla="*/ 9977596 w 10250440"/>
              <a:gd name="connsiteY23" fmla="*/ 2054962 h 2054962"/>
              <a:gd name="connsiteX24" fmla="*/ 9330612 w 10250440"/>
              <a:gd name="connsiteY24" fmla="*/ 2054962 h 2054962"/>
              <a:gd name="connsiteX25" fmla="*/ 8877723 w 10250440"/>
              <a:gd name="connsiteY25" fmla="*/ 2054962 h 2054962"/>
              <a:gd name="connsiteX26" fmla="*/ 8327788 w 10250440"/>
              <a:gd name="connsiteY26" fmla="*/ 2054962 h 2054962"/>
              <a:gd name="connsiteX27" fmla="*/ 7583757 w 10250440"/>
              <a:gd name="connsiteY27" fmla="*/ 2054962 h 2054962"/>
              <a:gd name="connsiteX28" fmla="*/ 7130869 w 10250440"/>
              <a:gd name="connsiteY28" fmla="*/ 2054962 h 2054962"/>
              <a:gd name="connsiteX29" fmla="*/ 6775027 w 10250440"/>
              <a:gd name="connsiteY29" fmla="*/ 2054962 h 2054962"/>
              <a:gd name="connsiteX30" fmla="*/ 6128044 w 10250440"/>
              <a:gd name="connsiteY30" fmla="*/ 2054962 h 2054962"/>
              <a:gd name="connsiteX31" fmla="*/ 5772203 w 10250440"/>
              <a:gd name="connsiteY31" fmla="*/ 2054962 h 2054962"/>
              <a:gd name="connsiteX32" fmla="*/ 5222267 w 10250440"/>
              <a:gd name="connsiteY32" fmla="*/ 2054962 h 2054962"/>
              <a:gd name="connsiteX33" fmla="*/ 4769379 w 10250440"/>
              <a:gd name="connsiteY33" fmla="*/ 2054962 h 2054962"/>
              <a:gd name="connsiteX34" fmla="*/ 4122395 w 10250440"/>
              <a:gd name="connsiteY34" fmla="*/ 2054962 h 2054962"/>
              <a:gd name="connsiteX35" fmla="*/ 3669506 w 10250440"/>
              <a:gd name="connsiteY35" fmla="*/ 2054962 h 2054962"/>
              <a:gd name="connsiteX36" fmla="*/ 3313666 w 10250440"/>
              <a:gd name="connsiteY36" fmla="*/ 2054962 h 2054962"/>
              <a:gd name="connsiteX37" fmla="*/ 2472587 w 10250440"/>
              <a:gd name="connsiteY37" fmla="*/ 2054962 h 2054962"/>
              <a:gd name="connsiteX38" fmla="*/ 1631508 w 10250440"/>
              <a:gd name="connsiteY38" fmla="*/ 2054962 h 2054962"/>
              <a:gd name="connsiteX39" fmla="*/ 887478 w 10250440"/>
              <a:gd name="connsiteY39" fmla="*/ 2054962 h 2054962"/>
              <a:gd name="connsiteX40" fmla="*/ 272843 w 10250440"/>
              <a:gd name="connsiteY40" fmla="*/ 2054962 h 2054962"/>
              <a:gd name="connsiteX41" fmla="*/ 0 w 10250440"/>
              <a:gd name="connsiteY41" fmla="*/ 1821066 h 2054962"/>
              <a:gd name="connsiteX42" fmla="*/ 0 w 10250440"/>
              <a:gd name="connsiteY42" fmla="*/ 1276137 h 2054962"/>
              <a:gd name="connsiteX43" fmla="*/ 0 w 10250440"/>
              <a:gd name="connsiteY43" fmla="*/ 731209 h 2054962"/>
              <a:gd name="connsiteX44" fmla="*/ 0 w 10250440"/>
              <a:gd name="connsiteY44" fmla="*/ 233895 h 2054962"/>
              <a:gd name="connsiteX0" fmla="*/ 0 w 10250440"/>
              <a:gd name="connsiteY0" fmla="*/ 233895 h 2054962"/>
              <a:gd name="connsiteX1" fmla="*/ 272843 w 10250440"/>
              <a:gd name="connsiteY1" fmla="*/ 0 h 2054962"/>
              <a:gd name="connsiteX2" fmla="*/ 822779 w 10250440"/>
              <a:gd name="connsiteY2" fmla="*/ 0 h 2054962"/>
              <a:gd name="connsiteX3" fmla="*/ 1275667 w 10250440"/>
              <a:gd name="connsiteY3" fmla="*/ 0 h 2054962"/>
              <a:gd name="connsiteX4" fmla="*/ 2019699 w 10250440"/>
              <a:gd name="connsiteY4" fmla="*/ 0 h 2054962"/>
              <a:gd name="connsiteX5" fmla="*/ 2860778 w 10250440"/>
              <a:gd name="connsiteY5" fmla="*/ 0 h 2054962"/>
              <a:gd name="connsiteX6" fmla="*/ 3507761 w 10250440"/>
              <a:gd name="connsiteY6" fmla="*/ 0 h 2054962"/>
              <a:gd name="connsiteX7" fmla="*/ 4057696 w 10250440"/>
              <a:gd name="connsiteY7" fmla="*/ 0 h 2054962"/>
              <a:gd name="connsiteX8" fmla="*/ 4607632 w 10250440"/>
              <a:gd name="connsiteY8" fmla="*/ 0 h 2054962"/>
              <a:gd name="connsiteX9" fmla="*/ 5060521 w 10250440"/>
              <a:gd name="connsiteY9" fmla="*/ 0 h 2054962"/>
              <a:gd name="connsiteX10" fmla="*/ 5513409 w 10250440"/>
              <a:gd name="connsiteY10" fmla="*/ 0 h 2054962"/>
              <a:gd name="connsiteX11" fmla="*/ 5966298 w 10250440"/>
              <a:gd name="connsiteY11" fmla="*/ 0 h 2054962"/>
              <a:gd name="connsiteX12" fmla="*/ 6419186 w 10250440"/>
              <a:gd name="connsiteY12" fmla="*/ 0 h 2054962"/>
              <a:gd name="connsiteX13" fmla="*/ 7260265 w 10250440"/>
              <a:gd name="connsiteY13" fmla="*/ 0 h 2054962"/>
              <a:gd name="connsiteX14" fmla="*/ 7907248 w 10250440"/>
              <a:gd name="connsiteY14" fmla="*/ 0 h 2054962"/>
              <a:gd name="connsiteX15" fmla="*/ 8748327 w 10250440"/>
              <a:gd name="connsiteY15" fmla="*/ 0 h 2054962"/>
              <a:gd name="connsiteX16" fmla="*/ 9977596 w 10250440"/>
              <a:gd name="connsiteY16" fmla="*/ 0 h 2054962"/>
              <a:gd name="connsiteX17" fmla="*/ 10250440 w 10250440"/>
              <a:gd name="connsiteY17" fmla="*/ 233895 h 2054962"/>
              <a:gd name="connsiteX18" fmla="*/ 10250440 w 10250440"/>
              <a:gd name="connsiteY18" fmla="*/ 731209 h 2054962"/>
              <a:gd name="connsiteX19" fmla="*/ 10250440 w 10250440"/>
              <a:gd name="connsiteY19" fmla="*/ 1244394 h 2054962"/>
              <a:gd name="connsiteX20" fmla="*/ 10250440 w 10250440"/>
              <a:gd name="connsiteY20" fmla="*/ 1821066 h 2054962"/>
              <a:gd name="connsiteX21" fmla="*/ 9977596 w 10250440"/>
              <a:gd name="connsiteY21" fmla="*/ 2054962 h 2054962"/>
              <a:gd name="connsiteX22" fmla="*/ 9427660 w 10250440"/>
              <a:gd name="connsiteY22" fmla="*/ 2054962 h 2054962"/>
              <a:gd name="connsiteX23" fmla="*/ 8974772 w 10250440"/>
              <a:gd name="connsiteY23" fmla="*/ 2054962 h 2054962"/>
              <a:gd name="connsiteX24" fmla="*/ 8230740 w 10250440"/>
              <a:gd name="connsiteY24" fmla="*/ 2054962 h 2054962"/>
              <a:gd name="connsiteX25" fmla="*/ 7680804 w 10250440"/>
              <a:gd name="connsiteY25" fmla="*/ 2054962 h 2054962"/>
              <a:gd name="connsiteX26" fmla="*/ 7130869 w 10250440"/>
              <a:gd name="connsiteY26" fmla="*/ 2054962 h 2054962"/>
              <a:gd name="connsiteX27" fmla="*/ 6386837 w 10250440"/>
              <a:gd name="connsiteY27" fmla="*/ 2054962 h 2054962"/>
              <a:gd name="connsiteX28" fmla="*/ 5545758 w 10250440"/>
              <a:gd name="connsiteY28" fmla="*/ 2054962 h 2054962"/>
              <a:gd name="connsiteX29" fmla="*/ 4704681 w 10250440"/>
              <a:gd name="connsiteY29" fmla="*/ 2054962 h 2054962"/>
              <a:gd name="connsiteX30" fmla="*/ 4057696 w 10250440"/>
              <a:gd name="connsiteY30" fmla="*/ 2054962 h 2054962"/>
              <a:gd name="connsiteX31" fmla="*/ 3604808 w 10250440"/>
              <a:gd name="connsiteY31" fmla="*/ 2054962 h 2054962"/>
              <a:gd name="connsiteX32" fmla="*/ 3151919 w 10250440"/>
              <a:gd name="connsiteY32" fmla="*/ 2054962 h 2054962"/>
              <a:gd name="connsiteX33" fmla="*/ 2504936 w 10250440"/>
              <a:gd name="connsiteY33" fmla="*/ 2054962 h 2054962"/>
              <a:gd name="connsiteX34" fmla="*/ 2052048 w 10250440"/>
              <a:gd name="connsiteY34" fmla="*/ 2054962 h 2054962"/>
              <a:gd name="connsiteX35" fmla="*/ 1502112 w 10250440"/>
              <a:gd name="connsiteY35" fmla="*/ 2054962 h 2054962"/>
              <a:gd name="connsiteX36" fmla="*/ 855129 w 10250440"/>
              <a:gd name="connsiteY36" fmla="*/ 2054962 h 2054962"/>
              <a:gd name="connsiteX37" fmla="*/ 272843 w 10250440"/>
              <a:gd name="connsiteY37" fmla="*/ 2054962 h 2054962"/>
              <a:gd name="connsiteX38" fmla="*/ 0 w 10250440"/>
              <a:gd name="connsiteY38" fmla="*/ 1821066 h 2054962"/>
              <a:gd name="connsiteX39" fmla="*/ 0 w 10250440"/>
              <a:gd name="connsiteY39" fmla="*/ 1292009 h 2054962"/>
              <a:gd name="connsiteX40" fmla="*/ 0 w 10250440"/>
              <a:gd name="connsiteY40" fmla="*/ 810567 h 2054962"/>
              <a:gd name="connsiteX41" fmla="*/ 0 w 10250440"/>
              <a:gd name="connsiteY41" fmla="*/ 233895 h 2054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0250440" h="2054962" fill="none" extrusionOk="0">
                <a:moveTo>
                  <a:pt x="0" y="233895"/>
                </a:moveTo>
                <a:cubicBezTo>
                  <a:pt x="-42148" y="58342"/>
                  <a:pt x="84318" y="-9444"/>
                  <a:pt x="272843" y="0"/>
                </a:cubicBezTo>
                <a:cubicBezTo>
                  <a:pt x="467781" y="-7465"/>
                  <a:pt x="556748" y="34942"/>
                  <a:pt x="822779" y="0"/>
                </a:cubicBezTo>
                <a:cubicBezTo>
                  <a:pt x="1083970" y="-10428"/>
                  <a:pt x="1121855" y="-8485"/>
                  <a:pt x="1275667" y="0"/>
                </a:cubicBezTo>
                <a:cubicBezTo>
                  <a:pt x="1376579" y="15656"/>
                  <a:pt x="1761133" y="-4184"/>
                  <a:pt x="2019699" y="0"/>
                </a:cubicBezTo>
                <a:cubicBezTo>
                  <a:pt x="2173743" y="-103700"/>
                  <a:pt x="2423269" y="60864"/>
                  <a:pt x="2860778" y="0"/>
                </a:cubicBezTo>
                <a:cubicBezTo>
                  <a:pt x="3279831" y="-28681"/>
                  <a:pt x="3336643" y="-43275"/>
                  <a:pt x="3507761" y="0"/>
                </a:cubicBezTo>
                <a:cubicBezTo>
                  <a:pt x="3676303" y="36633"/>
                  <a:pt x="3814466" y="-36530"/>
                  <a:pt x="4057696" y="0"/>
                </a:cubicBezTo>
                <a:cubicBezTo>
                  <a:pt x="4321401" y="-9361"/>
                  <a:pt x="4352686" y="5676"/>
                  <a:pt x="4607632" y="0"/>
                </a:cubicBezTo>
                <a:cubicBezTo>
                  <a:pt x="4875022" y="-18300"/>
                  <a:pt x="4905900" y="20607"/>
                  <a:pt x="5060521" y="0"/>
                </a:cubicBezTo>
                <a:cubicBezTo>
                  <a:pt x="5213042" y="-12659"/>
                  <a:pt x="5387401" y="12609"/>
                  <a:pt x="5513409" y="0"/>
                </a:cubicBezTo>
                <a:cubicBezTo>
                  <a:pt x="5626508" y="-15668"/>
                  <a:pt x="5828240" y="30239"/>
                  <a:pt x="5966298" y="0"/>
                </a:cubicBezTo>
                <a:cubicBezTo>
                  <a:pt x="6114456" y="23173"/>
                  <a:pt x="6286893" y="-26985"/>
                  <a:pt x="6419186" y="0"/>
                </a:cubicBezTo>
                <a:cubicBezTo>
                  <a:pt x="6546349" y="88128"/>
                  <a:pt x="6972702" y="-11103"/>
                  <a:pt x="7260265" y="0"/>
                </a:cubicBezTo>
                <a:cubicBezTo>
                  <a:pt x="7501435" y="51909"/>
                  <a:pt x="7694227" y="83595"/>
                  <a:pt x="7907248" y="0"/>
                </a:cubicBezTo>
                <a:cubicBezTo>
                  <a:pt x="8038874" y="-43551"/>
                  <a:pt x="8487849" y="-117166"/>
                  <a:pt x="8748327" y="0"/>
                </a:cubicBezTo>
                <a:cubicBezTo>
                  <a:pt x="9110300" y="-90769"/>
                  <a:pt x="9487455" y="-167636"/>
                  <a:pt x="9977596" y="0"/>
                </a:cubicBezTo>
                <a:cubicBezTo>
                  <a:pt x="10087280" y="13621"/>
                  <a:pt x="10291256" y="97586"/>
                  <a:pt x="10250440" y="233895"/>
                </a:cubicBezTo>
                <a:cubicBezTo>
                  <a:pt x="10233282" y="333909"/>
                  <a:pt x="10310203" y="536084"/>
                  <a:pt x="10250440" y="731209"/>
                </a:cubicBezTo>
                <a:cubicBezTo>
                  <a:pt x="10324435" y="877417"/>
                  <a:pt x="10255491" y="1026863"/>
                  <a:pt x="10250440" y="1244394"/>
                </a:cubicBezTo>
                <a:cubicBezTo>
                  <a:pt x="10297462" y="1445387"/>
                  <a:pt x="10234981" y="1620232"/>
                  <a:pt x="10250440" y="1821066"/>
                </a:cubicBezTo>
                <a:cubicBezTo>
                  <a:pt x="10269525" y="1956809"/>
                  <a:pt x="10179127" y="2039094"/>
                  <a:pt x="9977596" y="2054962"/>
                </a:cubicBezTo>
                <a:cubicBezTo>
                  <a:pt x="9850742" y="2010421"/>
                  <a:pt x="9548896" y="2051529"/>
                  <a:pt x="9427660" y="2054962"/>
                </a:cubicBezTo>
                <a:cubicBezTo>
                  <a:pt x="9254634" y="2087524"/>
                  <a:pt x="9106756" y="2005533"/>
                  <a:pt x="8974772" y="2054962"/>
                </a:cubicBezTo>
                <a:cubicBezTo>
                  <a:pt x="8903375" y="2050457"/>
                  <a:pt x="8502976" y="2011005"/>
                  <a:pt x="8230740" y="2054962"/>
                </a:cubicBezTo>
                <a:cubicBezTo>
                  <a:pt x="7930460" y="2070800"/>
                  <a:pt x="7895579" y="2073875"/>
                  <a:pt x="7680804" y="2054962"/>
                </a:cubicBezTo>
                <a:cubicBezTo>
                  <a:pt x="7453575" y="2037547"/>
                  <a:pt x="7394143" y="2032808"/>
                  <a:pt x="7130869" y="2054962"/>
                </a:cubicBezTo>
                <a:cubicBezTo>
                  <a:pt x="6914531" y="2087439"/>
                  <a:pt x="6579416" y="2088180"/>
                  <a:pt x="6386837" y="2054962"/>
                </a:cubicBezTo>
                <a:cubicBezTo>
                  <a:pt x="6132877" y="2008253"/>
                  <a:pt x="5909650" y="2041262"/>
                  <a:pt x="5545758" y="2054962"/>
                </a:cubicBezTo>
                <a:cubicBezTo>
                  <a:pt x="5150726" y="2027194"/>
                  <a:pt x="5080766" y="2082003"/>
                  <a:pt x="4704681" y="2054962"/>
                </a:cubicBezTo>
                <a:cubicBezTo>
                  <a:pt x="4332626" y="2059809"/>
                  <a:pt x="4207832" y="2035747"/>
                  <a:pt x="4057696" y="2054962"/>
                </a:cubicBezTo>
                <a:cubicBezTo>
                  <a:pt x="3844438" y="2077746"/>
                  <a:pt x="3770298" y="1981809"/>
                  <a:pt x="3604808" y="2054962"/>
                </a:cubicBezTo>
                <a:cubicBezTo>
                  <a:pt x="3492334" y="2067950"/>
                  <a:pt x="3293828" y="2081021"/>
                  <a:pt x="3151919" y="2054962"/>
                </a:cubicBezTo>
                <a:cubicBezTo>
                  <a:pt x="2980409" y="2011307"/>
                  <a:pt x="2855141" y="2033913"/>
                  <a:pt x="2504936" y="2054962"/>
                </a:cubicBezTo>
                <a:cubicBezTo>
                  <a:pt x="2200619" y="2051678"/>
                  <a:pt x="2189128" y="2039188"/>
                  <a:pt x="2052048" y="2054962"/>
                </a:cubicBezTo>
                <a:cubicBezTo>
                  <a:pt x="1930035" y="2033279"/>
                  <a:pt x="1667652" y="2008055"/>
                  <a:pt x="1502112" y="2054962"/>
                </a:cubicBezTo>
                <a:cubicBezTo>
                  <a:pt x="1337474" y="2099078"/>
                  <a:pt x="1068970" y="2117683"/>
                  <a:pt x="855129" y="2054962"/>
                </a:cubicBezTo>
                <a:cubicBezTo>
                  <a:pt x="676572" y="2038733"/>
                  <a:pt x="430124" y="2024235"/>
                  <a:pt x="272843" y="2054962"/>
                </a:cubicBezTo>
                <a:cubicBezTo>
                  <a:pt x="167527" y="2109621"/>
                  <a:pt x="-33000" y="1945921"/>
                  <a:pt x="0" y="1821066"/>
                </a:cubicBezTo>
                <a:cubicBezTo>
                  <a:pt x="29225" y="1662991"/>
                  <a:pt x="11174" y="1583740"/>
                  <a:pt x="0" y="1292009"/>
                </a:cubicBezTo>
                <a:cubicBezTo>
                  <a:pt x="3702" y="1037652"/>
                  <a:pt x="1704" y="1022656"/>
                  <a:pt x="0" y="810567"/>
                </a:cubicBezTo>
                <a:cubicBezTo>
                  <a:pt x="15949" y="574240"/>
                  <a:pt x="-15094" y="417217"/>
                  <a:pt x="0" y="233895"/>
                </a:cubicBezTo>
                <a:close/>
              </a:path>
              <a:path w="10250440" h="2054962" stroke="0" extrusionOk="0">
                <a:moveTo>
                  <a:pt x="0" y="233895"/>
                </a:moveTo>
                <a:cubicBezTo>
                  <a:pt x="13103" y="97509"/>
                  <a:pt x="140335" y="-28534"/>
                  <a:pt x="272843" y="0"/>
                </a:cubicBezTo>
                <a:cubicBezTo>
                  <a:pt x="412470" y="-2986"/>
                  <a:pt x="535764" y="-9332"/>
                  <a:pt x="652299" y="0"/>
                </a:cubicBezTo>
                <a:cubicBezTo>
                  <a:pt x="768834" y="9332"/>
                  <a:pt x="921187" y="8893"/>
                  <a:pt x="1016874" y="0"/>
                </a:cubicBezTo>
                <a:cubicBezTo>
                  <a:pt x="1312374" y="-20558"/>
                  <a:pt x="1460618" y="-35806"/>
                  <a:pt x="1566810" y="0"/>
                </a:cubicBezTo>
                <a:cubicBezTo>
                  <a:pt x="1708348" y="8790"/>
                  <a:pt x="1859693" y="-4919"/>
                  <a:pt x="1922651" y="0"/>
                </a:cubicBezTo>
                <a:cubicBezTo>
                  <a:pt x="1976917" y="55932"/>
                  <a:pt x="2261673" y="-46797"/>
                  <a:pt x="2472587" y="0"/>
                </a:cubicBezTo>
                <a:cubicBezTo>
                  <a:pt x="2654362" y="-12489"/>
                  <a:pt x="2711030" y="-9379"/>
                  <a:pt x="2828428" y="0"/>
                </a:cubicBezTo>
                <a:cubicBezTo>
                  <a:pt x="2930293" y="-25456"/>
                  <a:pt x="3426354" y="-5001"/>
                  <a:pt x="3669506" y="0"/>
                </a:cubicBezTo>
                <a:cubicBezTo>
                  <a:pt x="3873202" y="36200"/>
                  <a:pt x="3937351" y="-6191"/>
                  <a:pt x="4122395" y="0"/>
                </a:cubicBezTo>
                <a:cubicBezTo>
                  <a:pt x="4308389" y="-201"/>
                  <a:pt x="4576897" y="34922"/>
                  <a:pt x="4866426" y="0"/>
                </a:cubicBezTo>
                <a:cubicBezTo>
                  <a:pt x="5198414" y="-21230"/>
                  <a:pt x="5214333" y="-17667"/>
                  <a:pt x="5319315" y="0"/>
                </a:cubicBezTo>
                <a:cubicBezTo>
                  <a:pt x="5387879" y="-13169"/>
                  <a:pt x="5900843" y="-12186"/>
                  <a:pt x="6160393" y="0"/>
                </a:cubicBezTo>
                <a:cubicBezTo>
                  <a:pt x="6410054" y="-30415"/>
                  <a:pt x="6401896" y="14406"/>
                  <a:pt x="6613282" y="0"/>
                </a:cubicBezTo>
                <a:cubicBezTo>
                  <a:pt x="6768867" y="-38463"/>
                  <a:pt x="7123800" y="-4441"/>
                  <a:pt x="7260265" y="0"/>
                </a:cubicBezTo>
                <a:cubicBezTo>
                  <a:pt x="7450091" y="-27774"/>
                  <a:pt x="7920797" y="-39890"/>
                  <a:pt x="8101344" y="0"/>
                </a:cubicBezTo>
                <a:cubicBezTo>
                  <a:pt x="8214020" y="-29666"/>
                  <a:pt x="8400410" y="2871"/>
                  <a:pt x="8651280" y="0"/>
                </a:cubicBezTo>
                <a:cubicBezTo>
                  <a:pt x="8795580" y="-1797"/>
                  <a:pt x="8943113" y="10775"/>
                  <a:pt x="9201215" y="0"/>
                </a:cubicBezTo>
                <a:cubicBezTo>
                  <a:pt x="9457991" y="-26997"/>
                  <a:pt x="9696541" y="-51982"/>
                  <a:pt x="9977596" y="0"/>
                </a:cubicBezTo>
                <a:cubicBezTo>
                  <a:pt x="10149310" y="1898"/>
                  <a:pt x="10266318" y="91555"/>
                  <a:pt x="10250440" y="233895"/>
                </a:cubicBezTo>
                <a:cubicBezTo>
                  <a:pt x="10217948" y="394649"/>
                  <a:pt x="10227902" y="534648"/>
                  <a:pt x="10250440" y="747080"/>
                </a:cubicBezTo>
                <a:cubicBezTo>
                  <a:pt x="10262897" y="965202"/>
                  <a:pt x="10269947" y="995172"/>
                  <a:pt x="10250440" y="1228522"/>
                </a:cubicBezTo>
                <a:cubicBezTo>
                  <a:pt x="10229846" y="1436344"/>
                  <a:pt x="10250018" y="1536629"/>
                  <a:pt x="10250440" y="1821066"/>
                </a:cubicBezTo>
                <a:cubicBezTo>
                  <a:pt x="10262622" y="1971253"/>
                  <a:pt x="10155185" y="2054961"/>
                  <a:pt x="9977596" y="2054962"/>
                </a:cubicBezTo>
                <a:cubicBezTo>
                  <a:pt x="9752341" y="2055327"/>
                  <a:pt x="9556375" y="2077813"/>
                  <a:pt x="9330612" y="2054962"/>
                </a:cubicBezTo>
                <a:cubicBezTo>
                  <a:pt x="9095099" y="2040213"/>
                  <a:pt x="9020697" y="2057843"/>
                  <a:pt x="8877723" y="2054962"/>
                </a:cubicBezTo>
                <a:cubicBezTo>
                  <a:pt x="8682345" y="2065349"/>
                  <a:pt x="8547340" y="2075130"/>
                  <a:pt x="8327788" y="2054962"/>
                </a:cubicBezTo>
                <a:cubicBezTo>
                  <a:pt x="8151312" y="2045203"/>
                  <a:pt x="7842973" y="2030431"/>
                  <a:pt x="7583757" y="2054962"/>
                </a:cubicBezTo>
                <a:cubicBezTo>
                  <a:pt x="7399500" y="2066384"/>
                  <a:pt x="7289793" y="2050582"/>
                  <a:pt x="7130869" y="2054962"/>
                </a:cubicBezTo>
                <a:cubicBezTo>
                  <a:pt x="6945370" y="2054423"/>
                  <a:pt x="6897466" y="2054847"/>
                  <a:pt x="6775027" y="2054962"/>
                </a:cubicBezTo>
                <a:cubicBezTo>
                  <a:pt x="6655364" y="2067648"/>
                  <a:pt x="6300563" y="2026592"/>
                  <a:pt x="6128044" y="2054962"/>
                </a:cubicBezTo>
                <a:cubicBezTo>
                  <a:pt x="5975059" y="2040651"/>
                  <a:pt x="5903490" y="2042775"/>
                  <a:pt x="5772203" y="2054962"/>
                </a:cubicBezTo>
                <a:cubicBezTo>
                  <a:pt x="5672078" y="2060763"/>
                  <a:pt x="5375971" y="2040805"/>
                  <a:pt x="5222267" y="2054962"/>
                </a:cubicBezTo>
                <a:cubicBezTo>
                  <a:pt x="5107525" y="2071296"/>
                  <a:pt x="4896171" y="2083479"/>
                  <a:pt x="4769379" y="2054962"/>
                </a:cubicBezTo>
                <a:cubicBezTo>
                  <a:pt x="4690230" y="2045298"/>
                  <a:pt x="4309657" y="2077552"/>
                  <a:pt x="4122395" y="2054962"/>
                </a:cubicBezTo>
                <a:cubicBezTo>
                  <a:pt x="3958612" y="2081412"/>
                  <a:pt x="3848719" y="2084590"/>
                  <a:pt x="3669506" y="2054962"/>
                </a:cubicBezTo>
                <a:cubicBezTo>
                  <a:pt x="3511908" y="2054906"/>
                  <a:pt x="3460365" y="2059012"/>
                  <a:pt x="3313666" y="2054962"/>
                </a:cubicBezTo>
                <a:cubicBezTo>
                  <a:pt x="3124105" y="2137272"/>
                  <a:pt x="2769673" y="2042037"/>
                  <a:pt x="2472587" y="2054962"/>
                </a:cubicBezTo>
                <a:cubicBezTo>
                  <a:pt x="2134248" y="2028864"/>
                  <a:pt x="1877896" y="2059042"/>
                  <a:pt x="1631508" y="2054962"/>
                </a:cubicBezTo>
                <a:cubicBezTo>
                  <a:pt x="1438955" y="2090628"/>
                  <a:pt x="1083759" y="2047543"/>
                  <a:pt x="887478" y="2054962"/>
                </a:cubicBezTo>
                <a:cubicBezTo>
                  <a:pt x="710809" y="2059653"/>
                  <a:pt x="424805" y="2047237"/>
                  <a:pt x="272843" y="2054962"/>
                </a:cubicBezTo>
                <a:cubicBezTo>
                  <a:pt x="135998" y="2056223"/>
                  <a:pt x="-13917" y="1946696"/>
                  <a:pt x="0" y="1821066"/>
                </a:cubicBezTo>
                <a:cubicBezTo>
                  <a:pt x="-14122" y="1639762"/>
                  <a:pt x="-5922" y="1513688"/>
                  <a:pt x="0" y="1276137"/>
                </a:cubicBezTo>
                <a:cubicBezTo>
                  <a:pt x="11089" y="1032918"/>
                  <a:pt x="12360" y="910540"/>
                  <a:pt x="0" y="731209"/>
                </a:cubicBezTo>
                <a:cubicBezTo>
                  <a:pt x="-28584" y="581814"/>
                  <a:pt x="14371" y="356145"/>
                  <a:pt x="0" y="233895"/>
                </a:cubicBezTo>
                <a:close/>
              </a:path>
              <a:path w="10250440" h="2054962" fill="none" stroke="0" extrusionOk="0">
                <a:moveTo>
                  <a:pt x="0" y="233895"/>
                </a:moveTo>
                <a:cubicBezTo>
                  <a:pt x="15666" y="102869"/>
                  <a:pt x="113372" y="-23701"/>
                  <a:pt x="272843" y="0"/>
                </a:cubicBezTo>
                <a:cubicBezTo>
                  <a:pt x="475587" y="13552"/>
                  <a:pt x="584519" y="34211"/>
                  <a:pt x="822779" y="0"/>
                </a:cubicBezTo>
                <a:cubicBezTo>
                  <a:pt x="1085017" y="-10770"/>
                  <a:pt x="1116718" y="4322"/>
                  <a:pt x="1275667" y="0"/>
                </a:cubicBezTo>
                <a:cubicBezTo>
                  <a:pt x="1437833" y="-13599"/>
                  <a:pt x="1818180" y="20760"/>
                  <a:pt x="2019699" y="0"/>
                </a:cubicBezTo>
                <a:cubicBezTo>
                  <a:pt x="2278014" y="17253"/>
                  <a:pt x="2471092" y="2317"/>
                  <a:pt x="2860778" y="0"/>
                </a:cubicBezTo>
                <a:cubicBezTo>
                  <a:pt x="3270242" y="-21550"/>
                  <a:pt x="3361624" y="-22191"/>
                  <a:pt x="3507761" y="0"/>
                </a:cubicBezTo>
                <a:cubicBezTo>
                  <a:pt x="3649771" y="36596"/>
                  <a:pt x="3818601" y="6496"/>
                  <a:pt x="4057696" y="0"/>
                </a:cubicBezTo>
                <a:cubicBezTo>
                  <a:pt x="4327795" y="1743"/>
                  <a:pt x="4359922" y="16955"/>
                  <a:pt x="4607632" y="0"/>
                </a:cubicBezTo>
                <a:cubicBezTo>
                  <a:pt x="4857381" y="-1138"/>
                  <a:pt x="4918971" y="-2014"/>
                  <a:pt x="5060521" y="0"/>
                </a:cubicBezTo>
                <a:cubicBezTo>
                  <a:pt x="5223926" y="-34255"/>
                  <a:pt x="5409802" y="26482"/>
                  <a:pt x="5513409" y="0"/>
                </a:cubicBezTo>
                <a:cubicBezTo>
                  <a:pt x="5602613" y="32243"/>
                  <a:pt x="5830264" y="2247"/>
                  <a:pt x="5966298" y="0"/>
                </a:cubicBezTo>
                <a:cubicBezTo>
                  <a:pt x="6131420" y="15828"/>
                  <a:pt x="6293614" y="-23495"/>
                  <a:pt x="6419186" y="0"/>
                </a:cubicBezTo>
                <a:cubicBezTo>
                  <a:pt x="6560748" y="71727"/>
                  <a:pt x="7084206" y="42709"/>
                  <a:pt x="7260265" y="0"/>
                </a:cubicBezTo>
                <a:cubicBezTo>
                  <a:pt x="7439132" y="11633"/>
                  <a:pt x="7751083" y="12163"/>
                  <a:pt x="7907248" y="0"/>
                </a:cubicBezTo>
                <a:cubicBezTo>
                  <a:pt x="8202306" y="-29747"/>
                  <a:pt x="8531437" y="-47422"/>
                  <a:pt x="8748327" y="0"/>
                </a:cubicBezTo>
                <a:cubicBezTo>
                  <a:pt x="9093238" y="124755"/>
                  <a:pt x="9441004" y="10789"/>
                  <a:pt x="9977596" y="0"/>
                </a:cubicBezTo>
                <a:cubicBezTo>
                  <a:pt x="10084016" y="-36062"/>
                  <a:pt x="10251622" y="105454"/>
                  <a:pt x="10250440" y="233895"/>
                </a:cubicBezTo>
                <a:cubicBezTo>
                  <a:pt x="10329692" y="300311"/>
                  <a:pt x="10219496" y="544717"/>
                  <a:pt x="10250440" y="731209"/>
                </a:cubicBezTo>
                <a:cubicBezTo>
                  <a:pt x="10280110" y="935087"/>
                  <a:pt x="10194256" y="1012177"/>
                  <a:pt x="10250440" y="1244394"/>
                </a:cubicBezTo>
                <a:cubicBezTo>
                  <a:pt x="10238792" y="1420206"/>
                  <a:pt x="10260199" y="1688540"/>
                  <a:pt x="10250440" y="1821066"/>
                </a:cubicBezTo>
                <a:cubicBezTo>
                  <a:pt x="10252284" y="1982655"/>
                  <a:pt x="10136963" y="2095431"/>
                  <a:pt x="9977596" y="2054962"/>
                </a:cubicBezTo>
                <a:cubicBezTo>
                  <a:pt x="9764333" y="2069013"/>
                  <a:pt x="9554016" y="2056721"/>
                  <a:pt x="9427660" y="2054962"/>
                </a:cubicBezTo>
                <a:cubicBezTo>
                  <a:pt x="9269857" y="2062047"/>
                  <a:pt x="9085604" y="2057508"/>
                  <a:pt x="8974772" y="2054962"/>
                </a:cubicBezTo>
                <a:cubicBezTo>
                  <a:pt x="8902209" y="2044902"/>
                  <a:pt x="8502051" y="2079987"/>
                  <a:pt x="8230740" y="2054962"/>
                </a:cubicBezTo>
                <a:cubicBezTo>
                  <a:pt x="7934309" y="2070999"/>
                  <a:pt x="7880586" y="2055539"/>
                  <a:pt x="7680804" y="2054962"/>
                </a:cubicBezTo>
                <a:cubicBezTo>
                  <a:pt x="7482554" y="2057171"/>
                  <a:pt x="7397825" y="2033772"/>
                  <a:pt x="7130869" y="2054962"/>
                </a:cubicBezTo>
                <a:cubicBezTo>
                  <a:pt x="6807183" y="2148958"/>
                  <a:pt x="6656609" y="2014725"/>
                  <a:pt x="6386837" y="2054962"/>
                </a:cubicBezTo>
                <a:cubicBezTo>
                  <a:pt x="6171208" y="1993171"/>
                  <a:pt x="5918363" y="2071648"/>
                  <a:pt x="5545758" y="2054962"/>
                </a:cubicBezTo>
                <a:cubicBezTo>
                  <a:pt x="5203306" y="2042735"/>
                  <a:pt x="5048833" y="2051126"/>
                  <a:pt x="4704681" y="2054962"/>
                </a:cubicBezTo>
                <a:cubicBezTo>
                  <a:pt x="4366927" y="2089207"/>
                  <a:pt x="4240857" y="2046728"/>
                  <a:pt x="4057696" y="2054962"/>
                </a:cubicBezTo>
                <a:cubicBezTo>
                  <a:pt x="3900831" y="2039881"/>
                  <a:pt x="3731708" y="2005914"/>
                  <a:pt x="3604808" y="2054962"/>
                </a:cubicBezTo>
                <a:cubicBezTo>
                  <a:pt x="3430097" y="2047339"/>
                  <a:pt x="3348073" y="2046702"/>
                  <a:pt x="3151919" y="2054962"/>
                </a:cubicBezTo>
                <a:cubicBezTo>
                  <a:pt x="2929500" y="2031986"/>
                  <a:pt x="2827048" y="2022038"/>
                  <a:pt x="2504936" y="2054962"/>
                </a:cubicBezTo>
                <a:cubicBezTo>
                  <a:pt x="2206219" y="2057075"/>
                  <a:pt x="2195404" y="2041712"/>
                  <a:pt x="2052048" y="2054962"/>
                </a:cubicBezTo>
                <a:cubicBezTo>
                  <a:pt x="1889339" y="2040197"/>
                  <a:pt x="1646593" y="2055071"/>
                  <a:pt x="1502112" y="2054962"/>
                </a:cubicBezTo>
                <a:cubicBezTo>
                  <a:pt x="1411157" y="2037439"/>
                  <a:pt x="1050420" y="2102731"/>
                  <a:pt x="855129" y="2054962"/>
                </a:cubicBezTo>
                <a:cubicBezTo>
                  <a:pt x="667970" y="2069982"/>
                  <a:pt x="450037" y="1989896"/>
                  <a:pt x="272843" y="2054962"/>
                </a:cubicBezTo>
                <a:cubicBezTo>
                  <a:pt x="154963" y="2120836"/>
                  <a:pt x="38596" y="1976357"/>
                  <a:pt x="0" y="1821066"/>
                </a:cubicBezTo>
                <a:cubicBezTo>
                  <a:pt x="17513" y="1647756"/>
                  <a:pt x="-8935" y="1543555"/>
                  <a:pt x="0" y="1292009"/>
                </a:cubicBezTo>
                <a:cubicBezTo>
                  <a:pt x="6381" y="1039417"/>
                  <a:pt x="4336" y="1028418"/>
                  <a:pt x="0" y="810567"/>
                </a:cubicBezTo>
                <a:cubicBezTo>
                  <a:pt x="-24378" y="572970"/>
                  <a:pt x="-5602" y="375119"/>
                  <a:pt x="0" y="233895"/>
                </a:cubicBezTo>
                <a:close/>
              </a:path>
              <a:path w="10250440" h="2054962" fill="none" stroke="0" extrusionOk="0">
                <a:moveTo>
                  <a:pt x="0" y="233895"/>
                </a:moveTo>
                <a:cubicBezTo>
                  <a:pt x="1576" y="91132"/>
                  <a:pt x="119257" y="-16686"/>
                  <a:pt x="272843" y="0"/>
                </a:cubicBezTo>
                <a:cubicBezTo>
                  <a:pt x="473255" y="3429"/>
                  <a:pt x="578690" y="22208"/>
                  <a:pt x="822779" y="0"/>
                </a:cubicBezTo>
                <a:cubicBezTo>
                  <a:pt x="1085606" y="-14373"/>
                  <a:pt x="1123452" y="-5850"/>
                  <a:pt x="1275667" y="0"/>
                </a:cubicBezTo>
                <a:cubicBezTo>
                  <a:pt x="1427380" y="-37198"/>
                  <a:pt x="1790460" y="17687"/>
                  <a:pt x="2019699" y="0"/>
                </a:cubicBezTo>
                <a:cubicBezTo>
                  <a:pt x="2207364" y="9566"/>
                  <a:pt x="2446937" y="71633"/>
                  <a:pt x="2860778" y="0"/>
                </a:cubicBezTo>
                <a:cubicBezTo>
                  <a:pt x="3284884" y="-25558"/>
                  <a:pt x="3343066" y="-36836"/>
                  <a:pt x="3507761" y="0"/>
                </a:cubicBezTo>
                <a:cubicBezTo>
                  <a:pt x="3686262" y="42415"/>
                  <a:pt x="3804691" y="14569"/>
                  <a:pt x="4057696" y="0"/>
                </a:cubicBezTo>
                <a:cubicBezTo>
                  <a:pt x="4330514" y="-7173"/>
                  <a:pt x="4358169" y="15673"/>
                  <a:pt x="4607632" y="0"/>
                </a:cubicBezTo>
                <a:cubicBezTo>
                  <a:pt x="4869302" y="-8264"/>
                  <a:pt x="4915528" y="16135"/>
                  <a:pt x="5060521" y="0"/>
                </a:cubicBezTo>
                <a:cubicBezTo>
                  <a:pt x="5213900" y="-10893"/>
                  <a:pt x="5383872" y="4898"/>
                  <a:pt x="5513409" y="0"/>
                </a:cubicBezTo>
                <a:cubicBezTo>
                  <a:pt x="5617708" y="-8105"/>
                  <a:pt x="5830748" y="4550"/>
                  <a:pt x="5966298" y="0"/>
                </a:cubicBezTo>
                <a:cubicBezTo>
                  <a:pt x="6124442" y="14686"/>
                  <a:pt x="6266989" y="-18751"/>
                  <a:pt x="6419186" y="0"/>
                </a:cubicBezTo>
                <a:cubicBezTo>
                  <a:pt x="6517926" y="80525"/>
                  <a:pt x="7034823" y="-11997"/>
                  <a:pt x="7260265" y="0"/>
                </a:cubicBezTo>
                <a:cubicBezTo>
                  <a:pt x="7460634" y="13300"/>
                  <a:pt x="7706687" y="53746"/>
                  <a:pt x="7907248" y="0"/>
                </a:cubicBezTo>
                <a:cubicBezTo>
                  <a:pt x="8163225" y="-4750"/>
                  <a:pt x="8513500" y="-73083"/>
                  <a:pt x="8748327" y="0"/>
                </a:cubicBezTo>
                <a:cubicBezTo>
                  <a:pt x="9127352" y="6159"/>
                  <a:pt x="9457057" y="-6630"/>
                  <a:pt x="9977596" y="0"/>
                </a:cubicBezTo>
                <a:cubicBezTo>
                  <a:pt x="10085968" y="-11114"/>
                  <a:pt x="10263559" y="78511"/>
                  <a:pt x="10250440" y="233895"/>
                </a:cubicBezTo>
                <a:cubicBezTo>
                  <a:pt x="10271134" y="330161"/>
                  <a:pt x="10250755" y="547254"/>
                  <a:pt x="10250440" y="731209"/>
                </a:cubicBezTo>
                <a:cubicBezTo>
                  <a:pt x="10321953" y="920263"/>
                  <a:pt x="10207657" y="1020340"/>
                  <a:pt x="10250440" y="1244394"/>
                </a:cubicBezTo>
                <a:cubicBezTo>
                  <a:pt x="10250043" y="1437544"/>
                  <a:pt x="10249834" y="1682981"/>
                  <a:pt x="10250440" y="1821066"/>
                </a:cubicBezTo>
                <a:cubicBezTo>
                  <a:pt x="10256186" y="1990529"/>
                  <a:pt x="10161547" y="2056890"/>
                  <a:pt x="9977596" y="2054962"/>
                </a:cubicBezTo>
                <a:cubicBezTo>
                  <a:pt x="9806394" y="2038866"/>
                  <a:pt x="9585458" y="2060768"/>
                  <a:pt x="9427660" y="2054962"/>
                </a:cubicBezTo>
                <a:cubicBezTo>
                  <a:pt x="9248086" y="2087859"/>
                  <a:pt x="9088888" y="2035416"/>
                  <a:pt x="8974772" y="2054962"/>
                </a:cubicBezTo>
                <a:cubicBezTo>
                  <a:pt x="8908340" y="2055428"/>
                  <a:pt x="8478944" y="2006303"/>
                  <a:pt x="8230740" y="2054962"/>
                </a:cubicBezTo>
                <a:cubicBezTo>
                  <a:pt x="7934257" y="2066233"/>
                  <a:pt x="7884494" y="2060002"/>
                  <a:pt x="7680804" y="2054962"/>
                </a:cubicBezTo>
                <a:cubicBezTo>
                  <a:pt x="7467036" y="2052641"/>
                  <a:pt x="7386800" y="2035449"/>
                  <a:pt x="7130869" y="2054962"/>
                </a:cubicBezTo>
                <a:cubicBezTo>
                  <a:pt x="6888921" y="2107166"/>
                  <a:pt x="6609253" y="2059067"/>
                  <a:pt x="6386837" y="2054962"/>
                </a:cubicBezTo>
                <a:cubicBezTo>
                  <a:pt x="6156715" y="1973989"/>
                  <a:pt x="5924156" y="2049601"/>
                  <a:pt x="5545758" y="2054962"/>
                </a:cubicBezTo>
                <a:cubicBezTo>
                  <a:pt x="5167936" y="2041442"/>
                  <a:pt x="5064007" y="2067658"/>
                  <a:pt x="4704681" y="2054962"/>
                </a:cubicBezTo>
                <a:cubicBezTo>
                  <a:pt x="4348698" y="2076701"/>
                  <a:pt x="4223413" y="2038225"/>
                  <a:pt x="4057696" y="2054962"/>
                </a:cubicBezTo>
                <a:cubicBezTo>
                  <a:pt x="3853431" y="2052160"/>
                  <a:pt x="3758274" y="2007199"/>
                  <a:pt x="3604808" y="2054962"/>
                </a:cubicBezTo>
                <a:cubicBezTo>
                  <a:pt x="3468600" y="2066183"/>
                  <a:pt x="3348571" y="2072846"/>
                  <a:pt x="3151919" y="2054962"/>
                </a:cubicBezTo>
                <a:cubicBezTo>
                  <a:pt x="2966175" y="2035358"/>
                  <a:pt x="2851327" y="2041489"/>
                  <a:pt x="2504936" y="2054962"/>
                </a:cubicBezTo>
                <a:cubicBezTo>
                  <a:pt x="2207596" y="2057018"/>
                  <a:pt x="2187832" y="2038681"/>
                  <a:pt x="2052048" y="2054962"/>
                </a:cubicBezTo>
                <a:cubicBezTo>
                  <a:pt x="1903545" y="2051230"/>
                  <a:pt x="1647816" y="2035595"/>
                  <a:pt x="1502112" y="2054962"/>
                </a:cubicBezTo>
                <a:cubicBezTo>
                  <a:pt x="1366035" y="2092808"/>
                  <a:pt x="1045090" y="2113212"/>
                  <a:pt x="855129" y="2054962"/>
                </a:cubicBezTo>
                <a:cubicBezTo>
                  <a:pt x="668597" y="2062657"/>
                  <a:pt x="454964" y="2002438"/>
                  <a:pt x="272843" y="2054962"/>
                </a:cubicBezTo>
                <a:cubicBezTo>
                  <a:pt x="153051" y="2110776"/>
                  <a:pt x="-8046" y="1982312"/>
                  <a:pt x="0" y="1821066"/>
                </a:cubicBezTo>
                <a:cubicBezTo>
                  <a:pt x="40108" y="1654836"/>
                  <a:pt x="-8395" y="1562351"/>
                  <a:pt x="0" y="1292009"/>
                </a:cubicBezTo>
                <a:cubicBezTo>
                  <a:pt x="4788" y="1038163"/>
                  <a:pt x="2894" y="1025352"/>
                  <a:pt x="0" y="810567"/>
                </a:cubicBezTo>
                <a:cubicBezTo>
                  <a:pt x="-12242" y="568599"/>
                  <a:pt x="-8530" y="394285"/>
                  <a:pt x="0" y="233895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4236762247">
                  <a:custGeom>
                    <a:avLst/>
                    <a:gdLst>
                      <a:gd name="connsiteX0" fmla="*/ 0 w 10250440"/>
                      <a:gd name="connsiteY0" fmla="*/ 233895 h 2054962"/>
                      <a:gd name="connsiteX1" fmla="*/ 272843 w 10250440"/>
                      <a:gd name="connsiteY1" fmla="*/ 0 h 2054962"/>
                      <a:gd name="connsiteX2" fmla="*/ 822779 w 10250440"/>
                      <a:gd name="connsiteY2" fmla="*/ 0 h 2054962"/>
                      <a:gd name="connsiteX3" fmla="*/ 1275667 w 10250440"/>
                      <a:gd name="connsiteY3" fmla="*/ 0 h 2054962"/>
                      <a:gd name="connsiteX4" fmla="*/ 2019699 w 10250440"/>
                      <a:gd name="connsiteY4" fmla="*/ 0 h 2054962"/>
                      <a:gd name="connsiteX5" fmla="*/ 2860778 w 10250440"/>
                      <a:gd name="connsiteY5" fmla="*/ 0 h 2054962"/>
                      <a:gd name="connsiteX6" fmla="*/ 3507761 w 10250440"/>
                      <a:gd name="connsiteY6" fmla="*/ 0 h 2054962"/>
                      <a:gd name="connsiteX7" fmla="*/ 4057696 w 10250440"/>
                      <a:gd name="connsiteY7" fmla="*/ 0 h 2054962"/>
                      <a:gd name="connsiteX8" fmla="*/ 4607632 w 10250440"/>
                      <a:gd name="connsiteY8" fmla="*/ 0 h 2054962"/>
                      <a:gd name="connsiteX9" fmla="*/ 5060521 w 10250440"/>
                      <a:gd name="connsiteY9" fmla="*/ 0 h 2054962"/>
                      <a:gd name="connsiteX10" fmla="*/ 5513409 w 10250440"/>
                      <a:gd name="connsiteY10" fmla="*/ 0 h 2054962"/>
                      <a:gd name="connsiteX11" fmla="*/ 5966298 w 10250440"/>
                      <a:gd name="connsiteY11" fmla="*/ 0 h 2054962"/>
                      <a:gd name="connsiteX12" fmla="*/ 6419186 w 10250440"/>
                      <a:gd name="connsiteY12" fmla="*/ 0 h 2054962"/>
                      <a:gd name="connsiteX13" fmla="*/ 7260265 w 10250440"/>
                      <a:gd name="connsiteY13" fmla="*/ 0 h 2054962"/>
                      <a:gd name="connsiteX14" fmla="*/ 7907248 w 10250440"/>
                      <a:gd name="connsiteY14" fmla="*/ 0 h 2054962"/>
                      <a:gd name="connsiteX15" fmla="*/ 8748327 w 10250440"/>
                      <a:gd name="connsiteY15" fmla="*/ 0 h 2054962"/>
                      <a:gd name="connsiteX16" fmla="*/ 9977596 w 10250440"/>
                      <a:gd name="connsiteY16" fmla="*/ 0 h 2054962"/>
                      <a:gd name="connsiteX17" fmla="*/ 10250440 w 10250440"/>
                      <a:gd name="connsiteY17" fmla="*/ 233895 h 2054962"/>
                      <a:gd name="connsiteX18" fmla="*/ 10250440 w 10250440"/>
                      <a:gd name="connsiteY18" fmla="*/ 731209 h 2054962"/>
                      <a:gd name="connsiteX19" fmla="*/ 10250440 w 10250440"/>
                      <a:gd name="connsiteY19" fmla="*/ 1244394 h 2054962"/>
                      <a:gd name="connsiteX20" fmla="*/ 10250440 w 10250440"/>
                      <a:gd name="connsiteY20" fmla="*/ 1821066 h 2054962"/>
                      <a:gd name="connsiteX21" fmla="*/ 9977596 w 10250440"/>
                      <a:gd name="connsiteY21" fmla="*/ 2054962 h 2054962"/>
                      <a:gd name="connsiteX22" fmla="*/ 9427660 w 10250440"/>
                      <a:gd name="connsiteY22" fmla="*/ 2054962 h 2054962"/>
                      <a:gd name="connsiteX23" fmla="*/ 8974772 w 10250440"/>
                      <a:gd name="connsiteY23" fmla="*/ 2054962 h 2054962"/>
                      <a:gd name="connsiteX24" fmla="*/ 8230740 w 10250440"/>
                      <a:gd name="connsiteY24" fmla="*/ 2054962 h 2054962"/>
                      <a:gd name="connsiteX25" fmla="*/ 7680804 w 10250440"/>
                      <a:gd name="connsiteY25" fmla="*/ 2054962 h 2054962"/>
                      <a:gd name="connsiteX26" fmla="*/ 7130869 w 10250440"/>
                      <a:gd name="connsiteY26" fmla="*/ 2054962 h 2054962"/>
                      <a:gd name="connsiteX27" fmla="*/ 6386837 w 10250440"/>
                      <a:gd name="connsiteY27" fmla="*/ 2054962 h 2054962"/>
                      <a:gd name="connsiteX28" fmla="*/ 5545758 w 10250440"/>
                      <a:gd name="connsiteY28" fmla="*/ 2054962 h 2054962"/>
                      <a:gd name="connsiteX29" fmla="*/ 4704681 w 10250440"/>
                      <a:gd name="connsiteY29" fmla="*/ 2054962 h 2054962"/>
                      <a:gd name="connsiteX30" fmla="*/ 4057696 w 10250440"/>
                      <a:gd name="connsiteY30" fmla="*/ 2054962 h 2054962"/>
                      <a:gd name="connsiteX31" fmla="*/ 3604808 w 10250440"/>
                      <a:gd name="connsiteY31" fmla="*/ 2054962 h 2054962"/>
                      <a:gd name="connsiteX32" fmla="*/ 3151919 w 10250440"/>
                      <a:gd name="connsiteY32" fmla="*/ 2054962 h 2054962"/>
                      <a:gd name="connsiteX33" fmla="*/ 2504936 w 10250440"/>
                      <a:gd name="connsiteY33" fmla="*/ 2054962 h 2054962"/>
                      <a:gd name="connsiteX34" fmla="*/ 2052048 w 10250440"/>
                      <a:gd name="connsiteY34" fmla="*/ 2054962 h 2054962"/>
                      <a:gd name="connsiteX35" fmla="*/ 1502112 w 10250440"/>
                      <a:gd name="connsiteY35" fmla="*/ 2054962 h 2054962"/>
                      <a:gd name="connsiteX36" fmla="*/ 855129 w 10250440"/>
                      <a:gd name="connsiteY36" fmla="*/ 2054962 h 2054962"/>
                      <a:gd name="connsiteX37" fmla="*/ 272843 w 10250440"/>
                      <a:gd name="connsiteY37" fmla="*/ 2054962 h 2054962"/>
                      <a:gd name="connsiteX38" fmla="*/ 0 w 10250440"/>
                      <a:gd name="connsiteY38" fmla="*/ 1821066 h 2054962"/>
                      <a:gd name="connsiteX39" fmla="*/ 0 w 10250440"/>
                      <a:gd name="connsiteY39" fmla="*/ 1292009 h 2054962"/>
                      <a:gd name="connsiteX40" fmla="*/ 0 w 10250440"/>
                      <a:gd name="connsiteY40" fmla="*/ 810567 h 2054962"/>
                      <a:gd name="connsiteX41" fmla="*/ 0 w 10250440"/>
                      <a:gd name="connsiteY41" fmla="*/ 233895 h 2054962"/>
                      <a:gd name="connsiteX0" fmla="*/ 0 w 10250440"/>
                      <a:gd name="connsiteY0" fmla="*/ 233895 h 2054962"/>
                      <a:gd name="connsiteX1" fmla="*/ 272843 w 10250440"/>
                      <a:gd name="connsiteY1" fmla="*/ 0 h 2054962"/>
                      <a:gd name="connsiteX2" fmla="*/ 1016874 w 10250440"/>
                      <a:gd name="connsiteY2" fmla="*/ 0 h 2054962"/>
                      <a:gd name="connsiteX3" fmla="*/ 1566810 w 10250440"/>
                      <a:gd name="connsiteY3" fmla="*/ 0 h 2054962"/>
                      <a:gd name="connsiteX4" fmla="*/ 1922651 w 10250440"/>
                      <a:gd name="connsiteY4" fmla="*/ 0 h 2054962"/>
                      <a:gd name="connsiteX5" fmla="*/ 2472587 w 10250440"/>
                      <a:gd name="connsiteY5" fmla="*/ 0 h 2054962"/>
                      <a:gd name="connsiteX6" fmla="*/ 2828428 w 10250440"/>
                      <a:gd name="connsiteY6" fmla="*/ 0 h 2054962"/>
                      <a:gd name="connsiteX7" fmla="*/ 3669506 w 10250440"/>
                      <a:gd name="connsiteY7" fmla="*/ 0 h 2054962"/>
                      <a:gd name="connsiteX8" fmla="*/ 4122395 w 10250440"/>
                      <a:gd name="connsiteY8" fmla="*/ 0 h 2054962"/>
                      <a:gd name="connsiteX9" fmla="*/ 4866426 w 10250440"/>
                      <a:gd name="connsiteY9" fmla="*/ 0 h 2054962"/>
                      <a:gd name="connsiteX10" fmla="*/ 5319315 w 10250440"/>
                      <a:gd name="connsiteY10" fmla="*/ 0 h 2054962"/>
                      <a:gd name="connsiteX11" fmla="*/ 6160393 w 10250440"/>
                      <a:gd name="connsiteY11" fmla="*/ 0 h 2054962"/>
                      <a:gd name="connsiteX12" fmla="*/ 6613282 w 10250440"/>
                      <a:gd name="connsiteY12" fmla="*/ 0 h 2054962"/>
                      <a:gd name="connsiteX13" fmla="*/ 7260265 w 10250440"/>
                      <a:gd name="connsiteY13" fmla="*/ 0 h 2054962"/>
                      <a:gd name="connsiteX14" fmla="*/ 8101344 w 10250440"/>
                      <a:gd name="connsiteY14" fmla="*/ 0 h 2054962"/>
                      <a:gd name="connsiteX15" fmla="*/ 8651280 w 10250440"/>
                      <a:gd name="connsiteY15" fmla="*/ 0 h 2054962"/>
                      <a:gd name="connsiteX16" fmla="*/ 9201215 w 10250440"/>
                      <a:gd name="connsiteY16" fmla="*/ 0 h 2054962"/>
                      <a:gd name="connsiteX17" fmla="*/ 9977596 w 10250440"/>
                      <a:gd name="connsiteY17" fmla="*/ 0 h 2054962"/>
                      <a:gd name="connsiteX18" fmla="*/ 10250440 w 10250440"/>
                      <a:gd name="connsiteY18" fmla="*/ 233895 h 2054962"/>
                      <a:gd name="connsiteX19" fmla="*/ 10250440 w 10250440"/>
                      <a:gd name="connsiteY19" fmla="*/ 747080 h 2054962"/>
                      <a:gd name="connsiteX20" fmla="*/ 10250440 w 10250440"/>
                      <a:gd name="connsiteY20" fmla="*/ 1228522 h 2054962"/>
                      <a:gd name="connsiteX21" fmla="*/ 10250440 w 10250440"/>
                      <a:gd name="connsiteY21" fmla="*/ 1821066 h 2054962"/>
                      <a:gd name="connsiteX22" fmla="*/ 9977596 w 10250440"/>
                      <a:gd name="connsiteY22" fmla="*/ 2054962 h 2054962"/>
                      <a:gd name="connsiteX23" fmla="*/ 9330612 w 10250440"/>
                      <a:gd name="connsiteY23" fmla="*/ 2054962 h 2054962"/>
                      <a:gd name="connsiteX24" fmla="*/ 8877723 w 10250440"/>
                      <a:gd name="connsiteY24" fmla="*/ 2054962 h 2054962"/>
                      <a:gd name="connsiteX25" fmla="*/ 8327788 w 10250440"/>
                      <a:gd name="connsiteY25" fmla="*/ 2054962 h 2054962"/>
                      <a:gd name="connsiteX26" fmla="*/ 7583757 w 10250440"/>
                      <a:gd name="connsiteY26" fmla="*/ 2054962 h 2054962"/>
                      <a:gd name="connsiteX27" fmla="*/ 7130869 w 10250440"/>
                      <a:gd name="connsiteY27" fmla="*/ 2054962 h 2054962"/>
                      <a:gd name="connsiteX28" fmla="*/ 6775027 w 10250440"/>
                      <a:gd name="connsiteY28" fmla="*/ 2054962 h 2054962"/>
                      <a:gd name="connsiteX29" fmla="*/ 6128044 w 10250440"/>
                      <a:gd name="connsiteY29" fmla="*/ 2054962 h 2054962"/>
                      <a:gd name="connsiteX30" fmla="*/ 5772203 w 10250440"/>
                      <a:gd name="connsiteY30" fmla="*/ 2054962 h 2054962"/>
                      <a:gd name="connsiteX31" fmla="*/ 5222267 w 10250440"/>
                      <a:gd name="connsiteY31" fmla="*/ 2054962 h 2054962"/>
                      <a:gd name="connsiteX32" fmla="*/ 4769379 w 10250440"/>
                      <a:gd name="connsiteY32" fmla="*/ 2054962 h 2054962"/>
                      <a:gd name="connsiteX33" fmla="*/ 4122395 w 10250440"/>
                      <a:gd name="connsiteY33" fmla="*/ 2054962 h 2054962"/>
                      <a:gd name="connsiteX34" fmla="*/ 3669506 w 10250440"/>
                      <a:gd name="connsiteY34" fmla="*/ 2054962 h 2054962"/>
                      <a:gd name="connsiteX35" fmla="*/ 3313666 w 10250440"/>
                      <a:gd name="connsiteY35" fmla="*/ 2054962 h 2054962"/>
                      <a:gd name="connsiteX36" fmla="*/ 2472587 w 10250440"/>
                      <a:gd name="connsiteY36" fmla="*/ 2054962 h 2054962"/>
                      <a:gd name="connsiteX37" fmla="*/ 1631508 w 10250440"/>
                      <a:gd name="connsiteY37" fmla="*/ 2054962 h 2054962"/>
                      <a:gd name="connsiteX38" fmla="*/ 887478 w 10250440"/>
                      <a:gd name="connsiteY38" fmla="*/ 2054962 h 2054962"/>
                      <a:gd name="connsiteX39" fmla="*/ 272843 w 10250440"/>
                      <a:gd name="connsiteY39" fmla="*/ 2054962 h 2054962"/>
                      <a:gd name="connsiteX40" fmla="*/ 0 w 10250440"/>
                      <a:gd name="connsiteY40" fmla="*/ 1821066 h 2054962"/>
                      <a:gd name="connsiteX41" fmla="*/ 0 w 10250440"/>
                      <a:gd name="connsiteY41" fmla="*/ 1276137 h 2054962"/>
                      <a:gd name="connsiteX42" fmla="*/ 0 w 10250440"/>
                      <a:gd name="connsiteY42" fmla="*/ 731209 h 2054962"/>
                      <a:gd name="connsiteX43" fmla="*/ 0 w 10250440"/>
                      <a:gd name="connsiteY43" fmla="*/ 233895 h 20549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</a:cxnLst>
                    <a:rect l="l" t="t" r="r" b="b"/>
                    <a:pathLst>
                      <a:path w="10250440" h="2054962" fill="none" extrusionOk="0">
                        <a:moveTo>
                          <a:pt x="0" y="233895"/>
                        </a:moveTo>
                        <a:cubicBezTo>
                          <a:pt x="-11308" y="72492"/>
                          <a:pt x="92674" y="-15550"/>
                          <a:pt x="272843" y="0"/>
                        </a:cubicBezTo>
                        <a:cubicBezTo>
                          <a:pt x="468292" y="-89"/>
                          <a:pt x="562066" y="22057"/>
                          <a:pt x="822779" y="0"/>
                        </a:cubicBezTo>
                        <a:cubicBezTo>
                          <a:pt x="1082493" y="-17747"/>
                          <a:pt x="1116231" y="-5164"/>
                          <a:pt x="1275667" y="0"/>
                        </a:cubicBezTo>
                        <a:cubicBezTo>
                          <a:pt x="1414836" y="8255"/>
                          <a:pt x="1799184" y="8342"/>
                          <a:pt x="2019699" y="0"/>
                        </a:cubicBezTo>
                        <a:cubicBezTo>
                          <a:pt x="2197520" y="-55981"/>
                          <a:pt x="2448049" y="31282"/>
                          <a:pt x="2860778" y="0"/>
                        </a:cubicBezTo>
                        <a:cubicBezTo>
                          <a:pt x="3267742" y="-21013"/>
                          <a:pt x="3338403" y="-35904"/>
                          <a:pt x="3507761" y="0"/>
                        </a:cubicBezTo>
                        <a:cubicBezTo>
                          <a:pt x="3675374" y="30075"/>
                          <a:pt x="3799919" y="-15363"/>
                          <a:pt x="4057696" y="0"/>
                        </a:cubicBezTo>
                        <a:cubicBezTo>
                          <a:pt x="4322223" y="-4578"/>
                          <a:pt x="4355126" y="11492"/>
                          <a:pt x="4607632" y="0"/>
                        </a:cubicBezTo>
                        <a:cubicBezTo>
                          <a:pt x="4861732" y="-18034"/>
                          <a:pt x="4908803" y="17436"/>
                          <a:pt x="5060521" y="0"/>
                        </a:cubicBezTo>
                        <a:cubicBezTo>
                          <a:pt x="5207840" y="-9806"/>
                          <a:pt x="5393780" y="12662"/>
                          <a:pt x="5513409" y="0"/>
                        </a:cubicBezTo>
                        <a:cubicBezTo>
                          <a:pt x="5620293" y="-14282"/>
                          <a:pt x="5825697" y="-1706"/>
                          <a:pt x="5966298" y="0"/>
                        </a:cubicBezTo>
                        <a:cubicBezTo>
                          <a:pt x="6110153" y="17241"/>
                          <a:pt x="6272584" y="-11499"/>
                          <a:pt x="6419186" y="0"/>
                        </a:cubicBezTo>
                        <a:cubicBezTo>
                          <a:pt x="6560495" y="37578"/>
                          <a:pt x="7005761" y="3492"/>
                          <a:pt x="7260265" y="0"/>
                        </a:cubicBezTo>
                        <a:cubicBezTo>
                          <a:pt x="7484375" y="6161"/>
                          <a:pt x="7691519" y="59541"/>
                          <a:pt x="7907248" y="0"/>
                        </a:cubicBezTo>
                        <a:cubicBezTo>
                          <a:pt x="8100476" y="-19335"/>
                          <a:pt x="8438374" y="-70183"/>
                          <a:pt x="8748327" y="0"/>
                        </a:cubicBezTo>
                        <a:cubicBezTo>
                          <a:pt x="9103443" y="-26837"/>
                          <a:pt x="9469238" y="-92213"/>
                          <a:pt x="9977596" y="0"/>
                        </a:cubicBezTo>
                        <a:cubicBezTo>
                          <a:pt x="10099578" y="1759"/>
                          <a:pt x="10262981" y="97446"/>
                          <a:pt x="10250440" y="233895"/>
                        </a:cubicBezTo>
                        <a:cubicBezTo>
                          <a:pt x="10259956" y="343943"/>
                          <a:pt x="10277905" y="540729"/>
                          <a:pt x="10250440" y="731209"/>
                        </a:cubicBezTo>
                        <a:cubicBezTo>
                          <a:pt x="10293580" y="896883"/>
                          <a:pt x="10234604" y="1046512"/>
                          <a:pt x="10250440" y="1244394"/>
                        </a:cubicBezTo>
                        <a:cubicBezTo>
                          <a:pt x="10292413" y="1440836"/>
                          <a:pt x="10231205" y="1646419"/>
                          <a:pt x="10250440" y="1821066"/>
                        </a:cubicBezTo>
                        <a:cubicBezTo>
                          <a:pt x="10267205" y="1962318"/>
                          <a:pt x="10146724" y="2059279"/>
                          <a:pt x="9977596" y="2054962"/>
                        </a:cubicBezTo>
                        <a:cubicBezTo>
                          <a:pt x="9827061" y="2031715"/>
                          <a:pt x="9576562" y="2046364"/>
                          <a:pt x="9427660" y="2054962"/>
                        </a:cubicBezTo>
                        <a:cubicBezTo>
                          <a:pt x="9260948" y="2080108"/>
                          <a:pt x="9094575" y="2030283"/>
                          <a:pt x="8974772" y="2054962"/>
                        </a:cubicBezTo>
                        <a:cubicBezTo>
                          <a:pt x="8888854" y="2054242"/>
                          <a:pt x="8510178" y="2020963"/>
                          <a:pt x="8230740" y="2054962"/>
                        </a:cubicBezTo>
                        <a:cubicBezTo>
                          <a:pt x="7931924" y="2070267"/>
                          <a:pt x="7891391" y="2065282"/>
                          <a:pt x="7680804" y="2054962"/>
                        </a:cubicBezTo>
                        <a:cubicBezTo>
                          <a:pt x="7466314" y="2045433"/>
                          <a:pt x="7399394" y="2042800"/>
                          <a:pt x="7130869" y="2054962"/>
                        </a:cubicBezTo>
                        <a:cubicBezTo>
                          <a:pt x="6906850" y="2084081"/>
                          <a:pt x="6586885" y="2074773"/>
                          <a:pt x="6386837" y="2054962"/>
                        </a:cubicBezTo>
                        <a:cubicBezTo>
                          <a:pt x="6138890" y="2017076"/>
                          <a:pt x="5910676" y="2049558"/>
                          <a:pt x="5545758" y="2054962"/>
                        </a:cubicBezTo>
                        <a:cubicBezTo>
                          <a:pt x="5159548" y="2033118"/>
                          <a:pt x="5072241" y="2071700"/>
                          <a:pt x="4704681" y="2054962"/>
                        </a:cubicBezTo>
                        <a:cubicBezTo>
                          <a:pt x="4336574" y="2058210"/>
                          <a:pt x="4221240" y="2040438"/>
                          <a:pt x="4057696" y="2054962"/>
                        </a:cubicBezTo>
                        <a:cubicBezTo>
                          <a:pt x="3864811" y="2071695"/>
                          <a:pt x="3764794" y="2008192"/>
                          <a:pt x="3604808" y="2054962"/>
                        </a:cubicBezTo>
                        <a:cubicBezTo>
                          <a:pt x="3469624" y="2071261"/>
                          <a:pt x="3313636" y="2070786"/>
                          <a:pt x="3151919" y="2054962"/>
                        </a:cubicBezTo>
                        <a:cubicBezTo>
                          <a:pt x="2971429" y="2041407"/>
                          <a:pt x="2829459" y="2043766"/>
                          <a:pt x="2504936" y="2054962"/>
                        </a:cubicBezTo>
                        <a:cubicBezTo>
                          <a:pt x="2204516" y="2054219"/>
                          <a:pt x="2190541" y="2040697"/>
                          <a:pt x="2052048" y="2054962"/>
                        </a:cubicBezTo>
                        <a:cubicBezTo>
                          <a:pt x="1914107" y="2063330"/>
                          <a:pt x="1639238" y="2025207"/>
                          <a:pt x="1502112" y="2054962"/>
                        </a:cubicBezTo>
                        <a:cubicBezTo>
                          <a:pt x="1350323" y="2091934"/>
                          <a:pt x="1057445" y="2095577"/>
                          <a:pt x="855129" y="2054962"/>
                        </a:cubicBezTo>
                        <a:cubicBezTo>
                          <a:pt x="674134" y="2046028"/>
                          <a:pt x="457717" y="2029506"/>
                          <a:pt x="272843" y="2054962"/>
                        </a:cubicBezTo>
                        <a:cubicBezTo>
                          <a:pt x="138778" y="2093154"/>
                          <a:pt x="-6427" y="1963295"/>
                          <a:pt x="0" y="1821066"/>
                        </a:cubicBezTo>
                        <a:cubicBezTo>
                          <a:pt x="20895" y="1652293"/>
                          <a:pt x="1843" y="1564589"/>
                          <a:pt x="0" y="1292009"/>
                        </a:cubicBezTo>
                        <a:cubicBezTo>
                          <a:pt x="4858" y="1036577"/>
                          <a:pt x="2386" y="1024338"/>
                          <a:pt x="0" y="810567"/>
                        </a:cubicBezTo>
                        <a:cubicBezTo>
                          <a:pt x="9369" y="581426"/>
                          <a:pt x="2905" y="409986"/>
                          <a:pt x="0" y="233895"/>
                        </a:cubicBezTo>
                        <a:close/>
                      </a:path>
                      <a:path w="10250440" h="2054962" stroke="0" extrusionOk="0">
                        <a:moveTo>
                          <a:pt x="0" y="233895"/>
                        </a:moveTo>
                        <a:cubicBezTo>
                          <a:pt x="13703" y="102264"/>
                          <a:pt x="152098" y="-8843"/>
                          <a:pt x="272843" y="0"/>
                        </a:cubicBezTo>
                        <a:cubicBezTo>
                          <a:pt x="646696" y="-1879"/>
                          <a:pt x="766148" y="60"/>
                          <a:pt x="1016874" y="0"/>
                        </a:cubicBezTo>
                        <a:cubicBezTo>
                          <a:pt x="1288702" y="-3310"/>
                          <a:pt x="1455353" y="-37760"/>
                          <a:pt x="1566810" y="0"/>
                        </a:cubicBezTo>
                        <a:cubicBezTo>
                          <a:pt x="1714104" y="7133"/>
                          <a:pt x="1864639" y="-248"/>
                          <a:pt x="1922651" y="0"/>
                        </a:cubicBezTo>
                        <a:cubicBezTo>
                          <a:pt x="1986049" y="7523"/>
                          <a:pt x="2267498" y="-6061"/>
                          <a:pt x="2472587" y="0"/>
                        </a:cubicBezTo>
                        <a:cubicBezTo>
                          <a:pt x="2661022" y="-940"/>
                          <a:pt x="2716699" y="-11257"/>
                          <a:pt x="2828428" y="0"/>
                        </a:cubicBezTo>
                        <a:cubicBezTo>
                          <a:pt x="2922909" y="-29106"/>
                          <a:pt x="3434068" y="-7688"/>
                          <a:pt x="3669506" y="0"/>
                        </a:cubicBezTo>
                        <a:cubicBezTo>
                          <a:pt x="3877837" y="29939"/>
                          <a:pt x="3943167" y="6485"/>
                          <a:pt x="4122395" y="0"/>
                        </a:cubicBezTo>
                        <a:cubicBezTo>
                          <a:pt x="4269214" y="27302"/>
                          <a:pt x="4529166" y="6796"/>
                          <a:pt x="4866426" y="0"/>
                        </a:cubicBezTo>
                        <a:cubicBezTo>
                          <a:pt x="5201328" y="-20630"/>
                          <a:pt x="5213898" y="-17512"/>
                          <a:pt x="5319315" y="0"/>
                        </a:cubicBezTo>
                        <a:cubicBezTo>
                          <a:pt x="5373676" y="7167"/>
                          <a:pt x="5943281" y="12791"/>
                          <a:pt x="6160393" y="0"/>
                        </a:cubicBezTo>
                        <a:cubicBezTo>
                          <a:pt x="6418680" y="-30042"/>
                          <a:pt x="6393507" y="9720"/>
                          <a:pt x="6613282" y="0"/>
                        </a:cubicBezTo>
                        <a:cubicBezTo>
                          <a:pt x="6792982" y="-16345"/>
                          <a:pt x="7112484" y="20511"/>
                          <a:pt x="7260265" y="0"/>
                        </a:cubicBezTo>
                        <a:cubicBezTo>
                          <a:pt x="7405113" y="-25692"/>
                          <a:pt x="7918629" y="-25626"/>
                          <a:pt x="8101344" y="0"/>
                        </a:cubicBezTo>
                        <a:cubicBezTo>
                          <a:pt x="8227106" y="-16571"/>
                          <a:pt x="8397369" y="11110"/>
                          <a:pt x="8651280" y="0"/>
                        </a:cubicBezTo>
                        <a:cubicBezTo>
                          <a:pt x="8797456" y="8135"/>
                          <a:pt x="8950419" y="4373"/>
                          <a:pt x="9201215" y="0"/>
                        </a:cubicBezTo>
                        <a:cubicBezTo>
                          <a:pt x="9421397" y="14533"/>
                          <a:pt x="9742039" y="-17271"/>
                          <a:pt x="9977596" y="0"/>
                        </a:cubicBezTo>
                        <a:cubicBezTo>
                          <a:pt x="10153418" y="-2055"/>
                          <a:pt x="10273403" y="99603"/>
                          <a:pt x="10250440" y="233895"/>
                        </a:cubicBezTo>
                        <a:cubicBezTo>
                          <a:pt x="10218273" y="417570"/>
                          <a:pt x="10230795" y="530644"/>
                          <a:pt x="10250440" y="747080"/>
                        </a:cubicBezTo>
                        <a:cubicBezTo>
                          <a:pt x="10265834" y="965388"/>
                          <a:pt x="10272508" y="997707"/>
                          <a:pt x="10250440" y="1228522"/>
                        </a:cubicBezTo>
                        <a:cubicBezTo>
                          <a:pt x="10229254" y="1438177"/>
                          <a:pt x="10242408" y="1522074"/>
                          <a:pt x="10250440" y="1821066"/>
                        </a:cubicBezTo>
                        <a:cubicBezTo>
                          <a:pt x="10273645" y="1977445"/>
                          <a:pt x="10162719" y="2086944"/>
                          <a:pt x="9977596" y="2054962"/>
                        </a:cubicBezTo>
                        <a:cubicBezTo>
                          <a:pt x="9755272" y="2072637"/>
                          <a:pt x="9574877" y="2079476"/>
                          <a:pt x="9330612" y="2054962"/>
                        </a:cubicBezTo>
                        <a:cubicBezTo>
                          <a:pt x="9083645" y="2034278"/>
                          <a:pt x="9017398" y="2055831"/>
                          <a:pt x="8877723" y="2054962"/>
                        </a:cubicBezTo>
                        <a:cubicBezTo>
                          <a:pt x="8708515" y="2047106"/>
                          <a:pt x="8518140" y="2111120"/>
                          <a:pt x="8327788" y="2054962"/>
                        </a:cubicBezTo>
                        <a:cubicBezTo>
                          <a:pt x="8129983" y="2006101"/>
                          <a:pt x="7810304" y="2056220"/>
                          <a:pt x="7583757" y="2054962"/>
                        </a:cubicBezTo>
                        <a:cubicBezTo>
                          <a:pt x="7398039" y="2062798"/>
                          <a:pt x="7308896" y="2051533"/>
                          <a:pt x="7130869" y="2054962"/>
                        </a:cubicBezTo>
                        <a:cubicBezTo>
                          <a:pt x="6937900" y="2061677"/>
                          <a:pt x="6892494" y="2044645"/>
                          <a:pt x="6775027" y="2054962"/>
                        </a:cubicBezTo>
                        <a:cubicBezTo>
                          <a:pt x="6638594" y="2054507"/>
                          <a:pt x="6276481" y="2037783"/>
                          <a:pt x="6128044" y="2054962"/>
                        </a:cubicBezTo>
                        <a:cubicBezTo>
                          <a:pt x="5971385" y="2052720"/>
                          <a:pt x="5900326" y="2042164"/>
                          <a:pt x="5772203" y="2054962"/>
                        </a:cubicBezTo>
                        <a:cubicBezTo>
                          <a:pt x="5659991" y="2050125"/>
                          <a:pt x="5390593" y="2068246"/>
                          <a:pt x="5222267" y="2054962"/>
                        </a:cubicBezTo>
                        <a:cubicBezTo>
                          <a:pt x="5086090" y="2079108"/>
                          <a:pt x="4918861" y="2059095"/>
                          <a:pt x="4769379" y="2054962"/>
                        </a:cubicBezTo>
                        <a:cubicBezTo>
                          <a:pt x="4657654" y="2032970"/>
                          <a:pt x="4278424" y="2072781"/>
                          <a:pt x="4122395" y="2054962"/>
                        </a:cubicBezTo>
                        <a:cubicBezTo>
                          <a:pt x="3956989" y="2070986"/>
                          <a:pt x="3843428" y="2064945"/>
                          <a:pt x="3669506" y="2054962"/>
                        </a:cubicBezTo>
                        <a:cubicBezTo>
                          <a:pt x="3505593" y="2052421"/>
                          <a:pt x="3463197" y="2058959"/>
                          <a:pt x="3313666" y="2054962"/>
                        </a:cubicBezTo>
                        <a:cubicBezTo>
                          <a:pt x="3168040" y="2116162"/>
                          <a:pt x="2815354" y="2002709"/>
                          <a:pt x="2472587" y="2054962"/>
                        </a:cubicBezTo>
                        <a:cubicBezTo>
                          <a:pt x="2143304" y="2063194"/>
                          <a:pt x="1894895" y="2037824"/>
                          <a:pt x="1631508" y="2054962"/>
                        </a:cubicBezTo>
                        <a:cubicBezTo>
                          <a:pt x="1404702" y="2076508"/>
                          <a:pt x="1094780" y="2056398"/>
                          <a:pt x="887478" y="2054962"/>
                        </a:cubicBezTo>
                        <a:cubicBezTo>
                          <a:pt x="729234" y="2028107"/>
                          <a:pt x="432274" y="2074730"/>
                          <a:pt x="272843" y="2054962"/>
                        </a:cubicBezTo>
                        <a:cubicBezTo>
                          <a:pt x="137915" y="2064327"/>
                          <a:pt x="-11774" y="1934846"/>
                          <a:pt x="0" y="1821066"/>
                        </a:cubicBezTo>
                        <a:cubicBezTo>
                          <a:pt x="3680" y="1631511"/>
                          <a:pt x="-5747" y="1523178"/>
                          <a:pt x="0" y="1276137"/>
                        </a:cubicBezTo>
                        <a:cubicBezTo>
                          <a:pt x="29910" y="1026039"/>
                          <a:pt x="18858" y="901873"/>
                          <a:pt x="0" y="731209"/>
                        </a:cubicBezTo>
                        <a:cubicBezTo>
                          <a:pt x="-5048" y="602302"/>
                          <a:pt x="-4709" y="363620"/>
                          <a:pt x="0" y="233895"/>
                        </a:cubicBezTo>
                        <a:close/>
                      </a:path>
                      <a:path w="10250440" h="2054962" fill="none" stroke="0" extrusionOk="0">
                        <a:moveTo>
                          <a:pt x="0" y="233895"/>
                        </a:moveTo>
                        <a:cubicBezTo>
                          <a:pt x="17787" y="93233"/>
                          <a:pt x="102955" y="-19942"/>
                          <a:pt x="272843" y="0"/>
                        </a:cubicBezTo>
                        <a:cubicBezTo>
                          <a:pt x="474415" y="16326"/>
                          <a:pt x="576872" y="19137"/>
                          <a:pt x="822779" y="0"/>
                        </a:cubicBezTo>
                        <a:cubicBezTo>
                          <a:pt x="1082784" y="-18422"/>
                          <a:pt x="1118248" y="-4321"/>
                          <a:pt x="1275667" y="0"/>
                        </a:cubicBezTo>
                        <a:cubicBezTo>
                          <a:pt x="1440726" y="-8877"/>
                          <a:pt x="1802764" y="36265"/>
                          <a:pt x="2019699" y="0"/>
                        </a:cubicBezTo>
                        <a:cubicBezTo>
                          <a:pt x="2226571" y="44343"/>
                          <a:pt x="2459206" y="41215"/>
                          <a:pt x="2860778" y="0"/>
                        </a:cubicBezTo>
                        <a:cubicBezTo>
                          <a:pt x="3268653" y="-19020"/>
                          <a:pt x="3358224" y="-29949"/>
                          <a:pt x="3507761" y="0"/>
                        </a:cubicBezTo>
                        <a:cubicBezTo>
                          <a:pt x="3678025" y="30026"/>
                          <a:pt x="3794187" y="11585"/>
                          <a:pt x="4057696" y="0"/>
                        </a:cubicBezTo>
                        <a:cubicBezTo>
                          <a:pt x="4330346" y="1411"/>
                          <a:pt x="4361643" y="23181"/>
                          <a:pt x="4607632" y="0"/>
                        </a:cubicBezTo>
                        <a:cubicBezTo>
                          <a:pt x="4861376" y="-12857"/>
                          <a:pt x="4921262" y="6402"/>
                          <a:pt x="5060521" y="0"/>
                        </a:cubicBezTo>
                        <a:cubicBezTo>
                          <a:pt x="5220970" y="-10244"/>
                          <a:pt x="5406591" y="7748"/>
                          <a:pt x="5513409" y="0"/>
                        </a:cubicBezTo>
                        <a:cubicBezTo>
                          <a:pt x="5607747" y="1524"/>
                          <a:pt x="5834762" y="-1670"/>
                          <a:pt x="5966298" y="0"/>
                        </a:cubicBezTo>
                        <a:cubicBezTo>
                          <a:pt x="6127629" y="10588"/>
                          <a:pt x="6267392" y="-11391"/>
                          <a:pt x="6419186" y="0"/>
                        </a:cubicBezTo>
                        <a:cubicBezTo>
                          <a:pt x="6531326" y="46057"/>
                          <a:pt x="7087395" y="-362"/>
                          <a:pt x="7260265" y="0"/>
                        </a:cubicBezTo>
                        <a:cubicBezTo>
                          <a:pt x="7431405" y="-8627"/>
                          <a:pt x="7717116" y="-3770"/>
                          <a:pt x="7907248" y="0"/>
                        </a:cubicBezTo>
                        <a:cubicBezTo>
                          <a:pt x="8154763" y="-2173"/>
                          <a:pt x="8465223" y="-35967"/>
                          <a:pt x="8748327" y="0"/>
                        </a:cubicBezTo>
                        <a:cubicBezTo>
                          <a:pt x="9109690" y="50977"/>
                          <a:pt x="9447492" y="5038"/>
                          <a:pt x="9977596" y="0"/>
                        </a:cubicBezTo>
                        <a:cubicBezTo>
                          <a:pt x="10105042" y="-39592"/>
                          <a:pt x="10247043" y="90786"/>
                          <a:pt x="10250440" y="233895"/>
                        </a:cubicBezTo>
                        <a:cubicBezTo>
                          <a:pt x="10297363" y="319004"/>
                          <a:pt x="10221092" y="550472"/>
                          <a:pt x="10250440" y="731209"/>
                        </a:cubicBezTo>
                        <a:cubicBezTo>
                          <a:pt x="10270004" y="921221"/>
                          <a:pt x="10204697" y="1043414"/>
                          <a:pt x="10250440" y="1244394"/>
                        </a:cubicBezTo>
                        <a:cubicBezTo>
                          <a:pt x="10243627" y="1426695"/>
                          <a:pt x="10245962" y="1688534"/>
                          <a:pt x="10250440" y="1821066"/>
                        </a:cubicBezTo>
                        <a:cubicBezTo>
                          <a:pt x="10257250" y="1987294"/>
                          <a:pt x="10143766" y="2067983"/>
                          <a:pt x="9977596" y="2054962"/>
                        </a:cubicBezTo>
                        <a:cubicBezTo>
                          <a:pt x="9787412" y="2053742"/>
                          <a:pt x="9590104" y="2060308"/>
                          <a:pt x="9427660" y="2054962"/>
                        </a:cubicBezTo>
                        <a:cubicBezTo>
                          <a:pt x="9269953" y="2067025"/>
                          <a:pt x="9082319" y="2051908"/>
                          <a:pt x="8974772" y="2054962"/>
                        </a:cubicBezTo>
                        <a:cubicBezTo>
                          <a:pt x="8881091" y="2061656"/>
                          <a:pt x="8487805" y="2023925"/>
                          <a:pt x="8230740" y="2054962"/>
                        </a:cubicBezTo>
                        <a:cubicBezTo>
                          <a:pt x="7939888" y="2062824"/>
                          <a:pt x="7887193" y="2059188"/>
                          <a:pt x="7680804" y="2054962"/>
                        </a:cubicBezTo>
                        <a:cubicBezTo>
                          <a:pt x="7472890" y="2053584"/>
                          <a:pt x="7395803" y="2042953"/>
                          <a:pt x="7130869" y="2054962"/>
                        </a:cubicBezTo>
                        <a:cubicBezTo>
                          <a:pt x="6828455" y="2105318"/>
                          <a:pt x="6642847" y="2017986"/>
                          <a:pt x="6386837" y="2054962"/>
                        </a:cubicBezTo>
                        <a:cubicBezTo>
                          <a:pt x="6188496" y="2021068"/>
                          <a:pt x="5946489" y="2063789"/>
                          <a:pt x="5545758" y="2054962"/>
                        </a:cubicBezTo>
                        <a:cubicBezTo>
                          <a:pt x="5195465" y="2062489"/>
                          <a:pt x="5053422" y="2053671"/>
                          <a:pt x="4704681" y="2054962"/>
                        </a:cubicBezTo>
                        <a:cubicBezTo>
                          <a:pt x="4363911" y="2075205"/>
                          <a:pt x="4250084" y="2024823"/>
                          <a:pt x="4057696" y="2054962"/>
                        </a:cubicBezTo>
                        <a:cubicBezTo>
                          <a:pt x="3878064" y="2055609"/>
                          <a:pt x="3728047" y="2031172"/>
                          <a:pt x="3604808" y="2054962"/>
                        </a:cubicBezTo>
                        <a:cubicBezTo>
                          <a:pt x="3446365" y="2053038"/>
                          <a:pt x="3359664" y="2061182"/>
                          <a:pt x="3151919" y="2054962"/>
                        </a:cubicBezTo>
                        <a:cubicBezTo>
                          <a:pt x="2942454" y="2019857"/>
                          <a:pt x="2822877" y="2051915"/>
                          <a:pt x="2504936" y="2054962"/>
                        </a:cubicBezTo>
                        <a:cubicBezTo>
                          <a:pt x="2208629" y="2057291"/>
                          <a:pt x="2190033" y="2040851"/>
                          <a:pt x="2052048" y="2054962"/>
                        </a:cubicBezTo>
                        <a:cubicBezTo>
                          <a:pt x="1894870" y="2047948"/>
                          <a:pt x="1623613" y="2041932"/>
                          <a:pt x="1502112" y="2054962"/>
                        </a:cubicBezTo>
                        <a:cubicBezTo>
                          <a:pt x="1407944" y="2074154"/>
                          <a:pt x="1028413" y="2071964"/>
                          <a:pt x="855129" y="2054962"/>
                        </a:cubicBezTo>
                        <a:cubicBezTo>
                          <a:pt x="663102" y="2079137"/>
                          <a:pt x="462230" y="2004188"/>
                          <a:pt x="272843" y="2054962"/>
                        </a:cubicBezTo>
                        <a:cubicBezTo>
                          <a:pt x="142314" y="2109849"/>
                          <a:pt x="4700" y="1981208"/>
                          <a:pt x="0" y="1821066"/>
                        </a:cubicBezTo>
                        <a:cubicBezTo>
                          <a:pt x="28988" y="1640313"/>
                          <a:pt x="-11049" y="1547393"/>
                          <a:pt x="0" y="1292009"/>
                        </a:cubicBezTo>
                        <a:cubicBezTo>
                          <a:pt x="5917" y="1037332"/>
                          <a:pt x="4069" y="1028032"/>
                          <a:pt x="0" y="810567"/>
                        </a:cubicBezTo>
                        <a:cubicBezTo>
                          <a:pt x="-18601" y="585841"/>
                          <a:pt x="6656" y="388604"/>
                          <a:pt x="0" y="233895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83508"/>
            <a:endParaRPr lang="th-TH" sz="3284" dirty="0">
              <a:solidFill>
                <a:prstClr val="white"/>
              </a:solidFill>
              <a:latin typeface="MN ONIGIRI" pitchFamily="2" charset="0"/>
              <a:cs typeface="MN ONIGIRI" pitchFamily="2" charset="0"/>
            </a:endParaRPr>
          </a:p>
        </p:txBody>
      </p:sp>
      <p:sp>
        <p:nvSpPr>
          <p:cNvPr id="5" name="สี่เหลี่ยมผืนผ้า 4">
            <a:extLst>
              <a:ext uri="{FF2B5EF4-FFF2-40B4-BE49-F238E27FC236}">
                <a16:creationId xmlns:a16="http://schemas.microsoft.com/office/drawing/2014/main" id="{2BA30E2B-3A40-40CB-1D68-C828C95DBAF6}"/>
              </a:ext>
            </a:extLst>
          </p:cNvPr>
          <p:cNvSpPr/>
          <p:nvPr/>
        </p:nvSpPr>
        <p:spPr>
          <a:xfrm>
            <a:off x="2047453" y="200566"/>
            <a:ext cx="8097088" cy="178510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h-TH" sz="8000" b="1" dirty="0">
                <a:ln>
                  <a:solidFill>
                    <a:schemeClr val="tx1"/>
                  </a:solidFill>
                </a:ln>
                <a:solidFill>
                  <a:srgbClr val="F896CA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ส</a:t>
            </a:r>
            <a:r>
              <a:rPr lang="th-TH" sz="8000" b="1" dirty="0">
                <a:ln>
                  <a:solidFill>
                    <a:schemeClr val="tx1"/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า</a:t>
            </a:r>
            <a:r>
              <a:rPr lang="th-TH" sz="8000" b="1" dirty="0">
                <a:ln>
                  <a:solidFill>
                    <a:schemeClr val="tx1"/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ร</a:t>
            </a:r>
            <a:r>
              <a:rPr lang="th-TH" sz="8000" b="1" dirty="0">
                <a:ln>
                  <a:solidFill>
                    <a:schemeClr val="tx1"/>
                  </a:solidFill>
                </a:ln>
                <a:solidFill>
                  <a:srgbClr val="F1BBA9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ล</a:t>
            </a:r>
            <a:r>
              <a:rPr lang="th-TH" sz="8000" b="1" dirty="0">
                <a:ln>
                  <a:solidFill>
                    <a:schemeClr val="tx1"/>
                  </a:solidFill>
                </a:ln>
                <a:solidFill>
                  <a:srgbClr val="FFEE93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ะ</a:t>
            </a:r>
            <a:r>
              <a:rPr lang="th-TH" sz="8000" b="1" dirty="0">
                <a:ln>
                  <a:solidFill>
                    <a:schemeClr val="tx1"/>
                  </a:solidFill>
                </a:ln>
                <a:solidFill>
                  <a:srgbClr val="D3D5FF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ล</a:t>
            </a:r>
            <a:r>
              <a:rPr lang="th-TH" sz="8000" b="1" dirty="0">
                <a:ln>
                  <a:solidFill>
                    <a:schemeClr val="tx1"/>
                  </a:solidFill>
                </a:ln>
                <a:solidFill>
                  <a:schemeClr val="accent5">
                    <a:lumMod val="40000"/>
                    <a:lumOff val="60000"/>
                  </a:schemeClr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า</a:t>
            </a:r>
            <a:r>
              <a:rPr lang="th-TH" sz="8000" b="1" dirty="0">
                <a:ln>
                  <a:solidFill>
                    <a:schemeClr val="tx1"/>
                  </a:solidFill>
                </a:ln>
                <a:solidFill>
                  <a:srgbClr val="FBC5C6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ย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FBC5C6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 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F897CB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(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F5B183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s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A9D18E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o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F2BBA9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l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FFEF94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u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D3D5FF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t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BDD7EF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i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FBC5C6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o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F897CB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n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F5B183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)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FBC5C6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 </a:t>
            </a:r>
            <a:endParaRPr lang="th-TH" sz="8000" dirty="0">
              <a:ln>
                <a:solidFill>
                  <a:schemeClr val="tx1"/>
                </a:solidFill>
              </a:ln>
              <a:solidFill>
                <a:srgbClr val="FBC5C6"/>
              </a:solidFill>
              <a:latin typeface="FC Crayon [Non-commercial] Reg" pitchFamily="2" charset="-34"/>
              <a:ea typeface="NURA-ANAYA-V1" panose="02000503000000000000" pitchFamily="2" charset="-34"/>
              <a:cs typeface="FC Crayon [Non-commercial] Reg" pitchFamily="2" charset="-34"/>
            </a:endParaRPr>
          </a:p>
        </p:txBody>
      </p:sp>
      <p:sp>
        <p:nvSpPr>
          <p:cNvPr id="10" name="Rectangle 1">
            <a:extLst>
              <a:ext uri="{FF2B5EF4-FFF2-40B4-BE49-F238E27FC236}">
                <a16:creationId xmlns:a16="http://schemas.microsoft.com/office/drawing/2014/main" id="{A9C8285C-D4C0-E2E6-8489-A4A7179DA238}"/>
              </a:ext>
            </a:extLst>
          </p:cNvPr>
          <p:cNvSpPr/>
          <p:nvPr/>
        </p:nvSpPr>
        <p:spPr>
          <a:xfrm>
            <a:off x="-55913" y="1766062"/>
            <a:ext cx="10250439" cy="854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083508">
              <a:lnSpc>
                <a:spcPct val="150000"/>
              </a:lnSpc>
            </a:pPr>
            <a:r>
              <a:rPr lang="th-TH" sz="3600" dirty="0">
                <a:solidFill>
                  <a:schemeClr val="bg2">
                    <a:lumMod val="25000"/>
                  </a:schemeClr>
                </a:solidFill>
                <a:latin typeface="FC Crayon [Non-commercial] Reg" pitchFamily="2" charset="-34"/>
                <a:cs typeface="FC Crayon [Non-commercial] Reg" pitchFamily="2" charset="-34"/>
              </a:rPr>
              <a:t>ส่วนประกอบ </a:t>
            </a:r>
            <a:r>
              <a:rPr lang="th-TH" sz="3600" dirty="0">
                <a:solidFill>
                  <a:srgbClr val="F897CB"/>
                </a:solidFill>
                <a:latin typeface="FC Crayon [Non-commercial] Reg" pitchFamily="2" charset="-34"/>
                <a:cs typeface="FC Crayon [Non-commercial] Reg" pitchFamily="2" charset="-34"/>
              </a:rPr>
              <a:t>2</a:t>
            </a:r>
            <a:r>
              <a:rPr lang="th-TH" sz="3600" dirty="0">
                <a:solidFill>
                  <a:schemeClr val="bg2">
                    <a:lumMod val="25000"/>
                  </a:schemeClr>
                </a:solidFill>
                <a:latin typeface="FC Crayon [Non-commercial] Reg" pitchFamily="2" charset="-34"/>
                <a:cs typeface="FC Crayon [Non-commercial] Reg" pitchFamily="2" charset="-34"/>
              </a:rPr>
              <a:t> ส่วน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FC Crayon [Non-commercial] Reg" pitchFamily="2" charset="-34"/>
                <a:cs typeface="FC Crayon [Non-commercial] Reg" pitchFamily="2" charset="-34"/>
              </a:rPr>
              <a:t> </a:t>
            </a:r>
            <a:r>
              <a:rPr lang="th-TH" sz="3600" dirty="0">
                <a:solidFill>
                  <a:schemeClr val="bg2">
                    <a:lumMod val="25000"/>
                  </a:schemeClr>
                </a:solidFill>
                <a:latin typeface="FC Crayon [Non-commercial] Reg" pitchFamily="2" charset="-34"/>
                <a:cs typeface="FC Crayon [Non-commercial] Reg" pitchFamily="2" charset="-34"/>
              </a:rPr>
              <a:t>ของสารละลาย  </a:t>
            </a:r>
          </a:p>
        </p:txBody>
      </p:sp>
      <p:grpSp>
        <p:nvGrpSpPr>
          <p:cNvPr id="15" name="กลุ่ม 14">
            <a:extLst>
              <a:ext uri="{FF2B5EF4-FFF2-40B4-BE49-F238E27FC236}">
                <a16:creationId xmlns:a16="http://schemas.microsoft.com/office/drawing/2014/main" id="{3EA69379-9C9A-A7C6-1732-AE43049DE31F}"/>
              </a:ext>
            </a:extLst>
          </p:cNvPr>
          <p:cNvGrpSpPr/>
          <p:nvPr/>
        </p:nvGrpSpPr>
        <p:grpSpPr>
          <a:xfrm>
            <a:off x="1325900" y="2797891"/>
            <a:ext cx="3033132" cy="686885"/>
            <a:chOff x="1767468" y="3084516"/>
            <a:chExt cx="3033132" cy="686885"/>
          </a:xfrm>
        </p:grpSpPr>
        <p:sp>
          <p:nvSpPr>
            <p:cNvPr id="14" name="สี่เหลี่ยมผืนผ้ามุมมน 4">
              <a:extLst>
                <a:ext uri="{FF2B5EF4-FFF2-40B4-BE49-F238E27FC236}">
                  <a16:creationId xmlns:a16="http://schemas.microsoft.com/office/drawing/2014/main" id="{146575C5-B828-565F-AA12-FD822AFCABC8}"/>
                </a:ext>
              </a:extLst>
            </p:cNvPr>
            <p:cNvSpPr/>
            <p:nvPr/>
          </p:nvSpPr>
          <p:spPr>
            <a:xfrm>
              <a:off x="1828800" y="3086598"/>
              <a:ext cx="2910468" cy="684803"/>
            </a:xfrm>
            <a:custGeom>
              <a:avLst/>
              <a:gdLst>
                <a:gd name="connsiteX0" fmla="*/ 0 w 2910468"/>
                <a:gd name="connsiteY0" fmla="*/ 77944 h 684803"/>
                <a:gd name="connsiteX1" fmla="*/ 77470 w 2910468"/>
                <a:gd name="connsiteY1" fmla="*/ 0 h 684803"/>
                <a:gd name="connsiteX2" fmla="*/ 233616 w 2910468"/>
                <a:gd name="connsiteY2" fmla="*/ 0 h 684803"/>
                <a:gd name="connsiteX3" fmla="*/ 362207 w 2910468"/>
                <a:gd name="connsiteY3" fmla="*/ 0 h 684803"/>
                <a:gd name="connsiteX4" fmla="*/ 573465 w 2910468"/>
                <a:gd name="connsiteY4" fmla="*/ 0 h 684803"/>
                <a:gd name="connsiteX5" fmla="*/ 812277 w 2910468"/>
                <a:gd name="connsiteY5" fmla="*/ 0 h 684803"/>
                <a:gd name="connsiteX6" fmla="*/ 995979 w 2910468"/>
                <a:gd name="connsiteY6" fmla="*/ 0 h 684803"/>
                <a:gd name="connsiteX7" fmla="*/ 1152125 w 2910468"/>
                <a:gd name="connsiteY7" fmla="*/ 0 h 684803"/>
                <a:gd name="connsiteX8" fmla="*/ 1308272 w 2910468"/>
                <a:gd name="connsiteY8" fmla="*/ 0 h 684803"/>
                <a:gd name="connsiteX9" fmla="*/ 1436863 w 2910468"/>
                <a:gd name="connsiteY9" fmla="*/ 0 h 684803"/>
                <a:gd name="connsiteX10" fmla="*/ 1565455 w 2910468"/>
                <a:gd name="connsiteY10" fmla="*/ 0 h 684803"/>
                <a:gd name="connsiteX11" fmla="*/ 1694046 w 2910468"/>
                <a:gd name="connsiteY11" fmla="*/ 0 h 684803"/>
                <a:gd name="connsiteX12" fmla="*/ 1822637 w 2910468"/>
                <a:gd name="connsiteY12" fmla="*/ 0 h 684803"/>
                <a:gd name="connsiteX13" fmla="*/ 2061450 w 2910468"/>
                <a:gd name="connsiteY13" fmla="*/ 0 h 684803"/>
                <a:gd name="connsiteX14" fmla="*/ 2245151 w 2910468"/>
                <a:gd name="connsiteY14" fmla="*/ 0 h 684803"/>
                <a:gd name="connsiteX15" fmla="*/ 2483964 w 2910468"/>
                <a:gd name="connsiteY15" fmla="*/ 0 h 684803"/>
                <a:gd name="connsiteX16" fmla="*/ 2832997 w 2910468"/>
                <a:gd name="connsiteY16" fmla="*/ 0 h 684803"/>
                <a:gd name="connsiteX17" fmla="*/ 2910467 w 2910468"/>
                <a:gd name="connsiteY17" fmla="*/ 77944 h 684803"/>
                <a:gd name="connsiteX18" fmla="*/ 2910467 w 2910468"/>
                <a:gd name="connsiteY18" fmla="*/ 243670 h 684803"/>
                <a:gd name="connsiteX19" fmla="*/ 2910467 w 2910468"/>
                <a:gd name="connsiteY19" fmla="*/ 414686 h 684803"/>
                <a:gd name="connsiteX20" fmla="*/ 2910467 w 2910468"/>
                <a:gd name="connsiteY20" fmla="*/ 606858 h 684803"/>
                <a:gd name="connsiteX21" fmla="*/ 2832997 w 2910468"/>
                <a:gd name="connsiteY21" fmla="*/ 684803 h 684803"/>
                <a:gd name="connsiteX22" fmla="*/ 2676851 w 2910468"/>
                <a:gd name="connsiteY22" fmla="*/ 684803 h 684803"/>
                <a:gd name="connsiteX23" fmla="*/ 2548260 w 2910468"/>
                <a:gd name="connsiteY23" fmla="*/ 684803 h 684803"/>
                <a:gd name="connsiteX24" fmla="*/ 2337002 w 2910468"/>
                <a:gd name="connsiteY24" fmla="*/ 684803 h 684803"/>
                <a:gd name="connsiteX25" fmla="*/ 2180856 w 2910468"/>
                <a:gd name="connsiteY25" fmla="*/ 684803 h 684803"/>
                <a:gd name="connsiteX26" fmla="*/ 2024709 w 2910468"/>
                <a:gd name="connsiteY26" fmla="*/ 684803 h 684803"/>
                <a:gd name="connsiteX27" fmla="*/ 1813452 w 2910468"/>
                <a:gd name="connsiteY27" fmla="*/ 684803 h 684803"/>
                <a:gd name="connsiteX28" fmla="*/ 1574640 w 2910468"/>
                <a:gd name="connsiteY28" fmla="*/ 684803 h 684803"/>
                <a:gd name="connsiteX29" fmla="*/ 1335827 w 2910468"/>
                <a:gd name="connsiteY29" fmla="*/ 684803 h 684803"/>
                <a:gd name="connsiteX30" fmla="*/ 1152125 w 2910468"/>
                <a:gd name="connsiteY30" fmla="*/ 684803 h 684803"/>
                <a:gd name="connsiteX31" fmla="*/ 1023534 w 2910468"/>
                <a:gd name="connsiteY31" fmla="*/ 684803 h 684803"/>
                <a:gd name="connsiteX32" fmla="*/ 894943 w 2910468"/>
                <a:gd name="connsiteY32" fmla="*/ 684803 h 684803"/>
                <a:gd name="connsiteX33" fmla="*/ 711241 w 2910468"/>
                <a:gd name="connsiteY33" fmla="*/ 684803 h 684803"/>
                <a:gd name="connsiteX34" fmla="*/ 582650 w 2910468"/>
                <a:gd name="connsiteY34" fmla="*/ 684803 h 684803"/>
                <a:gd name="connsiteX35" fmla="*/ 426503 w 2910468"/>
                <a:gd name="connsiteY35" fmla="*/ 684803 h 684803"/>
                <a:gd name="connsiteX36" fmla="*/ 242801 w 2910468"/>
                <a:gd name="connsiteY36" fmla="*/ 684803 h 684803"/>
                <a:gd name="connsiteX37" fmla="*/ 77470 w 2910468"/>
                <a:gd name="connsiteY37" fmla="*/ 684803 h 684803"/>
                <a:gd name="connsiteX38" fmla="*/ 0 w 2910468"/>
                <a:gd name="connsiteY38" fmla="*/ 606858 h 684803"/>
                <a:gd name="connsiteX39" fmla="*/ 0 w 2910468"/>
                <a:gd name="connsiteY39" fmla="*/ 430553 h 684803"/>
                <a:gd name="connsiteX40" fmla="*/ 0 w 2910468"/>
                <a:gd name="connsiteY40" fmla="*/ 270116 h 684803"/>
                <a:gd name="connsiteX41" fmla="*/ 0 w 2910468"/>
                <a:gd name="connsiteY41" fmla="*/ 77944 h 684803"/>
                <a:gd name="connsiteX0" fmla="*/ 0 w 2910468"/>
                <a:gd name="connsiteY0" fmla="*/ 77944 h 684803"/>
                <a:gd name="connsiteX1" fmla="*/ 77470 w 2910468"/>
                <a:gd name="connsiteY1" fmla="*/ 0 h 684803"/>
                <a:gd name="connsiteX2" fmla="*/ 288727 w 2910468"/>
                <a:gd name="connsiteY2" fmla="*/ 0 h 684803"/>
                <a:gd name="connsiteX3" fmla="*/ 444873 w 2910468"/>
                <a:gd name="connsiteY3" fmla="*/ 0 h 684803"/>
                <a:gd name="connsiteX4" fmla="*/ 545909 w 2910468"/>
                <a:gd name="connsiteY4" fmla="*/ 0 h 684803"/>
                <a:gd name="connsiteX5" fmla="*/ 702056 w 2910468"/>
                <a:gd name="connsiteY5" fmla="*/ 0 h 684803"/>
                <a:gd name="connsiteX6" fmla="*/ 803092 w 2910468"/>
                <a:gd name="connsiteY6" fmla="*/ 0 h 684803"/>
                <a:gd name="connsiteX7" fmla="*/ 1041904 w 2910468"/>
                <a:gd name="connsiteY7" fmla="*/ 0 h 684803"/>
                <a:gd name="connsiteX8" fmla="*/ 1170496 w 2910468"/>
                <a:gd name="connsiteY8" fmla="*/ 0 h 684803"/>
                <a:gd name="connsiteX9" fmla="*/ 1381753 w 2910468"/>
                <a:gd name="connsiteY9" fmla="*/ 0 h 684803"/>
                <a:gd name="connsiteX10" fmla="*/ 1510344 w 2910468"/>
                <a:gd name="connsiteY10" fmla="*/ 0 h 684803"/>
                <a:gd name="connsiteX11" fmla="*/ 1749156 w 2910468"/>
                <a:gd name="connsiteY11" fmla="*/ 0 h 684803"/>
                <a:gd name="connsiteX12" fmla="*/ 1877748 w 2910468"/>
                <a:gd name="connsiteY12" fmla="*/ 0 h 684803"/>
                <a:gd name="connsiteX13" fmla="*/ 2061450 w 2910468"/>
                <a:gd name="connsiteY13" fmla="*/ 0 h 684803"/>
                <a:gd name="connsiteX14" fmla="*/ 2300262 w 2910468"/>
                <a:gd name="connsiteY14" fmla="*/ 0 h 684803"/>
                <a:gd name="connsiteX15" fmla="*/ 2456409 w 2910468"/>
                <a:gd name="connsiteY15" fmla="*/ 0 h 684803"/>
                <a:gd name="connsiteX16" fmla="*/ 2612555 w 2910468"/>
                <a:gd name="connsiteY16" fmla="*/ 0 h 684803"/>
                <a:gd name="connsiteX17" fmla="*/ 2832997 w 2910468"/>
                <a:gd name="connsiteY17" fmla="*/ 0 h 684803"/>
                <a:gd name="connsiteX18" fmla="*/ 2910467 w 2910468"/>
                <a:gd name="connsiteY18" fmla="*/ 77944 h 684803"/>
                <a:gd name="connsiteX19" fmla="*/ 2910467 w 2910468"/>
                <a:gd name="connsiteY19" fmla="*/ 248959 h 684803"/>
                <a:gd name="connsiteX20" fmla="*/ 2910467 w 2910468"/>
                <a:gd name="connsiteY20" fmla="*/ 409397 h 684803"/>
                <a:gd name="connsiteX21" fmla="*/ 2910467 w 2910468"/>
                <a:gd name="connsiteY21" fmla="*/ 606858 h 684803"/>
                <a:gd name="connsiteX22" fmla="*/ 2832997 w 2910468"/>
                <a:gd name="connsiteY22" fmla="*/ 684803 h 684803"/>
                <a:gd name="connsiteX23" fmla="*/ 2649296 w 2910468"/>
                <a:gd name="connsiteY23" fmla="*/ 684803 h 684803"/>
                <a:gd name="connsiteX24" fmla="*/ 2520704 w 2910468"/>
                <a:gd name="connsiteY24" fmla="*/ 684803 h 684803"/>
                <a:gd name="connsiteX25" fmla="*/ 2364558 w 2910468"/>
                <a:gd name="connsiteY25" fmla="*/ 684803 h 684803"/>
                <a:gd name="connsiteX26" fmla="*/ 2153300 w 2910468"/>
                <a:gd name="connsiteY26" fmla="*/ 684803 h 684803"/>
                <a:gd name="connsiteX27" fmla="*/ 2024709 w 2910468"/>
                <a:gd name="connsiteY27" fmla="*/ 684803 h 684803"/>
                <a:gd name="connsiteX28" fmla="*/ 1923673 w 2910468"/>
                <a:gd name="connsiteY28" fmla="*/ 684803 h 684803"/>
                <a:gd name="connsiteX29" fmla="*/ 1739971 w 2910468"/>
                <a:gd name="connsiteY29" fmla="*/ 684803 h 684803"/>
                <a:gd name="connsiteX30" fmla="*/ 1638935 w 2910468"/>
                <a:gd name="connsiteY30" fmla="*/ 684803 h 684803"/>
                <a:gd name="connsiteX31" fmla="*/ 1482789 w 2910468"/>
                <a:gd name="connsiteY31" fmla="*/ 684803 h 684803"/>
                <a:gd name="connsiteX32" fmla="*/ 1354198 w 2910468"/>
                <a:gd name="connsiteY32" fmla="*/ 684803 h 684803"/>
                <a:gd name="connsiteX33" fmla="*/ 1170496 w 2910468"/>
                <a:gd name="connsiteY33" fmla="*/ 684803 h 684803"/>
                <a:gd name="connsiteX34" fmla="*/ 1041904 w 2910468"/>
                <a:gd name="connsiteY34" fmla="*/ 684803 h 684803"/>
                <a:gd name="connsiteX35" fmla="*/ 940868 w 2910468"/>
                <a:gd name="connsiteY35" fmla="*/ 684803 h 684803"/>
                <a:gd name="connsiteX36" fmla="*/ 702056 w 2910468"/>
                <a:gd name="connsiteY36" fmla="*/ 684803 h 684803"/>
                <a:gd name="connsiteX37" fmla="*/ 463243 w 2910468"/>
                <a:gd name="connsiteY37" fmla="*/ 684803 h 684803"/>
                <a:gd name="connsiteX38" fmla="*/ 251986 w 2910468"/>
                <a:gd name="connsiteY38" fmla="*/ 684803 h 684803"/>
                <a:gd name="connsiteX39" fmla="*/ 77470 w 2910468"/>
                <a:gd name="connsiteY39" fmla="*/ 684803 h 684803"/>
                <a:gd name="connsiteX40" fmla="*/ 0 w 2910468"/>
                <a:gd name="connsiteY40" fmla="*/ 606858 h 684803"/>
                <a:gd name="connsiteX41" fmla="*/ 0 w 2910468"/>
                <a:gd name="connsiteY41" fmla="*/ 425264 h 684803"/>
                <a:gd name="connsiteX42" fmla="*/ 0 w 2910468"/>
                <a:gd name="connsiteY42" fmla="*/ 243670 h 684803"/>
                <a:gd name="connsiteX43" fmla="*/ 0 w 2910468"/>
                <a:gd name="connsiteY43" fmla="*/ 77944 h 684803"/>
                <a:gd name="connsiteX0" fmla="*/ 0 w 2910468"/>
                <a:gd name="connsiteY0" fmla="*/ 77944 h 684803"/>
                <a:gd name="connsiteX1" fmla="*/ 77470 w 2910468"/>
                <a:gd name="connsiteY1" fmla="*/ 0 h 684803"/>
                <a:gd name="connsiteX2" fmla="*/ 233616 w 2910468"/>
                <a:gd name="connsiteY2" fmla="*/ 0 h 684803"/>
                <a:gd name="connsiteX3" fmla="*/ 362207 w 2910468"/>
                <a:gd name="connsiteY3" fmla="*/ 0 h 684803"/>
                <a:gd name="connsiteX4" fmla="*/ 573465 w 2910468"/>
                <a:gd name="connsiteY4" fmla="*/ 0 h 684803"/>
                <a:gd name="connsiteX5" fmla="*/ 812277 w 2910468"/>
                <a:gd name="connsiteY5" fmla="*/ 0 h 684803"/>
                <a:gd name="connsiteX6" fmla="*/ 995979 w 2910468"/>
                <a:gd name="connsiteY6" fmla="*/ 0 h 684803"/>
                <a:gd name="connsiteX7" fmla="*/ 1152125 w 2910468"/>
                <a:gd name="connsiteY7" fmla="*/ 0 h 684803"/>
                <a:gd name="connsiteX8" fmla="*/ 1308272 w 2910468"/>
                <a:gd name="connsiteY8" fmla="*/ 0 h 684803"/>
                <a:gd name="connsiteX9" fmla="*/ 1436863 w 2910468"/>
                <a:gd name="connsiteY9" fmla="*/ 0 h 684803"/>
                <a:gd name="connsiteX10" fmla="*/ 1565455 w 2910468"/>
                <a:gd name="connsiteY10" fmla="*/ 0 h 684803"/>
                <a:gd name="connsiteX11" fmla="*/ 1694046 w 2910468"/>
                <a:gd name="connsiteY11" fmla="*/ 0 h 684803"/>
                <a:gd name="connsiteX12" fmla="*/ 1822637 w 2910468"/>
                <a:gd name="connsiteY12" fmla="*/ 0 h 684803"/>
                <a:gd name="connsiteX13" fmla="*/ 2061450 w 2910468"/>
                <a:gd name="connsiteY13" fmla="*/ 0 h 684803"/>
                <a:gd name="connsiteX14" fmla="*/ 2245151 w 2910468"/>
                <a:gd name="connsiteY14" fmla="*/ 0 h 684803"/>
                <a:gd name="connsiteX15" fmla="*/ 2483964 w 2910468"/>
                <a:gd name="connsiteY15" fmla="*/ 0 h 684803"/>
                <a:gd name="connsiteX16" fmla="*/ 2832997 w 2910468"/>
                <a:gd name="connsiteY16" fmla="*/ 0 h 684803"/>
                <a:gd name="connsiteX17" fmla="*/ 2910467 w 2910468"/>
                <a:gd name="connsiteY17" fmla="*/ 77944 h 684803"/>
                <a:gd name="connsiteX18" fmla="*/ 2910467 w 2910468"/>
                <a:gd name="connsiteY18" fmla="*/ 243670 h 684803"/>
                <a:gd name="connsiteX19" fmla="*/ 2910467 w 2910468"/>
                <a:gd name="connsiteY19" fmla="*/ 414686 h 684803"/>
                <a:gd name="connsiteX20" fmla="*/ 2910467 w 2910468"/>
                <a:gd name="connsiteY20" fmla="*/ 606858 h 684803"/>
                <a:gd name="connsiteX21" fmla="*/ 2832997 w 2910468"/>
                <a:gd name="connsiteY21" fmla="*/ 684803 h 684803"/>
                <a:gd name="connsiteX22" fmla="*/ 2676851 w 2910468"/>
                <a:gd name="connsiteY22" fmla="*/ 684803 h 684803"/>
                <a:gd name="connsiteX23" fmla="*/ 2548260 w 2910468"/>
                <a:gd name="connsiteY23" fmla="*/ 684803 h 684803"/>
                <a:gd name="connsiteX24" fmla="*/ 2337002 w 2910468"/>
                <a:gd name="connsiteY24" fmla="*/ 684803 h 684803"/>
                <a:gd name="connsiteX25" fmla="*/ 2180856 w 2910468"/>
                <a:gd name="connsiteY25" fmla="*/ 684803 h 684803"/>
                <a:gd name="connsiteX26" fmla="*/ 2024709 w 2910468"/>
                <a:gd name="connsiteY26" fmla="*/ 684803 h 684803"/>
                <a:gd name="connsiteX27" fmla="*/ 1813452 w 2910468"/>
                <a:gd name="connsiteY27" fmla="*/ 684803 h 684803"/>
                <a:gd name="connsiteX28" fmla="*/ 1574640 w 2910468"/>
                <a:gd name="connsiteY28" fmla="*/ 684803 h 684803"/>
                <a:gd name="connsiteX29" fmla="*/ 1335827 w 2910468"/>
                <a:gd name="connsiteY29" fmla="*/ 684803 h 684803"/>
                <a:gd name="connsiteX30" fmla="*/ 1152125 w 2910468"/>
                <a:gd name="connsiteY30" fmla="*/ 684803 h 684803"/>
                <a:gd name="connsiteX31" fmla="*/ 1023534 w 2910468"/>
                <a:gd name="connsiteY31" fmla="*/ 684803 h 684803"/>
                <a:gd name="connsiteX32" fmla="*/ 894943 w 2910468"/>
                <a:gd name="connsiteY32" fmla="*/ 684803 h 684803"/>
                <a:gd name="connsiteX33" fmla="*/ 711241 w 2910468"/>
                <a:gd name="connsiteY33" fmla="*/ 684803 h 684803"/>
                <a:gd name="connsiteX34" fmla="*/ 582650 w 2910468"/>
                <a:gd name="connsiteY34" fmla="*/ 684803 h 684803"/>
                <a:gd name="connsiteX35" fmla="*/ 426503 w 2910468"/>
                <a:gd name="connsiteY35" fmla="*/ 684803 h 684803"/>
                <a:gd name="connsiteX36" fmla="*/ 242801 w 2910468"/>
                <a:gd name="connsiteY36" fmla="*/ 684803 h 684803"/>
                <a:gd name="connsiteX37" fmla="*/ 77470 w 2910468"/>
                <a:gd name="connsiteY37" fmla="*/ 684803 h 684803"/>
                <a:gd name="connsiteX38" fmla="*/ 0 w 2910468"/>
                <a:gd name="connsiteY38" fmla="*/ 606858 h 684803"/>
                <a:gd name="connsiteX39" fmla="*/ 0 w 2910468"/>
                <a:gd name="connsiteY39" fmla="*/ 430553 h 684803"/>
                <a:gd name="connsiteX40" fmla="*/ 0 w 2910468"/>
                <a:gd name="connsiteY40" fmla="*/ 270116 h 684803"/>
                <a:gd name="connsiteX41" fmla="*/ 0 w 2910468"/>
                <a:gd name="connsiteY41" fmla="*/ 77944 h 684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910468" h="684803" fill="none" extrusionOk="0">
                  <a:moveTo>
                    <a:pt x="0" y="77944"/>
                  </a:moveTo>
                  <a:cubicBezTo>
                    <a:pt x="-5998" y="23368"/>
                    <a:pt x="19186" y="-182"/>
                    <a:pt x="77470" y="0"/>
                  </a:cubicBezTo>
                  <a:cubicBezTo>
                    <a:pt x="132740" y="-2636"/>
                    <a:pt x="157612" y="11996"/>
                    <a:pt x="233616" y="0"/>
                  </a:cubicBezTo>
                  <a:cubicBezTo>
                    <a:pt x="308249" y="-1566"/>
                    <a:pt x="319864" y="-3388"/>
                    <a:pt x="362207" y="0"/>
                  </a:cubicBezTo>
                  <a:cubicBezTo>
                    <a:pt x="394321" y="3969"/>
                    <a:pt x="504820" y="1162"/>
                    <a:pt x="573465" y="0"/>
                  </a:cubicBezTo>
                  <a:cubicBezTo>
                    <a:pt x="617750" y="-29127"/>
                    <a:pt x="682882" y="24302"/>
                    <a:pt x="812277" y="0"/>
                  </a:cubicBezTo>
                  <a:cubicBezTo>
                    <a:pt x="931245" y="-8980"/>
                    <a:pt x="947000" y="-15237"/>
                    <a:pt x="995979" y="0"/>
                  </a:cubicBezTo>
                  <a:cubicBezTo>
                    <a:pt x="1043809" y="11529"/>
                    <a:pt x="1083220" y="-10774"/>
                    <a:pt x="1152125" y="0"/>
                  </a:cubicBezTo>
                  <a:cubicBezTo>
                    <a:pt x="1227190" y="-1385"/>
                    <a:pt x="1236042" y="2875"/>
                    <a:pt x="1308272" y="0"/>
                  </a:cubicBezTo>
                  <a:cubicBezTo>
                    <a:pt x="1384958" y="-6096"/>
                    <a:pt x="1392139" y="7093"/>
                    <a:pt x="1436863" y="0"/>
                  </a:cubicBezTo>
                  <a:cubicBezTo>
                    <a:pt x="1484853" y="-6507"/>
                    <a:pt x="1531367" y="4226"/>
                    <a:pt x="1565455" y="0"/>
                  </a:cubicBezTo>
                  <a:cubicBezTo>
                    <a:pt x="1599672" y="-5551"/>
                    <a:pt x="1654801" y="7317"/>
                    <a:pt x="1694046" y="0"/>
                  </a:cubicBezTo>
                  <a:cubicBezTo>
                    <a:pt x="1740807" y="13748"/>
                    <a:pt x="1789493" y="-12857"/>
                    <a:pt x="1822637" y="0"/>
                  </a:cubicBezTo>
                  <a:cubicBezTo>
                    <a:pt x="1861453" y="15751"/>
                    <a:pt x="1983802" y="-329"/>
                    <a:pt x="2061450" y="0"/>
                  </a:cubicBezTo>
                  <a:cubicBezTo>
                    <a:pt x="2125242" y="1119"/>
                    <a:pt x="2184222" y="20189"/>
                    <a:pt x="2245151" y="0"/>
                  </a:cubicBezTo>
                  <a:cubicBezTo>
                    <a:pt x="2303729" y="-4436"/>
                    <a:pt x="2392198" y="-18008"/>
                    <a:pt x="2483964" y="0"/>
                  </a:cubicBezTo>
                  <a:cubicBezTo>
                    <a:pt x="2584982" y="-7716"/>
                    <a:pt x="2686776" y="-19018"/>
                    <a:pt x="2832997" y="0"/>
                  </a:cubicBezTo>
                  <a:cubicBezTo>
                    <a:pt x="2865323" y="1656"/>
                    <a:pt x="2926317" y="32530"/>
                    <a:pt x="2910467" y="77944"/>
                  </a:cubicBezTo>
                  <a:cubicBezTo>
                    <a:pt x="2905271" y="111889"/>
                    <a:pt x="2934482" y="178149"/>
                    <a:pt x="2910467" y="243670"/>
                  </a:cubicBezTo>
                  <a:cubicBezTo>
                    <a:pt x="2932541" y="293618"/>
                    <a:pt x="2916506" y="339464"/>
                    <a:pt x="2910467" y="414686"/>
                  </a:cubicBezTo>
                  <a:cubicBezTo>
                    <a:pt x="2931466" y="487776"/>
                    <a:pt x="2907235" y="533707"/>
                    <a:pt x="2910467" y="606858"/>
                  </a:cubicBezTo>
                  <a:cubicBezTo>
                    <a:pt x="2921691" y="638906"/>
                    <a:pt x="2885634" y="683914"/>
                    <a:pt x="2832997" y="684803"/>
                  </a:cubicBezTo>
                  <a:cubicBezTo>
                    <a:pt x="2792406" y="675787"/>
                    <a:pt x="2706178" y="684314"/>
                    <a:pt x="2676851" y="684803"/>
                  </a:cubicBezTo>
                  <a:cubicBezTo>
                    <a:pt x="2626379" y="696091"/>
                    <a:pt x="2583102" y="675836"/>
                    <a:pt x="2548260" y="684803"/>
                  </a:cubicBezTo>
                  <a:cubicBezTo>
                    <a:pt x="2538576" y="681045"/>
                    <a:pt x="2408374" y="663458"/>
                    <a:pt x="2337002" y="684803"/>
                  </a:cubicBezTo>
                  <a:cubicBezTo>
                    <a:pt x="2251453" y="690077"/>
                    <a:pt x="2241032" y="688800"/>
                    <a:pt x="2180856" y="684803"/>
                  </a:cubicBezTo>
                  <a:cubicBezTo>
                    <a:pt x="2117545" y="680323"/>
                    <a:pt x="2098545" y="676328"/>
                    <a:pt x="2024709" y="684803"/>
                  </a:cubicBezTo>
                  <a:cubicBezTo>
                    <a:pt x="1966699" y="695957"/>
                    <a:pt x="1870911" y="688807"/>
                    <a:pt x="1813452" y="684803"/>
                  </a:cubicBezTo>
                  <a:cubicBezTo>
                    <a:pt x="1747650" y="681233"/>
                    <a:pt x="1676739" y="671454"/>
                    <a:pt x="1574640" y="684803"/>
                  </a:cubicBezTo>
                  <a:cubicBezTo>
                    <a:pt x="1462517" y="676515"/>
                    <a:pt x="1442741" y="692731"/>
                    <a:pt x="1335827" y="684803"/>
                  </a:cubicBezTo>
                  <a:cubicBezTo>
                    <a:pt x="1225681" y="687908"/>
                    <a:pt x="1192870" y="678145"/>
                    <a:pt x="1152125" y="684803"/>
                  </a:cubicBezTo>
                  <a:cubicBezTo>
                    <a:pt x="1093445" y="691258"/>
                    <a:pt x="1069024" y="670275"/>
                    <a:pt x="1023534" y="684803"/>
                  </a:cubicBezTo>
                  <a:cubicBezTo>
                    <a:pt x="986643" y="690153"/>
                    <a:pt x="931093" y="694578"/>
                    <a:pt x="894943" y="684803"/>
                  </a:cubicBezTo>
                  <a:cubicBezTo>
                    <a:pt x="845673" y="674092"/>
                    <a:pt x="802111" y="682066"/>
                    <a:pt x="711241" y="684803"/>
                  </a:cubicBezTo>
                  <a:cubicBezTo>
                    <a:pt x="625318" y="684232"/>
                    <a:pt x="621736" y="679882"/>
                    <a:pt x="582650" y="684803"/>
                  </a:cubicBezTo>
                  <a:cubicBezTo>
                    <a:pt x="546533" y="682040"/>
                    <a:pt x="471037" y="672093"/>
                    <a:pt x="426503" y="684803"/>
                  </a:cubicBezTo>
                  <a:cubicBezTo>
                    <a:pt x="374064" y="701376"/>
                    <a:pt x="305176" y="705954"/>
                    <a:pt x="242801" y="684803"/>
                  </a:cubicBezTo>
                  <a:cubicBezTo>
                    <a:pt x="194534" y="672759"/>
                    <a:pt x="119171" y="674326"/>
                    <a:pt x="77470" y="684803"/>
                  </a:cubicBezTo>
                  <a:cubicBezTo>
                    <a:pt x="45192" y="700320"/>
                    <a:pt x="-13954" y="646710"/>
                    <a:pt x="0" y="606858"/>
                  </a:cubicBezTo>
                  <a:cubicBezTo>
                    <a:pt x="7938" y="552474"/>
                    <a:pt x="1295" y="522181"/>
                    <a:pt x="0" y="430553"/>
                  </a:cubicBezTo>
                  <a:cubicBezTo>
                    <a:pt x="1126" y="345616"/>
                    <a:pt x="494" y="340988"/>
                    <a:pt x="0" y="270116"/>
                  </a:cubicBezTo>
                  <a:cubicBezTo>
                    <a:pt x="9710" y="186730"/>
                    <a:pt x="-4286" y="138381"/>
                    <a:pt x="0" y="77944"/>
                  </a:cubicBezTo>
                  <a:close/>
                </a:path>
                <a:path w="2910468" h="684803" stroke="0" extrusionOk="0">
                  <a:moveTo>
                    <a:pt x="0" y="77944"/>
                  </a:moveTo>
                  <a:cubicBezTo>
                    <a:pt x="3336" y="30809"/>
                    <a:pt x="38343" y="-10681"/>
                    <a:pt x="77470" y="0"/>
                  </a:cubicBezTo>
                  <a:cubicBezTo>
                    <a:pt x="183593" y="-1331"/>
                    <a:pt x="213269" y="7965"/>
                    <a:pt x="288727" y="0"/>
                  </a:cubicBezTo>
                  <a:cubicBezTo>
                    <a:pt x="369485" y="-1947"/>
                    <a:pt x="417449" y="-15355"/>
                    <a:pt x="444873" y="0"/>
                  </a:cubicBezTo>
                  <a:cubicBezTo>
                    <a:pt x="485993" y="3307"/>
                    <a:pt x="529425" y="-333"/>
                    <a:pt x="545909" y="0"/>
                  </a:cubicBezTo>
                  <a:cubicBezTo>
                    <a:pt x="545315" y="7745"/>
                    <a:pt x="638740" y="-6112"/>
                    <a:pt x="702056" y="0"/>
                  </a:cubicBezTo>
                  <a:cubicBezTo>
                    <a:pt x="755305" y="666"/>
                    <a:pt x="770839" y="-6757"/>
                    <a:pt x="803092" y="0"/>
                  </a:cubicBezTo>
                  <a:cubicBezTo>
                    <a:pt x="824320" y="-18103"/>
                    <a:pt x="975431" y="-3392"/>
                    <a:pt x="1041904" y="0"/>
                  </a:cubicBezTo>
                  <a:cubicBezTo>
                    <a:pt x="1104476" y="11274"/>
                    <a:pt x="1114513" y="3764"/>
                    <a:pt x="1170496" y="0"/>
                  </a:cubicBezTo>
                  <a:cubicBezTo>
                    <a:pt x="1208125" y="13084"/>
                    <a:pt x="1276413" y="-18035"/>
                    <a:pt x="1381753" y="0"/>
                  </a:cubicBezTo>
                  <a:cubicBezTo>
                    <a:pt x="1477271" y="-7071"/>
                    <a:pt x="1481007" y="-5499"/>
                    <a:pt x="1510344" y="0"/>
                  </a:cubicBezTo>
                  <a:cubicBezTo>
                    <a:pt x="1533957" y="4595"/>
                    <a:pt x="1702837" y="-508"/>
                    <a:pt x="1749156" y="0"/>
                  </a:cubicBezTo>
                  <a:cubicBezTo>
                    <a:pt x="1822635" y="-10043"/>
                    <a:pt x="1813794" y="2586"/>
                    <a:pt x="1877748" y="0"/>
                  </a:cubicBezTo>
                  <a:cubicBezTo>
                    <a:pt x="1932733" y="-5209"/>
                    <a:pt x="2034609" y="15089"/>
                    <a:pt x="2061450" y="0"/>
                  </a:cubicBezTo>
                  <a:cubicBezTo>
                    <a:pt x="2102190" y="-8470"/>
                    <a:pt x="2253533" y="-18576"/>
                    <a:pt x="2300262" y="0"/>
                  </a:cubicBezTo>
                  <a:cubicBezTo>
                    <a:pt x="2358808" y="4808"/>
                    <a:pt x="2420901" y="-8043"/>
                    <a:pt x="2456409" y="0"/>
                  </a:cubicBezTo>
                  <a:cubicBezTo>
                    <a:pt x="2489600" y="-5430"/>
                    <a:pt x="2575130" y="-3340"/>
                    <a:pt x="2612555" y="0"/>
                  </a:cubicBezTo>
                  <a:cubicBezTo>
                    <a:pt x="2672131" y="5052"/>
                    <a:pt x="2765443" y="8162"/>
                    <a:pt x="2832997" y="0"/>
                  </a:cubicBezTo>
                  <a:cubicBezTo>
                    <a:pt x="2892842" y="1370"/>
                    <a:pt x="2928350" y="25995"/>
                    <a:pt x="2910467" y="77944"/>
                  </a:cubicBezTo>
                  <a:cubicBezTo>
                    <a:pt x="2889459" y="139928"/>
                    <a:pt x="2903833" y="177377"/>
                    <a:pt x="2910467" y="248959"/>
                  </a:cubicBezTo>
                  <a:cubicBezTo>
                    <a:pt x="2912120" y="321048"/>
                    <a:pt x="2915890" y="331607"/>
                    <a:pt x="2910467" y="409397"/>
                  </a:cubicBezTo>
                  <a:cubicBezTo>
                    <a:pt x="2905709" y="475215"/>
                    <a:pt x="2906174" y="504698"/>
                    <a:pt x="2910467" y="606858"/>
                  </a:cubicBezTo>
                  <a:cubicBezTo>
                    <a:pt x="2919617" y="660108"/>
                    <a:pt x="2886129" y="695395"/>
                    <a:pt x="2832997" y="684803"/>
                  </a:cubicBezTo>
                  <a:cubicBezTo>
                    <a:pt x="2788982" y="688087"/>
                    <a:pt x="2708562" y="696263"/>
                    <a:pt x="2649296" y="684803"/>
                  </a:cubicBezTo>
                  <a:cubicBezTo>
                    <a:pt x="2578697" y="677949"/>
                    <a:pt x="2563555" y="687674"/>
                    <a:pt x="2520704" y="684803"/>
                  </a:cubicBezTo>
                  <a:cubicBezTo>
                    <a:pt x="2458786" y="678928"/>
                    <a:pt x="2413649" y="708975"/>
                    <a:pt x="2364558" y="684803"/>
                  </a:cubicBezTo>
                  <a:cubicBezTo>
                    <a:pt x="2317782" y="654339"/>
                    <a:pt x="2227092" y="687606"/>
                    <a:pt x="2153300" y="684803"/>
                  </a:cubicBezTo>
                  <a:cubicBezTo>
                    <a:pt x="2100696" y="686088"/>
                    <a:pt x="2071678" y="683789"/>
                    <a:pt x="2024709" y="684803"/>
                  </a:cubicBezTo>
                  <a:cubicBezTo>
                    <a:pt x="1968651" y="687621"/>
                    <a:pt x="1957531" y="680471"/>
                    <a:pt x="1923673" y="684803"/>
                  </a:cubicBezTo>
                  <a:cubicBezTo>
                    <a:pt x="1873488" y="681758"/>
                    <a:pt x="1778790" y="673964"/>
                    <a:pt x="1739971" y="684803"/>
                  </a:cubicBezTo>
                  <a:cubicBezTo>
                    <a:pt x="1699037" y="685970"/>
                    <a:pt x="1671093" y="680412"/>
                    <a:pt x="1638935" y="684803"/>
                  </a:cubicBezTo>
                  <a:cubicBezTo>
                    <a:pt x="1615291" y="676497"/>
                    <a:pt x="1532072" y="691149"/>
                    <a:pt x="1482789" y="684803"/>
                  </a:cubicBezTo>
                  <a:cubicBezTo>
                    <a:pt x="1441909" y="690564"/>
                    <a:pt x="1408604" y="683759"/>
                    <a:pt x="1354198" y="684803"/>
                  </a:cubicBezTo>
                  <a:cubicBezTo>
                    <a:pt x="1324293" y="677211"/>
                    <a:pt x="1223455" y="698801"/>
                    <a:pt x="1170496" y="684803"/>
                  </a:cubicBezTo>
                  <a:cubicBezTo>
                    <a:pt x="1122079" y="690730"/>
                    <a:pt x="1089116" y="685927"/>
                    <a:pt x="1041904" y="684803"/>
                  </a:cubicBezTo>
                  <a:cubicBezTo>
                    <a:pt x="996085" y="684742"/>
                    <a:pt x="982076" y="690696"/>
                    <a:pt x="940868" y="684803"/>
                  </a:cubicBezTo>
                  <a:cubicBezTo>
                    <a:pt x="901179" y="725887"/>
                    <a:pt x="789561" y="639068"/>
                    <a:pt x="702056" y="684803"/>
                  </a:cubicBezTo>
                  <a:cubicBezTo>
                    <a:pt x="618386" y="682137"/>
                    <a:pt x="537900" y="678716"/>
                    <a:pt x="463243" y="684803"/>
                  </a:cubicBezTo>
                  <a:cubicBezTo>
                    <a:pt x="398665" y="692716"/>
                    <a:pt x="321897" y="683605"/>
                    <a:pt x="251986" y="684803"/>
                  </a:cubicBezTo>
                  <a:cubicBezTo>
                    <a:pt x="208741" y="675293"/>
                    <a:pt x="127465" y="691101"/>
                    <a:pt x="77470" y="684803"/>
                  </a:cubicBezTo>
                  <a:cubicBezTo>
                    <a:pt x="38861" y="696138"/>
                    <a:pt x="-4529" y="636226"/>
                    <a:pt x="0" y="606858"/>
                  </a:cubicBezTo>
                  <a:cubicBezTo>
                    <a:pt x="-2490" y="536853"/>
                    <a:pt x="-777" y="506758"/>
                    <a:pt x="0" y="425264"/>
                  </a:cubicBezTo>
                  <a:cubicBezTo>
                    <a:pt x="21051" y="346875"/>
                    <a:pt x="4002" y="303521"/>
                    <a:pt x="0" y="243670"/>
                  </a:cubicBezTo>
                  <a:cubicBezTo>
                    <a:pt x="5054" y="208663"/>
                    <a:pt x="-571" y="125232"/>
                    <a:pt x="0" y="77944"/>
                  </a:cubicBezTo>
                  <a:close/>
                </a:path>
                <a:path w="2910468" h="684803" fill="none" stroke="0" extrusionOk="0">
                  <a:moveTo>
                    <a:pt x="0" y="77944"/>
                  </a:moveTo>
                  <a:cubicBezTo>
                    <a:pt x="4919" y="38012"/>
                    <a:pt x="31076" y="-5489"/>
                    <a:pt x="77470" y="0"/>
                  </a:cubicBezTo>
                  <a:cubicBezTo>
                    <a:pt x="143292" y="10665"/>
                    <a:pt x="164853" y="9494"/>
                    <a:pt x="233616" y="0"/>
                  </a:cubicBezTo>
                  <a:cubicBezTo>
                    <a:pt x="308104" y="-6206"/>
                    <a:pt x="319522" y="-2515"/>
                    <a:pt x="362207" y="0"/>
                  </a:cubicBezTo>
                  <a:cubicBezTo>
                    <a:pt x="405798" y="-12565"/>
                    <a:pt x="517606" y="8639"/>
                    <a:pt x="573465" y="0"/>
                  </a:cubicBezTo>
                  <a:cubicBezTo>
                    <a:pt x="641013" y="16294"/>
                    <a:pt x="690948" y="22272"/>
                    <a:pt x="812277" y="0"/>
                  </a:cubicBezTo>
                  <a:cubicBezTo>
                    <a:pt x="925676" y="-278"/>
                    <a:pt x="951150" y="-11001"/>
                    <a:pt x="995979" y="0"/>
                  </a:cubicBezTo>
                  <a:cubicBezTo>
                    <a:pt x="1042454" y="13123"/>
                    <a:pt x="1076961" y="3212"/>
                    <a:pt x="1152125" y="0"/>
                  </a:cubicBezTo>
                  <a:cubicBezTo>
                    <a:pt x="1227836" y="166"/>
                    <a:pt x="1236850" y="9081"/>
                    <a:pt x="1308272" y="0"/>
                  </a:cubicBezTo>
                  <a:cubicBezTo>
                    <a:pt x="1379422" y="-4844"/>
                    <a:pt x="1402024" y="3998"/>
                    <a:pt x="1436863" y="0"/>
                  </a:cubicBezTo>
                  <a:cubicBezTo>
                    <a:pt x="1481749" y="-3910"/>
                    <a:pt x="1539966" y="1868"/>
                    <a:pt x="1565455" y="0"/>
                  </a:cubicBezTo>
                  <a:cubicBezTo>
                    <a:pt x="1593546" y="1014"/>
                    <a:pt x="1660155" y="6477"/>
                    <a:pt x="1694046" y="0"/>
                  </a:cubicBezTo>
                  <a:cubicBezTo>
                    <a:pt x="1740476" y="4553"/>
                    <a:pt x="1774413" y="-9857"/>
                    <a:pt x="1822637" y="0"/>
                  </a:cubicBezTo>
                  <a:cubicBezTo>
                    <a:pt x="1861215" y="18821"/>
                    <a:pt x="1999513" y="16811"/>
                    <a:pt x="2061450" y="0"/>
                  </a:cubicBezTo>
                  <a:cubicBezTo>
                    <a:pt x="2123842" y="-1866"/>
                    <a:pt x="2201239" y="-5230"/>
                    <a:pt x="2245151" y="0"/>
                  </a:cubicBezTo>
                  <a:cubicBezTo>
                    <a:pt x="2332085" y="-10212"/>
                    <a:pt x="2406263" y="-22103"/>
                    <a:pt x="2483964" y="0"/>
                  </a:cubicBezTo>
                  <a:cubicBezTo>
                    <a:pt x="2591529" y="14036"/>
                    <a:pt x="2693713" y="24123"/>
                    <a:pt x="2832997" y="0"/>
                  </a:cubicBezTo>
                  <a:cubicBezTo>
                    <a:pt x="2869750" y="-13626"/>
                    <a:pt x="2920139" y="29736"/>
                    <a:pt x="2910467" y="77944"/>
                  </a:cubicBezTo>
                  <a:cubicBezTo>
                    <a:pt x="2926383" y="109474"/>
                    <a:pt x="2899109" y="186438"/>
                    <a:pt x="2910467" y="243670"/>
                  </a:cubicBezTo>
                  <a:cubicBezTo>
                    <a:pt x="2918772" y="307854"/>
                    <a:pt x="2902309" y="351259"/>
                    <a:pt x="2910467" y="414686"/>
                  </a:cubicBezTo>
                  <a:cubicBezTo>
                    <a:pt x="2912640" y="466932"/>
                    <a:pt x="2912133" y="562682"/>
                    <a:pt x="2910467" y="606858"/>
                  </a:cubicBezTo>
                  <a:cubicBezTo>
                    <a:pt x="2909760" y="662372"/>
                    <a:pt x="2882685" y="686962"/>
                    <a:pt x="2832997" y="684803"/>
                  </a:cubicBezTo>
                  <a:cubicBezTo>
                    <a:pt x="2777141" y="689580"/>
                    <a:pt x="2721984" y="681880"/>
                    <a:pt x="2676851" y="684803"/>
                  </a:cubicBezTo>
                  <a:cubicBezTo>
                    <a:pt x="2627318" y="684694"/>
                    <a:pt x="2574662" y="686787"/>
                    <a:pt x="2548260" y="684803"/>
                  </a:cubicBezTo>
                  <a:cubicBezTo>
                    <a:pt x="2525076" y="681001"/>
                    <a:pt x="2413112" y="682119"/>
                    <a:pt x="2337002" y="684803"/>
                  </a:cubicBezTo>
                  <a:cubicBezTo>
                    <a:pt x="2254169" y="691911"/>
                    <a:pt x="2238745" y="687933"/>
                    <a:pt x="2180856" y="684803"/>
                  </a:cubicBezTo>
                  <a:cubicBezTo>
                    <a:pt x="2125538" y="682334"/>
                    <a:pt x="2096169" y="683041"/>
                    <a:pt x="2024709" y="684803"/>
                  </a:cubicBezTo>
                  <a:cubicBezTo>
                    <a:pt x="1941974" y="686683"/>
                    <a:pt x="1885816" y="670095"/>
                    <a:pt x="1813452" y="684803"/>
                  </a:cubicBezTo>
                  <a:cubicBezTo>
                    <a:pt x="1741042" y="683003"/>
                    <a:pt x="1695614" y="679833"/>
                    <a:pt x="1574640" y="684803"/>
                  </a:cubicBezTo>
                  <a:cubicBezTo>
                    <a:pt x="1472912" y="682886"/>
                    <a:pt x="1431438" y="676466"/>
                    <a:pt x="1335827" y="684803"/>
                  </a:cubicBezTo>
                  <a:cubicBezTo>
                    <a:pt x="1239230" y="693876"/>
                    <a:pt x="1212004" y="682805"/>
                    <a:pt x="1152125" y="684803"/>
                  </a:cubicBezTo>
                  <a:cubicBezTo>
                    <a:pt x="1096703" y="681817"/>
                    <a:pt x="1072354" y="674315"/>
                    <a:pt x="1023534" y="684803"/>
                  </a:cubicBezTo>
                  <a:cubicBezTo>
                    <a:pt x="976823" y="685333"/>
                    <a:pt x="954237" y="688023"/>
                    <a:pt x="894943" y="684803"/>
                  </a:cubicBezTo>
                  <a:cubicBezTo>
                    <a:pt x="843912" y="681359"/>
                    <a:pt x="805349" y="675363"/>
                    <a:pt x="711241" y="684803"/>
                  </a:cubicBezTo>
                  <a:cubicBezTo>
                    <a:pt x="626690" y="684497"/>
                    <a:pt x="622744" y="680618"/>
                    <a:pt x="582650" y="684803"/>
                  </a:cubicBezTo>
                  <a:cubicBezTo>
                    <a:pt x="539977" y="683587"/>
                    <a:pt x="459894" y="684930"/>
                    <a:pt x="426503" y="684803"/>
                  </a:cubicBezTo>
                  <a:cubicBezTo>
                    <a:pt x="402572" y="694542"/>
                    <a:pt x="282437" y="687054"/>
                    <a:pt x="242801" y="684803"/>
                  </a:cubicBezTo>
                  <a:cubicBezTo>
                    <a:pt x="189029" y="686305"/>
                    <a:pt x="132249" y="665226"/>
                    <a:pt x="77470" y="684803"/>
                  </a:cubicBezTo>
                  <a:cubicBezTo>
                    <a:pt x="39166" y="689255"/>
                    <a:pt x="-7391" y="661805"/>
                    <a:pt x="0" y="606858"/>
                  </a:cubicBezTo>
                  <a:cubicBezTo>
                    <a:pt x="3803" y="541781"/>
                    <a:pt x="-5148" y="515330"/>
                    <a:pt x="0" y="430553"/>
                  </a:cubicBezTo>
                  <a:cubicBezTo>
                    <a:pt x="1048" y="345002"/>
                    <a:pt x="1256" y="342526"/>
                    <a:pt x="0" y="270116"/>
                  </a:cubicBezTo>
                  <a:cubicBezTo>
                    <a:pt x="-12951" y="179353"/>
                    <a:pt x="12237" y="127889"/>
                    <a:pt x="0" y="77944"/>
                  </a:cubicBezTo>
                  <a:close/>
                </a:path>
                <a:path w="2910468" h="684803" fill="none" stroke="0" extrusionOk="0">
                  <a:moveTo>
                    <a:pt x="0" y="77944"/>
                  </a:moveTo>
                  <a:cubicBezTo>
                    <a:pt x="2078" y="27870"/>
                    <a:pt x="28740" y="-3895"/>
                    <a:pt x="77470" y="0"/>
                  </a:cubicBezTo>
                  <a:cubicBezTo>
                    <a:pt x="137218" y="5671"/>
                    <a:pt x="164422" y="7861"/>
                    <a:pt x="233616" y="0"/>
                  </a:cubicBezTo>
                  <a:cubicBezTo>
                    <a:pt x="308374" y="-3428"/>
                    <a:pt x="319256" y="-2415"/>
                    <a:pt x="362207" y="0"/>
                  </a:cubicBezTo>
                  <a:cubicBezTo>
                    <a:pt x="406566" y="-9494"/>
                    <a:pt x="500895" y="12697"/>
                    <a:pt x="573465" y="0"/>
                  </a:cubicBezTo>
                  <a:cubicBezTo>
                    <a:pt x="624842" y="-10440"/>
                    <a:pt x="688130" y="35652"/>
                    <a:pt x="812277" y="0"/>
                  </a:cubicBezTo>
                  <a:cubicBezTo>
                    <a:pt x="932339" y="-9033"/>
                    <a:pt x="949947" y="-12178"/>
                    <a:pt x="995979" y="0"/>
                  </a:cubicBezTo>
                  <a:cubicBezTo>
                    <a:pt x="1048658" y="15401"/>
                    <a:pt x="1081886" y="-3222"/>
                    <a:pt x="1152125" y="0"/>
                  </a:cubicBezTo>
                  <a:cubicBezTo>
                    <a:pt x="1229355" y="103"/>
                    <a:pt x="1237195" y="5443"/>
                    <a:pt x="1308272" y="0"/>
                  </a:cubicBezTo>
                  <a:cubicBezTo>
                    <a:pt x="1382875" y="-4197"/>
                    <a:pt x="1397168" y="4758"/>
                    <a:pt x="1436863" y="0"/>
                  </a:cubicBezTo>
                  <a:cubicBezTo>
                    <a:pt x="1490587" y="-7007"/>
                    <a:pt x="1526728" y="-328"/>
                    <a:pt x="1565455" y="0"/>
                  </a:cubicBezTo>
                  <a:cubicBezTo>
                    <a:pt x="1594938" y="909"/>
                    <a:pt x="1656986" y="4564"/>
                    <a:pt x="1694046" y="0"/>
                  </a:cubicBezTo>
                  <a:cubicBezTo>
                    <a:pt x="1736862" y="5515"/>
                    <a:pt x="1778714" y="-10698"/>
                    <a:pt x="1822637" y="0"/>
                  </a:cubicBezTo>
                  <a:cubicBezTo>
                    <a:pt x="1851515" y="22396"/>
                    <a:pt x="2004569" y="707"/>
                    <a:pt x="2061450" y="0"/>
                  </a:cubicBezTo>
                  <a:cubicBezTo>
                    <a:pt x="2115871" y="1692"/>
                    <a:pt x="2194310" y="9117"/>
                    <a:pt x="2245151" y="0"/>
                  </a:cubicBezTo>
                  <a:cubicBezTo>
                    <a:pt x="2325841" y="1058"/>
                    <a:pt x="2395573" y="-16508"/>
                    <a:pt x="2483964" y="0"/>
                  </a:cubicBezTo>
                  <a:cubicBezTo>
                    <a:pt x="2594320" y="12148"/>
                    <a:pt x="2682997" y="2254"/>
                    <a:pt x="2832997" y="0"/>
                  </a:cubicBezTo>
                  <a:cubicBezTo>
                    <a:pt x="2869479" y="-6154"/>
                    <a:pt x="2918704" y="25529"/>
                    <a:pt x="2910467" y="77944"/>
                  </a:cubicBezTo>
                  <a:cubicBezTo>
                    <a:pt x="2924396" y="103194"/>
                    <a:pt x="2910612" y="182419"/>
                    <a:pt x="2910467" y="243670"/>
                  </a:cubicBezTo>
                  <a:cubicBezTo>
                    <a:pt x="2931608" y="304875"/>
                    <a:pt x="2905140" y="340022"/>
                    <a:pt x="2910467" y="414686"/>
                  </a:cubicBezTo>
                  <a:cubicBezTo>
                    <a:pt x="2911955" y="478422"/>
                    <a:pt x="2907596" y="551046"/>
                    <a:pt x="2910467" y="606858"/>
                  </a:cubicBezTo>
                  <a:cubicBezTo>
                    <a:pt x="2914308" y="656966"/>
                    <a:pt x="2888437" y="684684"/>
                    <a:pt x="2832997" y="684803"/>
                  </a:cubicBezTo>
                  <a:cubicBezTo>
                    <a:pt x="2779507" y="683196"/>
                    <a:pt x="2712892" y="685382"/>
                    <a:pt x="2676851" y="684803"/>
                  </a:cubicBezTo>
                  <a:cubicBezTo>
                    <a:pt x="2629756" y="691520"/>
                    <a:pt x="2581236" y="678877"/>
                    <a:pt x="2548260" y="684803"/>
                  </a:cubicBezTo>
                  <a:cubicBezTo>
                    <a:pt x="2546537" y="684716"/>
                    <a:pt x="2405760" y="669985"/>
                    <a:pt x="2337002" y="684803"/>
                  </a:cubicBezTo>
                  <a:cubicBezTo>
                    <a:pt x="2252747" y="688569"/>
                    <a:pt x="2239756" y="687233"/>
                    <a:pt x="2180856" y="684803"/>
                  </a:cubicBezTo>
                  <a:cubicBezTo>
                    <a:pt x="2119483" y="682276"/>
                    <a:pt x="2096481" y="677052"/>
                    <a:pt x="2024709" y="684803"/>
                  </a:cubicBezTo>
                  <a:cubicBezTo>
                    <a:pt x="1953493" y="698450"/>
                    <a:pt x="1878501" y="680329"/>
                    <a:pt x="1813452" y="684803"/>
                  </a:cubicBezTo>
                  <a:cubicBezTo>
                    <a:pt x="1752452" y="674742"/>
                    <a:pt x="1683245" y="677678"/>
                    <a:pt x="1574640" y="684803"/>
                  </a:cubicBezTo>
                  <a:cubicBezTo>
                    <a:pt x="1467893" y="681485"/>
                    <a:pt x="1435151" y="687035"/>
                    <a:pt x="1335827" y="684803"/>
                  </a:cubicBezTo>
                  <a:cubicBezTo>
                    <a:pt x="1231256" y="687755"/>
                    <a:pt x="1203662" y="675922"/>
                    <a:pt x="1152125" y="684803"/>
                  </a:cubicBezTo>
                  <a:cubicBezTo>
                    <a:pt x="1091287" y="685415"/>
                    <a:pt x="1064019" y="675408"/>
                    <a:pt x="1023534" y="684803"/>
                  </a:cubicBezTo>
                  <a:cubicBezTo>
                    <a:pt x="980060" y="686276"/>
                    <a:pt x="945029" y="690341"/>
                    <a:pt x="894943" y="684803"/>
                  </a:cubicBezTo>
                  <a:cubicBezTo>
                    <a:pt x="842830" y="675002"/>
                    <a:pt x="807674" y="682061"/>
                    <a:pt x="711241" y="684803"/>
                  </a:cubicBezTo>
                  <a:cubicBezTo>
                    <a:pt x="625802" y="684602"/>
                    <a:pt x="621200" y="679625"/>
                    <a:pt x="582650" y="684803"/>
                  </a:cubicBezTo>
                  <a:cubicBezTo>
                    <a:pt x="541124" y="684877"/>
                    <a:pt x="470225" y="683337"/>
                    <a:pt x="426503" y="684803"/>
                  </a:cubicBezTo>
                  <a:cubicBezTo>
                    <a:pt x="390437" y="695906"/>
                    <a:pt x="296904" y="702790"/>
                    <a:pt x="242801" y="684803"/>
                  </a:cubicBezTo>
                  <a:cubicBezTo>
                    <a:pt x="191868" y="680751"/>
                    <a:pt x="121382" y="665955"/>
                    <a:pt x="77470" y="684803"/>
                  </a:cubicBezTo>
                  <a:cubicBezTo>
                    <a:pt x="40809" y="700022"/>
                    <a:pt x="-6949" y="659101"/>
                    <a:pt x="0" y="606858"/>
                  </a:cubicBezTo>
                  <a:cubicBezTo>
                    <a:pt x="5176" y="547916"/>
                    <a:pt x="-3473" y="518826"/>
                    <a:pt x="0" y="430553"/>
                  </a:cubicBezTo>
                  <a:cubicBezTo>
                    <a:pt x="1583" y="345295"/>
                    <a:pt x="701" y="341470"/>
                    <a:pt x="0" y="270116"/>
                  </a:cubicBezTo>
                  <a:cubicBezTo>
                    <a:pt x="-273" y="186053"/>
                    <a:pt x="-8219" y="129247"/>
                    <a:pt x="0" y="77944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19050">
              <a:solidFill>
                <a:schemeClr val="tx1"/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4236762247">
                    <a:custGeom>
                      <a:avLst/>
                      <a:gdLst>
                        <a:gd name="connsiteX0" fmla="*/ 0 w 2910468"/>
                        <a:gd name="connsiteY0" fmla="*/ 77944 h 684803"/>
                        <a:gd name="connsiteX1" fmla="*/ 77470 w 2910468"/>
                        <a:gd name="connsiteY1" fmla="*/ 0 h 684803"/>
                        <a:gd name="connsiteX2" fmla="*/ 233616 w 2910468"/>
                        <a:gd name="connsiteY2" fmla="*/ 0 h 684803"/>
                        <a:gd name="connsiteX3" fmla="*/ 362207 w 2910468"/>
                        <a:gd name="connsiteY3" fmla="*/ 0 h 684803"/>
                        <a:gd name="connsiteX4" fmla="*/ 573465 w 2910468"/>
                        <a:gd name="connsiteY4" fmla="*/ 0 h 684803"/>
                        <a:gd name="connsiteX5" fmla="*/ 812277 w 2910468"/>
                        <a:gd name="connsiteY5" fmla="*/ 0 h 684803"/>
                        <a:gd name="connsiteX6" fmla="*/ 995979 w 2910468"/>
                        <a:gd name="connsiteY6" fmla="*/ 0 h 684803"/>
                        <a:gd name="connsiteX7" fmla="*/ 1152125 w 2910468"/>
                        <a:gd name="connsiteY7" fmla="*/ 0 h 684803"/>
                        <a:gd name="connsiteX8" fmla="*/ 1308272 w 2910468"/>
                        <a:gd name="connsiteY8" fmla="*/ 0 h 684803"/>
                        <a:gd name="connsiteX9" fmla="*/ 1436863 w 2910468"/>
                        <a:gd name="connsiteY9" fmla="*/ 0 h 684803"/>
                        <a:gd name="connsiteX10" fmla="*/ 1565455 w 2910468"/>
                        <a:gd name="connsiteY10" fmla="*/ 0 h 684803"/>
                        <a:gd name="connsiteX11" fmla="*/ 1694046 w 2910468"/>
                        <a:gd name="connsiteY11" fmla="*/ 0 h 684803"/>
                        <a:gd name="connsiteX12" fmla="*/ 1822637 w 2910468"/>
                        <a:gd name="connsiteY12" fmla="*/ 0 h 684803"/>
                        <a:gd name="connsiteX13" fmla="*/ 2061450 w 2910468"/>
                        <a:gd name="connsiteY13" fmla="*/ 0 h 684803"/>
                        <a:gd name="connsiteX14" fmla="*/ 2245151 w 2910468"/>
                        <a:gd name="connsiteY14" fmla="*/ 0 h 684803"/>
                        <a:gd name="connsiteX15" fmla="*/ 2483964 w 2910468"/>
                        <a:gd name="connsiteY15" fmla="*/ 0 h 684803"/>
                        <a:gd name="connsiteX16" fmla="*/ 2832997 w 2910468"/>
                        <a:gd name="connsiteY16" fmla="*/ 0 h 684803"/>
                        <a:gd name="connsiteX17" fmla="*/ 2910467 w 2910468"/>
                        <a:gd name="connsiteY17" fmla="*/ 77944 h 684803"/>
                        <a:gd name="connsiteX18" fmla="*/ 2910467 w 2910468"/>
                        <a:gd name="connsiteY18" fmla="*/ 243670 h 684803"/>
                        <a:gd name="connsiteX19" fmla="*/ 2910467 w 2910468"/>
                        <a:gd name="connsiteY19" fmla="*/ 414686 h 684803"/>
                        <a:gd name="connsiteX20" fmla="*/ 2910467 w 2910468"/>
                        <a:gd name="connsiteY20" fmla="*/ 606858 h 684803"/>
                        <a:gd name="connsiteX21" fmla="*/ 2832997 w 2910468"/>
                        <a:gd name="connsiteY21" fmla="*/ 684803 h 684803"/>
                        <a:gd name="connsiteX22" fmla="*/ 2676851 w 2910468"/>
                        <a:gd name="connsiteY22" fmla="*/ 684803 h 684803"/>
                        <a:gd name="connsiteX23" fmla="*/ 2548260 w 2910468"/>
                        <a:gd name="connsiteY23" fmla="*/ 684803 h 684803"/>
                        <a:gd name="connsiteX24" fmla="*/ 2337002 w 2910468"/>
                        <a:gd name="connsiteY24" fmla="*/ 684803 h 684803"/>
                        <a:gd name="connsiteX25" fmla="*/ 2180856 w 2910468"/>
                        <a:gd name="connsiteY25" fmla="*/ 684803 h 684803"/>
                        <a:gd name="connsiteX26" fmla="*/ 2024709 w 2910468"/>
                        <a:gd name="connsiteY26" fmla="*/ 684803 h 684803"/>
                        <a:gd name="connsiteX27" fmla="*/ 1813452 w 2910468"/>
                        <a:gd name="connsiteY27" fmla="*/ 684803 h 684803"/>
                        <a:gd name="connsiteX28" fmla="*/ 1574640 w 2910468"/>
                        <a:gd name="connsiteY28" fmla="*/ 684803 h 684803"/>
                        <a:gd name="connsiteX29" fmla="*/ 1335827 w 2910468"/>
                        <a:gd name="connsiteY29" fmla="*/ 684803 h 684803"/>
                        <a:gd name="connsiteX30" fmla="*/ 1152125 w 2910468"/>
                        <a:gd name="connsiteY30" fmla="*/ 684803 h 684803"/>
                        <a:gd name="connsiteX31" fmla="*/ 1023534 w 2910468"/>
                        <a:gd name="connsiteY31" fmla="*/ 684803 h 684803"/>
                        <a:gd name="connsiteX32" fmla="*/ 894943 w 2910468"/>
                        <a:gd name="connsiteY32" fmla="*/ 684803 h 684803"/>
                        <a:gd name="connsiteX33" fmla="*/ 711241 w 2910468"/>
                        <a:gd name="connsiteY33" fmla="*/ 684803 h 684803"/>
                        <a:gd name="connsiteX34" fmla="*/ 582650 w 2910468"/>
                        <a:gd name="connsiteY34" fmla="*/ 684803 h 684803"/>
                        <a:gd name="connsiteX35" fmla="*/ 426503 w 2910468"/>
                        <a:gd name="connsiteY35" fmla="*/ 684803 h 684803"/>
                        <a:gd name="connsiteX36" fmla="*/ 242801 w 2910468"/>
                        <a:gd name="connsiteY36" fmla="*/ 684803 h 684803"/>
                        <a:gd name="connsiteX37" fmla="*/ 77470 w 2910468"/>
                        <a:gd name="connsiteY37" fmla="*/ 684803 h 684803"/>
                        <a:gd name="connsiteX38" fmla="*/ 0 w 2910468"/>
                        <a:gd name="connsiteY38" fmla="*/ 606858 h 684803"/>
                        <a:gd name="connsiteX39" fmla="*/ 0 w 2910468"/>
                        <a:gd name="connsiteY39" fmla="*/ 430553 h 684803"/>
                        <a:gd name="connsiteX40" fmla="*/ 0 w 2910468"/>
                        <a:gd name="connsiteY40" fmla="*/ 270116 h 684803"/>
                        <a:gd name="connsiteX41" fmla="*/ 0 w 2910468"/>
                        <a:gd name="connsiteY41" fmla="*/ 77944 h 684803"/>
                        <a:gd name="connsiteX0" fmla="*/ 0 w 2910468"/>
                        <a:gd name="connsiteY0" fmla="*/ 77944 h 684803"/>
                        <a:gd name="connsiteX1" fmla="*/ 77470 w 2910468"/>
                        <a:gd name="connsiteY1" fmla="*/ 0 h 684803"/>
                        <a:gd name="connsiteX2" fmla="*/ 288727 w 2910468"/>
                        <a:gd name="connsiteY2" fmla="*/ 0 h 684803"/>
                        <a:gd name="connsiteX3" fmla="*/ 444873 w 2910468"/>
                        <a:gd name="connsiteY3" fmla="*/ 0 h 684803"/>
                        <a:gd name="connsiteX4" fmla="*/ 545909 w 2910468"/>
                        <a:gd name="connsiteY4" fmla="*/ 0 h 684803"/>
                        <a:gd name="connsiteX5" fmla="*/ 702056 w 2910468"/>
                        <a:gd name="connsiteY5" fmla="*/ 0 h 684803"/>
                        <a:gd name="connsiteX6" fmla="*/ 803092 w 2910468"/>
                        <a:gd name="connsiteY6" fmla="*/ 0 h 684803"/>
                        <a:gd name="connsiteX7" fmla="*/ 1041904 w 2910468"/>
                        <a:gd name="connsiteY7" fmla="*/ 0 h 684803"/>
                        <a:gd name="connsiteX8" fmla="*/ 1170496 w 2910468"/>
                        <a:gd name="connsiteY8" fmla="*/ 0 h 684803"/>
                        <a:gd name="connsiteX9" fmla="*/ 1381753 w 2910468"/>
                        <a:gd name="connsiteY9" fmla="*/ 0 h 684803"/>
                        <a:gd name="connsiteX10" fmla="*/ 1510344 w 2910468"/>
                        <a:gd name="connsiteY10" fmla="*/ 0 h 684803"/>
                        <a:gd name="connsiteX11" fmla="*/ 1749156 w 2910468"/>
                        <a:gd name="connsiteY11" fmla="*/ 0 h 684803"/>
                        <a:gd name="connsiteX12" fmla="*/ 1877748 w 2910468"/>
                        <a:gd name="connsiteY12" fmla="*/ 0 h 684803"/>
                        <a:gd name="connsiteX13" fmla="*/ 2061450 w 2910468"/>
                        <a:gd name="connsiteY13" fmla="*/ 0 h 684803"/>
                        <a:gd name="connsiteX14" fmla="*/ 2300262 w 2910468"/>
                        <a:gd name="connsiteY14" fmla="*/ 0 h 684803"/>
                        <a:gd name="connsiteX15" fmla="*/ 2456409 w 2910468"/>
                        <a:gd name="connsiteY15" fmla="*/ 0 h 684803"/>
                        <a:gd name="connsiteX16" fmla="*/ 2612555 w 2910468"/>
                        <a:gd name="connsiteY16" fmla="*/ 0 h 684803"/>
                        <a:gd name="connsiteX17" fmla="*/ 2832997 w 2910468"/>
                        <a:gd name="connsiteY17" fmla="*/ 0 h 684803"/>
                        <a:gd name="connsiteX18" fmla="*/ 2910467 w 2910468"/>
                        <a:gd name="connsiteY18" fmla="*/ 77944 h 684803"/>
                        <a:gd name="connsiteX19" fmla="*/ 2910467 w 2910468"/>
                        <a:gd name="connsiteY19" fmla="*/ 248959 h 684803"/>
                        <a:gd name="connsiteX20" fmla="*/ 2910467 w 2910468"/>
                        <a:gd name="connsiteY20" fmla="*/ 409397 h 684803"/>
                        <a:gd name="connsiteX21" fmla="*/ 2910467 w 2910468"/>
                        <a:gd name="connsiteY21" fmla="*/ 606858 h 684803"/>
                        <a:gd name="connsiteX22" fmla="*/ 2832997 w 2910468"/>
                        <a:gd name="connsiteY22" fmla="*/ 684803 h 684803"/>
                        <a:gd name="connsiteX23" fmla="*/ 2649296 w 2910468"/>
                        <a:gd name="connsiteY23" fmla="*/ 684803 h 684803"/>
                        <a:gd name="connsiteX24" fmla="*/ 2520704 w 2910468"/>
                        <a:gd name="connsiteY24" fmla="*/ 684803 h 684803"/>
                        <a:gd name="connsiteX25" fmla="*/ 2364558 w 2910468"/>
                        <a:gd name="connsiteY25" fmla="*/ 684803 h 684803"/>
                        <a:gd name="connsiteX26" fmla="*/ 2153300 w 2910468"/>
                        <a:gd name="connsiteY26" fmla="*/ 684803 h 684803"/>
                        <a:gd name="connsiteX27" fmla="*/ 2024709 w 2910468"/>
                        <a:gd name="connsiteY27" fmla="*/ 684803 h 684803"/>
                        <a:gd name="connsiteX28" fmla="*/ 1923673 w 2910468"/>
                        <a:gd name="connsiteY28" fmla="*/ 684803 h 684803"/>
                        <a:gd name="connsiteX29" fmla="*/ 1739971 w 2910468"/>
                        <a:gd name="connsiteY29" fmla="*/ 684803 h 684803"/>
                        <a:gd name="connsiteX30" fmla="*/ 1638935 w 2910468"/>
                        <a:gd name="connsiteY30" fmla="*/ 684803 h 684803"/>
                        <a:gd name="connsiteX31" fmla="*/ 1482789 w 2910468"/>
                        <a:gd name="connsiteY31" fmla="*/ 684803 h 684803"/>
                        <a:gd name="connsiteX32" fmla="*/ 1354198 w 2910468"/>
                        <a:gd name="connsiteY32" fmla="*/ 684803 h 684803"/>
                        <a:gd name="connsiteX33" fmla="*/ 1170496 w 2910468"/>
                        <a:gd name="connsiteY33" fmla="*/ 684803 h 684803"/>
                        <a:gd name="connsiteX34" fmla="*/ 1041904 w 2910468"/>
                        <a:gd name="connsiteY34" fmla="*/ 684803 h 684803"/>
                        <a:gd name="connsiteX35" fmla="*/ 940868 w 2910468"/>
                        <a:gd name="connsiteY35" fmla="*/ 684803 h 684803"/>
                        <a:gd name="connsiteX36" fmla="*/ 702056 w 2910468"/>
                        <a:gd name="connsiteY36" fmla="*/ 684803 h 684803"/>
                        <a:gd name="connsiteX37" fmla="*/ 463243 w 2910468"/>
                        <a:gd name="connsiteY37" fmla="*/ 684803 h 684803"/>
                        <a:gd name="connsiteX38" fmla="*/ 251986 w 2910468"/>
                        <a:gd name="connsiteY38" fmla="*/ 684803 h 684803"/>
                        <a:gd name="connsiteX39" fmla="*/ 77470 w 2910468"/>
                        <a:gd name="connsiteY39" fmla="*/ 684803 h 684803"/>
                        <a:gd name="connsiteX40" fmla="*/ 0 w 2910468"/>
                        <a:gd name="connsiteY40" fmla="*/ 606858 h 684803"/>
                        <a:gd name="connsiteX41" fmla="*/ 0 w 2910468"/>
                        <a:gd name="connsiteY41" fmla="*/ 425264 h 684803"/>
                        <a:gd name="connsiteX42" fmla="*/ 0 w 2910468"/>
                        <a:gd name="connsiteY42" fmla="*/ 243670 h 684803"/>
                        <a:gd name="connsiteX43" fmla="*/ 0 w 2910468"/>
                        <a:gd name="connsiteY43" fmla="*/ 77944 h 68480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</a:cxnLst>
                      <a:rect l="l" t="t" r="r" b="b"/>
                      <a:pathLst>
                        <a:path w="2910468" h="684803" fill="none" extrusionOk="0">
                          <a:moveTo>
                            <a:pt x="0" y="77944"/>
                          </a:moveTo>
                          <a:cubicBezTo>
                            <a:pt x="1271" y="26703"/>
                            <a:pt x="23990" y="-3692"/>
                            <a:pt x="77470" y="0"/>
                          </a:cubicBezTo>
                          <a:cubicBezTo>
                            <a:pt x="133114" y="2762"/>
                            <a:pt x="159337" y="7815"/>
                            <a:pt x="233616" y="0"/>
                          </a:cubicBezTo>
                          <a:cubicBezTo>
                            <a:pt x="307733" y="-4123"/>
                            <a:pt x="318017" y="-2297"/>
                            <a:pt x="362207" y="0"/>
                          </a:cubicBezTo>
                          <a:cubicBezTo>
                            <a:pt x="403332" y="2226"/>
                            <a:pt x="510054" y="2885"/>
                            <a:pt x="573465" y="0"/>
                          </a:cubicBezTo>
                          <a:cubicBezTo>
                            <a:pt x="623884" y="-16816"/>
                            <a:pt x="688632" y="17437"/>
                            <a:pt x="812277" y="0"/>
                          </a:cubicBezTo>
                          <a:cubicBezTo>
                            <a:pt x="930604" y="-8573"/>
                            <a:pt x="947831" y="-11755"/>
                            <a:pt x="995979" y="0"/>
                          </a:cubicBezTo>
                          <a:cubicBezTo>
                            <a:pt x="1043535" y="9595"/>
                            <a:pt x="1081160" y="-7776"/>
                            <a:pt x="1152125" y="0"/>
                          </a:cubicBezTo>
                          <a:cubicBezTo>
                            <a:pt x="1227543" y="670"/>
                            <a:pt x="1237016" y="5196"/>
                            <a:pt x="1308272" y="0"/>
                          </a:cubicBezTo>
                          <a:cubicBezTo>
                            <a:pt x="1381458" y="-6026"/>
                            <a:pt x="1393653" y="5438"/>
                            <a:pt x="1436863" y="0"/>
                          </a:cubicBezTo>
                          <a:cubicBezTo>
                            <a:pt x="1483420" y="-5721"/>
                            <a:pt x="1532552" y="4236"/>
                            <a:pt x="1565455" y="0"/>
                          </a:cubicBezTo>
                          <a:cubicBezTo>
                            <a:pt x="1597433" y="-5052"/>
                            <a:pt x="1654319" y="1261"/>
                            <a:pt x="1694046" y="0"/>
                          </a:cubicBezTo>
                          <a:cubicBezTo>
                            <a:pt x="1735068" y="5836"/>
                            <a:pt x="1782711" y="-5518"/>
                            <a:pt x="1822637" y="0"/>
                          </a:cubicBezTo>
                          <a:cubicBezTo>
                            <a:pt x="1862772" y="11039"/>
                            <a:pt x="1996223" y="5155"/>
                            <a:pt x="2061450" y="0"/>
                          </a:cubicBezTo>
                          <a:cubicBezTo>
                            <a:pt x="2124489" y="-900"/>
                            <a:pt x="2183443" y="13269"/>
                            <a:pt x="2245151" y="0"/>
                          </a:cubicBezTo>
                          <a:cubicBezTo>
                            <a:pt x="2305933" y="-3569"/>
                            <a:pt x="2390409" y="-16309"/>
                            <a:pt x="2483964" y="0"/>
                          </a:cubicBezTo>
                          <a:cubicBezTo>
                            <a:pt x="2584330" y="-1638"/>
                            <a:pt x="2684946" y="-11441"/>
                            <a:pt x="2832997" y="0"/>
                          </a:cubicBezTo>
                          <a:cubicBezTo>
                            <a:pt x="2871469" y="-4272"/>
                            <a:pt x="2918491" y="32491"/>
                            <a:pt x="2910467" y="77944"/>
                          </a:cubicBezTo>
                          <a:cubicBezTo>
                            <a:pt x="2914521" y="115369"/>
                            <a:pt x="2919280" y="180336"/>
                            <a:pt x="2910467" y="243670"/>
                          </a:cubicBezTo>
                          <a:cubicBezTo>
                            <a:pt x="2924275" y="298833"/>
                            <a:pt x="2910440" y="345170"/>
                            <a:pt x="2910467" y="414686"/>
                          </a:cubicBezTo>
                          <a:cubicBezTo>
                            <a:pt x="2921951" y="479199"/>
                            <a:pt x="2905366" y="546669"/>
                            <a:pt x="2910467" y="606858"/>
                          </a:cubicBezTo>
                          <a:cubicBezTo>
                            <a:pt x="2917168" y="649644"/>
                            <a:pt x="2882988" y="685562"/>
                            <a:pt x="2832997" y="684803"/>
                          </a:cubicBezTo>
                          <a:cubicBezTo>
                            <a:pt x="2787082" y="680575"/>
                            <a:pt x="2711606" y="683301"/>
                            <a:pt x="2676851" y="684803"/>
                          </a:cubicBezTo>
                          <a:cubicBezTo>
                            <a:pt x="2630814" y="690882"/>
                            <a:pt x="2581901" y="678277"/>
                            <a:pt x="2548260" y="684803"/>
                          </a:cubicBezTo>
                          <a:cubicBezTo>
                            <a:pt x="2528664" y="683628"/>
                            <a:pt x="2416865" y="675197"/>
                            <a:pt x="2337002" y="684803"/>
                          </a:cubicBezTo>
                          <a:cubicBezTo>
                            <a:pt x="2251987" y="689882"/>
                            <a:pt x="2240573" y="687859"/>
                            <a:pt x="2180856" y="684803"/>
                          </a:cubicBezTo>
                          <a:cubicBezTo>
                            <a:pt x="2119403" y="681473"/>
                            <a:pt x="2100007" y="679110"/>
                            <a:pt x="2024709" y="684803"/>
                          </a:cubicBezTo>
                          <a:cubicBezTo>
                            <a:pt x="1958286" y="692279"/>
                            <a:pt x="1873791" y="683636"/>
                            <a:pt x="1813452" y="684803"/>
                          </a:cubicBezTo>
                          <a:cubicBezTo>
                            <a:pt x="1748967" y="683166"/>
                            <a:pt x="1677506" y="677659"/>
                            <a:pt x="1574640" y="684803"/>
                          </a:cubicBezTo>
                          <a:cubicBezTo>
                            <a:pt x="1463654" y="677279"/>
                            <a:pt x="1439995" y="689413"/>
                            <a:pt x="1335827" y="684803"/>
                          </a:cubicBezTo>
                          <a:cubicBezTo>
                            <a:pt x="1230165" y="686092"/>
                            <a:pt x="1199277" y="680387"/>
                            <a:pt x="1152125" y="684803"/>
                          </a:cubicBezTo>
                          <a:cubicBezTo>
                            <a:pt x="1094507" y="690943"/>
                            <a:pt x="1067832" y="675989"/>
                            <a:pt x="1023534" y="684803"/>
                          </a:cubicBezTo>
                          <a:cubicBezTo>
                            <a:pt x="981008" y="690975"/>
                            <a:pt x="939881" y="690037"/>
                            <a:pt x="894943" y="684803"/>
                          </a:cubicBezTo>
                          <a:cubicBezTo>
                            <a:pt x="844744" y="677205"/>
                            <a:pt x="800057" y="682854"/>
                            <a:pt x="711241" y="684803"/>
                          </a:cubicBezTo>
                          <a:cubicBezTo>
                            <a:pt x="625593" y="684412"/>
                            <a:pt x="622173" y="680349"/>
                            <a:pt x="582650" y="684803"/>
                          </a:cubicBezTo>
                          <a:cubicBezTo>
                            <a:pt x="543554" y="687661"/>
                            <a:pt x="464299" y="676160"/>
                            <a:pt x="426503" y="684803"/>
                          </a:cubicBezTo>
                          <a:cubicBezTo>
                            <a:pt x="384495" y="695576"/>
                            <a:pt x="300701" y="697371"/>
                            <a:pt x="242801" y="684803"/>
                          </a:cubicBezTo>
                          <a:cubicBezTo>
                            <a:pt x="193273" y="676531"/>
                            <a:pt x="122294" y="674923"/>
                            <a:pt x="77470" y="684803"/>
                          </a:cubicBezTo>
                          <a:cubicBezTo>
                            <a:pt x="37465" y="695894"/>
                            <a:pt x="-6319" y="651702"/>
                            <a:pt x="0" y="606858"/>
                          </a:cubicBezTo>
                          <a:cubicBezTo>
                            <a:pt x="4298" y="547800"/>
                            <a:pt x="34" y="519593"/>
                            <a:pt x="0" y="430553"/>
                          </a:cubicBezTo>
                          <a:cubicBezTo>
                            <a:pt x="1588" y="345186"/>
                            <a:pt x="640" y="341348"/>
                            <a:pt x="0" y="270116"/>
                          </a:cubicBezTo>
                          <a:cubicBezTo>
                            <a:pt x="6596" y="190130"/>
                            <a:pt x="-2182" y="137536"/>
                            <a:pt x="0" y="77944"/>
                          </a:cubicBezTo>
                          <a:close/>
                        </a:path>
                        <a:path w="2910468" h="684803" stroke="0" extrusionOk="0">
                          <a:moveTo>
                            <a:pt x="0" y="77944"/>
                          </a:moveTo>
                          <a:cubicBezTo>
                            <a:pt x="4072" y="36645"/>
                            <a:pt x="41797" y="-4898"/>
                            <a:pt x="77470" y="0"/>
                          </a:cubicBezTo>
                          <a:cubicBezTo>
                            <a:pt x="182365" y="-2541"/>
                            <a:pt x="215792" y="3119"/>
                            <a:pt x="288727" y="0"/>
                          </a:cubicBezTo>
                          <a:cubicBezTo>
                            <a:pt x="361625" y="811"/>
                            <a:pt x="413225" y="-11490"/>
                            <a:pt x="444873" y="0"/>
                          </a:cubicBezTo>
                          <a:cubicBezTo>
                            <a:pt x="485594" y="3598"/>
                            <a:pt x="526710" y="-1341"/>
                            <a:pt x="545909" y="0"/>
                          </a:cubicBezTo>
                          <a:cubicBezTo>
                            <a:pt x="556804" y="4438"/>
                            <a:pt x="645129" y="-78"/>
                            <a:pt x="702056" y="0"/>
                          </a:cubicBezTo>
                          <a:cubicBezTo>
                            <a:pt x="755428" y="15"/>
                            <a:pt x="771354" y="-3159"/>
                            <a:pt x="803092" y="0"/>
                          </a:cubicBezTo>
                          <a:cubicBezTo>
                            <a:pt x="831830" y="-5080"/>
                            <a:pt x="976934" y="-3890"/>
                            <a:pt x="1041904" y="0"/>
                          </a:cubicBezTo>
                          <a:cubicBezTo>
                            <a:pt x="1101641" y="9873"/>
                            <a:pt x="1117182" y="2834"/>
                            <a:pt x="1170496" y="0"/>
                          </a:cubicBezTo>
                          <a:cubicBezTo>
                            <a:pt x="1216827" y="1328"/>
                            <a:pt x="1280995" y="-8050"/>
                            <a:pt x="1381753" y="0"/>
                          </a:cubicBezTo>
                          <a:cubicBezTo>
                            <a:pt x="1476695" y="-6666"/>
                            <a:pt x="1480392" y="-5861"/>
                            <a:pt x="1510344" y="0"/>
                          </a:cubicBezTo>
                          <a:cubicBezTo>
                            <a:pt x="1536199" y="5057"/>
                            <a:pt x="1689013" y="4408"/>
                            <a:pt x="1749156" y="0"/>
                          </a:cubicBezTo>
                          <a:cubicBezTo>
                            <a:pt x="1822179" y="-9391"/>
                            <a:pt x="1815895" y="3822"/>
                            <a:pt x="1877748" y="0"/>
                          </a:cubicBezTo>
                          <a:cubicBezTo>
                            <a:pt x="1933808" y="-5163"/>
                            <a:pt x="2027171" y="10934"/>
                            <a:pt x="2061450" y="0"/>
                          </a:cubicBezTo>
                          <a:cubicBezTo>
                            <a:pt x="2103719" y="-7068"/>
                            <a:pt x="2248845" y="-8239"/>
                            <a:pt x="2300262" y="0"/>
                          </a:cubicBezTo>
                          <a:cubicBezTo>
                            <a:pt x="2351849" y="5130"/>
                            <a:pt x="2419683" y="-27"/>
                            <a:pt x="2456409" y="0"/>
                          </a:cubicBezTo>
                          <a:cubicBezTo>
                            <a:pt x="2498560" y="419"/>
                            <a:pt x="2540293" y="-48"/>
                            <a:pt x="2612555" y="0"/>
                          </a:cubicBezTo>
                          <a:cubicBezTo>
                            <a:pt x="2679499" y="3405"/>
                            <a:pt x="2765664" y="3464"/>
                            <a:pt x="2832997" y="0"/>
                          </a:cubicBezTo>
                          <a:cubicBezTo>
                            <a:pt x="2885451" y="-252"/>
                            <a:pt x="2920926" y="30937"/>
                            <a:pt x="2910467" y="77944"/>
                          </a:cubicBezTo>
                          <a:cubicBezTo>
                            <a:pt x="2896563" y="139442"/>
                            <a:pt x="2905122" y="176589"/>
                            <a:pt x="2910467" y="248959"/>
                          </a:cubicBezTo>
                          <a:cubicBezTo>
                            <a:pt x="2914716" y="321689"/>
                            <a:pt x="2916653" y="332595"/>
                            <a:pt x="2910467" y="409397"/>
                          </a:cubicBezTo>
                          <a:cubicBezTo>
                            <a:pt x="2904730" y="479012"/>
                            <a:pt x="2908516" y="508403"/>
                            <a:pt x="2910467" y="606858"/>
                          </a:cubicBezTo>
                          <a:cubicBezTo>
                            <a:pt x="2916163" y="657766"/>
                            <a:pt x="2883781" y="693625"/>
                            <a:pt x="2832997" y="684803"/>
                          </a:cubicBezTo>
                          <a:cubicBezTo>
                            <a:pt x="2774399" y="690153"/>
                            <a:pt x="2715072" y="694005"/>
                            <a:pt x="2649296" y="684803"/>
                          </a:cubicBezTo>
                          <a:cubicBezTo>
                            <a:pt x="2578016" y="677978"/>
                            <a:pt x="2560681" y="685297"/>
                            <a:pt x="2520704" y="684803"/>
                          </a:cubicBezTo>
                          <a:cubicBezTo>
                            <a:pt x="2468914" y="681599"/>
                            <a:pt x="2419502" y="700585"/>
                            <a:pt x="2364558" y="684803"/>
                          </a:cubicBezTo>
                          <a:cubicBezTo>
                            <a:pt x="2310472" y="666382"/>
                            <a:pt x="2216132" y="684108"/>
                            <a:pt x="2153300" y="684803"/>
                          </a:cubicBezTo>
                          <a:cubicBezTo>
                            <a:pt x="2100623" y="686956"/>
                            <a:pt x="2076262" y="683598"/>
                            <a:pt x="2024709" y="684803"/>
                          </a:cubicBezTo>
                          <a:cubicBezTo>
                            <a:pt x="1970298" y="686682"/>
                            <a:pt x="1957172" y="681277"/>
                            <a:pt x="1923673" y="684803"/>
                          </a:cubicBezTo>
                          <a:cubicBezTo>
                            <a:pt x="1883469" y="684534"/>
                            <a:pt x="1781341" y="678688"/>
                            <a:pt x="1739971" y="684803"/>
                          </a:cubicBezTo>
                          <a:cubicBezTo>
                            <a:pt x="1695240" y="683823"/>
                            <a:pt x="1675567" y="680550"/>
                            <a:pt x="1638935" y="684803"/>
                          </a:cubicBezTo>
                          <a:cubicBezTo>
                            <a:pt x="1607693" y="683487"/>
                            <a:pt x="1529203" y="685299"/>
                            <a:pt x="1482789" y="684803"/>
                          </a:cubicBezTo>
                          <a:cubicBezTo>
                            <a:pt x="1440883" y="689844"/>
                            <a:pt x="1401737" y="685210"/>
                            <a:pt x="1354198" y="684803"/>
                          </a:cubicBezTo>
                          <a:cubicBezTo>
                            <a:pt x="1315739" y="682087"/>
                            <a:pt x="1216664" y="692088"/>
                            <a:pt x="1170496" y="684803"/>
                          </a:cubicBezTo>
                          <a:cubicBezTo>
                            <a:pt x="1122987" y="689630"/>
                            <a:pt x="1087561" y="684834"/>
                            <a:pt x="1041904" y="684803"/>
                          </a:cubicBezTo>
                          <a:cubicBezTo>
                            <a:pt x="997502" y="685677"/>
                            <a:pt x="982958" y="687411"/>
                            <a:pt x="940868" y="684803"/>
                          </a:cubicBezTo>
                          <a:cubicBezTo>
                            <a:pt x="899788" y="705926"/>
                            <a:pt x="795393" y="656756"/>
                            <a:pt x="702056" y="684803"/>
                          </a:cubicBezTo>
                          <a:cubicBezTo>
                            <a:pt x="604654" y="690694"/>
                            <a:pt x="538484" y="676371"/>
                            <a:pt x="463243" y="684803"/>
                          </a:cubicBezTo>
                          <a:cubicBezTo>
                            <a:pt x="394552" y="694085"/>
                            <a:pt x="310815" y="685515"/>
                            <a:pt x="251986" y="684803"/>
                          </a:cubicBezTo>
                          <a:cubicBezTo>
                            <a:pt x="206053" y="677821"/>
                            <a:pt x="124935" y="691296"/>
                            <a:pt x="77470" y="684803"/>
                          </a:cubicBezTo>
                          <a:cubicBezTo>
                            <a:pt x="38952" y="693500"/>
                            <a:pt x="-3371" y="644784"/>
                            <a:pt x="0" y="606858"/>
                          </a:cubicBezTo>
                          <a:cubicBezTo>
                            <a:pt x="-2206" y="537411"/>
                            <a:pt x="-2594" y="509618"/>
                            <a:pt x="0" y="425264"/>
                          </a:cubicBezTo>
                          <a:cubicBezTo>
                            <a:pt x="13574" y="343708"/>
                            <a:pt x="6320" y="297199"/>
                            <a:pt x="0" y="243670"/>
                          </a:cubicBezTo>
                          <a:cubicBezTo>
                            <a:pt x="407" y="202003"/>
                            <a:pt x="-247" y="126459"/>
                            <a:pt x="0" y="77944"/>
                          </a:cubicBezTo>
                          <a:close/>
                        </a:path>
                        <a:path w="2910468" h="684803" fill="none" stroke="0" extrusionOk="0">
                          <a:moveTo>
                            <a:pt x="0" y="77944"/>
                          </a:moveTo>
                          <a:cubicBezTo>
                            <a:pt x="7242" y="33706"/>
                            <a:pt x="30988" y="-6711"/>
                            <a:pt x="77470" y="0"/>
                          </a:cubicBezTo>
                          <a:cubicBezTo>
                            <a:pt x="138340" y="7835"/>
                            <a:pt x="164508" y="6378"/>
                            <a:pt x="233616" y="0"/>
                          </a:cubicBezTo>
                          <a:cubicBezTo>
                            <a:pt x="307734" y="-5852"/>
                            <a:pt x="317812" y="-1449"/>
                            <a:pt x="362207" y="0"/>
                          </a:cubicBezTo>
                          <a:cubicBezTo>
                            <a:pt x="408845" y="-1499"/>
                            <a:pt x="513652" y="9165"/>
                            <a:pt x="573465" y="0"/>
                          </a:cubicBezTo>
                          <a:cubicBezTo>
                            <a:pt x="631577" y="7645"/>
                            <a:pt x="698272" y="12017"/>
                            <a:pt x="812277" y="0"/>
                          </a:cubicBezTo>
                          <a:cubicBezTo>
                            <a:pt x="927026" y="-5966"/>
                            <a:pt x="952364" y="-9576"/>
                            <a:pt x="995979" y="0"/>
                          </a:cubicBezTo>
                          <a:cubicBezTo>
                            <a:pt x="1046205" y="11962"/>
                            <a:pt x="1077931" y="7039"/>
                            <a:pt x="1152125" y="0"/>
                          </a:cubicBezTo>
                          <a:cubicBezTo>
                            <a:pt x="1228494" y="901"/>
                            <a:pt x="1238818" y="8004"/>
                            <a:pt x="1308272" y="0"/>
                          </a:cubicBezTo>
                          <a:cubicBezTo>
                            <a:pt x="1380407" y="-4422"/>
                            <a:pt x="1398321" y="1967"/>
                            <a:pt x="1436863" y="0"/>
                          </a:cubicBezTo>
                          <a:cubicBezTo>
                            <a:pt x="1483106" y="-3375"/>
                            <a:pt x="1536231" y="3698"/>
                            <a:pt x="1565455" y="0"/>
                          </a:cubicBezTo>
                          <a:cubicBezTo>
                            <a:pt x="1593231" y="-2568"/>
                            <a:pt x="1658708" y="1317"/>
                            <a:pt x="1694046" y="0"/>
                          </a:cubicBezTo>
                          <a:cubicBezTo>
                            <a:pt x="1740009" y="3675"/>
                            <a:pt x="1779112" y="-4199"/>
                            <a:pt x="1822637" y="0"/>
                          </a:cubicBezTo>
                          <a:cubicBezTo>
                            <a:pt x="1862552" y="5344"/>
                            <a:pt x="2002285" y="6327"/>
                            <a:pt x="2061450" y="0"/>
                          </a:cubicBezTo>
                          <a:cubicBezTo>
                            <a:pt x="2111737" y="-4017"/>
                            <a:pt x="2191453" y="-775"/>
                            <a:pt x="2245151" y="0"/>
                          </a:cubicBezTo>
                          <a:cubicBezTo>
                            <a:pt x="2321226" y="325"/>
                            <a:pt x="2393973" y="-11491"/>
                            <a:pt x="2483964" y="0"/>
                          </a:cubicBezTo>
                          <a:cubicBezTo>
                            <a:pt x="2586714" y="16324"/>
                            <a:pt x="2681325" y="8939"/>
                            <a:pt x="2832997" y="0"/>
                          </a:cubicBezTo>
                          <a:cubicBezTo>
                            <a:pt x="2867956" y="-13476"/>
                            <a:pt x="2909636" y="26218"/>
                            <a:pt x="2910467" y="77944"/>
                          </a:cubicBezTo>
                          <a:cubicBezTo>
                            <a:pt x="2922905" y="108872"/>
                            <a:pt x="2893840" y="185242"/>
                            <a:pt x="2910467" y="243670"/>
                          </a:cubicBezTo>
                          <a:cubicBezTo>
                            <a:pt x="2920492" y="310409"/>
                            <a:pt x="2900258" y="351192"/>
                            <a:pt x="2910467" y="414686"/>
                          </a:cubicBezTo>
                          <a:cubicBezTo>
                            <a:pt x="2910719" y="475745"/>
                            <a:pt x="2908242" y="559248"/>
                            <a:pt x="2910467" y="606858"/>
                          </a:cubicBezTo>
                          <a:cubicBezTo>
                            <a:pt x="2911653" y="663257"/>
                            <a:pt x="2883424" y="688737"/>
                            <a:pt x="2832997" y="684803"/>
                          </a:cubicBezTo>
                          <a:cubicBezTo>
                            <a:pt x="2780379" y="683498"/>
                            <a:pt x="2721351" y="683225"/>
                            <a:pt x="2676851" y="684803"/>
                          </a:cubicBezTo>
                          <a:cubicBezTo>
                            <a:pt x="2631885" y="688806"/>
                            <a:pt x="2578195" y="684198"/>
                            <a:pt x="2548260" y="684803"/>
                          </a:cubicBezTo>
                          <a:cubicBezTo>
                            <a:pt x="2523789" y="687113"/>
                            <a:pt x="2415578" y="677940"/>
                            <a:pt x="2337002" y="684803"/>
                          </a:cubicBezTo>
                          <a:cubicBezTo>
                            <a:pt x="2253864" y="688665"/>
                            <a:pt x="2239062" y="685982"/>
                            <a:pt x="2180856" y="684803"/>
                          </a:cubicBezTo>
                          <a:cubicBezTo>
                            <a:pt x="2122011" y="686021"/>
                            <a:pt x="2100621" y="681355"/>
                            <a:pt x="2024709" y="684803"/>
                          </a:cubicBezTo>
                          <a:cubicBezTo>
                            <a:pt x="1943015" y="694168"/>
                            <a:pt x="1886209" y="673818"/>
                            <a:pt x="1813452" y="684803"/>
                          </a:cubicBezTo>
                          <a:cubicBezTo>
                            <a:pt x="1754399" y="682235"/>
                            <a:pt x="1692233" y="687751"/>
                            <a:pt x="1574640" y="684803"/>
                          </a:cubicBezTo>
                          <a:cubicBezTo>
                            <a:pt x="1475727" y="687053"/>
                            <a:pt x="1429113" y="681716"/>
                            <a:pt x="1335827" y="684803"/>
                          </a:cubicBezTo>
                          <a:cubicBezTo>
                            <a:pt x="1239004" y="690354"/>
                            <a:pt x="1204744" y="677746"/>
                            <a:pt x="1152125" y="684803"/>
                          </a:cubicBezTo>
                          <a:cubicBezTo>
                            <a:pt x="1098798" y="681541"/>
                            <a:pt x="1065562" y="678178"/>
                            <a:pt x="1023534" y="684803"/>
                          </a:cubicBezTo>
                          <a:cubicBezTo>
                            <a:pt x="978319" y="684072"/>
                            <a:pt x="955172" y="686878"/>
                            <a:pt x="894943" y="684803"/>
                          </a:cubicBezTo>
                          <a:cubicBezTo>
                            <a:pt x="840558" y="680460"/>
                            <a:pt x="802603" y="683778"/>
                            <a:pt x="711241" y="684803"/>
                          </a:cubicBezTo>
                          <a:cubicBezTo>
                            <a:pt x="626790" y="685221"/>
                            <a:pt x="622263" y="680503"/>
                            <a:pt x="582650" y="684803"/>
                          </a:cubicBezTo>
                          <a:cubicBezTo>
                            <a:pt x="539308" y="684901"/>
                            <a:pt x="462722" y="682305"/>
                            <a:pt x="426503" y="684803"/>
                          </a:cubicBezTo>
                          <a:cubicBezTo>
                            <a:pt x="403238" y="691327"/>
                            <a:pt x="290882" y="691394"/>
                            <a:pt x="242801" y="684803"/>
                          </a:cubicBezTo>
                          <a:cubicBezTo>
                            <a:pt x="188200" y="691739"/>
                            <a:pt x="130912" y="665945"/>
                            <a:pt x="77470" y="684803"/>
                          </a:cubicBezTo>
                          <a:cubicBezTo>
                            <a:pt x="36992" y="697528"/>
                            <a:pt x="1183" y="661503"/>
                            <a:pt x="0" y="606858"/>
                          </a:cubicBezTo>
                          <a:cubicBezTo>
                            <a:pt x="5452" y="546129"/>
                            <a:pt x="-4238" y="515473"/>
                            <a:pt x="0" y="430553"/>
                          </a:cubicBezTo>
                          <a:cubicBezTo>
                            <a:pt x="1696" y="345206"/>
                            <a:pt x="1053" y="342285"/>
                            <a:pt x="0" y="270116"/>
                          </a:cubicBezTo>
                          <a:cubicBezTo>
                            <a:pt x="-11540" y="191967"/>
                            <a:pt x="3437" y="132383"/>
                            <a:pt x="0" y="77944"/>
                          </a:cubicBezTo>
                          <a:close/>
                        </a:path>
                      </a:pathLst>
                    </a:cu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83508"/>
              <a:endParaRPr lang="th-TH" sz="3284">
                <a:solidFill>
                  <a:prstClr val="white"/>
                </a:solidFill>
                <a:latin typeface="MN ONIGIRI" pitchFamily="2" charset="0"/>
                <a:cs typeface="MN ONIGIRI" pitchFamily="2" charset="0"/>
              </a:endParaRPr>
            </a:p>
          </p:txBody>
        </p:sp>
        <p:sp>
          <p:nvSpPr>
            <p:cNvPr id="12" name="กล่องข้อความ 11">
              <a:extLst>
                <a:ext uri="{FF2B5EF4-FFF2-40B4-BE49-F238E27FC236}">
                  <a16:creationId xmlns:a16="http://schemas.microsoft.com/office/drawing/2014/main" id="{648D07C1-83FA-2D85-FE19-1659FDE08508}"/>
                </a:ext>
              </a:extLst>
            </p:cNvPr>
            <p:cNvSpPr txBox="1"/>
            <p:nvPr/>
          </p:nvSpPr>
          <p:spPr>
            <a:xfrm>
              <a:off x="1767468" y="3084516"/>
              <a:ext cx="3033132" cy="68480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th-TH" dirty="0">
                  <a:latin typeface="FC Crayon [Non-commercial] Reg" pitchFamily="2" charset="-34"/>
                  <a:cs typeface="FC Crayon [Non-commercial] Reg" pitchFamily="2" charset="-34"/>
                </a:rPr>
                <a:t>ตัวทำละลาย (</a:t>
              </a:r>
              <a:r>
                <a:rPr lang="en" dirty="0">
                  <a:latin typeface="FC Crayon [Non-commercial] Reg" pitchFamily="2" charset="-34"/>
                  <a:cs typeface="FC Crayon [Non-commercial] Reg" pitchFamily="2" charset="-34"/>
                </a:rPr>
                <a:t>solvent)</a:t>
              </a:r>
              <a:endParaRPr lang="th-TH" dirty="0"/>
            </a:p>
          </p:txBody>
        </p:sp>
      </p:grpSp>
      <p:grpSp>
        <p:nvGrpSpPr>
          <p:cNvPr id="16" name="กลุ่ม 15">
            <a:extLst>
              <a:ext uri="{FF2B5EF4-FFF2-40B4-BE49-F238E27FC236}">
                <a16:creationId xmlns:a16="http://schemas.microsoft.com/office/drawing/2014/main" id="{F50E5C94-2646-8E62-A981-489F161494FA}"/>
              </a:ext>
            </a:extLst>
          </p:cNvPr>
          <p:cNvGrpSpPr/>
          <p:nvPr/>
        </p:nvGrpSpPr>
        <p:grpSpPr>
          <a:xfrm>
            <a:off x="5779588" y="2775474"/>
            <a:ext cx="3033132" cy="707220"/>
            <a:chOff x="1767468" y="3064181"/>
            <a:chExt cx="3033132" cy="707220"/>
          </a:xfrm>
        </p:grpSpPr>
        <p:sp>
          <p:nvSpPr>
            <p:cNvPr id="17" name="สี่เหลี่ยมผืนผ้ามุมมน 4">
              <a:extLst>
                <a:ext uri="{FF2B5EF4-FFF2-40B4-BE49-F238E27FC236}">
                  <a16:creationId xmlns:a16="http://schemas.microsoft.com/office/drawing/2014/main" id="{84DBDCCF-2D8F-9DEC-E15B-46E0BDDA2513}"/>
                </a:ext>
              </a:extLst>
            </p:cNvPr>
            <p:cNvSpPr/>
            <p:nvPr/>
          </p:nvSpPr>
          <p:spPr>
            <a:xfrm>
              <a:off x="1828800" y="3086598"/>
              <a:ext cx="2910468" cy="684803"/>
            </a:xfrm>
            <a:custGeom>
              <a:avLst/>
              <a:gdLst>
                <a:gd name="connsiteX0" fmla="*/ 0 w 2910468"/>
                <a:gd name="connsiteY0" fmla="*/ 77944 h 684803"/>
                <a:gd name="connsiteX1" fmla="*/ 77470 w 2910468"/>
                <a:gd name="connsiteY1" fmla="*/ 0 h 684803"/>
                <a:gd name="connsiteX2" fmla="*/ 233616 w 2910468"/>
                <a:gd name="connsiteY2" fmla="*/ 0 h 684803"/>
                <a:gd name="connsiteX3" fmla="*/ 362207 w 2910468"/>
                <a:gd name="connsiteY3" fmla="*/ 0 h 684803"/>
                <a:gd name="connsiteX4" fmla="*/ 573465 w 2910468"/>
                <a:gd name="connsiteY4" fmla="*/ 0 h 684803"/>
                <a:gd name="connsiteX5" fmla="*/ 812277 w 2910468"/>
                <a:gd name="connsiteY5" fmla="*/ 0 h 684803"/>
                <a:gd name="connsiteX6" fmla="*/ 995979 w 2910468"/>
                <a:gd name="connsiteY6" fmla="*/ 0 h 684803"/>
                <a:gd name="connsiteX7" fmla="*/ 1152125 w 2910468"/>
                <a:gd name="connsiteY7" fmla="*/ 0 h 684803"/>
                <a:gd name="connsiteX8" fmla="*/ 1308272 w 2910468"/>
                <a:gd name="connsiteY8" fmla="*/ 0 h 684803"/>
                <a:gd name="connsiteX9" fmla="*/ 1436863 w 2910468"/>
                <a:gd name="connsiteY9" fmla="*/ 0 h 684803"/>
                <a:gd name="connsiteX10" fmla="*/ 1565455 w 2910468"/>
                <a:gd name="connsiteY10" fmla="*/ 0 h 684803"/>
                <a:gd name="connsiteX11" fmla="*/ 1694046 w 2910468"/>
                <a:gd name="connsiteY11" fmla="*/ 0 h 684803"/>
                <a:gd name="connsiteX12" fmla="*/ 1822637 w 2910468"/>
                <a:gd name="connsiteY12" fmla="*/ 0 h 684803"/>
                <a:gd name="connsiteX13" fmla="*/ 2061450 w 2910468"/>
                <a:gd name="connsiteY13" fmla="*/ 0 h 684803"/>
                <a:gd name="connsiteX14" fmla="*/ 2245151 w 2910468"/>
                <a:gd name="connsiteY14" fmla="*/ 0 h 684803"/>
                <a:gd name="connsiteX15" fmla="*/ 2483964 w 2910468"/>
                <a:gd name="connsiteY15" fmla="*/ 0 h 684803"/>
                <a:gd name="connsiteX16" fmla="*/ 2832997 w 2910468"/>
                <a:gd name="connsiteY16" fmla="*/ 0 h 684803"/>
                <a:gd name="connsiteX17" fmla="*/ 2910467 w 2910468"/>
                <a:gd name="connsiteY17" fmla="*/ 77944 h 684803"/>
                <a:gd name="connsiteX18" fmla="*/ 2910467 w 2910468"/>
                <a:gd name="connsiteY18" fmla="*/ 243670 h 684803"/>
                <a:gd name="connsiteX19" fmla="*/ 2910467 w 2910468"/>
                <a:gd name="connsiteY19" fmla="*/ 414686 h 684803"/>
                <a:gd name="connsiteX20" fmla="*/ 2910467 w 2910468"/>
                <a:gd name="connsiteY20" fmla="*/ 606858 h 684803"/>
                <a:gd name="connsiteX21" fmla="*/ 2832997 w 2910468"/>
                <a:gd name="connsiteY21" fmla="*/ 684803 h 684803"/>
                <a:gd name="connsiteX22" fmla="*/ 2676851 w 2910468"/>
                <a:gd name="connsiteY22" fmla="*/ 684803 h 684803"/>
                <a:gd name="connsiteX23" fmla="*/ 2548260 w 2910468"/>
                <a:gd name="connsiteY23" fmla="*/ 684803 h 684803"/>
                <a:gd name="connsiteX24" fmla="*/ 2337002 w 2910468"/>
                <a:gd name="connsiteY24" fmla="*/ 684803 h 684803"/>
                <a:gd name="connsiteX25" fmla="*/ 2180856 w 2910468"/>
                <a:gd name="connsiteY25" fmla="*/ 684803 h 684803"/>
                <a:gd name="connsiteX26" fmla="*/ 2024709 w 2910468"/>
                <a:gd name="connsiteY26" fmla="*/ 684803 h 684803"/>
                <a:gd name="connsiteX27" fmla="*/ 1813452 w 2910468"/>
                <a:gd name="connsiteY27" fmla="*/ 684803 h 684803"/>
                <a:gd name="connsiteX28" fmla="*/ 1574640 w 2910468"/>
                <a:gd name="connsiteY28" fmla="*/ 684803 h 684803"/>
                <a:gd name="connsiteX29" fmla="*/ 1335827 w 2910468"/>
                <a:gd name="connsiteY29" fmla="*/ 684803 h 684803"/>
                <a:gd name="connsiteX30" fmla="*/ 1152125 w 2910468"/>
                <a:gd name="connsiteY30" fmla="*/ 684803 h 684803"/>
                <a:gd name="connsiteX31" fmla="*/ 1023534 w 2910468"/>
                <a:gd name="connsiteY31" fmla="*/ 684803 h 684803"/>
                <a:gd name="connsiteX32" fmla="*/ 894943 w 2910468"/>
                <a:gd name="connsiteY32" fmla="*/ 684803 h 684803"/>
                <a:gd name="connsiteX33" fmla="*/ 711241 w 2910468"/>
                <a:gd name="connsiteY33" fmla="*/ 684803 h 684803"/>
                <a:gd name="connsiteX34" fmla="*/ 582650 w 2910468"/>
                <a:gd name="connsiteY34" fmla="*/ 684803 h 684803"/>
                <a:gd name="connsiteX35" fmla="*/ 426503 w 2910468"/>
                <a:gd name="connsiteY35" fmla="*/ 684803 h 684803"/>
                <a:gd name="connsiteX36" fmla="*/ 242801 w 2910468"/>
                <a:gd name="connsiteY36" fmla="*/ 684803 h 684803"/>
                <a:gd name="connsiteX37" fmla="*/ 77470 w 2910468"/>
                <a:gd name="connsiteY37" fmla="*/ 684803 h 684803"/>
                <a:gd name="connsiteX38" fmla="*/ 0 w 2910468"/>
                <a:gd name="connsiteY38" fmla="*/ 606858 h 684803"/>
                <a:gd name="connsiteX39" fmla="*/ 0 w 2910468"/>
                <a:gd name="connsiteY39" fmla="*/ 430553 h 684803"/>
                <a:gd name="connsiteX40" fmla="*/ 0 w 2910468"/>
                <a:gd name="connsiteY40" fmla="*/ 270116 h 684803"/>
                <a:gd name="connsiteX41" fmla="*/ 0 w 2910468"/>
                <a:gd name="connsiteY41" fmla="*/ 77944 h 684803"/>
                <a:gd name="connsiteX0" fmla="*/ 0 w 2910468"/>
                <a:gd name="connsiteY0" fmla="*/ 77944 h 684803"/>
                <a:gd name="connsiteX1" fmla="*/ 77470 w 2910468"/>
                <a:gd name="connsiteY1" fmla="*/ 0 h 684803"/>
                <a:gd name="connsiteX2" fmla="*/ 288727 w 2910468"/>
                <a:gd name="connsiteY2" fmla="*/ 0 h 684803"/>
                <a:gd name="connsiteX3" fmla="*/ 444873 w 2910468"/>
                <a:gd name="connsiteY3" fmla="*/ 0 h 684803"/>
                <a:gd name="connsiteX4" fmla="*/ 545909 w 2910468"/>
                <a:gd name="connsiteY4" fmla="*/ 0 h 684803"/>
                <a:gd name="connsiteX5" fmla="*/ 702056 w 2910468"/>
                <a:gd name="connsiteY5" fmla="*/ 0 h 684803"/>
                <a:gd name="connsiteX6" fmla="*/ 803092 w 2910468"/>
                <a:gd name="connsiteY6" fmla="*/ 0 h 684803"/>
                <a:gd name="connsiteX7" fmla="*/ 1041904 w 2910468"/>
                <a:gd name="connsiteY7" fmla="*/ 0 h 684803"/>
                <a:gd name="connsiteX8" fmla="*/ 1170496 w 2910468"/>
                <a:gd name="connsiteY8" fmla="*/ 0 h 684803"/>
                <a:gd name="connsiteX9" fmla="*/ 1381753 w 2910468"/>
                <a:gd name="connsiteY9" fmla="*/ 0 h 684803"/>
                <a:gd name="connsiteX10" fmla="*/ 1510344 w 2910468"/>
                <a:gd name="connsiteY10" fmla="*/ 0 h 684803"/>
                <a:gd name="connsiteX11" fmla="*/ 1749156 w 2910468"/>
                <a:gd name="connsiteY11" fmla="*/ 0 h 684803"/>
                <a:gd name="connsiteX12" fmla="*/ 1877748 w 2910468"/>
                <a:gd name="connsiteY12" fmla="*/ 0 h 684803"/>
                <a:gd name="connsiteX13" fmla="*/ 2061450 w 2910468"/>
                <a:gd name="connsiteY13" fmla="*/ 0 h 684803"/>
                <a:gd name="connsiteX14" fmla="*/ 2300262 w 2910468"/>
                <a:gd name="connsiteY14" fmla="*/ 0 h 684803"/>
                <a:gd name="connsiteX15" fmla="*/ 2456409 w 2910468"/>
                <a:gd name="connsiteY15" fmla="*/ 0 h 684803"/>
                <a:gd name="connsiteX16" fmla="*/ 2612555 w 2910468"/>
                <a:gd name="connsiteY16" fmla="*/ 0 h 684803"/>
                <a:gd name="connsiteX17" fmla="*/ 2832997 w 2910468"/>
                <a:gd name="connsiteY17" fmla="*/ 0 h 684803"/>
                <a:gd name="connsiteX18" fmla="*/ 2910467 w 2910468"/>
                <a:gd name="connsiteY18" fmla="*/ 77944 h 684803"/>
                <a:gd name="connsiteX19" fmla="*/ 2910467 w 2910468"/>
                <a:gd name="connsiteY19" fmla="*/ 248959 h 684803"/>
                <a:gd name="connsiteX20" fmla="*/ 2910467 w 2910468"/>
                <a:gd name="connsiteY20" fmla="*/ 409397 h 684803"/>
                <a:gd name="connsiteX21" fmla="*/ 2910467 w 2910468"/>
                <a:gd name="connsiteY21" fmla="*/ 606858 h 684803"/>
                <a:gd name="connsiteX22" fmla="*/ 2832997 w 2910468"/>
                <a:gd name="connsiteY22" fmla="*/ 684803 h 684803"/>
                <a:gd name="connsiteX23" fmla="*/ 2649296 w 2910468"/>
                <a:gd name="connsiteY23" fmla="*/ 684803 h 684803"/>
                <a:gd name="connsiteX24" fmla="*/ 2520704 w 2910468"/>
                <a:gd name="connsiteY24" fmla="*/ 684803 h 684803"/>
                <a:gd name="connsiteX25" fmla="*/ 2364558 w 2910468"/>
                <a:gd name="connsiteY25" fmla="*/ 684803 h 684803"/>
                <a:gd name="connsiteX26" fmla="*/ 2153300 w 2910468"/>
                <a:gd name="connsiteY26" fmla="*/ 684803 h 684803"/>
                <a:gd name="connsiteX27" fmla="*/ 2024709 w 2910468"/>
                <a:gd name="connsiteY27" fmla="*/ 684803 h 684803"/>
                <a:gd name="connsiteX28" fmla="*/ 1923673 w 2910468"/>
                <a:gd name="connsiteY28" fmla="*/ 684803 h 684803"/>
                <a:gd name="connsiteX29" fmla="*/ 1739971 w 2910468"/>
                <a:gd name="connsiteY29" fmla="*/ 684803 h 684803"/>
                <a:gd name="connsiteX30" fmla="*/ 1638935 w 2910468"/>
                <a:gd name="connsiteY30" fmla="*/ 684803 h 684803"/>
                <a:gd name="connsiteX31" fmla="*/ 1482789 w 2910468"/>
                <a:gd name="connsiteY31" fmla="*/ 684803 h 684803"/>
                <a:gd name="connsiteX32" fmla="*/ 1354198 w 2910468"/>
                <a:gd name="connsiteY32" fmla="*/ 684803 h 684803"/>
                <a:gd name="connsiteX33" fmla="*/ 1170496 w 2910468"/>
                <a:gd name="connsiteY33" fmla="*/ 684803 h 684803"/>
                <a:gd name="connsiteX34" fmla="*/ 1041904 w 2910468"/>
                <a:gd name="connsiteY34" fmla="*/ 684803 h 684803"/>
                <a:gd name="connsiteX35" fmla="*/ 940868 w 2910468"/>
                <a:gd name="connsiteY35" fmla="*/ 684803 h 684803"/>
                <a:gd name="connsiteX36" fmla="*/ 702056 w 2910468"/>
                <a:gd name="connsiteY36" fmla="*/ 684803 h 684803"/>
                <a:gd name="connsiteX37" fmla="*/ 463243 w 2910468"/>
                <a:gd name="connsiteY37" fmla="*/ 684803 h 684803"/>
                <a:gd name="connsiteX38" fmla="*/ 251986 w 2910468"/>
                <a:gd name="connsiteY38" fmla="*/ 684803 h 684803"/>
                <a:gd name="connsiteX39" fmla="*/ 77470 w 2910468"/>
                <a:gd name="connsiteY39" fmla="*/ 684803 h 684803"/>
                <a:gd name="connsiteX40" fmla="*/ 0 w 2910468"/>
                <a:gd name="connsiteY40" fmla="*/ 606858 h 684803"/>
                <a:gd name="connsiteX41" fmla="*/ 0 w 2910468"/>
                <a:gd name="connsiteY41" fmla="*/ 425264 h 684803"/>
                <a:gd name="connsiteX42" fmla="*/ 0 w 2910468"/>
                <a:gd name="connsiteY42" fmla="*/ 243670 h 684803"/>
                <a:gd name="connsiteX43" fmla="*/ 0 w 2910468"/>
                <a:gd name="connsiteY43" fmla="*/ 77944 h 684803"/>
                <a:gd name="connsiteX0" fmla="*/ 0 w 2910468"/>
                <a:gd name="connsiteY0" fmla="*/ 77944 h 684803"/>
                <a:gd name="connsiteX1" fmla="*/ 77470 w 2910468"/>
                <a:gd name="connsiteY1" fmla="*/ 0 h 684803"/>
                <a:gd name="connsiteX2" fmla="*/ 233616 w 2910468"/>
                <a:gd name="connsiteY2" fmla="*/ 0 h 684803"/>
                <a:gd name="connsiteX3" fmla="*/ 362207 w 2910468"/>
                <a:gd name="connsiteY3" fmla="*/ 0 h 684803"/>
                <a:gd name="connsiteX4" fmla="*/ 573465 w 2910468"/>
                <a:gd name="connsiteY4" fmla="*/ 0 h 684803"/>
                <a:gd name="connsiteX5" fmla="*/ 812277 w 2910468"/>
                <a:gd name="connsiteY5" fmla="*/ 0 h 684803"/>
                <a:gd name="connsiteX6" fmla="*/ 995979 w 2910468"/>
                <a:gd name="connsiteY6" fmla="*/ 0 h 684803"/>
                <a:gd name="connsiteX7" fmla="*/ 1152125 w 2910468"/>
                <a:gd name="connsiteY7" fmla="*/ 0 h 684803"/>
                <a:gd name="connsiteX8" fmla="*/ 1308272 w 2910468"/>
                <a:gd name="connsiteY8" fmla="*/ 0 h 684803"/>
                <a:gd name="connsiteX9" fmla="*/ 1436863 w 2910468"/>
                <a:gd name="connsiteY9" fmla="*/ 0 h 684803"/>
                <a:gd name="connsiteX10" fmla="*/ 1565455 w 2910468"/>
                <a:gd name="connsiteY10" fmla="*/ 0 h 684803"/>
                <a:gd name="connsiteX11" fmla="*/ 1694046 w 2910468"/>
                <a:gd name="connsiteY11" fmla="*/ 0 h 684803"/>
                <a:gd name="connsiteX12" fmla="*/ 1822637 w 2910468"/>
                <a:gd name="connsiteY12" fmla="*/ 0 h 684803"/>
                <a:gd name="connsiteX13" fmla="*/ 2061450 w 2910468"/>
                <a:gd name="connsiteY13" fmla="*/ 0 h 684803"/>
                <a:gd name="connsiteX14" fmla="*/ 2245151 w 2910468"/>
                <a:gd name="connsiteY14" fmla="*/ 0 h 684803"/>
                <a:gd name="connsiteX15" fmla="*/ 2483964 w 2910468"/>
                <a:gd name="connsiteY15" fmla="*/ 0 h 684803"/>
                <a:gd name="connsiteX16" fmla="*/ 2832997 w 2910468"/>
                <a:gd name="connsiteY16" fmla="*/ 0 h 684803"/>
                <a:gd name="connsiteX17" fmla="*/ 2910467 w 2910468"/>
                <a:gd name="connsiteY17" fmla="*/ 77944 h 684803"/>
                <a:gd name="connsiteX18" fmla="*/ 2910467 w 2910468"/>
                <a:gd name="connsiteY18" fmla="*/ 243670 h 684803"/>
                <a:gd name="connsiteX19" fmla="*/ 2910467 w 2910468"/>
                <a:gd name="connsiteY19" fmla="*/ 414686 h 684803"/>
                <a:gd name="connsiteX20" fmla="*/ 2910467 w 2910468"/>
                <a:gd name="connsiteY20" fmla="*/ 606858 h 684803"/>
                <a:gd name="connsiteX21" fmla="*/ 2832997 w 2910468"/>
                <a:gd name="connsiteY21" fmla="*/ 684803 h 684803"/>
                <a:gd name="connsiteX22" fmla="*/ 2676851 w 2910468"/>
                <a:gd name="connsiteY22" fmla="*/ 684803 h 684803"/>
                <a:gd name="connsiteX23" fmla="*/ 2548260 w 2910468"/>
                <a:gd name="connsiteY23" fmla="*/ 684803 h 684803"/>
                <a:gd name="connsiteX24" fmla="*/ 2337002 w 2910468"/>
                <a:gd name="connsiteY24" fmla="*/ 684803 h 684803"/>
                <a:gd name="connsiteX25" fmla="*/ 2180856 w 2910468"/>
                <a:gd name="connsiteY25" fmla="*/ 684803 h 684803"/>
                <a:gd name="connsiteX26" fmla="*/ 2024709 w 2910468"/>
                <a:gd name="connsiteY26" fmla="*/ 684803 h 684803"/>
                <a:gd name="connsiteX27" fmla="*/ 1813452 w 2910468"/>
                <a:gd name="connsiteY27" fmla="*/ 684803 h 684803"/>
                <a:gd name="connsiteX28" fmla="*/ 1574640 w 2910468"/>
                <a:gd name="connsiteY28" fmla="*/ 684803 h 684803"/>
                <a:gd name="connsiteX29" fmla="*/ 1335827 w 2910468"/>
                <a:gd name="connsiteY29" fmla="*/ 684803 h 684803"/>
                <a:gd name="connsiteX30" fmla="*/ 1152125 w 2910468"/>
                <a:gd name="connsiteY30" fmla="*/ 684803 h 684803"/>
                <a:gd name="connsiteX31" fmla="*/ 1023534 w 2910468"/>
                <a:gd name="connsiteY31" fmla="*/ 684803 h 684803"/>
                <a:gd name="connsiteX32" fmla="*/ 894943 w 2910468"/>
                <a:gd name="connsiteY32" fmla="*/ 684803 h 684803"/>
                <a:gd name="connsiteX33" fmla="*/ 711241 w 2910468"/>
                <a:gd name="connsiteY33" fmla="*/ 684803 h 684803"/>
                <a:gd name="connsiteX34" fmla="*/ 582650 w 2910468"/>
                <a:gd name="connsiteY34" fmla="*/ 684803 h 684803"/>
                <a:gd name="connsiteX35" fmla="*/ 426503 w 2910468"/>
                <a:gd name="connsiteY35" fmla="*/ 684803 h 684803"/>
                <a:gd name="connsiteX36" fmla="*/ 242801 w 2910468"/>
                <a:gd name="connsiteY36" fmla="*/ 684803 h 684803"/>
                <a:gd name="connsiteX37" fmla="*/ 77470 w 2910468"/>
                <a:gd name="connsiteY37" fmla="*/ 684803 h 684803"/>
                <a:gd name="connsiteX38" fmla="*/ 0 w 2910468"/>
                <a:gd name="connsiteY38" fmla="*/ 606858 h 684803"/>
                <a:gd name="connsiteX39" fmla="*/ 0 w 2910468"/>
                <a:gd name="connsiteY39" fmla="*/ 430553 h 684803"/>
                <a:gd name="connsiteX40" fmla="*/ 0 w 2910468"/>
                <a:gd name="connsiteY40" fmla="*/ 270116 h 684803"/>
                <a:gd name="connsiteX41" fmla="*/ 0 w 2910468"/>
                <a:gd name="connsiteY41" fmla="*/ 77944 h 684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910468" h="684803" fill="none" extrusionOk="0">
                  <a:moveTo>
                    <a:pt x="0" y="77944"/>
                  </a:moveTo>
                  <a:cubicBezTo>
                    <a:pt x="-5998" y="23368"/>
                    <a:pt x="19186" y="-182"/>
                    <a:pt x="77470" y="0"/>
                  </a:cubicBezTo>
                  <a:cubicBezTo>
                    <a:pt x="132740" y="-2636"/>
                    <a:pt x="157612" y="11996"/>
                    <a:pt x="233616" y="0"/>
                  </a:cubicBezTo>
                  <a:cubicBezTo>
                    <a:pt x="308249" y="-1566"/>
                    <a:pt x="319864" y="-3388"/>
                    <a:pt x="362207" y="0"/>
                  </a:cubicBezTo>
                  <a:cubicBezTo>
                    <a:pt x="394321" y="3969"/>
                    <a:pt x="504820" y="1162"/>
                    <a:pt x="573465" y="0"/>
                  </a:cubicBezTo>
                  <a:cubicBezTo>
                    <a:pt x="617750" y="-29127"/>
                    <a:pt x="682882" y="24302"/>
                    <a:pt x="812277" y="0"/>
                  </a:cubicBezTo>
                  <a:cubicBezTo>
                    <a:pt x="931245" y="-8980"/>
                    <a:pt x="947000" y="-15237"/>
                    <a:pt x="995979" y="0"/>
                  </a:cubicBezTo>
                  <a:cubicBezTo>
                    <a:pt x="1043809" y="11529"/>
                    <a:pt x="1083220" y="-10774"/>
                    <a:pt x="1152125" y="0"/>
                  </a:cubicBezTo>
                  <a:cubicBezTo>
                    <a:pt x="1227190" y="-1385"/>
                    <a:pt x="1236042" y="2875"/>
                    <a:pt x="1308272" y="0"/>
                  </a:cubicBezTo>
                  <a:cubicBezTo>
                    <a:pt x="1384958" y="-6096"/>
                    <a:pt x="1392139" y="7093"/>
                    <a:pt x="1436863" y="0"/>
                  </a:cubicBezTo>
                  <a:cubicBezTo>
                    <a:pt x="1484853" y="-6507"/>
                    <a:pt x="1531367" y="4226"/>
                    <a:pt x="1565455" y="0"/>
                  </a:cubicBezTo>
                  <a:cubicBezTo>
                    <a:pt x="1599672" y="-5551"/>
                    <a:pt x="1654801" y="7317"/>
                    <a:pt x="1694046" y="0"/>
                  </a:cubicBezTo>
                  <a:cubicBezTo>
                    <a:pt x="1740807" y="13748"/>
                    <a:pt x="1789493" y="-12857"/>
                    <a:pt x="1822637" y="0"/>
                  </a:cubicBezTo>
                  <a:cubicBezTo>
                    <a:pt x="1861453" y="15751"/>
                    <a:pt x="1983802" y="-329"/>
                    <a:pt x="2061450" y="0"/>
                  </a:cubicBezTo>
                  <a:cubicBezTo>
                    <a:pt x="2125242" y="1119"/>
                    <a:pt x="2184222" y="20189"/>
                    <a:pt x="2245151" y="0"/>
                  </a:cubicBezTo>
                  <a:cubicBezTo>
                    <a:pt x="2303729" y="-4436"/>
                    <a:pt x="2392198" y="-18008"/>
                    <a:pt x="2483964" y="0"/>
                  </a:cubicBezTo>
                  <a:cubicBezTo>
                    <a:pt x="2584982" y="-7716"/>
                    <a:pt x="2686776" y="-19018"/>
                    <a:pt x="2832997" y="0"/>
                  </a:cubicBezTo>
                  <a:cubicBezTo>
                    <a:pt x="2865323" y="1656"/>
                    <a:pt x="2926317" y="32530"/>
                    <a:pt x="2910467" y="77944"/>
                  </a:cubicBezTo>
                  <a:cubicBezTo>
                    <a:pt x="2905271" y="111889"/>
                    <a:pt x="2934482" y="178149"/>
                    <a:pt x="2910467" y="243670"/>
                  </a:cubicBezTo>
                  <a:cubicBezTo>
                    <a:pt x="2932541" y="293618"/>
                    <a:pt x="2916506" y="339464"/>
                    <a:pt x="2910467" y="414686"/>
                  </a:cubicBezTo>
                  <a:cubicBezTo>
                    <a:pt x="2931466" y="487776"/>
                    <a:pt x="2907235" y="533707"/>
                    <a:pt x="2910467" y="606858"/>
                  </a:cubicBezTo>
                  <a:cubicBezTo>
                    <a:pt x="2921691" y="638906"/>
                    <a:pt x="2885634" y="683914"/>
                    <a:pt x="2832997" y="684803"/>
                  </a:cubicBezTo>
                  <a:cubicBezTo>
                    <a:pt x="2792406" y="675787"/>
                    <a:pt x="2706178" y="684314"/>
                    <a:pt x="2676851" y="684803"/>
                  </a:cubicBezTo>
                  <a:cubicBezTo>
                    <a:pt x="2626379" y="696091"/>
                    <a:pt x="2583102" y="675836"/>
                    <a:pt x="2548260" y="684803"/>
                  </a:cubicBezTo>
                  <a:cubicBezTo>
                    <a:pt x="2538576" y="681045"/>
                    <a:pt x="2408374" y="663458"/>
                    <a:pt x="2337002" y="684803"/>
                  </a:cubicBezTo>
                  <a:cubicBezTo>
                    <a:pt x="2251453" y="690077"/>
                    <a:pt x="2241032" y="688800"/>
                    <a:pt x="2180856" y="684803"/>
                  </a:cubicBezTo>
                  <a:cubicBezTo>
                    <a:pt x="2117545" y="680323"/>
                    <a:pt x="2098545" y="676328"/>
                    <a:pt x="2024709" y="684803"/>
                  </a:cubicBezTo>
                  <a:cubicBezTo>
                    <a:pt x="1966699" y="695957"/>
                    <a:pt x="1870911" y="688807"/>
                    <a:pt x="1813452" y="684803"/>
                  </a:cubicBezTo>
                  <a:cubicBezTo>
                    <a:pt x="1747650" y="681233"/>
                    <a:pt x="1676739" y="671454"/>
                    <a:pt x="1574640" y="684803"/>
                  </a:cubicBezTo>
                  <a:cubicBezTo>
                    <a:pt x="1462517" y="676515"/>
                    <a:pt x="1442741" y="692731"/>
                    <a:pt x="1335827" y="684803"/>
                  </a:cubicBezTo>
                  <a:cubicBezTo>
                    <a:pt x="1225681" y="687908"/>
                    <a:pt x="1192870" y="678145"/>
                    <a:pt x="1152125" y="684803"/>
                  </a:cubicBezTo>
                  <a:cubicBezTo>
                    <a:pt x="1093445" y="691258"/>
                    <a:pt x="1069024" y="670275"/>
                    <a:pt x="1023534" y="684803"/>
                  </a:cubicBezTo>
                  <a:cubicBezTo>
                    <a:pt x="986643" y="690153"/>
                    <a:pt x="931093" y="694578"/>
                    <a:pt x="894943" y="684803"/>
                  </a:cubicBezTo>
                  <a:cubicBezTo>
                    <a:pt x="845673" y="674092"/>
                    <a:pt x="802111" y="682066"/>
                    <a:pt x="711241" y="684803"/>
                  </a:cubicBezTo>
                  <a:cubicBezTo>
                    <a:pt x="625318" y="684232"/>
                    <a:pt x="621736" y="679882"/>
                    <a:pt x="582650" y="684803"/>
                  </a:cubicBezTo>
                  <a:cubicBezTo>
                    <a:pt x="546533" y="682040"/>
                    <a:pt x="471037" y="672093"/>
                    <a:pt x="426503" y="684803"/>
                  </a:cubicBezTo>
                  <a:cubicBezTo>
                    <a:pt x="374064" y="701376"/>
                    <a:pt x="305176" y="705954"/>
                    <a:pt x="242801" y="684803"/>
                  </a:cubicBezTo>
                  <a:cubicBezTo>
                    <a:pt x="194534" y="672759"/>
                    <a:pt x="119171" y="674326"/>
                    <a:pt x="77470" y="684803"/>
                  </a:cubicBezTo>
                  <a:cubicBezTo>
                    <a:pt x="45192" y="700320"/>
                    <a:pt x="-13954" y="646710"/>
                    <a:pt x="0" y="606858"/>
                  </a:cubicBezTo>
                  <a:cubicBezTo>
                    <a:pt x="7938" y="552474"/>
                    <a:pt x="1295" y="522181"/>
                    <a:pt x="0" y="430553"/>
                  </a:cubicBezTo>
                  <a:cubicBezTo>
                    <a:pt x="1126" y="345616"/>
                    <a:pt x="494" y="340988"/>
                    <a:pt x="0" y="270116"/>
                  </a:cubicBezTo>
                  <a:cubicBezTo>
                    <a:pt x="9710" y="186730"/>
                    <a:pt x="-4286" y="138381"/>
                    <a:pt x="0" y="77944"/>
                  </a:cubicBezTo>
                  <a:close/>
                </a:path>
                <a:path w="2910468" h="684803" stroke="0" extrusionOk="0">
                  <a:moveTo>
                    <a:pt x="0" y="77944"/>
                  </a:moveTo>
                  <a:cubicBezTo>
                    <a:pt x="3336" y="30809"/>
                    <a:pt x="38343" y="-10681"/>
                    <a:pt x="77470" y="0"/>
                  </a:cubicBezTo>
                  <a:cubicBezTo>
                    <a:pt x="183593" y="-1331"/>
                    <a:pt x="213269" y="7965"/>
                    <a:pt x="288727" y="0"/>
                  </a:cubicBezTo>
                  <a:cubicBezTo>
                    <a:pt x="369485" y="-1947"/>
                    <a:pt x="417449" y="-15355"/>
                    <a:pt x="444873" y="0"/>
                  </a:cubicBezTo>
                  <a:cubicBezTo>
                    <a:pt x="485993" y="3307"/>
                    <a:pt x="529425" y="-333"/>
                    <a:pt x="545909" y="0"/>
                  </a:cubicBezTo>
                  <a:cubicBezTo>
                    <a:pt x="545315" y="7745"/>
                    <a:pt x="638740" y="-6112"/>
                    <a:pt x="702056" y="0"/>
                  </a:cubicBezTo>
                  <a:cubicBezTo>
                    <a:pt x="755305" y="666"/>
                    <a:pt x="770839" y="-6757"/>
                    <a:pt x="803092" y="0"/>
                  </a:cubicBezTo>
                  <a:cubicBezTo>
                    <a:pt x="824320" y="-18103"/>
                    <a:pt x="975431" y="-3392"/>
                    <a:pt x="1041904" y="0"/>
                  </a:cubicBezTo>
                  <a:cubicBezTo>
                    <a:pt x="1104476" y="11274"/>
                    <a:pt x="1114513" y="3764"/>
                    <a:pt x="1170496" y="0"/>
                  </a:cubicBezTo>
                  <a:cubicBezTo>
                    <a:pt x="1208125" y="13084"/>
                    <a:pt x="1276413" y="-18035"/>
                    <a:pt x="1381753" y="0"/>
                  </a:cubicBezTo>
                  <a:cubicBezTo>
                    <a:pt x="1477271" y="-7071"/>
                    <a:pt x="1481007" y="-5499"/>
                    <a:pt x="1510344" y="0"/>
                  </a:cubicBezTo>
                  <a:cubicBezTo>
                    <a:pt x="1533957" y="4595"/>
                    <a:pt x="1702837" y="-508"/>
                    <a:pt x="1749156" y="0"/>
                  </a:cubicBezTo>
                  <a:cubicBezTo>
                    <a:pt x="1822635" y="-10043"/>
                    <a:pt x="1813794" y="2586"/>
                    <a:pt x="1877748" y="0"/>
                  </a:cubicBezTo>
                  <a:cubicBezTo>
                    <a:pt x="1932733" y="-5209"/>
                    <a:pt x="2034609" y="15089"/>
                    <a:pt x="2061450" y="0"/>
                  </a:cubicBezTo>
                  <a:cubicBezTo>
                    <a:pt x="2102190" y="-8470"/>
                    <a:pt x="2253533" y="-18576"/>
                    <a:pt x="2300262" y="0"/>
                  </a:cubicBezTo>
                  <a:cubicBezTo>
                    <a:pt x="2358808" y="4808"/>
                    <a:pt x="2420901" y="-8043"/>
                    <a:pt x="2456409" y="0"/>
                  </a:cubicBezTo>
                  <a:cubicBezTo>
                    <a:pt x="2489600" y="-5430"/>
                    <a:pt x="2575130" y="-3340"/>
                    <a:pt x="2612555" y="0"/>
                  </a:cubicBezTo>
                  <a:cubicBezTo>
                    <a:pt x="2672131" y="5052"/>
                    <a:pt x="2765443" y="8162"/>
                    <a:pt x="2832997" y="0"/>
                  </a:cubicBezTo>
                  <a:cubicBezTo>
                    <a:pt x="2892842" y="1370"/>
                    <a:pt x="2928350" y="25995"/>
                    <a:pt x="2910467" y="77944"/>
                  </a:cubicBezTo>
                  <a:cubicBezTo>
                    <a:pt x="2889459" y="139928"/>
                    <a:pt x="2903833" y="177377"/>
                    <a:pt x="2910467" y="248959"/>
                  </a:cubicBezTo>
                  <a:cubicBezTo>
                    <a:pt x="2912120" y="321048"/>
                    <a:pt x="2915890" y="331607"/>
                    <a:pt x="2910467" y="409397"/>
                  </a:cubicBezTo>
                  <a:cubicBezTo>
                    <a:pt x="2905709" y="475215"/>
                    <a:pt x="2906174" y="504698"/>
                    <a:pt x="2910467" y="606858"/>
                  </a:cubicBezTo>
                  <a:cubicBezTo>
                    <a:pt x="2919617" y="660108"/>
                    <a:pt x="2886129" y="695395"/>
                    <a:pt x="2832997" y="684803"/>
                  </a:cubicBezTo>
                  <a:cubicBezTo>
                    <a:pt x="2788982" y="688087"/>
                    <a:pt x="2708562" y="696263"/>
                    <a:pt x="2649296" y="684803"/>
                  </a:cubicBezTo>
                  <a:cubicBezTo>
                    <a:pt x="2578697" y="677949"/>
                    <a:pt x="2563555" y="687674"/>
                    <a:pt x="2520704" y="684803"/>
                  </a:cubicBezTo>
                  <a:cubicBezTo>
                    <a:pt x="2458786" y="678928"/>
                    <a:pt x="2413649" y="708975"/>
                    <a:pt x="2364558" y="684803"/>
                  </a:cubicBezTo>
                  <a:cubicBezTo>
                    <a:pt x="2317782" y="654339"/>
                    <a:pt x="2227092" y="687606"/>
                    <a:pt x="2153300" y="684803"/>
                  </a:cubicBezTo>
                  <a:cubicBezTo>
                    <a:pt x="2100696" y="686088"/>
                    <a:pt x="2071678" y="683789"/>
                    <a:pt x="2024709" y="684803"/>
                  </a:cubicBezTo>
                  <a:cubicBezTo>
                    <a:pt x="1968651" y="687621"/>
                    <a:pt x="1957531" y="680471"/>
                    <a:pt x="1923673" y="684803"/>
                  </a:cubicBezTo>
                  <a:cubicBezTo>
                    <a:pt x="1873488" y="681758"/>
                    <a:pt x="1778790" y="673964"/>
                    <a:pt x="1739971" y="684803"/>
                  </a:cubicBezTo>
                  <a:cubicBezTo>
                    <a:pt x="1699037" y="685970"/>
                    <a:pt x="1671093" y="680412"/>
                    <a:pt x="1638935" y="684803"/>
                  </a:cubicBezTo>
                  <a:cubicBezTo>
                    <a:pt x="1615291" y="676497"/>
                    <a:pt x="1532072" y="691149"/>
                    <a:pt x="1482789" y="684803"/>
                  </a:cubicBezTo>
                  <a:cubicBezTo>
                    <a:pt x="1441909" y="690564"/>
                    <a:pt x="1408604" y="683759"/>
                    <a:pt x="1354198" y="684803"/>
                  </a:cubicBezTo>
                  <a:cubicBezTo>
                    <a:pt x="1324293" y="677211"/>
                    <a:pt x="1223455" y="698801"/>
                    <a:pt x="1170496" y="684803"/>
                  </a:cubicBezTo>
                  <a:cubicBezTo>
                    <a:pt x="1122079" y="690730"/>
                    <a:pt x="1089116" y="685927"/>
                    <a:pt x="1041904" y="684803"/>
                  </a:cubicBezTo>
                  <a:cubicBezTo>
                    <a:pt x="996085" y="684742"/>
                    <a:pt x="982076" y="690696"/>
                    <a:pt x="940868" y="684803"/>
                  </a:cubicBezTo>
                  <a:cubicBezTo>
                    <a:pt x="901179" y="725887"/>
                    <a:pt x="789561" y="639068"/>
                    <a:pt x="702056" y="684803"/>
                  </a:cubicBezTo>
                  <a:cubicBezTo>
                    <a:pt x="618386" y="682137"/>
                    <a:pt x="537900" y="678716"/>
                    <a:pt x="463243" y="684803"/>
                  </a:cubicBezTo>
                  <a:cubicBezTo>
                    <a:pt x="398665" y="692716"/>
                    <a:pt x="321897" y="683605"/>
                    <a:pt x="251986" y="684803"/>
                  </a:cubicBezTo>
                  <a:cubicBezTo>
                    <a:pt x="208741" y="675293"/>
                    <a:pt x="127465" y="691101"/>
                    <a:pt x="77470" y="684803"/>
                  </a:cubicBezTo>
                  <a:cubicBezTo>
                    <a:pt x="38861" y="696138"/>
                    <a:pt x="-4529" y="636226"/>
                    <a:pt x="0" y="606858"/>
                  </a:cubicBezTo>
                  <a:cubicBezTo>
                    <a:pt x="-2490" y="536853"/>
                    <a:pt x="-777" y="506758"/>
                    <a:pt x="0" y="425264"/>
                  </a:cubicBezTo>
                  <a:cubicBezTo>
                    <a:pt x="21051" y="346875"/>
                    <a:pt x="4002" y="303521"/>
                    <a:pt x="0" y="243670"/>
                  </a:cubicBezTo>
                  <a:cubicBezTo>
                    <a:pt x="5054" y="208663"/>
                    <a:pt x="-571" y="125232"/>
                    <a:pt x="0" y="77944"/>
                  </a:cubicBezTo>
                  <a:close/>
                </a:path>
                <a:path w="2910468" h="684803" fill="none" stroke="0" extrusionOk="0">
                  <a:moveTo>
                    <a:pt x="0" y="77944"/>
                  </a:moveTo>
                  <a:cubicBezTo>
                    <a:pt x="4919" y="38012"/>
                    <a:pt x="31076" y="-5489"/>
                    <a:pt x="77470" y="0"/>
                  </a:cubicBezTo>
                  <a:cubicBezTo>
                    <a:pt x="143292" y="10665"/>
                    <a:pt x="164853" y="9494"/>
                    <a:pt x="233616" y="0"/>
                  </a:cubicBezTo>
                  <a:cubicBezTo>
                    <a:pt x="308104" y="-6206"/>
                    <a:pt x="319522" y="-2515"/>
                    <a:pt x="362207" y="0"/>
                  </a:cubicBezTo>
                  <a:cubicBezTo>
                    <a:pt x="405798" y="-12565"/>
                    <a:pt x="517606" y="8639"/>
                    <a:pt x="573465" y="0"/>
                  </a:cubicBezTo>
                  <a:cubicBezTo>
                    <a:pt x="641013" y="16294"/>
                    <a:pt x="690948" y="22272"/>
                    <a:pt x="812277" y="0"/>
                  </a:cubicBezTo>
                  <a:cubicBezTo>
                    <a:pt x="925676" y="-278"/>
                    <a:pt x="951150" y="-11001"/>
                    <a:pt x="995979" y="0"/>
                  </a:cubicBezTo>
                  <a:cubicBezTo>
                    <a:pt x="1042454" y="13123"/>
                    <a:pt x="1076961" y="3212"/>
                    <a:pt x="1152125" y="0"/>
                  </a:cubicBezTo>
                  <a:cubicBezTo>
                    <a:pt x="1227836" y="166"/>
                    <a:pt x="1236850" y="9081"/>
                    <a:pt x="1308272" y="0"/>
                  </a:cubicBezTo>
                  <a:cubicBezTo>
                    <a:pt x="1379422" y="-4844"/>
                    <a:pt x="1402024" y="3998"/>
                    <a:pt x="1436863" y="0"/>
                  </a:cubicBezTo>
                  <a:cubicBezTo>
                    <a:pt x="1481749" y="-3910"/>
                    <a:pt x="1539966" y="1868"/>
                    <a:pt x="1565455" y="0"/>
                  </a:cubicBezTo>
                  <a:cubicBezTo>
                    <a:pt x="1593546" y="1014"/>
                    <a:pt x="1660155" y="6477"/>
                    <a:pt x="1694046" y="0"/>
                  </a:cubicBezTo>
                  <a:cubicBezTo>
                    <a:pt x="1740476" y="4553"/>
                    <a:pt x="1774413" y="-9857"/>
                    <a:pt x="1822637" y="0"/>
                  </a:cubicBezTo>
                  <a:cubicBezTo>
                    <a:pt x="1861215" y="18821"/>
                    <a:pt x="1999513" y="16811"/>
                    <a:pt x="2061450" y="0"/>
                  </a:cubicBezTo>
                  <a:cubicBezTo>
                    <a:pt x="2123842" y="-1866"/>
                    <a:pt x="2201239" y="-5230"/>
                    <a:pt x="2245151" y="0"/>
                  </a:cubicBezTo>
                  <a:cubicBezTo>
                    <a:pt x="2332085" y="-10212"/>
                    <a:pt x="2406263" y="-22103"/>
                    <a:pt x="2483964" y="0"/>
                  </a:cubicBezTo>
                  <a:cubicBezTo>
                    <a:pt x="2591529" y="14036"/>
                    <a:pt x="2693713" y="24123"/>
                    <a:pt x="2832997" y="0"/>
                  </a:cubicBezTo>
                  <a:cubicBezTo>
                    <a:pt x="2869750" y="-13626"/>
                    <a:pt x="2920139" y="29736"/>
                    <a:pt x="2910467" y="77944"/>
                  </a:cubicBezTo>
                  <a:cubicBezTo>
                    <a:pt x="2926383" y="109474"/>
                    <a:pt x="2899109" y="186438"/>
                    <a:pt x="2910467" y="243670"/>
                  </a:cubicBezTo>
                  <a:cubicBezTo>
                    <a:pt x="2918772" y="307854"/>
                    <a:pt x="2902309" y="351259"/>
                    <a:pt x="2910467" y="414686"/>
                  </a:cubicBezTo>
                  <a:cubicBezTo>
                    <a:pt x="2912640" y="466932"/>
                    <a:pt x="2912133" y="562682"/>
                    <a:pt x="2910467" y="606858"/>
                  </a:cubicBezTo>
                  <a:cubicBezTo>
                    <a:pt x="2909760" y="662372"/>
                    <a:pt x="2882685" y="686962"/>
                    <a:pt x="2832997" y="684803"/>
                  </a:cubicBezTo>
                  <a:cubicBezTo>
                    <a:pt x="2777141" y="689580"/>
                    <a:pt x="2721984" y="681880"/>
                    <a:pt x="2676851" y="684803"/>
                  </a:cubicBezTo>
                  <a:cubicBezTo>
                    <a:pt x="2627318" y="684694"/>
                    <a:pt x="2574662" y="686787"/>
                    <a:pt x="2548260" y="684803"/>
                  </a:cubicBezTo>
                  <a:cubicBezTo>
                    <a:pt x="2525076" y="681001"/>
                    <a:pt x="2413112" y="682119"/>
                    <a:pt x="2337002" y="684803"/>
                  </a:cubicBezTo>
                  <a:cubicBezTo>
                    <a:pt x="2254169" y="691911"/>
                    <a:pt x="2238745" y="687933"/>
                    <a:pt x="2180856" y="684803"/>
                  </a:cubicBezTo>
                  <a:cubicBezTo>
                    <a:pt x="2125538" y="682334"/>
                    <a:pt x="2096169" y="683041"/>
                    <a:pt x="2024709" y="684803"/>
                  </a:cubicBezTo>
                  <a:cubicBezTo>
                    <a:pt x="1941974" y="686683"/>
                    <a:pt x="1885816" y="670095"/>
                    <a:pt x="1813452" y="684803"/>
                  </a:cubicBezTo>
                  <a:cubicBezTo>
                    <a:pt x="1741042" y="683003"/>
                    <a:pt x="1695614" y="679833"/>
                    <a:pt x="1574640" y="684803"/>
                  </a:cubicBezTo>
                  <a:cubicBezTo>
                    <a:pt x="1472912" y="682886"/>
                    <a:pt x="1431438" y="676466"/>
                    <a:pt x="1335827" y="684803"/>
                  </a:cubicBezTo>
                  <a:cubicBezTo>
                    <a:pt x="1239230" y="693876"/>
                    <a:pt x="1212004" y="682805"/>
                    <a:pt x="1152125" y="684803"/>
                  </a:cubicBezTo>
                  <a:cubicBezTo>
                    <a:pt x="1096703" y="681817"/>
                    <a:pt x="1072354" y="674315"/>
                    <a:pt x="1023534" y="684803"/>
                  </a:cubicBezTo>
                  <a:cubicBezTo>
                    <a:pt x="976823" y="685333"/>
                    <a:pt x="954237" y="688023"/>
                    <a:pt x="894943" y="684803"/>
                  </a:cubicBezTo>
                  <a:cubicBezTo>
                    <a:pt x="843912" y="681359"/>
                    <a:pt x="805349" y="675363"/>
                    <a:pt x="711241" y="684803"/>
                  </a:cubicBezTo>
                  <a:cubicBezTo>
                    <a:pt x="626690" y="684497"/>
                    <a:pt x="622744" y="680618"/>
                    <a:pt x="582650" y="684803"/>
                  </a:cubicBezTo>
                  <a:cubicBezTo>
                    <a:pt x="539977" y="683587"/>
                    <a:pt x="459894" y="684930"/>
                    <a:pt x="426503" y="684803"/>
                  </a:cubicBezTo>
                  <a:cubicBezTo>
                    <a:pt x="402572" y="694542"/>
                    <a:pt x="282437" y="687054"/>
                    <a:pt x="242801" y="684803"/>
                  </a:cubicBezTo>
                  <a:cubicBezTo>
                    <a:pt x="189029" y="686305"/>
                    <a:pt x="132249" y="665226"/>
                    <a:pt x="77470" y="684803"/>
                  </a:cubicBezTo>
                  <a:cubicBezTo>
                    <a:pt x="39166" y="689255"/>
                    <a:pt x="-7391" y="661805"/>
                    <a:pt x="0" y="606858"/>
                  </a:cubicBezTo>
                  <a:cubicBezTo>
                    <a:pt x="3803" y="541781"/>
                    <a:pt x="-5148" y="515330"/>
                    <a:pt x="0" y="430553"/>
                  </a:cubicBezTo>
                  <a:cubicBezTo>
                    <a:pt x="1048" y="345002"/>
                    <a:pt x="1256" y="342526"/>
                    <a:pt x="0" y="270116"/>
                  </a:cubicBezTo>
                  <a:cubicBezTo>
                    <a:pt x="-12951" y="179353"/>
                    <a:pt x="12237" y="127889"/>
                    <a:pt x="0" y="77944"/>
                  </a:cubicBezTo>
                  <a:close/>
                </a:path>
                <a:path w="2910468" h="684803" fill="none" stroke="0" extrusionOk="0">
                  <a:moveTo>
                    <a:pt x="0" y="77944"/>
                  </a:moveTo>
                  <a:cubicBezTo>
                    <a:pt x="2078" y="27870"/>
                    <a:pt x="28740" y="-3895"/>
                    <a:pt x="77470" y="0"/>
                  </a:cubicBezTo>
                  <a:cubicBezTo>
                    <a:pt x="137218" y="5671"/>
                    <a:pt x="164422" y="7861"/>
                    <a:pt x="233616" y="0"/>
                  </a:cubicBezTo>
                  <a:cubicBezTo>
                    <a:pt x="308374" y="-3428"/>
                    <a:pt x="319256" y="-2415"/>
                    <a:pt x="362207" y="0"/>
                  </a:cubicBezTo>
                  <a:cubicBezTo>
                    <a:pt x="406566" y="-9494"/>
                    <a:pt x="500895" y="12697"/>
                    <a:pt x="573465" y="0"/>
                  </a:cubicBezTo>
                  <a:cubicBezTo>
                    <a:pt x="624842" y="-10440"/>
                    <a:pt x="688130" y="35652"/>
                    <a:pt x="812277" y="0"/>
                  </a:cubicBezTo>
                  <a:cubicBezTo>
                    <a:pt x="932339" y="-9033"/>
                    <a:pt x="949947" y="-12178"/>
                    <a:pt x="995979" y="0"/>
                  </a:cubicBezTo>
                  <a:cubicBezTo>
                    <a:pt x="1048658" y="15401"/>
                    <a:pt x="1081886" y="-3222"/>
                    <a:pt x="1152125" y="0"/>
                  </a:cubicBezTo>
                  <a:cubicBezTo>
                    <a:pt x="1229355" y="103"/>
                    <a:pt x="1237195" y="5443"/>
                    <a:pt x="1308272" y="0"/>
                  </a:cubicBezTo>
                  <a:cubicBezTo>
                    <a:pt x="1382875" y="-4197"/>
                    <a:pt x="1397168" y="4758"/>
                    <a:pt x="1436863" y="0"/>
                  </a:cubicBezTo>
                  <a:cubicBezTo>
                    <a:pt x="1490587" y="-7007"/>
                    <a:pt x="1526728" y="-328"/>
                    <a:pt x="1565455" y="0"/>
                  </a:cubicBezTo>
                  <a:cubicBezTo>
                    <a:pt x="1594938" y="909"/>
                    <a:pt x="1656986" y="4564"/>
                    <a:pt x="1694046" y="0"/>
                  </a:cubicBezTo>
                  <a:cubicBezTo>
                    <a:pt x="1736862" y="5515"/>
                    <a:pt x="1778714" y="-10698"/>
                    <a:pt x="1822637" y="0"/>
                  </a:cubicBezTo>
                  <a:cubicBezTo>
                    <a:pt x="1851515" y="22396"/>
                    <a:pt x="2004569" y="707"/>
                    <a:pt x="2061450" y="0"/>
                  </a:cubicBezTo>
                  <a:cubicBezTo>
                    <a:pt x="2115871" y="1692"/>
                    <a:pt x="2194310" y="9117"/>
                    <a:pt x="2245151" y="0"/>
                  </a:cubicBezTo>
                  <a:cubicBezTo>
                    <a:pt x="2325841" y="1058"/>
                    <a:pt x="2395573" y="-16508"/>
                    <a:pt x="2483964" y="0"/>
                  </a:cubicBezTo>
                  <a:cubicBezTo>
                    <a:pt x="2594320" y="12148"/>
                    <a:pt x="2682997" y="2254"/>
                    <a:pt x="2832997" y="0"/>
                  </a:cubicBezTo>
                  <a:cubicBezTo>
                    <a:pt x="2869479" y="-6154"/>
                    <a:pt x="2918704" y="25529"/>
                    <a:pt x="2910467" y="77944"/>
                  </a:cubicBezTo>
                  <a:cubicBezTo>
                    <a:pt x="2924396" y="103194"/>
                    <a:pt x="2910612" y="182419"/>
                    <a:pt x="2910467" y="243670"/>
                  </a:cubicBezTo>
                  <a:cubicBezTo>
                    <a:pt x="2931608" y="304875"/>
                    <a:pt x="2905140" y="340022"/>
                    <a:pt x="2910467" y="414686"/>
                  </a:cubicBezTo>
                  <a:cubicBezTo>
                    <a:pt x="2911955" y="478422"/>
                    <a:pt x="2907596" y="551046"/>
                    <a:pt x="2910467" y="606858"/>
                  </a:cubicBezTo>
                  <a:cubicBezTo>
                    <a:pt x="2914308" y="656966"/>
                    <a:pt x="2888437" y="684684"/>
                    <a:pt x="2832997" y="684803"/>
                  </a:cubicBezTo>
                  <a:cubicBezTo>
                    <a:pt x="2779507" y="683196"/>
                    <a:pt x="2712892" y="685382"/>
                    <a:pt x="2676851" y="684803"/>
                  </a:cubicBezTo>
                  <a:cubicBezTo>
                    <a:pt x="2629756" y="691520"/>
                    <a:pt x="2581236" y="678877"/>
                    <a:pt x="2548260" y="684803"/>
                  </a:cubicBezTo>
                  <a:cubicBezTo>
                    <a:pt x="2546537" y="684716"/>
                    <a:pt x="2405760" y="669985"/>
                    <a:pt x="2337002" y="684803"/>
                  </a:cubicBezTo>
                  <a:cubicBezTo>
                    <a:pt x="2252747" y="688569"/>
                    <a:pt x="2239756" y="687233"/>
                    <a:pt x="2180856" y="684803"/>
                  </a:cubicBezTo>
                  <a:cubicBezTo>
                    <a:pt x="2119483" y="682276"/>
                    <a:pt x="2096481" y="677052"/>
                    <a:pt x="2024709" y="684803"/>
                  </a:cubicBezTo>
                  <a:cubicBezTo>
                    <a:pt x="1953493" y="698450"/>
                    <a:pt x="1878501" y="680329"/>
                    <a:pt x="1813452" y="684803"/>
                  </a:cubicBezTo>
                  <a:cubicBezTo>
                    <a:pt x="1752452" y="674742"/>
                    <a:pt x="1683245" y="677678"/>
                    <a:pt x="1574640" y="684803"/>
                  </a:cubicBezTo>
                  <a:cubicBezTo>
                    <a:pt x="1467893" y="681485"/>
                    <a:pt x="1435151" y="687035"/>
                    <a:pt x="1335827" y="684803"/>
                  </a:cubicBezTo>
                  <a:cubicBezTo>
                    <a:pt x="1231256" y="687755"/>
                    <a:pt x="1203662" y="675922"/>
                    <a:pt x="1152125" y="684803"/>
                  </a:cubicBezTo>
                  <a:cubicBezTo>
                    <a:pt x="1091287" y="685415"/>
                    <a:pt x="1064019" y="675408"/>
                    <a:pt x="1023534" y="684803"/>
                  </a:cubicBezTo>
                  <a:cubicBezTo>
                    <a:pt x="980060" y="686276"/>
                    <a:pt x="945029" y="690341"/>
                    <a:pt x="894943" y="684803"/>
                  </a:cubicBezTo>
                  <a:cubicBezTo>
                    <a:pt x="842830" y="675002"/>
                    <a:pt x="807674" y="682061"/>
                    <a:pt x="711241" y="684803"/>
                  </a:cubicBezTo>
                  <a:cubicBezTo>
                    <a:pt x="625802" y="684602"/>
                    <a:pt x="621200" y="679625"/>
                    <a:pt x="582650" y="684803"/>
                  </a:cubicBezTo>
                  <a:cubicBezTo>
                    <a:pt x="541124" y="684877"/>
                    <a:pt x="470225" y="683337"/>
                    <a:pt x="426503" y="684803"/>
                  </a:cubicBezTo>
                  <a:cubicBezTo>
                    <a:pt x="390437" y="695906"/>
                    <a:pt x="296904" y="702790"/>
                    <a:pt x="242801" y="684803"/>
                  </a:cubicBezTo>
                  <a:cubicBezTo>
                    <a:pt x="191868" y="680751"/>
                    <a:pt x="121382" y="665955"/>
                    <a:pt x="77470" y="684803"/>
                  </a:cubicBezTo>
                  <a:cubicBezTo>
                    <a:pt x="40809" y="700022"/>
                    <a:pt x="-6949" y="659101"/>
                    <a:pt x="0" y="606858"/>
                  </a:cubicBezTo>
                  <a:cubicBezTo>
                    <a:pt x="5176" y="547916"/>
                    <a:pt x="-3473" y="518826"/>
                    <a:pt x="0" y="430553"/>
                  </a:cubicBezTo>
                  <a:cubicBezTo>
                    <a:pt x="1583" y="345295"/>
                    <a:pt x="701" y="341470"/>
                    <a:pt x="0" y="270116"/>
                  </a:cubicBezTo>
                  <a:cubicBezTo>
                    <a:pt x="-273" y="186053"/>
                    <a:pt x="-8219" y="129247"/>
                    <a:pt x="0" y="77944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19050">
              <a:solidFill>
                <a:schemeClr val="tx1"/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4236762247">
                    <a:custGeom>
                      <a:avLst/>
                      <a:gdLst>
                        <a:gd name="connsiteX0" fmla="*/ 0 w 2910468"/>
                        <a:gd name="connsiteY0" fmla="*/ 77944 h 684803"/>
                        <a:gd name="connsiteX1" fmla="*/ 77470 w 2910468"/>
                        <a:gd name="connsiteY1" fmla="*/ 0 h 684803"/>
                        <a:gd name="connsiteX2" fmla="*/ 233616 w 2910468"/>
                        <a:gd name="connsiteY2" fmla="*/ 0 h 684803"/>
                        <a:gd name="connsiteX3" fmla="*/ 362207 w 2910468"/>
                        <a:gd name="connsiteY3" fmla="*/ 0 h 684803"/>
                        <a:gd name="connsiteX4" fmla="*/ 573465 w 2910468"/>
                        <a:gd name="connsiteY4" fmla="*/ 0 h 684803"/>
                        <a:gd name="connsiteX5" fmla="*/ 812277 w 2910468"/>
                        <a:gd name="connsiteY5" fmla="*/ 0 h 684803"/>
                        <a:gd name="connsiteX6" fmla="*/ 995979 w 2910468"/>
                        <a:gd name="connsiteY6" fmla="*/ 0 h 684803"/>
                        <a:gd name="connsiteX7" fmla="*/ 1152125 w 2910468"/>
                        <a:gd name="connsiteY7" fmla="*/ 0 h 684803"/>
                        <a:gd name="connsiteX8" fmla="*/ 1308272 w 2910468"/>
                        <a:gd name="connsiteY8" fmla="*/ 0 h 684803"/>
                        <a:gd name="connsiteX9" fmla="*/ 1436863 w 2910468"/>
                        <a:gd name="connsiteY9" fmla="*/ 0 h 684803"/>
                        <a:gd name="connsiteX10" fmla="*/ 1565455 w 2910468"/>
                        <a:gd name="connsiteY10" fmla="*/ 0 h 684803"/>
                        <a:gd name="connsiteX11" fmla="*/ 1694046 w 2910468"/>
                        <a:gd name="connsiteY11" fmla="*/ 0 h 684803"/>
                        <a:gd name="connsiteX12" fmla="*/ 1822637 w 2910468"/>
                        <a:gd name="connsiteY12" fmla="*/ 0 h 684803"/>
                        <a:gd name="connsiteX13" fmla="*/ 2061450 w 2910468"/>
                        <a:gd name="connsiteY13" fmla="*/ 0 h 684803"/>
                        <a:gd name="connsiteX14" fmla="*/ 2245151 w 2910468"/>
                        <a:gd name="connsiteY14" fmla="*/ 0 h 684803"/>
                        <a:gd name="connsiteX15" fmla="*/ 2483964 w 2910468"/>
                        <a:gd name="connsiteY15" fmla="*/ 0 h 684803"/>
                        <a:gd name="connsiteX16" fmla="*/ 2832997 w 2910468"/>
                        <a:gd name="connsiteY16" fmla="*/ 0 h 684803"/>
                        <a:gd name="connsiteX17" fmla="*/ 2910467 w 2910468"/>
                        <a:gd name="connsiteY17" fmla="*/ 77944 h 684803"/>
                        <a:gd name="connsiteX18" fmla="*/ 2910467 w 2910468"/>
                        <a:gd name="connsiteY18" fmla="*/ 243670 h 684803"/>
                        <a:gd name="connsiteX19" fmla="*/ 2910467 w 2910468"/>
                        <a:gd name="connsiteY19" fmla="*/ 414686 h 684803"/>
                        <a:gd name="connsiteX20" fmla="*/ 2910467 w 2910468"/>
                        <a:gd name="connsiteY20" fmla="*/ 606858 h 684803"/>
                        <a:gd name="connsiteX21" fmla="*/ 2832997 w 2910468"/>
                        <a:gd name="connsiteY21" fmla="*/ 684803 h 684803"/>
                        <a:gd name="connsiteX22" fmla="*/ 2676851 w 2910468"/>
                        <a:gd name="connsiteY22" fmla="*/ 684803 h 684803"/>
                        <a:gd name="connsiteX23" fmla="*/ 2548260 w 2910468"/>
                        <a:gd name="connsiteY23" fmla="*/ 684803 h 684803"/>
                        <a:gd name="connsiteX24" fmla="*/ 2337002 w 2910468"/>
                        <a:gd name="connsiteY24" fmla="*/ 684803 h 684803"/>
                        <a:gd name="connsiteX25" fmla="*/ 2180856 w 2910468"/>
                        <a:gd name="connsiteY25" fmla="*/ 684803 h 684803"/>
                        <a:gd name="connsiteX26" fmla="*/ 2024709 w 2910468"/>
                        <a:gd name="connsiteY26" fmla="*/ 684803 h 684803"/>
                        <a:gd name="connsiteX27" fmla="*/ 1813452 w 2910468"/>
                        <a:gd name="connsiteY27" fmla="*/ 684803 h 684803"/>
                        <a:gd name="connsiteX28" fmla="*/ 1574640 w 2910468"/>
                        <a:gd name="connsiteY28" fmla="*/ 684803 h 684803"/>
                        <a:gd name="connsiteX29" fmla="*/ 1335827 w 2910468"/>
                        <a:gd name="connsiteY29" fmla="*/ 684803 h 684803"/>
                        <a:gd name="connsiteX30" fmla="*/ 1152125 w 2910468"/>
                        <a:gd name="connsiteY30" fmla="*/ 684803 h 684803"/>
                        <a:gd name="connsiteX31" fmla="*/ 1023534 w 2910468"/>
                        <a:gd name="connsiteY31" fmla="*/ 684803 h 684803"/>
                        <a:gd name="connsiteX32" fmla="*/ 894943 w 2910468"/>
                        <a:gd name="connsiteY32" fmla="*/ 684803 h 684803"/>
                        <a:gd name="connsiteX33" fmla="*/ 711241 w 2910468"/>
                        <a:gd name="connsiteY33" fmla="*/ 684803 h 684803"/>
                        <a:gd name="connsiteX34" fmla="*/ 582650 w 2910468"/>
                        <a:gd name="connsiteY34" fmla="*/ 684803 h 684803"/>
                        <a:gd name="connsiteX35" fmla="*/ 426503 w 2910468"/>
                        <a:gd name="connsiteY35" fmla="*/ 684803 h 684803"/>
                        <a:gd name="connsiteX36" fmla="*/ 242801 w 2910468"/>
                        <a:gd name="connsiteY36" fmla="*/ 684803 h 684803"/>
                        <a:gd name="connsiteX37" fmla="*/ 77470 w 2910468"/>
                        <a:gd name="connsiteY37" fmla="*/ 684803 h 684803"/>
                        <a:gd name="connsiteX38" fmla="*/ 0 w 2910468"/>
                        <a:gd name="connsiteY38" fmla="*/ 606858 h 684803"/>
                        <a:gd name="connsiteX39" fmla="*/ 0 w 2910468"/>
                        <a:gd name="connsiteY39" fmla="*/ 430553 h 684803"/>
                        <a:gd name="connsiteX40" fmla="*/ 0 w 2910468"/>
                        <a:gd name="connsiteY40" fmla="*/ 270116 h 684803"/>
                        <a:gd name="connsiteX41" fmla="*/ 0 w 2910468"/>
                        <a:gd name="connsiteY41" fmla="*/ 77944 h 684803"/>
                        <a:gd name="connsiteX0" fmla="*/ 0 w 2910468"/>
                        <a:gd name="connsiteY0" fmla="*/ 77944 h 684803"/>
                        <a:gd name="connsiteX1" fmla="*/ 77470 w 2910468"/>
                        <a:gd name="connsiteY1" fmla="*/ 0 h 684803"/>
                        <a:gd name="connsiteX2" fmla="*/ 288727 w 2910468"/>
                        <a:gd name="connsiteY2" fmla="*/ 0 h 684803"/>
                        <a:gd name="connsiteX3" fmla="*/ 444873 w 2910468"/>
                        <a:gd name="connsiteY3" fmla="*/ 0 h 684803"/>
                        <a:gd name="connsiteX4" fmla="*/ 545909 w 2910468"/>
                        <a:gd name="connsiteY4" fmla="*/ 0 h 684803"/>
                        <a:gd name="connsiteX5" fmla="*/ 702056 w 2910468"/>
                        <a:gd name="connsiteY5" fmla="*/ 0 h 684803"/>
                        <a:gd name="connsiteX6" fmla="*/ 803092 w 2910468"/>
                        <a:gd name="connsiteY6" fmla="*/ 0 h 684803"/>
                        <a:gd name="connsiteX7" fmla="*/ 1041904 w 2910468"/>
                        <a:gd name="connsiteY7" fmla="*/ 0 h 684803"/>
                        <a:gd name="connsiteX8" fmla="*/ 1170496 w 2910468"/>
                        <a:gd name="connsiteY8" fmla="*/ 0 h 684803"/>
                        <a:gd name="connsiteX9" fmla="*/ 1381753 w 2910468"/>
                        <a:gd name="connsiteY9" fmla="*/ 0 h 684803"/>
                        <a:gd name="connsiteX10" fmla="*/ 1510344 w 2910468"/>
                        <a:gd name="connsiteY10" fmla="*/ 0 h 684803"/>
                        <a:gd name="connsiteX11" fmla="*/ 1749156 w 2910468"/>
                        <a:gd name="connsiteY11" fmla="*/ 0 h 684803"/>
                        <a:gd name="connsiteX12" fmla="*/ 1877748 w 2910468"/>
                        <a:gd name="connsiteY12" fmla="*/ 0 h 684803"/>
                        <a:gd name="connsiteX13" fmla="*/ 2061450 w 2910468"/>
                        <a:gd name="connsiteY13" fmla="*/ 0 h 684803"/>
                        <a:gd name="connsiteX14" fmla="*/ 2300262 w 2910468"/>
                        <a:gd name="connsiteY14" fmla="*/ 0 h 684803"/>
                        <a:gd name="connsiteX15" fmla="*/ 2456409 w 2910468"/>
                        <a:gd name="connsiteY15" fmla="*/ 0 h 684803"/>
                        <a:gd name="connsiteX16" fmla="*/ 2612555 w 2910468"/>
                        <a:gd name="connsiteY16" fmla="*/ 0 h 684803"/>
                        <a:gd name="connsiteX17" fmla="*/ 2832997 w 2910468"/>
                        <a:gd name="connsiteY17" fmla="*/ 0 h 684803"/>
                        <a:gd name="connsiteX18" fmla="*/ 2910467 w 2910468"/>
                        <a:gd name="connsiteY18" fmla="*/ 77944 h 684803"/>
                        <a:gd name="connsiteX19" fmla="*/ 2910467 w 2910468"/>
                        <a:gd name="connsiteY19" fmla="*/ 248959 h 684803"/>
                        <a:gd name="connsiteX20" fmla="*/ 2910467 w 2910468"/>
                        <a:gd name="connsiteY20" fmla="*/ 409397 h 684803"/>
                        <a:gd name="connsiteX21" fmla="*/ 2910467 w 2910468"/>
                        <a:gd name="connsiteY21" fmla="*/ 606858 h 684803"/>
                        <a:gd name="connsiteX22" fmla="*/ 2832997 w 2910468"/>
                        <a:gd name="connsiteY22" fmla="*/ 684803 h 684803"/>
                        <a:gd name="connsiteX23" fmla="*/ 2649296 w 2910468"/>
                        <a:gd name="connsiteY23" fmla="*/ 684803 h 684803"/>
                        <a:gd name="connsiteX24" fmla="*/ 2520704 w 2910468"/>
                        <a:gd name="connsiteY24" fmla="*/ 684803 h 684803"/>
                        <a:gd name="connsiteX25" fmla="*/ 2364558 w 2910468"/>
                        <a:gd name="connsiteY25" fmla="*/ 684803 h 684803"/>
                        <a:gd name="connsiteX26" fmla="*/ 2153300 w 2910468"/>
                        <a:gd name="connsiteY26" fmla="*/ 684803 h 684803"/>
                        <a:gd name="connsiteX27" fmla="*/ 2024709 w 2910468"/>
                        <a:gd name="connsiteY27" fmla="*/ 684803 h 684803"/>
                        <a:gd name="connsiteX28" fmla="*/ 1923673 w 2910468"/>
                        <a:gd name="connsiteY28" fmla="*/ 684803 h 684803"/>
                        <a:gd name="connsiteX29" fmla="*/ 1739971 w 2910468"/>
                        <a:gd name="connsiteY29" fmla="*/ 684803 h 684803"/>
                        <a:gd name="connsiteX30" fmla="*/ 1638935 w 2910468"/>
                        <a:gd name="connsiteY30" fmla="*/ 684803 h 684803"/>
                        <a:gd name="connsiteX31" fmla="*/ 1482789 w 2910468"/>
                        <a:gd name="connsiteY31" fmla="*/ 684803 h 684803"/>
                        <a:gd name="connsiteX32" fmla="*/ 1354198 w 2910468"/>
                        <a:gd name="connsiteY32" fmla="*/ 684803 h 684803"/>
                        <a:gd name="connsiteX33" fmla="*/ 1170496 w 2910468"/>
                        <a:gd name="connsiteY33" fmla="*/ 684803 h 684803"/>
                        <a:gd name="connsiteX34" fmla="*/ 1041904 w 2910468"/>
                        <a:gd name="connsiteY34" fmla="*/ 684803 h 684803"/>
                        <a:gd name="connsiteX35" fmla="*/ 940868 w 2910468"/>
                        <a:gd name="connsiteY35" fmla="*/ 684803 h 684803"/>
                        <a:gd name="connsiteX36" fmla="*/ 702056 w 2910468"/>
                        <a:gd name="connsiteY36" fmla="*/ 684803 h 684803"/>
                        <a:gd name="connsiteX37" fmla="*/ 463243 w 2910468"/>
                        <a:gd name="connsiteY37" fmla="*/ 684803 h 684803"/>
                        <a:gd name="connsiteX38" fmla="*/ 251986 w 2910468"/>
                        <a:gd name="connsiteY38" fmla="*/ 684803 h 684803"/>
                        <a:gd name="connsiteX39" fmla="*/ 77470 w 2910468"/>
                        <a:gd name="connsiteY39" fmla="*/ 684803 h 684803"/>
                        <a:gd name="connsiteX40" fmla="*/ 0 w 2910468"/>
                        <a:gd name="connsiteY40" fmla="*/ 606858 h 684803"/>
                        <a:gd name="connsiteX41" fmla="*/ 0 w 2910468"/>
                        <a:gd name="connsiteY41" fmla="*/ 425264 h 684803"/>
                        <a:gd name="connsiteX42" fmla="*/ 0 w 2910468"/>
                        <a:gd name="connsiteY42" fmla="*/ 243670 h 684803"/>
                        <a:gd name="connsiteX43" fmla="*/ 0 w 2910468"/>
                        <a:gd name="connsiteY43" fmla="*/ 77944 h 68480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</a:cxnLst>
                      <a:rect l="l" t="t" r="r" b="b"/>
                      <a:pathLst>
                        <a:path w="2910468" h="684803" fill="none" extrusionOk="0">
                          <a:moveTo>
                            <a:pt x="0" y="77944"/>
                          </a:moveTo>
                          <a:cubicBezTo>
                            <a:pt x="1271" y="26703"/>
                            <a:pt x="23990" y="-3692"/>
                            <a:pt x="77470" y="0"/>
                          </a:cubicBezTo>
                          <a:cubicBezTo>
                            <a:pt x="133114" y="2762"/>
                            <a:pt x="159337" y="7815"/>
                            <a:pt x="233616" y="0"/>
                          </a:cubicBezTo>
                          <a:cubicBezTo>
                            <a:pt x="307733" y="-4123"/>
                            <a:pt x="318017" y="-2297"/>
                            <a:pt x="362207" y="0"/>
                          </a:cubicBezTo>
                          <a:cubicBezTo>
                            <a:pt x="403332" y="2226"/>
                            <a:pt x="510054" y="2885"/>
                            <a:pt x="573465" y="0"/>
                          </a:cubicBezTo>
                          <a:cubicBezTo>
                            <a:pt x="623884" y="-16816"/>
                            <a:pt x="688632" y="17437"/>
                            <a:pt x="812277" y="0"/>
                          </a:cubicBezTo>
                          <a:cubicBezTo>
                            <a:pt x="930604" y="-8573"/>
                            <a:pt x="947831" y="-11755"/>
                            <a:pt x="995979" y="0"/>
                          </a:cubicBezTo>
                          <a:cubicBezTo>
                            <a:pt x="1043535" y="9595"/>
                            <a:pt x="1081160" y="-7776"/>
                            <a:pt x="1152125" y="0"/>
                          </a:cubicBezTo>
                          <a:cubicBezTo>
                            <a:pt x="1227543" y="670"/>
                            <a:pt x="1237016" y="5196"/>
                            <a:pt x="1308272" y="0"/>
                          </a:cubicBezTo>
                          <a:cubicBezTo>
                            <a:pt x="1381458" y="-6026"/>
                            <a:pt x="1393653" y="5438"/>
                            <a:pt x="1436863" y="0"/>
                          </a:cubicBezTo>
                          <a:cubicBezTo>
                            <a:pt x="1483420" y="-5721"/>
                            <a:pt x="1532552" y="4236"/>
                            <a:pt x="1565455" y="0"/>
                          </a:cubicBezTo>
                          <a:cubicBezTo>
                            <a:pt x="1597433" y="-5052"/>
                            <a:pt x="1654319" y="1261"/>
                            <a:pt x="1694046" y="0"/>
                          </a:cubicBezTo>
                          <a:cubicBezTo>
                            <a:pt x="1735068" y="5836"/>
                            <a:pt x="1782711" y="-5518"/>
                            <a:pt x="1822637" y="0"/>
                          </a:cubicBezTo>
                          <a:cubicBezTo>
                            <a:pt x="1862772" y="11039"/>
                            <a:pt x="1996223" y="5155"/>
                            <a:pt x="2061450" y="0"/>
                          </a:cubicBezTo>
                          <a:cubicBezTo>
                            <a:pt x="2124489" y="-900"/>
                            <a:pt x="2183443" y="13269"/>
                            <a:pt x="2245151" y="0"/>
                          </a:cubicBezTo>
                          <a:cubicBezTo>
                            <a:pt x="2305933" y="-3569"/>
                            <a:pt x="2390409" y="-16309"/>
                            <a:pt x="2483964" y="0"/>
                          </a:cubicBezTo>
                          <a:cubicBezTo>
                            <a:pt x="2584330" y="-1638"/>
                            <a:pt x="2684946" y="-11441"/>
                            <a:pt x="2832997" y="0"/>
                          </a:cubicBezTo>
                          <a:cubicBezTo>
                            <a:pt x="2871469" y="-4272"/>
                            <a:pt x="2918491" y="32491"/>
                            <a:pt x="2910467" y="77944"/>
                          </a:cubicBezTo>
                          <a:cubicBezTo>
                            <a:pt x="2914521" y="115369"/>
                            <a:pt x="2919280" y="180336"/>
                            <a:pt x="2910467" y="243670"/>
                          </a:cubicBezTo>
                          <a:cubicBezTo>
                            <a:pt x="2924275" y="298833"/>
                            <a:pt x="2910440" y="345170"/>
                            <a:pt x="2910467" y="414686"/>
                          </a:cubicBezTo>
                          <a:cubicBezTo>
                            <a:pt x="2921951" y="479199"/>
                            <a:pt x="2905366" y="546669"/>
                            <a:pt x="2910467" y="606858"/>
                          </a:cubicBezTo>
                          <a:cubicBezTo>
                            <a:pt x="2917168" y="649644"/>
                            <a:pt x="2882988" y="685562"/>
                            <a:pt x="2832997" y="684803"/>
                          </a:cubicBezTo>
                          <a:cubicBezTo>
                            <a:pt x="2787082" y="680575"/>
                            <a:pt x="2711606" y="683301"/>
                            <a:pt x="2676851" y="684803"/>
                          </a:cubicBezTo>
                          <a:cubicBezTo>
                            <a:pt x="2630814" y="690882"/>
                            <a:pt x="2581901" y="678277"/>
                            <a:pt x="2548260" y="684803"/>
                          </a:cubicBezTo>
                          <a:cubicBezTo>
                            <a:pt x="2528664" y="683628"/>
                            <a:pt x="2416865" y="675197"/>
                            <a:pt x="2337002" y="684803"/>
                          </a:cubicBezTo>
                          <a:cubicBezTo>
                            <a:pt x="2251987" y="689882"/>
                            <a:pt x="2240573" y="687859"/>
                            <a:pt x="2180856" y="684803"/>
                          </a:cubicBezTo>
                          <a:cubicBezTo>
                            <a:pt x="2119403" y="681473"/>
                            <a:pt x="2100007" y="679110"/>
                            <a:pt x="2024709" y="684803"/>
                          </a:cubicBezTo>
                          <a:cubicBezTo>
                            <a:pt x="1958286" y="692279"/>
                            <a:pt x="1873791" y="683636"/>
                            <a:pt x="1813452" y="684803"/>
                          </a:cubicBezTo>
                          <a:cubicBezTo>
                            <a:pt x="1748967" y="683166"/>
                            <a:pt x="1677506" y="677659"/>
                            <a:pt x="1574640" y="684803"/>
                          </a:cubicBezTo>
                          <a:cubicBezTo>
                            <a:pt x="1463654" y="677279"/>
                            <a:pt x="1439995" y="689413"/>
                            <a:pt x="1335827" y="684803"/>
                          </a:cubicBezTo>
                          <a:cubicBezTo>
                            <a:pt x="1230165" y="686092"/>
                            <a:pt x="1199277" y="680387"/>
                            <a:pt x="1152125" y="684803"/>
                          </a:cubicBezTo>
                          <a:cubicBezTo>
                            <a:pt x="1094507" y="690943"/>
                            <a:pt x="1067832" y="675989"/>
                            <a:pt x="1023534" y="684803"/>
                          </a:cubicBezTo>
                          <a:cubicBezTo>
                            <a:pt x="981008" y="690975"/>
                            <a:pt x="939881" y="690037"/>
                            <a:pt x="894943" y="684803"/>
                          </a:cubicBezTo>
                          <a:cubicBezTo>
                            <a:pt x="844744" y="677205"/>
                            <a:pt x="800057" y="682854"/>
                            <a:pt x="711241" y="684803"/>
                          </a:cubicBezTo>
                          <a:cubicBezTo>
                            <a:pt x="625593" y="684412"/>
                            <a:pt x="622173" y="680349"/>
                            <a:pt x="582650" y="684803"/>
                          </a:cubicBezTo>
                          <a:cubicBezTo>
                            <a:pt x="543554" y="687661"/>
                            <a:pt x="464299" y="676160"/>
                            <a:pt x="426503" y="684803"/>
                          </a:cubicBezTo>
                          <a:cubicBezTo>
                            <a:pt x="384495" y="695576"/>
                            <a:pt x="300701" y="697371"/>
                            <a:pt x="242801" y="684803"/>
                          </a:cubicBezTo>
                          <a:cubicBezTo>
                            <a:pt x="193273" y="676531"/>
                            <a:pt x="122294" y="674923"/>
                            <a:pt x="77470" y="684803"/>
                          </a:cubicBezTo>
                          <a:cubicBezTo>
                            <a:pt x="37465" y="695894"/>
                            <a:pt x="-6319" y="651702"/>
                            <a:pt x="0" y="606858"/>
                          </a:cubicBezTo>
                          <a:cubicBezTo>
                            <a:pt x="4298" y="547800"/>
                            <a:pt x="34" y="519593"/>
                            <a:pt x="0" y="430553"/>
                          </a:cubicBezTo>
                          <a:cubicBezTo>
                            <a:pt x="1588" y="345186"/>
                            <a:pt x="640" y="341348"/>
                            <a:pt x="0" y="270116"/>
                          </a:cubicBezTo>
                          <a:cubicBezTo>
                            <a:pt x="6596" y="190130"/>
                            <a:pt x="-2182" y="137536"/>
                            <a:pt x="0" y="77944"/>
                          </a:cubicBezTo>
                          <a:close/>
                        </a:path>
                        <a:path w="2910468" h="684803" stroke="0" extrusionOk="0">
                          <a:moveTo>
                            <a:pt x="0" y="77944"/>
                          </a:moveTo>
                          <a:cubicBezTo>
                            <a:pt x="4072" y="36645"/>
                            <a:pt x="41797" y="-4898"/>
                            <a:pt x="77470" y="0"/>
                          </a:cubicBezTo>
                          <a:cubicBezTo>
                            <a:pt x="182365" y="-2541"/>
                            <a:pt x="215792" y="3119"/>
                            <a:pt x="288727" y="0"/>
                          </a:cubicBezTo>
                          <a:cubicBezTo>
                            <a:pt x="361625" y="811"/>
                            <a:pt x="413225" y="-11490"/>
                            <a:pt x="444873" y="0"/>
                          </a:cubicBezTo>
                          <a:cubicBezTo>
                            <a:pt x="485594" y="3598"/>
                            <a:pt x="526710" y="-1341"/>
                            <a:pt x="545909" y="0"/>
                          </a:cubicBezTo>
                          <a:cubicBezTo>
                            <a:pt x="556804" y="4438"/>
                            <a:pt x="645129" y="-78"/>
                            <a:pt x="702056" y="0"/>
                          </a:cubicBezTo>
                          <a:cubicBezTo>
                            <a:pt x="755428" y="15"/>
                            <a:pt x="771354" y="-3159"/>
                            <a:pt x="803092" y="0"/>
                          </a:cubicBezTo>
                          <a:cubicBezTo>
                            <a:pt x="831830" y="-5080"/>
                            <a:pt x="976934" y="-3890"/>
                            <a:pt x="1041904" y="0"/>
                          </a:cubicBezTo>
                          <a:cubicBezTo>
                            <a:pt x="1101641" y="9873"/>
                            <a:pt x="1117182" y="2834"/>
                            <a:pt x="1170496" y="0"/>
                          </a:cubicBezTo>
                          <a:cubicBezTo>
                            <a:pt x="1216827" y="1328"/>
                            <a:pt x="1280995" y="-8050"/>
                            <a:pt x="1381753" y="0"/>
                          </a:cubicBezTo>
                          <a:cubicBezTo>
                            <a:pt x="1476695" y="-6666"/>
                            <a:pt x="1480392" y="-5861"/>
                            <a:pt x="1510344" y="0"/>
                          </a:cubicBezTo>
                          <a:cubicBezTo>
                            <a:pt x="1536199" y="5057"/>
                            <a:pt x="1689013" y="4408"/>
                            <a:pt x="1749156" y="0"/>
                          </a:cubicBezTo>
                          <a:cubicBezTo>
                            <a:pt x="1822179" y="-9391"/>
                            <a:pt x="1815895" y="3822"/>
                            <a:pt x="1877748" y="0"/>
                          </a:cubicBezTo>
                          <a:cubicBezTo>
                            <a:pt x="1933808" y="-5163"/>
                            <a:pt x="2027171" y="10934"/>
                            <a:pt x="2061450" y="0"/>
                          </a:cubicBezTo>
                          <a:cubicBezTo>
                            <a:pt x="2103719" y="-7068"/>
                            <a:pt x="2248845" y="-8239"/>
                            <a:pt x="2300262" y="0"/>
                          </a:cubicBezTo>
                          <a:cubicBezTo>
                            <a:pt x="2351849" y="5130"/>
                            <a:pt x="2419683" y="-27"/>
                            <a:pt x="2456409" y="0"/>
                          </a:cubicBezTo>
                          <a:cubicBezTo>
                            <a:pt x="2498560" y="419"/>
                            <a:pt x="2540293" y="-48"/>
                            <a:pt x="2612555" y="0"/>
                          </a:cubicBezTo>
                          <a:cubicBezTo>
                            <a:pt x="2679499" y="3405"/>
                            <a:pt x="2765664" y="3464"/>
                            <a:pt x="2832997" y="0"/>
                          </a:cubicBezTo>
                          <a:cubicBezTo>
                            <a:pt x="2885451" y="-252"/>
                            <a:pt x="2920926" y="30937"/>
                            <a:pt x="2910467" y="77944"/>
                          </a:cubicBezTo>
                          <a:cubicBezTo>
                            <a:pt x="2896563" y="139442"/>
                            <a:pt x="2905122" y="176589"/>
                            <a:pt x="2910467" y="248959"/>
                          </a:cubicBezTo>
                          <a:cubicBezTo>
                            <a:pt x="2914716" y="321689"/>
                            <a:pt x="2916653" y="332595"/>
                            <a:pt x="2910467" y="409397"/>
                          </a:cubicBezTo>
                          <a:cubicBezTo>
                            <a:pt x="2904730" y="479012"/>
                            <a:pt x="2908516" y="508403"/>
                            <a:pt x="2910467" y="606858"/>
                          </a:cubicBezTo>
                          <a:cubicBezTo>
                            <a:pt x="2916163" y="657766"/>
                            <a:pt x="2883781" y="693625"/>
                            <a:pt x="2832997" y="684803"/>
                          </a:cubicBezTo>
                          <a:cubicBezTo>
                            <a:pt x="2774399" y="690153"/>
                            <a:pt x="2715072" y="694005"/>
                            <a:pt x="2649296" y="684803"/>
                          </a:cubicBezTo>
                          <a:cubicBezTo>
                            <a:pt x="2578016" y="677978"/>
                            <a:pt x="2560681" y="685297"/>
                            <a:pt x="2520704" y="684803"/>
                          </a:cubicBezTo>
                          <a:cubicBezTo>
                            <a:pt x="2468914" y="681599"/>
                            <a:pt x="2419502" y="700585"/>
                            <a:pt x="2364558" y="684803"/>
                          </a:cubicBezTo>
                          <a:cubicBezTo>
                            <a:pt x="2310472" y="666382"/>
                            <a:pt x="2216132" y="684108"/>
                            <a:pt x="2153300" y="684803"/>
                          </a:cubicBezTo>
                          <a:cubicBezTo>
                            <a:pt x="2100623" y="686956"/>
                            <a:pt x="2076262" y="683598"/>
                            <a:pt x="2024709" y="684803"/>
                          </a:cubicBezTo>
                          <a:cubicBezTo>
                            <a:pt x="1970298" y="686682"/>
                            <a:pt x="1957172" y="681277"/>
                            <a:pt x="1923673" y="684803"/>
                          </a:cubicBezTo>
                          <a:cubicBezTo>
                            <a:pt x="1883469" y="684534"/>
                            <a:pt x="1781341" y="678688"/>
                            <a:pt x="1739971" y="684803"/>
                          </a:cubicBezTo>
                          <a:cubicBezTo>
                            <a:pt x="1695240" y="683823"/>
                            <a:pt x="1675567" y="680550"/>
                            <a:pt x="1638935" y="684803"/>
                          </a:cubicBezTo>
                          <a:cubicBezTo>
                            <a:pt x="1607693" y="683487"/>
                            <a:pt x="1529203" y="685299"/>
                            <a:pt x="1482789" y="684803"/>
                          </a:cubicBezTo>
                          <a:cubicBezTo>
                            <a:pt x="1440883" y="689844"/>
                            <a:pt x="1401737" y="685210"/>
                            <a:pt x="1354198" y="684803"/>
                          </a:cubicBezTo>
                          <a:cubicBezTo>
                            <a:pt x="1315739" y="682087"/>
                            <a:pt x="1216664" y="692088"/>
                            <a:pt x="1170496" y="684803"/>
                          </a:cubicBezTo>
                          <a:cubicBezTo>
                            <a:pt x="1122987" y="689630"/>
                            <a:pt x="1087561" y="684834"/>
                            <a:pt x="1041904" y="684803"/>
                          </a:cubicBezTo>
                          <a:cubicBezTo>
                            <a:pt x="997502" y="685677"/>
                            <a:pt x="982958" y="687411"/>
                            <a:pt x="940868" y="684803"/>
                          </a:cubicBezTo>
                          <a:cubicBezTo>
                            <a:pt x="899788" y="705926"/>
                            <a:pt x="795393" y="656756"/>
                            <a:pt x="702056" y="684803"/>
                          </a:cubicBezTo>
                          <a:cubicBezTo>
                            <a:pt x="604654" y="690694"/>
                            <a:pt x="538484" y="676371"/>
                            <a:pt x="463243" y="684803"/>
                          </a:cubicBezTo>
                          <a:cubicBezTo>
                            <a:pt x="394552" y="694085"/>
                            <a:pt x="310815" y="685515"/>
                            <a:pt x="251986" y="684803"/>
                          </a:cubicBezTo>
                          <a:cubicBezTo>
                            <a:pt x="206053" y="677821"/>
                            <a:pt x="124935" y="691296"/>
                            <a:pt x="77470" y="684803"/>
                          </a:cubicBezTo>
                          <a:cubicBezTo>
                            <a:pt x="38952" y="693500"/>
                            <a:pt x="-3371" y="644784"/>
                            <a:pt x="0" y="606858"/>
                          </a:cubicBezTo>
                          <a:cubicBezTo>
                            <a:pt x="-2206" y="537411"/>
                            <a:pt x="-2594" y="509618"/>
                            <a:pt x="0" y="425264"/>
                          </a:cubicBezTo>
                          <a:cubicBezTo>
                            <a:pt x="13574" y="343708"/>
                            <a:pt x="6320" y="297199"/>
                            <a:pt x="0" y="243670"/>
                          </a:cubicBezTo>
                          <a:cubicBezTo>
                            <a:pt x="407" y="202003"/>
                            <a:pt x="-247" y="126459"/>
                            <a:pt x="0" y="77944"/>
                          </a:cubicBezTo>
                          <a:close/>
                        </a:path>
                        <a:path w="2910468" h="684803" fill="none" stroke="0" extrusionOk="0">
                          <a:moveTo>
                            <a:pt x="0" y="77944"/>
                          </a:moveTo>
                          <a:cubicBezTo>
                            <a:pt x="7242" y="33706"/>
                            <a:pt x="30988" y="-6711"/>
                            <a:pt x="77470" y="0"/>
                          </a:cubicBezTo>
                          <a:cubicBezTo>
                            <a:pt x="138340" y="7835"/>
                            <a:pt x="164508" y="6378"/>
                            <a:pt x="233616" y="0"/>
                          </a:cubicBezTo>
                          <a:cubicBezTo>
                            <a:pt x="307734" y="-5852"/>
                            <a:pt x="317812" y="-1449"/>
                            <a:pt x="362207" y="0"/>
                          </a:cubicBezTo>
                          <a:cubicBezTo>
                            <a:pt x="408845" y="-1499"/>
                            <a:pt x="513652" y="9165"/>
                            <a:pt x="573465" y="0"/>
                          </a:cubicBezTo>
                          <a:cubicBezTo>
                            <a:pt x="631577" y="7645"/>
                            <a:pt x="698272" y="12017"/>
                            <a:pt x="812277" y="0"/>
                          </a:cubicBezTo>
                          <a:cubicBezTo>
                            <a:pt x="927026" y="-5966"/>
                            <a:pt x="952364" y="-9576"/>
                            <a:pt x="995979" y="0"/>
                          </a:cubicBezTo>
                          <a:cubicBezTo>
                            <a:pt x="1046205" y="11962"/>
                            <a:pt x="1077931" y="7039"/>
                            <a:pt x="1152125" y="0"/>
                          </a:cubicBezTo>
                          <a:cubicBezTo>
                            <a:pt x="1228494" y="901"/>
                            <a:pt x="1238818" y="8004"/>
                            <a:pt x="1308272" y="0"/>
                          </a:cubicBezTo>
                          <a:cubicBezTo>
                            <a:pt x="1380407" y="-4422"/>
                            <a:pt x="1398321" y="1967"/>
                            <a:pt x="1436863" y="0"/>
                          </a:cubicBezTo>
                          <a:cubicBezTo>
                            <a:pt x="1483106" y="-3375"/>
                            <a:pt x="1536231" y="3698"/>
                            <a:pt x="1565455" y="0"/>
                          </a:cubicBezTo>
                          <a:cubicBezTo>
                            <a:pt x="1593231" y="-2568"/>
                            <a:pt x="1658708" y="1317"/>
                            <a:pt x="1694046" y="0"/>
                          </a:cubicBezTo>
                          <a:cubicBezTo>
                            <a:pt x="1740009" y="3675"/>
                            <a:pt x="1779112" y="-4199"/>
                            <a:pt x="1822637" y="0"/>
                          </a:cubicBezTo>
                          <a:cubicBezTo>
                            <a:pt x="1862552" y="5344"/>
                            <a:pt x="2002285" y="6327"/>
                            <a:pt x="2061450" y="0"/>
                          </a:cubicBezTo>
                          <a:cubicBezTo>
                            <a:pt x="2111737" y="-4017"/>
                            <a:pt x="2191453" y="-775"/>
                            <a:pt x="2245151" y="0"/>
                          </a:cubicBezTo>
                          <a:cubicBezTo>
                            <a:pt x="2321226" y="325"/>
                            <a:pt x="2393973" y="-11491"/>
                            <a:pt x="2483964" y="0"/>
                          </a:cubicBezTo>
                          <a:cubicBezTo>
                            <a:pt x="2586714" y="16324"/>
                            <a:pt x="2681325" y="8939"/>
                            <a:pt x="2832997" y="0"/>
                          </a:cubicBezTo>
                          <a:cubicBezTo>
                            <a:pt x="2867956" y="-13476"/>
                            <a:pt x="2909636" y="26218"/>
                            <a:pt x="2910467" y="77944"/>
                          </a:cubicBezTo>
                          <a:cubicBezTo>
                            <a:pt x="2922905" y="108872"/>
                            <a:pt x="2893840" y="185242"/>
                            <a:pt x="2910467" y="243670"/>
                          </a:cubicBezTo>
                          <a:cubicBezTo>
                            <a:pt x="2920492" y="310409"/>
                            <a:pt x="2900258" y="351192"/>
                            <a:pt x="2910467" y="414686"/>
                          </a:cubicBezTo>
                          <a:cubicBezTo>
                            <a:pt x="2910719" y="475745"/>
                            <a:pt x="2908242" y="559248"/>
                            <a:pt x="2910467" y="606858"/>
                          </a:cubicBezTo>
                          <a:cubicBezTo>
                            <a:pt x="2911653" y="663257"/>
                            <a:pt x="2883424" y="688737"/>
                            <a:pt x="2832997" y="684803"/>
                          </a:cubicBezTo>
                          <a:cubicBezTo>
                            <a:pt x="2780379" y="683498"/>
                            <a:pt x="2721351" y="683225"/>
                            <a:pt x="2676851" y="684803"/>
                          </a:cubicBezTo>
                          <a:cubicBezTo>
                            <a:pt x="2631885" y="688806"/>
                            <a:pt x="2578195" y="684198"/>
                            <a:pt x="2548260" y="684803"/>
                          </a:cubicBezTo>
                          <a:cubicBezTo>
                            <a:pt x="2523789" y="687113"/>
                            <a:pt x="2415578" y="677940"/>
                            <a:pt x="2337002" y="684803"/>
                          </a:cubicBezTo>
                          <a:cubicBezTo>
                            <a:pt x="2253864" y="688665"/>
                            <a:pt x="2239062" y="685982"/>
                            <a:pt x="2180856" y="684803"/>
                          </a:cubicBezTo>
                          <a:cubicBezTo>
                            <a:pt x="2122011" y="686021"/>
                            <a:pt x="2100621" y="681355"/>
                            <a:pt x="2024709" y="684803"/>
                          </a:cubicBezTo>
                          <a:cubicBezTo>
                            <a:pt x="1943015" y="694168"/>
                            <a:pt x="1886209" y="673818"/>
                            <a:pt x="1813452" y="684803"/>
                          </a:cubicBezTo>
                          <a:cubicBezTo>
                            <a:pt x="1754399" y="682235"/>
                            <a:pt x="1692233" y="687751"/>
                            <a:pt x="1574640" y="684803"/>
                          </a:cubicBezTo>
                          <a:cubicBezTo>
                            <a:pt x="1475727" y="687053"/>
                            <a:pt x="1429113" y="681716"/>
                            <a:pt x="1335827" y="684803"/>
                          </a:cubicBezTo>
                          <a:cubicBezTo>
                            <a:pt x="1239004" y="690354"/>
                            <a:pt x="1204744" y="677746"/>
                            <a:pt x="1152125" y="684803"/>
                          </a:cubicBezTo>
                          <a:cubicBezTo>
                            <a:pt x="1098798" y="681541"/>
                            <a:pt x="1065562" y="678178"/>
                            <a:pt x="1023534" y="684803"/>
                          </a:cubicBezTo>
                          <a:cubicBezTo>
                            <a:pt x="978319" y="684072"/>
                            <a:pt x="955172" y="686878"/>
                            <a:pt x="894943" y="684803"/>
                          </a:cubicBezTo>
                          <a:cubicBezTo>
                            <a:pt x="840558" y="680460"/>
                            <a:pt x="802603" y="683778"/>
                            <a:pt x="711241" y="684803"/>
                          </a:cubicBezTo>
                          <a:cubicBezTo>
                            <a:pt x="626790" y="685221"/>
                            <a:pt x="622263" y="680503"/>
                            <a:pt x="582650" y="684803"/>
                          </a:cubicBezTo>
                          <a:cubicBezTo>
                            <a:pt x="539308" y="684901"/>
                            <a:pt x="462722" y="682305"/>
                            <a:pt x="426503" y="684803"/>
                          </a:cubicBezTo>
                          <a:cubicBezTo>
                            <a:pt x="403238" y="691327"/>
                            <a:pt x="290882" y="691394"/>
                            <a:pt x="242801" y="684803"/>
                          </a:cubicBezTo>
                          <a:cubicBezTo>
                            <a:pt x="188200" y="691739"/>
                            <a:pt x="130912" y="665945"/>
                            <a:pt x="77470" y="684803"/>
                          </a:cubicBezTo>
                          <a:cubicBezTo>
                            <a:pt x="36992" y="697528"/>
                            <a:pt x="1183" y="661503"/>
                            <a:pt x="0" y="606858"/>
                          </a:cubicBezTo>
                          <a:cubicBezTo>
                            <a:pt x="5452" y="546129"/>
                            <a:pt x="-4238" y="515473"/>
                            <a:pt x="0" y="430553"/>
                          </a:cubicBezTo>
                          <a:cubicBezTo>
                            <a:pt x="1696" y="345206"/>
                            <a:pt x="1053" y="342285"/>
                            <a:pt x="0" y="270116"/>
                          </a:cubicBezTo>
                          <a:cubicBezTo>
                            <a:pt x="-11540" y="191967"/>
                            <a:pt x="3437" y="132383"/>
                            <a:pt x="0" y="77944"/>
                          </a:cubicBezTo>
                          <a:close/>
                        </a:path>
                      </a:pathLst>
                    </a:cu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83508"/>
              <a:endParaRPr lang="th-TH" sz="3284">
                <a:solidFill>
                  <a:prstClr val="white"/>
                </a:solidFill>
                <a:latin typeface="MN ONIGIRI" pitchFamily="2" charset="0"/>
                <a:cs typeface="MN ONIGIRI" pitchFamily="2" charset="0"/>
              </a:endParaRPr>
            </a:p>
          </p:txBody>
        </p:sp>
        <p:sp>
          <p:nvSpPr>
            <p:cNvPr id="18" name="กล่องข้อความ 17">
              <a:extLst>
                <a:ext uri="{FF2B5EF4-FFF2-40B4-BE49-F238E27FC236}">
                  <a16:creationId xmlns:a16="http://schemas.microsoft.com/office/drawing/2014/main" id="{69FB0DBA-A2F7-EDCD-6645-14C7C5A1C122}"/>
                </a:ext>
              </a:extLst>
            </p:cNvPr>
            <p:cNvSpPr txBox="1"/>
            <p:nvPr/>
          </p:nvSpPr>
          <p:spPr>
            <a:xfrm>
              <a:off x="1767468" y="3064181"/>
              <a:ext cx="3033132" cy="68480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th-TH" dirty="0">
                  <a:latin typeface="FC Crayon [Non-commercial] Reg" pitchFamily="2" charset="-34"/>
                  <a:cs typeface="FC Crayon [Non-commercial] Reg" pitchFamily="2" charset="-34"/>
                </a:rPr>
                <a:t>ตัวละลาย (</a:t>
              </a:r>
              <a:r>
                <a:rPr lang="en" dirty="0">
                  <a:latin typeface="FC Crayon [Non-commercial] Reg" pitchFamily="2" charset="-34"/>
                  <a:cs typeface="FC Crayon [Non-commercial] Reg" pitchFamily="2" charset="-34"/>
                </a:rPr>
                <a:t>solute)</a:t>
              </a:r>
              <a:endParaRPr lang="th-TH" dirty="0"/>
            </a:p>
          </p:txBody>
        </p:sp>
      </p:grpSp>
      <p:sp>
        <p:nvSpPr>
          <p:cNvPr id="21" name="กล่องข้อความ 20">
            <a:extLst>
              <a:ext uri="{FF2B5EF4-FFF2-40B4-BE49-F238E27FC236}">
                <a16:creationId xmlns:a16="http://schemas.microsoft.com/office/drawing/2014/main" id="{6EF4AC99-8564-079B-452A-F6069186A7D7}"/>
              </a:ext>
            </a:extLst>
          </p:cNvPr>
          <p:cNvSpPr txBox="1"/>
          <p:nvPr/>
        </p:nvSpPr>
        <p:spPr>
          <a:xfrm>
            <a:off x="3552743" y="2673016"/>
            <a:ext cx="3033132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dirty="0">
                <a:latin typeface="FC Crayon [Non-commercial] Reg" pitchFamily="2" charset="-34"/>
                <a:cs typeface="FC Crayon [Non-commercial] Reg" pitchFamily="2" charset="-34"/>
              </a:rPr>
              <a:t>+</a:t>
            </a:r>
            <a:endParaRPr lang="th-TH" sz="4000" dirty="0"/>
          </a:p>
        </p:txBody>
      </p:sp>
      <p:sp>
        <p:nvSpPr>
          <p:cNvPr id="25" name="กล่องข้อความ 24">
            <a:extLst>
              <a:ext uri="{FF2B5EF4-FFF2-40B4-BE49-F238E27FC236}">
                <a16:creationId xmlns:a16="http://schemas.microsoft.com/office/drawing/2014/main" id="{650DCB32-83AE-C62A-0D88-A0775EECF23D}"/>
              </a:ext>
            </a:extLst>
          </p:cNvPr>
          <p:cNvSpPr txBox="1"/>
          <p:nvPr/>
        </p:nvSpPr>
        <p:spPr>
          <a:xfrm>
            <a:off x="1053425" y="4053993"/>
            <a:ext cx="1008514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h-TH" sz="3200" dirty="0">
                <a:solidFill>
                  <a:schemeClr val="accent5"/>
                </a:solidFill>
                <a:latin typeface="FC Crayon [Non-commercial] Reg" pitchFamily="2" charset="-34"/>
                <a:cs typeface="FC Crayon [Non-commercial] Reg" pitchFamily="2" charset="-34"/>
              </a:rPr>
              <a:t>ตัวทำละลาย (</a:t>
            </a:r>
            <a:r>
              <a:rPr lang="en" sz="3200" dirty="0">
                <a:solidFill>
                  <a:schemeClr val="accent5"/>
                </a:solidFill>
                <a:latin typeface="FC Crayon [Non-commercial] Reg" pitchFamily="2" charset="-34"/>
                <a:cs typeface="FC Crayon [Non-commercial] Reg" pitchFamily="2" charset="-34"/>
              </a:rPr>
              <a:t>solvent)</a:t>
            </a:r>
            <a:r>
              <a:rPr lang="th-TH" sz="3200" dirty="0">
                <a:solidFill>
                  <a:schemeClr val="accent5"/>
                </a:solidFill>
              </a:rPr>
              <a:t> </a:t>
            </a:r>
            <a:r>
              <a:rPr lang="th-TH" sz="3200" dirty="0">
                <a:latin typeface="FC Crayon [Non-commercial] Reg" pitchFamily="2" charset="-34"/>
                <a:cs typeface="FC Crayon [Non-commercial] Reg" pitchFamily="2" charset="-34"/>
              </a:rPr>
              <a:t>คือ</a:t>
            </a:r>
            <a:r>
              <a:rPr lang="th-TH" sz="3200" dirty="0">
                <a:solidFill>
                  <a:srgbClr val="BAC2FF"/>
                </a:solidFill>
              </a:rPr>
              <a:t> </a:t>
            </a:r>
            <a:r>
              <a:rPr lang="th-TH" sz="3200" dirty="0">
                <a:solidFill>
                  <a:srgbClr val="0A0A0A"/>
                </a:solidFill>
                <a:latin typeface="FC Crayon [Non-commercial] Reg" pitchFamily="2" charset="-34"/>
                <a:cs typeface="FC Crayon [Non-commercial] Reg" pitchFamily="2" charset="-34"/>
              </a:rPr>
              <a:t>สารที่มีความสามารถใน</a:t>
            </a:r>
            <a:r>
              <a:rPr lang="th-TH" sz="3200" dirty="0" err="1">
                <a:solidFill>
                  <a:srgbClr val="0A0A0A"/>
                </a:solidFill>
                <a:latin typeface="FC Crayon [Non-commercial] Reg" pitchFamily="2" charset="-34"/>
                <a:cs typeface="FC Crayon [Non-commercial] Reg" pitchFamily="2" charset="-34"/>
              </a:rPr>
              <a:t>การทำ</a:t>
            </a:r>
            <a:r>
              <a:rPr lang="th-TH" sz="3200" dirty="0">
                <a:solidFill>
                  <a:srgbClr val="0A0A0A"/>
                </a:solidFill>
                <a:latin typeface="FC Crayon [Non-commercial] Reg" pitchFamily="2" charset="-34"/>
                <a:cs typeface="FC Crayon [Non-commercial] Reg" pitchFamily="2" charset="-34"/>
              </a:rPr>
              <a:t>ให้สารอื่น ๆ ละลายได้</a:t>
            </a:r>
          </a:p>
        </p:txBody>
      </p:sp>
      <p:sp>
        <p:nvSpPr>
          <p:cNvPr id="26" name="กล่องข้อความ 25">
            <a:extLst>
              <a:ext uri="{FF2B5EF4-FFF2-40B4-BE49-F238E27FC236}">
                <a16:creationId xmlns:a16="http://schemas.microsoft.com/office/drawing/2014/main" id="{4471C191-A600-BB54-91A8-350CF75BCE69}"/>
              </a:ext>
            </a:extLst>
          </p:cNvPr>
          <p:cNvSpPr txBox="1"/>
          <p:nvPr/>
        </p:nvSpPr>
        <p:spPr>
          <a:xfrm>
            <a:off x="745711" y="4898562"/>
            <a:ext cx="751654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h-TH" sz="3200" dirty="0">
                <a:solidFill>
                  <a:schemeClr val="accent5"/>
                </a:solidFill>
                <a:latin typeface="FC Crayon [Non-commercial] Reg" pitchFamily="2" charset="-34"/>
                <a:cs typeface="FC Crayon [Non-commercial] Reg" pitchFamily="2" charset="-34"/>
              </a:rPr>
              <a:t>ตัวละลาย (</a:t>
            </a:r>
            <a:r>
              <a:rPr lang="en" sz="3200" dirty="0">
                <a:solidFill>
                  <a:schemeClr val="accent5"/>
                </a:solidFill>
                <a:latin typeface="FC Crayon [Non-commercial] Reg" pitchFamily="2" charset="-34"/>
                <a:cs typeface="FC Crayon [Non-commercial] Reg" pitchFamily="2" charset="-34"/>
              </a:rPr>
              <a:t>solute)</a:t>
            </a:r>
            <a:r>
              <a:rPr lang="th-TH" sz="3200" dirty="0">
                <a:solidFill>
                  <a:schemeClr val="accent5"/>
                </a:solidFill>
              </a:rPr>
              <a:t> </a:t>
            </a:r>
            <a:r>
              <a:rPr lang="th-TH" sz="3200" dirty="0">
                <a:latin typeface="FC Crayon [Non-commercial] Reg" pitchFamily="2" charset="-34"/>
                <a:cs typeface="FC Crayon [Non-commercial] Reg" pitchFamily="2" charset="-34"/>
              </a:rPr>
              <a:t>คือ</a:t>
            </a:r>
            <a:r>
              <a:rPr lang="th-TH" sz="3200" dirty="0">
                <a:solidFill>
                  <a:srgbClr val="BAC2FF"/>
                </a:solidFill>
              </a:rPr>
              <a:t> </a:t>
            </a:r>
            <a:r>
              <a:rPr lang="th-TH" sz="3200" dirty="0">
                <a:latin typeface="FC Crayon [Non-commercial] Reg" pitchFamily="2" charset="-34"/>
                <a:cs typeface="FC Crayon [Non-commercial] Reg" pitchFamily="2" charset="-34"/>
              </a:rPr>
              <a:t>สารที่ละลายอยู่ในตัวทำละลาย</a:t>
            </a:r>
          </a:p>
        </p:txBody>
      </p:sp>
    </p:spTree>
    <p:extLst>
      <p:ext uri="{BB962C8B-B14F-4D97-AF65-F5344CB8AC3E}">
        <p14:creationId xmlns:p14="http://schemas.microsoft.com/office/powerpoint/2010/main" val="14290692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7.40741E-7 L 0 0.00023 " pathEditMode="relative" rAng="0" ptsTypes="AA">
                                      <p:cBhvr>
                                        <p:cTn id="6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  <p:animRot by="1500000">
                                      <p:cBhvr>
                                        <p:cTn id="7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5" grpId="0"/>
      <p:bldP spid="2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รูปภาพ 1">
            <a:extLst>
              <a:ext uri="{FF2B5EF4-FFF2-40B4-BE49-F238E27FC236}">
                <a16:creationId xmlns:a16="http://schemas.microsoft.com/office/drawing/2014/main" id="{E169B10E-7ABA-B44C-7C89-623728E7C5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47925" y="5904470"/>
            <a:ext cx="1282700" cy="609600"/>
          </a:xfrm>
          <a:prstGeom prst="rect">
            <a:avLst/>
          </a:prstGeom>
        </p:spPr>
      </p:pic>
      <p:grpSp>
        <p:nvGrpSpPr>
          <p:cNvPr id="10" name="กลุ่ม 9">
            <a:extLst>
              <a:ext uri="{FF2B5EF4-FFF2-40B4-BE49-F238E27FC236}">
                <a16:creationId xmlns:a16="http://schemas.microsoft.com/office/drawing/2014/main" id="{DB487419-F587-A7E6-B8DA-D8C04C704A37}"/>
              </a:ext>
            </a:extLst>
          </p:cNvPr>
          <p:cNvGrpSpPr/>
          <p:nvPr/>
        </p:nvGrpSpPr>
        <p:grpSpPr>
          <a:xfrm>
            <a:off x="-298512" y="613848"/>
            <a:ext cx="7380534" cy="684803"/>
            <a:chOff x="1776549" y="3086598"/>
            <a:chExt cx="3173631" cy="684803"/>
          </a:xfrm>
        </p:grpSpPr>
        <p:sp>
          <p:nvSpPr>
            <p:cNvPr id="11" name="สี่เหลี่ยมผืนผ้ามุมมน 4">
              <a:extLst>
                <a:ext uri="{FF2B5EF4-FFF2-40B4-BE49-F238E27FC236}">
                  <a16:creationId xmlns:a16="http://schemas.microsoft.com/office/drawing/2014/main" id="{9281A047-FCCB-2794-1664-FDD9104C795B}"/>
                </a:ext>
              </a:extLst>
            </p:cNvPr>
            <p:cNvSpPr/>
            <p:nvPr/>
          </p:nvSpPr>
          <p:spPr>
            <a:xfrm>
              <a:off x="1957834" y="3086598"/>
              <a:ext cx="2798303" cy="684803"/>
            </a:xfrm>
            <a:custGeom>
              <a:avLst/>
              <a:gdLst>
                <a:gd name="connsiteX0" fmla="*/ 0 w 2798303"/>
                <a:gd name="connsiteY0" fmla="*/ 77944 h 684803"/>
                <a:gd name="connsiteX1" fmla="*/ 74484 w 2798303"/>
                <a:gd name="connsiteY1" fmla="*/ 0 h 684803"/>
                <a:gd name="connsiteX2" fmla="*/ 224613 w 2798303"/>
                <a:gd name="connsiteY2" fmla="*/ 0 h 684803"/>
                <a:gd name="connsiteX3" fmla="*/ 348248 w 2798303"/>
                <a:gd name="connsiteY3" fmla="*/ 0 h 684803"/>
                <a:gd name="connsiteX4" fmla="*/ 551364 w 2798303"/>
                <a:gd name="connsiteY4" fmla="*/ 0 h 684803"/>
                <a:gd name="connsiteX5" fmla="*/ 780973 w 2798303"/>
                <a:gd name="connsiteY5" fmla="*/ 0 h 684803"/>
                <a:gd name="connsiteX6" fmla="*/ 957595 w 2798303"/>
                <a:gd name="connsiteY6" fmla="*/ 0 h 684803"/>
                <a:gd name="connsiteX7" fmla="*/ 1107724 w 2798303"/>
                <a:gd name="connsiteY7" fmla="*/ 0 h 684803"/>
                <a:gd name="connsiteX8" fmla="*/ 1257853 w 2798303"/>
                <a:gd name="connsiteY8" fmla="*/ 0 h 684803"/>
                <a:gd name="connsiteX9" fmla="*/ 1381489 w 2798303"/>
                <a:gd name="connsiteY9" fmla="*/ 0 h 684803"/>
                <a:gd name="connsiteX10" fmla="*/ 1505124 w 2798303"/>
                <a:gd name="connsiteY10" fmla="*/ 0 h 684803"/>
                <a:gd name="connsiteX11" fmla="*/ 1628760 w 2798303"/>
                <a:gd name="connsiteY11" fmla="*/ 0 h 684803"/>
                <a:gd name="connsiteX12" fmla="*/ 1752395 w 2798303"/>
                <a:gd name="connsiteY12" fmla="*/ 0 h 684803"/>
                <a:gd name="connsiteX13" fmla="*/ 1982004 w 2798303"/>
                <a:gd name="connsiteY13" fmla="*/ 0 h 684803"/>
                <a:gd name="connsiteX14" fmla="*/ 2158627 w 2798303"/>
                <a:gd name="connsiteY14" fmla="*/ 0 h 684803"/>
                <a:gd name="connsiteX15" fmla="*/ 2388235 w 2798303"/>
                <a:gd name="connsiteY15" fmla="*/ 0 h 684803"/>
                <a:gd name="connsiteX16" fmla="*/ 2723818 w 2798303"/>
                <a:gd name="connsiteY16" fmla="*/ 0 h 684803"/>
                <a:gd name="connsiteX17" fmla="*/ 2798303 w 2798303"/>
                <a:gd name="connsiteY17" fmla="*/ 77944 h 684803"/>
                <a:gd name="connsiteX18" fmla="*/ 2798303 w 2798303"/>
                <a:gd name="connsiteY18" fmla="*/ 243670 h 684803"/>
                <a:gd name="connsiteX19" fmla="*/ 2798303 w 2798303"/>
                <a:gd name="connsiteY19" fmla="*/ 414686 h 684803"/>
                <a:gd name="connsiteX20" fmla="*/ 2798303 w 2798303"/>
                <a:gd name="connsiteY20" fmla="*/ 606858 h 684803"/>
                <a:gd name="connsiteX21" fmla="*/ 2723818 w 2798303"/>
                <a:gd name="connsiteY21" fmla="*/ 684803 h 684803"/>
                <a:gd name="connsiteX22" fmla="*/ 2573689 w 2798303"/>
                <a:gd name="connsiteY22" fmla="*/ 684803 h 684803"/>
                <a:gd name="connsiteX23" fmla="*/ 2450053 w 2798303"/>
                <a:gd name="connsiteY23" fmla="*/ 684803 h 684803"/>
                <a:gd name="connsiteX24" fmla="*/ 2246937 w 2798303"/>
                <a:gd name="connsiteY24" fmla="*/ 684803 h 684803"/>
                <a:gd name="connsiteX25" fmla="*/ 2096808 w 2798303"/>
                <a:gd name="connsiteY25" fmla="*/ 684803 h 684803"/>
                <a:gd name="connsiteX26" fmla="*/ 1946680 w 2798303"/>
                <a:gd name="connsiteY26" fmla="*/ 684803 h 684803"/>
                <a:gd name="connsiteX27" fmla="*/ 1743564 w 2798303"/>
                <a:gd name="connsiteY27" fmla="*/ 684803 h 684803"/>
                <a:gd name="connsiteX28" fmla="*/ 1513955 w 2798303"/>
                <a:gd name="connsiteY28" fmla="*/ 684803 h 684803"/>
                <a:gd name="connsiteX29" fmla="*/ 1284346 w 2798303"/>
                <a:gd name="connsiteY29" fmla="*/ 684803 h 684803"/>
                <a:gd name="connsiteX30" fmla="*/ 1107724 w 2798303"/>
                <a:gd name="connsiteY30" fmla="*/ 684803 h 684803"/>
                <a:gd name="connsiteX31" fmla="*/ 984088 w 2798303"/>
                <a:gd name="connsiteY31" fmla="*/ 684803 h 684803"/>
                <a:gd name="connsiteX32" fmla="*/ 860453 w 2798303"/>
                <a:gd name="connsiteY32" fmla="*/ 684803 h 684803"/>
                <a:gd name="connsiteX33" fmla="*/ 683830 w 2798303"/>
                <a:gd name="connsiteY33" fmla="*/ 684803 h 684803"/>
                <a:gd name="connsiteX34" fmla="*/ 560195 w 2798303"/>
                <a:gd name="connsiteY34" fmla="*/ 684803 h 684803"/>
                <a:gd name="connsiteX35" fmla="*/ 410066 w 2798303"/>
                <a:gd name="connsiteY35" fmla="*/ 684803 h 684803"/>
                <a:gd name="connsiteX36" fmla="*/ 233444 w 2798303"/>
                <a:gd name="connsiteY36" fmla="*/ 684803 h 684803"/>
                <a:gd name="connsiteX37" fmla="*/ 74484 w 2798303"/>
                <a:gd name="connsiteY37" fmla="*/ 684803 h 684803"/>
                <a:gd name="connsiteX38" fmla="*/ 0 w 2798303"/>
                <a:gd name="connsiteY38" fmla="*/ 606858 h 684803"/>
                <a:gd name="connsiteX39" fmla="*/ 0 w 2798303"/>
                <a:gd name="connsiteY39" fmla="*/ 430553 h 684803"/>
                <a:gd name="connsiteX40" fmla="*/ 0 w 2798303"/>
                <a:gd name="connsiteY40" fmla="*/ 270116 h 684803"/>
                <a:gd name="connsiteX41" fmla="*/ 0 w 2798303"/>
                <a:gd name="connsiteY41" fmla="*/ 77944 h 684803"/>
                <a:gd name="connsiteX0" fmla="*/ 0 w 2798303"/>
                <a:gd name="connsiteY0" fmla="*/ 77944 h 684803"/>
                <a:gd name="connsiteX1" fmla="*/ 74484 w 2798303"/>
                <a:gd name="connsiteY1" fmla="*/ 0 h 684803"/>
                <a:gd name="connsiteX2" fmla="*/ 277599 w 2798303"/>
                <a:gd name="connsiteY2" fmla="*/ 0 h 684803"/>
                <a:gd name="connsiteX3" fmla="*/ 427728 w 2798303"/>
                <a:gd name="connsiteY3" fmla="*/ 0 h 684803"/>
                <a:gd name="connsiteX4" fmla="*/ 524871 w 2798303"/>
                <a:gd name="connsiteY4" fmla="*/ 0 h 684803"/>
                <a:gd name="connsiteX5" fmla="*/ 675000 w 2798303"/>
                <a:gd name="connsiteY5" fmla="*/ 0 h 684803"/>
                <a:gd name="connsiteX6" fmla="*/ 772142 w 2798303"/>
                <a:gd name="connsiteY6" fmla="*/ 0 h 684803"/>
                <a:gd name="connsiteX7" fmla="*/ 1001751 w 2798303"/>
                <a:gd name="connsiteY7" fmla="*/ 0 h 684803"/>
                <a:gd name="connsiteX8" fmla="*/ 1125386 w 2798303"/>
                <a:gd name="connsiteY8" fmla="*/ 0 h 684803"/>
                <a:gd name="connsiteX9" fmla="*/ 1328502 w 2798303"/>
                <a:gd name="connsiteY9" fmla="*/ 0 h 684803"/>
                <a:gd name="connsiteX10" fmla="*/ 1452138 w 2798303"/>
                <a:gd name="connsiteY10" fmla="*/ 0 h 684803"/>
                <a:gd name="connsiteX11" fmla="*/ 1681746 w 2798303"/>
                <a:gd name="connsiteY11" fmla="*/ 0 h 684803"/>
                <a:gd name="connsiteX12" fmla="*/ 1805382 w 2798303"/>
                <a:gd name="connsiteY12" fmla="*/ 0 h 684803"/>
                <a:gd name="connsiteX13" fmla="*/ 1982004 w 2798303"/>
                <a:gd name="connsiteY13" fmla="*/ 0 h 684803"/>
                <a:gd name="connsiteX14" fmla="*/ 2211613 w 2798303"/>
                <a:gd name="connsiteY14" fmla="*/ 0 h 684803"/>
                <a:gd name="connsiteX15" fmla="*/ 2361742 w 2798303"/>
                <a:gd name="connsiteY15" fmla="*/ 0 h 684803"/>
                <a:gd name="connsiteX16" fmla="*/ 2511871 w 2798303"/>
                <a:gd name="connsiteY16" fmla="*/ 0 h 684803"/>
                <a:gd name="connsiteX17" fmla="*/ 2723818 w 2798303"/>
                <a:gd name="connsiteY17" fmla="*/ 0 h 684803"/>
                <a:gd name="connsiteX18" fmla="*/ 2798303 w 2798303"/>
                <a:gd name="connsiteY18" fmla="*/ 77944 h 684803"/>
                <a:gd name="connsiteX19" fmla="*/ 2798303 w 2798303"/>
                <a:gd name="connsiteY19" fmla="*/ 248959 h 684803"/>
                <a:gd name="connsiteX20" fmla="*/ 2798303 w 2798303"/>
                <a:gd name="connsiteY20" fmla="*/ 409397 h 684803"/>
                <a:gd name="connsiteX21" fmla="*/ 2798303 w 2798303"/>
                <a:gd name="connsiteY21" fmla="*/ 606858 h 684803"/>
                <a:gd name="connsiteX22" fmla="*/ 2723818 w 2798303"/>
                <a:gd name="connsiteY22" fmla="*/ 684803 h 684803"/>
                <a:gd name="connsiteX23" fmla="*/ 2547195 w 2798303"/>
                <a:gd name="connsiteY23" fmla="*/ 684803 h 684803"/>
                <a:gd name="connsiteX24" fmla="*/ 2423560 w 2798303"/>
                <a:gd name="connsiteY24" fmla="*/ 684803 h 684803"/>
                <a:gd name="connsiteX25" fmla="*/ 2273431 w 2798303"/>
                <a:gd name="connsiteY25" fmla="*/ 684803 h 684803"/>
                <a:gd name="connsiteX26" fmla="*/ 2070315 w 2798303"/>
                <a:gd name="connsiteY26" fmla="*/ 684803 h 684803"/>
                <a:gd name="connsiteX27" fmla="*/ 1946680 w 2798303"/>
                <a:gd name="connsiteY27" fmla="*/ 684803 h 684803"/>
                <a:gd name="connsiteX28" fmla="*/ 1849537 w 2798303"/>
                <a:gd name="connsiteY28" fmla="*/ 684803 h 684803"/>
                <a:gd name="connsiteX29" fmla="*/ 1672915 w 2798303"/>
                <a:gd name="connsiteY29" fmla="*/ 684803 h 684803"/>
                <a:gd name="connsiteX30" fmla="*/ 1575773 w 2798303"/>
                <a:gd name="connsiteY30" fmla="*/ 684803 h 684803"/>
                <a:gd name="connsiteX31" fmla="*/ 1425644 w 2798303"/>
                <a:gd name="connsiteY31" fmla="*/ 684803 h 684803"/>
                <a:gd name="connsiteX32" fmla="*/ 1302009 w 2798303"/>
                <a:gd name="connsiteY32" fmla="*/ 684803 h 684803"/>
                <a:gd name="connsiteX33" fmla="*/ 1125386 w 2798303"/>
                <a:gd name="connsiteY33" fmla="*/ 684803 h 684803"/>
                <a:gd name="connsiteX34" fmla="*/ 1001751 w 2798303"/>
                <a:gd name="connsiteY34" fmla="*/ 684803 h 684803"/>
                <a:gd name="connsiteX35" fmla="*/ 904608 w 2798303"/>
                <a:gd name="connsiteY35" fmla="*/ 684803 h 684803"/>
                <a:gd name="connsiteX36" fmla="*/ 675000 w 2798303"/>
                <a:gd name="connsiteY36" fmla="*/ 684803 h 684803"/>
                <a:gd name="connsiteX37" fmla="*/ 445391 w 2798303"/>
                <a:gd name="connsiteY37" fmla="*/ 684803 h 684803"/>
                <a:gd name="connsiteX38" fmla="*/ 242275 w 2798303"/>
                <a:gd name="connsiteY38" fmla="*/ 684803 h 684803"/>
                <a:gd name="connsiteX39" fmla="*/ 74484 w 2798303"/>
                <a:gd name="connsiteY39" fmla="*/ 684803 h 684803"/>
                <a:gd name="connsiteX40" fmla="*/ 0 w 2798303"/>
                <a:gd name="connsiteY40" fmla="*/ 606858 h 684803"/>
                <a:gd name="connsiteX41" fmla="*/ 0 w 2798303"/>
                <a:gd name="connsiteY41" fmla="*/ 425264 h 684803"/>
                <a:gd name="connsiteX42" fmla="*/ 0 w 2798303"/>
                <a:gd name="connsiteY42" fmla="*/ 243670 h 684803"/>
                <a:gd name="connsiteX43" fmla="*/ 0 w 2798303"/>
                <a:gd name="connsiteY43" fmla="*/ 77944 h 684803"/>
                <a:gd name="connsiteX0" fmla="*/ 0 w 2798303"/>
                <a:gd name="connsiteY0" fmla="*/ 77944 h 684803"/>
                <a:gd name="connsiteX1" fmla="*/ 74484 w 2798303"/>
                <a:gd name="connsiteY1" fmla="*/ 0 h 684803"/>
                <a:gd name="connsiteX2" fmla="*/ 224613 w 2798303"/>
                <a:gd name="connsiteY2" fmla="*/ 0 h 684803"/>
                <a:gd name="connsiteX3" fmla="*/ 348248 w 2798303"/>
                <a:gd name="connsiteY3" fmla="*/ 0 h 684803"/>
                <a:gd name="connsiteX4" fmla="*/ 551364 w 2798303"/>
                <a:gd name="connsiteY4" fmla="*/ 0 h 684803"/>
                <a:gd name="connsiteX5" fmla="*/ 780973 w 2798303"/>
                <a:gd name="connsiteY5" fmla="*/ 0 h 684803"/>
                <a:gd name="connsiteX6" fmla="*/ 957595 w 2798303"/>
                <a:gd name="connsiteY6" fmla="*/ 0 h 684803"/>
                <a:gd name="connsiteX7" fmla="*/ 1107724 w 2798303"/>
                <a:gd name="connsiteY7" fmla="*/ 0 h 684803"/>
                <a:gd name="connsiteX8" fmla="*/ 1257853 w 2798303"/>
                <a:gd name="connsiteY8" fmla="*/ 0 h 684803"/>
                <a:gd name="connsiteX9" fmla="*/ 1381489 w 2798303"/>
                <a:gd name="connsiteY9" fmla="*/ 0 h 684803"/>
                <a:gd name="connsiteX10" fmla="*/ 1505124 w 2798303"/>
                <a:gd name="connsiteY10" fmla="*/ 0 h 684803"/>
                <a:gd name="connsiteX11" fmla="*/ 1628760 w 2798303"/>
                <a:gd name="connsiteY11" fmla="*/ 0 h 684803"/>
                <a:gd name="connsiteX12" fmla="*/ 1752395 w 2798303"/>
                <a:gd name="connsiteY12" fmla="*/ 0 h 684803"/>
                <a:gd name="connsiteX13" fmla="*/ 1982004 w 2798303"/>
                <a:gd name="connsiteY13" fmla="*/ 0 h 684803"/>
                <a:gd name="connsiteX14" fmla="*/ 2158627 w 2798303"/>
                <a:gd name="connsiteY14" fmla="*/ 0 h 684803"/>
                <a:gd name="connsiteX15" fmla="*/ 2388235 w 2798303"/>
                <a:gd name="connsiteY15" fmla="*/ 0 h 684803"/>
                <a:gd name="connsiteX16" fmla="*/ 2723818 w 2798303"/>
                <a:gd name="connsiteY16" fmla="*/ 0 h 684803"/>
                <a:gd name="connsiteX17" fmla="*/ 2798303 w 2798303"/>
                <a:gd name="connsiteY17" fmla="*/ 77944 h 684803"/>
                <a:gd name="connsiteX18" fmla="*/ 2798303 w 2798303"/>
                <a:gd name="connsiteY18" fmla="*/ 243670 h 684803"/>
                <a:gd name="connsiteX19" fmla="*/ 2798303 w 2798303"/>
                <a:gd name="connsiteY19" fmla="*/ 414686 h 684803"/>
                <a:gd name="connsiteX20" fmla="*/ 2798303 w 2798303"/>
                <a:gd name="connsiteY20" fmla="*/ 606858 h 684803"/>
                <a:gd name="connsiteX21" fmla="*/ 2723818 w 2798303"/>
                <a:gd name="connsiteY21" fmla="*/ 684803 h 684803"/>
                <a:gd name="connsiteX22" fmla="*/ 2573689 w 2798303"/>
                <a:gd name="connsiteY22" fmla="*/ 684803 h 684803"/>
                <a:gd name="connsiteX23" fmla="*/ 2450053 w 2798303"/>
                <a:gd name="connsiteY23" fmla="*/ 684803 h 684803"/>
                <a:gd name="connsiteX24" fmla="*/ 2246937 w 2798303"/>
                <a:gd name="connsiteY24" fmla="*/ 684803 h 684803"/>
                <a:gd name="connsiteX25" fmla="*/ 2096808 w 2798303"/>
                <a:gd name="connsiteY25" fmla="*/ 684803 h 684803"/>
                <a:gd name="connsiteX26" fmla="*/ 1946680 w 2798303"/>
                <a:gd name="connsiteY26" fmla="*/ 684803 h 684803"/>
                <a:gd name="connsiteX27" fmla="*/ 1743564 w 2798303"/>
                <a:gd name="connsiteY27" fmla="*/ 684803 h 684803"/>
                <a:gd name="connsiteX28" fmla="*/ 1513955 w 2798303"/>
                <a:gd name="connsiteY28" fmla="*/ 684803 h 684803"/>
                <a:gd name="connsiteX29" fmla="*/ 1284346 w 2798303"/>
                <a:gd name="connsiteY29" fmla="*/ 684803 h 684803"/>
                <a:gd name="connsiteX30" fmla="*/ 1107724 w 2798303"/>
                <a:gd name="connsiteY30" fmla="*/ 684803 h 684803"/>
                <a:gd name="connsiteX31" fmla="*/ 984088 w 2798303"/>
                <a:gd name="connsiteY31" fmla="*/ 684803 h 684803"/>
                <a:gd name="connsiteX32" fmla="*/ 860453 w 2798303"/>
                <a:gd name="connsiteY32" fmla="*/ 684803 h 684803"/>
                <a:gd name="connsiteX33" fmla="*/ 683830 w 2798303"/>
                <a:gd name="connsiteY33" fmla="*/ 684803 h 684803"/>
                <a:gd name="connsiteX34" fmla="*/ 560195 w 2798303"/>
                <a:gd name="connsiteY34" fmla="*/ 684803 h 684803"/>
                <a:gd name="connsiteX35" fmla="*/ 410066 w 2798303"/>
                <a:gd name="connsiteY35" fmla="*/ 684803 h 684803"/>
                <a:gd name="connsiteX36" fmla="*/ 233444 w 2798303"/>
                <a:gd name="connsiteY36" fmla="*/ 684803 h 684803"/>
                <a:gd name="connsiteX37" fmla="*/ 74484 w 2798303"/>
                <a:gd name="connsiteY37" fmla="*/ 684803 h 684803"/>
                <a:gd name="connsiteX38" fmla="*/ 0 w 2798303"/>
                <a:gd name="connsiteY38" fmla="*/ 606858 h 684803"/>
                <a:gd name="connsiteX39" fmla="*/ 0 w 2798303"/>
                <a:gd name="connsiteY39" fmla="*/ 430553 h 684803"/>
                <a:gd name="connsiteX40" fmla="*/ 0 w 2798303"/>
                <a:gd name="connsiteY40" fmla="*/ 270116 h 684803"/>
                <a:gd name="connsiteX41" fmla="*/ 0 w 2798303"/>
                <a:gd name="connsiteY41" fmla="*/ 77944 h 684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798303" h="684803" fill="none" extrusionOk="0">
                  <a:moveTo>
                    <a:pt x="0" y="77944"/>
                  </a:moveTo>
                  <a:cubicBezTo>
                    <a:pt x="-3437" y="22413"/>
                    <a:pt x="18490" y="808"/>
                    <a:pt x="74484" y="0"/>
                  </a:cubicBezTo>
                  <a:cubicBezTo>
                    <a:pt x="127338" y="-14886"/>
                    <a:pt x="150774" y="21227"/>
                    <a:pt x="224613" y="0"/>
                  </a:cubicBezTo>
                  <a:cubicBezTo>
                    <a:pt x="296093" y="-781"/>
                    <a:pt x="307211" y="-4496"/>
                    <a:pt x="348248" y="0"/>
                  </a:cubicBezTo>
                  <a:cubicBezTo>
                    <a:pt x="379675" y="4341"/>
                    <a:pt x="474371" y="-7878"/>
                    <a:pt x="551364" y="0"/>
                  </a:cubicBezTo>
                  <a:cubicBezTo>
                    <a:pt x="600826" y="-22384"/>
                    <a:pt x="667273" y="13969"/>
                    <a:pt x="780973" y="0"/>
                  </a:cubicBezTo>
                  <a:cubicBezTo>
                    <a:pt x="897161" y="-13458"/>
                    <a:pt x="910509" y="-21415"/>
                    <a:pt x="957595" y="0"/>
                  </a:cubicBezTo>
                  <a:cubicBezTo>
                    <a:pt x="1005509" y="32817"/>
                    <a:pt x="1042908" y="-20115"/>
                    <a:pt x="1107724" y="0"/>
                  </a:cubicBezTo>
                  <a:cubicBezTo>
                    <a:pt x="1179869" y="-3396"/>
                    <a:pt x="1188512" y="354"/>
                    <a:pt x="1257853" y="0"/>
                  </a:cubicBezTo>
                  <a:cubicBezTo>
                    <a:pt x="1330040" y="-6115"/>
                    <a:pt x="1338732" y="8988"/>
                    <a:pt x="1381489" y="0"/>
                  </a:cubicBezTo>
                  <a:cubicBezTo>
                    <a:pt x="1430399" y="-11173"/>
                    <a:pt x="1472124" y="4174"/>
                    <a:pt x="1505124" y="0"/>
                  </a:cubicBezTo>
                  <a:cubicBezTo>
                    <a:pt x="1540391" y="-6380"/>
                    <a:pt x="1590912" y="12833"/>
                    <a:pt x="1628760" y="0"/>
                  </a:cubicBezTo>
                  <a:cubicBezTo>
                    <a:pt x="1671818" y="12873"/>
                    <a:pt x="1722491" y="-23603"/>
                    <a:pt x="1752395" y="0"/>
                  </a:cubicBezTo>
                  <a:cubicBezTo>
                    <a:pt x="1786898" y="37440"/>
                    <a:pt x="1906817" y="-5725"/>
                    <a:pt x="1982004" y="0"/>
                  </a:cubicBezTo>
                  <a:cubicBezTo>
                    <a:pt x="2044853" y="17749"/>
                    <a:pt x="2101166" y="46479"/>
                    <a:pt x="2158627" y="0"/>
                  </a:cubicBezTo>
                  <a:cubicBezTo>
                    <a:pt x="2190839" y="-20529"/>
                    <a:pt x="2315026" y="-40138"/>
                    <a:pt x="2388235" y="0"/>
                  </a:cubicBezTo>
                  <a:cubicBezTo>
                    <a:pt x="2487293" y="-41487"/>
                    <a:pt x="2590887" y="-81018"/>
                    <a:pt x="2723818" y="0"/>
                  </a:cubicBezTo>
                  <a:cubicBezTo>
                    <a:pt x="2757408" y="-17"/>
                    <a:pt x="2802564" y="32489"/>
                    <a:pt x="2798303" y="77944"/>
                  </a:cubicBezTo>
                  <a:cubicBezTo>
                    <a:pt x="2794127" y="111419"/>
                    <a:pt x="2804646" y="179984"/>
                    <a:pt x="2798303" y="243670"/>
                  </a:cubicBezTo>
                  <a:cubicBezTo>
                    <a:pt x="2811151" y="295873"/>
                    <a:pt x="2795747" y="343108"/>
                    <a:pt x="2798303" y="414686"/>
                  </a:cubicBezTo>
                  <a:cubicBezTo>
                    <a:pt x="2810893" y="481198"/>
                    <a:pt x="2794051" y="541317"/>
                    <a:pt x="2798303" y="606858"/>
                  </a:cubicBezTo>
                  <a:cubicBezTo>
                    <a:pt x="2808646" y="634067"/>
                    <a:pt x="2775446" y="677795"/>
                    <a:pt x="2723818" y="684803"/>
                  </a:cubicBezTo>
                  <a:cubicBezTo>
                    <a:pt x="2686353" y="667588"/>
                    <a:pt x="2606805" y="684518"/>
                    <a:pt x="2573689" y="684803"/>
                  </a:cubicBezTo>
                  <a:cubicBezTo>
                    <a:pt x="2527328" y="698061"/>
                    <a:pt x="2484213" y="668194"/>
                    <a:pt x="2450053" y="684803"/>
                  </a:cubicBezTo>
                  <a:cubicBezTo>
                    <a:pt x="2428706" y="682338"/>
                    <a:pt x="2311557" y="642515"/>
                    <a:pt x="2246937" y="684803"/>
                  </a:cubicBezTo>
                  <a:cubicBezTo>
                    <a:pt x="2165118" y="690428"/>
                    <a:pt x="2154169" y="688328"/>
                    <a:pt x="2096808" y="684803"/>
                  </a:cubicBezTo>
                  <a:cubicBezTo>
                    <a:pt x="2036658" y="680344"/>
                    <a:pt x="2015696" y="667332"/>
                    <a:pt x="1946680" y="684803"/>
                  </a:cubicBezTo>
                  <a:cubicBezTo>
                    <a:pt x="1886953" y="695532"/>
                    <a:pt x="1800476" y="688949"/>
                    <a:pt x="1743564" y="684803"/>
                  </a:cubicBezTo>
                  <a:cubicBezTo>
                    <a:pt x="1679050" y="673740"/>
                    <a:pt x="1613042" y="674875"/>
                    <a:pt x="1513955" y="684803"/>
                  </a:cubicBezTo>
                  <a:cubicBezTo>
                    <a:pt x="1408834" y="675043"/>
                    <a:pt x="1385975" y="693122"/>
                    <a:pt x="1284346" y="684803"/>
                  </a:cubicBezTo>
                  <a:cubicBezTo>
                    <a:pt x="1176588" y="691907"/>
                    <a:pt x="1144014" y="675064"/>
                    <a:pt x="1107724" y="684803"/>
                  </a:cubicBezTo>
                  <a:cubicBezTo>
                    <a:pt x="1048378" y="694887"/>
                    <a:pt x="1027311" y="669915"/>
                    <a:pt x="984088" y="684803"/>
                  </a:cubicBezTo>
                  <a:cubicBezTo>
                    <a:pt x="949503" y="689308"/>
                    <a:pt x="898298" y="695950"/>
                    <a:pt x="860453" y="684803"/>
                  </a:cubicBezTo>
                  <a:cubicBezTo>
                    <a:pt x="815124" y="653756"/>
                    <a:pt x="775488" y="676470"/>
                    <a:pt x="683830" y="684803"/>
                  </a:cubicBezTo>
                  <a:cubicBezTo>
                    <a:pt x="601227" y="683606"/>
                    <a:pt x="597440" y="679246"/>
                    <a:pt x="560195" y="684803"/>
                  </a:cubicBezTo>
                  <a:cubicBezTo>
                    <a:pt x="523560" y="683782"/>
                    <a:pt x="443643" y="677247"/>
                    <a:pt x="410066" y="684803"/>
                  </a:cubicBezTo>
                  <a:cubicBezTo>
                    <a:pt x="369900" y="700477"/>
                    <a:pt x="286398" y="695006"/>
                    <a:pt x="233444" y="684803"/>
                  </a:cubicBezTo>
                  <a:cubicBezTo>
                    <a:pt x="186712" y="665409"/>
                    <a:pt x="110656" y="672187"/>
                    <a:pt x="74484" y="684803"/>
                  </a:cubicBezTo>
                  <a:cubicBezTo>
                    <a:pt x="36900" y="698013"/>
                    <a:pt x="-1922" y="652600"/>
                    <a:pt x="0" y="606858"/>
                  </a:cubicBezTo>
                  <a:cubicBezTo>
                    <a:pt x="3947" y="548218"/>
                    <a:pt x="-1060" y="517894"/>
                    <a:pt x="0" y="430553"/>
                  </a:cubicBezTo>
                  <a:cubicBezTo>
                    <a:pt x="1267" y="345509"/>
                    <a:pt x="715" y="341463"/>
                    <a:pt x="0" y="270116"/>
                  </a:cubicBezTo>
                  <a:cubicBezTo>
                    <a:pt x="4306" y="188320"/>
                    <a:pt x="-9901" y="143090"/>
                    <a:pt x="0" y="77944"/>
                  </a:cubicBezTo>
                  <a:close/>
                </a:path>
                <a:path w="2798303" h="684803" stroke="0" extrusionOk="0">
                  <a:moveTo>
                    <a:pt x="0" y="77944"/>
                  </a:moveTo>
                  <a:cubicBezTo>
                    <a:pt x="2815" y="18693"/>
                    <a:pt x="40699" y="-5107"/>
                    <a:pt x="74484" y="0"/>
                  </a:cubicBezTo>
                  <a:cubicBezTo>
                    <a:pt x="179968" y="7734"/>
                    <a:pt x="205292" y="11291"/>
                    <a:pt x="277599" y="0"/>
                  </a:cubicBezTo>
                  <a:cubicBezTo>
                    <a:pt x="358217" y="-6235"/>
                    <a:pt x="400847" y="-22158"/>
                    <a:pt x="427728" y="0"/>
                  </a:cubicBezTo>
                  <a:cubicBezTo>
                    <a:pt x="474027" y="661"/>
                    <a:pt x="500841" y="-4783"/>
                    <a:pt x="524871" y="0"/>
                  </a:cubicBezTo>
                  <a:cubicBezTo>
                    <a:pt x="533092" y="2088"/>
                    <a:pt x="610975" y="-5526"/>
                    <a:pt x="675000" y="0"/>
                  </a:cubicBezTo>
                  <a:cubicBezTo>
                    <a:pt x="723585" y="4041"/>
                    <a:pt x="740841" y="-4557"/>
                    <a:pt x="772142" y="0"/>
                  </a:cubicBezTo>
                  <a:cubicBezTo>
                    <a:pt x="804391" y="-37760"/>
                    <a:pt x="948336" y="-6435"/>
                    <a:pt x="1001751" y="0"/>
                  </a:cubicBezTo>
                  <a:cubicBezTo>
                    <a:pt x="1052849" y="5176"/>
                    <a:pt x="1077094" y="4309"/>
                    <a:pt x="1125386" y="0"/>
                  </a:cubicBezTo>
                  <a:cubicBezTo>
                    <a:pt x="1162463" y="1895"/>
                    <a:pt x="1249052" y="-1105"/>
                    <a:pt x="1328502" y="0"/>
                  </a:cubicBezTo>
                  <a:cubicBezTo>
                    <a:pt x="1419430" y="-6908"/>
                    <a:pt x="1422617" y="-5312"/>
                    <a:pt x="1452138" y="0"/>
                  </a:cubicBezTo>
                  <a:cubicBezTo>
                    <a:pt x="1486200" y="8126"/>
                    <a:pt x="1617336" y="1597"/>
                    <a:pt x="1681746" y="0"/>
                  </a:cubicBezTo>
                  <a:cubicBezTo>
                    <a:pt x="1753646" y="-8964"/>
                    <a:pt x="1747504" y="2221"/>
                    <a:pt x="1805382" y="0"/>
                  </a:cubicBezTo>
                  <a:cubicBezTo>
                    <a:pt x="1853739" y="-6839"/>
                    <a:pt x="1951199" y="19047"/>
                    <a:pt x="1982004" y="0"/>
                  </a:cubicBezTo>
                  <a:cubicBezTo>
                    <a:pt x="2014409" y="-28372"/>
                    <a:pt x="2154315" y="-10556"/>
                    <a:pt x="2211613" y="0"/>
                  </a:cubicBezTo>
                  <a:cubicBezTo>
                    <a:pt x="2261116" y="11695"/>
                    <a:pt x="2285924" y="-20273"/>
                    <a:pt x="2361742" y="0"/>
                  </a:cubicBezTo>
                  <a:cubicBezTo>
                    <a:pt x="2399627" y="9672"/>
                    <a:pt x="2453249" y="16963"/>
                    <a:pt x="2511871" y="0"/>
                  </a:cubicBezTo>
                  <a:cubicBezTo>
                    <a:pt x="2564438" y="9432"/>
                    <a:pt x="2658683" y="22542"/>
                    <a:pt x="2723818" y="0"/>
                  </a:cubicBezTo>
                  <a:cubicBezTo>
                    <a:pt x="2773351" y="323"/>
                    <a:pt x="2808692" y="27787"/>
                    <a:pt x="2798303" y="77944"/>
                  </a:cubicBezTo>
                  <a:cubicBezTo>
                    <a:pt x="2781270" y="139815"/>
                    <a:pt x="2786554" y="183296"/>
                    <a:pt x="2798303" y="248959"/>
                  </a:cubicBezTo>
                  <a:cubicBezTo>
                    <a:pt x="2801962" y="321450"/>
                    <a:pt x="2804589" y="332650"/>
                    <a:pt x="2798303" y="409397"/>
                  </a:cubicBezTo>
                  <a:cubicBezTo>
                    <a:pt x="2791644" y="483216"/>
                    <a:pt x="2796238" y="505073"/>
                    <a:pt x="2798303" y="606858"/>
                  </a:cubicBezTo>
                  <a:cubicBezTo>
                    <a:pt x="2805402" y="661629"/>
                    <a:pt x="2783866" y="705965"/>
                    <a:pt x="2723818" y="684803"/>
                  </a:cubicBezTo>
                  <a:cubicBezTo>
                    <a:pt x="2676718" y="687157"/>
                    <a:pt x="2602201" y="699221"/>
                    <a:pt x="2547195" y="684803"/>
                  </a:cubicBezTo>
                  <a:cubicBezTo>
                    <a:pt x="2479609" y="677913"/>
                    <a:pt x="2465907" y="690853"/>
                    <a:pt x="2423560" y="684803"/>
                  </a:cubicBezTo>
                  <a:cubicBezTo>
                    <a:pt x="2369209" y="676192"/>
                    <a:pt x="2324710" y="706190"/>
                    <a:pt x="2273431" y="684803"/>
                  </a:cubicBezTo>
                  <a:cubicBezTo>
                    <a:pt x="2223051" y="651788"/>
                    <a:pt x="2130664" y="685573"/>
                    <a:pt x="2070315" y="684803"/>
                  </a:cubicBezTo>
                  <a:cubicBezTo>
                    <a:pt x="2019955" y="682311"/>
                    <a:pt x="1990991" y="683976"/>
                    <a:pt x="1946680" y="684803"/>
                  </a:cubicBezTo>
                  <a:cubicBezTo>
                    <a:pt x="1893234" y="688404"/>
                    <a:pt x="1882526" y="679120"/>
                    <a:pt x="1849537" y="684803"/>
                  </a:cubicBezTo>
                  <a:cubicBezTo>
                    <a:pt x="1810223" y="682740"/>
                    <a:pt x="1709851" y="667266"/>
                    <a:pt x="1672915" y="684803"/>
                  </a:cubicBezTo>
                  <a:cubicBezTo>
                    <a:pt x="1637071" y="689803"/>
                    <a:pt x="1602926" y="680135"/>
                    <a:pt x="1575773" y="684803"/>
                  </a:cubicBezTo>
                  <a:cubicBezTo>
                    <a:pt x="1544991" y="682081"/>
                    <a:pt x="1473402" y="695761"/>
                    <a:pt x="1425644" y="684803"/>
                  </a:cubicBezTo>
                  <a:cubicBezTo>
                    <a:pt x="1392830" y="702184"/>
                    <a:pt x="1348893" y="684445"/>
                    <a:pt x="1302009" y="684803"/>
                  </a:cubicBezTo>
                  <a:cubicBezTo>
                    <a:pt x="1277709" y="669484"/>
                    <a:pt x="1169862" y="693045"/>
                    <a:pt x="1125386" y="684803"/>
                  </a:cubicBezTo>
                  <a:cubicBezTo>
                    <a:pt x="1081669" y="688266"/>
                    <a:pt x="1056499" y="698943"/>
                    <a:pt x="1001751" y="684803"/>
                  </a:cubicBezTo>
                  <a:cubicBezTo>
                    <a:pt x="955641" y="681198"/>
                    <a:pt x="945016" y="689006"/>
                    <a:pt x="904608" y="684803"/>
                  </a:cubicBezTo>
                  <a:cubicBezTo>
                    <a:pt x="865422" y="728180"/>
                    <a:pt x="760984" y="620434"/>
                    <a:pt x="675000" y="684803"/>
                  </a:cubicBezTo>
                  <a:cubicBezTo>
                    <a:pt x="589069" y="682241"/>
                    <a:pt x="515879" y="692977"/>
                    <a:pt x="445391" y="684803"/>
                  </a:cubicBezTo>
                  <a:cubicBezTo>
                    <a:pt x="380898" y="692647"/>
                    <a:pt x="298534" y="685305"/>
                    <a:pt x="242275" y="684803"/>
                  </a:cubicBezTo>
                  <a:cubicBezTo>
                    <a:pt x="196448" y="676621"/>
                    <a:pt x="118810" y="691019"/>
                    <a:pt x="74484" y="684803"/>
                  </a:cubicBezTo>
                  <a:cubicBezTo>
                    <a:pt x="37544" y="691760"/>
                    <a:pt x="-4294" y="635251"/>
                    <a:pt x="0" y="606858"/>
                  </a:cubicBezTo>
                  <a:cubicBezTo>
                    <a:pt x="-1077" y="536591"/>
                    <a:pt x="1072" y="502004"/>
                    <a:pt x="0" y="425264"/>
                  </a:cubicBezTo>
                  <a:cubicBezTo>
                    <a:pt x="17384" y="347787"/>
                    <a:pt x="4812" y="302325"/>
                    <a:pt x="0" y="243670"/>
                  </a:cubicBezTo>
                  <a:cubicBezTo>
                    <a:pt x="-4088" y="198815"/>
                    <a:pt x="-1413" y="115513"/>
                    <a:pt x="0" y="77944"/>
                  </a:cubicBezTo>
                  <a:close/>
                </a:path>
                <a:path w="2798303" h="684803" fill="none" stroke="0" extrusionOk="0">
                  <a:moveTo>
                    <a:pt x="0" y="77944"/>
                  </a:moveTo>
                  <a:cubicBezTo>
                    <a:pt x="-1281" y="38437"/>
                    <a:pt x="30160" y="-130"/>
                    <a:pt x="74484" y="0"/>
                  </a:cubicBezTo>
                  <a:cubicBezTo>
                    <a:pt x="132655" y="9533"/>
                    <a:pt x="155520" y="9180"/>
                    <a:pt x="224613" y="0"/>
                  </a:cubicBezTo>
                  <a:cubicBezTo>
                    <a:pt x="296946" y="-3776"/>
                    <a:pt x="307185" y="-2587"/>
                    <a:pt x="348248" y="0"/>
                  </a:cubicBezTo>
                  <a:cubicBezTo>
                    <a:pt x="390319" y="-15123"/>
                    <a:pt x="504186" y="13032"/>
                    <a:pt x="551364" y="0"/>
                  </a:cubicBezTo>
                  <a:cubicBezTo>
                    <a:pt x="607139" y="2454"/>
                    <a:pt x="668226" y="23032"/>
                    <a:pt x="780973" y="0"/>
                  </a:cubicBezTo>
                  <a:cubicBezTo>
                    <a:pt x="890786" y="-3220"/>
                    <a:pt x="915097" y="-11633"/>
                    <a:pt x="957595" y="0"/>
                  </a:cubicBezTo>
                  <a:cubicBezTo>
                    <a:pt x="1005280" y="16249"/>
                    <a:pt x="1035054" y="10274"/>
                    <a:pt x="1107724" y="0"/>
                  </a:cubicBezTo>
                  <a:cubicBezTo>
                    <a:pt x="1181008" y="-1022"/>
                    <a:pt x="1190278" y="9996"/>
                    <a:pt x="1257853" y="0"/>
                  </a:cubicBezTo>
                  <a:cubicBezTo>
                    <a:pt x="1291397" y="3487"/>
                    <a:pt x="1343239" y="3017"/>
                    <a:pt x="1381489" y="0"/>
                  </a:cubicBezTo>
                  <a:cubicBezTo>
                    <a:pt x="1421599" y="-10208"/>
                    <a:pt x="1476234" y="-708"/>
                    <a:pt x="1505124" y="0"/>
                  </a:cubicBezTo>
                  <a:cubicBezTo>
                    <a:pt x="1532960" y="8177"/>
                    <a:pt x="1594224" y="16564"/>
                    <a:pt x="1628760" y="0"/>
                  </a:cubicBezTo>
                  <a:cubicBezTo>
                    <a:pt x="1666825" y="5711"/>
                    <a:pt x="1712794" y="-3846"/>
                    <a:pt x="1752395" y="0"/>
                  </a:cubicBezTo>
                  <a:cubicBezTo>
                    <a:pt x="1786406" y="22572"/>
                    <a:pt x="1938162" y="3454"/>
                    <a:pt x="1982004" y="0"/>
                  </a:cubicBezTo>
                  <a:cubicBezTo>
                    <a:pt x="2035333" y="35"/>
                    <a:pt x="2109815" y="-1194"/>
                    <a:pt x="2158627" y="0"/>
                  </a:cubicBezTo>
                  <a:cubicBezTo>
                    <a:pt x="2238107" y="7064"/>
                    <a:pt x="2315803" y="-20522"/>
                    <a:pt x="2388235" y="0"/>
                  </a:cubicBezTo>
                  <a:cubicBezTo>
                    <a:pt x="2506445" y="26532"/>
                    <a:pt x="2578263" y="9632"/>
                    <a:pt x="2723818" y="0"/>
                  </a:cubicBezTo>
                  <a:cubicBezTo>
                    <a:pt x="2759366" y="-9527"/>
                    <a:pt x="2789769" y="23741"/>
                    <a:pt x="2798303" y="77944"/>
                  </a:cubicBezTo>
                  <a:cubicBezTo>
                    <a:pt x="2807778" y="119755"/>
                    <a:pt x="2796041" y="181306"/>
                    <a:pt x="2798303" y="243670"/>
                  </a:cubicBezTo>
                  <a:cubicBezTo>
                    <a:pt x="2805359" y="311185"/>
                    <a:pt x="2792488" y="355490"/>
                    <a:pt x="2798303" y="414686"/>
                  </a:cubicBezTo>
                  <a:cubicBezTo>
                    <a:pt x="2800507" y="472361"/>
                    <a:pt x="2791093" y="557197"/>
                    <a:pt x="2798303" y="606858"/>
                  </a:cubicBezTo>
                  <a:cubicBezTo>
                    <a:pt x="2802558" y="671514"/>
                    <a:pt x="2765033" y="682876"/>
                    <a:pt x="2723818" y="684803"/>
                  </a:cubicBezTo>
                  <a:cubicBezTo>
                    <a:pt x="2675454" y="688366"/>
                    <a:pt x="2613881" y="697398"/>
                    <a:pt x="2573689" y="684803"/>
                  </a:cubicBezTo>
                  <a:cubicBezTo>
                    <a:pt x="2526723" y="691061"/>
                    <a:pt x="2477532" y="687272"/>
                    <a:pt x="2450053" y="684803"/>
                  </a:cubicBezTo>
                  <a:cubicBezTo>
                    <a:pt x="2429652" y="690366"/>
                    <a:pt x="2331080" y="658174"/>
                    <a:pt x="2246937" y="684803"/>
                  </a:cubicBezTo>
                  <a:cubicBezTo>
                    <a:pt x="2205469" y="679482"/>
                    <a:pt x="2137534" y="680122"/>
                    <a:pt x="2096808" y="684803"/>
                  </a:cubicBezTo>
                  <a:cubicBezTo>
                    <a:pt x="2036938" y="695315"/>
                    <a:pt x="2017156" y="673039"/>
                    <a:pt x="1946680" y="684803"/>
                  </a:cubicBezTo>
                  <a:cubicBezTo>
                    <a:pt x="1869749" y="687840"/>
                    <a:pt x="1810894" y="663098"/>
                    <a:pt x="1743564" y="684803"/>
                  </a:cubicBezTo>
                  <a:cubicBezTo>
                    <a:pt x="1695827" y="642576"/>
                    <a:pt x="1622922" y="682096"/>
                    <a:pt x="1513955" y="684803"/>
                  </a:cubicBezTo>
                  <a:cubicBezTo>
                    <a:pt x="1415639" y="680782"/>
                    <a:pt x="1378457" y="688733"/>
                    <a:pt x="1284346" y="684803"/>
                  </a:cubicBezTo>
                  <a:cubicBezTo>
                    <a:pt x="1193253" y="689582"/>
                    <a:pt x="1156178" y="672079"/>
                    <a:pt x="1107724" y="684803"/>
                  </a:cubicBezTo>
                  <a:cubicBezTo>
                    <a:pt x="1062223" y="684945"/>
                    <a:pt x="1011522" y="681104"/>
                    <a:pt x="984088" y="684803"/>
                  </a:cubicBezTo>
                  <a:cubicBezTo>
                    <a:pt x="938756" y="678260"/>
                    <a:pt x="917202" y="687970"/>
                    <a:pt x="860453" y="684803"/>
                  </a:cubicBezTo>
                  <a:cubicBezTo>
                    <a:pt x="809169" y="667064"/>
                    <a:pt x="767665" y="680849"/>
                    <a:pt x="683830" y="684803"/>
                  </a:cubicBezTo>
                  <a:cubicBezTo>
                    <a:pt x="603891" y="686343"/>
                    <a:pt x="598459" y="679467"/>
                    <a:pt x="560195" y="684803"/>
                  </a:cubicBezTo>
                  <a:cubicBezTo>
                    <a:pt x="511540" y="681987"/>
                    <a:pt x="446424" y="697126"/>
                    <a:pt x="410066" y="684803"/>
                  </a:cubicBezTo>
                  <a:cubicBezTo>
                    <a:pt x="381846" y="690740"/>
                    <a:pt x="283314" y="683929"/>
                    <a:pt x="233444" y="684803"/>
                  </a:cubicBezTo>
                  <a:cubicBezTo>
                    <a:pt x="194420" y="683645"/>
                    <a:pt x="126835" y="665968"/>
                    <a:pt x="74484" y="684803"/>
                  </a:cubicBezTo>
                  <a:cubicBezTo>
                    <a:pt x="25212" y="703400"/>
                    <a:pt x="-2166" y="651381"/>
                    <a:pt x="0" y="606858"/>
                  </a:cubicBezTo>
                  <a:cubicBezTo>
                    <a:pt x="3282" y="546131"/>
                    <a:pt x="-4952" y="514666"/>
                    <a:pt x="0" y="430553"/>
                  </a:cubicBezTo>
                  <a:cubicBezTo>
                    <a:pt x="1954" y="346320"/>
                    <a:pt x="947" y="342169"/>
                    <a:pt x="0" y="270116"/>
                  </a:cubicBezTo>
                  <a:cubicBezTo>
                    <a:pt x="5810" y="188149"/>
                    <a:pt x="554" y="126680"/>
                    <a:pt x="0" y="77944"/>
                  </a:cubicBezTo>
                  <a:close/>
                </a:path>
                <a:path w="2798303" h="684803" fill="none" stroke="0" extrusionOk="0">
                  <a:moveTo>
                    <a:pt x="0" y="77944"/>
                  </a:moveTo>
                  <a:cubicBezTo>
                    <a:pt x="1910" y="27519"/>
                    <a:pt x="32814" y="-4666"/>
                    <a:pt x="74484" y="0"/>
                  </a:cubicBezTo>
                  <a:cubicBezTo>
                    <a:pt x="132009" y="-7380"/>
                    <a:pt x="159173" y="19741"/>
                    <a:pt x="224613" y="0"/>
                  </a:cubicBezTo>
                  <a:cubicBezTo>
                    <a:pt x="296869" y="-1082"/>
                    <a:pt x="307964" y="-3926"/>
                    <a:pt x="348248" y="0"/>
                  </a:cubicBezTo>
                  <a:cubicBezTo>
                    <a:pt x="394164" y="-12476"/>
                    <a:pt x="473236" y="7621"/>
                    <a:pt x="551364" y="0"/>
                  </a:cubicBezTo>
                  <a:cubicBezTo>
                    <a:pt x="603957" y="-8714"/>
                    <a:pt x="669193" y="23380"/>
                    <a:pt x="780973" y="0"/>
                  </a:cubicBezTo>
                  <a:cubicBezTo>
                    <a:pt x="897691" y="-12628"/>
                    <a:pt x="913381" y="-20636"/>
                    <a:pt x="957595" y="0"/>
                  </a:cubicBezTo>
                  <a:cubicBezTo>
                    <a:pt x="1010759" y="30092"/>
                    <a:pt x="1040499" y="-5657"/>
                    <a:pt x="1107724" y="0"/>
                  </a:cubicBezTo>
                  <a:cubicBezTo>
                    <a:pt x="1180998" y="-2553"/>
                    <a:pt x="1189425" y="1844"/>
                    <a:pt x="1257853" y="0"/>
                  </a:cubicBezTo>
                  <a:cubicBezTo>
                    <a:pt x="1328982" y="-4915"/>
                    <a:pt x="1342128" y="6231"/>
                    <a:pt x="1381489" y="0"/>
                  </a:cubicBezTo>
                  <a:cubicBezTo>
                    <a:pt x="1430342" y="-9110"/>
                    <a:pt x="1470762" y="2457"/>
                    <a:pt x="1505124" y="0"/>
                  </a:cubicBezTo>
                  <a:cubicBezTo>
                    <a:pt x="1531207" y="1067"/>
                    <a:pt x="1594616" y="13345"/>
                    <a:pt x="1628760" y="0"/>
                  </a:cubicBezTo>
                  <a:cubicBezTo>
                    <a:pt x="1676198" y="7016"/>
                    <a:pt x="1715289" y="-21944"/>
                    <a:pt x="1752395" y="0"/>
                  </a:cubicBezTo>
                  <a:cubicBezTo>
                    <a:pt x="1782813" y="31956"/>
                    <a:pt x="1925906" y="-8584"/>
                    <a:pt x="1982004" y="0"/>
                  </a:cubicBezTo>
                  <a:cubicBezTo>
                    <a:pt x="2033635" y="18573"/>
                    <a:pt x="2104259" y="30798"/>
                    <a:pt x="2158627" y="0"/>
                  </a:cubicBezTo>
                  <a:cubicBezTo>
                    <a:pt x="2209913" y="-13615"/>
                    <a:pt x="2303461" y="-25562"/>
                    <a:pt x="2388235" y="0"/>
                  </a:cubicBezTo>
                  <a:cubicBezTo>
                    <a:pt x="2488210" y="-12992"/>
                    <a:pt x="2582425" y="-37368"/>
                    <a:pt x="2723818" y="0"/>
                  </a:cubicBezTo>
                  <a:cubicBezTo>
                    <a:pt x="2759671" y="-8391"/>
                    <a:pt x="2800037" y="24677"/>
                    <a:pt x="2798303" y="77944"/>
                  </a:cubicBezTo>
                  <a:cubicBezTo>
                    <a:pt x="2807548" y="108494"/>
                    <a:pt x="2789523" y="183031"/>
                    <a:pt x="2798303" y="243670"/>
                  </a:cubicBezTo>
                  <a:cubicBezTo>
                    <a:pt x="2807762" y="300542"/>
                    <a:pt x="2792818" y="343458"/>
                    <a:pt x="2798303" y="414686"/>
                  </a:cubicBezTo>
                  <a:cubicBezTo>
                    <a:pt x="2803975" y="477392"/>
                    <a:pt x="2793993" y="552699"/>
                    <a:pt x="2798303" y="606858"/>
                  </a:cubicBezTo>
                  <a:cubicBezTo>
                    <a:pt x="2802908" y="647932"/>
                    <a:pt x="2778918" y="678806"/>
                    <a:pt x="2723818" y="684803"/>
                  </a:cubicBezTo>
                  <a:cubicBezTo>
                    <a:pt x="2683410" y="669625"/>
                    <a:pt x="2613550" y="688589"/>
                    <a:pt x="2573689" y="684803"/>
                  </a:cubicBezTo>
                  <a:cubicBezTo>
                    <a:pt x="2522298" y="700288"/>
                    <a:pt x="2478433" y="675179"/>
                    <a:pt x="2450053" y="684803"/>
                  </a:cubicBezTo>
                  <a:cubicBezTo>
                    <a:pt x="2431165" y="683400"/>
                    <a:pt x="2316804" y="651305"/>
                    <a:pt x="2246937" y="684803"/>
                  </a:cubicBezTo>
                  <a:cubicBezTo>
                    <a:pt x="2166722" y="688197"/>
                    <a:pt x="2151961" y="686315"/>
                    <a:pt x="2096808" y="684803"/>
                  </a:cubicBezTo>
                  <a:cubicBezTo>
                    <a:pt x="2039373" y="682784"/>
                    <a:pt x="2016245" y="671072"/>
                    <a:pt x="1946680" y="684803"/>
                  </a:cubicBezTo>
                  <a:cubicBezTo>
                    <a:pt x="1870895" y="696801"/>
                    <a:pt x="1808913" y="682328"/>
                    <a:pt x="1743564" y="684803"/>
                  </a:cubicBezTo>
                  <a:cubicBezTo>
                    <a:pt x="1685085" y="668832"/>
                    <a:pt x="1617323" y="679529"/>
                    <a:pt x="1513955" y="684803"/>
                  </a:cubicBezTo>
                  <a:cubicBezTo>
                    <a:pt x="1411238" y="677071"/>
                    <a:pt x="1376663" y="686158"/>
                    <a:pt x="1284346" y="684803"/>
                  </a:cubicBezTo>
                  <a:cubicBezTo>
                    <a:pt x="1182525" y="692387"/>
                    <a:pt x="1151998" y="675670"/>
                    <a:pt x="1107724" y="684803"/>
                  </a:cubicBezTo>
                  <a:cubicBezTo>
                    <a:pt x="1052406" y="692390"/>
                    <a:pt x="1019130" y="671784"/>
                    <a:pt x="984088" y="684803"/>
                  </a:cubicBezTo>
                  <a:cubicBezTo>
                    <a:pt x="945685" y="688756"/>
                    <a:pt x="906891" y="692224"/>
                    <a:pt x="860453" y="684803"/>
                  </a:cubicBezTo>
                  <a:cubicBezTo>
                    <a:pt x="810863" y="655804"/>
                    <a:pt x="778797" y="676796"/>
                    <a:pt x="683830" y="684803"/>
                  </a:cubicBezTo>
                  <a:cubicBezTo>
                    <a:pt x="602183" y="684339"/>
                    <a:pt x="598065" y="679969"/>
                    <a:pt x="560195" y="684803"/>
                  </a:cubicBezTo>
                  <a:cubicBezTo>
                    <a:pt x="519750" y="681752"/>
                    <a:pt x="448318" y="684090"/>
                    <a:pt x="410066" y="684803"/>
                  </a:cubicBezTo>
                  <a:cubicBezTo>
                    <a:pt x="383388" y="700599"/>
                    <a:pt x="282242" y="695113"/>
                    <a:pt x="233444" y="684803"/>
                  </a:cubicBezTo>
                  <a:cubicBezTo>
                    <a:pt x="184401" y="672341"/>
                    <a:pt x="120303" y="666699"/>
                    <a:pt x="74484" y="684803"/>
                  </a:cubicBezTo>
                  <a:cubicBezTo>
                    <a:pt x="40930" y="704229"/>
                    <a:pt x="-1078" y="656465"/>
                    <a:pt x="0" y="606858"/>
                  </a:cubicBezTo>
                  <a:cubicBezTo>
                    <a:pt x="7819" y="547686"/>
                    <a:pt x="-8344" y="515699"/>
                    <a:pt x="0" y="430553"/>
                  </a:cubicBezTo>
                  <a:cubicBezTo>
                    <a:pt x="1545" y="345754"/>
                    <a:pt x="997" y="342065"/>
                    <a:pt x="0" y="270116"/>
                  </a:cubicBezTo>
                  <a:cubicBezTo>
                    <a:pt x="-4340" y="186811"/>
                    <a:pt x="-7319" y="128849"/>
                    <a:pt x="0" y="77944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19050">
              <a:solidFill>
                <a:schemeClr val="tx1"/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4236762247">
                    <a:custGeom>
                      <a:avLst/>
                      <a:gdLst>
                        <a:gd name="connsiteX0" fmla="*/ 0 w 6507679"/>
                        <a:gd name="connsiteY0" fmla="*/ 77944 h 684803"/>
                        <a:gd name="connsiteX1" fmla="*/ 173219 w 6507679"/>
                        <a:gd name="connsiteY1" fmla="*/ 0 h 684803"/>
                        <a:gd name="connsiteX2" fmla="*/ 522356 w 6507679"/>
                        <a:gd name="connsiteY2" fmla="*/ 0 h 684803"/>
                        <a:gd name="connsiteX3" fmla="*/ 809881 w 6507679"/>
                        <a:gd name="connsiteY3" fmla="*/ 0 h 684803"/>
                        <a:gd name="connsiteX4" fmla="*/ 1282243 w 6507679"/>
                        <a:gd name="connsiteY4" fmla="*/ 0 h 684803"/>
                        <a:gd name="connsiteX5" fmla="*/ 1816217 w 6507679"/>
                        <a:gd name="connsiteY5" fmla="*/ 0 h 684803"/>
                        <a:gd name="connsiteX6" fmla="*/ 2226966 w 6507679"/>
                        <a:gd name="connsiteY6" fmla="*/ 0 h 684803"/>
                        <a:gd name="connsiteX7" fmla="*/ 2576102 w 6507679"/>
                        <a:gd name="connsiteY7" fmla="*/ 0 h 684803"/>
                        <a:gd name="connsiteX8" fmla="*/ 2925239 w 6507679"/>
                        <a:gd name="connsiteY8" fmla="*/ 0 h 684803"/>
                        <a:gd name="connsiteX9" fmla="*/ 3212764 w 6507679"/>
                        <a:gd name="connsiteY9" fmla="*/ 0 h 684803"/>
                        <a:gd name="connsiteX10" fmla="*/ 3500288 w 6507679"/>
                        <a:gd name="connsiteY10" fmla="*/ 0 h 684803"/>
                        <a:gd name="connsiteX11" fmla="*/ 3787813 w 6507679"/>
                        <a:gd name="connsiteY11" fmla="*/ 0 h 684803"/>
                        <a:gd name="connsiteX12" fmla="*/ 4075337 w 6507679"/>
                        <a:gd name="connsiteY12" fmla="*/ 0 h 684803"/>
                        <a:gd name="connsiteX13" fmla="*/ 4609312 w 6507679"/>
                        <a:gd name="connsiteY13" fmla="*/ 0 h 684803"/>
                        <a:gd name="connsiteX14" fmla="*/ 5020061 w 6507679"/>
                        <a:gd name="connsiteY14" fmla="*/ 0 h 684803"/>
                        <a:gd name="connsiteX15" fmla="*/ 5554035 w 6507679"/>
                        <a:gd name="connsiteY15" fmla="*/ 0 h 684803"/>
                        <a:gd name="connsiteX16" fmla="*/ 6334459 w 6507679"/>
                        <a:gd name="connsiteY16" fmla="*/ 0 h 684803"/>
                        <a:gd name="connsiteX17" fmla="*/ 6507679 w 6507679"/>
                        <a:gd name="connsiteY17" fmla="*/ 77944 h 684803"/>
                        <a:gd name="connsiteX18" fmla="*/ 6507679 w 6507679"/>
                        <a:gd name="connsiteY18" fmla="*/ 243670 h 684803"/>
                        <a:gd name="connsiteX19" fmla="*/ 6507679 w 6507679"/>
                        <a:gd name="connsiteY19" fmla="*/ 414686 h 684803"/>
                        <a:gd name="connsiteX20" fmla="*/ 6507679 w 6507679"/>
                        <a:gd name="connsiteY20" fmla="*/ 606858 h 684803"/>
                        <a:gd name="connsiteX21" fmla="*/ 6334459 w 6507679"/>
                        <a:gd name="connsiteY21" fmla="*/ 684803 h 684803"/>
                        <a:gd name="connsiteX22" fmla="*/ 5985322 w 6507679"/>
                        <a:gd name="connsiteY22" fmla="*/ 684803 h 684803"/>
                        <a:gd name="connsiteX23" fmla="*/ 5697797 w 6507679"/>
                        <a:gd name="connsiteY23" fmla="*/ 684803 h 684803"/>
                        <a:gd name="connsiteX24" fmla="*/ 5225435 w 6507679"/>
                        <a:gd name="connsiteY24" fmla="*/ 684803 h 684803"/>
                        <a:gd name="connsiteX25" fmla="*/ 4876298 w 6507679"/>
                        <a:gd name="connsiteY25" fmla="*/ 684803 h 684803"/>
                        <a:gd name="connsiteX26" fmla="*/ 4527162 w 6507679"/>
                        <a:gd name="connsiteY26" fmla="*/ 684803 h 684803"/>
                        <a:gd name="connsiteX27" fmla="*/ 4054800 w 6507679"/>
                        <a:gd name="connsiteY27" fmla="*/ 684803 h 684803"/>
                        <a:gd name="connsiteX28" fmla="*/ 3520826 w 6507679"/>
                        <a:gd name="connsiteY28" fmla="*/ 684803 h 684803"/>
                        <a:gd name="connsiteX29" fmla="*/ 2986852 w 6507679"/>
                        <a:gd name="connsiteY29" fmla="*/ 684803 h 684803"/>
                        <a:gd name="connsiteX30" fmla="*/ 2576102 w 6507679"/>
                        <a:gd name="connsiteY30" fmla="*/ 684803 h 684803"/>
                        <a:gd name="connsiteX31" fmla="*/ 2288578 w 6507679"/>
                        <a:gd name="connsiteY31" fmla="*/ 684803 h 684803"/>
                        <a:gd name="connsiteX32" fmla="*/ 2001053 w 6507679"/>
                        <a:gd name="connsiteY32" fmla="*/ 684803 h 684803"/>
                        <a:gd name="connsiteX33" fmla="*/ 1590304 w 6507679"/>
                        <a:gd name="connsiteY33" fmla="*/ 684803 h 684803"/>
                        <a:gd name="connsiteX34" fmla="*/ 1302780 w 6507679"/>
                        <a:gd name="connsiteY34" fmla="*/ 684803 h 684803"/>
                        <a:gd name="connsiteX35" fmla="*/ 953643 w 6507679"/>
                        <a:gd name="connsiteY35" fmla="*/ 684803 h 684803"/>
                        <a:gd name="connsiteX36" fmla="*/ 542894 w 6507679"/>
                        <a:gd name="connsiteY36" fmla="*/ 684803 h 684803"/>
                        <a:gd name="connsiteX37" fmla="*/ 173219 w 6507679"/>
                        <a:gd name="connsiteY37" fmla="*/ 684803 h 684803"/>
                        <a:gd name="connsiteX38" fmla="*/ 0 w 6507679"/>
                        <a:gd name="connsiteY38" fmla="*/ 606858 h 684803"/>
                        <a:gd name="connsiteX39" fmla="*/ 0 w 6507679"/>
                        <a:gd name="connsiteY39" fmla="*/ 430553 h 684803"/>
                        <a:gd name="connsiteX40" fmla="*/ 0 w 6507679"/>
                        <a:gd name="connsiteY40" fmla="*/ 270116 h 684803"/>
                        <a:gd name="connsiteX41" fmla="*/ 0 w 6507679"/>
                        <a:gd name="connsiteY41" fmla="*/ 77944 h 684803"/>
                        <a:gd name="connsiteX0" fmla="*/ 0 w 6507679"/>
                        <a:gd name="connsiteY0" fmla="*/ 77944 h 684803"/>
                        <a:gd name="connsiteX1" fmla="*/ 173219 w 6507679"/>
                        <a:gd name="connsiteY1" fmla="*/ 0 h 684803"/>
                        <a:gd name="connsiteX2" fmla="*/ 645581 w 6507679"/>
                        <a:gd name="connsiteY2" fmla="*/ 0 h 684803"/>
                        <a:gd name="connsiteX3" fmla="*/ 994718 w 6507679"/>
                        <a:gd name="connsiteY3" fmla="*/ 0 h 684803"/>
                        <a:gd name="connsiteX4" fmla="*/ 1220630 w 6507679"/>
                        <a:gd name="connsiteY4" fmla="*/ 0 h 684803"/>
                        <a:gd name="connsiteX5" fmla="*/ 1569767 w 6507679"/>
                        <a:gd name="connsiteY5" fmla="*/ 0 h 684803"/>
                        <a:gd name="connsiteX6" fmla="*/ 1795679 w 6507679"/>
                        <a:gd name="connsiteY6" fmla="*/ 0 h 684803"/>
                        <a:gd name="connsiteX7" fmla="*/ 2329653 w 6507679"/>
                        <a:gd name="connsiteY7" fmla="*/ 0 h 684803"/>
                        <a:gd name="connsiteX8" fmla="*/ 2617178 w 6507679"/>
                        <a:gd name="connsiteY8" fmla="*/ 0 h 684803"/>
                        <a:gd name="connsiteX9" fmla="*/ 3089539 w 6507679"/>
                        <a:gd name="connsiteY9" fmla="*/ 0 h 684803"/>
                        <a:gd name="connsiteX10" fmla="*/ 3377064 w 6507679"/>
                        <a:gd name="connsiteY10" fmla="*/ 0 h 684803"/>
                        <a:gd name="connsiteX11" fmla="*/ 3911038 w 6507679"/>
                        <a:gd name="connsiteY11" fmla="*/ 0 h 684803"/>
                        <a:gd name="connsiteX12" fmla="*/ 4198562 w 6507679"/>
                        <a:gd name="connsiteY12" fmla="*/ 0 h 684803"/>
                        <a:gd name="connsiteX13" fmla="*/ 4609312 w 6507679"/>
                        <a:gd name="connsiteY13" fmla="*/ 0 h 684803"/>
                        <a:gd name="connsiteX14" fmla="*/ 5143286 w 6507679"/>
                        <a:gd name="connsiteY14" fmla="*/ 0 h 684803"/>
                        <a:gd name="connsiteX15" fmla="*/ 5492423 w 6507679"/>
                        <a:gd name="connsiteY15" fmla="*/ 0 h 684803"/>
                        <a:gd name="connsiteX16" fmla="*/ 5841559 w 6507679"/>
                        <a:gd name="connsiteY16" fmla="*/ 0 h 684803"/>
                        <a:gd name="connsiteX17" fmla="*/ 6334459 w 6507679"/>
                        <a:gd name="connsiteY17" fmla="*/ 0 h 684803"/>
                        <a:gd name="connsiteX18" fmla="*/ 6507679 w 6507679"/>
                        <a:gd name="connsiteY18" fmla="*/ 77944 h 684803"/>
                        <a:gd name="connsiteX19" fmla="*/ 6507679 w 6507679"/>
                        <a:gd name="connsiteY19" fmla="*/ 248959 h 684803"/>
                        <a:gd name="connsiteX20" fmla="*/ 6507679 w 6507679"/>
                        <a:gd name="connsiteY20" fmla="*/ 409397 h 684803"/>
                        <a:gd name="connsiteX21" fmla="*/ 6507679 w 6507679"/>
                        <a:gd name="connsiteY21" fmla="*/ 606858 h 684803"/>
                        <a:gd name="connsiteX22" fmla="*/ 6334459 w 6507679"/>
                        <a:gd name="connsiteY22" fmla="*/ 684803 h 684803"/>
                        <a:gd name="connsiteX23" fmla="*/ 5923709 w 6507679"/>
                        <a:gd name="connsiteY23" fmla="*/ 684803 h 684803"/>
                        <a:gd name="connsiteX24" fmla="*/ 5636185 w 6507679"/>
                        <a:gd name="connsiteY24" fmla="*/ 684803 h 684803"/>
                        <a:gd name="connsiteX25" fmla="*/ 5287048 w 6507679"/>
                        <a:gd name="connsiteY25" fmla="*/ 684803 h 684803"/>
                        <a:gd name="connsiteX26" fmla="*/ 4814686 w 6507679"/>
                        <a:gd name="connsiteY26" fmla="*/ 684803 h 684803"/>
                        <a:gd name="connsiteX27" fmla="*/ 4527162 w 6507679"/>
                        <a:gd name="connsiteY27" fmla="*/ 684803 h 684803"/>
                        <a:gd name="connsiteX28" fmla="*/ 4301249 w 6507679"/>
                        <a:gd name="connsiteY28" fmla="*/ 684803 h 684803"/>
                        <a:gd name="connsiteX29" fmla="*/ 3890500 w 6507679"/>
                        <a:gd name="connsiteY29" fmla="*/ 684803 h 684803"/>
                        <a:gd name="connsiteX30" fmla="*/ 3664588 w 6507679"/>
                        <a:gd name="connsiteY30" fmla="*/ 684803 h 684803"/>
                        <a:gd name="connsiteX31" fmla="*/ 3315451 w 6507679"/>
                        <a:gd name="connsiteY31" fmla="*/ 684803 h 684803"/>
                        <a:gd name="connsiteX32" fmla="*/ 3027927 w 6507679"/>
                        <a:gd name="connsiteY32" fmla="*/ 684803 h 684803"/>
                        <a:gd name="connsiteX33" fmla="*/ 2617178 w 6507679"/>
                        <a:gd name="connsiteY33" fmla="*/ 684803 h 684803"/>
                        <a:gd name="connsiteX34" fmla="*/ 2329653 w 6507679"/>
                        <a:gd name="connsiteY34" fmla="*/ 684803 h 684803"/>
                        <a:gd name="connsiteX35" fmla="*/ 2103741 w 6507679"/>
                        <a:gd name="connsiteY35" fmla="*/ 684803 h 684803"/>
                        <a:gd name="connsiteX36" fmla="*/ 1569767 w 6507679"/>
                        <a:gd name="connsiteY36" fmla="*/ 684803 h 684803"/>
                        <a:gd name="connsiteX37" fmla="*/ 1035793 w 6507679"/>
                        <a:gd name="connsiteY37" fmla="*/ 684803 h 684803"/>
                        <a:gd name="connsiteX38" fmla="*/ 563431 w 6507679"/>
                        <a:gd name="connsiteY38" fmla="*/ 684803 h 684803"/>
                        <a:gd name="connsiteX39" fmla="*/ 173219 w 6507679"/>
                        <a:gd name="connsiteY39" fmla="*/ 684803 h 684803"/>
                        <a:gd name="connsiteX40" fmla="*/ 0 w 6507679"/>
                        <a:gd name="connsiteY40" fmla="*/ 606858 h 684803"/>
                        <a:gd name="connsiteX41" fmla="*/ 0 w 6507679"/>
                        <a:gd name="connsiteY41" fmla="*/ 425264 h 684803"/>
                        <a:gd name="connsiteX42" fmla="*/ 0 w 6507679"/>
                        <a:gd name="connsiteY42" fmla="*/ 243670 h 684803"/>
                        <a:gd name="connsiteX43" fmla="*/ 0 w 6507679"/>
                        <a:gd name="connsiteY43" fmla="*/ 77944 h 68480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</a:cxnLst>
                      <a:rect l="l" t="t" r="r" b="b"/>
                      <a:pathLst>
                        <a:path w="6507679" h="684803" fill="none" extrusionOk="0">
                          <a:moveTo>
                            <a:pt x="0" y="77944"/>
                          </a:moveTo>
                          <a:cubicBezTo>
                            <a:pt x="-1799" y="23635"/>
                            <a:pt x="59439" y="-4356"/>
                            <a:pt x="173219" y="0"/>
                          </a:cubicBezTo>
                          <a:cubicBezTo>
                            <a:pt x="296846" y="-10475"/>
                            <a:pt x="352132" y="19670"/>
                            <a:pt x="522356" y="0"/>
                          </a:cubicBezTo>
                          <a:cubicBezTo>
                            <a:pt x="687904" y="-2243"/>
                            <a:pt x="711434" y="-3731"/>
                            <a:pt x="809881" y="0"/>
                          </a:cubicBezTo>
                          <a:cubicBezTo>
                            <a:pt x="907162" y="2328"/>
                            <a:pt x="1126907" y="-4521"/>
                            <a:pt x="1282243" y="0"/>
                          </a:cubicBezTo>
                          <a:cubicBezTo>
                            <a:pt x="1400858" y="-19288"/>
                            <a:pt x="1557037" y="11279"/>
                            <a:pt x="1816217" y="0"/>
                          </a:cubicBezTo>
                          <a:cubicBezTo>
                            <a:pt x="2080307" y="-11790"/>
                            <a:pt x="2118180" y="-20124"/>
                            <a:pt x="2226966" y="0"/>
                          </a:cubicBezTo>
                          <a:cubicBezTo>
                            <a:pt x="2334988" y="22483"/>
                            <a:pt x="2416471" y="-14547"/>
                            <a:pt x="2576102" y="0"/>
                          </a:cubicBezTo>
                          <a:cubicBezTo>
                            <a:pt x="2744335" y="-2261"/>
                            <a:pt x="2764522" y="908"/>
                            <a:pt x="2925239" y="0"/>
                          </a:cubicBezTo>
                          <a:cubicBezTo>
                            <a:pt x="3088563" y="-6076"/>
                            <a:pt x="3118763" y="6436"/>
                            <a:pt x="3212764" y="0"/>
                          </a:cubicBezTo>
                          <a:cubicBezTo>
                            <a:pt x="3313575" y="-8122"/>
                            <a:pt x="3425494" y="4181"/>
                            <a:pt x="3500288" y="0"/>
                          </a:cubicBezTo>
                          <a:cubicBezTo>
                            <a:pt x="3566741" y="-4887"/>
                            <a:pt x="3698959" y="8312"/>
                            <a:pt x="3787813" y="0"/>
                          </a:cubicBezTo>
                          <a:cubicBezTo>
                            <a:pt x="3880371" y="8382"/>
                            <a:pt x="3995043" y="-18600"/>
                            <a:pt x="4075337" y="0"/>
                          </a:cubicBezTo>
                          <a:cubicBezTo>
                            <a:pt x="4164286" y="24057"/>
                            <a:pt x="4451913" y="-2411"/>
                            <a:pt x="4609312" y="0"/>
                          </a:cubicBezTo>
                          <a:cubicBezTo>
                            <a:pt x="4753483" y="15457"/>
                            <a:pt x="4882792" y="32578"/>
                            <a:pt x="5020061" y="0"/>
                          </a:cubicBezTo>
                          <a:cubicBezTo>
                            <a:pt x="5130872" y="-14461"/>
                            <a:pt x="5347712" y="-25410"/>
                            <a:pt x="5554035" y="0"/>
                          </a:cubicBezTo>
                          <a:cubicBezTo>
                            <a:pt x="5778484" y="-17768"/>
                            <a:pt x="6012586" y="-58352"/>
                            <a:pt x="6334459" y="0"/>
                          </a:cubicBezTo>
                          <a:cubicBezTo>
                            <a:pt x="6425375" y="-5326"/>
                            <a:pt x="6511159" y="32475"/>
                            <a:pt x="6507679" y="77944"/>
                          </a:cubicBezTo>
                          <a:cubicBezTo>
                            <a:pt x="6517658" y="114604"/>
                            <a:pt x="6508266" y="180860"/>
                            <a:pt x="6507679" y="243670"/>
                          </a:cubicBezTo>
                          <a:cubicBezTo>
                            <a:pt x="6525631" y="299109"/>
                            <a:pt x="6497851" y="344680"/>
                            <a:pt x="6507679" y="414686"/>
                          </a:cubicBezTo>
                          <a:cubicBezTo>
                            <a:pt x="6527731" y="477621"/>
                            <a:pt x="6494788" y="550278"/>
                            <a:pt x="6507679" y="606858"/>
                          </a:cubicBezTo>
                          <a:cubicBezTo>
                            <a:pt x="6521436" y="644579"/>
                            <a:pt x="6446618" y="679913"/>
                            <a:pt x="6334459" y="684803"/>
                          </a:cubicBezTo>
                          <a:cubicBezTo>
                            <a:pt x="6243045" y="669245"/>
                            <a:pt x="6071157" y="683810"/>
                            <a:pt x="5985322" y="684803"/>
                          </a:cubicBezTo>
                          <a:cubicBezTo>
                            <a:pt x="5880773" y="696410"/>
                            <a:pt x="5773595" y="671377"/>
                            <a:pt x="5697797" y="684803"/>
                          </a:cubicBezTo>
                          <a:cubicBezTo>
                            <a:pt x="5641551" y="683078"/>
                            <a:pt x="5391826" y="652094"/>
                            <a:pt x="5225435" y="684803"/>
                          </a:cubicBezTo>
                          <a:cubicBezTo>
                            <a:pt x="5036081" y="690283"/>
                            <a:pt x="5009110" y="687813"/>
                            <a:pt x="4876298" y="684803"/>
                          </a:cubicBezTo>
                          <a:cubicBezTo>
                            <a:pt x="4742540" y="681975"/>
                            <a:pt x="4693695" y="672265"/>
                            <a:pt x="4527162" y="684803"/>
                          </a:cubicBezTo>
                          <a:cubicBezTo>
                            <a:pt x="4362096" y="690613"/>
                            <a:pt x="4188637" y="687804"/>
                            <a:pt x="4054800" y="684803"/>
                          </a:cubicBezTo>
                          <a:cubicBezTo>
                            <a:pt x="3910563" y="677396"/>
                            <a:pt x="3752596" y="679517"/>
                            <a:pt x="3520826" y="684803"/>
                          </a:cubicBezTo>
                          <a:cubicBezTo>
                            <a:pt x="3278950" y="675792"/>
                            <a:pt x="3215444" y="689093"/>
                            <a:pt x="2986852" y="684803"/>
                          </a:cubicBezTo>
                          <a:cubicBezTo>
                            <a:pt x="2746584" y="690108"/>
                            <a:pt x="2675347" y="677298"/>
                            <a:pt x="2576102" y="684803"/>
                          </a:cubicBezTo>
                          <a:cubicBezTo>
                            <a:pt x="2448958" y="693499"/>
                            <a:pt x="2387630" y="672934"/>
                            <a:pt x="2288578" y="684803"/>
                          </a:cubicBezTo>
                          <a:cubicBezTo>
                            <a:pt x="2199772" y="689833"/>
                            <a:pt x="2106160" y="692151"/>
                            <a:pt x="2001053" y="684803"/>
                          </a:cubicBezTo>
                          <a:cubicBezTo>
                            <a:pt x="1892046" y="658932"/>
                            <a:pt x="1797874" y="677391"/>
                            <a:pt x="1590304" y="684803"/>
                          </a:cubicBezTo>
                          <a:cubicBezTo>
                            <a:pt x="1399437" y="683952"/>
                            <a:pt x="1391244" y="680095"/>
                            <a:pt x="1302780" y="684803"/>
                          </a:cubicBezTo>
                          <a:cubicBezTo>
                            <a:pt x="1215792" y="685235"/>
                            <a:pt x="1030214" y="677640"/>
                            <a:pt x="953643" y="684803"/>
                          </a:cubicBezTo>
                          <a:cubicBezTo>
                            <a:pt x="862621" y="699906"/>
                            <a:pt x="661995" y="691666"/>
                            <a:pt x="542894" y="684803"/>
                          </a:cubicBezTo>
                          <a:cubicBezTo>
                            <a:pt x="431918" y="668366"/>
                            <a:pt x="281544" y="674175"/>
                            <a:pt x="173219" y="684803"/>
                          </a:cubicBezTo>
                          <a:cubicBezTo>
                            <a:pt x="81457" y="696940"/>
                            <a:pt x="-1884" y="653327"/>
                            <a:pt x="0" y="606858"/>
                          </a:cubicBezTo>
                          <a:cubicBezTo>
                            <a:pt x="7074" y="547054"/>
                            <a:pt x="-3227" y="517220"/>
                            <a:pt x="0" y="430553"/>
                          </a:cubicBezTo>
                          <a:cubicBezTo>
                            <a:pt x="3647" y="345229"/>
                            <a:pt x="1855" y="341665"/>
                            <a:pt x="0" y="270116"/>
                          </a:cubicBezTo>
                          <a:cubicBezTo>
                            <a:pt x="5017" y="190667"/>
                            <a:pt x="282" y="139064"/>
                            <a:pt x="0" y="77944"/>
                          </a:cubicBezTo>
                          <a:close/>
                        </a:path>
                        <a:path w="6507679" h="684803" stroke="0" extrusionOk="0">
                          <a:moveTo>
                            <a:pt x="0" y="77944"/>
                          </a:moveTo>
                          <a:cubicBezTo>
                            <a:pt x="8459" y="25208"/>
                            <a:pt x="98138" y="-2595"/>
                            <a:pt x="173219" y="0"/>
                          </a:cubicBezTo>
                          <a:cubicBezTo>
                            <a:pt x="412064" y="4994"/>
                            <a:pt x="484285" y="5624"/>
                            <a:pt x="645581" y="0"/>
                          </a:cubicBezTo>
                          <a:cubicBezTo>
                            <a:pt x="820002" y="-4264"/>
                            <a:pt x="923286" y="-18649"/>
                            <a:pt x="994718" y="0"/>
                          </a:cubicBezTo>
                          <a:cubicBezTo>
                            <a:pt x="1088553" y="-416"/>
                            <a:pt x="1185093" y="1896"/>
                            <a:pt x="1220630" y="0"/>
                          </a:cubicBezTo>
                          <a:cubicBezTo>
                            <a:pt x="1249823" y="6384"/>
                            <a:pt x="1445118" y="-1120"/>
                            <a:pt x="1569767" y="0"/>
                          </a:cubicBezTo>
                          <a:cubicBezTo>
                            <a:pt x="1689216" y="2885"/>
                            <a:pt x="1724883" y="-6987"/>
                            <a:pt x="1795679" y="0"/>
                          </a:cubicBezTo>
                          <a:cubicBezTo>
                            <a:pt x="1850290" y="-26995"/>
                            <a:pt x="2185004" y="155"/>
                            <a:pt x="2329653" y="0"/>
                          </a:cubicBezTo>
                          <a:cubicBezTo>
                            <a:pt x="2454483" y="8699"/>
                            <a:pt x="2506869" y="1996"/>
                            <a:pt x="2617178" y="0"/>
                          </a:cubicBezTo>
                          <a:cubicBezTo>
                            <a:pt x="2714435" y="12775"/>
                            <a:pt x="2876842" y="1823"/>
                            <a:pt x="3089539" y="0"/>
                          </a:cubicBezTo>
                          <a:cubicBezTo>
                            <a:pt x="3301500" y="-7051"/>
                            <a:pt x="3310388" y="-5610"/>
                            <a:pt x="3377064" y="0"/>
                          </a:cubicBezTo>
                          <a:cubicBezTo>
                            <a:pt x="3438223" y="4677"/>
                            <a:pt x="3784243" y="-3820"/>
                            <a:pt x="3911038" y="0"/>
                          </a:cubicBezTo>
                          <a:cubicBezTo>
                            <a:pt x="4074604" y="-10469"/>
                            <a:pt x="4062721" y="3815"/>
                            <a:pt x="4198562" y="0"/>
                          </a:cubicBezTo>
                          <a:cubicBezTo>
                            <a:pt x="4314112" y="-5789"/>
                            <a:pt x="4529578" y="15874"/>
                            <a:pt x="4609312" y="0"/>
                          </a:cubicBezTo>
                          <a:cubicBezTo>
                            <a:pt x="4688405" y="-23095"/>
                            <a:pt x="5025384" y="-12423"/>
                            <a:pt x="5143286" y="0"/>
                          </a:cubicBezTo>
                          <a:cubicBezTo>
                            <a:pt x="5233076" y="11740"/>
                            <a:pt x="5337065" y="-14126"/>
                            <a:pt x="5492423" y="0"/>
                          </a:cubicBezTo>
                          <a:cubicBezTo>
                            <a:pt x="5586463" y="2857"/>
                            <a:pt x="5687752" y="9669"/>
                            <a:pt x="5841559" y="0"/>
                          </a:cubicBezTo>
                          <a:cubicBezTo>
                            <a:pt x="5980116" y="7864"/>
                            <a:pt x="6184210" y="11322"/>
                            <a:pt x="6334459" y="0"/>
                          </a:cubicBezTo>
                          <a:cubicBezTo>
                            <a:pt x="6445468" y="-72"/>
                            <a:pt x="6523344" y="30219"/>
                            <a:pt x="6507679" y="77944"/>
                          </a:cubicBezTo>
                          <a:cubicBezTo>
                            <a:pt x="6490542" y="139154"/>
                            <a:pt x="6489673" y="180846"/>
                            <a:pt x="6507679" y="248959"/>
                          </a:cubicBezTo>
                          <a:cubicBezTo>
                            <a:pt x="6517010" y="321537"/>
                            <a:pt x="6523274" y="333193"/>
                            <a:pt x="6507679" y="409397"/>
                          </a:cubicBezTo>
                          <a:cubicBezTo>
                            <a:pt x="6491693" y="484051"/>
                            <a:pt x="6504460" y="506148"/>
                            <a:pt x="6507679" y="606858"/>
                          </a:cubicBezTo>
                          <a:cubicBezTo>
                            <a:pt x="6518473" y="659962"/>
                            <a:pt x="6452714" y="699030"/>
                            <a:pt x="6334459" y="684803"/>
                          </a:cubicBezTo>
                          <a:cubicBezTo>
                            <a:pt x="6205563" y="688336"/>
                            <a:pt x="6074126" y="695866"/>
                            <a:pt x="5923709" y="684803"/>
                          </a:cubicBezTo>
                          <a:cubicBezTo>
                            <a:pt x="5762044" y="677995"/>
                            <a:pt x="5728925" y="688811"/>
                            <a:pt x="5636185" y="684803"/>
                          </a:cubicBezTo>
                          <a:cubicBezTo>
                            <a:pt x="5519597" y="677305"/>
                            <a:pt x="5418154" y="698884"/>
                            <a:pt x="5287048" y="684803"/>
                          </a:cubicBezTo>
                          <a:cubicBezTo>
                            <a:pt x="5164554" y="655564"/>
                            <a:pt x="4941637" y="683735"/>
                            <a:pt x="4814686" y="684803"/>
                          </a:cubicBezTo>
                          <a:cubicBezTo>
                            <a:pt x="4696767" y="686412"/>
                            <a:pt x="4639619" y="683808"/>
                            <a:pt x="4527162" y="684803"/>
                          </a:cubicBezTo>
                          <a:cubicBezTo>
                            <a:pt x="4404471" y="688011"/>
                            <a:pt x="4374812" y="682168"/>
                            <a:pt x="4301249" y="684803"/>
                          </a:cubicBezTo>
                          <a:cubicBezTo>
                            <a:pt x="4217396" y="683646"/>
                            <a:pt x="3985916" y="674846"/>
                            <a:pt x="3890500" y="684803"/>
                          </a:cubicBezTo>
                          <a:cubicBezTo>
                            <a:pt x="3795004" y="686852"/>
                            <a:pt x="3738476" y="680278"/>
                            <a:pt x="3664588" y="684803"/>
                          </a:cubicBezTo>
                          <a:cubicBezTo>
                            <a:pt x="3585638" y="684995"/>
                            <a:pt x="3418890" y="689075"/>
                            <a:pt x="3315451" y="684803"/>
                          </a:cubicBezTo>
                          <a:cubicBezTo>
                            <a:pt x="3233526" y="700489"/>
                            <a:pt x="3121171" y="685880"/>
                            <a:pt x="3027927" y="684803"/>
                          </a:cubicBezTo>
                          <a:cubicBezTo>
                            <a:pt x="2956134" y="673230"/>
                            <a:pt x="2711618" y="689223"/>
                            <a:pt x="2617178" y="684803"/>
                          </a:cubicBezTo>
                          <a:cubicBezTo>
                            <a:pt x="2522728" y="684505"/>
                            <a:pt x="2443966" y="695013"/>
                            <a:pt x="2329653" y="684803"/>
                          </a:cubicBezTo>
                          <a:cubicBezTo>
                            <a:pt x="2225704" y="682129"/>
                            <a:pt x="2198316" y="688037"/>
                            <a:pt x="2103741" y="684803"/>
                          </a:cubicBezTo>
                          <a:cubicBezTo>
                            <a:pt x="2010766" y="716806"/>
                            <a:pt x="1778686" y="632114"/>
                            <a:pt x="1569767" y="684803"/>
                          </a:cubicBezTo>
                          <a:cubicBezTo>
                            <a:pt x="1356408" y="685864"/>
                            <a:pt x="1201810" y="689363"/>
                            <a:pt x="1035793" y="684803"/>
                          </a:cubicBezTo>
                          <a:cubicBezTo>
                            <a:pt x="871079" y="694755"/>
                            <a:pt x="681101" y="686281"/>
                            <a:pt x="563431" y="684803"/>
                          </a:cubicBezTo>
                          <a:cubicBezTo>
                            <a:pt x="454457" y="677592"/>
                            <a:pt x="271071" y="691192"/>
                            <a:pt x="173219" y="684803"/>
                          </a:cubicBezTo>
                          <a:cubicBezTo>
                            <a:pt x="87667" y="687343"/>
                            <a:pt x="-7530" y="643052"/>
                            <a:pt x="0" y="606858"/>
                          </a:cubicBezTo>
                          <a:cubicBezTo>
                            <a:pt x="291" y="538955"/>
                            <a:pt x="-5579" y="507467"/>
                            <a:pt x="0" y="425264"/>
                          </a:cubicBezTo>
                          <a:cubicBezTo>
                            <a:pt x="17845" y="343673"/>
                            <a:pt x="14207" y="298789"/>
                            <a:pt x="0" y="243670"/>
                          </a:cubicBezTo>
                          <a:cubicBezTo>
                            <a:pt x="-10876" y="197970"/>
                            <a:pt x="-2140" y="117379"/>
                            <a:pt x="0" y="77944"/>
                          </a:cubicBezTo>
                          <a:close/>
                        </a:path>
                        <a:path w="6507679" h="684803" fill="none" stroke="0" extrusionOk="0">
                          <a:moveTo>
                            <a:pt x="0" y="77944"/>
                          </a:moveTo>
                          <a:cubicBezTo>
                            <a:pt x="8051" y="29646"/>
                            <a:pt x="69015" y="-6860"/>
                            <a:pt x="173219" y="0"/>
                          </a:cubicBezTo>
                          <a:cubicBezTo>
                            <a:pt x="303731" y="8361"/>
                            <a:pt x="360953" y="6366"/>
                            <a:pt x="522356" y="0"/>
                          </a:cubicBezTo>
                          <a:cubicBezTo>
                            <a:pt x="689751" y="-3439"/>
                            <a:pt x="710874" y="-1646"/>
                            <a:pt x="809881" y="0"/>
                          </a:cubicBezTo>
                          <a:cubicBezTo>
                            <a:pt x="914178" y="-5035"/>
                            <a:pt x="1148088" y="14429"/>
                            <a:pt x="1282243" y="0"/>
                          </a:cubicBezTo>
                          <a:cubicBezTo>
                            <a:pt x="1408818" y="1219"/>
                            <a:pt x="1561337" y="18623"/>
                            <a:pt x="1816217" y="0"/>
                          </a:cubicBezTo>
                          <a:cubicBezTo>
                            <a:pt x="2073361" y="-6418"/>
                            <a:pt x="2130080" y="-10650"/>
                            <a:pt x="2226966" y="0"/>
                          </a:cubicBezTo>
                          <a:cubicBezTo>
                            <a:pt x="2339430" y="16040"/>
                            <a:pt x="2409847" y="14929"/>
                            <a:pt x="2576102" y="0"/>
                          </a:cubicBezTo>
                          <a:cubicBezTo>
                            <a:pt x="2748662" y="2"/>
                            <a:pt x="2769355" y="9698"/>
                            <a:pt x="2925239" y="0"/>
                          </a:cubicBezTo>
                          <a:cubicBezTo>
                            <a:pt x="3087858" y="-781"/>
                            <a:pt x="3130564" y="764"/>
                            <a:pt x="3212764" y="0"/>
                          </a:cubicBezTo>
                          <a:cubicBezTo>
                            <a:pt x="3310218" y="-3615"/>
                            <a:pt x="3432575" y="1132"/>
                            <a:pt x="3500288" y="0"/>
                          </a:cubicBezTo>
                          <a:cubicBezTo>
                            <a:pt x="3561979" y="537"/>
                            <a:pt x="3709967" y="10209"/>
                            <a:pt x="3787813" y="0"/>
                          </a:cubicBezTo>
                          <a:cubicBezTo>
                            <a:pt x="3880230" y="4253"/>
                            <a:pt x="3976567" y="-7813"/>
                            <a:pt x="4075337" y="0"/>
                          </a:cubicBezTo>
                          <a:cubicBezTo>
                            <a:pt x="4149702" y="23511"/>
                            <a:pt x="4491597" y="-2457"/>
                            <a:pt x="4609312" y="0"/>
                          </a:cubicBezTo>
                          <a:cubicBezTo>
                            <a:pt x="4733998" y="-3827"/>
                            <a:pt x="4902288" y="-5994"/>
                            <a:pt x="5020061" y="0"/>
                          </a:cubicBezTo>
                          <a:cubicBezTo>
                            <a:pt x="5189479" y="3953"/>
                            <a:pt x="5350785" y="-11842"/>
                            <a:pt x="5554035" y="0"/>
                          </a:cubicBezTo>
                          <a:cubicBezTo>
                            <a:pt x="5788704" y="29525"/>
                            <a:pt x="5998132" y="5443"/>
                            <a:pt x="6334459" y="0"/>
                          </a:cubicBezTo>
                          <a:cubicBezTo>
                            <a:pt x="6422699" y="-11650"/>
                            <a:pt x="6505700" y="22451"/>
                            <a:pt x="6507679" y="77944"/>
                          </a:cubicBezTo>
                          <a:cubicBezTo>
                            <a:pt x="6524772" y="112945"/>
                            <a:pt x="6490121" y="184364"/>
                            <a:pt x="6507679" y="243670"/>
                          </a:cubicBezTo>
                          <a:cubicBezTo>
                            <a:pt x="6525064" y="312697"/>
                            <a:pt x="6487580" y="351610"/>
                            <a:pt x="6507679" y="414686"/>
                          </a:cubicBezTo>
                          <a:cubicBezTo>
                            <a:pt x="6515254" y="475512"/>
                            <a:pt x="6499732" y="562286"/>
                            <a:pt x="6507679" y="606858"/>
                          </a:cubicBezTo>
                          <a:cubicBezTo>
                            <a:pt x="6510562" y="671513"/>
                            <a:pt x="6442919" y="687942"/>
                            <a:pt x="6334459" y="684803"/>
                          </a:cubicBezTo>
                          <a:cubicBezTo>
                            <a:pt x="6225053" y="683044"/>
                            <a:pt x="6090349" y="694109"/>
                            <a:pt x="5985322" y="684803"/>
                          </a:cubicBezTo>
                          <a:cubicBezTo>
                            <a:pt x="5882363" y="691329"/>
                            <a:pt x="5761756" y="688474"/>
                            <a:pt x="5697797" y="684803"/>
                          </a:cubicBezTo>
                          <a:cubicBezTo>
                            <a:pt x="5646944" y="687866"/>
                            <a:pt x="5388698" y="669234"/>
                            <a:pt x="5225435" y="684803"/>
                          </a:cubicBezTo>
                          <a:cubicBezTo>
                            <a:pt x="5040500" y="686175"/>
                            <a:pt x="5005756" y="684554"/>
                            <a:pt x="4876298" y="684803"/>
                          </a:cubicBezTo>
                          <a:cubicBezTo>
                            <a:pt x="4745136" y="694001"/>
                            <a:pt x="4692782" y="678363"/>
                            <a:pt x="4527162" y="684803"/>
                          </a:cubicBezTo>
                          <a:cubicBezTo>
                            <a:pt x="4350007" y="694978"/>
                            <a:pt x="4218908" y="662912"/>
                            <a:pt x="4054800" y="684803"/>
                          </a:cubicBezTo>
                          <a:cubicBezTo>
                            <a:pt x="3931013" y="655437"/>
                            <a:pt x="3783203" y="687803"/>
                            <a:pt x="3520826" y="684803"/>
                          </a:cubicBezTo>
                          <a:cubicBezTo>
                            <a:pt x="3289522" y="683366"/>
                            <a:pt x="3204656" y="681632"/>
                            <a:pt x="2986852" y="684803"/>
                          </a:cubicBezTo>
                          <a:cubicBezTo>
                            <a:pt x="2762347" y="685789"/>
                            <a:pt x="2695588" y="671693"/>
                            <a:pt x="2576102" y="684803"/>
                          </a:cubicBezTo>
                          <a:cubicBezTo>
                            <a:pt x="2464641" y="686325"/>
                            <a:pt x="2367632" y="675576"/>
                            <a:pt x="2288578" y="684803"/>
                          </a:cubicBezTo>
                          <a:cubicBezTo>
                            <a:pt x="2187602" y="675915"/>
                            <a:pt x="2121471" y="686638"/>
                            <a:pt x="2001053" y="684803"/>
                          </a:cubicBezTo>
                          <a:cubicBezTo>
                            <a:pt x="1876652" y="673833"/>
                            <a:pt x="1786206" y="683775"/>
                            <a:pt x="1590304" y="684803"/>
                          </a:cubicBezTo>
                          <a:cubicBezTo>
                            <a:pt x="1402338" y="686130"/>
                            <a:pt x="1391023" y="680094"/>
                            <a:pt x="1302780" y="684803"/>
                          </a:cubicBezTo>
                          <a:cubicBezTo>
                            <a:pt x="1203042" y="676633"/>
                            <a:pt x="1040087" y="693200"/>
                            <a:pt x="953643" y="684803"/>
                          </a:cubicBezTo>
                          <a:cubicBezTo>
                            <a:pt x="891181" y="691440"/>
                            <a:pt x="657322" y="688294"/>
                            <a:pt x="542894" y="684803"/>
                          </a:cubicBezTo>
                          <a:cubicBezTo>
                            <a:pt x="424700" y="689989"/>
                            <a:pt x="294206" y="667214"/>
                            <a:pt x="173219" y="684803"/>
                          </a:cubicBezTo>
                          <a:cubicBezTo>
                            <a:pt x="83606" y="703022"/>
                            <a:pt x="3200" y="660719"/>
                            <a:pt x="0" y="606858"/>
                          </a:cubicBezTo>
                          <a:cubicBezTo>
                            <a:pt x="10071" y="546296"/>
                            <a:pt x="-7637" y="515190"/>
                            <a:pt x="0" y="430553"/>
                          </a:cubicBezTo>
                          <a:cubicBezTo>
                            <a:pt x="3770" y="345925"/>
                            <a:pt x="2333" y="342670"/>
                            <a:pt x="0" y="270116"/>
                          </a:cubicBezTo>
                          <a:cubicBezTo>
                            <a:pt x="-10264" y="193370"/>
                            <a:pt x="5181" y="126172"/>
                            <a:pt x="0" y="77944"/>
                          </a:cubicBezTo>
                          <a:close/>
                        </a:path>
                      </a:pathLst>
                    </a:cu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83508"/>
              <a:endParaRPr lang="th-TH" sz="2400">
                <a:solidFill>
                  <a:prstClr val="white"/>
                </a:solidFill>
                <a:latin typeface="MN ONIGIRI" pitchFamily="2" charset="0"/>
                <a:cs typeface="MN ONIGIRI" pitchFamily="2" charset="0"/>
              </a:endParaRPr>
            </a:p>
          </p:txBody>
        </p:sp>
        <p:sp>
          <p:nvSpPr>
            <p:cNvPr id="12" name="กล่องข้อความ 11">
              <a:extLst>
                <a:ext uri="{FF2B5EF4-FFF2-40B4-BE49-F238E27FC236}">
                  <a16:creationId xmlns:a16="http://schemas.microsoft.com/office/drawing/2014/main" id="{704D2D71-A231-DA90-B443-1C2F8B426C02}"/>
                </a:ext>
              </a:extLst>
            </p:cNvPr>
            <p:cNvSpPr txBox="1"/>
            <p:nvPr/>
          </p:nvSpPr>
          <p:spPr>
            <a:xfrm>
              <a:off x="1776549" y="3222621"/>
              <a:ext cx="3173631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th-TH" sz="2400" dirty="0">
                  <a:solidFill>
                    <a:srgbClr val="5B9BD5"/>
                  </a:solidFill>
                  <a:latin typeface="FC Crayon [Non-commercial] Reg" pitchFamily="2" charset="-34"/>
                  <a:cs typeface="FC Crayon [Non-commercial] Reg" pitchFamily="2" charset="-34"/>
                </a:rPr>
                <a:t>ตัวอย่างโจทย์ </a:t>
              </a:r>
              <a:r>
                <a:rPr lang="th-TH" sz="2400" dirty="0">
                  <a:latin typeface="FC Crayon [Non-commercial] Reg" pitchFamily="2" charset="-34"/>
                  <a:cs typeface="FC Crayon [Non-commercial] Reg" pitchFamily="2" charset="-34"/>
                </a:rPr>
                <a:t>การหาความเข้มข้นในหน่วยร้อยละโดยมวล </a:t>
              </a:r>
              <a:r>
                <a:rPr lang="th-TH" sz="2400" dirty="0">
                  <a:solidFill>
                    <a:schemeClr val="accent2"/>
                  </a:solidFill>
                  <a:latin typeface="FC Crayon [Non-commercial] Reg" pitchFamily="2" charset="-34"/>
                  <a:cs typeface="FC Crayon [Non-commercial] Reg" pitchFamily="2" charset="-34"/>
                </a:rPr>
                <a:t>(% </a:t>
              </a:r>
              <a:r>
                <a:rPr lang="en-US" sz="2400" dirty="0">
                  <a:solidFill>
                    <a:schemeClr val="accent2"/>
                  </a:solidFill>
                  <a:latin typeface="FC Crayon [Non-commercial] Reg" pitchFamily="2" charset="-34"/>
                  <a:cs typeface="FC Crayon [Non-commercial] Reg" pitchFamily="2" charset="-34"/>
                </a:rPr>
                <a:t>w/w )</a:t>
              </a:r>
            </a:p>
          </p:txBody>
        </p:sp>
      </p:grpSp>
      <p:sp>
        <p:nvSpPr>
          <p:cNvPr id="14" name="กล่องข้อความ 13">
            <a:extLst>
              <a:ext uri="{FF2B5EF4-FFF2-40B4-BE49-F238E27FC236}">
                <a16:creationId xmlns:a16="http://schemas.microsoft.com/office/drawing/2014/main" id="{FB2121FF-C2FF-ED06-AA7B-9DB4D905B5EC}"/>
              </a:ext>
            </a:extLst>
          </p:cNvPr>
          <p:cNvSpPr txBox="1"/>
          <p:nvPr/>
        </p:nvSpPr>
        <p:spPr>
          <a:xfrm>
            <a:off x="612790" y="1350423"/>
            <a:ext cx="11060608" cy="11541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thaiDist">
              <a:lnSpc>
                <a:spcPct val="150000"/>
              </a:lnSpc>
            </a:pPr>
            <a:r>
              <a:rPr lang="en-US" sz="2400" dirty="0">
                <a:latin typeface="FC Crayon [Non-commercial] Reg" pitchFamily="2" charset="-34"/>
                <a:cs typeface="FC Crayon [Non-commercial] Reg" pitchFamily="2" charset="-34"/>
              </a:rPr>
              <a:t>3. </a:t>
            </a:r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เหล็กกล้าไร้สนิมมีโครเมียมเป็นองค์ประกอบอยู่</a:t>
            </a:r>
            <a:r>
              <a:rPr lang="en-US" sz="2400" dirty="0">
                <a:latin typeface="FC Crayon [Non-commercial] Reg" pitchFamily="2" charset="-34"/>
                <a:cs typeface="FC Crayon [Non-commercial] Reg" pitchFamily="2" charset="-34"/>
              </a:rPr>
              <a:t> </a:t>
            </a:r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ร้อยละ</a:t>
            </a:r>
            <a:r>
              <a:rPr lang="en-US" sz="2400" dirty="0">
                <a:latin typeface="FC Crayon [Non-commercial] Reg" pitchFamily="2" charset="-34"/>
                <a:cs typeface="FC Crayon [Non-commercial] Reg" pitchFamily="2" charset="-34"/>
              </a:rPr>
              <a:t> 4 </a:t>
            </a:r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โดยมวลต่อมวล</a:t>
            </a:r>
            <a:r>
              <a:rPr lang="en-US" sz="2400" dirty="0">
                <a:latin typeface="FC Crayon [Non-commercial] Reg" pitchFamily="2" charset="-34"/>
                <a:cs typeface="FC Crayon [Non-commercial] Reg" pitchFamily="2" charset="-34"/>
              </a:rPr>
              <a:t> </a:t>
            </a:r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ถ้าต้องการเหล็กกล้าไร้สนิม 2 ตัน</a:t>
            </a:r>
            <a:r>
              <a:rPr lang="en-US" sz="2400" dirty="0">
                <a:latin typeface="FC Crayon [Non-commercial] Reg" pitchFamily="2" charset="-34"/>
                <a:cs typeface="FC Crayon [Non-commercial] Reg" pitchFamily="2" charset="-34"/>
              </a:rPr>
              <a:t> </a:t>
            </a:r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ต้องใช้โครเมียมกี่กิโลกรัม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5">
                <a:extLst>
                  <a:ext uri="{FF2B5EF4-FFF2-40B4-BE49-F238E27FC236}">
                    <a16:creationId xmlns:a16="http://schemas.microsoft.com/office/drawing/2014/main" id="{CC5D27E2-4403-49D6-431D-873E7444A351}"/>
                  </a:ext>
                </a:extLst>
              </p:cNvPr>
              <p:cNvSpPr txBox="1"/>
              <p:nvPr/>
            </p:nvSpPr>
            <p:spPr>
              <a:xfrm>
                <a:off x="1916284" y="2439623"/>
                <a:ext cx="8250886" cy="6216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th-TH" sz="2400" dirty="0">
                    <a:solidFill>
                      <a:schemeClr val="accent2"/>
                    </a:solidFill>
                    <a:latin typeface="FC Crayon [Non-commercial] Reg" pitchFamily="2" charset="-34"/>
                    <a:cs typeface="FC Crayon [Non-commercial] Reg" pitchFamily="2" charset="-34"/>
                  </a:rPr>
                  <a:t>จากโจทย์</a:t>
                </a:r>
                <a:r>
                  <a:rPr lang="en-US" sz="2400" dirty="0">
                    <a:solidFill>
                      <a:schemeClr val="accent2"/>
                    </a:solidFill>
                    <a:latin typeface="FC Crayon [Non-commercial] Reg" pitchFamily="2" charset="-34"/>
                    <a:cs typeface="FC Crayon [Non-commercial] Reg" pitchFamily="2" charset="-34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th-TH" sz="2400">
                        <a:latin typeface="FC Crayon [Non-commercial] Reg" pitchFamily="2" charset="-34"/>
                        <a:cs typeface="FC Crayon [Non-commercial] Reg" pitchFamily="2" charset="-34"/>
                      </a:rPr>
                      <m:t>ร้อยละโดยมวล </m:t>
                    </m:r>
                    <m:r>
                      <m:rPr>
                        <m:nor/>
                      </m:rPr>
                      <a:rPr lang="en-US" sz="2400" b="0" i="0" smtClean="0">
                        <a:latin typeface="FC Crayon [Non-commercial] Reg" pitchFamily="2" charset="-34"/>
                        <a:cs typeface="FC Crayon [Non-commercial] Reg" pitchFamily="2" charset="-34"/>
                      </a:rPr>
                      <m:t>= </m:t>
                    </m:r>
                    <m:r>
                      <m:rPr>
                        <m:nor/>
                      </m:rPr>
                      <a:rPr lang="en-US" sz="2400" dirty="0">
                        <a:latin typeface="FC Crayon [Non-commercial] Reg" pitchFamily="2" charset="-34"/>
                        <a:cs typeface="FC Crayon [Non-commercial] Reg" pitchFamily="2" charset="-34"/>
                      </a:rPr>
                      <m:t>4</m:t>
                    </m:r>
                  </m:oMath>
                </a14:m>
                <a:endParaRPr lang="en-US" sz="2400" dirty="0">
                  <a:latin typeface="FC Crayon [Non-commercial] Reg" pitchFamily="2" charset="-34"/>
                  <a:cs typeface="FC Crayon [Non-commercial] Reg" pitchFamily="2" charset="-34"/>
                </a:endParaRPr>
              </a:p>
            </p:txBody>
          </p:sp>
        </mc:Choice>
        <mc:Fallback xmlns="">
          <p:sp>
            <p:nvSpPr>
              <p:cNvPr id="15" name="TextBox 15">
                <a:extLst>
                  <a:ext uri="{FF2B5EF4-FFF2-40B4-BE49-F238E27FC236}">
                    <a16:creationId xmlns:a16="http://schemas.microsoft.com/office/drawing/2014/main" id="{CC5D27E2-4403-49D6-431D-873E7444A3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6284" y="2439623"/>
                <a:ext cx="8250886" cy="621645"/>
              </a:xfrm>
              <a:prstGeom prst="rect">
                <a:avLst/>
              </a:prstGeom>
              <a:blipFill>
                <a:blip r:embed="rId3"/>
                <a:stretch>
                  <a:fillRect l="-1075" b="-24490"/>
                </a:stretch>
              </a:blipFill>
            </p:spPr>
            <p:txBody>
              <a:bodyPr/>
              <a:lstStyle/>
              <a:p>
                <a:r>
                  <a:rPr lang="th-T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>
            <a:extLst>
              <a:ext uri="{FF2B5EF4-FFF2-40B4-BE49-F238E27FC236}">
                <a16:creationId xmlns:a16="http://schemas.microsoft.com/office/drawing/2014/main" id="{75C9A921-46EB-FA87-428C-05322AE3FCE7}"/>
              </a:ext>
            </a:extLst>
          </p:cNvPr>
          <p:cNvSpPr txBox="1"/>
          <p:nvPr/>
        </p:nvSpPr>
        <p:spPr>
          <a:xfrm>
            <a:off x="973777" y="2439623"/>
            <a:ext cx="77462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h-TH" sz="2400" u="sng" dirty="0">
                <a:latin typeface="FC Crayon [Non-commercial] Reg" pitchFamily="2" charset="-34"/>
                <a:cs typeface="FC Crayon [Non-commercial] Reg" pitchFamily="2" charset="-34"/>
              </a:rPr>
              <a:t>วิธีทำ</a:t>
            </a:r>
            <a:endParaRPr lang="en-US" sz="2400" u="sng" dirty="0">
              <a:latin typeface="FC Crayon [Non-commercial] Reg" pitchFamily="2" charset="-34"/>
              <a:cs typeface="FC Crayon [Non-commercial] Reg" pitchFamily="2" charset="-34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กล่องข้อความ 18">
                <a:extLst>
                  <a:ext uri="{FF2B5EF4-FFF2-40B4-BE49-F238E27FC236}">
                    <a16:creationId xmlns:a16="http://schemas.microsoft.com/office/drawing/2014/main" id="{15312071-D198-F400-B971-213B4D47606A}"/>
                  </a:ext>
                </a:extLst>
              </p:cNvPr>
              <p:cNvSpPr txBox="1"/>
              <p:nvPr/>
            </p:nvSpPr>
            <p:spPr>
              <a:xfrm>
                <a:off x="1916284" y="3567490"/>
                <a:ext cx="5676097" cy="73911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th-TH" sz="2400" b="0" i="0" smtClean="0">
                        <a:latin typeface="FC Crayon [Non-commercial] Reg" pitchFamily="2" charset="-34"/>
                        <a:cs typeface="FC Crayon [Non-commercial] Reg" pitchFamily="2" charset="-34"/>
                      </a:rPr>
                      <m:t>ร้อยละโดยมวล 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 sz="2400" b="0" i="0" smtClean="0">
                            <a:latin typeface="FC Crayon [Non-commercial] Reg" pitchFamily="2" charset="-34"/>
                            <a:cs typeface="FC Crayon [Non-commercial] Reg" pitchFamily="2" charset="-34"/>
                          </a:rPr>
                          <m:t>%</m:t>
                        </m:r>
                        <m:r>
                          <m:rPr>
                            <m:nor/>
                          </m:rPr>
                          <a:rPr lang="en-US" sz="2400" b="0" i="0" smtClean="0">
                            <a:latin typeface="FC Crayon [Non-commercial] Reg" pitchFamily="2" charset="-34"/>
                            <a:cs typeface="FC Crayon [Non-commercial] Reg" pitchFamily="2" charset="-34"/>
                          </a:rPr>
                          <m:t>W</m:t>
                        </m:r>
                        <m:r>
                          <m:rPr>
                            <m:nor/>
                          </m:rPr>
                          <a:rPr lang="en-US" sz="2400" b="0" i="0" smtClean="0">
                            <a:latin typeface="FC Crayon [Non-commercial] Reg" pitchFamily="2" charset="-34"/>
                            <a:cs typeface="FC Crayon [Non-commercial] Reg" pitchFamily="2" charset="-34"/>
                          </a:rPr>
                          <m:t>/</m:t>
                        </m:r>
                        <m:r>
                          <m:rPr>
                            <m:nor/>
                          </m:rPr>
                          <a:rPr lang="en-US" sz="2400" b="0" i="0" smtClean="0">
                            <a:latin typeface="FC Crayon [Non-commercial] Reg" pitchFamily="2" charset="-34"/>
                            <a:cs typeface="FC Crayon [Non-commercial] Reg" pitchFamily="2" charset="-34"/>
                          </a:rPr>
                          <m:t>W</m:t>
                        </m:r>
                      </m:e>
                    </m:d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pt-BR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th-TH" sz="2400" b="0" i="0" smtClean="0">
                            <a:latin typeface="FC Crayon [Non-commercial] Reg" pitchFamily="2" charset="-34"/>
                            <a:cs typeface="FC Crayon [Non-commercial] Reg" pitchFamily="2" charset="-34"/>
                          </a:rPr>
                          <m:t>มวลของตัวละลาย</m:t>
                        </m:r>
                      </m:num>
                      <m:den>
                        <m:r>
                          <m:rPr>
                            <m:nor/>
                          </m:rPr>
                          <a:rPr lang="th-TH" sz="2400" b="0" i="0" smtClean="0">
                            <a:latin typeface="FC Crayon [Non-commercial] Reg" pitchFamily="2" charset="-34"/>
                            <a:cs typeface="FC Crayon [Non-commercial] Reg" pitchFamily="2" charset="-34"/>
                          </a:rPr>
                          <m:t>มวลของสารละลาย</m:t>
                        </m:r>
                      </m:den>
                    </m:f>
                  </m:oMath>
                </a14:m>
                <a:r>
                  <a:rPr lang="th-TH" sz="2400" dirty="0">
                    <a:latin typeface="FC Crayon [Non-commercial] Reg" pitchFamily="2" charset="-34"/>
                    <a:cs typeface="FC Crayon [Non-commercial] Reg" pitchFamily="2" charset="-34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th-TH" sz="2400" i="0" dirty="0" smtClean="0">
                        <a:latin typeface="FC Crayon [Non-commercial] Reg" pitchFamily="2" charset="-34"/>
                        <a:ea typeface="Cambria Math" panose="02040503050406030204" pitchFamily="18" charset="0"/>
                        <a:cs typeface="FC Crayon [Non-commercial] Reg" pitchFamily="2" charset="-34"/>
                      </a:rPr>
                      <m:t>×</m:t>
                    </m:r>
                  </m:oMath>
                </a14:m>
                <a:r>
                  <a:rPr lang="th-TH" sz="2400" dirty="0">
                    <a:latin typeface="FC Crayon [Non-commercial] Reg" pitchFamily="2" charset="-34"/>
                    <a:cs typeface="FC Crayon [Non-commercial] Reg" pitchFamily="2" charset="-34"/>
                  </a:rPr>
                  <a:t> </a:t>
                </a:r>
                <a:r>
                  <a:rPr lang="en-US" sz="2400" dirty="0">
                    <a:latin typeface="FC Crayon [Non-commercial] Reg" pitchFamily="2" charset="-34"/>
                    <a:cs typeface="FC Crayon [Non-commercial] Reg" pitchFamily="2" charset="-34"/>
                  </a:rPr>
                  <a:t>100</a:t>
                </a:r>
              </a:p>
            </p:txBody>
          </p:sp>
        </mc:Choice>
        <mc:Fallback xmlns="">
          <p:sp>
            <p:nvSpPr>
              <p:cNvPr id="19" name="กล่องข้อความ 18">
                <a:extLst>
                  <a:ext uri="{FF2B5EF4-FFF2-40B4-BE49-F238E27FC236}">
                    <a16:creationId xmlns:a16="http://schemas.microsoft.com/office/drawing/2014/main" id="{15312071-D198-F400-B971-213B4D4760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6284" y="3567490"/>
                <a:ext cx="5676097" cy="739113"/>
              </a:xfrm>
              <a:prstGeom prst="rect">
                <a:avLst/>
              </a:prstGeom>
              <a:blipFill>
                <a:blip r:embed="rId4"/>
                <a:stretch>
                  <a:fillRect l="-893" b="-11864"/>
                </a:stretch>
              </a:blipFill>
            </p:spPr>
            <p:txBody>
              <a:bodyPr/>
              <a:lstStyle/>
              <a:p>
                <a:r>
                  <a:rPr lang="th-T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กล่องข้อความ 19">
                <a:extLst>
                  <a:ext uri="{FF2B5EF4-FFF2-40B4-BE49-F238E27FC236}">
                    <a16:creationId xmlns:a16="http://schemas.microsoft.com/office/drawing/2014/main" id="{5D82221E-C58C-2366-BCC0-B27DF93A7409}"/>
                  </a:ext>
                </a:extLst>
              </p:cNvPr>
              <p:cNvSpPr txBox="1"/>
              <p:nvPr/>
            </p:nvSpPr>
            <p:spPr>
              <a:xfrm>
                <a:off x="3013673" y="4358375"/>
                <a:ext cx="5676097" cy="79451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pt-BR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                </m:t>
                        </m:r>
                        <m:r>
                          <m:rPr>
                            <m:nor/>
                          </m:rPr>
                          <a:rPr lang="en-US" sz="2400" b="0" i="0" smtClean="0">
                            <a:latin typeface="FC Crayon [Non-commercial] Reg" pitchFamily="2" charset="-34"/>
                            <a:cs typeface="FC Crayon [Non-commercial] Reg" pitchFamily="2" charset="-34"/>
                          </a:rPr>
                          <m:t>X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FC Crayon [Non-commercial] Reg" pitchFamily="2" charset="-34"/>
                          </a:rPr>
                          <m:t>                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b="0" i="0" smtClean="0">
                            <a:latin typeface="FC Crayon [Non-commercial] Reg" pitchFamily="2" charset="-34"/>
                            <a:cs typeface="FC Crayon [Non-commercial] Reg" pitchFamily="2" charset="-34"/>
                          </a:rPr>
                          <m:t>2000</m:t>
                        </m:r>
                      </m:den>
                    </m:f>
                  </m:oMath>
                </a14:m>
                <a:r>
                  <a:rPr lang="th-TH" sz="2400" dirty="0">
                    <a:latin typeface="FC Crayon [Non-commercial] Reg" pitchFamily="2" charset="-34"/>
                    <a:cs typeface="FC Crayon [Non-commercial] Reg" pitchFamily="2" charset="-34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th-TH" sz="2400" i="0" dirty="0" smtClean="0">
                        <a:latin typeface="FC Crayon [Non-commercial] Reg" pitchFamily="2" charset="-34"/>
                        <a:ea typeface="Cambria Math" panose="02040503050406030204" pitchFamily="18" charset="0"/>
                        <a:cs typeface="FC Crayon [Non-commercial] Reg" pitchFamily="2" charset="-34"/>
                      </a:rPr>
                      <m:t>×</m:t>
                    </m:r>
                  </m:oMath>
                </a14:m>
                <a:r>
                  <a:rPr lang="th-TH" sz="2400" dirty="0">
                    <a:latin typeface="FC Crayon [Non-commercial] Reg" pitchFamily="2" charset="-34"/>
                    <a:cs typeface="FC Crayon [Non-commercial] Reg" pitchFamily="2" charset="-34"/>
                  </a:rPr>
                  <a:t> </a:t>
                </a:r>
                <a:r>
                  <a:rPr lang="en-US" sz="2400" dirty="0">
                    <a:latin typeface="FC Crayon [Non-commercial] Reg" pitchFamily="2" charset="-34"/>
                    <a:cs typeface="FC Crayon [Non-commercial] Reg" pitchFamily="2" charset="-34"/>
                  </a:rPr>
                  <a:t>100</a:t>
                </a:r>
              </a:p>
            </p:txBody>
          </p:sp>
        </mc:Choice>
        <mc:Fallback xmlns="">
          <p:sp>
            <p:nvSpPr>
              <p:cNvPr id="20" name="กล่องข้อความ 19">
                <a:extLst>
                  <a:ext uri="{FF2B5EF4-FFF2-40B4-BE49-F238E27FC236}">
                    <a16:creationId xmlns:a16="http://schemas.microsoft.com/office/drawing/2014/main" id="{5D82221E-C58C-2366-BCC0-B27DF93A74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3673" y="4358375"/>
                <a:ext cx="5676097" cy="794513"/>
              </a:xfrm>
              <a:prstGeom prst="rect">
                <a:avLst/>
              </a:prstGeom>
              <a:blipFill>
                <a:blip r:embed="rId5"/>
                <a:stretch>
                  <a:fillRect b="-6349"/>
                </a:stretch>
              </a:blipFill>
            </p:spPr>
            <p:txBody>
              <a:bodyPr/>
              <a:lstStyle/>
              <a:p>
                <a:r>
                  <a:rPr lang="th-T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16">
            <a:extLst>
              <a:ext uri="{FF2B5EF4-FFF2-40B4-BE49-F238E27FC236}">
                <a16:creationId xmlns:a16="http://schemas.microsoft.com/office/drawing/2014/main" id="{8BB446FB-8B1F-7AB5-FE45-DCE83F0F3421}"/>
              </a:ext>
            </a:extLst>
          </p:cNvPr>
          <p:cNvSpPr txBox="1"/>
          <p:nvPr/>
        </p:nvSpPr>
        <p:spPr>
          <a:xfrm>
            <a:off x="1916284" y="3128550"/>
            <a:ext cx="86607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มวลของสารละลาย</a:t>
            </a:r>
            <a:r>
              <a:rPr lang="en-US" sz="2400" dirty="0">
                <a:latin typeface="FC Crayon [Non-commercial] Reg" pitchFamily="2" charset="-34"/>
                <a:cs typeface="FC Crayon [Non-commercial] Reg" pitchFamily="2" charset="-34"/>
              </a:rPr>
              <a:t> </a:t>
            </a:r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เหล็กกล้าไร้สนิม 2 ตัน </a:t>
            </a:r>
            <a:r>
              <a:rPr lang="en-US" sz="2400" dirty="0">
                <a:latin typeface="FC Crayon [Non-commercial] Reg" pitchFamily="2" charset="-34"/>
                <a:cs typeface="FC Crayon [Non-commercial] Reg" pitchFamily="2" charset="-34"/>
              </a:rPr>
              <a:t>= 2000 </a:t>
            </a:r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กิโลกรัม </a:t>
            </a:r>
            <a:r>
              <a:rPr lang="th-TH" sz="2400" dirty="0">
                <a:solidFill>
                  <a:srgbClr val="F897CB"/>
                </a:solidFill>
                <a:latin typeface="FC Crayon [Non-commercial] Reg" pitchFamily="2" charset="-34"/>
                <a:cs typeface="FC Crayon [Non-commercial] Reg" pitchFamily="2" charset="-34"/>
              </a:rPr>
              <a:t>(</a:t>
            </a:r>
            <a:r>
              <a:rPr lang="en-US" sz="2400" dirty="0">
                <a:solidFill>
                  <a:srgbClr val="F897CB"/>
                </a:solidFill>
                <a:latin typeface="FC Crayon [Non-commercial] Reg" pitchFamily="2" charset="-34"/>
                <a:cs typeface="FC Crayon [Non-commercial] Reg" pitchFamily="2" charset="-34"/>
              </a:rPr>
              <a:t>1 </a:t>
            </a:r>
            <a:r>
              <a:rPr lang="th-TH" sz="2400" dirty="0">
                <a:solidFill>
                  <a:srgbClr val="F897CB"/>
                </a:solidFill>
                <a:latin typeface="FC Crayon [Non-commercial] Reg" pitchFamily="2" charset="-34"/>
                <a:cs typeface="FC Crayon [Non-commercial] Reg" pitchFamily="2" charset="-34"/>
              </a:rPr>
              <a:t>ตัน </a:t>
            </a:r>
            <a:r>
              <a:rPr lang="en-US" sz="2400" dirty="0">
                <a:solidFill>
                  <a:srgbClr val="F897CB"/>
                </a:solidFill>
                <a:latin typeface="FC Crayon [Non-commercial] Reg" pitchFamily="2" charset="-34"/>
                <a:cs typeface="FC Crayon [Non-commercial] Reg" pitchFamily="2" charset="-34"/>
              </a:rPr>
              <a:t>=</a:t>
            </a:r>
            <a:r>
              <a:rPr lang="th-TH" sz="2400" dirty="0">
                <a:solidFill>
                  <a:srgbClr val="F897CB"/>
                </a:solidFill>
                <a:latin typeface="FC Crayon [Non-commercial] Reg" pitchFamily="2" charset="-34"/>
                <a:cs typeface="FC Crayon [Non-commercial] Reg" pitchFamily="2" charset="-34"/>
              </a:rPr>
              <a:t> </a:t>
            </a:r>
            <a:r>
              <a:rPr lang="en-US" sz="2400" dirty="0">
                <a:solidFill>
                  <a:srgbClr val="F897CB"/>
                </a:solidFill>
                <a:latin typeface="FC Crayon [Non-commercial] Reg" pitchFamily="2" charset="-34"/>
                <a:cs typeface="FC Crayon [Non-commercial] Reg" pitchFamily="2" charset="-34"/>
              </a:rPr>
              <a:t>1000 </a:t>
            </a:r>
            <a:r>
              <a:rPr lang="th-TH" sz="2400" dirty="0">
                <a:solidFill>
                  <a:srgbClr val="F897CB"/>
                </a:solidFill>
                <a:latin typeface="FC Crayon [Non-commercial] Reg" pitchFamily="2" charset="-34"/>
                <a:cs typeface="FC Crayon [Non-commercial] Reg" pitchFamily="2" charset="-34"/>
              </a:rPr>
              <a:t>กิโลกรัม)</a:t>
            </a:r>
            <a:r>
              <a:rPr lang="en-US" sz="2400" dirty="0">
                <a:solidFill>
                  <a:srgbClr val="F897CB"/>
                </a:solidFill>
                <a:latin typeface="FC Crayon [Non-commercial] Reg" pitchFamily="2" charset="-34"/>
                <a:cs typeface="FC Crayon [Non-commercial] Reg" pitchFamily="2" charset="-34"/>
              </a:rPr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0">
                <a:extLst>
                  <a:ext uri="{FF2B5EF4-FFF2-40B4-BE49-F238E27FC236}">
                    <a16:creationId xmlns:a16="http://schemas.microsoft.com/office/drawing/2014/main" id="{76D4E7F3-604D-73D8-5368-23052D6F6607}"/>
                  </a:ext>
                </a:extLst>
              </p:cNvPr>
              <p:cNvSpPr txBox="1"/>
              <p:nvPr/>
            </p:nvSpPr>
            <p:spPr>
              <a:xfrm>
                <a:off x="4489213" y="5171395"/>
                <a:ext cx="4480892" cy="507831"/>
              </a:xfrm>
              <a:prstGeom prst="rect">
                <a:avLst/>
              </a:prstGeom>
              <a:noFill/>
              <a:ln>
                <a:noFill/>
                <a:prstDash val="dash"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240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400" dirty="0">
                    <a:latin typeface="FC Crayon [Non-commercial] Reg" pitchFamily="2" charset="-34"/>
                    <a:cs typeface="FC Crayon [Non-commercial] Reg" pitchFamily="2" charset="-34"/>
                  </a:rPr>
                  <a:t> X</a:t>
                </a:r>
              </a:p>
            </p:txBody>
          </p:sp>
        </mc:Choice>
        <mc:Fallback xmlns="">
          <p:sp>
            <p:nvSpPr>
              <p:cNvPr id="26" name="TextBox 20">
                <a:extLst>
                  <a:ext uri="{FF2B5EF4-FFF2-40B4-BE49-F238E27FC236}">
                    <a16:creationId xmlns:a16="http://schemas.microsoft.com/office/drawing/2014/main" id="{76D4E7F3-604D-73D8-5368-23052D6F66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9213" y="5171395"/>
                <a:ext cx="4480892" cy="507831"/>
              </a:xfrm>
              <a:prstGeom prst="rect">
                <a:avLst/>
              </a:prstGeom>
              <a:blipFill>
                <a:blip r:embed="rId6"/>
                <a:stretch>
                  <a:fillRect l="-1412" b="-34146"/>
                </a:stretch>
              </a:blipFill>
              <a:ln>
                <a:noFill/>
                <a:prstDash val="dash"/>
              </a:ln>
            </p:spPr>
            <p:txBody>
              <a:bodyPr/>
              <a:lstStyle/>
              <a:p>
                <a:r>
                  <a:rPr lang="th-T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Box 21">
            <a:extLst>
              <a:ext uri="{FF2B5EF4-FFF2-40B4-BE49-F238E27FC236}">
                <a16:creationId xmlns:a16="http://schemas.microsoft.com/office/drawing/2014/main" id="{10D230AC-8909-2CD8-2A0B-A57EAADCA56F}"/>
              </a:ext>
            </a:extLst>
          </p:cNvPr>
          <p:cNvSpPr txBox="1"/>
          <p:nvPr/>
        </p:nvSpPr>
        <p:spPr>
          <a:xfrm>
            <a:off x="1916284" y="5921048"/>
            <a:ext cx="10007880" cy="369332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square" lIns="0" tIns="0" rIns="0" bIns="0" rtlCol="0">
            <a:spAutoFit/>
          </a:bodyPr>
          <a:lstStyle/>
          <a:p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ดังนั้น</a:t>
            </a:r>
            <a:r>
              <a:rPr lang="en-US" sz="2400" dirty="0">
                <a:latin typeface="FC Crayon [Non-commercial] Reg" pitchFamily="2" charset="-34"/>
                <a:cs typeface="FC Crayon [Non-commercial] Reg" pitchFamily="2" charset="-34"/>
              </a:rPr>
              <a:t> </a:t>
            </a:r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ต้องใช้โครเมียม</a:t>
            </a:r>
            <a:r>
              <a:rPr lang="en-US" sz="2400" dirty="0">
                <a:latin typeface="FC Crayon [Non-commercial] Reg" pitchFamily="2" charset="-34"/>
                <a:cs typeface="FC Crayon [Non-commercial] Reg" pitchFamily="2" charset="-34"/>
              </a:rPr>
              <a:t> 80 </a:t>
            </a:r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กิโลกรัม</a:t>
            </a:r>
            <a:endParaRPr lang="en-US" sz="2400" dirty="0">
              <a:latin typeface="FC Crayon [Non-commercial] Reg" pitchFamily="2" charset="-34"/>
              <a:cs typeface="FC Crayon [Non-commercial] Reg" pitchFamily="2" charset="-34"/>
            </a:endParaRPr>
          </a:p>
        </p:txBody>
      </p:sp>
      <p:sp>
        <p:nvSpPr>
          <p:cNvPr id="4" name="กล่องข้อความ 3">
            <a:extLst>
              <a:ext uri="{FF2B5EF4-FFF2-40B4-BE49-F238E27FC236}">
                <a16:creationId xmlns:a16="http://schemas.microsoft.com/office/drawing/2014/main" id="{FB7F24E5-DA9A-B5EB-7211-63FF5CF775E6}"/>
              </a:ext>
            </a:extLst>
          </p:cNvPr>
          <p:cNvSpPr txBox="1"/>
          <p:nvPr/>
        </p:nvSpPr>
        <p:spPr>
          <a:xfrm>
            <a:off x="3765713" y="4553342"/>
            <a:ext cx="98861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FC Crayon [Non-commercial] Reg" pitchFamily="2" charset="-34"/>
                <a:cs typeface="FC Crayon [Non-commercial] Reg" pitchFamily="2" charset="-34"/>
              </a:rPr>
              <a:t>4</a:t>
            </a:r>
            <a:endParaRPr lang="th-TH" sz="2400" dirty="0"/>
          </a:p>
        </p:txBody>
      </p:sp>
      <p:cxnSp>
        <p:nvCxnSpPr>
          <p:cNvPr id="6" name="ตัวเชื่อมต่อตรง 5">
            <a:extLst>
              <a:ext uri="{FF2B5EF4-FFF2-40B4-BE49-F238E27FC236}">
                <a16:creationId xmlns:a16="http://schemas.microsoft.com/office/drawing/2014/main" id="{EC1F6732-86D6-7B72-77E0-22903A642F78}"/>
              </a:ext>
            </a:extLst>
          </p:cNvPr>
          <p:cNvCxnSpPr/>
          <p:nvPr/>
        </p:nvCxnSpPr>
        <p:spPr>
          <a:xfrm flipV="1">
            <a:off x="5654542" y="4818041"/>
            <a:ext cx="166254" cy="285199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ตัวเชื่อมต่อตรง 6">
            <a:extLst>
              <a:ext uri="{FF2B5EF4-FFF2-40B4-BE49-F238E27FC236}">
                <a16:creationId xmlns:a16="http://schemas.microsoft.com/office/drawing/2014/main" id="{DBBADCFF-9DD8-5C49-F8EB-558A4B6178CB}"/>
              </a:ext>
            </a:extLst>
          </p:cNvPr>
          <p:cNvCxnSpPr/>
          <p:nvPr/>
        </p:nvCxnSpPr>
        <p:spPr>
          <a:xfrm flipV="1">
            <a:off x="5820796" y="4819437"/>
            <a:ext cx="166254" cy="285199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ตัวเชื่อมต่อตรง 7">
            <a:extLst>
              <a:ext uri="{FF2B5EF4-FFF2-40B4-BE49-F238E27FC236}">
                <a16:creationId xmlns:a16="http://schemas.microsoft.com/office/drawing/2014/main" id="{C975F600-B694-94B2-DAB1-C6E58066D575}"/>
              </a:ext>
            </a:extLst>
          </p:cNvPr>
          <p:cNvCxnSpPr/>
          <p:nvPr/>
        </p:nvCxnSpPr>
        <p:spPr>
          <a:xfrm flipV="1">
            <a:off x="6886442" y="4598167"/>
            <a:ext cx="166254" cy="285199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ตัวเชื่อมต่อตรง 8">
            <a:extLst>
              <a:ext uri="{FF2B5EF4-FFF2-40B4-BE49-F238E27FC236}">
                <a16:creationId xmlns:a16="http://schemas.microsoft.com/office/drawing/2014/main" id="{8AC52021-0F12-D5CC-C568-597E9C7D68F0}"/>
              </a:ext>
            </a:extLst>
          </p:cNvPr>
          <p:cNvCxnSpPr/>
          <p:nvPr/>
        </p:nvCxnSpPr>
        <p:spPr>
          <a:xfrm flipV="1">
            <a:off x="7052696" y="4599563"/>
            <a:ext cx="166254" cy="285199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กล่องข้อความ 12">
            <a:extLst>
              <a:ext uri="{FF2B5EF4-FFF2-40B4-BE49-F238E27FC236}">
                <a16:creationId xmlns:a16="http://schemas.microsoft.com/office/drawing/2014/main" id="{4EDDE5FF-CE3D-9AE6-5380-73E8E1AAFAAE}"/>
              </a:ext>
            </a:extLst>
          </p:cNvPr>
          <p:cNvSpPr txBox="1"/>
          <p:nvPr/>
        </p:nvSpPr>
        <p:spPr>
          <a:xfrm>
            <a:off x="3500594" y="5271927"/>
            <a:ext cx="98861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FC Crayon [Non-commercial] Reg" pitchFamily="2" charset="-34"/>
                <a:cs typeface="FC Crayon [Non-commercial] Reg" pitchFamily="2" charset="-34"/>
              </a:rPr>
              <a:t>4 X 20</a:t>
            </a:r>
            <a:endParaRPr lang="th-TH" sz="2400" dirty="0"/>
          </a:p>
        </p:txBody>
      </p:sp>
      <p:sp>
        <p:nvSpPr>
          <p:cNvPr id="17" name="กล่องข้อความ 16">
            <a:extLst>
              <a:ext uri="{FF2B5EF4-FFF2-40B4-BE49-F238E27FC236}">
                <a16:creationId xmlns:a16="http://schemas.microsoft.com/office/drawing/2014/main" id="{B654A9B6-FA20-706F-07C9-88CC0EFC028B}"/>
              </a:ext>
            </a:extLst>
          </p:cNvPr>
          <p:cNvSpPr txBox="1"/>
          <p:nvPr/>
        </p:nvSpPr>
        <p:spPr>
          <a:xfrm>
            <a:off x="6776464" y="729393"/>
            <a:ext cx="471031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2400" dirty="0">
                <a:solidFill>
                  <a:srgbClr val="F897CB"/>
                </a:solidFill>
                <a:effectLst/>
                <a:latin typeface="FC Crayon [Non-commercial] Reg" pitchFamily="2" charset="-34"/>
                <a:cs typeface="FC Crayon [Non-commercial] Reg" pitchFamily="2" charset="-34"/>
              </a:rPr>
              <a:t>มักใช้กับตัวละลายและตัวทำละลายที่เป</a:t>
            </a:r>
            <a:r>
              <a:rPr lang="th-TH" sz="2400" dirty="0">
                <a:solidFill>
                  <a:srgbClr val="F897CB"/>
                </a:solidFill>
                <a:latin typeface="FC Crayon [Non-commercial] Reg" pitchFamily="2" charset="-34"/>
                <a:cs typeface="FC Crayon [Non-commercial] Reg" pitchFamily="2" charset="-34"/>
              </a:rPr>
              <a:t>็</a:t>
            </a:r>
            <a:r>
              <a:rPr lang="th-TH" sz="2400" dirty="0">
                <a:solidFill>
                  <a:srgbClr val="F897CB"/>
                </a:solidFill>
                <a:effectLst/>
                <a:latin typeface="FC Crayon [Non-commercial] Reg" pitchFamily="2" charset="-34"/>
                <a:cs typeface="FC Crayon [Non-commercial] Reg" pitchFamily="2" charset="-34"/>
              </a:rPr>
              <a:t>นของแข็ง</a:t>
            </a:r>
          </a:p>
        </p:txBody>
      </p:sp>
    </p:spTree>
    <p:extLst>
      <p:ext uri="{BB962C8B-B14F-4D97-AF65-F5344CB8AC3E}">
        <p14:creationId xmlns:p14="http://schemas.microsoft.com/office/powerpoint/2010/main" val="10746996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9" grpId="0"/>
      <p:bldP spid="20" grpId="0"/>
      <p:bldP spid="21" grpId="0"/>
      <p:bldP spid="26" grpId="0"/>
      <p:bldP spid="27" grpId="0"/>
      <p:bldP spid="4" grpId="0"/>
      <p:bldP spid="1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สี่เหลี่ยมผืนผ้ามุมมน 4">
            <a:extLst>
              <a:ext uri="{FF2B5EF4-FFF2-40B4-BE49-F238E27FC236}">
                <a16:creationId xmlns:a16="http://schemas.microsoft.com/office/drawing/2014/main" id="{40C08761-514A-6CB3-1F05-80084CEC4F14}"/>
              </a:ext>
            </a:extLst>
          </p:cNvPr>
          <p:cNvSpPr/>
          <p:nvPr/>
        </p:nvSpPr>
        <p:spPr>
          <a:xfrm>
            <a:off x="805893" y="3160024"/>
            <a:ext cx="10580214" cy="2683824"/>
          </a:xfrm>
          <a:custGeom>
            <a:avLst/>
            <a:gdLst>
              <a:gd name="connsiteX0" fmla="*/ 0 w 10580214"/>
              <a:gd name="connsiteY0" fmla="*/ 305472 h 2683824"/>
              <a:gd name="connsiteX1" fmla="*/ 281621 w 10580214"/>
              <a:gd name="connsiteY1" fmla="*/ 0 h 2683824"/>
              <a:gd name="connsiteX2" fmla="*/ 849250 w 10580214"/>
              <a:gd name="connsiteY2" fmla="*/ 0 h 2683824"/>
              <a:gd name="connsiteX3" fmla="*/ 1316708 w 10580214"/>
              <a:gd name="connsiteY3" fmla="*/ 0 h 2683824"/>
              <a:gd name="connsiteX4" fmla="*/ 2084676 w 10580214"/>
              <a:gd name="connsiteY4" fmla="*/ 0 h 2683824"/>
              <a:gd name="connsiteX5" fmla="*/ 2952814 w 10580214"/>
              <a:gd name="connsiteY5" fmla="*/ 0 h 2683824"/>
              <a:gd name="connsiteX6" fmla="*/ 3620612 w 10580214"/>
              <a:gd name="connsiteY6" fmla="*/ 0 h 2683824"/>
              <a:gd name="connsiteX7" fmla="*/ 4188239 w 10580214"/>
              <a:gd name="connsiteY7" fmla="*/ 0 h 2683824"/>
              <a:gd name="connsiteX8" fmla="*/ 4755868 w 10580214"/>
              <a:gd name="connsiteY8" fmla="*/ 0 h 2683824"/>
              <a:gd name="connsiteX9" fmla="*/ 5223327 w 10580214"/>
              <a:gd name="connsiteY9" fmla="*/ 0 h 2683824"/>
              <a:gd name="connsiteX10" fmla="*/ 5690785 w 10580214"/>
              <a:gd name="connsiteY10" fmla="*/ 0 h 2683824"/>
              <a:gd name="connsiteX11" fmla="*/ 6158244 w 10580214"/>
              <a:gd name="connsiteY11" fmla="*/ 0 h 2683824"/>
              <a:gd name="connsiteX12" fmla="*/ 6625702 w 10580214"/>
              <a:gd name="connsiteY12" fmla="*/ 0 h 2683824"/>
              <a:gd name="connsiteX13" fmla="*/ 7493840 w 10580214"/>
              <a:gd name="connsiteY13" fmla="*/ 0 h 2683824"/>
              <a:gd name="connsiteX14" fmla="*/ 8161638 w 10580214"/>
              <a:gd name="connsiteY14" fmla="*/ 0 h 2683824"/>
              <a:gd name="connsiteX15" fmla="*/ 9029776 w 10580214"/>
              <a:gd name="connsiteY15" fmla="*/ 0 h 2683824"/>
              <a:gd name="connsiteX16" fmla="*/ 10298592 w 10580214"/>
              <a:gd name="connsiteY16" fmla="*/ 0 h 2683824"/>
              <a:gd name="connsiteX17" fmla="*/ 10580214 w 10580214"/>
              <a:gd name="connsiteY17" fmla="*/ 305472 h 2683824"/>
              <a:gd name="connsiteX18" fmla="*/ 10580214 w 10580214"/>
              <a:gd name="connsiteY18" fmla="*/ 954975 h 2683824"/>
              <a:gd name="connsiteX19" fmla="*/ 10580214 w 10580214"/>
              <a:gd name="connsiteY19" fmla="*/ 1625205 h 2683824"/>
              <a:gd name="connsiteX20" fmla="*/ 10580214 w 10580214"/>
              <a:gd name="connsiteY20" fmla="*/ 2378351 h 2683824"/>
              <a:gd name="connsiteX21" fmla="*/ 10298592 w 10580214"/>
              <a:gd name="connsiteY21" fmla="*/ 2683824 h 2683824"/>
              <a:gd name="connsiteX22" fmla="*/ 9730963 w 10580214"/>
              <a:gd name="connsiteY22" fmla="*/ 2683824 h 2683824"/>
              <a:gd name="connsiteX23" fmla="*/ 9263505 w 10580214"/>
              <a:gd name="connsiteY23" fmla="*/ 2683824 h 2683824"/>
              <a:gd name="connsiteX24" fmla="*/ 8495537 w 10580214"/>
              <a:gd name="connsiteY24" fmla="*/ 2683824 h 2683824"/>
              <a:gd name="connsiteX25" fmla="*/ 7927908 w 10580214"/>
              <a:gd name="connsiteY25" fmla="*/ 2683824 h 2683824"/>
              <a:gd name="connsiteX26" fmla="*/ 7360281 w 10580214"/>
              <a:gd name="connsiteY26" fmla="*/ 2683824 h 2683824"/>
              <a:gd name="connsiteX27" fmla="*/ 6592313 w 10580214"/>
              <a:gd name="connsiteY27" fmla="*/ 2683824 h 2683824"/>
              <a:gd name="connsiteX28" fmla="*/ 5724175 w 10580214"/>
              <a:gd name="connsiteY28" fmla="*/ 2683824 h 2683824"/>
              <a:gd name="connsiteX29" fmla="*/ 4856038 w 10580214"/>
              <a:gd name="connsiteY29" fmla="*/ 2683824 h 2683824"/>
              <a:gd name="connsiteX30" fmla="*/ 4188239 w 10580214"/>
              <a:gd name="connsiteY30" fmla="*/ 2683824 h 2683824"/>
              <a:gd name="connsiteX31" fmla="*/ 3720781 w 10580214"/>
              <a:gd name="connsiteY31" fmla="*/ 2683824 h 2683824"/>
              <a:gd name="connsiteX32" fmla="*/ 3253322 w 10580214"/>
              <a:gd name="connsiteY32" fmla="*/ 2683824 h 2683824"/>
              <a:gd name="connsiteX33" fmla="*/ 2585524 w 10580214"/>
              <a:gd name="connsiteY33" fmla="*/ 2683824 h 2683824"/>
              <a:gd name="connsiteX34" fmla="*/ 2118066 w 10580214"/>
              <a:gd name="connsiteY34" fmla="*/ 2683824 h 2683824"/>
              <a:gd name="connsiteX35" fmla="*/ 1550437 w 10580214"/>
              <a:gd name="connsiteY35" fmla="*/ 2683824 h 2683824"/>
              <a:gd name="connsiteX36" fmla="*/ 882639 w 10580214"/>
              <a:gd name="connsiteY36" fmla="*/ 2683824 h 2683824"/>
              <a:gd name="connsiteX37" fmla="*/ 281621 w 10580214"/>
              <a:gd name="connsiteY37" fmla="*/ 2683824 h 2683824"/>
              <a:gd name="connsiteX38" fmla="*/ 0 w 10580214"/>
              <a:gd name="connsiteY38" fmla="*/ 2378351 h 2683824"/>
              <a:gd name="connsiteX39" fmla="*/ 0 w 10580214"/>
              <a:gd name="connsiteY39" fmla="*/ 1687391 h 2683824"/>
              <a:gd name="connsiteX40" fmla="*/ 0 w 10580214"/>
              <a:gd name="connsiteY40" fmla="*/ 1058618 h 2683824"/>
              <a:gd name="connsiteX41" fmla="*/ 0 w 10580214"/>
              <a:gd name="connsiteY41" fmla="*/ 305472 h 2683824"/>
              <a:gd name="connsiteX0" fmla="*/ 0 w 10580214"/>
              <a:gd name="connsiteY0" fmla="*/ 305472 h 2683824"/>
              <a:gd name="connsiteX1" fmla="*/ 281621 w 10580214"/>
              <a:gd name="connsiteY1" fmla="*/ 0 h 2683824"/>
              <a:gd name="connsiteX2" fmla="*/ 1049588 w 10580214"/>
              <a:gd name="connsiteY2" fmla="*/ 0 h 2683824"/>
              <a:gd name="connsiteX3" fmla="*/ 1617217 w 10580214"/>
              <a:gd name="connsiteY3" fmla="*/ 0 h 2683824"/>
              <a:gd name="connsiteX4" fmla="*/ 1984506 w 10580214"/>
              <a:gd name="connsiteY4" fmla="*/ 0 h 2683824"/>
              <a:gd name="connsiteX5" fmla="*/ 2552134 w 10580214"/>
              <a:gd name="connsiteY5" fmla="*/ 0 h 2683824"/>
              <a:gd name="connsiteX6" fmla="*/ 2919423 w 10580214"/>
              <a:gd name="connsiteY6" fmla="*/ 0 h 2683824"/>
              <a:gd name="connsiteX7" fmla="*/ 3787561 w 10580214"/>
              <a:gd name="connsiteY7" fmla="*/ 0 h 2683824"/>
              <a:gd name="connsiteX8" fmla="*/ 4255020 w 10580214"/>
              <a:gd name="connsiteY8" fmla="*/ 0 h 2683824"/>
              <a:gd name="connsiteX9" fmla="*/ 5022987 w 10580214"/>
              <a:gd name="connsiteY9" fmla="*/ 0 h 2683824"/>
              <a:gd name="connsiteX10" fmla="*/ 5490446 w 10580214"/>
              <a:gd name="connsiteY10" fmla="*/ 0 h 2683824"/>
              <a:gd name="connsiteX11" fmla="*/ 6358583 w 10580214"/>
              <a:gd name="connsiteY11" fmla="*/ 0 h 2683824"/>
              <a:gd name="connsiteX12" fmla="*/ 6826042 w 10580214"/>
              <a:gd name="connsiteY12" fmla="*/ 0 h 2683824"/>
              <a:gd name="connsiteX13" fmla="*/ 7493840 w 10580214"/>
              <a:gd name="connsiteY13" fmla="*/ 0 h 2683824"/>
              <a:gd name="connsiteX14" fmla="*/ 8361978 w 10580214"/>
              <a:gd name="connsiteY14" fmla="*/ 0 h 2683824"/>
              <a:gd name="connsiteX15" fmla="*/ 8929606 w 10580214"/>
              <a:gd name="connsiteY15" fmla="*/ 0 h 2683824"/>
              <a:gd name="connsiteX16" fmla="*/ 9497234 w 10580214"/>
              <a:gd name="connsiteY16" fmla="*/ 0 h 2683824"/>
              <a:gd name="connsiteX17" fmla="*/ 10298592 w 10580214"/>
              <a:gd name="connsiteY17" fmla="*/ 0 h 2683824"/>
              <a:gd name="connsiteX18" fmla="*/ 10580214 w 10580214"/>
              <a:gd name="connsiteY18" fmla="*/ 305472 h 2683824"/>
              <a:gd name="connsiteX19" fmla="*/ 10580214 w 10580214"/>
              <a:gd name="connsiteY19" fmla="*/ 975703 h 2683824"/>
              <a:gd name="connsiteX20" fmla="*/ 10580214 w 10580214"/>
              <a:gd name="connsiteY20" fmla="*/ 1604476 h 2683824"/>
              <a:gd name="connsiteX21" fmla="*/ 10580214 w 10580214"/>
              <a:gd name="connsiteY21" fmla="*/ 2378351 h 2683824"/>
              <a:gd name="connsiteX22" fmla="*/ 10298592 w 10580214"/>
              <a:gd name="connsiteY22" fmla="*/ 2683824 h 2683824"/>
              <a:gd name="connsiteX23" fmla="*/ 9630794 w 10580214"/>
              <a:gd name="connsiteY23" fmla="*/ 2683824 h 2683824"/>
              <a:gd name="connsiteX24" fmla="*/ 9163335 w 10580214"/>
              <a:gd name="connsiteY24" fmla="*/ 2683824 h 2683824"/>
              <a:gd name="connsiteX25" fmla="*/ 8595707 w 10580214"/>
              <a:gd name="connsiteY25" fmla="*/ 2683824 h 2683824"/>
              <a:gd name="connsiteX26" fmla="*/ 7827739 w 10580214"/>
              <a:gd name="connsiteY26" fmla="*/ 2683824 h 2683824"/>
              <a:gd name="connsiteX27" fmla="*/ 7360281 w 10580214"/>
              <a:gd name="connsiteY27" fmla="*/ 2683824 h 2683824"/>
              <a:gd name="connsiteX28" fmla="*/ 6992991 w 10580214"/>
              <a:gd name="connsiteY28" fmla="*/ 2683824 h 2683824"/>
              <a:gd name="connsiteX29" fmla="*/ 6325193 w 10580214"/>
              <a:gd name="connsiteY29" fmla="*/ 2683824 h 2683824"/>
              <a:gd name="connsiteX30" fmla="*/ 5957904 w 10580214"/>
              <a:gd name="connsiteY30" fmla="*/ 2683824 h 2683824"/>
              <a:gd name="connsiteX31" fmla="*/ 5390276 w 10580214"/>
              <a:gd name="connsiteY31" fmla="*/ 2683824 h 2683824"/>
              <a:gd name="connsiteX32" fmla="*/ 4922818 w 10580214"/>
              <a:gd name="connsiteY32" fmla="*/ 2683824 h 2683824"/>
              <a:gd name="connsiteX33" fmla="*/ 4255020 w 10580214"/>
              <a:gd name="connsiteY33" fmla="*/ 2683824 h 2683824"/>
              <a:gd name="connsiteX34" fmla="*/ 3787561 w 10580214"/>
              <a:gd name="connsiteY34" fmla="*/ 2683824 h 2683824"/>
              <a:gd name="connsiteX35" fmla="*/ 3420272 w 10580214"/>
              <a:gd name="connsiteY35" fmla="*/ 2683824 h 2683824"/>
              <a:gd name="connsiteX36" fmla="*/ 2552134 w 10580214"/>
              <a:gd name="connsiteY36" fmla="*/ 2683824 h 2683824"/>
              <a:gd name="connsiteX37" fmla="*/ 1683997 w 10580214"/>
              <a:gd name="connsiteY37" fmla="*/ 2683824 h 2683824"/>
              <a:gd name="connsiteX38" fmla="*/ 916029 w 10580214"/>
              <a:gd name="connsiteY38" fmla="*/ 2683824 h 2683824"/>
              <a:gd name="connsiteX39" fmla="*/ 281621 w 10580214"/>
              <a:gd name="connsiteY39" fmla="*/ 2683824 h 2683824"/>
              <a:gd name="connsiteX40" fmla="*/ 0 w 10580214"/>
              <a:gd name="connsiteY40" fmla="*/ 2378351 h 2683824"/>
              <a:gd name="connsiteX41" fmla="*/ 0 w 10580214"/>
              <a:gd name="connsiteY41" fmla="*/ 1666663 h 2683824"/>
              <a:gd name="connsiteX42" fmla="*/ 0 w 10580214"/>
              <a:gd name="connsiteY42" fmla="*/ 954975 h 2683824"/>
              <a:gd name="connsiteX43" fmla="*/ 0 w 10580214"/>
              <a:gd name="connsiteY43" fmla="*/ 305472 h 2683824"/>
              <a:gd name="connsiteX0" fmla="*/ 0 w 10580214"/>
              <a:gd name="connsiteY0" fmla="*/ 305472 h 2683824"/>
              <a:gd name="connsiteX1" fmla="*/ 281621 w 10580214"/>
              <a:gd name="connsiteY1" fmla="*/ 0 h 2683824"/>
              <a:gd name="connsiteX2" fmla="*/ 849250 w 10580214"/>
              <a:gd name="connsiteY2" fmla="*/ 0 h 2683824"/>
              <a:gd name="connsiteX3" fmla="*/ 1316708 w 10580214"/>
              <a:gd name="connsiteY3" fmla="*/ 0 h 2683824"/>
              <a:gd name="connsiteX4" fmla="*/ 2084676 w 10580214"/>
              <a:gd name="connsiteY4" fmla="*/ 0 h 2683824"/>
              <a:gd name="connsiteX5" fmla="*/ 2952814 w 10580214"/>
              <a:gd name="connsiteY5" fmla="*/ 0 h 2683824"/>
              <a:gd name="connsiteX6" fmla="*/ 3620612 w 10580214"/>
              <a:gd name="connsiteY6" fmla="*/ 0 h 2683824"/>
              <a:gd name="connsiteX7" fmla="*/ 4188239 w 10580214"/>
              <a:gd name="connsiteY7" fmla="*/ 0 h 2683824"/>
              <a:gd name="connsiteX8" fmla="*/ 4755868 w 10580214"/>
              <a:gd name="connsiteY8" fmla="*/ 0 h 2683824"/>
              <a:gd name="connsiteX9" fmla="*/ 5223327 w 10580214"/>
              <a:gd name="connsiteY9" fmla="*/ 0 h 2683824"/>
              <a:gd name="connsiteX10" fmla="*/ 5690785 w 10580214"/>
              <a:gd name="connsiteY10" fmla="*/ 0 h 2683824"/>
              <a:gd name="connsiteX11" fmla="*/ 6158244 w 10580214"/>
              <a:gd name="connsiteY11" fmla="*/ 0 h 2683824"/>
              <a:gd name="connsiteX12" fmla="*/ 6625702 w 10580214"/>
              <a:gd name="connsiteY12" fmla="*/ 0 h 2683824"/>
              <a:gd name="connsiteX13" fmla="*/ 7493840 w 10580214"/>
              <a:gd name="connsiteY13" fmla="*/ 0 h 2683824"/>
              <a:gd name="connsiteX14" fmla="*/ 8161638 w 10580214"/>
              <a:gd name="connsiteY14" fmla="*/ 0 h 2683824"/>
              <a:gd name="connsiteX15" fmla="*/ 9029776 w 10580214"/>
              <a:gd name="connsiteY15" fmla="*/ 0 h 2683824"/>
              <a:gd name="connsiteX16" fmla="*/ 10298592 w 10580214"/>
              <a:gd name="connsiteY16" fmla="*/ 0 h 2683824"/>
              <a:gd name="connsiteX17" fmla="*/ 10580214 w 10580214"/>
              <a:gd name="connsiteY17" fmla="*/ 305472 h 2683824"/>
              <a:gd name="connsiteX18" fmla="*/ 10580214 w 10580214"/>
              <a:gd name="connsiteY18" fmla="*/ 954975 h 2683824"/>
              <a:gd name="connsiteX19" fmla="*/ 10580214 w 10580214"/>
              <a:gd name="connsiteY19" fmla="*/ 1625205 h 2683824"/>
              <a:gd name="connsiteX20" fmla="*/ 10580214 w 10580214"/>
              <a:gd name="connsiteY20" fmla="*/ 2378351 h 2683824"/>
              <a:gd name="connsiteX21" fmla="*/ 10298592 w 10580214"/>
              <a:gd name="connsiteY21" fmla="*/ 2683824 h 2683824"/>
              <a:gd name="connsiteX22" fmla="*/ 9730963 w 10580214"/>
              <a:gd name="connsiteY22" fmla="*/ 2683824 h 2683824"/>
              <a:gd name="connsiteX23" fmla="*/ 9263505 w 10580214"/>
              <a:gd name="connsiteY23" fmla="*/ 2683824 h 2683824"/>
              <a:gd name="connsiteX24" fmla="*/ 8495537 w 10580214"/>
              <a:gd name="connsiteY24" fmla="*/ 2683824 h 2683824"/>
              <a:gd name="connsiteX25" fmla="*/ 7927908 w 10580214"/>
              <a:gd name="connsiteY25" fmla="*/ 2683824 h 2683824"/>
              <a:gd name="connsiteX26" fmla="*/ 7360281 w 10580214"/>
              <a:gd name="connsiteY26" fmla="*/ 2683824 h 2683824"/>
              <a:gd name="connsiteX27" fmla="*/ 6592313 w 10580214"/>
              <a:gd name="connsiteY27" fmla="*/ 2683824 h 2683824"/>
              <a:gd name="connsiteX28" fmla="*/ 5724175 w 10580214"/>
              <a:gd name="connsiteY28" fmla="*/ 2683824 h 2683824"/>
              <a:gd name="connsiteX29" fmla="*/ 4856038 w 10580214"/>
              <a:gd name="connsiteY29" fmla="*/ 2683824 h 2683824"/>
              <a:gd name="connsiteX30" fmla="*/ 4188239 w 10580214"/>
              <a:gd name="connsiteY30" fmla="*/ 2683824 h 2683824"/>
              <a:gd name="connsiteX31" fmla="*/ 3720781 w 10580214"/>
              <a:gd name="connsiteY31" fmla="*/ 2683824 h 2683824"/>
              <a:gd name="connsiteX32" fmla="*/ 3253322 w 10580214"/>
              <a:gd name="connsiteY32" fmla="*/ 2683824 h 2683824"/>
              <a:gd name="connsiteX33" fmla="*/ 2585524 w 10580214"/>
              <a:gd name="connsiteY33" fmla="*/ 2683824 h 2683824"/>
              <a:gd name="connsiteX34" fmla="*/ 2118066 w 10580214"/>
              <a:gd name="connsiteY34" fmla="*/ 2683824 h 2683824"/>
              <a:gd name="connsiteX35" fmla="*/ 1550437 w 10580214"/>
              <a:gd name="connsiteY35" fmla="*/ 2683824 h 2683824"/>
              <a:gd name="connsiteX36" fmla="*/ 882639 w 10580214"/>
              <a:gd name="connsiteY36" fmla="*/ 2683824 h 2683824"/>
              <a:gd name="connsiteX37" fmla="*/ 281621 w 10580214"/>
              <a:gd name="connsiteY37" fmla="*/ 2683824 h 2683824"/>
              <a:gd name="connsiteX38" fmla="*/ 0 w 10580214"/>
              <a:gd name="connsiteY38" fmla="*/ 2378351 h 2683824"/>
              <a:gd name="connsiteX39" fmla="*/ 0 w 10580214"/>
              <a:gd name="connsiteY39" fmla="*/ 1687391 h 2683824"/>
              <a:gd name="connsiteX40" fmla="*/ 0 w 10580214"/>
              <a:gd name="connsiteY40" fmla="*/ 1058618 h 2683824"/>
              <a:gd name="connsiteX41" fmla="*/ 0 w 10580214"/>
              <a:gd name="connsiteY41" fmla="*/ 305472 h 26838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0580214" h="2683824" fill="none" extrusionOk="0">
                <a:moveTo>
                  <a:pt x="0" y="305472"/>
                </a:moveTo>
                <a:cubicBezTo>
                  <a:pt x="-49409" y="80077"/>
                  <a:pt x="66292" y="-2"/>
                  <a:pt x="281621" y="0"/>
                </a:cubicBezTo>
                <a:cubicBezTo>
                  <a:pt x="482505" y="-8945"/>
                  <a:pt x="570369" y="51672"/>
                  <a:pt x="849250" y="0"/>
                </a:cubicBezTo>
                <a:cubicBezTo>
                  <a:pt x="1119381" y="-13310"/>
                  <a:pt x="1159953" y="-11018"/>
                  <a:pt x="1316708" y="0"/>
                </a:cubicBezTo>
                <a:cubicBezTo>
                  <a:pt x="1434927" y="14515"/>
                  <a:pt x="1838075" y="6688"/>
                  <a:pt x="2084676" y="0"/>
                </a:cubicBezTo>
                <a:cubicBezTo>
                  <a:pt x="2257948" y="-82721"/>
                  <a:pt x="2522180" y="42513"/>
                  <a:pt x="2952814" y="0"/>
                </a:cubicBezTo>
                <a:cubicBezTo>
                  <a:pt x="3394465" y="-40088"/>
                  <a:pt x="3444235" y="-50878"/>
                  <a:pt x="3620612" y="0"/>
                </a:cubicBezTo>
                <a:cubicBezTo>
                  <a:pt x="3796444" y="58233"/>
                  <a:pt x="3942091" y="-45810"/>
                  <a:pt x="4188239" y="0"/>
                </a:cubicBezTo>
                <a:cubicBezTo>
                  <a:pt x="4460860" y="-6181"/>
                  <a:pt x="4493203" y="11925"/>
                  <a:pt x="4755868" y="0"/>
                </a:cubicBezTo>
                <a:cubicBezTo>
                  <a:pt x="5031534" y="-23796"/>
                  <a:pt x="5067307" y="19269"/>
                  <a:pt x="5223327" y="0"/>
                </a:cubicBezTo>
                <a:cubicBezTo>
                  <a:pt x="5393824" y="-22140"/>
                  <a:pt x="5548297" y="16423"/>
                  <a:pt x="5690785" y="0"/>
                </a:cubicBezTo>
                <a:cubicBezTo>
                  <a:pt x="5825234" y="-23635"/>
                  <a:pt x="6015752" y="27425"/>
                  <a:pt x="6158244" y="0"/>
                </a:cubicBezTo>
                <a:cubicBezTo>
                  <a:pt x="6323617" y="44944"/>
                  <a:pt x="6512089" y="-54971"/>
                  <a:pt x="6625702" y="0"/>
                </a:cubicBezTo>
                <a:cubicBezTo>
                  <a:pt x="6775354" y="27516"/>
                  <a:pt x="7237375" y="12228"/>
                  <a:pt x="7493840" y="0"/>
                </a:cubicBezTo>
                <a:cubicBezTo>
                  <a:pt x="7729098" y="11040"/>
                  <a:pt x="7940629" y="78464"/>
                  <a:pt x="8161638" y="0"/>
                </a:cubicBezTo>
                <a:cubicBezTo>
                  <a:pt x="8269345" y="-58269"/>
                  <a:pt x="8705661" y="-77620"/>
                  <a:pt x="9029776" y="0"/>
                </a:cubicBezTo>
                <a:cubicBezTo>
                  <a:pt x="9404612" y="-95888"/>
                  <a:pt x="9792221" y="-174546"/>
                  <a:pt x="10298592" y="0"/>
                </a:cubicBezTo>
                <a:cubicBezTo>
                  <a:pt x="10415082" y="4948"/>
                  <a:pt x="10593421" y="127246"/>
                  <a:pt x="10580214" y="305472"/>
                </a:cubicBezTo>
                <a:cubicBezTo>
                  <a:pt x="10521171" y="424647"/>
                  <a:pt x="10640908" y="703148"/>
                  <a:pt x="10580214" y="954975"/>
                </a:cubicBezTo>
                <a:cubicBezTo>
                  <a:pt x="10642825" y="1165137"/>
                  <a:pt x="10581889" y="1353311"/>
                  <a:pt x="10580214" y="1625205"/>
                </a:cubicBezTo>
                <a:cubicBezTo>
                  <a:pt x="10661630" y="1912998"/>
                  <a:pt x="10563067" y="2134296"/>
                  <a:pt x="10580214" y="2378351"/>
                </a:cubicBezTo>
                <a:cubicBezTo>
                  <a:pt x="10617677" y="2516752"/>
                  <a:pt x="10478873" y="2688944"/>
                  <a:pt x="10298592" y="2683824"/>
                </a:cubicBezTo>
                <a:cubicBezTo>
                  <a:pt x="10143634" y="2656783"/>
                  <a:pt x="9848461" y="2679126"/>
                  <a:pt x="9730963" y="2683824"/>
                </a:cubicBezTo>
                <a:cubicBezTo>
                  <a:pt x="9564538" y="2705726"/>
                  <a:pt x="9392331" y="2646296"/>
                  <a:pt x="9263505" y="2683824"/>
                </a:cubicBezTo>
                <a:cubicBezTo>
                  <a:pt x="9265584" y="2660980"/>
                  <a:pt x="8761039" y="2613304"/>
                  <a:pt x="8495537" y="2683824"/>
                </a:cubicBezTo>
                <a:cubicBezTo>
                  <a:pt x="8176920" y="2707063"/>
                  <a:pt x="8149659" y="2705046"/>
                  <a:pt x="7927908" y="2683824"/>
                </a:cubicBezTo>
                <a:cubicBezTo>
                  <a:pt x="7694756" y="2665139"/>
                  <a:pt x="7634485" y="2663197"/>
                  <a:pt x="7360281" y="2683824"/>
                </a:cubicBezTo>
                <a:cubicBezTo>
                  <a:pt x="7168269" y="2733464"/>
                  <a:pt x="6787023" y="2722965"/>
                  <a:pt x="6592313" y="2683824"/>
                </a:cubicBezTo>
                <a:cubicBezTo>
                  <a:pt x="6316939" y="2618619"/>
                  <a:pt x="6092410" y="2612524"/>
                  <a:pt x="5724175" y="2683824"/>
                </a:cubicBezTo>
                <a:cubicBezTo>
                  <a:pt x="5318089" y="2653886"/>
                  <a:pt x="5234333" y="2700312"/>
                  <a:pt x="4856038" y="2683824"/>
                </a:cubicBezTo>
                <a:cubicBezTo>
                  <a:pt x="4473823" y="2687565"/>
                  <a:pt x="4348886" y="2662965"/>
                  <a:pt x="4188239" y="2683824"/>
                </a:cubicBezTo>
                <a:cubicBezTo>
                  <a:pt x="3968747" y="2710169"/>
                  <a:pt x="3884241" y="2638341"/>
                  <a:pt x="3720781" y="2683824"/>
                </a:cubicBezTo>
                <a:cubicBezTo>
                  <a:pt x="3588383" y="2704831"/>
                  <a:pt x="3406097" y="2708771"/>
                  <a:pt x="3253322" y="2683824"/>
                </a:cubicBezTo>
                <a:cubicBezTo>
                  <a:pt x="3075913" y="2638735"/>
                  <a:pt x="2933067" y="2667181"/>
                  <a:pt x="2585524" y="2683824"/>
                </a:cubicBezTo>
                <a:cubicBezTo>
                  <a:pt x="2272003" y="2681077"/>
                  <a:pt x="2260761" y="2665402"/>
                  <a:pt x="2118066" y="2683824"/>
                </a:cubicBezTo>
                <a:cubicBezTo>
                  <a:pt x="1988745" y="2671250"/>
                  <a:pt x="1714763" y="2634455"/>
                  <a:pt x="1550437" y="2683824"/>
                </a:cubicBezTo>
                <a:cubicBezTo>
                  <a:pt x="1394352" y="2726561"/>
                  <a:pt x="1085661" y="2715524"/>
                  <a:pt x="882639" y="2683824"/>
                </a:cubicBezTo>
                <a:cubicBezTo>
                  <a:pt x="703908" y="2649499"/>
                  <a:pt x="410558" y="2639134"/>
                  <a:pt x="281621" y="2683824"/>
                </a:cubicBezTo>
                <a:cubicBezTo>
                  <a:pt x="140173" y="2729023"/>
                  <a:pt x="-56537" y="2533624"/>
                  <a:pt x="0" y="2378351"/>
                </a:cubicBezTo>
                <a:cubicBezTo>
                  <a:pt x="39573" y="2177070"/>
                  <a:pt x="1657" y="2038477"/>
                  <a:pt x="0" y="1687391"/>
                </a:cubicBezTo>
                <a:cubicBezTo>
                  <a:pt x="3385" y="1355018"/>
                  <a:pt x="1445" y="1335777"/>
                  <a:pt x="0" y="1058618"/>
                </a:cubicBezTo>
                <a:cubicBezTo>
                  <a:pt x="20347" y="751424"/>
                  <a:pt x="-44535" y="552902"/>
                  <a:pt x="0" y="305472"/>
                </a:cubicBezTo>
                <a:close/>
              </a:path>
              <a:path w="10580214" h="2683824" stroke="0" extrusionOk="0">
                <a:moveTo>
                  <a:pt x="0" y="305472"/>
                </a:moveTo>
                <a:cubicBezTo>
                  <a:pt x="11519" y="119062"/>
                  <a:pt x="148668" y="-23408"/>
                  <a:pt x="281621" y="0"/>
                </a:cubicBezTo>
                <a:cubicBezTo>
                  <a:pt x="679771" y="5873"/>
                  <a:pt x="778258" y="22772"/>
                  <a:pt x="1049588" y="0"/>
                </a:cubicBezTo>
                <a:cubicBezTo>
                  <a:pt x="1346509" y="-7776"/>
                  <a:pt x="1502469" y="-43520"/>
                  <a:pt x="1617217" y="0"/>
                </a:cubicBezTo>
                <a:cubicBezTo>
                  <a:pt x="1775402" y="7156"/>
                  <a:pt x="1930185" y="378"/>
                  <a:pt x="1984506" y="0"/>
                </a:cubicBezTo>
                <a:cubicBezTo>
                  <a:pt x="1987403" y="27193"/>
                  <a:pt x="2299907" y="-42252"/>
                  <a:pt x="2552134" y="0"/>
                </a:cubicBezTo>
                <a:cubicBezTo>
                  <a:pt x="2745257" y="4028"/>
                  <a:pt x="2803236" y="-16928"/>
                  <a:pt x="2919423" y="0"/>
                </a:cubicBezTo>
                <a:cubicBezTo>
                  <a:pt x="2992418" y="-73294"/>
                  <a:pt x="3573274" y="-23473"/>
                  <a:pt x="3787561" y="0"/>
                </a:cubicBezTo>
                <a:cubicBezTo>
                  <a:pt x="4002179" y="36720"/>
                  <a:pt x="4061254" y="10574"/>
                  <a:pt x="4255020" y="0"/>
                </a:cubicBezTo>
                <a:cubicBezTo>
                  <a:pt x="4406766" y="27078"/>
                  <a:pt x="4657626" y="-25509"/>
                  <a:pt x="5022987" y="0"/>
                </a:cubicBezTo>
                <a:cubicBezTo>
                  <a:pt x="5370634" y="-27746"/>
                  <a:pt x="5383656" y="-21754"/>
                  <a:pt x="5490446" y="0"/>
                </a:cubicBezTo>
                <a:cubicBezTo>
                  <a:pt x="5495730" y="1797"/>
                  <a:pt x="6193240" y="-411"/>
                  <a:pt x="6358583" y="0"/>
                </a:cubicBezTo>
                <a:cubicBezTo>
                  <a:pt x="6631666" y="-47573"/>
                  <a:pt x="6587115" y="7029"/>
                  <a:pt x="6826042" y="0"/>
                </a:cubicBezTo>
                <a:cubicBezTo>
                  <a:pt x="7013765" y="-20882"/>
                  <a:pt x="7345973" y="28334"/>
                  <a:pt x="7493840" y="0"/>
                </a:cubicBezTo>
                <a:cubicBezTo>
                  <a:pt x="7607345" y="-64096"/>
                  <a:pt x="8171957" y="-22987"/>
                  <a:pt x="8361978" y="0"/>
                </a:cubicBezTo>
                <a:cubicBezTo>
                  <a:pt x="8569179" y="12076"/>
                  <a:pt x="8685960" y="-7924"/>
                  <a:pt x="8929606" y="0"/>
                </a:cubicBezTo>
                <a:cubicBezTo>
                  <a:pt x="9068782" y="-11633"/>
                  <a:pt x="9250892" y="-28599"/>
                  <a:pt x="9497234" y="0"/>
                </a:cubicBezTo>
                <a:cubicBezTo>
                  <a:pt x="9732204" y="5127"/>
                  <a:pt x="10025287" y="13519"/>
                  <a:pt x="10298592" y="0"/>
                </a:cubicBezTo>
                <a:cubicBezTo>
                  <a:pt x="10503656" y="-15403"/>
                  <a:pt x="10584362" y="126988"/>
                  <a:pt x="10580214" y="305472"/>
                </a:cubicBezTo>
                <a:cubicBezTo>
                  <a:pt x="10535816" y="556014"/>
                  <a:pt x="10533510" y="676983"/>
                  <a:pt x="10580214" y="975703"/>
                </a:cubicBezTo>
                <a:cubicBezTo>
                  <a:pt x="10592122" y="1254376"/>
                  <a:pt x="10597459" y="1301693"/>
                  <a:pt x="10580214" y="1604476"/>
                </a:cubicBezTo>
                <a:cubicBezTo>
                  <a:pt x="10534143" y="1881785"/>
                  <a:pt x="10566110" y="1988106"/>
                  <a:pt x="10580214" y="2378351"/>
                </a:cubicBezTo>
                <a:cubicBezTo>
                  <a:pt x="10597692" y="2564761"/>
                  <a:pt x="10522392" y="2766921"/>
                  <a:pt x="10298592" y="2683824"/>
                </a:cubicBezTo>
                <a:cubicBezTo>
                  <a:pt x="10052152" y="2688799"/>
                  <a:pt x="9862802" y="2702250"/>
                  <a:pt x="9630794" y="2683824"/>
                </a:cubicBezTo>
                <a:cubicBezTo>
                  <a:pt x="9379852" y="2648294"/>
                  <a:pt x="9303435" y="2691834"/>
                  <a:pt x="9163335" y="2683824"/>
                </a:cubicBezTo>
                <a:cubicBezTo>
                  <a:pt x="9006308" y="2687414"/>
                  <a:pt x="8831783" y="2776694"/>
                  <a:pt x="8595707" y="2683824"/>
                </a:cubicBezTo>
                <a:cubicBezTo>
                  <a:pt x="8355936" y="2654100"/>
                  <a:pt x="8073452" y="2665545"/>
                  <a:pt x="7827739" y="2683824"/>
                </a:cubicBezTo>
                <a:cubicBezTo>
                  <a:pt x="7643363" y="2693876"/>
                  <a:pt x="7542131" y="2676192"/>
                  <a:pt x="7360281" y="2683824"/>
                </a:cubicBezTo>
                <a:cubicBezTo>
                  <a:pt x="7165016" y="2700994"/>
                  <a:pt x="7106139" y="2665559"/>
                  <a:pt x="6992991" y="2683824"/>
                </a:cubicBezTo>
                <a:cubicBezTo>
                  <a:pt x="6881690" y="2664938"/>
                  <a:pt x="6484793" y="2680928"/>
                  <a:pt x="6325193" y="2683824"/>
                </a:cubicBezTo>
                <a:cubicBezTo>
                  <a:pt x="6176320" y="2689438"/>
                  <a:pt x="6097509" y="2659331"/>
                  <a:pt x="5957904" y="2683824"/>
                </a:cubicBezTo>
                <a:cubicBezTo>
                  <a:pt x="5857178" y="2644202"/>
                  <a:pt x="5602714" y="2697412"/>
                  <a:pt x="5390276" y="2683824"/>
                </a:cubicBezTo>
                <a:cubicBezTo>
                  <a:pt x="5268009" y="2726481"/>
                  <a:pt x="5064197" y="2665426"/>
                  <a:pt x="4922818" y="2683824"/>
                </a:cubicBezTo>
                <a:cubicBezTo>
                  <a:pt x="4817835" y="2660781"/>
                  <a:pt x="4423803" y="2725777"/>
                  <a:pt x="4255020" y="2683824"/>
                </a:cubicBezTo>
                <a:cubicBezTo>
                  <a:pt x="4096437" y="2689904"/>
                  <a:pt x="3967860" y="2687005"/>
                  <a:pt x="3787561" y="2683824"/>
                </a:cubicBezTo>
                <a:cubicBezTo>
                  <a:pt x="3622725" y="2689649"/>
                  <a:pt x="3574596" y="2707447"/>
                  <a:pt x="3420272" y="2683824"/>
                </a:cubicBezTo>
                <a:cubicBezTo>
                  <a:pt x="3324376" y="2732863"/>
                  <a:pt x="2828620" y="2597569"/>
                  <a:pt x="2552134" y="2683824"/>
                </a:cubicBezTo>
                <a:cubicBezTo>
                  <a:pt x="2168286" y="2717650"/>
                  <a:pt x="1930039" y="2694527"/>
                  <a:pt x="1683997" y="2683824"/>
                </a:cubicBezTo>
                <a:cubicBezTo>
                  <a:pt x="1400465" y="2679568"/>
                  <a:pt x="1110490" y="2717080"/>
                  <a:pt x="916029" y="2683824"/>
                </a:cubicBezTo>
                <a:cubicBezTo>
                  <a:pt x="764453" y="2666265"/>
                  <a:pt x="423754" y="2704331"/>
                  <a:pt x="281621" y="2683824"/>
                </a:cubicBezTo>
                <a:cubicBezTo>
                  <a:pt x="129688" y="2742713"/>
                  <a:pt x="-14603" y="2513908"/>
                  <a:pt x="0" y="2378351"/>
                </a:cubicBezTo>
                <a:cubicBezTo>
                  <a:pt x="-12339" y="2084259"/>
                  <a:pt x="364" y="1999646"/>
                  <a:pt x="0" y="1666663"/>
                </a:cubicBezTo>
                <a:cubicBezTo>
                  <a:pt x="27079" y="1342281"/>
                  <a:pt x="19758" y="1145900"/>
                  <a:pt x="0" y="954975"/>
                </a:cubicBezTo>
                <a:cubicBezTo>
                  <a:pt x="-25507" y="802006"/>
                  <a:pt x="-16846" y="488081"/>
                  <a:pt x="0" y="305472"/>
                </a:cubicBezTo>
                <a:close/>
              </a:path>
              <a:path w="10580214" h="2683824" fill="none" stroke="0" extrusionOk="0">
                <a:moveTo>
                  <a:pt x="0" y="305472"/>
                </a:moveTo>
                <a:cubicBezTo>
                  <a:pt x="19557" y="124082"/>
                  <a:pt x="158361" y="-36562"/>
                  <a:pt x="281621" y="0"/>
                </a:cubicBezTo>
                <a:cubicBezTo>
                  <a:pt x="490795" y="28406"/>
                  <a:pt x="612529" y="20042"/>
                  <a:pt x="849250" y="0"/>
                </a:cubicBezTo>
                <a:cubicBezTo>
                  <a:pt x="1122272" y="-21080"/>
                  <a:pt x="1158489" y="944"/>
                  <a:pt x="1316708" y="0"/>
                </a:cubicBezTo>
                <a:cubicBezTo>
                  <a:pt x="1506423" y="26658"/>
                  <a:pt x="1858123" y="64080"/>
                  <a:pt x="2084676" y="0"/>
                </a:cubicBezTo>
                <a:cubicBezTo>
                  <a:pt x="2261841" y="-59251"/>
                  <a:pt x="2581981" y="34944"/>
                  <a:pt x="2952814" y="0"/>
                </a:cubicBezTo>
                <a:cubicBezTo>
                  <a:pt x="3388316" y="-32553"/>
                  <a:pt x="3467970" y="-50666"/>
                  <a:pt x="3620612" y="0"/>
                </a:cubicBezTo>
                <a:cubicBezTo>
                  <a:pt x="3815590" y="21584"/>
                  <a:pt x="3920240" y="20163"/>
                  <a:pt x="4188239" y="0"/>
                </a:cubicBezTo>
                <a:cubicBezTo>
                  <a:pt x="4462227" y="4124"/>
                  <a:pt x="4511772" y="27979"/>
                  <a:pt x="4755868" y="0"/>
                </a:cubicBezTo>
                <a:cubicBezTo>
                  <a:pt x="5004226" y="-18344"/>
                  <a:pt x="5079636" y="1862"/>
                  <a:pt x="5223327" y="0"/>
                </a:cubicBezTo>
                <a:cubicBezTo>
                  <a:pt x="5366574" y="13455"/>
                  <a:pt x="5570928" y="-12145"/>
                  <a:pt x="5690785" y="0"/>
                </a:cubicBezTo>
                <a:cubicBezTo>
                  <a:pt x="5791481" y="-24879"/>
                  <a:pt x="6027422" y="23294"/>
                  <a:pt x="6158244" y="0"/>
                </a:cubicBezTo>
                <a:cubicBezTo>
                  <a:pt x="6318251" y="34737"/>
                  <a:pt x="6446262" y="-37407"/>
                  <a:pt x="6625702" y="0"/>
                </a:cubicBezTo>
                <a:cubicBezTo>
                  <a:pt x="6790476" y="60327"/>
                  <a:pt x="7341455" y="-6093"/>
                  <a:pt x="7493840" y="0"/>
                </a:cubicBezTo>
                <a:cubicBezTo>
                  <a:pt x="7719661" y="-11796"/>
                  <a:pt x="7975848" y="-1023"/>
                  <a:pt x="8161638" y="0"/>
                </a:cubicBezTo>
                <a:cubicBezTo>
                  <a:pt x="8442372" y="31064"/>
                  <a:pt x="8739502" y="-38336"/>
                  <a:pt x="9029776" y="0"/>
                </a:cubicBezTo>
                <a:cubicBezTo>
                  <a:pt x="9437971" y="61075"/>
                  <a:pt x="9807667" y="47614"/>
                  <a:pt x="10298592" y="0"/>
                </a:cubicBezTo>
                <a:cubicBezTo>
                  <a:pt x="10436707" y="-10497"/>
                  <a:pt x="10572256" y="110341"/>
                  <a:pt x="10580214" y="305472"/>
                </a:cubicBezTo>
                <a:cubicBezTo>
                  <a:pt x="10596653" y="424926"/>
                  <a:pt x="10540723" y="749462"/>
                  <a:pt x="10580214" y="954975"/>
                </a:cubicBezTo>
                <a:cubicBezTo>
                  <a:pt x="10634624" y="1187749"/>
                  <a:pt x="10522338" y="1327890"/>
                  <a:pt x="10580214" y="1625205"/>
                </a:cubicBezTo>
                <a:cubicBezTo>
                  <a:pt x="10584928" y="1894947"/>
                  <a:pt x="10561309" y="2160868"/>
                  <a:pt x="10580214" y="2378351"/>
                </a:cubicBezTo>
                <a:cubicBezTo>
                  <a:pt x="10565212" y="2571328"/>
                  <a:pt x="10498668" y="2699457"/>
                  <a:pt x="10298592" y="2683824"/>
                </a:cubicBezTo>
                <a:cubicBezTo>
                  <a:pt x="10080887" y="2653092"/>
                  <a:pt x="9893343" y="2720178"/>
                  <a:pt x="9730963" y="2683824"/>
                </a:cubicBezTo>
                <a:cubicBezTo>
                  <a:pt x="9549247" y="2711477"/>
                  <a:pt x="9353349" y="2679529"/>
                  <a:pt x="9263505" y="2683824"/>
                </a:cubicBezTo>
                <a:cubicBezTo>
                  <a:pt x="9188449" y="2632180"/>
                  <a:pt x="8813348" y="2705774"/>
                  <a:pt x="8495537" y="2683824"/>
                </a:cubicBezTo>
                <a:cubicBezTo>
                  <a:pt x="8202840" y="2688624"/>
                  <a:pt x="8134054" y="2686083"/>
                  <a:pt x="7927908" y="2683824"/>
                </a:cubicBezTo>
                <a:cubicBezTo>
                  <a:pt x="7707915" y="2702004"/>
                  <a:pt x="7618924" y="2660766"/>
                  <a:pt x="7360281" y="2683824"/>
                </a:cubicBezTo>
                <a:cubicBezTo>
                  <a:pt x="7092618" y="2756165"/>
                  <a:pt x="6840430" y="2616090"/>
                  <a:pt x="6592313" y="2683824"/>
                </a:cubicBezTo>
                <a:cubicBezTo>
                  <a:pt x="6354526" y="2722948"/>
                  <a:pt x="6152727" y="2692978"/>
                  <a:pt x="5724175" y="2683824"/>
                </a:cubicBezTo>
                <a:cubicBezTo>
                  <a:pt x="5364694" y="2689565"/>
                  <a:pt x="5164897" y="2687044"/>
                  <a:pt x="4856038" y="2683824"/>
                </a:cubicBezTo>
                <a:cubicBezTo>
                  <a:pt x="4492305" y="2680354"/>
                  <a:pt x="4357254" y="2653570"/>
                  <a:pt x="4188239" y="2683824"/>
                </a:cubicBezTo>
                <a:cubicBezTo>
                  <a:pt x="4007709" y="2709240"/>
                  <a:pt x="3850861" y="2666534"/>
                  <a:pt x="3720781" y="2683824"/>
                </a:cubicBezTo>
                <a:cubicBezTo>
                  <a:pt x="3567863" y="2679763"/>
                  <a:pt x="3450627" y="2684594"/>
                  <a:pt x="3253322" y="2683824"/>
                </a:cubicBezTo>
                <a:cubicBezTo>
                  <a:pt x="3043659" y="2659592"/>
                  <a:pt x="2884391" y="2654049"/>
                  <a:pt x="2585524" y="2683824"/>
                </a:cubicBezTo>
                <a:cubicBezTo>
                  <a:pt x="2277645" y="2688147"/>
                  <a:pt x="2261195" y="2660618"/>
                  <a:pt x="2118066" y="2683824"/>
                </a:cubicBezTo>
                <a:cubicBezTo>
                  <a:pt x="1957785" y="2688612"/>
                  <a:pt x="1711093" y="2680991"/>
                  <a:pt x="1550437" y="2683824"/>
                </a:cubicBezTo>
                <a:cubicBezTo>
                  <a:pt x="1431668" y="2672458"/>
                  <a:pt x="1074389" y="2699748"/>
                  <a:pt x="882639" y="2683824"/>
                </a:cubicBezTo>
                <a:cubicBezTo>
                  <a:pt x="687323" y="2683331"/>
                  <a:pt x="482711" y="2617569"/>
                  <a:pt x="281621" y="2683824"/>
                </a:cubicBezTo>
                <a:cubicBezTo>
                  <a:pt x="159744" y="2737025"/>
                  <a:pt x="-4862" y="2604486"/>
                  <a:pt x="0" y="2378351"/>
                </a:cubicBezTo>
                <a:cubicBezTo>
                  <a:pt x="36120" y="2144811"/>
                  <a:pt x="-8360" y="2018804"/>
                  <a:pt x="0" y="1687391"/>
                </a:cubicBezTo>
                <a:cubicBezTo>
                  <a:pt x="4306" y="1356664"/>
                  <a:pt x="5172" y="1337701"/>
                  <a:pt x="0" y="1058618"/>
                </a:cubicBezTo>
                <a:cubicBezTo>
                  <a:pt x="-27268" y="789079"/>
                  <a:pt x="32034" y="548262"/>
                  <a:pt x="0" y="305472"/>
                </a:cubicBezTo>
                <a:close/>
              </a:path>
              <a:path w="10580214" h="2683824" fill="none" stroke="0" extrusionOk="0">
                <a:moveTo>
                  <a:pt x="0" y="305472"/>
                </a:moveTo>
                <a:cubicBezTo>
                  <a:pt x="-12917" y="100061"/>
                  <a:pt x="103087" y="-21682"/>
                  <a:pt x="281621" y="0"/>
                </a:cubicBezTo>
                <a:cubicBezTo>
                  <a:pt x="485590" y="8493"/>
                  <a:pt x="594150" y="37190"/>
                  <a:pt x="849250" y="0"/>
                </a:cubicBezTo>
                <a:cubicBezTo>
                  <a:pt x="1122996" y="-11230"/>
                  <a:pt x="1160539" y="-7757"/>
                  <a:pt x="1316708" y="0"/>
                </a:cubicBezTo>
                <a:cubicBezTo>
                  <a:pt x="1474736" y="-37493"/>
                  <a:pt x="1863470" y="29894"/>
                  <a:pt x="2084676" y="0"/>
                </a:cubicBezTo>
                <a:cubicBezTo>
                  <a:pt x="2272784" y="-8622"/>
                  <a:pt x="2526322" y="78889"/>
                  <a:pt x="2952814" y="0"/>
                </a:cubicBezTo>
                <a:cubicBezTo>
                  <a:pt x="3388032" y="-33507"/>
                  <a:pt x="3452179" y="-46097"/>
                  <a:pt x="3620612" y="0"/>
                </a:cubicBezTo>
                <a:cubicBezTo>
                  <a:pt x="3816083" y="68695"/>
                  <a:pt x="3930487" y="-3977"/>
                  <a:pt x="4188239" y="0"/>
                </a:cubicBezTo>
                <a:cubicBezTo>
                  <a:pt x="4467633" y="-1653"/>
                  <a:pt x="4498935" y="21562"/>
                  <a:pt x="4755868" y="0"/>
                </a:cubicBezTo>
                <a:cubicBezTo>
                  <a:pt x="5020480" y="-18903"/>
                  <a:pt x="5077269" y="10395"/>
                  <a:pt x="5223327" y="0"/>
                </a:cubicBezTo>
                <a:cubicBezTo>
                  <a:pt x="5411094" y="-22147"/>
                  <a:pt x="5557717" y="10646"/>
                  <a:pt x="5690785" y="0"/>
                </a:cubicBezTo>
                <a:cubicBezTo>
                  <a:pt x="5806717" y="-3602"/>
                  <a:pt x="6028257" y="13872"/>
                  <a:pt x="6158244" y="0"/>
                </a:cubicBezTo>
                <a:cubicBezTo>
                  <a:pt x="6318546" y="33236"/>
                  <a:pt x="6479302" y="-61645"/>
                  <a:pt x="6625702" y="0"/>
                </a:cubicBezTo>
                <a:cubicBezTo>
                  <a:pt x="6767158" y="27364"/>
                  <a:pt x="7267014" y="20358"/>
                  <a:pt x="7493840" y="0"/>
                </a:cubicBezTo>
                <a:cubicBezTo>
                  <a:pt x="7693488" y="-13260"/>
                  <a:pt x="7960784" y="54087"/>
                  <a:pt x="8161638" y="0"/>
                </a:cubicBezTo>
                <a:cubicBezTo>
                  <a:pt x="8388870" y="-20557"/>
                  <a:pt x="8710219" y="-61966"/>
                  <a:pt x="9029776" y="0"/>
                </a:cubicBezTo>
                <a:cubicBezTo>
                  <a:pt x="9407316" y="-21264"/>
                  <a:pt x="9763599" y="-29073"/>
                  <a:pt x="10298592" y="0"/>
                </a:cubicBezTo>
                <a:cubicBezTo>
                  <a:pt x="10401587" y="-35383"/>
                  <a:pt x="10587060" y="90124"/>
                  <a:pt x="10580214" y="305472"/>
                </a:cubicBezTo>
                <a:cubicBezTo>
                  <a:pt x="10568502" y="419694"/>
                  <a:pt x="10572531" y="716251"/>
                  <a:pt x="10580214" y="954975"/>
                </a:cubicBezTo>
                <a:cubicBezTo>
                  <a:pt x="10639158" y="1188231"/>
                  <a:pt x="10530633" y="1333726"/>
                  <a:pt x="10580214" y="1625205"/>
                </a:cubicBezTo>
                <a:cubicBezTo>
                  <a:pt x="10576923" y="1875137"/>
                  <a:pt x="10587364" y="2199085"/>
                  <a:pt x="10580214" y="2378351"/>
                </a:cubicBezTo>
                <a:cubicBezTo>
                  <a:pt x="10594115" y="2575123"/>
                  <a:pt x="10472780" y="2698149"/>
                  <a:pt x="10298592" y="2683824"/>
                </a:cubicBezTo>
                <a:cubicBezTo>
                  <a:pt x="10127238" y="2669621"/>
                  <a:pt x="9880074" y="2692927"/>
                  <a:pt x="9730963" y="2683824"/>
                </a:cubicBezTo>
                <a:cubicBezTo>
                  <a:pt x="9554346" y="2709414"/>
                  <a:pt x="9378143" y="2662734"/>
                  <a:pt x="9263505" y="2683824"/>
                </a:cubicBezTo>
                <a:cubicBezTo>
                  <a:pt x="9259688" y="2680444"/>
                  <a:pt x="8738372" y="2607668"/>
                  <a:pt x="8495537" y="2683824"/>
                </a:cubicBezTo>
                <a:cubicBezTo>
                  <a:pt x="8184580" y="2701355"/>
                  <a:pt x="8141188" y="2695703"/>
                  <a:pt x="7927908" y="2683824"/>
                </a:cubicBezTo>
                <a:cubicBezTo>
                  <a:pt x="7707712" y="2675528"/>
                  <a:pt x="7628442" y="2663199"/>
                  <a:pt x="7360281" y="2683824"/>
                </a:cubicBezTo>
                <a:cubicBezTo>
                  <a:pt x="7104194" y="2753142"/>
                  <a:pt x="6805844" y="2704287"/>
                  <a:pt x="6592313" y="2683824"/>
                </a:cubicBezTo>
                <a:cubicBezTo>
                  <a:pt x="6341044" y="2631452"/>
                  <a:pt x="6124315" y="2638867"/>
                  <a:pt x="5724175" y="2683824"/>
                </a:cubicBezTo>
                <a:cubicBezTo>
                  <a:pt x="5339577" y="2673591"/>
                  <a:pt x="5220779" y="2686864"/>
                  <a:pt x="4856038" y="2683824"/>
                </a:cubicBezTo>
                <a:cubicBezTo>
                  <a:pt x="4494519" y="2704028"/>
                  <a:pt x="4367754" y="2654832"/>
                  <a:pt x="4188239" y="2683824"/>
                </a:cubicBezTo>
                <a:cubicBezTo>
                  <a:pt x="3977486" y="2698959"/>
                  <a:pt x="3873468" y="2645684"/>
                  <a:pt x="3720781" y="2683824"/>
                </a:cubicBezTo>
                <a:cubicBezTo>
                  <a:pt x="3567451" y="2676868"/>
                  <a:pt x="3454508" y="2697748"/>
                  <a:pt x="3253322" y="2683824"/>
                </a:cubicBezTo>
                <a:cubicBezTo>
                  <a:pt x="3047067" y="2640912"/>
                  <a:pt x="2936698" y="2674772"/>
                  <a:pt x="2585524" y="2683824"/>
                </a:cubicBezTo>
                <a:cubicBezTo>
                  <a:pt x="2277493" y="2684852"/>
                  <a:pt x="2260571" y="2665694"/>
                  <a:pt x="2118066" y="2683824"/>
                </a:cubicBezTo>
                <a:cubicBezTo>
                  <a:pt x="1979259" y="2672379"/>
                  <a:pt x="1707470" y="2663852"/>
                  <a:pt x="1550437" y="2683824"/>
                </a:cubicBezTo>
                <a:cubicBezTo>
                  <a:pt x="1458775" y="2711205"/>
                  <a:pt x="1063620" y="2706905"/>
                  <a:pt x="882639" y="2683824"/>
                </a:cubicBezTo>
                <a:cubicBezTo>
                  <a:pt x="685135" y="2705807"/>
                  <a:pt x="447538" y="2636708"/>
                  <a:pt x="281621" y="2683824"/>
                </a:cubicBezTo>
                <a:cubicBezTo>
                  <a:pt x="142277" y="2736011"/>
                  <a:pt x="-31962" y="2582170"/>
                  <a:pt x="0" y="2378351"/>
                </a:cubicBezTo>
                <a:cubicBezTo>
                  <a:pt x="31701" y="2155481"/>
                  <a:pt x="-8894" y="2024569"/>
                  <a:pt x="0" y="1687391"/>
                </a:cubicBezTo>
                <a:cubicBezTo>
                  <a:pt x="5210" y="1356160"/>
                  <a:pt x="3941" y="1341158"/>
                  <a:pt x="0" y="1058618"/>
                </a:cubicBezTo>
                <a:cubicBezTo>
                  <a:pt x="1122" y="760617"/>
                  <a:pt x="-45410" y="524292"/>
                  <a:pt x="0" y="305472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4236762247">
                  <a:custGeom>
                    <a:avLst/>
                    <a:gdLst>
                      <a:gd name="connsiteX0" fmla="*/ 0 w 10580214"/>
                      <a:gd name="connsiteY0" fmla="*/ 305472 h 2683824"/>
                      <a:gd name="connsiteX1" fmla="*/ 281621 w 10580214"/>
                      <a:gd name="connsiteY1" fmla="*/ 0 h 2683824"/>
                      <a:gd name="connsiteX2" fmla="*/ 849250 w 10580214"/>
                      <a:gd name="connsiteY2" fmla="*/ 0 h 2683824"/>
                      <a:gd name="connsiteX3" fmla="*/ 1316708 w 10580214"/>
                      <a:gd name="connsiteY3" fmla="*/ 0 h 2683824"/>
                      <a:gd name="connsiteX4" fmla="*/ 2084676 w 10580214"/>
                      <a:gd name="connsiteY4" fmla="*/ 0 h 2683824"/>
                      <a:gd name="connsiteX5" fmla="*/ 2952814 w 10580214"/>
                      <a:gd name="connsiteY5" fmla="*/ 0 h 2683824"/>
                      <a:gd name="connsiteX6" fmla="*/ 3620612 w 10580214"/>
                      <a:gd name="connsiteY6" fmla="*/ 0 h 2683824"/>
                      <a:gd name="connsiteX7" fmla="*/ 4188239 w 10580214"/>
                      <a:gd name="connsiteY7" fmla="*/ 0 h 2683824"/>
                      <a:gd name="connsiteX8" fmla="*/ 4755868 w 10580214"/>
                      <a:gd name="connsiteY8" fmla="*/ 0 h 2683824"/>
                      <a:gd name="connsiteX9" fmla="*/ 5223327 w 10580214"/>
                      <a:gd name="connsiteY9" fmla="*/ 0 h 2683824"/>
                      <a:gd name="connsiteX10" fmla="*/ 5690785 w 10580214"/>
                      <a:gd name="connsiteY10" fmla="*/ 0 h 2683824"/>
                      <a:gd name="connsiteX11" fmla="*/ 6158244 w 10580214"/>
                      <a:gd name="connsiteY11" fmla="*/ 0 h 2683824"/>
                      <a:gd name="connsiteX12" fmla="*/ 6625702 w 10580214"/>
                      <a:gd name="connsiteY12" fmla="*/ 0 h 2683824"/>
                      <a:gd name="connsiteX13" fmla="*/ 7493840 w 10580214"/>
                      <a:gd name="connsiteY13" fmla="*/ 0 h 2683824"/>
                      <a:gd name="connsiteX14" fmla="*/ 8161638 w 10580214"/>
                      <a:gd name="connsiteY14" fmla="*/ 0 h 2683824"/>
                      <a:gd name="connsiteX15" fmla="*/ 9029776 w 10580214"/>
                      <a:gd name="connsiteY15" fmla="*/ 0 h 2683824"/>
                      <a:gd name="connsiteX16" fmla="*/ 10298592 w 10580214"/>
                      <a:gd name="connsiteY16" fmla="*/ 0 h 2683824"/>
                      <a:gd name="connsiteX17" fmla="*/ 10580214 w 10580214"/>
                      <a:gd name="connsiteY17" fmla="*/ 305472 h 2683824"/>
                      <a:gd name="connsiteX18" fmla="*/ 10580214 w 10580214"/>
                      <a:gd name="connsiteY18" fmla="*/ 954975 h 2683824"/>
                      <a:gd name="connsiteX19" fmla="*/ 10580214 w 10580214"/>
                      <a:gd name="connsiteY19" fmla="*/ 1625205 h 2683824"/>
                      <a:gd name="connsiteX20" fmla="*/ 10580214 w 10580214"/>
                      <a:gd name="connsiteY20" fmla="*/ 2378351 h 2683824"/>
                      <a:gd name="connsiteX21" fmla="*/ 10298592 w 10580214"/>
                      <a:gd name="connsiteY21" fmla="*/ 2683824 h 2683824"/>
                      <a:gd name="connsiteX22" fmla="*/ 9730963 w 10580214"/>
                      <a:gd name="connsiteY22" fmla="*/ 2683824 h 2683824"/>
                      <a:gd name="connsiteX23" fmla="*/ 9263505 w 10580214"/>
                      <a:gd name="connsiteY23" fmla="*/ 2683824 h 2683824"/>
                      <a:gd name="connsiteX24" fmla="*/ 8495537 w 10580214"/>
                      <a:gd name="connsiteY24" fmla="*/ 2683824 h 2683824"/>
                      <a:gd name="connsiteX25" fmla="*/ 7927908 w 10580214"/>
                      <a:gd name="connsiteY25" fmla="*/ 2683824 h 2683824"/>
                      <a:gd name="connsiteX26" fmla="*/ 7360281 w 10580214"/>
                      <a:gd name="connsiteY26" fmla="*/ 2683824 h 2683824"/>
                      <a:gd name="connsiteX27" fmla="*/ 6592313 w 10580214"/>
                      <a:gd name="connsiteY27" fmla="*/ 2683824 h 2683824"/>
                      <a:gd name="connsiteX28" fmla="*/ 5724175 w 10580214"/>
                      <a:gd name="connsiteY28" fmla="*/ 2683824 h 2683824"/>
                      <a:gd name="connsiteX29" fmla="*/ 4856038 w 10580214"/>
                      <a:gd name="connsiteY29" fmla="*/ 2683824 h 2683824"/>
                      <a:gd name="connsiteX30" fmla="*/ 4188239 w 10580214"/>
                      <a:gd name="connsiteY30" fmla="*/ 2683824 h 2683824"/>
                      <a:gd name="connsiteX31" fmla="*/ 3720781 w 10580214"/>
                      <a:gd name="connsiteY31" fmla="*/ 2683824 h 2683824"/>
                      <a:gd name="connsiteX32" fmla="*/ 3253322 w 10580214"/>
                      <a:gd name="connsiteY32" fmla="*/ 2683824 h 2683824"/>
                      <a:gd name="connsiteX33" fmla="*/ 2585524 w 10580214"/>
                      <a:gd name="connsiteY33" fmla="*/ 2683824 h 2683824"/>
                      <a:gd name="connsiteX34" fmla="*/ 2118066 w 10580214"/>
                      <a:gd name="connsiteY34" fmla="*/ 2683824 h 2683824"/>
                      <a:gd name="connsiteX35" fmla="*/ 1550437 w 10580214"/>
                      <a:gd name="connsiteY35" fmla="*/ 2683824 h 2683824"/>
                      <a:gd name="connsiteX36" fmla="*/ 882639 w 10580214"/>
                      <a:gd name="connsiteY36" fmla="*/ 2683824 h 2683824"/>
                      <a:gd name="connsiteX37" fmla="*/ 281621 w 10580214"/>
                      <a:gd name="connsiteY37" fmla="*/ 2683824 h 2683824"/>
                      <a:gd name="connsiteX38" fmla="*/ 0 w 10580214"/>
                      <a:gd name="connsiteY38" fmla="*/ 2378351 h 2683824"/>
                      <a:gd name="connsiteX39" fmla="*/ 0 w 10580214"/>
                      <a:gd name="connsiteY39" fmla="*/ 1687391 h 2683824"/>
                      <a:gd name="connsiteX40" fmla="*/ 0 w 10580214"/>
                      <a:gd name="connsiteY40" fmla="*/ 1058618 h 2683824"/>
                      <a:gd name="connsiteX41" fmla="*/ 0 w 10580214"/>
                      <a:gd name="connsiteY41" fmla="*/ 305472 h 2683824"/>
                      <a:gd name="connsiteX0" fmla="*/ 0 w 10580214"/>
                      <a:gd name="connsiteY0" fmla="*/ 305472 h 2683824"/>
                      <a:gd name="connsiteX1" fmla="*/ 281621 w 10580214"/>
                      <a:gd name="connsiteY1" fmla="*/ 0 h 2683824"/>
                      <a:gd name="connsiteX2" fmla="*/ 1049588 w 10580214"/>
                      <a:gd name="connsiteY2" fmla="*/ 0 h 2683824"/>
                      <a:gd name="connsiteX3" fmla="*/ 1617217 w 10580214"/>
                      <a:gd name="connsiteY3" fmla="*/ 0 h 2683824"/>
                      <a:gd name="connsiteX4" fmla="*/ 1984506 w 10580214"/>
                      <a:gd name="connsiteY4" fmla="*/ 0 h 2683824"/>
                      <a:gd name="connsiteX5" fmla="*/ 2552134 w 10580214"/>
                      <a:gd name="connsiteY5" fmla="*/ 0 h 2683824"/>
                      <a:gd name="connsiteX6" fmla="*/ 2919423 w 10580214"/>
                      <a:gd name="connsiteY6" fmla="*/ 0 h 2683824"/>
                      <a:gd name="connsiteX7" fmla="*/ 3787561 w 10580214"/>
                      <a:gd name="connsiteY7" fmla="*/ 0 h 2683824"/>
                      <a:gd name="connsiteX8" fmla="*/ 4255020 w 10580214"/>
                      <a:gd name="connsiteY8" fmla="*/ 0 h 2683824"/>
                      <a:gd name="connsiteX9" fmla="*/ 5022987 w 10580214"/>
                      <a:gd name="connsiteY9" fmla="*/ 0 h 2683824"/>
                      <a:gd name="connsiteX10" fmla="*/ 5490446 w 10580214"/>
                      <a:gd name="connsiteY10" fmla="*/ 0 h 2683824"/>
                      <a:gd name="connsiteX11" fmla="*/ 6358583 w 10580214"/>
                      <a:gd name="connsiteY11" fmla="*/ 0 h 2683824"/>
                      <a:gd name="connsiteX12" fmla="*/ 6826042 w 10580214"/>
                      <a:gd name="connsiteY12" fmla="*/ 0 h 2683824"/>
                      <a:gd name="connsiteX13" fmla="*/ 7493840 w 10580214"/>
                      <a:gd name="connsiteY13" fmla="*/ 0 h 2683824"/>
                      <a:gd name="connsiteX14" fmla="*/ 8361978 w 10580214"/>
                      <a:gd name="connsiteY14" fmla="*/ 0 h 2683824"/>
                      <a:gd name="connsiteX15" fmla="*/ 8929606 w 10580214"/>
                      <a:gd name="connsiteY15" fmla="*/ 0 h 2683824"/>
                      <a:gd name="connsiteX16" fmla="*/ 9497234 w 10580214"/>
                      <a:gd name="connsiteY16" fmla="*/ 0 h 2683824"/>
                      <a:gd name="connsiteX17" fmla="*/ 10298592 w 10580214"/>
                      <a:gd name="connsiteY17" fmla="*/ 0 h 2683824"/>
                      <a:gd name="connsiteX18" fmla="*/ 10580214 w 10580214"/>
                      <a:gd name="connsiteY18" fmla="*/ 305472 h 2683824"/>
                      <a:gd name="connsiteX19" fmla="*/ 10580214 w 10580214"/>
                      <a:gd name="connsiteY19" fmla="*/ 975703 h 2683824"/>
                      <a:gd name="connsiteX20" fmla="*/ 10580214 w 10580214"/>
                      <a:gd name="connsiteY20" fmla="*/ 1604476 h 2683824"/>
                      <a:gd name="connsiteX21" fmla="*/ 10580214 w 10580214"/>
                      <a:gd name="connsiteY21" fmla="*/ 2378351 h 2683824"/>
                      <a:gd name="connsiteX22" fmla="*/ 10298592 w 10580214"/>
                      <a:gd name="connsiteY22" fmla="*/ 2683824 h 2683824"/>
                      <a:gd name="connsiteX23" fmla="*/ 9630794 w 10580214"/>
                      <a:gd name="connsiteY23" fmla="*/ 2683824 h 2683824"/>
                      <a:gd name="connsiteX24" fmla="*/ 9163335 w 10580214"/>
                      <a:gd name="connsiteY24" fmla="*/ 2683824 h 2683824"/>
                      <a:gd name="connsiteX25" fmla="*/ 8595707 w 10580214"/>
                      <a:gd name="connsiteY25" fmla="*/ 2683824 h 2683824"/>
                      <a:gd name="connsiteX26" fmla="*/ 7827739 w 10580214"/>
                      <a:gd name="connsiteY26" fmla="*/ 2683824 h 2683824"/>
                      <a:gd name="connsiteX27" fmla="*/ 7360281 w 10580214"/>
                      <a:gd name="connsiteY27" fmla="*/ 2683824 h 2683824"/>
                      <a:gd name="connsiteX28" fmla="*/ 6992991 w 10580214"/>
                      <a:gd name="connsiteY28" fmla="*/ 2683824 h 2683824"/>
                      <a:gd name="connsiteX29" fmla="*/ 6325193 w 10580214"/>
                      <a:gd name="connsiteY29" fmla="*/ 2683824 h 2683824"/>
                      <a:gd name="connsiteX30" fmla="*/ 5957904 w 10580214"/>
                      <a:gd name="connsiteY30" fmla="*/ 2683824 h 2683824"/>
                      <a:gd name="connsiteX31" fmla="*/ 5390276 w 10580214"/>
                      <a:gd name="connsiteY31" fmla="*/ 2683824 h 2683824"/>
                      <a:gd name="connsiteX32" fmla="*/ 4922818 w 10580214"/>
                      <a:gd name="connsiteY32" fmla="*/ 2683824 h 2683824"/>
                      <a:gd name="connsiteX33" fmla="*/ 4255020 w 10580214"/>
                      <a:gd name="connsiteY33" fmla="*/ 2683824 h 2683824"/>
                      <a:gd name="connsiteX34" fmla="*/ 3787561 w 10580214"/>
                      <a:gd name="connsiteY34" fmla="*/ 2683824 h 2683824"/>
                      <a:gd name="connsiteX35" fmla="*/ 3420272 w 10580214"/>
                      <a:gd name="connsiteY35" fmla="*/ 2683824 h 2683824"/>
                      <a:gd name="connsiteX36" fmla="*/ 2552134 w 10580214"/>
                      <a:gd name="connsiteY36" fmla="*/ 2683824 h 2683824"/>
                      <a:gd name="connsiteX37" fmla="*/ 1683997 w 10580214"/>
                      <a:gd name="connsiteY37" fmla="*/ 2683824 h 2683824"/>
                      <a:gd name="connsiteX38" fmla="*/ 916029 w 10580214"/>
                      <a:gd name="connsiteY38" fmla="*/ 2683824 h 2683824"/>
                      <a:gd name="connsiteX39" fmla="*/ 281621 w 10580214"/>
                      <a:gd name="connsiteY39" fmla="*/ 2683824 h 2683824"/>
                      <a:gd name="connsiteX40" fmla="*/ 0 w 10580214"/>
                      <a:gd name="connsiteY40" fmla="*/ 2378351 h 2683824"/>
                      <a:gd name="connsiteX41" fmla="*/ 0 w 10580214"/>
                      <a:gd name="connsiteY41" fmla="*/ 1666663 h 2683824"/>
                      <a:gd name="connsiteX42" fmla="*/ 0 w 10580214"/>
                      <a:gd name="connsiteY42" fmla="*/ 954975 h 2683824"/>
                      <a:gd name="connsiteX43" fmla="*/ 0 w 10580214"/>
                      <a:gd name="connsiteY43" fmla="*/ 305472 h 268382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</a:cxnLst>
                    <a:rect l="l" t="t" r="r" b="b"/>
                    <a:pathLst>
                      <a:path w="10580214" h="2683824" fill="none" extrusionOk="0">
                        <a:moveTo>
                          <a:pt x="0" y="305472"/>
                        </a:moveTo>
                        <a:cubicBezTo>
                          <a:pt x="-16198" y="95315"/>
                          <a:pt x="95521" y="-21359"/>
                          <a:pt x="281621" y="0"/>
                        </a:cubicBezTo>
                        <a:cubicBezTo>
                          <a:pt x="483616" y="7094"/>
                          <a:pt x="576412" y="37029"/>
                          <a:pt x="849250" y="0"/>
                        </a:cubicBezTo>
                        <a:cubicBezTo>
                          <a:pt x="1118906" y="-15665"/>
                          <a:pt x="1153259" y="-7065"/>
                          <a:pt x="1316708" y="0"/>
                        </a:cubicBezTo>
                        <a:cubicBezTo>
                          <a:pt x="1461819" y="9313"/>
                          <a:pt x="1874072" y="18537"/>
                          <a:pt x="2084676" y="0"/>
                        </a:cubicBezTo>
                        <a:cubicBezTo>
                          <a:pt x="2263254" y="-72073"/>
                          <a:pt x="2527499" y="36164"/>
                          <a:pt x="2952814" y="0"/>
                        </a:cubicBezTo>
                        <a:cubicBezTo>
                          <a:pt x="3381258" y="-31711"/>
                          <a:pt x="3445686" y="-44799"/>
                          <a:pt x="3620612" y="0"/>
                        </a:cubicBezTo>
                        <a:cubicBezTo>
                          <a:pt x="3794453" y="44182"/>
                          <a:pt x="3927259" y="-24228"/>
                          <a:pt x="4188239" y="0"/>
                        </a:cubicBezTo>
                        <a:cubicBezTo>
                          <a:pt x="4461944" y="127"/>
                          <a:pt x="4494947" y="16082"/>
                          <a:pt x="4755868" y="0"/>
                        </a:cubicBezTo>
                        <a:cubicBezTo>
                          <a:pt x="5016915" y="-23504"/>
                          <a:pt x="5075033" y="10828"/>
                          <a:pt x="5223327" y="0"/>
                        </a:cubicBezTo>
                        <a:cubicBezTo>
                          <a:pt x="5385450" y="-17547"/>
                          <a:pt x="5565270" y="16564"/>
                          <a:pt x="5690785" y="0"/>
                        </a:cubicBezTo>
                        <a:cubicBezTo>
                          <a:pt x="5814059" y="-21142"/>
                          <a:pt x="6013187" y="-4791"/>
                          <a:pt x="6158244" y="0"/>
                        </a:cubicBezTo>
                        <a:cubicBezTo>
                          <a:pt x="6315516" y="33778"/>
                          <a:pt x="6497027" y="-38671"/>
                          <a:pt x="6625702" y="0"/>
                        </a:cubicBezTo>
                        <a:cubicBezTo>
                          <a:pt x="6778637" y="15783"/>
                          <a:pt x="7261928" y="23068"/>
                          <a:pt x="7493840" y="0"/>
                        </a:cubicBezTo>
                        <a:cubicBezTo>
                          <a:pt x="7717359" y="-20438"/>
                          <a:pt x="7938829" y="62475"/>
                          <a:pt x="8161638" y="0"/>
                        </a:cubicBezTo>
                        <a:cubicBezTo>
                          <a:pt x="8331150" y="-33973"/>
                          <a:pt x="8688285" y="-61119"/>
                          <a:pt x="9029776" y="0"/>
                        </a:cubicBezTo>
                        <a:cubicBezTo>
                          <a:pt x="9397989" y="-34136"/>
                          <a:pt x="9772945" y="-94740"/>
                          <a:pt x="10298592" y="0"/>
                        </a:cubicBezTo>
                        <a:cubicBezTo>
                          <a:pt x="10429512" y="-8970"/>
                          <a:pt x="10585928" y="127209"/>
                          <a:pt x="10580214" y="305472"/>
                        </a:cubicBezTo>
                        <a:cubicBezTo>
                          <a:pt x="10554360" y="437132"/>
                          <a:pt x="10606401" y="708111"/>
                          <a:pt x="10580214" y="954975"/>
                        </a:cubicBezTo>
                        <a:cubicBezTo>
                          <a:pt x="10624875" y="1176461"/>
                          <a:pt x="10566095" y="1368168"/>
                          <a:pt x="10580214" y="1625205"/>
                        </a:cubicBezTo>
                        <a:cubicBezTo>
                          <a:pt x="10623655" y="1878767"/>
                          <a:pt x="10561145" y="2147626"/>
                          <a:pt x="10580214" y="2378351"/>
                        </a:cubicBezTo>
                        <a:cubicBezTo>
                          <a:pt x="10607198" y="2541627"/>
                          <a:pt x="10461065" y="2700037"/>
                          <a:pt x="10298592" y="2683824"/>
                        </a:cubicBezTo>
                        <a:cubicBezTo>
                          <a:pt x="10130682" y="2668429"/>
                          <a:pt x="9869163" y="2675261"/>
                          <a:pt x="9730963" y="2683824"/>
                        </a:cubicBezTo>
                        <a:cubicBezTo>
                          <a:pt x="9568826" y="2700689"/>
                          <a:pt x="9389115" y="2652830"/>
                          <a:pt x="9263505" y="2683824"/>
                        </a:cubicBezTo>
                        <a:cubicBezTo>
                          <a:pt x="9203923" y="2677051"/>
                          <a:pt x="8766516" y="2620877"/>
                          <a:pt x="8495537" y="2683824"/>
                        </a:cubicBezTo>
                        <a:cubicBezTo>
                          <a:pt x="8182443" y="2705050"/>
                          <a:pt x="8147437" y="2700487"/>
                          <a:pt x="7927908" y="2683824"/>
                        </a:cubicBezTo>
                        <a:cubicBezTo>
                          <a:pt x="7707459" y="2673003"/>
                          <a:pt x="7637160" y="2668287"/>
                          <a:pt x="7360281" y="2683824"/>
                        </a:cubicBezTo>
                        <a:cubicBezTo>
                          <a:pt x="7131844" y="2717540"/>
                          <a:pt x="6792021" y="2713993"/>
                          <a:pt x="6592313" y="2683824"/>
                        </a:cubicBezTo>
                        <a:cubicBezTo>
                          <a:pt x="6335242" y="2645477"/>
                          <a:pt x="6095656" y="2638775"/>
                          <a:pt x="5724175" y="2683824"/>
                        </a:cubicBezTo>
                        <a:cubicBezTo>
                          <a:pt x="5323134" y="2657274"/>
                          <a:pt x="5224864" y="2688869"/>
                          <a:pt x="4856038" y="2683824"/>
                        </a:cubicBezTo>
                        <a:cubicBezTo>
                          <a:pt x="4481648" y="2684396"/>
                          <a:pt x="4356985" y="2665798"/>
                          <a:pt x="4188239" y="2683824"/>
                        </a:cubicBezTo>
                        <a:cubicBezTo>
                          <a:pt x="3981764" y="2706303"/>
                          <a:pt x="3882425" y="2647048"/>
                          <a:pt x="3720781" y="2683824"/>
                        </a:cubicBezTo>
                        <a:cubicBezTo>
                          <a:pt x="3573529" y="2706997"/>
                          <a:pt x="3430203" y="2696315"/>
                          <a:pt x="3253322" y="2683824"/>
                        </a:cubicBezTo>
                        <a:cubicBezTo>
                          <a:pt x="3068055" y="2665073"/>
                          <a:pt x="2904555" y="2678120"/>
                          <a:pt x="2585524" y="2683824"/>
                        </a:cubicBezTo>
                        <a:cubicBezTo>
                          <a:pt x="2276734" y="2684162"/>
                          <a:pt x="2262097" y="2666829"/>
                          <a:pt x="2118066" y="2683824"/>
                        </a:cubicBezTo>
                        <a:cubicBezTo>
                          <a:pt x="1984789" y="2678714"/>
                          <a:pt x="1693696" y="2647172"/>
                          <a:pt x="1550437" y="2683824"/>
                        </a:cubicBezTo>
                        <a:cubicBezTo>
                          <a:pt x="1425316" y="2709344"/>
                          <a:pt x="1073681" y="2692545"/>
                          <a:pt x="882639" y="2683824"/>
                        </a:cubicBezTo>
                        <a:cubicBezTo>
                          <a:pt x="697572" y="2668457"/>
                          <a:pt x="448523" y="2646387"/>
                          <a:pt x="281621" y="2683824"/>
                        </a:cubicBezTo>
                        <a:cubicBezTo>
                          <a:pt x="133539" y="2725223"/>
                          <a:pt x="-29343" y="2551404"/>
                          <a:pt x="0" y="2378351"/>
                        </a:cubicBezTo>
                        <a:cubicBezTo>
                          <a:pt x="21736" y="2154162"/>
                          <a:pt x="-4669" y="2025493"/>
                          <a:pt x="0" y="1687391"/>
                        </a:cubicBezTo>
                        <a:cubicBezTo>
                          <a:pt x="5340" y="1353200"/>
                          <a:pt x="2287" y="1337854"/>
                          <a:pt x="0" y="1058618"/>
                        </a:cubicBezTo>
                        <a:cubicBezTo>
                          <a:pt x="8124" y="764773"/>
                          <a:pt x="-29092" y="546698"/>
                          <a:pt x="0" y="305472"/>
                        </a:cubicBezTo>
                        <a:close/>
                      </a:path>
                      <a:path w="10580214" h="2683824" stroke="0" extrusionOk="0">
                        <a:moveTo>
                          <a:pt x="0" y="305472"/>
                        </a:moveTo>
                        <a:cubicBezTo>
                          <a:pt x="13838" y="137447"/>
                          <a:pt x="160197" y="-4107"/>
                          <a:pt x="281621" y="0"/>
                        </a:cubicBezTo>
                        <a:cubicBezTo>
                          <a:pt x="676239" y="2393"/>
                          <a:pt x="783613" y="12485"/>
                          <a:pt x="1049588" y="0"/>
                        </a:cubicBezTo>
                        <a:cubicBezTo>
                          <a:pt x="1338006" y="-4792"/>
                          <a:pt x="1493938" y="-35713"/>
                          <a:pt x="1617217" y="0"/>
                        </a:cubicBezTo>
                        <a:cubicBezTo>
                          <a:pt x="1771785" y="9791"/>
                          <a:pt x="1921930" y="-2687"/>
                          <a:pt x="1984506" y="0"/>
                        </a:cubicBezTo>
                        <a:cubicBezTo>
                          <a:pt x="2028037" y="15499"/>
                          <a:pt x="2337739" y="-6526"/>
                          <a:pt x="2552134" y="0"/>
                        </a:cubicBezTo>
                        <a:cubicBezTo>
                          <a:pt x="2747312" y="-6868"/>
                          <a:pt x="2804666" y="-6930"/>
                          <a:pt x="2919423" y="0"/>
                        </a:cubicBezTo>
                        <a:cubicBezTo>
                          <a:pt x="3011060" y="-40969"/>
                          <a:pt x="3582112" y="-26401"/>
                          <a:pt x="3787561" y="0"/>
                        </a:cubicBezTo>
                        <a:cubicBezTo>
                          <a:pt x="3996521" y="33923"/>
                          <a:pt x="4075383" y="5652"/>
                          <a:pt x="4255020" y="0"/>
                        </a:cubicBezTo>
                        <a:cubicBezTo>
                          <a:pt x="4418978" y="10581"/>
                          <a:pt x="4669361" y="65"/>
                          <a:pt x="5022987" y="0"/>
                        </a:cubicBezTo>
                        <a:cubicBezTo>
                          <a:pt x="5367839" y="-25784"/>
                          <a:pt x="5381495" y="-23027"/>
                          <a:pt x="5490446" y="0"/>
                        </a:cubicBezTo>
                        <a:cubicBezTo>
                          <a:pt x="5540802" y="11080"/>
                          <a:pt x="6152326" y="14137"/>
                          <a:pt x="6358583" y="0"/>
                        </a:cubicBezTo>
                        <a:cubicBezTo>
                          <a:pt x="6627483" y="-41583"/>
                          <a:pt x="6598178" y="13541"/>
                          <a:pt x="6826042" y="0"/>
                        </a:cubicBezTo>
                        <a:cubicBezTo>
                          <a:pt x="7021299" y="-20557"/>
                          <a:pt x="7342500" y="26394"/>
                          <a:pt x="7493840" y="0"/>
                        </a:cubicBezTo>
                        <a:cubicBezTo>
                          <a:pt x="7620803" y="-51753"/>
                          <a:pt x="8164977" y="-7595"/>
                          <a:pt x="8361978" y="0"/>
                        </a:cubicBezTo>
                        <a:cubicBezTo>
                          <a:pt x="8540260" y="13415"/>
                          <a:pt x="8684718" y="248"/>
                          <a:pt x="8929606" y="0"/>
                        </a:cubicBezTo>
                        <a:cubicBezTo>
                          <a:pt x="9082504" y="2098"/>
                          <a:pt x="9238994" y="3631"/>
                          <a:pt x="9497234" y="0"/>
                        </a:cubicBezTo>
                        <a:cubicBezTo>
                          <a:pt x="9733951" y="14376"/>
                          <a:pt x="10054887" y="-12416"/>
                          <a:pt x="10298592" y="0"/>
                        </a:cubicBezTo>
                        <a:cubicBezTo>
                          <a:pt x="10490944" y="-976"/>
                          <a:pt x="10597070" y="136683"/>
                          <a:pt x="10580214" y="305472"/>
                        </a:cubicBezTo>
                        <a:cubicBezTo>
                          <a:pt x="10547113" y="545143"/>
                          <a:pt x="10551616" y="697552"/>
                          <a:pt x="10580214" y="975703"/>
                        </a:cubicBezTo>
                        <a:cubicBezTo>
                          <a:pt x="10592200" y="1259912"/>
                          <a:pt x="10599181" y="1299310"/>
                          <a:pt x="10580214" y="1604476"/>
                        </a:cubicBezTo>
                        <a:cubicBezTo>
                          <a:pt x="10558233" y="1883313"/>
                          <a:pt x="10575847" y="1997744"/>
                          <a:pt x="10580214" y="2378351"/>
                        </a:cubicBezTo>
                        <a:cubicBezTo>
                          <a:pt x="10595013" y="2573054"/>
                          <a:pt x="10505648" y="2734898"/>
                          <a:pt x="10298592" y="2683824"/>
                        </a:cubicBezTo>
                        <a:cubicBezTo>
                          <a:pt x="10082119" y="2705631"/>
                          <a:pt x="9867028" y="2720191"/>
                          <a:pt x="9630794" y="2683824"/>
                        </a:cubicBezTo>
                        <a:cubicBezTo>
                          <a:pt x="9381274" y="2656692"/>
                          <a:pt x="9317760" y="2693121"/>
                          <a:pt x="9163335" y="2683824"/>
                        </a:cubicBezTo>
                        <a:cubicBezTo>
                          <a:pt x="8978930" y="2673228"/>
                          <a:pt x="8789969" y="2751195"/>
                          <a:pt x="8595707" y="2683824"/>
                        </a:cubicBezTo>
                        <a:cubicBezTo>
                          <a:pt x="8389303" y="2630839"/>
                          <a:pt x="8060451" y="2681569"/>
                          <a:pt x="7827739" y="2683824"/>
                        </a:cubicBezTo>
                        <a:cubicBezTo>
                          <a:pt x="7637113" y="2682417"/>
                          <a:pt x="7537958" y="2679486"/>
                          <a:pt x="7360281" y="2683824"/>
                        </a:cubicBezTo>
                        <a:cubicBezTo>
                          <a:pt x="7161241" y="2691728"/>
                          <a:pt x="7116732" y="2666086"/>
                          <a:pt x="6992991" y="2683824"/>
                        </a:cubicBezTo>
                        <a:cubicBezTo>
                          <a:pt x="6859183" y="2686792"/>
                          <a:pt x="6475344" y="2661539"/>
                          <a:pt x="6325193" y="2683824"/>
                        </a:cubicBezTo>
                        <a:cubicBezTo>
                          <a:pt x="6168096" y="2682994"/>
                          <a:pt x="6081302" y="2666863"/>
                          <a:pt x="5957904" y="2683824"/>
                        </a:cubicBezTo>
                        <a:cubicBezTo>
                          <a:pt x="5846936" y="2677845"/>
                          <a:pt x="5561295" y="2689420"/>
                          <a:pt x="5390276" y="2683824"/>
                        </a:cubicBezTo>
                        <a:cubicBezTo>
                          <a:pt x="5254940" y="2714979"/>
                          <a:pt x="5077184" y="2689798"/>
                          <a:pt x="4922818" y="2683824"/>
                        </a:cubicBezTo>
                        <a:cubicBezTo>
                          <a:pt x="4782449" y="2673678"/>
                          <a:pt x="4430491" y="2718589"/>
                          <a:pt x="4255020" y="2683824"/>
                        </a:cubicBezTo>
                        <a:cubicBezTo>
                          <a:pt x="4092430" y="2688388"/>
                          <a:pt x="3955779" y="2685160"/>
                          <a:pt x="3787561" y="2683824"/>
                        </a:cubicBezTo>
                        <a:cubicBezTo>
                          <a:pt x="3621936" y="2684581"/>
                          <a:pt x="3572061" y="2698035"/>
                          <a:pt x="3420272" y="2683824"/>
                        </a:cubicBezTo>
                        <a:cubicBezTo>
                          <a:pt x="3267455" y="2710463"/>
                          <a:pt x="2896902" y="2596296"/>
                          <a:pt x="2552134" y="2683824"/>
                        </a:cubicBezTo>
                        <a:cubicBezTo>
                          <a:pt x="2226396" y="2689729"/>
                          <a:pt x="1950851" y="2676609"/>
                          <a:pt x="1683997" y="2683824"/>
                        </a:cubicBezTo>
                        <a:cubicBezTo>
                          <a:pt x="1413218" y="2727913"/>
                          <a:pt x="1135351" y="2686050"/>
                          <a:pt x="916029" y="2683824"/>
                        </a:cubicBezTo>
                        <a:cubicBezTo>
                          <a:pt x="747534" y="2659291"/>
                          <a:pt x="432219" y="2711132"/>
                          <a:pt x="281621" y="2683824"/>
                        </a:cubicBezTo>
                        <a:cubicBezTo>
                          <a:pt x="141352" y="2722743"/>
                          <a:pt x="-13558" y="2517755"/>
                          <a:pt x="0" y="2378351"/>
                        </a:cubicBezTo>
                        <a:cubicBezTo>
                          <a:pt x="-5516" y="2113108"/>
                          <a:pt x="4758" y="1975346"/>
                          <a:pt x="0" y="1666663"/>
                        </a:cubicBezTo>
                        <a:cubicBezTo>
                          <a:pt x="33719" y="1339204"/>
                          <a:pt x="20236" y="1171818"/>
                          <a:pt x="0" y="954975"/>
                        </a:cubicBezTo>
                        <a:cubicBezTo>
                          <a:pt x="3384" y="791446"/>
                          <a:pt x="-6650" y="474481"/>
                          <a:pt x="0" y="305472"/>
                        </a:cubicBezTo>
                        <a:close/>
                      </a:path>
                      <a:path w="10580214" h="2683824" fill="none" stroke="0" extrusionOk="0">
                        <a:moveTo>
                          <a:pt x="0" y="305472"/>
                        </a:moveTo>
                        <a:cubicBezTo>
                          <a:pt x="25714" y="129442"/>
                          <a:pt x="134454" y="-27196"/>
                          <a:pt x="281621" y="0"/>
                        </a:cubicBezTo>
                        <a:cubicBezTo>
                          <a:pt x="492187" y="22082"/>
                          <a:pt x="598813" y="24991"/>
                          <a:pt x="849250" y="0"/>
                        </a:cubicBezTo>
                        <a:cubicBezTo>
                          <a:pt x="1121721" y="-19776"/>
                          <a:pt x="1155157" y="-5624"/>
                          <a:pt x="1316708" y="0"/>
                        </a:cubicBezTo>
                        <a:cubicBezTo>
                          <a:pt x="1491554" y="-24309"/>
                          <a:pt x="1862382" y="40024"/>
                          <a:pt x="2084676" y="0"/>
                        </a:cubicBezTo>
                        <a:cubicBezTo>
                          <a:pt x="2289980" y="-13317"/>
                          <a:pt x="2537427" y="79754"/>
                          <a:pt x="2952814" y="0"/>
                        </a:cubicBezTo>
                        <a:cubicBezTo>
                          <a:pt x="3371592" y="-23746"/>
                          <a:pt x="3464009" y="-37702"/>
                          <a:pt x="3620612" y="0"/>
                        </a:cubicBezTo>
                        <a:cubicBezTo>
                          <a:pt x="3801484" y="44048"/>
                          <a:pt x="3916270" y="11105"/>
                          <a:pt x="4188239" y="0"/>
                        </a:cubicBezTo>
                        <a:cubicBezTo>
                          <a:pt x="4469979" y="2321"/>
                          <a:pt x="4502712" y="29868"/>
                          <a:pt x="4755868" y="0"/>
                        </a:cubicBezTo>
                        <a:cubicBezTo>
                          <a:pt x="5016423" y="-19930"/>
                          <a:pt x="5081378" y="8166"/>
                          <a:pt x="5223327" y="0"/>
                        </a:cubicBezTo>
                        <a:cubicBezTo>
                          <a:pt x="5374535" y="-9895"/>
                          <a:pt x="5576511" y="8359"/>
                          <a:pt x="5690785" y="0"/>
                        </a:cubicBezTo>
                        <a:cubicBezTo>
                          <a:pt x="5788865" y="-3630"/>
                          <a:pt x="6022470" y="-5598"/>
                          <a:pt x="6158244" y="0"/>
                        </a:cubicBezTo>
                        <a:cubicBezTo>
                          <a:pt x="6321485" y="15383"/>
                          <a:pt x="6449100" y="-39879"/>
                          <a:pt x="6625702" y="0"/>
                        </a:cubicBezTo>
                        <a:cubicBezTo>
                          <a:pt x="6765402" y="25669"/>
                          <a:pt x="7309411" y="8698"/>
                          <a:pt x="7493840" y="0"/>
                        </a:cubicBezTo>
                        <a:cubicBezTo>
                          <a:pt x="7704514" y="-25012"/>
                          <a:pt x="7976200" y="-5772"/>
                          <a:pt x="8161638" y="0"/>
                        </a:cubicBezTo>
                        <a:cubicBezTo>
                          <a:pt x="8429949" y="-1510"/>
                          <a:pt x="8723707" y="-45745"/>
                          <a:pt x="9029776" y="0"/>
                        </a:cubicBezTo>
                        <a:cubicBezTo>
                          <a:pt x="9412826" y="75659"/>
                          <a:pt x="9743325" y="58745"/>
                          <a:pt x="10298592" y="0"/>
                        </a:cubicBezTo>
                        <a:cubicBezTo>
                          <a:pt x="10442251" y="-35359"/>
                          <a:pt x="10577146" y="106006"/>
                          <a:pt x="10580214" y="305472"/>
                        </a:cubicBezTo>
                        <a:cubicBezTo>
                          <a:pt x="10633582" y="418726"/>
                          <a:pt x="10532188" y="722118"/>
                          <a:pt x="10580214" y="954975"/>
                        </a:cubicBezTo>
                        <a:cubicBezTo>
                          <a:pt x="10604592" y="1205114"/>
                          <a:pt x="10533274" y="1367332"/>
                          <a:pt x="10580214" y="1625205"/>
                        </a:cubicBezTo>
                        <a:cubicBezTo>
                          <a:pt x="10561775" y="1863178"/>
                          <a:pt x="10568728" y="2183062"/>
                          <a:pt x="10580214" y="2378351"/>
                        </a:cubicBezTo>
                        <a:cubicBezTo>
                          <a:pt x="10584551" y="2597281"/>
                          <a:pt x="10482741" y="2699450"/>
                          <a:pt x="10298592" y="2683824"/>
                        </a:cubicBezTo>
                        <a:cubicBezTo>
                          <a:pt x="10107612" y="2678055"/>
                          <a:pt x="9900769" y="2690218"/>
                          <a:pt x="9730963" y="2683824"/>
                        </a:cubicBezTo>
                        <a:cubicBezTo>
                          <a:pt x="9569702" y="2697942"/>
                          <a:pt x="9372002" y="2681383"/>
                          <a:pt x="9263505" y="2683824"/>
                        </a:cubicBezTo>
                        <a:cubicBezTo>
                          <a:pt x="9189629" y="2693677"/>
                          <a:pt x="8786568" y="2660120"/>
                          <a:pt x="8495537" y="2683824"/>
                        </a:cubicBezTo>
                        <a:cubicBezTo>
                          <a:pt x="8196486" y="2693665"/>
                          <a:pt x="8133549" y="2684097"/>
                          <a:pt x="7927908" y="2683824"/>
                        </a:cubicBezTo>
                        <a:cubicBezTo>
                          <a:pt x="7714465" y="2692407"/>
                          <a:pt x="7632494" y="2668261"/>
                          <a:pt x="7360281" y="2683824"/>
                        </a:cubicBezTo>
                        <a:cubicBezTo>
                          <a:pt x="7047287" y="2739339"/>
                          <a:pt x="6830409" y="2661579"/>
                          <a:pt x="6592313" y="2683824"/>
                        </a:cubicBezTo>
                        <a:cubicBezTo>
                          <a:pt x="6377105" y="2676628"/>
                          <a:pt x="6142768" y="2695338"/>
                          <a:pt x="5724175" y="2683824"/>
                        </a:cubicBezTo>
                        <a:cubicBezTo>
                          <a:pt x="5367438" y="2693994"/>
                          <a:pt x="5202685" y="2676485"/>
                          <a:pt x="4856038" y="2683824"/>
                        </a:cubicBezTo>
                        <a:cubicBezTo>
                          <a:pt x="4490938" y="2683799"/>
                          <a:pt x="4373934" y="2662820"/>
                          <a:pt x="4188239" y="2683824"/>
                        </a:cubicBezTo>
                        <a:cubicBezTo>
                          <a:pt x="4003144" y="2688048"/>
                          <a:pt x="3855631" y="2655210"/>
                          <a:pt x="3720781" y="2683824"/>
                        </a:cubicBezTo>
                        <a:cubicBezTo>
                          <a:pt x="3557247" y="2687097"/>
                          <a:pt x="3449772" y="2690491"/>
                          <a:pt x="3253322" y="2683824"/>
                        </a:cubicBezTo>
                        <a:cubicBezTo>
                          <a:pt x="3050876" y="2662120"/>
                          <a:pt x="2906130" y="2681206"/>
                          <a:pt x="2585524" y="2683824"/>
                        </a:cubicBezTo>
                        <a:cubicBezTo>
                          <a:pt x="2279549" y="2686364"/>
                          <a:pt x="2260469" y="2665817"/>
                          <a:pt x="2118066" y="2683824"/>
                        </a:cubicBezTo>
                        <a:cubicBezTo>
                          <a:pt x="1963809" y="2689151"/>
                          <a:pt x="1685238" y="2676845"/>
                          <a:pt x="1550437" y="2683824"/>
                        </a:cubicBezTo>
                        <a:cubicBezTo>
                          <a:pt x="1457586" y="2708777"/>
                          <a:pt x="1066453" y="2695211"/>
                          <a:pt x="882639" y="2683824"/>
                        </a:cubicBezTo>
                        <a:cubicBezTo>
                          <a:pt x="685440" y="2704851"/>
                          <a:pt x="475310" y="2607222"/>
                          <a:pt x="281621" y="2683824"/>
                        </a:cubicBezTo>
                        <a:cubicBezTo>
                          <a:pt x="151124" y="2753238"/>
                          <a:pt x="2441" y="2613047"/>
                          <a:pt x="0" y="2378351"/>
                        </a:cubicBezTo>
                        <a:cubicBezTo>
                          <a:pt x="32845" y="2141966"/>
                          <a:pt x="-16913" y="2020028"/>
                          <a:pt x="0" y="1687391"/>
                        </a:cubicBezTo>
                        <a:cubicBezTo>
                          <a:pt x="6052" y="1355532"/>
                          <a:pt x="3509" y="1340720"/>
                          <a:pt x="0" y="1058618"/>
                        </a:cubicBezTo>
                        <a:cubicBezTo>
                          <a:pt x="-33994" y="758860"/>
                          <a:pt x="6158" y="510757"/>
                          <a:pt x="0" y="305472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83508"/>
            <a:endParaRPr lang="th-TH" sz="3284" dirty="0">
              <a:solidFill>
                <a:prstClr val="white"/>
              </a:solidFill>
              <a:latin typeface="MN ONIGIRI" pitchFamily="2" charset="0"/>
              <a:cs typeface="MN ONIGIRI" pitchFamily="2" charset="0"/>
            </a:endParaRPr>
          </a:p>
        </p:txBody>
      </p:sp>
      <p:sp>
        <p:nvSpPr>
          <p:cNvPr id="5" name="สี่เหลี่ยมผืนผ้า 4">
            <a:extLst>
              <a:ext uri="{FF2B5EF4-FFF2-40B4-BE49-F238E27FC236}">
                <a16:creationId xmlns:a16="http://schemas.microsoft.com/office/drawing/2014/main" id="{2BA30E2B-3A40-40CB-1D68-C828C95DBAF6}"/>
              </a:ext>
            </a:extLst>
          </p:cNvPr>
          <p:cNvSpPr/>
          <p:nvPr/>
        </p:nvSpPr>
        <p:spPr>
          <a:xfrm>
            <a:off x="1989529" y="222799"/>
            <a:ext cx="8496237" cy="18697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h-TH" sz="8400" b="1" dirty="0">
                <a:ln>
                  <a:solidFill>
                    <a:schemeClr val="tx1"/>
                  </a:solidFill>
                </a:ln>
                <a:solidFill>
                  <a:srgbClr val="F896CA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ส</a:t>
            </a:r>
            <a:r>
              <a:rPr lang="th-TH" sz="8400" b="1" dirty="0">
                <a:ln>
                  <a:solidFill>
                    <a:schemeClr val="tx1"/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า</a:t>
            </a:r>
            <a:r>
              <a:rPr lang="th-TH" sz="8400" b="1" dirty="0">
                <a:ln>
                  <a:solidFill>
                    <a:schemeClr val="tx1"/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ร</a:t>
            </a:r>
            <a:r>
              <a:rPr lang="th-TH" sz="8400" b="1" dirty="0">
                <a:ln>
                  <a:solidFill>
                    <a:schemeClr val="tx1"/>
                  </a:solidFill>
                </a:ln>
                <a:solidFill>
                  <a:srgbClr val="F1BBA9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ล</a:t>
            </a:r>
            <a:r>
              <a:rPr lang="th-TH" sz="8400" b="1" dirty="0">
                <a:ln>
                  <a:solidFill>
                    <a:schemeClr val="tx1"/>
                  </a:solidFill>
                </a:ln>
                <a:solidFill>
                  <a:srgbClr val="FFEE93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ะ</a:t>
            </a:r>
            <a:r>
              <a:rPr lang="th-TH" sz="8400" b="1" dirty="0">
                <a:ln>
                  <a:solidFill>
                    <a:schemeClr val="tx1"/>
                  </a:solidFill>
                </a:ln>
                <a:solidFill>
                  <a:srgbClr val="D3D5FF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ล</a:t>
            </a:r>
            <a:r>
              <a:rPr lang="th-TH" sz="8400" b="1" dirty="0">
                <a:ln>
                  <a:solidFill>
                    <a:schemeClr val="tx1"/>
                  </a:solidFill>
                </a:ln>
                <a:solidFill>
                  <a:schemeClr val="accent5">
                    <a:lumMod val="40000"/>
                    <a:lumOff val="60000"/>
                  </a:schemeClr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า</a:t>
            </a:r>
            <a:r>
              <a:rPr lang="th-TH" sz="8400" b="1" dirty="0">
                <a:ln>
                  <a:solidFill>
                    <a:schemeClr val="tx1"/>
                  </a:solidFill>
                </a:ln>
                <a:solidFill>
                  <a:srgbClr val="FBC5C6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ย</a:t>
            </a:r>
            <a:r>
              <a:rPr lang="en-US" sz="8400" b="1" dirty="0">
                <a:ln>
                  <a:solidFill>
                    <a:schemeClr val="tx1"/>
                  </a:solidFill>
                </a:ln>
                <a:solidFill>
                  <a:srgbClr val="FBC5C6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 </a:t>
            </a:r>
            <a:r>
              <a:rPr lang="en-US" sz="8400" b="1" dirty="0">
                <a:ln>
                  <a:solidFill>
                    <a:schemeClr val="tx1"/>
                  </a:solidFill>
                </a:ln>
                <a:solidFill>
                  <a:srgbClr val="F897CB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(</a:t>
            </a:r>
            <a:r>
              <a:rPr lang="en-US" sz="8400" b="1" dirty="0">
                <a:ln>
                  <a:solidFill>
                    <a:schemeClr val="tx1"/>
                  </a:solidFill>
                </a:ln>
                <a:solidFill>
                  <a:srgbClr val="F5B183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s</a:t>
            </a:r>
            <a:r>
              <a:rPr lang="en-US" sz="8400" b="1" dirty="0">
                <a:ln>
                  <a:solidFill>
                    <a:schemeClr val="tx1"/>
                  </a:solidFill>
                </a:ln>
                <a:solidFill>
                  <a:srgbClr val="A9D18E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o</a:t>
            </a:r>
            <a:r>
              <a:rPr lang="en-US" sz="8400" b="1" dirty="0">
                <a:ln>
                  <a:solidFill>
                    <a:schemeClr val="tx1"/>
                  </a:solidFill>
                </a:ln>
                <a:solidFill>
                  <a:srgbClr val="F2BBA9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l</a:t>
            </a:r>
            <a:r>
              <a:rPr lang="en-US" sz="8400" b="1" dirty="0">
                <a:ln>
                  <a:solidFill>
                    <a:schemeClr val="tx1"/>
                  </a:solidFill>
                </a:ln>
                <a:solidFill>
                  <a:srgbClr val="FFEF94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u</a:t>
            </a:r>
            <a:r>
              <a:rPr lang="en-US" sz="8400" b="1" dirty="0">
                <a:ln>
                  <a:solidFill>
                    <a:schemeClr val="tx1"/>
                  </a:solidFill>
                </a:ln>
                <a:solidFill>
                  <a:srgbClr val="D3D5FF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t</a:t>
            </a:r>
            <a:r>
              <a:rPr lang="en-US" sz="8400" b="1" dirty="0">
                <a:ln>
                  <a:solidFill>
                    <a:schemeClr val="tx1"/>
                  </a:solidFill>
                </a:ln>
                <a:solidFill>
                  <a:srgbClr val="BDD7EF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i</a:t>
            </a:r>
            <a:r>
              <a:rPr lang="en-US" sz="8400" b="1" dirty="0">
                <a:ln>
                  <a:solidFill>
                    <a:schemeClr val="tx1"/>
                  </a:solidFill>
                </a:ln>
                <a:solidFill>
                  <a:srgbClr val="FBC5C6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o</a:t>
            </a:r>
            <a:r>
              <a:rPr lang="en-US" sz="8400" b="1" dirty="0">
                <a:ln>
                  <a:solidFill>
                    <a:schemeClr val="tx1"/>
                  </a:solidFill>
                </a:ln>
                <a:solidFill>
                  <a:srgbClr val="F897CB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n</a:t>
            </a:r>
            <a:r>
              <a:rPr lang="en-US" sz="8400" b="1" dirty="0">
                <a:ln>
                  <a:solidFill>
                    <a:schemeClr val="tx1"/>
                  </a:solidFill>
                </a:ln>
                <a:solidFill>
                  <a:srgbClr val="F5B183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)</a:t>
            </a:r>
            <a:r>
              <a:rPr lang="en-US" sz="8400" b="1" dirty="0">
                <a:ln>
                  <a:solidFill>
                    <a:schemeClr val="tx1"/>
                  </a:solidFill>
                </a:ln>
                <a:solidFill>
                  <a:srgbClr val="FBC5C6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 </a:t>
            </a:r>
            <a:endParaRPr lang="th-TH" sz="8400" dirty="0">
              <a:ln>
                <a:solidFill>
                  <a:schemeClr val="tx1"/>
                </a:solidFill>
              </a:ln>
              <a:solidFill>
                <a:srgbClr val="FBC5C6"/>
              </a:solidFill>
              <a:latin typeface="FC Crayon [Non-commercial] Reg" pitchFamily="2" charset="-34"/>
              <a:ea typeface="NURA-ANAYA-V1" panose="02000503000000000000" pitchFamily="2" charset="-34"/>
              <a:cs typeface="FC Crayon [Non-commercial] Reg" pitchFamily="2" charset="-34"/>
            </a:endParaRPr>
          </a:p>
        </p:txBody>
      </p:sp>
      <p:sp>
        <p:nvSpPr>
          <p:cNvPr id="9" name="กล่องข้อความ 8">
            <a:extLst>
              <a:ext uri="{FF2B5EF4-FFF2-40B4-BE49-F238E27FC236}">
                <a16:creationId xmlns:a16="http://schemas.microsoft.com/office/drawing/2014/main" id="{593FFE21-7A01-A725-C7EC-DB8A72C44F3D}"/>
              </a:ext>
            </a:extLst>
          </p:cNvPr>
          <p:cNvSpPr txBox="1"/>
          <p:nvPr/>
        </p:nvSpPr>
        <p:spPr>
          <a:xfrm>
            <a:off x="3189648" y="1921480"/>
            <a:ext cx="6096000" cy="6848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h-TH" sz="2800" dirty="0">
                <a:latin typeface="FC Crayon [Non-commercial] Reg" pitchFamily="2" charset="-34"/>
                <a:cs typeface="FC Crayon [Non-commercial] Reg" pitchFamily="2" charset="-34"/>
              </a:rPr>
              <a:t>หน่วยของความเข้มข้น </a:t>
            </a:r>
            <a:r>
              <a:rPr lang="en-US" sz="2800" dirty="0">
                <a:latin typeface="FC Crayon [Non-commercial] Reg" pitchFamily="2" charset="-34"/>
                <a:cs typeface="FC Crayon [Non-commercial] Reg" pitchFamily="2" charset="-34"/>
              </a:rPr>
              <a:t>(</a:t>
            </a:r>
            <a:r>
              <a:rPr lang="th-TH" sz="2800" dirty="0">
                <a:latin typeface="FC Crayon [Non-commercial] Reg" pitchFamily="2" charset="-34"/>
                <a:cs typeface="FC Crayon [Non-commercial] Reg" pitchFamily="2" charset="-34"/>
              </a:rPr>
              <a:t>ความเข้มข้นในหน่วยร้อยละ</a:t>
            </a:r>
            <a:r>
              <a:rPr lang="en-US" sz="2800" dirty="0">
                <a:latin typeface="FC Crayon [Non-commercial] Reg" pitchFamily="2" charset="-34"/>
                <a:cs typeface="FC Crayon [Non-commercial] Reg" pitchFamily="2" charset="-34"/>
              </a:rPr>
              <a:t>)</a:t>
            </a:r>
          </a:p>
        </p:txBody>
      </p:sp>
      <p:sp>
        <p:nvSpPr>
          <p:cNvPr id="21" name="กล่องข้อความ 20">
            <a:extLst>
              <a:ext uri="{FF2B5EF4-FFF2-40B4-BE49-F238E27FC236}">
                <a16:creationId xmlns:a16="http://schemas.microsoft.com/office/drawing/2014/main" id="{0738F198-BB30-DDED-96C6-29EE9B05D007}"/>
              </a:ext>
            </a:extLst>
          </p:cNvPr>
          <p:cNvSpPr txBox="1"/>
          <p:nvPr/>
        </p:nvSpPr>
        <p:spPr>
          <a:xfrm>
            <a:off x="794018" y="3807593"/>
            <a:ext cx="753593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สารละลาย </a:t>
            </a:r>
            <a:r>
              <a:rPr lang="en" sz="2400" dirty="0">
                <a:latin typeface="FC Crayon [Non-commercial] Reg" pitchFamily="2" charset="-34"/>
                <a:cs typeface="FC Crayon [Non-commercial] Reg" pitchFamily="2" charset="-34"/>
              </a:rPr>
              <a:t>HCl (</a:t>
            </a:r>
            <a:r>
              <a:rPr lang="th-TH" sz="2400" dirty="0" err="1">
                <a:latin typeface="FC Crayon [Non-commercial] Reg" pitchFamily="2" charset="-34"/>
                <a:cs typeface="FC Crayon [Non-commercial] Reg" pitchFamily="2" charset="-34"/>
              </a:rPr>
              <a:t>ไฮโ</a:t>
            </a:r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ดรคลอริก) เข้มข้น </a:t>
            </a:r>
            <a:r>
              <a:rPr lang="th-TH" sz="2400" dirty="0">
                <a:solidFill>
                  <a:srgbClr val="F897CB"/>
                </a:solidFill>
                <a:latin typeface="FC Crayon [Non-commercial] Reg" pitchFamily="2" charset="-34"/>
                <a:cs typeface="FC Crayon [Non-commercial] Reg" pitchFamily="2" charset="-34"/>
              </a:rPr>
              <a:t>ร้อยละ 5 </a:t>
            </a:r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โดยปริมาตร (5 %</a:t>
            </a:r>
            <a:r>
              <a:rPr lang="en" sz="2400" dirty="0">
                <a:latin typeface="FC Crayon [Non-commercial] Reg" pitchFamily="2" charset="-34"/>
                <a:cs typeface="FC Crayon [Non-commercial] Reg" pitchFamily="2" charset="-34"/>
              </a:rPr>
              <a:t>v/v)</a:t>
            </a:r>
            <a:endParaRPr lang="th-TH" sz="2400" dirty="0">
              <a:latin typeface="FC Crayon [Non-commercial] Reg" pitchFamily="2" charset="-34"/>
              <a:cs typeface="FC Crayon [Non-commercial] Reg" pitchFamily="2" charset="-34"/>
            </a:endParaRPr>
          </a:p>
        </p:txBody>
      </p:sp>
      <p:grpSp>
        <p:nvGrpSpPr>
          <p:cNvPr id="22" name="กลุ่ม 21">
            <a:extLst>
              <a:ext uri="{FF2B5EF4-FFF2-40B4-BE49-F238E27FC236}">
                <a16:creationId xmlns:a16="http://schemas.microsoft.com/office/drawing/2014/main" id="{ADF8E530-226D-6E47-D722-C1D5A8C59D9B}"/>
              </a:ext>
            </a:extLst>
          </p:cNvPr>
          <p:cNvGrpSpPr/>
          <p:nvPr/>
        </p:nvGrpSpPr>
        <p:grpSpPr>
          <a:xfrm>
            <a:off x="516557" y="2781706"/>
            <a:ext cx="5788814" cy="684803"/>
            <a:chOff x="1776549" y="3086598"/>
            <a:chExt cx="3173631" cy="684803"/>
          </a:xfrm>
        </p:grpSpPr>
        <p:sp>
          <p:nvSpPr>
            <p:cNvPr id="23" name="สี่เหลี่ยมผืนผ้ามุมมน 4">
              <a:extLst>
                <a:ext uri="{FF2B5EF4-FFF2-40B4-BE49-F238E27FC236}">
                  <a16:creationId xmlns:a16="http://schemas.microsoft.com/office/drawing/2014/main" id="{92E4E634-54B4-13DF-84C6-DD9A1D34723F}"/>
                </a:ext>
              </a:extLst>
            </p:cNvPr>
            <p:cNvSpPr/>
            <p:nvPr/>
          </p:nvSpPr>
          <p:spPr>
            <a:xfrm>
              <a:off x="2447229" y="3086598"/>
              <a:ext cx="1808150" cy="684803"/>
            </a:xfrm>
            <a:custGeom>
              <a:avLst/>
              <a:gdLst>
                <a:gd name="connsiteX0" fmla="*/ 0 w 1808150"/>
                <a:gd name="connsiteY0" fmla="*/ 77944 h 684803"/>
                <a:gd name="connsiteX1" fmla="*/ 48128 w 1808150"/>
                <a:gd name="connsiteY1" fmla="*/ 0 h 684803"/>
                <a:gd name="connsiteX2" fmla="*/ 145135 w 1808150"/>
                <a:gd name="connsiteY2" fmla="*/ 0 h 684803"/>
                <a:gd name="connsiteX3" fmla="*/ 225024 w 1808150"/>
                <a:gd name="connsiteY3" fmla="*/ 0 h 684803"/>
                <a:gd name="connsiteX4" fmla="*/ 356269 w 1808150"/>
                <a:gd name="connsiteY4" fmla="*/ 0 h 684803"/>
                <a:gd name="connsiteX5" fmla="*/ 504633 w 1808150"/>
                <a:gd name="connsiteY5" fmla="*/ 0 h 684803"/>
                <a:gd name="connsiteX6" fmla="*/ 618759 w 1808150"/>
                <a:gd name="connsiteY6" fmla="*/ 0 h 684803"/>
                <a:gd name="connsiteX7" fmla="*/ 715766 w 1808150"/>
                <a:gd name="connsiteY7" fmla="*/ 0 h 684803"/>
                <a:gd name="connsiteX8" fmla="*/ 812773 w 1808150"/>
                <a:gd name="connsiteY8" fmla="*/ 0 h 684803"/>
                <a:gd name="connsiteX9" fmla="*/ 892662 w 1808150"/>
                <a:gd name="connsiteY9" fmla="*/ 0 h 684803"/>
                <a:gd name="connsiteX10" fmla="*/ 972550 w 1808150"/>
                <a:gd name="connsiteY10" fmla="*/ 0 h 684803"/>
                <a:gd name="connsiteX11" fmla="*/ 1052438 w 1808150"/>
                <a:gd name="connsiteY11" fmla="*/ 0 h 684803"/>
                <a:gd name="connsiteX12" fmla="*/ 1132326 w 1808150"/>
                <a:gd name="connsiteY12" fmla="*/ 0 h 684803"/>
                <a:gd name="connsiteX13" fmla="*/ 1280690 w 1808150"/>
                <a:gd name="connsiteY13" fmla="*/ 0 h 684803"/>
                <a:gd name="connsiteX14" fmla="*/ 1394816 w 1808150"/>
                <a:gd name="connsiteY14" fmla="*/ 0 h 684803"/>
                <a:gd name="connsiteX15" fmla="*/ 1543181 w 1808150"/>
                <a:gd name="connsiteY15" fmla="*/ 0 h 684803"/>
                <a:gd name="connsiteX16" fmla="*/ 1760020 w 1808150"/>
                <a:gd name="connsiteY16" fmla="*/ 0 h 684803"/>
                <a:gd name="connsiteX17" fmla="*/ 1808149 w 1808150"/>
                <a:gd name="connsiteY17" fmla="*/ 77944 h 684803"/>
                <a:gd name="connsiteX18" fmla="*/ 1808149 w 1808150"/>
                <a:gd name="connsiteY18" fmla="*/ 243670 h 684803"/>
                <a:gd name="connsiteX19" fmla="*/ 1808149 w 1808150"/>
                <a:gd name="connsiteY19" fmla="*/ 414686 h 684803"/>
                <a:gd name="connsiteX20" fmla="*/ 1808149 w 1808150"/>
                <a:gd name="connsiteY20" fmla="*/ 606858 h 684803"/>
                <a:gd name="connsiteX21" fmla="*/ 1760020 w 1808150"/>
                <a:gd name="connsiteY21" fmla="*/ 684803 h 684803"/>
                <a:gd name="connsiteX22" fmla="*/ 1663013 w 1808150"/>
                <a:gd name="connsiteY22" fmla="*/ 684803 h 684803"/>
                <a:gd name="connsiteX23" fmla="*/ 1583125 w 1808150"/>
                <a:gd name="connsiteY23" fmla="*/ 684803 h 684803"/>
                <a:gd name="connsiteX24" fmla="*/ 1451879 w 1808150"/>
                <a:gd name="connsiteY24" fmla="*/ 684803 h 684803"/>
                <a:gd name="connsiteX25" fmla="*/ 1354873 w 1808150"/>
                <a:gd name="connsiteY25" fmla="*/ 684803 h 684803"/>
                <a:gd name="connsiteX26" fmla="*/ 1257865 w 1808150"/>
                <a:gd name="connsiteY26" fmla="*/ 684803 h 684803"/>
                <a:gd name="connsiteX27" fmla="*/ 1126620 w 1808150"/>
                <a:gd name="connsiteY27" fmla="*/ 684803 h 684803"/>
                <a:gd name="connsiteX28" fmla="*/ 978256 w 1808150"/>
                <a:gd name="connsiteY28" fmla="*/ 684803 h 684803"/>
                <a:gd name="connsiteX29" fmla="*/ 829893 w 1808150"/>
                <a:gd name="connsiteY29" fmla="*/ 684803 h 684803"/>
                <a:gd name="connsiteX30" fmla="*/ 715766 w 1808150"/>
                <a:gd name="connsiteY30" fmla="*/ 684803 h 684803"/>
                <a:gd name="connsiteX31" fmla="*/ 635878 w 1808150"/>
                <a:gd name="connsiteY31" fmla="*/ 684803 h 684803"/>
                <a:gd name="connsiteX32" fmla="*/ 555989 w 1808150"/>
                <a:gd name="connsiteY32" fmla="*/ 684803 h 684803"/>
                <a:gd name="connsiteX33" fmla="*/ 441863 w 1808150"/>
                <a:gd name="connsiteY33" fmla="*/ 684803 h 684803"/>
                <a:gd name="connsiteX34" fmla="*/ 361975 w 1808150"/>
                <a:gd name="connsiteY34" fmla="*/ 684803 h 684803"/>
                <a:gd name="connsiteX35" fmla="*/ 264968 w 1808150"/>
                <a:gd name="connsiteY35" fmla="*/ 684803 h 684803"/>
                <a:gd name="connsiteX36" fmla="*/ 150841 w 1808150"/>
                <a:gd name="connsiteY36" fmla="*/ 684803 h 684803"/>
                <a:gd name="connsiteX37" fmla="*/ 48128 w 1808150"/>
                <a:gd name="connsiteY37" fmla="*/ 684803 h 684803"/>
                <a:gd name="connsiteX38" fmla="*/ 0 w 1808150"/>
                <a:gd name="connsiteY38" fmla="*/ 606858 h 684803"/>
                <a:gd name="connsiteX39" fmla="*/ 0 w 1808150"/>
                <a:gd name="connsiteY39" fmla="*/ 430553 h 684803"/>
                <a:gd name="connsiteX40" fmla="*/ 0 w 1808150"/>
                <a:gd name="connsiteY40" fmla="*/ 270116 h 684803"/>
                <a:gd name="connsiteX41" fmla="*/ 0 w 1808150"/>
                <a:gd name="connsiteY41" fmla="*/ 77944 h 684803"/>
                <a:gd name="connsiteX0" fmla="*/ 0 w 1808150"/>
                <a:gd name="connsiteY0" fmla="*/ 77944 h 684803"/>
                <a:gd name="connsiteX1" fmla="*/ 48128 w 1808150"/>
                <a:gd name="connsiteY1" fmla="*/ 0 h 684803"/>
                <a:gd name="connsiteX2" fmla="*/ 179373 w 1808150"/>
                <a:gd name="connsiteY2" fmla="*/ 0 h 684803"/>
                <a:gd name="connsiteX3" fmla="*/ 276380 w 1808150"/>
                <a:gd name="connsiteY3" fmla="*/ 0 h 684803"/>
                <a:gd name="connsiteX4" fmla="*/ 339150 w 1808150"/>
                <a:gd name="connsiteY4" fmla="*/ 0 h 684803"/>
                <a:gd name="connsiteX5" fmla="*/ 436157 w 1808150"/>
                <a:gd name="connsiteY5" fmla="*/ 0 h 684803"/>
                <a:gd name="connsiteX6" fmla="*/ 498926 w 1808150"/>
                <a:gd name="connsiteY6" fmla="*/ 0 h 684803"/>
                <a:gd name="connsiteX7" fmla="*/ 647290 w 1808150"/>
                <a:gd name="connsiteY7" fmla="*/ 0 h 684803"/>
                <a:gd name="connsiteX8" fmla="*/ 727179 w 1808150"/>
                <a:gd name="connsiteY8" fmla="*/ 0 h 684803"/>
                <a:gd name="connsiteX9" fmla="*/ 858424 w 1808150"/>
                <a:gd name="connsiteY9" fmla="*/ 0 h 684803"/>
                <a:gd name="connsiteX10" fmla="*/ 938312 w 1808150"/>
                <a:gd name="connsiteY10" fmla="*/ 0 h 684803"/>
                <a:gd name="connsiteX11" fmla="*/ 1086676 w 1808150"/>
                <a:gd name="connsiteY11" fmla="*/ 0 h 684803"/>
                <a:gd name="connsiteX12" fmla="*/ 1166564 w 1808150"/>
                <a:gd name="connsiteY12" fmla="*/ 0 h 684803"/>
                <a:gd name="connsiteX13" fmla="*/ 1280690 w 1808150"/>
                <a:gd name="connsiteY13" fmla="*/ 0 h 684803"/>
                <a:gd name="connsiteX14" fmla="*/ 1429054 w 1808150"/>
                <a:gd name="connsiteY14" fmla="*/ 0 h 684803"/>
                <a:gd name="connsiteX15" fmla="*/ 1526062 w 1808150"/>
                <a:gd name="connsiteY15" fmla="*/ 0 h 684803"/>
                <a:gd name="connsiteX16" fmla="*/ 1623069 w 1808150"/>
                <a:gd name="connsiteY16" fmla="*/ 0 h 684803"/>
                <a:gd name="connsiteX17" fmla="*/ 1760020 w 1808150"/>
                <a:gd name="connsiteY17" fmla="*/ 0 h 684803"/>
                <a:gd name="connsiteX18" fmla="*/ 1808149 w 1808150"/>
                <a:gd name="connsiteY18" fmla="*/ 77944 h 684803"/>
                <a:gd name="connsiteX19" fmla="*/ 1808149 w 1808150"/>
                <a:gd name="connsiteY19" fmla="*/ 248959 h 684803"/>
                <a:gd name="connsiteX20" fmla="*/ 1808149 w 1808150"/>
                <a:gd name="connsiteY20" fmla="*/ 409397 h 684803"/>
                <a:gd name="connsiteX21" fmla="*/ 1808149 w 1808150"/>
                <a:gd name="connsiteY21" fmla="*/ 606858 h 684803"/>
                <a:gd name="connsiteX22" fmla="*/ 1760020 w 1808150"/>
                <a:gd name="connsiteY22" fmla="*/ 684803 h 684803"/>
                <a:gd name="connsiteX23" fmla="*/ 1645894 w 1808150"/>
                <a:gd name="connsiteY23" fmla="*/ 684803 h 684803"/>
                <a:gd name="connsiteX24" fmla="*/ 1566006 w 1808150"/>
                <a:gd name="connsiteY24" fmla="*/ 684803 h 684803"/>
                <a:gd name="connsiteX25" fmla="*/ 1468999 w 1808150"/>
                <a:gd name="connsiteY25" fmla="*/ 684803 h 684803"/>
                <a:gd name="connsiteX26" fmla="*/ 1337753 w 1808150"/>
                <a:gd name="connsiteY26" fmla="*/ 684803 h 684803"/>
                <a:gd name="connsiteX27" fmla="*/ 1257865 w 1808150"/>
                <a:gd name="connsiteY27" fmla="*/ 684803 h 684803"/>
                <a:gd name="connsiteX28" fmla="*/ 1195096 w 1808150"/>
                <a:gd name="connsiteY28" fmla="*/ 684803 h 684803"/>
                <a:gd name="connsiteX29" fmla="*/ 1080970 w 1808150"/>
                <a:gd name="connsiteY29" fmla="*/ 684803 h 684803"/>
                <a:gd name="connsiteX30" fmla="*/ 1018200 w 1808150"/>
                <a:gd name="connsiteY30" fmla="*/ 684803 h 684803"/>
                <a:gd name="connsiteX31" fmla="*/ 921193 w 1808150"/>
                <a:gd name="connsiteY31" fmla="*/ 684803 h 684803"/>
                <a:gd name="connsiteX32" fmla="*/ 841305 w 1808150"/>
                <a:gd name="connsiteY32" fmla="*/ 684803 h 684803"/>
                <a:gd name="connsiteX33" fmla="*/ 727179 w 1808150"/>
                <a:gd name="connsiteY33" fmla="*/ 684803 h 684803"/>
                <a:gd name="connsiteX34" fmla="*/ 647290 w 1808150"/>
                <a:gd name="connsiteY34" fmla="*/ 684803 h 684803"/>
                <a:gd name="connsiteX35" fmla="*/ 584521 w 1808150"/>
                <a:gd name="connsiteY35" fmla="*/ 684803 h 684803"/>
                <a:gd name="connsiteX36" fmla="*/ 436157 w 1808150"/>
                <a:gd name="connsiteY36" fmla="*/ 684803 h 684803"/>
                <a:gd name="connsiteX37" fmla="*/ 287793 w 1808150"/>
                <a:gd name="connsiteY37" fmla="*/ 684803 h 684803"/>
                <a:gd name="connsiteX38" fmla="*/ 156548 w 1808150"/>
                <a:gd name="connsiteY38" fmla="*/ 684803 h 684803"/>
                <a:gd name="connsiteX39" fmla="*/ 48128 w 1808150"/>
                <a:gd name="connsiteY39" fmla="*/ 684803 h 684803"/>
                <a:gd name="connsiteX40" fmla="*/ 0 w 1808150"/>
                <a:gd name="connsiteY40" fmla="*/ 606858 h 684803"/>
                <a:gd name="connsiteX41" fmla="*/ 0 w 1808150"/>
                <a:gd name="connsiteY41" fmla="*/ 425264 h 684803"/>
                <a:gd name="connsiteX42" fmla="*/ 0 w 1808150"/>
                <a:gd name="connsiteY42" fmla="*/ 243670 h 684803"/>
                <a:gd name="connsiteX43" fmla="*/ 0 w 1808150"/>
                <a:gd name="connsiteY43" fmla="*/ 77944 h 684803"/>
                <a:gd name="connsiteX0" fmla="*/ 0 w 1808150"/>
                <a:gd name="connsiteY0" fmla="*/ 77944 h 684803"/>
                <a:gd name="connsiteX1" fmla="*/ 48128 w 1808150"/>
                <a:gd name="connsiteY1" fmla="*/ 0 h 684803"/>
                <a:gd name="connsiteX2" fmla="*/ 145135 w 1808150"/>
                <a:gd name="connsiteY2" fmla="*/ 0 h 684803"/>
                <a:gd name="connsiteX3" fmla="*/ 225024 w 1808150"/>
                <a:gd name="connsiteY3" fmla="*/ 0 h 684803"/>
                <a:gd name="connsiteX4" fmla="*/ 356269 w 1808150"/>
                <a:gd name="connsiteY4" fmla="*/ 0 h 684803"/>
                <a:gd name="connsiteX5" fmla="*/ 504633 w 1808150"/>
                <a:gd name="connsiteY5" fmla="*/ 0 h 684803"/>
                <a:gd name="connsiteX6" fmla="*/ 618759 w 1808150"/>
                <a:gd name="connsiteY6" fmla="*/ 0 h 684803"/>
                <a:gd name="connsiteX7" fmla="*/ 715766 w 1808150"/>
                <a:gd name="connsiteY7" fmla="*/ 0 h 684803"/>
                <a:gd name="connsiteX8" fmla="*/ 812773 w 1808150"/>
                <a:gd name="connsiteY8" fmla="*/ 0 h 684803"/>
                <a:gd name="connsiteX9" fmla="*/ 892662 w 1808150"/>
                <a:gd name="connsiteY9" fmla="*/ 0 h 684803"/>
                <a:gd name="connsiteX10" fmla="*/ 972550 w 1808150"/>
                <a:gd name="connsiteY10" fmla="*/ 0 h 684803"/>
                <a:gd name="connsiteX11" fmla="*/ 1052438 w 1808150"/>
                <a:gd name="connsiteY11" fmla="*/ 0 h 684803"/>
                <a:gd name="connsiteX12" fmla="*/ 1132326 w 1808150"/>
                <a:gd name="connsiteY12" fmla="*/ 0 h 684803"/>
                <a:gd name="connsiteX13" fmla="*/ 1280690 w 1808150"/>
                <a:gd name="connsiteY13" fmla="*/ 0 h 684803"/>
                <a:gd name="connsiteX14" fmla="*/ 1394816 w 1808150"/>
                <a:gd name="connsiteY14" fmla="*/ 0 h 684803"/>
                <a:gd name="connsiteX15" fmla="*/ 1543181 w 1808150"/>
                <a:gd name="connsiteY15" fmla="*/ 0 h 684803"/>
                <a:gd name="connsiteX16" fmla="*/ 1760020 w 1808150"/>
                <a:gd name="connsiteY16" fmla="*/ 0 h 684803"/>
                <a:gd name="connsiteX17" fmla="*/ 1808149 w 1808150"/>
                <a:gd name="connsiteY17" fmla="*/ 77944 h 684803"/>
                <a:gd name="connsiteX18" fmla="*/ 1808149 w 1808150"/>
                <a:gd name="connsiteY18" fmla="*/ 243670 h 684803"/>
                <a:gd name="connsiteX19" fmla="*/ 1808149 w 1808150"/>
                <a:gd name="connsiteY19" fmla="*/ 414686 h 684803"/>
                <a:gd name="connsiteX20" fmla="*/ 1808149 w 1808150"/>
                <a:gd name="connsiteY20" fmla="*/ 606858 h 684803"/>
                <a:gd name="connsiteX21" fmla="*/ 1760020 w 1808150"/>
                <a:gd name="connsiteY21" fmla="*/ 684803 h 684803"/>
                <a:gd name="connsiteX22" fmla="*/ 1663013 w 1808150"/>
                <a:gd name="connsiteY22" fmla="*/ 684803 h 684803"/>
                <a:gd name="connsiteX23" fmla="*/ 1583125 w 1808150"/>
                <a:gd name="connsiteY23" fmla="*/ 684803 h 684803"/>
                <a:gd name="connsiteX24" fmla="*/ 1451879 w 1808150"/>
                <a:gd name="connsiteY24" fmla="*/ 684803 h 684803"/>
                <a:gd name="connsiteX25" fmla="*/ 1354873 w 1808150"/>
                <a:gd name="connsiteY25" fmla="*/ 684803 h 684803"/>
                <a:gd name="connsiteX26" fmla="*/ 1257865 w 1808150"/>
                <a:gd name="connsiteY26" fmla="*/ 684803 h 684803"/>
                <a:gd name="connsiteX27" fmla="*/ 1126620 w 1808150"/>
                <a:gd name="connsiteY27" fmla="*/ 684803 h 684803"/>
                <a:gd name="connsiteX28" fmla="*/ 978256 w 1808150"/>
                <a:gd name="connsiteY28" fmla="*/ 684803 h 684803"/>
                <a:gd name="connsiteX29" fmla="*/ 829893 w 1808150"/>
                <a:gd name="connsiteY29" fmla="*/ 684803 h 684803"/>
                <a:gd name="connsiteX30" fmla="*/ 715766 w 1808150"/>
                <a:gd name="connsiteY30" fmla="*/ 684803 h 684803"/>
                <a:gd name="connsiteX31" fmla="*/ 635878 w 1808150"/>
                <a:gd name="connsiteY31" fmla="*/ 684803 h 684803"/>
                <a:gd name="connsiteX32" fmla="*/ 555989 w 1808150"/>
                <a:gd name="connsiteY32" fmla="*/ 684803 h 684803"/>
                <a:gd name="connsiteX33" fmla="*/ 441863 w 1808150"/>
                <a:gd name="connsiteY33" fmla="*/ 684803 h 684803"/>
                <a:gd name="connsiteX34" fmla="*/ 361975 w 1808150"/>
                <a:gd name="connsiteY34" fmla="*/ 684803 h 684803"/>
                <a:gd name="connsiteX35" fmla="*/ 264968 w 1808150"/>
                <a:gd name="connsiteY35" fmla="*/ 684803 h 684803"/>
                <a:gd name="connsiteX36" fmla="*/ 150841 w 1808150"/>
                <a:gd name="connsiteY36" fmla="*/ 684803 h 684803"/>
                <a:gd name="connsiteX37" fmla="*/ 48128 w 1808150"/>
                <a:gd name="connsiteY37" fmla="*/ 684803 h 684803"/>
                <a:gd name="connsiteX38" fmla="*/ 0 w 1808150"/>
                <a:gd name="connsiteY38" fmla="*/ 606858 h 684803"/>
                <a:gd name="connsiteX39" fmla="*/ 0 w 1808150"/>
                <a:gd name="connsiteY39" fmla="*/ 430553 h 684803"/>
                <a:gd name="connsiteX40" fmla="*/ 0 w 1808150"/>
                <a:gd name="connsiteY40" fmla="*/ 270116 h 684803"/>
                <a:gd name="connsiteX41" fmla="*/ 0 w 1808150"/>
                <a:gd name="connsiteY41" fmla="*/ 77944 h 684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808150" h="684803" fill="none" extrusionOk="0">
                  <a:moveTo>
                    <a:pt x="0" y="77944"/>
                  </a:moveTo>
                  <a:cubicBezTo>
                    <a:pt x="-7538" y="21630"/>
                    <a:pt x="8011" y="3196"/>
                    <a:pt x="48128" y="0"/>
                  </a:cubicBezTo>
                  <a:cubicBezTo>
                    <a:pt x="82493" y="-9"/>
                    <a:pt x="98289" y="10684"/>
                    <a:pt x="145135" y="0"/>
                  </a:cubicBezTo>
                  <a:cubicBezTo>
                    <a:pt x="191280" y="-4055"/>
                    <a:pt x="199286" y="-3524"/>
                    <a:pt x="225024" y="0"/>
                  </a:cubicBezTo>
                  <a:cubicBezTo>
                    <a:pt x="250259" y="2128"/>
                    <a:pt x="310460" y="481"/>
                    <a:pt x="356269" y="0"/>
                  </a:cubicBezTo>
                  <a:cubicBezTo>
                    <a:pt x="383034" y="-29540"/>
                    <a:pt x="425206" y="21222"/>
                    <a:pt x="504633" y="0"/>
                  </a:cubicBezTo>
                  <a:cubicBezTo>
                    <a:pt x="578447" y="-8453"/>
                    <a:pt x="588775" y="-11940"/>
                    <a:pt x="618759" y="0"/>
                  </a:cubicBezTo>
                  <a:cubicBezTo>
                    <a:pt x="648982" y="15095"/>
                    <a:pt x="675347" y="-14068"/>
                    <a:pt x="715766" y="0"/>
                  </a:cubicBezTo>
                  <a:cubicBezTo>
                    <a:pt x="762339" y="-1377"/>
                    <a:pt x="768189" y="4596"/>
                    <a:pt x="812773" y="0"/>
                  </a:cubicBezTo>
                  <a:cubicBezTo>
                    <a:pt x="861026" y="-6090"/>
                    <a:pt x="864322" y="6834"/>
                    <a:pt x="892662" y="0"/>
                  </a:cubicBezTo>
                  <a:cubicBezTo>
                    <a:pt x="920591" y="-4866"/>
                    <a:pt x="950825" y="4230"/>
                    <a:pt x="972550" y="0"/>
                  </a:cubicBezTo>
                  <a:cubicBezTo>
                    <a:pt x="998265" y="-6752"/>
                    <a:pt x="1028118" y="6872"/>
                    <a:pt x="1052438" y="0"/>
                  </a:cubicBezTo>
                  <a:cubicBezTo>
                    <a:pt x="1081625" y="12058"/>
                    <a:pt x="1109846" y="-7676"/>
                    <a:pt x="1132326" y="0"/>
                  </a:cubicBezTo>
                  <a:cubicBezTo>
                    <a:pt x="1154030" y="26616"/>
                    <a:pt x="1234400" y="1454"/>
                    <a:pt x="1280690" y="0"/>
                  </a:cubicBezTo>
                  <a:cubicBezTo>
                    <a:pt x="1321287" y="3953"/>
                    <a:pt x="1356827" y="13182"/>
                    <a:pt x="1394816" y="0"/>
                  </a:cubicBezTo>
                  <a:cubicBezTo>
                    <a:pt x="1417907" y="-10284"/>
                    <a:pt x="1491990" y="-22098"/>
                    <a:pt x="1543181" y="0"/>
                  </a:cubicBezTo>
                  <a:cubicBezTo>
                    <a:pt x="1606586" y="-11111"/>
                    <a:pt x="1670440" y="-22235"/>
                    <a:pt x="1760020" y="0"/>
                  </a:cubicBezTo>
                  <a:cubicBezTo>
                    <a:pt x="1782006" y="-2714"/>
                    <a:pt x="1817327" y="32517"/>
                    <a:pt x="1808149" y="77944"/>
                  </a:cubicBezTo>
                  <a:cubicBezTo>
                    <a:pt x="1799769" y="110109"/>
                    <a:pt x="1815121" y="180022"/>
                    <a:pt x="1808149" y="243670"/>
                  </a:cubicBezTo>
                  <a:cubicBezTo>
                    <a:pt x="1818227" y="297910"/>
                    <a:pt x="1806917" y="347310"/>
                    <a:pt x="1808149" y="414686"/>
                  </a:cubicBezTo>
                  <a:cubicBezTo>
                    <a:pt x="1820491" y="484238"/>
                    <a:pt x="1806615" y="536449"/>
                    <a:pt x="1808149" y="606858"/>
                  </a:cubicBezTo>
                  <a:cubicBezTo>
                    <a:pt x="1813966" y="644326"/>
                    <a:pt x="1795401" y="681798"/>
                    <a:pt x="1760020" y="684803"/>
                  </a:cubicBezTo>
                  <a:cubicBezTo>
                    <a:pt x="1734927" y="676435"/>
                    <a:pt x="1682609" y="683937"/>
                    <a:pt x="1663013" y="684803"/>
                  </a:cubicBezTo>
                  <a:cubicBezTo>
                    <a:pt x="1632033" y="693283"/>
                    <a:pt x="1605223" y="674371"/>
                    <a:pt x="1583125" y="684803"/>
                  </a:cubicBezTo>
                  <a:cubicBezTo>
                    <a:pt x="1579996" y="680667"/>
                    <a:pt x="1492274" y="656349"/>
                    <a:pt x="1451879" y="684803"/>
                  </a:cubicBezTo>
                  <a:cubicBezTo>
                    <a:pt x="1398556" y="690054"/>
                    <a:pt x="1391854" y="687369"/>
                    <a:pt x="1354873" y="684803"/>
                  </a:cubicBezTo>
                  <a:cubicBezTo>
                    <a:pt x="1315399" y="680466"/>
                    <a:pt x="1304478" y="678839"/>
                    <a:pt x="1257865" y="684803"/>
                  </a:cubicBezTo>
                  <a:cubicBezTo>
                    <a:pt x="1217485" y="691387"/>
                    <a:pt x="1159520" y="695241"/>
                    <a:pt x="1126620" y="684803"/>
                  </a:cubicBezTo>
                  <a:cubicBezTo>
                    <a:pt x="1082708" y="675932"/>
                    <a:pt x="1041063" y="667843"/>
                    <a:pt x="978256" y="684803"/>
                  </a:cubicBezTo>
                  <a:cubicBezTo>
                    <a:pt x="907022" y="675913"/>
                    <a:pt x="893462" y="686871"/>
                    <a:pt x="829893" y="684803"/>
                  </a:cubicBezTo>
                  <a:cubicBezTo>
                    <a:pt x="764809" y="685502"/>
                    <a:pt x="742844" y="679633"/>
                    <a:pt x="715766" y="684803"/>
                  </a:cubicBezTo>
                  <a:cubicBezTo>
                    <a:pt x="681036" y="690232"/>
                    <a:pt x="664319" y="670361"/>
                    <a:pt x="635878" y="684803"/>
                  </a:cubicBezTo>
                  <a:cubicBezTo>
                    <a:pt x="616690" y="689452"/>
                    <a:pt x="581146" y="691429"/>
                    <a:pt x="555989" y="684803"/>
                  </a:cubicBezTo>
                  <a:cubicBezTo>
                    <a:pt x="524328" y="679934"/>
                    <a:pt x="501183" y="681286"/>
                    <a:pt x="441863" y="684803"/>
                  </a:cubicBezTo>
                  <a:cubicBezTo>
                    <a:pt x="388536" y="684462"/>
                    <a:pt x="385895" y="679430"/>
                    <a:pt x="361975" y="684803"/>
                  </a:cubicBezTo>
                  <a:cubicBezTo>
                    <a:pt x="340662" y="680875"/>
                    <a:pt x="293439" y="672256"/>
                    <a:pt x="264968" y="684803"/>
                  </a:cubicBezTo>
                  <a:cubicBezTo>
                    <a:pt x="233622" y="699396"/>
                    <a:pt x="186434" y="692928"/>
                    <a:pt x="150841" y="684803"/>
                  </a:cubicBezTo>
                  <a:cubicBezTo>
                    <a:pt x="121920" y="667677"/>
                    <a:pt x="69879" y="673154"/>
                    <a:pt x="48128" y="684803"/>
                  </a:cubicBezTo>
                  <a:cubicBezTo>
                    <a:pt x="28667" y="700464"/>
                    <a:pt x="-9329" y="647996"/>
                    <a:pt x="0" y="606858"/>
                  </a:cubicBezTo>
                  <a:cubicBezTo>
                    <a:pt x="6468" y="553172"/>
                    <a:pt x="1571" y="523030"/>
                    <a:pt x="0" y="430553"/>
                  </a:cubicBezTo>
                  <a:cubicBezTo>
                    <a:pt x="461" y="345719"/>
                    <a:pt x="362" y="341359"/>
                    <a:pt x="0" y="270116"/>
                  </a:cubicBezTo>
                  <a:cubicBezTo>
                    <a:pt x="8953" y="187191"/>
                    <a:pt x="-12054" y="142217"/>
                    <a:pt x="0" y="77944"/>
                  </a:cubicBezTo>
                  <a:close/>
                </a:path>
                <a:path w="1808150" h="684803" stroke="0" extrusionOk="0">
                  <a:moveTo>
                    <a:pt x="0" y="77944"/>
                  </a:moveTo>
                  <a:cubicBezTo>
                    <a:pt x="2502" y="36260"/>
                    <a:pt x="23627" y="-9100"/>
                    <a:pt x="48128" y="0"/>
                  </a:cubicBezTo>
                  <a:cubicBezTo>
                    <a:pt x="116228" y="1969"/>
                    <a:pt x="132410" y="8764"/>
                    <a:pt x="179373" y="0"/>
                  </a:cubicBezTo>
                  <a:cubicBezTo>
                    <a:pt x="228054" y="-593"/>
                    <a:pt x="255353" y="-9120"/>
                    <a:pt x="276380" y="0"/>
                  </a:cubicBezTo>
                  <a:cubicBezTo>
                    <a:pt x="303699" y="1461"/>
                    <a:pt x="329218" y="-204"/>
                    <a:pt x="339150" y="0"/>
                  </a:cubicBezTo>
                  <a:cubicBezTo>
                    <a:pt x="340647" y="6490"/>
                    <a:pt x="393383" y="-8103"/>
                    <a:pt x="436157" y="0"/>
                  </a:cubicBezTo>
                  <a:cubicBezTo>
                    <a:pt x="468973" y="2044"/>
                    <a:pt x="479003" y="-4655"/>
                    <a:pt x="498926" y="0"/>
                  </a:cubicBezTo>
                  <a:cubicBezTo>
                    <a:pt x="514458" y="-9519"/>
                    <a:pt x="603068" y="-2438"/>
                    <a:pt x="647290" y="0"/>
                  </a:cubicBezTo>
                  <a:cubicBezTo>
                    <a:pt x="685029" y="9820"/>
                    <a:pt x="691500" y="4042"/>
                    <a:pt x="727179" y="0"/>
                  </a:cubicBezTo>
                  <a:cubicBezTo>
                    <a:pt x="753078" y="7350"/>
                    <a:pt x="795219" y="-8321"/>
                    <a:pt x="858424" y="0"/>
                  </a:cubicBezTo>
                  <a:cubicBezTo>
                    <a:pt x="917780" y="-6877"/>
                    <a:pt x="920588" y="-5206"/>
                    <a:pt x="938312" y="0"/>
                  </a:cubicBezTo>
                  <a:cubicBezTo>
                    <a:pt x="948650" y="3783"/>
                    <a:pt x="1053591" y="2865"/>
                    <a:pt x="1086676" y="0"/>
                  </a:cubicBezTo>
                  <a:cubicBezTo>
                    <a:pt x="1133920" y="-12647"/>
                    <a:pt x="1126099" y="2970"/>
                    <a:pt x="1166564" y="0"/>
                  </a:cubicBezTo>
                  <a:cubicBezTo>
                    <a:pt x="1197703" y="-5411"/>
                    <a:pt x="1259547" y="9666"/>
                    <a:pt x="1280690" y="0"/>
                  </a:cubicBezTo>
                  <a:cubicBezTo>
                    <a:pt x="1301628" y="-14867"/>
                    <a:pt x="1398648" y="-9520"/>
                    <a:pt x="1429054" y="0"/>
                  </a:cubicBezTo>
                  <a:cubicBezTo>
                    <a:pt x="1476917" y="-6642"/>
                    <a:pt x="1492760" y="-5730"/>
                    <a:pt x="1526062" y="0"/>
                  </a:cubicBezTo>
                  <a:cubicBezTo>
                    <a:pt x="1547837" y="4885"/>
                    <a:pt x="1581747" y="-4186"/>
                    <a:pt x="1623069" y="0"/>
                  </a:cubicBezTo>
                  <a:cubicBezTo>
                    <a:pt x="1659085" y="-3974"/>
                    <a:pt x="1714148" y="7788"/>
                    <a:pt x="1760020" y="0"/>
                  </a:cubicBezTo>
                  <a:cubicBezTo>
                    <a:pt x="1797990" y="-4505"/>
                    <a:pt x="1807090" y="31990"/>
                    <a:pt x="1808149" y="77944"/>
                  </a:cubicBezTo>
                  <a:cubicBezTo>
                    <a:pt x="1801781" y="139963"/>
                    <a:pt x="1797666" y="172325"/>
                    <a:pt x="1808149" y="248959"/>
                  </a:cubicBezTo>
                  <a:cubicBezTo>
                    <a:pt x="1809954" y="318952"/>
                    <a:pt x="1811072" y="334689"/>
                    <a:pt x="1808149" y="409397"/>
                  </a:cubicBezTo>
                  <a:cubicBezTo>
                    <a:pt x="1802196" y="483223"/>
                    <a:pt x="1805719" y="505745"/>
                    <a:pt x="1808149" y="606858"/>
                  </a:cubicBezTo>
                  <a:cubicBezTo>
                    <a:pt x="1815177" y="651362"/>
                    <a:pt x="1794052" y="698292"/>
                    <a:pt x="1760020" y="684803"/>
                  </a:cubicBezTo>
                  <a:cubicBezTo>
                    <a:pt x="1715950" y="688491"/>
                    <a:pt x="1688336" y="689438"/>
                    <a:pt x="1645894" y="684803"/>
                  </a:cubicBezTo>
                  <a:cubicBezTo>
                    <a:pt x="1600772" y="675033"/>
                    <a:pt x="1587960" y="684771"/>
                    <a:pt x="1566006" y="684803"/>
                  </a:cubicBezTo>
                  <a:cubicBezTo>
                    <a:pt x="1539382" y="683980"/>
                    <a:pt x="1505162" y="698866"/>
                    <a:pt x="1468999" y="684803"/>
                  </a:cubicBezTo>
                  <a:cubicBezTo>
                    <a:pt x="1431947" y="671021"/>
                    <a:pt x="1378752" y="677106"/>
                    <a:pt x="1337753" y="684803"/>
                  </a:cubicBezTo>
                  <a:cubicBezTo>
                    <a:pt x="1305664" y="684251"/>
                    <a:pt x="1292008" y="681698"/>
                    <a:pt x="1257865" y="684803"/>
                  </a:cubicBezTo>
                  <a:cubicBezTo>
                    <a:pt x="1224253" y="688282"/>
                    <a:pt x="1213649" y="681466"/>
                    <a:pt x="1195096" y="684803"/>
                  </a:cubicBezTo>
                  <a:cubicBezTo>
                    <a:pt x="1174796" y="684151"/>
                    <a:pt x="1109957" y="686145"/>
                    <a:pt x="1080970" y="684803"/>
                  </a:cubicBezTo>
                  <a:cubicBezTo>
                    <a:pt x="1055028" y="685280"/>
                    <a:pt x="1042713" y="679645"/>
                    <a:pt x="1018200" y="684803"/>
                  </a:cubicBezTo>
                  <a:cubicBezTo>
                    <a:pt x="995788" y="687408"/>
                    <a:pt x="953507" y="692594"/>
                    <a:pt x="921193" y="684803"/>
                  </a:cubicBezTo>
                  <a:cubicBezTo>
                    <a:pt x="901190" y="696121"/>
                    <a:pt x="870648" y="683927"/>
                    <a:pt x="841305" y="684803"/>
                  </a:cubicBezTo>
                  <a:cubicBezTo>
                    <a:pt x="823091" y="679802"/>
                    <a:pt x="751324" y="691555"/>
                    <a:pt x="727179" y="684803"/>
                  </a:cubicBezTo>
                  <a:cubicBezTo>
                    <a:pt x="699729" y="688606"/>
                    <a:pt x="679479" y="687920"/>
                    <a:pt x="647290" y="684803"/>
                  </a:cubicBezTo>
                  <a:cubicBezTo>
                    <a:pt x="619453" y="686423"/>
                    <a:pt x="611082" y="687900"/>
                    <a:pt x="584521" y="684803"/>
                  </a:cubicBezTo>
                  <a:cubicBezTo>
                    <a:pt x="568432" y="704203"/>
                    <a:pt x="487000" y="653546"/>
                    <a:pt x="436157" y="684803"/>
                  </a:cubicBezTo>
                  <a:cubicBezTo>
                    <a:pt x="371806" y="690034"/>
                    <a:pt x="332304" y="684641"/>
                    <a:pt x="287793" y="684803"/>
                  </a:cubicBezTo>
                  <a:cubicBezTo>
                    <a:pt x="242528" y="692878"/>
                    <a:pt x="191446" y="688450"/>
                    <a:pt x="156548" y="684803"/>
                  </a:cubicBezTo>
                  <a:cubicBezTo>
                    <a:pt x="133490" y="677612"/>
                    <a:pt x="71414" y="689160"/>
                    <a:pt x="48128" y="684803"/>
                  </a:cubicBezTo>
                  <a:cubicBezTo>
                    <a:pt x="20790" y="692748"/>
                    <a:pt x="-3449" y="634313"/>
                    <a:pt x="0" y="606858"/>
                  </a:cubicBezTo>
                  <a:cubicBezTo>
                    <a:pt x="-1066" y="537246"/>
                    <a:pt x="-1872" y="511711"/>
                    <a:pt x="0" y="425264"/>
                  </a:cubicBezTo>
                  <a:cubicBezTo>
                    <a:pt x="4379" y="344020"/>
                    <a:pt x="3263" y="291857"/>
                    <a:pt x="0" y="243670"/>
                  </a:cubicBezTo>
                  <a:cubicBezTo>
                    <a:pt x="-2192" y="201805"/>
                    <a:pt x="-795" y="127559"/>
                    <a:pt x="0" y="77944"/>
                  </a:cubicBezTo>
                  <a:close/>
                </a:path>
                <a:path w="1808150" h="684803" fill="none" stroke="0" extrusionOk="0">
                  <a:moveTo>
                    <a:pt x="0" y="77944"/>
                  </a:moveTo>
                  <a:cubicBezTo>
                    <a:pt x="250" y="30154"/>
                    <a:pt x="27680" y="-9239"/>
                    <a:pt x="48128" y="0"/>
                  </a:cubicBezTo>
                  <a:cubicBezTo>
                    <a:pt x="84152" y="8112"/>
                    <a:pt x="102126" y="5535"/>
                    <a:pt x="145135" y="0"/>
                  </a:cubicBezTo>
                  <a:cubicBezTo>
                    <a:pt x="191447" y="-6345"/>
                    <a:pt x="198131" y="-1141"/>
                    <a:pt x="225024" y="0"/>
                  </a:cubicBezTo>
                  <a:cubicBezTo>
                    <a:pt x="254427" y="950"/>
                    <a:pt x="316169" y="18843"/>
                    <a:pt x="356269" y="0"/>
                  </a:cubicBezTo>
                  <a:cubicBezTo>
                    <a:pt x="389263" y="4862"/>
                    <a:pt x="437088" y="20007"/>
                    <a:pt x="504633" y="0"/>
                  </a:cubicBezTo>
                  <a:cubicBezTo>
                    <a:pt x="577624" y="-6844"/>
                    <a:pt x="591371" y="-10209"/>
                    <a:pt x="618759" y="0"/>
                  </a:cubicBezTo>
                  <a:cubicBezTo>
                    <a:pt x="653573" y="10073"/>
                    <a:pt x="670382" y="8417"/>
                    <a:pt x="715766" y="0"/>
                  </a:cubicBezTo>
                  <a:cubicBezTo>
                    <a:pt x="762499" y="841"/>
                    <a:pt x="771439" y="7499"/>
                    <a:pt x="812773" y="0"/>
                  </a:cubicBezTo>
                  <a:cubicBezTo>
                    <a:pt x="856020" y="-2321"/>
                    <a:pt x="869603" y="-327"/>
                    <a:pt x="892662" y="0"/>
                  </a:cubicBezTo>
                  <a:cubicBezTo>
                    <a:pt x="919818" y="-679"/>
                    <a:pt x="952984" y="105"/>
                    <a:pt x="972550" y="0"/>
                  </a:cubicBezTo>
                  <a:cubicBezTo>
                    <a:pt x="988425" y="2036"/>
                    <a:pt x="1031755" y="8244"/>
                    <a:pt x="1052438" y="0"/>
                  </a:cubicBezTo>
                  <a:cubicBezTo>
                    <a:pt x="1078676" y="9812"/>
                    <a:pt x="1101665" y="-9634"/>
                    <a:pt x="1132326" y="0"/>
                  </a:cubicBezTo>
                  <a:cubicBezTo>
                    <a:pt x="1154674" y="11712"/>
                    <a:pt x="1253506" y="-439"/>
                    <a:pt x="1280690" y="0"/>
                  </a:cubicBezTo>
                  <a:cubicBezTo>
                    <a:pt x="1320949" y="-2188"/>
                    <a:pt x="1359494" y="7567"/>
                    <a:pt x="1394816" y="0"/>
                  </a:cubicBezTo>
                  <a:cubicBezTo>
                    <a:pt x="1440584" y="8082"/>
                    <a:pt x="1491458" y="-10807"/>
                    <a:pt x="1543181" y="0"/>
                  </a:cubicBezTo>
                  <a:cubicBezTo>
                    <a:pt x="1619162" y="19122"/>
                    <a:pt x="1669201" y="12730"/>
                    <a:pt x="1760020" y="0"/>
                  </a:cubicBezTo>
                  <a:cubicBezTo>
                    <a:pt x="1782904" y="-1783"/>
                    <a:pt x="1799770" y="34824"/>
                    <a:pt x="1808149" y="77944"/>
                  </a:cubicBezTo>
                  <a:cubicBezTo>
                    <a:pt x="1808831" y="107646"/>
                    <a:pt x="1802910" y="188411"/>
                    <a:pt x="1808149" y="243670"/>
                  </a:cubicBezTo>
                  <a:cubicBezTo>
                    <a:pt x="1814379" y="304155"/>
                    <a:pt x="1799336" y="344632"/>
                    <a:pt x="1808149" y="414686"/>
                  </a:cubicBezTo>
                  <a:cubicBezTo>
                    <a:pt x="1816811" y="482501"/>
                    <a:pt x="1805855" y="557813"/>
                    <a:pt x="1808149" y="606858"/>
                  </a:cubicBezTo>
                  <a:cubicBezTo>
                    <a:pt x="1805671" y="655373"/>
                    <a:pt x="1796501" y="688533"/>
                    <a:pt x="1760020" y="684803"/>
                  </a:cubicBezTo>
                  <a:cubicBezTo>
                    <a:pt x="1720234" y="679508"/>
                    <a:pt x="1692229" y="697289"/>
                    <a:pt x="1663013" y="684803"/>
                  </a:cubicBezTo>
                  <a:cubicBezTo>
                    <a:pt x="1630662" y="693115"/>
                    <a:pt x="1596771" y="686614"/>
                    <a:pt x="1583125" y="684803"/>
                  </a:cubicBezTo>
                  <a:cubicBezTo>
                    <a:pt x="1570093" y="677507"/>
                    <a:pt x="1498362" y="679866"/>
                    <a:pt x="1451879" y="684803"/>
                  </a:cubicBezTo>
                  <a:cubicBezTo>
                    <a:pt x="1401380" y="687594"/>
                    <a:pt x="1390874" y="685844"/>
                    <a:pt x="1354873" y="684803"/>
                  </a:cubicBezTo>
                  <a:cubicBezTo>
                    <a:pt x="1316276" y="689389"/>
                    <a:pt x="1302051" y="678887"/>
                    <a:pt x="1257865" y="684803"/>
                  </a:cubicBezTo>
                  <a:cubicBezTo>
                    <a:pt x="1214834" y="692111"/>
                    <a:pt x="1168129" y="675603"/>
                    <a:pt x="1126620" y="684803"/>
                  </a:cubicBezTo>
                  <a:cubicBezTo>
                    <a:pt x="1091129" y="672200"/>
                    <a:pt x="1055407" y="685992"/>
                    <a:pt x="978256" y="684803"/>
                  </a:cubicBezTo>
                  <a:cubicBezTo>
                    <a:pt x="942649" y="686241"/>
                    <a:pt x="871077" y="682100"/>
                    <a:pt x="829893" y="684803"/>
                  </a:cubicBezTo>
                  <a:cubicBezTo>
                    <a:pt x="769452" y="692917"/>
                    <a:pt x="753942" y="679320"/>
                    <a:pt x="715766" y="684803"/>
                  </a:cubicBezTo>
                  <a:cubicBezTo>
                    <a:pt x="682615" y="683607"/>
                    <a:pt x="662440" y="676728"/>
                    <a:pt x="635878" y="684803"/>
                  </a:cubicBezTo>
                  <a:cubicBezTo>
                    <a:pt x="605934" y="686870"/>
                    <a:pt x="590384" y="689657"/>
                    <a:pt x="555989" y="684803"/>
                  </a:cubicBezTo>
                  <a:cubicBezTo>
                    <a:pt x="522896" y="675345"/>
                    <a:pt x="499255" y="678465"/>
                    <a:pt x="441863" y="684803"/>
                  </a:cubicBezTo>
                  <a:cubicBezTo>
                    <a:pt x="389791" y="684803"/>
                    <a:pt x="386568" y="680126"/>
                    <a:pt x="361975" y="684803"/>
                  </a:cubicBezTo>
                  <a:cubicBezTo>
                    <a:pt x="337148" y="679655"/>
                    <a:pt x="286352" y="687792"/>
                    <a:pt x="264968" y="684803"/>
                  </a:cubicBezTo>
                  <a:cubicBezTo>
                    <a:pt x="245101" y="692151"/>
                    <a:pt x="178859" y="690157"/>
                    <a:pt x="150841" y="684803"/>
                  </a:cubicBezTo>
                  <a:cubicBezTo>
                    <a:pt x="118924" y="680916"/>
                    <a:pt x="88393" y="666795"/>
                    <a:pt x="48128" y="684803"/>
                  </a:cubicBezTo>
                  <a:cubicBezTo>
                    <a:pt x="27532" y="692032"/>
                    <a:pt x="-8496" y="667369"/>
                    <a:pt x="0" y="606858"/>
                  </a:cubicBezTo>
                  <a:cubicBezTo>
                    <a:pt x="1939" y="540738"/>
                    <a:pt x="-12550" y="513289"/>
                    <a:pt x="0" y="430553"/>
                  </a:cubicBezTo>
                  <a:cubicBezTo>
                    <a:pt x="300" y="345471"/>
                    <a:pt x="752" y="342469"/>
                    <a:pt x="0" y="270116"/>
                  </a:cubicBezTo>
                  <a:cubicBezTo>
                    <a:pt x="-7518" y="187432"/>
                    <a:pt x="458" y="122870"/>
                    <a:pt x="0" y="77944"/>
                  </a:cubicBezTo>
                  <a:close/>
                </a:path>
                <a:path w="1808150" h="684803" fill="none" stroke="0" extrusionOk="0">
                  <a:moveTo>
                    <a:pt x="0" y="77944"/>
                  </a:moveTo>
                  <a:cubicBezTo>
                    <a:pt x="1588" y="29617"/>
                    <a:pt x="13784" y="-116"/>
                    <a:pt x="48128" y="0"/>
                  </a:cubicBezTo>
                  <a:cubicBezTo>
                    <a:pt x="85214" y="5156"/>
                    <a:pt x="99651" y="10186"/>
                    <a:pt x="145135" y="0"/>
                  </a:cubicBezTo>
                  <a:cubicBezTo>
                    <a:pt x="191582" y="-4798"/>
                    <a:pt x="198351" y="-2667"/>
                    <a:pt x="225024" y="0"/>
                  </a:cubicBezTo>
                  <a:cubicBezTo>
                    <a:pt x="254878" y="-7499"/>
                    <a:pt x="311152" y="8852"/>
                    <a:pt x="356269" y="0"/>
                  </a:cubicBezTo>
                  <a:cubicBezTo>
                    <a:pt x="387771" y="-13472"/>
                    <a:pt x="428391" y="29145"/>
                    <a:pt x="504633" y="0"/>
                  </a:cubicBezTo>
                  <a:cubicBezTo>
                    <a:pt x="578616" y="-7897"/>
                    <a:pt x="591250" y="-11475"/>
                    <a:pt x="618759" y="0"/>
                  </a:cubicBezTo>
                  <a:cubicBezTo>
                    <a:pt x="649921" y="12768"/>
                    <a:pt x="672572" y="-3593"/>
                    <a:pt x="715766" y="0"/>
                  </a:cubicBezTo>
                  <a:cubicBezTo>
                    <a:pt x="764107" y="-651"/>
                    <a:pt x="769153" y="6371"/>
                    <a:pt x="812773" y="0"/>
                  </a:cubicBezTo>
                  <a:cubicBezTo>
                    <a:pt x="859188" y="-5036"/>
                    <a:pt x="867472" y="4231"/>
                    <a:pt x="892662" y="0"/>
                  </a:cubicBezTo>
                  <a:cubicBezTo>
                    <a:pt x="923148" y="-5069"/>
                    <a:pt x="952556" y="3555"/>
                    <a:pt x="972550" y="0"/>
                  </a:cubicBezTo>
                  <a:cubicBezTo>
                    <a:pt x="993330" y="-4196"/>
                    <a:pt x="1030767" y="6385"/>
                    <a:pt x="1052438" y="0"/>
                  </a:cubicBezTo>
                  <a:cubicBezTo>
                    <a:pt x="1083089" y="7363"/>
                    <a:pt x="1102820" y="-9336"/>
                    <a:pt x="1132326" y="0"/>
                  </a:cubicBezTo>
                  <a:cubicBezTo>
                    <a:pt x="1155029" y="19885"/>
                    <a:pt x="1247219" y="-2138"/>
                    <a:pt x="1280690" y="0"/>
                  </a:cubicBezTo>
                  <a:cubicBezTo>
                    <a:pt x="1317837" y="961"/>
                    <a:pt x="1359988" y="2955"/>
                    <a:pt x="1394816" y="0"/>
                  </a:cubicBezTo>
                  <a:cubicBezTo>
                    <a:pt x="1443071" y="-2493"/>
                    <a:pt x="1491567" y="-14044"/>
                    <a:pt x="1543181" y="0"/>
                  </a:cubicBezTo>
                  <a:cubicBezTo>
                    <a:pt x="1613888" y="13070"/>
                    <a:pt x="1667103" y="-5792"/>
                    <a:pt x="1760020" y="0"/>
                  </a:cubicBezTo>
                  <a:cubicBezTo>
                    <a:pt x="1778747" y="-11099"/>
                    <a:pt x="1813303" y="22947"/>
                    <a:pt x="1808149" y="77944"/>
                  </a:cubicBezTo>
                  <a:cubicBezTo>
                    <a:pt x="1817219" y="100728"/>
                    <a:pt x="1806018" y="181951"/>
                    <a:pt x="1808149" y="243670"/>
                  </a:cubicBezTo>
                  <a:cubicBezTo>
                    <a:pt x="1818008" y="302353"/>
                    <a:pt x="1797173" y="340554"/>
                    <a:pt x="1808149" y="414686"/>
                  </a:cubicBezTo>
                  <a:cubicBezTo>
                    <a:pt x="1805517" y="478750"/>
                    <a:pt x="1810791" y="562057"/>
                    <a:pt x="1808149" y="606858"/>
                  </a:cubicBezTo>
                  <a:cubicBezTo>
                    <a:pt x="1809881" y="654527"/>
                    <a:pt x="1795664" y="683313"/>
                    <a:pt x="1760020" y="684803"/>
                  </a:cubicBezTo>
                  <a:cubicBezTo>
                    <a:pt x="1728310" y="679933"/>
                    <a:pt x="1686487" y="687148"/>
                    <a:pt x="1663013" y="684803"/>
                  </a:cubicBezTo>
                  <a:cubicBezTo>
                    <a:pt x="1631165" y="691980"/>
                    <a:pt x="1601694" y="678331"/>
                    <a:pt x="1583125" y="684803"/>
                  </a:cubicBezTo>
                  <a:cubicBezTo>
                    <a:pt x="1574519" y="682950"/>
                    <a:pt x="1488123" y="658475"/>
                    <a:pt x="1451879" y="684803"/>
                  </a:cubicBezTo>
                  <a:cubicBezTo>
                    <a:pt x="1400024" y="688592"/>
                    <a:pt x="1390202" y="685951"/>
                    <a:pt x="1354873" y="684803"/>
                  </a:cubicBezTo>
                  <a:cubicBezTo>
                    <a:pt x="1316699" y="681628"/>
                    <a:pt x="1304169" y="679220"/>
                    <a:pt x="1257865" y="684803"/>
                  </a:cubicBezTo>
                  <a:cubicBezTo>
                    <a:pt x="1207293" y="693984"/>
                    <a:pt x="1162701" y="690308"/>
                    <a:pt x="1126620" y="684803"/>
                  </a:cubicBezTo>
                  <a:cubicBezTo>
                    <a:pt x="1089275" y="671898"/>
                    <a:pt x="1049675" y="677260"/>
                    <a:pt x="978256" y="684803"/>
                  </a:cubicBezTo>
                  <a:cubicBezTo>
                    <a:pt x="911969" y="679636"/>
                    <a:pt x="889915" y="684735"/>
                    <a:pt x="829893" y="684803"/>
                  </a:cubicBezTo>
                  <a:cubicBezTo>
                    <a:pt x="766438" y="685475"/>
                    <a:pt x="748415" y="677562"/>
                    <a:pt x="715766" y="684803"/>
                  </a:cubicBezTo>
                  <a:cubicBezTo>
                    <a:pt x="680808" y="686034"/>
                    <a:pt x="660278" y="673191"/>
                    <a:pt x="635878" y="684803"/>
                  </a:cubicBezTo>
                  <a:cubicBezTo>
                    <a:pt x="611967" y="684083"/>
                    <a:pt x="586517" y="689453"/>
                    <a:pt x="555989" y="684803"/>
                  </a:cubicBezTo>
                  <a:cubicBezTo>
                    <a:pt x="522764" y="679155"/>
                    <a:pt x="503049" y="682461"/>
                    <a:pt x="441863" y="684803"/>
                  </a:cubicBezTo>
                  <a:cubicBezTo>
                    <a:pt x="389871" y="685540"/>
                    <a:pt x="385739" y="679444"/>
                    <a:pt x="361975" y="684803"/>
                  </a:cubicBezTo>
                  <a:cubicBezTo>
                    <a:pt x="336639" y="683337"/>
                    <a:pt x="291211" y="676662"/>
                    <a:pt x="264968" y="684803"/>
                  </a:cubicBezTo>
                  <a:cubicBezTo>
                    <a:pt x="246033" y="697226"/>
                    <a:pt x="181082" y="690728"/>
                    <a:pt x="150841" y="684803"/>
                  </a:cubicBezTo>
                  <a:cubicBezTo>
                    <a:pt x="118848" y="676895"/>
                    <a:pt x="73634" y="673154"/>
                    <a:pt x="48128" y="684803"/>
                  </a:cubicBezTo>
                  <a:cubicBezTo>
                    <a:pt x="29529" y="703376"/>
                    <a:pt x="-3707" y="660744"/>
                    <a:pt x="0" y="606858"/>
                  </a:cubicBezTo>
                  <a:cubicBezTo>
                    <a:pt x="8634" y="549327"/>
                    <a:pt x="-1724" y="519228"/>
                    <a:pt x="0" y="430553"/>
                  </a:cubicBezTo>
                  <a:cubicBezTo>
                    <a:pt x="909" y="346115"/>
                    <a:pt x="570" y="341831"/>
                    <a:pt x="0" y="270116"/>
                  </a:cubicBezTo>
                  <a:cubicBezTo>
                    <a:pt x="-4529" y="193841"/>
                    <a:pt x="-8068" y="128680"/>
                    <a:pt x="0" y="77944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19050">
              <a:solidFill>
                <a:schemeClr val="tx1"/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4236762247">
                    <a:custGeom>
                      <a:avLst/>
                      <a:gdLst>
                        <a:gd name="connsiteX0" fmla="*/ 0 w 3298129"/>
                        <a:gd name="connsiteY0" fmla="*/ 77944 h 684803"/>
                        <a:gd name="connsiteX1" fmla="*/ 87788 w 3298129"/>
                        <a:gd name="connsiteY1" fmla="*/ 0 h 684803"/>
                        <a:gd name="connsiteX2" fmla="*/ 264733 w 3298129"/>
                        <a:gd name="connsiteY2" fmla="*/ 0 h 684803"/>
                        <a:gd name="connsiteX3" fmla="*/ 410452 w 3298129"/>
                        <a:gd name="connsiteY3" fmla="*/ 0 h 684803"/>
                        <a:gd name="connsiteX4" fmla="*/ 649848 w 3298129"/>
                        <a:gd name="connsiteY4" fmla="*/ 0 h 684803"/>
                        <a:gd name="connsiteX5" fmla="*/ 920469 w 3298129"/>
                        <a:gd name="connsiteY5" fmla="*/ 0 h 684803"/>
                        <a:gd name="connsiteX6" fmla="*/ 1128639 w 3298129"/>
                        <a:gd name="connsiteY6" fmla="*/ 0 h 684803"/>
                        <a:gd name="connsiteX7" fmla="*/ 1305583 w 3298129"/>
                        <a:gd name="connsiteY7" fmla="*/ 0 h 684803"/>
                        <a:gd name="connsiteX8" fmla="*/ 1482528 w 3298129"/>
                        <a:gd name="connsiteY8" fmla="*/ 0 h 684803"/>
                        <a:gd name="connsiteX9" fmla="*/ 1628247 w 3298129"/>
                        <a:gd name="connsiteY9" fmla="*/ 0 h 684803"/>
                        <a:gd name="connsiteX10" fmla="*/ 1773966 w 3298129"/>
                        <a:gd name="connsiteY10" fmla="*/ 0 h 684803"/>
                        <a:gd name="connsiteX11" fmla="*/ 1919685 w 3298129"/>
                        <a:gd name="connsiteY11" fmla="*/ 0 h 684803"/>
                        <a:gd name="connsiteX12" fmla="*/ 2065404 w 3298129"/>
                        <a:gd name="connsiteY12" fmla="*/ 0 h 684803"/>
                        <a:gd name="connsiteX13" fmla="*/ 2336025 w 3298129"/>
                        <a:gd name="connsiteY13" fmla="*/ 0 h 684803"/>
                        <a:gd name="connsiteX14" fmla="*/ 2544195 w 3298129"/>
                        <a:gd name="connsiteY14" fmla="*/ 0 h 684803"/>
                        <a:gd name="connsiteX15" fmla="*/ 2814817 w 3298129"/>
                        <a:gd name="connsiteY15" fmla="*/ 0 h 684803"/>
                        <a:gd name="connsiteX16" fmla="*/ 3210340 w 3298129"/>
                        <a:gd name="connsiteY16" fmla="*/ 0 h 684803"/>
                        <a:gd name="connsiteX17" fmla="*/ 3298128 w 3298129"/>
                        <a:gd name="connsiteY17" fmla="*/ 77944 h 684803"/>
                        <a:gd name="connsiteX18" fmla="*/ 3298128 w 3298129"/>
                        <a:gd name="connsiteY18" fmla="*/ 243670 h 684803"/>
                        <a:gd name="connsiteX19" fmla="*/ 3298128 w 3298129"/>
                        <a:gd name="connsiteY19" fmla="*/ 414686 h 684803"/>
                        <a:gd name="connsiteX20" fmla="*/ 3298128 w 3298129"/>
                        <a:gd name="connsiteY20" fmla="*/ 606858 h 684803"/>
                        <a:gd name="connsiteX21" fmla="*/ 3210340 w 3298129"/>
                        <a:gd name="connsiteY21" fmla="*/ 684803 h 684803"/>
                        <a:gd name="connsiteX22" fmla="*/ 3033395 w 3298129"/>
                        <a:gd name="connsiteY22" fmla="*/ 684803 h 684803"/>
                        <a:gd name="connsiteX23" fmla="*/ 2887676 w 3298129"/>
                        <a:gd name="connsiteY23" fmla="*/ 684803 h 684803"/>
                        <a:gd name="connsiteX24" fmla="*/ 2648280 w 3298129"/>
                        <a:gd name="connsiteY24" fmla="*/ 684803 h 684803"/>
                        <a:gd name="connsiteX25" fmla="*/ 2471336 w 3298129"/>
                        <a:gd name="connsiteY25" fmla="*/ 684803 h 684803"/>
                        <a:gd name="connsiteX26" fmla="*/ 2294391 w 3298129"/>
                        <a:gd name="connsiteY26" fmla="*/ 684803 h 684803"/>
                        <a:gd name="connsiteX27" fmla="*/ 2054996 w 3298129"/>
                        <a:gd name="connsiteY27" fmla="*/ 684803 h 684803"/>
                        <a:gd name="connsiteX28" fmla="*/ 1784374 w 3298129"/>
                        <a:gd name="connsiteY28" fmla="*/ 684803 h 684803"/>
                        <a:gd name="connsiteX29" fmla="*/ 1513754 w 3298129"/>
                        <a:gd name="connsiteY29" fmla="*/ 684803 h 684803"/>
                        <a:gd name="connsiteX30" fmla="*/ 1305583 w 3298129"/>
                        <a:gd name="connsiteY30" fmla="*/ 684803 h 684803"/>
                        <a:gd name="connsiteX31" fmla="*/ 1159864 w 3298129"/>
                        <a:gd name="connsiteY31" fmla="*/ 684803 h 684803"/>
                        <a:gd name="connsiteX32" fmla="*/ 1014145 w 3298129"/>
                        <a:gd name="connsiteY32" fmla="*/ 684803 h 684803"/>
                        <a:gd name="connsiteX33" fmla="*/ 805975 w 3298129"/>
                        <a:gd name="connsiteY33" fmla="*/ 684803 h 684803"/>
                        <a:gd name="connsiteX34" fmla="*/ 660256 w 3298129"/>
                        <a:gd name="connsiteY34" fmla="*/ 684803 h 684803"/>
                        <a:gd name="connsiteX35" fmla="*/ 483311 w 3298129"/>
                        <a:gd name="connsiteY35" fmla="*/ 684803 h 684803"/>
                        <a:gd name="connsiteX36" fmla="*/ 275141 w 3298129"/>
                        <a:gd name="connsiteY36" fmla="*/ 684803 h 684803"/>
                        <a:gd name="connsiteX37" fmla="*/ 87788 w 3298129"/>
                        <a:gd name="connsiteY37" fmla="*/ 684803 h 684803"/>
                        <a:gd name="connsiteX38" fmla="*/ 0 w 3298129"/>
                        <a:gd name="connsiteY38" fmla="*/ 606858 h 684803"/>
                        <a:gd name="connsiteX39" fmla="*/ 0 w 3298129"/>
                        <a:gd name="connsiteY39" fmla="*/ 430553 h 684803"/>
                        <a:gd name="connsiteX40" fmla="*/ 0 w 3298129"/>
                        <a:gd name="connsiteY40" fmla="*/ 270116 h 684803"/>
                        <a:gd name="connsiteX41" fmla="*/ 0 w 3298129"/>
                        <a:gd name="connsiteY41" fmla="*/ 77944 h 684803"/>
                        <a:gd name="connsiteX0" fmla="*/ 0 w 3298129"/>
                        <a:gd name="connsiteY0" fmla="*/ 77944 h 684803"/>
                        <a:gd name="connsiteX1" fmla="*/ 87788 w 3298129"/>
                        <a:gd name="connsiteY1" fmla="*/ 0 h 684803"/>
                        <a:gd name="connsiteX2" fmla="*/ 327184 w 3298129"/>
                        <a:gd name="connsiteY2" fmla="*/ 0 h 684803"/>
                        <a:gd name="connsiteX3" fmla="*/ 504128 w 3298129"/>
                        <a:gd name="connsiteY3" fmla="*/ 0 h 684803"/>
                        <a:gd name="connsiteX4" fmla="*/ 618622 w 3298129"/>
                        <a:gd name="connsiteY4" fmla="*/ 0 h 684803"/>
                        <a:gd name="connsiteX5" fmla="*/ 795567 w 3298129"/>
                        <a:gd name="connsiteY5" fmla="*/ 0 h 684803"/>
                        <a:gd name="connsiteX6" fmla="*/ 910060 w 3298129"/>
                        <a:gd name="connsiteY6" fmla="*/ 0 h 684803"/>
                        <a:gd name="connsiteX7" fmla="*/ 1180681 w 3298129"/>
                        <a:gd name="connsiteY7" fmla="*/ 0 h 684803"/>
                        <a:gd name="connsiteX8" fmla="*/ 1326400 w 3298129"/>
                        <a:gd name="connsiteY8" fmla="*/ 0 h 684803"/>
                        <a:gd name="connsiteX9" fmla="*/ 1565796 w 3298129"/>
                        <a:gd name="connsiteY9" fmla="*/ 0 h 684803"/>
                        <a:gd name="connsiteX10" fmla="*/ 1711515 w 3298129"/>
                        <a:gd name="connsiteY10" fmla="*/ 0 h 684803"/>
                        <a:gd name="connsiteX11" fmla="*/ 1982136 w 3298129"/>
                        <a:gd name="connsiteY11" fmla="*/ 0 h 684803"/>
                        <a:gd name="connsiteX12" fmla="*/ 2127855 w 3298129"/>
                        <a:gd name="connsiteY12" fmla="*/ 0 h 684803"/>
                        <a:gd name="connsiteX13" fmla="*/ 2336025 w 3298129"/>
                        <a:gd name="connsiteY13" fmla="*/ 0 h 684803"/>
                        <a:gd name="connsiteX14" fmla="*/ 2606646 w 3298129"/>
                        <a:gd name="connsiteY14" fmla="*/ 0 h 684803"/>
                        <a:gd name="connsiteX15" fmla="*/ 2783591 w 3298129"/>
                        <a:gd name="connsiteY15" fmla="*/ 0 h 684803"/>
                        <a:gd name="connsiteX16" fmla="*/ 2960535 w 3298129"/>
                        <a:gd name="connsiteY16" fmla="*/ 0 h 684803"/>
                        <a:gd name="connsiteX17" fmla="*/ 3210340 w 3298129"/>
                        <a:gd name="connsiteY17" fmla="*/ 0 h 684803"/>
                        <a:gd name="connsiteX18" fmla="*/ 3298128 w 3298129"/>
                        <a:gd name="connsiteY18" fmla="*/ 77944 h 684803"/>
                        <a:gd name="connsiteX19" fmla="*/ 3298128 w 3298129"/>
                        <a:gd name="connsiteY19" fmla="*/ 248959 h 684803"/>
                        <a:gd name="connsiteX20" fmla="*/ 3298128 w 3298129"/>
                        <a:gd name="connsiteY20" fmla="*/ 409397 h 684803"/>
                        <a:gd name="connsiteX21" fmla="*/ 3298128 w 3298129"/>
                        <a:gd name="connsiteY21" fmla="*/ 606858 h 684803"/>
                        <a:gd name="connsiteX22" fmla="*/ 3210340 w 3298129"/>
                        <a:gd name="connsiteY22" fmla="*/ 684803 h 684803"/>
                        <a:gd name="connsiteX23" fmla="*/ 3002170 w 3298129"/>
                        <a:gd name="connsiteY23" fmla="*/ 684803 h 684803"/>
                        <a:gd name="connsiteX24" fmla="*/ 2856450 w 3298129"/>
                        <a:gd name="connsiteY24" fmla="*/ 684803 h 684803"/>
                        <a:gd name="connsiteX25" fmla="*/ 2679506 w 3298129"/>
                        <a:gd name="connsiteY25" fmla="*/ 684803 h 684803"/>
                        <a:gd name="connsiteX26" fmla="*/ 2440110 w 3298129"/>
                        <a:gd name="connsiteY26" fmla="*/ 684803 h 684803"/>
                        <a:gd name="connsiteX27" fmla="*/ 2294391 w 3298129"/>
                        <a:gd name="connsiteY27" fmla="*/ 684803 h 684803"/>
                        <a:gd name="connsiteX28" fmla="*/ 2179898 w 3298129"/>
                        <a:gd name="connsiteY28" fmla="*/ 684803 h 684803"/>
                        <a:gd name="connsiteX29" fmla="*/ 1971728 w 3298129"/>
                        <a:gd name="connsiteY29" fmla="*/ 684803 h 684803"/>
                        <a:gd name="connsiteX30" fmla="*/ 1857234 w 3298129"/>
                        <a:gd name="connsiteY30" fmla="*/ 684803 h 684803"/>
                        <a:gd name="connsiteX31" fmla="*/ 1680289 w 3298129"/>
                        <a:gd name="connsiteY31" fmla="*/ 684803 h 684803"/>
                        <a:gd name="connsiteX32" fmla="*/ 1534571 w 3298129"/>
                        <a:gd name="connsiteY32" fmla="*/ 684803 h 684803"/>
                        <a:gd name="connsiteX33" fmla="*/ 1326400 w 3298129"/>
                        <a:gd name="connsiteY33" fmla="*/ 684803 h 684803"/>
                        <a:gd name="connsiteX34" fmla="*/ 1180681 w 3298129"/>
                        <a:gd name="connsiteY34" fmla="*/ 684803 h 684803"/>
                        <a:gd name="connsiteX35" fmla="*/ 1066188 w 3298129"/>
                        <a:gd name="connsiteY35" fmla="*/ 684803 h 684803"/>
                        <a:gd name="connsiteX36" fmla="*/ 795567 w 3298129"/>
                        <a:gd name="connsiteY36" fmla="*/ 684803 h 684803"/>
                        <a:gd name="connsiteX37" fmla="*/ 524945 w 3298129"/>
                        <a:gd name="connsiteY37" fmla="*/ 684803 h 684803"/>
                        <a:gd name="connsiteX38" fmla="*/ 285550 w 3298129"/>
                        <a:gd name="connsiteY38" fmla="*/ 684803 h 684803"/>
                        <a:gd name="connsiteX39" fmla="*/ 87788 w 3298129"/>
                        <a:gd name="connsiteY39" fmla="*/ 684803 h 684803"/>
                        <a:gd name="connsiteX40" fmla="*/ 0 w 3298129"/>
                        <a:gd name="connsiteY40" fmla="*/ 606858 h 684803"/>
                        <a:gd name="connsiteX41" fmla="*/ 0 w 3298129"/>
                        <a:gd name="connsiteY41" fmla="*/ 425264 h 684803"/>
                        <a:gd name="connsiteX42" fmla="*/ 0 w 3298129"/>
                        <a:gd name="connsiteY42" fmla="*/ 243670 h 684803"/>
                        <a:gd name="connsiteX43" fmla="*/ 0 w 3298129"/>
                        <a:gd name="connsiteY43" fmla="*/ 77944 h 68480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</a:cxnLst>
                      <a:rect l="l" t="t" r="r" b="b"/>
                      <a:pathLst>
                        <a:path w="3298129" h="684803" fill="none" extrusionOk="0">
                          <a:moveTo>
                            <a:pt x="0" y="77944"/>
                          </a:moveTo>
                          <a:cubicBezTo>
                            <a:pt x="-4116" y="24053"/>
                            <a:pt x="22742" y="-60"/>
                            <a:pt x="87788" y="0"/>
                          </a:cubicBezTo>
                          <a:cubicBezTo>
                            <a:pt x="150902" y="3394"/>
                            <a:pt x="179666" y="10176"/>
                            <a:pt x="264733" y="0"/>
                          </a:cubicBezTo>
                          <a:cubicBezTo>
                            <a:pt x="348399" y="-5425"/>
                            <a:pt x="360681" y="-2609"/>
                            <a:pt x="410452" y="0"/>
                          </a:cubicBezTo>
                          <a:cubicBezTo>
                            <a:pt x="460264" y="1727"/>
                            <a:pt x="578160" y="2623"/>
                            <a:pt x="649848" y="0"/>
                          </a:cubicBezTo>
                          <a:cubicBezTo>
                            <a:pt x="704735" y="-22865"/>
                            <a:pt x="782010" y="17021"/>
                            <a:pt x="920469" y="0"/>
                          </a:cubicBezTo>
                          <a:cubicBezTo>
                            <a:pt x="1052141" y="-7421"/>
                            <a:pt x="1074346" y="-11024"/>
                            <a:pt x="1128639" y="0"/>
                          </a:cubicBezTo>
                          <a:cubicBezTo>
                            <a:pt x="1182721" y="11054"/>
                            <a:pt x="1225277" y="-8818"/>
                            <a:pt x="1305583" y="0"/>
                          </a:cubicBezTo>
                          <a:cubicBezTo>
                            <a:pt x="1390915" y="-163"/>
                            <a:pt x="1402021" y="5663"/>
                            <a:pt x="1482528" y="0"/>
                          </a:cubicBezTo>
                          <a:cubicBezTo>
                            <a:pt x="1565775" y="-6038"/>
                            <a:pt x="1580601" y="4411"/>
                            <a:pt x="1628247" y="0"/>
                          </a:cubicBezTo>
                          <a:cubicBezTo>
                            <a:pt x="1677927" y="-4486"/>
                            <a:pt x="1739120" y="4252"/>
                            <a:pt x="1773966" y="0"/>
                          </a:cubicBezTo>
                          <a:cubicBezTo>
                            <a:pt x="1813096" y="-5801"/>
                            <a:pt x="1874717" y="2692"/>
                            <a:pt x="1919685" y="0"/>
                          </a:cubicBezTo>
                          <a:cubicBezTo>
                            <a:pt x="1967730" y="8134"/>
                            <a:pt x="2018688" y="-4287"/>
                            <a:pt x="2065404" y="0"/>
                          </a:cubicBezTo>
                          <a:cubicBezTo>
                            <a:pt x="2109064" y="18641"/>
                            <a:pt x="2257655" y="2922"/>
                            <a:pt x="2336025" y="0"/>
                          </a:cubicBezTo>
                          <a:cubicBezTo>
                            <a:pt x="2407610" y="330"/>
                            <a:pt x="2473126" y="4535"/>
                            <a:pt x="2544195" y="0"/>
                          </a:cubicBezTo>
                          <a:cubicBezTo>
                            <a:pt x="2608361" y="-5532"/>
                            <a:pt x="2705350" y="-13720"/>
                            <a:pt x="2814817" y="0"/>
                          </a:cubicBezTo>
                          <a:cubicBezTo>
                            <a:pt x="2928066" y="1174"/>
                            <a:pt x="3042515" y="-12185"/>
                            <a:pt x="3210340" y="0"/>
                          </a:cubicBezTo>
                          <a:cubicBezTo>
                            <a:pt x="3255505" y="-5391"/>
                            <a:pt x="3306999" y="32496"/>
                            <a:pt x="3298128" y="77944"/>
                          </a:cubicBezTo>
                          <a:cubicBezTo>
                            <a:pt x="3296598" y="112946"/>
                            <a:pt x="3305956" y="180407"/>
                            <a:pt x="3298128" y="243670"/>
                          </a:cubicBezTo>
                          <a:cubicBezTo>
                            <a:pt x="3310714" y="299915"/>
                            <a:pt x="3293298" y="348642"/>
                            <a:pt x="3298128" y="414686"/>
                          </a:cubicBezTo>
                          <a:cubicBezTo>
                            <a:pt x="3311063" y="479505"/>
                            <a:pt x="3291760" y="550021"/>
                            <a:pt x="3298128" y="606858"/>
                          </a:cubicBezTo>
                          <a:cubicBezTo>
                            <a:pt x="3306217" y="647607"/>
                            <a:pt x="3268722" y="683899"/>
                            <a:pt x="3210340" y="684803"/>
                          </a:cubicBezTo>
                          <a:cubicBezTo>
                            <a:pt x="3160582" y="678400"/>
                            <a:pt x="3072237" y="683620"/>
                            <a:pt x="3033395" y="684803"/>
                          </a:cubicBezTo>
                          <a:cubicBezTo>
                            <a:pt x="2982708" y="689534"/>
                            <a:pt x="2926731" y="675766"/>
                            <a:pt x="2887676" y="684803"/>
                          </a:cubicBezTo>
                          <a:cubicBezTo>
                            <a:pt x="2867123" y="682788"/>
                            <a:pt x="2730098" y="662517"/>
                            <a:pt x="2648280" y="684803"/>
                          </a:cubicBezTo>
                          <a:cubicBezTo>
                            <a:pt x="2552453" y="689767"/>
                            <a:pt x="2538575" y="687125"/>
                            <a:pt x="2471336" y="684803"/>
                          </a:cubicBezTo>
                          <a:cubicBezTo>
                            <a:pt x="2401637" y="681247"/>
                            <a:pt x="2380192" y="679649"/>
                            <a:pt x="2294391" y="684803"/>
                          </a:cubicBezTo>
                          <a:cubicBezTo>
                            <a:pt x="2209605" y="688719"/>
                            <a:pt x="2119511" y="690807"/>
                            <a:pt x="2054996" y="684803"/>
                          </a:cubicBezTo>
                          <a:cubicBezTo>
                            <a:pt x="1980458" y="680405"/>
                            <a:pt x="1901055" y="677236"/>
                            <a:pt x="1784374" y="684803"/>
                          </a:cubicBezTo>
                          <a:cubicBezTo>
                            <a:pt x="1661183" y="678395"/>
                            <a:pt x="1628704" y="686206"/>
                            <a:pt x="1513754" y="684803"/>
                          </a:cubicBezTo>
                          <a:cubicBezTo>
                            <a:pt x="1397412" y="684975"/>
                            <a:pt x="1359777" y="680554"/>
                            <a:pt x="1305583" y="684803"/>
                          </a:cubicBezTo>
                          <a:cubicBezTo>
                            <a:pt x="1245682" y="689671"/>
                            <a:pt x="1210471" y="673700"/>
                            <a:pt x="1159864" y="684803"/>
                          </a:cubicBezTo>
                          <a:cubicBezTo>
                            <a:pt x="1118416" y="689968"/>
                            <a:pt x="1067296" y="689371"/>
                            <a:pt x="1014145" y="684803"/>
                          </a:cubicBezTo>
                          <a:cubicBezTo>
                            <a:pt x="955980" y="680694"/>
                            <a:pt x="905241" y="683166"/>
                            <a:pt x="805975" y="684803"/>
                          </a:cubicBezTo>
                          <a:cubicBezTo>
                            <a:pt x="709670" y="684807"/>
                            <a:pt x="704619" y="679858"/>
                            <a:pt x="660256" y="684803"/>
                          </a:cubicBezTo>
                          <a:cubicBezTo>
                            <a:pt x="617127" y="685274"/>
                            <a:pt x="528103" y="674619"/>
                            <a:pt x="483311" y="684803"/>
                          </a:cubicBezTo>
                          <a:cubicBezTo>
                            <a:pt x="434667" y="696796"/>
                            <a:pt x="334699" y="687286"/>
                            <a:pt x="275141" y="684803"/>
                          </a:cubicBezTo>
                          <a:cubicBezTo>
                            <a:pt x="220766" y="670339"/>
                            <a:pt x="134447" y="673886"/>
                            <a:pt x="87788" y="684803"/>
                          </a:cubicBezTo>
                          <a:cubicBezTo>
                            <a:pt x="47196" y="698864"/>
                            <a:pt x="-5426" y="652150"/>
                            <a:pt x="0" y="606858"/>
                          </a:cubicBezTo>
                          <a:cubicBezTo>
                            <a:pt x="5256" y="548566"/>
                            <a:pt x="-198" y="519581"/>
                            <a:pt x="0" y="430553"/>
                          </a:cubicBezTo>
                          <a:cubicBezTo>
                            <a:pt x="1727" y="345268"/>
                            <a:pt x="881" y="341655"/>
                            <a:pt x="0" y="270116"/>
                          </a:cubicBezTo>
                          <a:cubicBezTo>
                            <a:pt x="477" y="196684"/>
                            <a:pt x="-2449" y="137914"/>
                            <a:pt x="0" y="77944"/>
                          </a:cubicBezTo>
                          <a:close/>
                        </a:path>
                        <a:path w="3298129" h="684803" stroke="0" extrusionOk="0">
                          <a:moveTo>
                            <a:pt x="0" y="77944"/>
                          </a:moveTo>
                          <a:cubicBezTo>
                            <a:pt x="4755" y="37081"/>
                            <a:pt x="47775" y="-4807"/>
                            <a:pt x="87788" y="0"/>
                          </a:cubicBezTo>
                          <a:cubicBezTo>
                            <a:pt x="209494" y="612"/>
                            <a:pt x="242423" y="7815"/>
                            <a:pt x="327184" y="0"/>
                          </a:cubicBezTo>
                          <a:cubicBezTo>
                            <a:pt x="410409" y="479"/>
                            <a:pt x="463531" y="-7995"/>
                            <a:pt x="504128" y="0"/>
                          </a:cubicBezTo>
                          <a:cubicBezTo>
                            <a:pt x="551641" y="2387"/>
                            <a:pt x="598907" y="-530"/>
                            <a:pt x="618622" y="0"/>
                          </a:cubicBezTo>
                          <a:cubicBezTo>
                            <a:pt x="629622" y="5185"/>
                            <a:pt x="729533" y="-1897"/>
                            <a:pt x="795567" y="0"/>
                          </a:cubicBezTo>
                          <a:cubicBezTo>
                            <a:pt x="856115" y="33"/>
                            <a:pt x="874251" y="-2611"/>
                            <a:pt x="910060" y="0"/>
                          </a:cubicBezTo>
                          <a:cubicBezTo>
                            <a:pt x="942812" y="-5316"/>
                            <a:pt x="1108959" y="-4062"/>
                            <a:pt x="1180681" y="0"/>
                          </a:cubicBezTo>
                          <a:cubicBezTo>
                            <a:pt x="1245231" y="8658"/>
                            <a:pt x="1265515" y="3241"/>
                            <a:pt x="1326400" y="0"/>
                          </a:cubicBezTo>
                          <a:cubicBezTo>
                            <a:pt x="1375934" y="5651"/>
                            <a:pt x="1454611" y="-3419"/>
                            <a:pt x="1565796" y="0"/>
                          </a:cubicBezTo>
                          <a:cubicBezTo>
                            <a:pt x="1673015" y="-6473"/>
                            <a:pt x="1678049" y="-5573"/>
                            <a:pt x="1711515" y="0"/>
                          </a:cubicBezTo>
                          <a:cubicBezTo>
                            <a:pt x="1741032" y="4987"/>
                            <a:pt x="1910425" y="5080"/>
                            <a:pt x="1982136" y="0"/>
                          </a:cubicBezTo>
                          <a:cubicBezTo>
                            <a:pt x="2065652" y="-10560"/>
                            <a:pt x="2059663" y="4783"/>
                            <a:pt x="2127855" y="0"/>
                          </a:cubicBezTo>
                          <a:cubicBezTo>
                            <a:pt x="2187924" y="-5334"/>
                            <a:pt x="2288972" y="7067"/>
                            <a:pt x="2336025" y="0"/>
                          </a:cubicBezTo>
                          <a:cubicBezTo>
                            <a:pt x="2377377" y="-13277"/>
                            <a:pt x="2545112" y="-2180"/>
                            <a:pt x="2606646" y="0"/>
                          </a:cubicBezTo>
                          <a:cubicBezTo>
                            <a:pt x="2692187" y="-6597"/>
                            <a:pt x="2722574" y="-4744"/>
                            <a:pt x="2783591" y="0"/>
                          </a:cubicBezTo>
                          <a:cubicBezTo>
                            <a:pt x="2828661" y="7820"/>
                            <a:pt x="2880807" y="2282"/>
                            <a:pt x="2960535" y="0"/>
                          </a:cubicBezTo>
                          <a:cubicBezTo>
                            <a:pt x="3029385" y="5185"/>
                            <a:pt x="3134075" y="4229"/>
                            <a:pt x="3210340" y="0"/>
                          </a:cubicBezTo>
                          <a:cubicBezTo>
                            <a:pt x="3271786" y="356"/>
                            <a:pt x="3303108" y="34881"/>
                            <a:pt x="3298128" y="77944"/>
                          </a:cubicBezTo>
                          <a:cubicBezTo>
                            <a:pt x="3288108" y="139121"/>
                            <a:pt x="3288983" y="178537"/>
                            <a:pt x="3298128" y="248959"/>
                          </a:cubicBezTo>
                          <a:cubicBezTo>
                            <a:pt x="3301483" y="321317"/>
                            <a:pt x="3305627" y="333045"/>
                            <a:pt x="3298128" y="409397"/>
                          </a:cubicBezTo>
                          <a:cubicBezTo>
                            <a:pt x="3290312" y="483329"/>
                            <a:pt x="3294941" y="506421"/>
                            <a:pt x="3298128" y="606858"/>
                          </a:cubicBezTo>
                          <a:cubicBezTo>
                            <a:pt x="3306275" y="659292"/>
                            <a:pt x="3268838" y="694542"/>
                            <a:pt x="3210340" y="684803"/>
                          </a:cubicBezTo>
                          <a:cubicBezTo>
                            <a:pt x="3137694" y="690874"/>
                            <a:pt x="3081041" y="692827"/>
                            <a:pt x="3002170" y="684803"/>
                          </a:cubicBezTo>
                          <a:cubicBezTo>
                            <a:pt x="2920781" y="677996"/>
                            <a:pt x="2901306" y="685008"/>
                            <a:pt x="2856450" y="684803"/>
                          </a:cubicBezTo>
                          <a:cubicBezTo>
                            <a:pt x="2800488" y="681878"/>
                            <a:pt x="2744059" y="698395"/>
                            <a:pt x="2679506" y="684803"/>
                          </a:cubicBezTo>
                          <a:cubicBezTo>
                            <a:pt x="2615310" y="669727"/>
                            <a:pt x="2506278" y="682928"/>
                            <a:pt x="2440110" y="684803"/>
                          </a:cubicBezTo>
                          <a:cubicBezTo>
                            <a:pt x="2380698" y="683367"/>
                            <a:pt x="2352196" y="683634"/>
                            <a:pt x="2294391" y="684803"/>
                          </a:cubicBezTo>
                          <a:cubicBezTo>
                            <a:pt x="2232184" y="687075"/>
                            <a:pt x="2217626" y="681572"/>
                            <a:pt x="2179898" y="684803"/>
                          </a:cubicBezTo>
                          <a:cubicBezTo>
                            <a:pt x="2139811" y="685779"/>
                            <a:pt x="2020961" y="682049"/>
                            <a:pt x="1971728" y="684803"/>
                          </a:cubicBezTo>
                          <a:cubicBezTo>
                            <a:pt x="1920727" y="683698"/>
                            <a:pt x="1898440" y="680538"/>
                            <a:pt x="1857234" y="684803"/>
                          </a:cubicBezTo>
                          <a:cubicBezTo>
                            <a:pt x="1815923" y="688182"/>
                            <a:pt x="1736062" y="692259"/>
                            <a:pt x="1680289" y="684803"/>
                          </a:cubicBezTo>
                          <a:cubicBezTo>
                            <a:pt x="1636043" y="692377"/>
                            <a:pt x="1589006" y="684866"/>
                            <a:pt x="1534571" y="684803"/>
                          </a:cubicBezTo>
                          <a:cubicBezTo>
                            <a:pt x="1491348" y="681800"/>
                            <a:pt x="1374892" y="688933"/>
                            <a:pt x="1326400" y="684803"/>
                          </a:cubicBezTo>
                          <a:cubicBezTo>
                            <a:pt x="1274532" y="688233"/>
                            <a:pt x="1236185" y="687651"/>
                            <a:pt x="1180681" y="684803"/>
                          </a:cubicBezTo>
                          <a:cubicBezTo>
                            <a:pt x="1129520" y="685069"/>
                            <a:pt x="1114108" y="686826"/>
                            <a:pt x="1066188" y="684803"/>
                          </a:cubicBezTo>
                          <a:cubicBezTo>
                            <a:pt x="1019046" y="700364"/>
                            <a:pt x="901134" y="653415"/>
                            <a:pt x="795567" y="684803"/>
                          </a:cubicBezTo>
                          <a:cubicBezTo>
                            <a:pt x="691531" y="686520"/>
                            <a:pt x="608542" y="683505"/>
                            <a:pt x="524945" y="684803"/>
                          </a:cubicBezTo>
                          <a:cubicBezTo>
                            <a:pt x="443398" y="694992"/>
                            <a:pt x="354266" y="684987"/>
                            <a:pt x="285550" y="684803"/>
                          </a:cubicBezTo>
                          <a:cubicBezTo>
                            <a:pt x="235048" y="675704"/>
                            <a:pt x="135919" y="691652"/>
                            <a:pt x="87788" y="684803"/>
                          </a:cubicBezTo>
                          <a:cubicBezTo>
                            <a:pt x="44415" y="686654"/>
                            <a:pt x="-4806" y="637309"/>
                            <a:pt x="0" y="606858"/>
                          </a:cubicBezTo>
                          <a:cubicBezTo>
                            <a:pt x="-1036" y="539350"/>
                            <a:pt x="-2357" y="508507"/>
                            <a:pt x="0" y="425264"/>
                          </a:cubicBezTo>
                          <a:cubicBezTo>
                            <a:pt x="12233" y="342941"/>
                            <a:pt x="6224" y="299952"/>
                            <a:pt x="0" y="243670"/>
                          </a:cubicBezTo>
                          <a:cubicBezTo>
                            <a:pt x="-1055" y="201216"/>
                            <a:pt x="-153" y="126611"/>
                            <a:pt x="0" y="77944"/>
                          </a:cubicBezTo>
                          <a:close/>
                        </a:path>
                        <a:path w="3298129" h="684803" fill="none" stroke="0" extrusionOk="0">
                          <a:moveTo>
                            <a:pt x="0" y="77944"/>
                          </a:moveTo>
                          <a:cubicBezTo>
                            <a:pt x="7498" y="33514"/>
                            <a:pt x="39719" y="-6925"/>
                            <a:pt x="87788" y="0"/>
                          </a:cubicBezTo>
                          <a:cubicBezTo>
                            <a:pt x="154158" y="6469"/>
                            <a:pt x="182186" y="6345"/>
                            <a:pt x="264733" y="0"/>
                          </a:cubicBezTo>
                          <a:cubicBezTo>
                            <a:pt x="348752" y="-5755"/>
                            <a:pt x="361020" y="-1551"/>
                            <a:pt x="410452" y="0"/>
                          </a:cubicBezTo>
                          <a:cubicBezTo>
                            <a:pt x="463056" y="-983"/>
                            <a:pt x="578387" y="13628"/>
                            <a:pt x="649848" y="0"/>
                          </a:cubicBezTo>
                          <a:cubicBezTo>
                            <a:pt x="715800" y="10025"/>
                            <a:pt x="790985" y="23470"/>
                            <a:pt x="920469" y="0"/>
                          </a:cubicBezTo>
                          <a:cubicBezTo>
                            <a:pt x="1052669" y="-6573"/>
                            <a:pt x="1078282" y="-9492"/>
                            <a:pt x="1128639" y="0"/>
                          </a:cubicBezTo>
                          <a:cubicBezTo>
                            <a:pt x="1187270" y="14326"/>
                            <a:pt x="1221241" y="6466"/>
                            <a:pt x="1305583" y="0"/>
                          </a:cubicBezTo>
                          <a:cubicBezTo>
                            <a:pt x="1393147" y="545"/>
                            <a:pt x="1403557" y="7908"/>
                            <a:pt x="1482528" y="0"/>
                          </a:cubicBezTo>
                          <a:cubicBezTo>
                            <a:pt x="1565512" y="-2613"/>
                            <a:pt x="1587076" y="1436"/>
                            <a:pt x="1628247" y="0"/>
                          </a:cubicBezTo>
                          <a:cubicBezTo>
                            <a:pt x="1679407" y="-3293"/>
                            <a:pt x="1739500" y="2565"/>
                            <a:pt x="1773966" y="0"/>
                          </a:cubicBezTo>
                          <a:cubicBezTo>
                            <a:pt x="1802125" y="5585"/>
                            <a:pt x="1880299" y="2936"/>
                            <a:pt x="1919685" y="0"/>
                          </a:cubicBezTo>
                          <a:cubicBezTo>
                            <a:pt x="1969324" y="3975"/>
                            <a:pt x="2011344" y="-10526"/>
                            <a:pt x="2065404" y="0"/>
                          </a:cubicBezTo>
                          <a:cubicBezTo>
                            <a:pt x="2105306" y="11060"/>
                            <a:pt x="2276980" y="1955"/>
                            <a:pt x="2336025" y="0"/>
                          </a:cubicBezTo>
                          <a:cubicBezTo>
                            <a:pt x="2401298" y="-6092"/>
                            <a:pt x="2480826" y="-281"/>
                            <a:pt x="2544195" y="0"/>
                          </a:cubicBezTo>
                          <a:cubicBezTo>
                            <a:pt x="2621054" y="-1440"/>
                            <a:pt x="2717008" y="-11698"/>
                            <a:pt x="2814817" y="0"/>
                          </a:cubicBezTo>
                          <a:cubicBezTo>
                            <a:pt x="2936642" y="24453"/>
                            <a:pt x="3038086" y="13355"/>
                            <a:pt x="3210340" y="0"/>
                          </a:cubicBezTo>
                          <a:cubicBezTo>
                            <a:pt x="3255168" y="-9374"/>
                            <a:pt x="3297110" y="27891"/>
                            <a:pt x="3298128" y="77944"/>
                          </a:cubicBezTo>
                          <a:cubicBezTo>
                            <a:pt x="3313470" y="106348"/>
                            <a:pt x="3286074" y="184024"/>
                            <a:pt x="3298128" y="243670"/>
                          </a:cubicBezTo>
                          <a:cubicBezTo>
                            <a:pt x="3303401" y="306086"/>
                            <a:pt x="3283982" y="348447"/>
                            <a:pt x="3298128" y="414686"/>
                          </a:cubicBezTo>
                          <a:cubicBezTo>
                            <a:pt x="3305574" y="476217"/>
                            <a:pt x="3296653" y="562257"/>
                            <a:pt x="3298128" y="606858"/>
                          </a:cubicBezTo>
                          <a:cubicBezTo>
                            <a:pt x="3300844" y="660696"/>
                            <a:pt x="3267767" y="688531"/>
                            <a:pt x="3210340" y="684803"/>
                          </a:cubicBezTo>
                          <a:cubicBezTo>
                            <a:pt x="3147939" y="684716"/>
                            <a:pt x="3089092" y="691968"/>
                            <a:pt x="3033395" y="684803"/>
                          </a:cubicBezTo>
                          <a:cubicBezTo>
                            <a:pt x="2977132" y="692119"/>
                            <a:pt x="2918739" y="686950"/>
                            <a:pt x="2887676" y="684803"/>
                          </a:cubicBezTo>
                          <a:cubicBezTo>
                            <a:pt x="2864252" y="687431"/>
                            <a:pt x="2723968" y="671363"/>
                            <a:pt x="2648280" y="684803"/>
                          </a:cubicBezTo>
                          <a:cubicBezTo>
                            <a:pt x="2554121" y="688484"/>
                            <a:pt x="2536875" y="685564"/>
                            <a:pt x="2471336" y="684803"/>
                          </a:cubicBezTo>
                          <a:cubicBezTo>
                            <a:pt x="2404650" y="686404"/>
                            <a:pt x="2377706" y="679710"/>
                            <a:pt x="2294391" y="684803"/>
                          </a:cubicBezTo>
                          <a:cubicBezTo>
                            <a:pt x="2205690" y="690033"/>
                            <a:pt x="2129658" y="678217"/>
                            <a:pt x="2054996" y="684803"/>
                          </a:cubicBezTo>
                          <a:cubicBezTo>
                            <a:pt x="1993371" y="668700"/>
                            <a:pt x="1911663" y="687738"/>
                            <a:pt x="1784374" y="684803"/>
                          </a:cubicBezTo>
                          <a:cubicBezTo>
                            <a:pt x="1668505" y="683987"/>
                            <a:pt x="1625696" y="684279"/>
                            <a:pt x="1513754" y="684803"/>
                          </a:cubicBezTo>
                          <a:cubicBezTo>
                            <a:pt x="1403148" y="689827"/>
                            <a:pt x="1366494" y="675987"/>
                            <a:pt x="1305583" y="684803"/>
                          </a:cubicBezTo>
                          <a:cubicBezTo>
                            <a:pt x="1246822" y="683484"/>
                            <a:pt x="1204997" y="677763"/>
                            <a:pt x="1159864" y="684803"/>
                          </a:cubicBezTo>
                          <a:cubicBezTo>
                            <a:pt x="1109029" y="685122"/>
                            <a:pt x="1081041" y="686862"/>
                            <a:pt x="1014145" y="684803"/>
                          </a:cubicBezTo>
                          <a:cubicBezTo>
                            <a:pt x="947605" y="674438"/>
                            <a:pt x="907425" y="683900"/>
                            <a:pt x="805975" y="684803"/>
                          </a:cubicBezTo>
                          <a:cubicBezTo>
                            <a:pt x="711348" y="686209"/>
                            <a:pt x="704566" y="680054"/>
                            <a:pt x="660256" y="684803"/>
                          </a:cubicBezTo>
                          <a:cubicBezTo>
                            <a:pt x="610881" y="684061"/>
                            <a:pt x="526674" y="685574"/>
                            <a:pt x="483311" y="684803"/>
                          </a:cubicBezTo>
                          <a:cubicBezTo>
                            <a:pt x="447553" y="690880"/>
                            <a:pt x="330219" y="691277"/>
                            <a:pt x="275141" y="684803"/>
                          </a:cubicBezTo>
                          <a:cubicBezTo>
                            <a:pt x="215371" y="686492"/>
                            <a:pt x="148951" y="670415"/>
                            <a:pt x="87788" y="684803"/>
                          </a:cubicBezTo>
                          <a:cubicBezTo>
                            <a:pt x="45337" y="702220"/>
                            <a:pt x="921" y="667052"/>
                            <a:pt x="0" y="606858"/>
                          </a:cubicBezTo>
                          <a:cubicBezTo>
                            <a:pt x="7414" y="546341"/>
                            <a:pt x="-8960" y="514490"/>
                            <a:pt x="0" y="430553"/>
                          </a:cubicBezTo>
                          <a:cubicBezTo>
                            <a:pt x="1902" y="345704"/>
                            <a:pt x="1209" y="342363"/>
                            <a:pt x="0" y="270116"/>
                          </a:cubicBezTo>
                          <a:cubicBezTo>
                            <a:pt x="-12942" y="191204"/>
                            <a:pt x="-2197" y="123719"/>
                            <a:pt x="0" y="77944"/>
                          </a:cubicBezTo>
                          <a:close/>
                        </a:path>
                      </a:pathLst>
                    </a:cu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83508"/>
              <a:endParaRPr lang="th-TH" sz="2400">
                <a:solidFill>
                  <a:prstClr val="white"/>
                </a:solidFill>
                <a:latin typeface="MN ONIGIRI" pitchFamily="2" charset="0"/>
                <a:cs typeface="MN ONIGIRI" pitchFamily="2" charset="0"/>
              </a:endParaRPr>
            </a:p>
          </p:txBody>
        </p:sp>
        <p:sp>
          <p:nvSpPr>
            <p:cNvPr id="24" name="กล่องข้อความ 23">
              <a:extLst>
                <a:ext uri="{FF2B5EF4-FFF2-40B4-BE49-F238E27FC236}">
                  <a16:creationId xmlns:a16="http://schemas.microsoft.com/office/drawing/2014/main" id="{289D987E-D0E9-9371-DE4F-2CCFEDF9D08B}"/>
                </a:ext>
              </a:extLst>
            </p:cNvPr>
            <p:cNvSpPr txBox="1"/>
            <p:nvPr/>
          </p:nvSpPr>
          <p:spPr>
            <a:xfrm>
              <a:off x="1776549" y="3222621"/>
              <a:ext cx="3173631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400" dirty="0">
                  <a:latin typeface="FC Crayon [Non-commercial] Reg" pitchFamily="2" charset="-34"/>
                  <a:cs typeface="FC Crayon [Non-commercial] Reg" pitchFamily="2" charset="-34"/>
                </a:rPr>
                <a:t>2. </a:t>
              </a:r>
              <a:r>
                <a:rPr lang="th-TH" sz="2400" dirty="0">
                  <a:latin typeface="FC Crayon [Non-commercial] Reg" pitchFamily="2" charset="-34"/>
                  <a:cs typeface="FC Crayon [Non-commercial] Reg" pitchFamily="2" charset="-34"/>
                </a:rPr>
                <a:t>ร้อยละโดยปริมาตร </a:t>
              </a:r>
              <a:r>
                <a:rPr lang="th-TH" sz="2400" dirty="0">
                  <a:solidFill>
                    <a:schemeClr val="accent2"/>
                  </a:solidFill>
                  <a:latin typeface="FC Crayon [Non-commercial] Reg" pitchFamily="2" charset="-34"/>
                  <a:cs typeface="FC Crayon [Non-commercial] Reg" pitchFamily="2" charset="-34"/>
                </a:rPr>
                <a:t>( % </a:t>
              </a:r>
              <a:r>
                <a:rPr lang="en-US" sz="2400" dirty="0">
                  <a:solidFill>
                    <a:schemeClr val="accent2"/>
                  </a:solidFill>
                  <a:latin typeface="FC Crayon [Non-commercial] Reg" pitchFamily="2" charset="-34"/>
                  <a:cs typeface="FC Crayon [Non-commercial] Reg" pitchFamily="2" charset="-34"/>
                </a:rPr>
                <a:t>v/v )</a:t>
              </a:r>
            </a:p>
          </p:txBody>
        </p:sp>
      </p:grpSp>
      <p:sp>
        <p:nvSpPr>
          <p:cNvPr id="27" name="กล่องข้อความ 26">
            <a:extLst>
              <a:ext uri="{FF2B5EF4-FFF2-40B4-BE49-F238E27FC236}">
                <a16:creationId xmlns:a16="http://schemas.microsoft.com/office/drawing/2014/main" id="{50327757-DDB8-98BA-7C26-529890F1C8E9}"/>
              </a:ext>
            </a:extLst>
          </p:cNvPr>
          <p:cNvSpPr txBox="1"/>
          <p:nvPr/>
        </p:nvSpPr>
        <p:spPr>
          <a:xfrm>
            <a:off x="895555" y="5169747"/>
            <a:ext cx="730362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หมายถึง </a:t>
            </a:r>
            <a:r>
              <a:rPr lang="en-US" sz="2400" dirty="0">
                <a:latin typeface="FC Crayon [Non-commercial] Reg" pitchFamily="2" charset="-34"/>
                <a:cs typeface="FC Crayon [Non-commercial] Reg" pitchFamily="2" charset="-34"/>
              </a:rPr>
              <a:t>HCl (</a:t>
            </a:r>
            <a:r>
              <a:rPr lang="th-TH" sz="2400" dirty="0" err="1">
                <a:latin typeface="FC Crayon [Non-commercial] Reg" pitchFamily="2" charset="-34"/>
                <a:cs typeface="FC Crayon [Non-commercial] Reg" pitchFamily="2" charset="-34"/>
              </a:rPr>
              <a:t>ไฮโ</a:t>
            </a:r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ดรคลอริก) </a:t>
            </a:r>
            <a:r>
              <a:rPr lang="th-TH" sz="2400" dirty="0">
                <a:solidFill>
                  <a:srgbClr val="F897CB"/>
                </a:solidFill>
                <a:latin typeface="FC Crayon [Non-commercial] Reg" pitchFamily="2" charset="-34"/>
                <a:cs typeface="FC Crayon [Non-commercial] Reg" pitchFamily="2" charset="-34"/>
              </a:rPr>
              <a:t>5 </a:t>
            </a:r>
            <a:r>
              <a:rPr lang="en-US" sz="2400" dirty="0">
                <a:solidFill>
                  <a:srgbClr val="F897CB"/>
                </a:solidFill>
                <a:latin typeface="FC Crayon [Non-commercial] Reg" pitchFamily="2" charset="-34"/>
                <a:cs typeface="FC Crayon [Non-commercial] Reg" pitchFamily="2" charset="-34"/>
              </a:rPr>
              <a:t>cm</a:t>
            </a:r>
            <a:r>
              <a:rPr lang="en-US" sz="2400" baseline="30000" dirty="0">
                <a:solidFill>
                  <a:srgbClr val="F897CB"/>
                </a:solidFill>
                <a:latin typeface="FC Crayon [Non-commercial] Reg" pitchFamily="2" charset="-34"/>
                <a:cs typeface="FC Crayon [Non-commercial] Reg" pitchFamily="2" charset="-34"/>
              </a:rPr>
              <a:t>3</a:t>
            </a:r>
            <a:r>
              <a:rPr lang="en-US" sz="2400" dirty="0">
                <a:solidFill>
                  <a:srgbClr val="F897CB"/>
                </a:solidFill>
                <a:latin typeface="FC Crayon [Non-commercial] Reg" pitchFamily="2" charset="-34"/>
                <a:cs typeface="FC Crayon [Non-commercial] Reg" pitchFamily="2" charset="-34"/>
              </a:rPr>
              <a:t> </a:t>
            </a:r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ละลายอยู่ในสารละลาย </a:t>
            </a:r>
            <a:r>
              <a:rPr lang="th-TH" sz="2400" dirty="0">
                <a:solidFill>
                  <a:srgbClr val="F897CB"/>
                </a:solidFill>
                <a:latin typeface="FC Crayon [Non-commercial] Reg" pitchFamily="2" charset="-34"/>
                <a:cs typeface="FC Crayon [Non-commercial] Reg" pitchFamily="2" charset="-34"/>
              </a:rPr>
              <a:t>100 </a:t>
            </a:r>
            <a:r>
              <a:rPr lang="en-US" sz="2400" dirty="0">
                <a:solidFill>
                  <a:srgbClr val="F897CB"/>
                </a:solidFill>
                <a:latin typeface="FC Crayon [Non-commercial] Reg" pitchFamily="2" charset="-34"/>
                <a:cs typeface="FC Crayon [Non-commercial] Reg" pitchFamily="2" charset="-34"/>
              </a:rPr>
              <a:t>cm</a:t>
            </a:r>
            <a:r>
              <a:rPr lang="en-US" sz="2400" baseline="30000" dirty="0">
                <a:solidFill>
                  <a:srgbClr val="F897CB"/>
                </a:solidFill>
                <a:latin typeface="FC Crayon [Non-commercial] Reg" pitchFamily="2" charset="-34"/>
                <a:cs typeface="FC Crayon [Non-commercial] Reg" pitchFamily="2" charset="-34"/>
              </a:rPr>
              <a:t>3</a:t>
            </a:r>
            <a:r>
              <a:rPr lang="en-US" sz="2400" dirty="0">
                <a:solidFill>
                  <a:srgbClr val="F897CB"/>
                </a:solidFill>
                <a:latin typeface="FC Crayon [Non-commercial] Reg" pitchFamily="2" charset="-34"/>
                <a:cs typeface="FC Crayon [Non-commercial] Reg" pitchFamily="2" charset="-34"/>
              </a:rPr>
              <a:t> </a:t>
            </a:r>
            <a:endParaRPr lang="th-TH" sz="2400" dirty="0">
              <a:solidFill>
                <a:srgbClr val="F897CB"/>
              </a:solidFill>
              <a:latin typeface="FC Crayon [Non-commercial] Reg" pitchFamily="2" charset="-34"/>
              <a:cs typeface="FC Crayon [Non-commercial] Reg" pitchFamily="2" charset="-34"/>
            </a:endParaRPr>
          </a:p>
        </p:txBody>
      </p:sp>
      <p:sp>
        <p:nvSpPr>
          <p:cNvPr id="35" name="ลูกศรลง 34">
            <a:extLst>
              <a:ext uri="{FF2B5EF4-FFF2-40B4-BE49-F238E27FC236}">
                <a16:creationId xmlns:a16="http://schemas.microsoft.com/office/drawing/2014/main" id="{17DBEC24-6FE5-8DF2-7046-052EDB0753DD}"/>
              </a:ext>
            </a:extLst>
          </p:cNvPr>
          <p:cNvSpPr/>
          <p:nvPr/>
        </p:nvSpPr>
        <p:spPr>
          <a:xfrm>
            <a:off x="4274233" y="4501936"/>
            <a:ext cx="287753" cy="461664"/>
          </a:xfrm>
          <a:custGeom>
            <a:avLst/>
            <a:gdLst>
              <a:gd name="connsiteX0" fmla="*/ 0 w 287753"/>
              <a:gd name="connsiteY0" fmla="*/ 317788 h 461664"/>
              <a:gd name="connsiteX1" fmla="*/ 71938 w 287753"/>
              <a:gd name="connsiteY1" fmla="*/ 317788 h 461664"/>
              <a:gd name="connsiteX2" fmla="*/ 71938 w 287753"/>
              <a:gd name="connsiteY2" fmla="*/ 0 h 461664"/>
              <a:gd name="connsiteX3" fmla="*/ 215815 w 287753"/>
              <a:gd name="connsiteY3" fmla="*/ 0 h 461664"/>
              <a:gd name="connsiteX4" fmla="*/ 215815 w 287753"/>
              <a:gd name="connsiteY4" fmla="*/ 317788 h 461664"/>
              <a:gd name="connsiteX5" fmla="*/ 287753 w 287753"/>
              <a:gd name="connsiteY5" fmla="*/ 317788 h 461664"/>
              <a:gd name="connsiteX6" fmla="*/ 143877 w 287753"/>
              <a:gd name="connsiteY6" fmla="*/ 461664 h 461664"/>
              <a:gd name="connsiteX7" fmla="*/ 0 w 287753"/>
              <a:gd name="connsiteY7" fmla="*/ 317788 h 46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7753" h="461664" extrusionOk="0">
                <a:moveTo>
                  <a:pt x="0" y="317788"/>
                </a:moveTo>
                <a:cubicBezTo>
                  <a:pt x="14942" y="319796"/>
                  <a:pt x="57330" y="319713"/>
                  <a:pt x="71938" y="317788"/>
                </a:cubicBezTo>
                <a:cubicBezTo>
                  <a:pt x="64524" y="213579"/>
                  <a:pt x="61848" y="82714"/>
                  <a:pt x="71938" y="0"/>
                </a:cubicBezTo>
                <a:cubicBezTo>
                  <a:pt x="105912" y="762"/>
                  <a:pt x="166242" y="-6626"/>
                  <a:pt x="215815" y="0"/>
                </a:cubicBezTo>
                <a:cubicBezTo>
                  <a:pt x="224227" y="106521"/>
                  <a:pt x="228200" y="173530"/>
                  <a:pt x="215815" y="317788"/>
                </a:cubicBezTo>
                <a:cubicBezTo>
                  <a:pt x="250669" y="320601"/>
                  <a:pt x="256085" y="314216"/>
                  <a:pt x="287753" y="317788"/>
                </a:cubicBezTo>
                <a:cubicBezTo>
                  <a:pt x="241570" y="351985"/>
                  <a:pt x="178511" y="420726"/>
                  <a:pt x="143877" y="461664"/>
                </a:cubicBezTo>
                <a:cubicBezTo>
                  <a:pt x="92142" y="410791"/>
                  <a:pt x="66100" y="373315"/>
                  <a:pt x="0" y="317788"/>
                </a:cubicBez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37" name="ลูกศรลง 36">
            <a:extLst>
              <a:ext uri="{FF2B5EF4-FFF2-40B4-BE49-F238E27FC236}">
                <a16:creationId xmlns:a16="http://schemas.microsoft.com/office/drawing/2014/main" id="{E38C17D1-9C0C-B595-09F7-0C20B54CFCDD}"/>
              </a:ext>
            </a:extLst>
          </p:cNvPr>
          <p:cNvSpPr/>
          <p:nvPr/>
        </p:nvSpPr>
        <p:spPr>
          <a:xfrm>
            <a:off x="4670822" y="4501936"/>
            <a:ext cx="287753" cy="461664"/>
          </a:xfrm>
          <a:custGeom>
            <a:avLst/>
            <a:gdLst>
              <a:gd name="connsiteX0" fmla="*/ 0 w 287753"/>
              <a:gd name="connsiteY0" fmla="*/ 317788 h 461664"/>
              <a:gd name="connsiteX1" fmla="*/ 71938 w 287753"/>
              <a:gd name="connsiteY1" fmla="*/ 317788 h 461664"/>
              <a:gd name="connsiteX2" fmla="*/ 71938 w 287753"/>
              <a:gd name="connsiteY2" fmla="*/ 0 h 461664"/>
              <a:gd name="connsiteX3" fmla="*/ 215815 w 287753"/>
              <a:gd name="connsiteY3" fmla="*/ 0 h 461664"/>
              <a:gd name="connsiteX4" fmla="*/ 215815 w 287753"/>
              <a:gd name="connsiteY4" fmla="*/ 317788 h 461664"/>
              <a:gd name="connsiteX5" fmla="*/ 287753 w 287753"/>
              <a:gd name="connsiteY5" fmla="*/ 317788 h 461664"/>
              <a:gd name="connsiteX6" fmla="*/ 143877 w 287753"/>
              <a:gd name="connsiteY6" fmla="*/ 461664 h 461664"/>
              <a:gd name="connsiteX7" fmla="*/ 0 w 287753"/>
              <a:gd name="connsiteY7" fmla="*/ 317788 h 46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7753" h="461664" extrusionOk="0">
                <a:moveTo>
                  <a:pt x="0" y="317788"/>
                </a:moveTo>
                <a:cubicBezTo>
                  <a:pt x="14942" y="319796"/>
                  <a:pt x="57330" y="319713"/>
                  <a:pt x="71938" y="317788"/>
                </a:cubicBezTo>
                <a:cubicBezTo>
                  <a:pt x="64524" y="213579"/>
                  <a:pt x="61848" y="82714"/>
                  <a:pt x="71938" y="0"/>
                </a:cubicBezTo>
                <a:cubicBezTo>
                  <a:pt x="105912" y="762"/>
                  <a:pt x="166242" y="-6626"/>
                  <a:pt x="215815" y="0"/>
                </a:cubicBezTo>
                <a:cubicBezTo>
                  <a:pt x="224227" y="106521"/>
                  <a:pt x="228200" y="173530"/>
                  <a:pt x="215815" y="317788"/>
                </a:cubicBezTo>
                <a:cubicBezTo>
                  <a:pt x="250669" y="320601"/>
                  <a:pt x="256085" y="314216"/>
                  <a:pt x="287753" y="317788"/>
                </a:cubicBezTo>
                <a:cubicBezTo>
                  <a:pt x="241570" y="351985"/>
                  <a:pt x="178511" y="420726"/>
                  <a:pt x="143877" y="461664"/>
                </a:cubicBezTo>
                <a:cubicBezTo>
                  <a:pt x="92142" y="410791"/>
                  <a:pt x="66100" y="373315"/>
                  <a:pt x="0" y="317788"/>
                </a:cubicBez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pic>
        <p:nvPicPr>
          <p:cNvPr id="38" name="รูปภาพ 37">
            <a:extLst>
              <a:ext uri="{FF2B5EF4-FFF2-40B4-BE49-F238E27FC236}">
                <a16:creationId xmlns:a16="http://schemas.microsoft.com/office/drawing/2014/main" id="{4357E29E-28BD-B66F-8802-09F726264A0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492" t="28836" r="65997" b="45773"/>
          <a:stretch/>
        </p:blipFill>
        <p:spPr>
          <a:xfrm flipH="1">
            <a:off x="8168798" y="3241513"/>
            <a:ext cx="3205434" cy="2473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3754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1.45833E-6 0 L 1.45833E-6 0.00023 " pathEditMode="relative" rAng="0" ptsTypes="AA">
                                      <p:cBhvr>
                                        <p:cTn id="6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  <p:animRot by="1500000">
                                      <p:cBhvr>
                                        <p:cTn id="7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5" presetClass="entr" presetSubtype="0" repeatCount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2" presetClass="emph" presetSubtype="0" repeatCount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5" grpId="0"/>
      <p:bldP spid="21" grpId="0"/>
      <p:bldP spid="27" grpId="0"/>
      <p:bldP spid="35" grpId="0" animBg="1"/>
      <p:bldP spid="37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สี่เหลี่ยมผืนผ้ามุมมน 4">
            <a:extLst>
              <a:ext uri="{FF2B5EF4-FFF2-40B4-BE49-F238E27FC236}">
                <a16:creationId xmlns:a16="http://schemas.microsoft.com/office/drawing/2014/main" id="{40C08761-514A-6CB3-1F05-80084CEC4F14}"/>
              </a:ext>
            </a:extLst>
          </p:cNvPr>
          <p:cNvSpPr/>
          <p:nvPr/>
        </p:nvSpPr>
        <p:spPr>
          <a:xfrm>
            <a:off x="805893" y="3160024"/>
            <a:ext cx="10580214" cy="2683824"/>
          </a:xfrm>
          <a:custGeom>
            <a:avLst/>
            <a:gdLst>
              <a:gd name="connsiteX0" fmla="*/ 0 w 10580214"/>
              <a:gd name="connsiteY0" fmla="*/ 305472 h 2683824"/>
              <a:gd name="connsiteX1" fmla="*/ 281621 w 10580214"/>
              <a:gd name="connsiteY1" fmla="*/ 0 h 2683824"/>
              <a:gd name="connsiteX2" fmla="*/ 849250 w 10580214"/>
              <a:gd name="connsiteY2" fmla="*/ 0 h 2683824"/>
              <a:gd name="connsiteX3" fmla="*/ 1316708 w 10580214"/>
              <a:gd name="connsiteY3" fmla="*/ 0 h 2683824"/>
              <a:gd name="connsiteX4" fmla="*/ 2084676 w 10580214"/>
              <a:gd name="connsiteY4" fmla="*/ 0 h 2683824"/>
              <a:gd name="connsiteX5" fmla="*/ 2952814 w 10580214"/>
              <a:gd name="connsiteY5" fmla="*/ 0 h 2683824"/>
              <a:gd name="connsiteX6" fmla="*/ 3620612 w 10580214"/>
              <a:gd name="connsiteY6" fmla="*/ 0 h 2683824"/>
              <a:gd name="connsiteX7" fmla="*/ 4188239 w 10580214"/>
              <a:gd name="connsiteY7" fmla="*/ 0 h 2683824"/>
              <a:gd name="connsiteX8" fmla="*/ 4755868 w 10580214"/>
              <a:gd name="connsiteY8" fmla="*/ 0 h 2683824"/>
              <a:gd name="connsiteX9" fmla="*/ 5223327 w 10580214"/>
              <a:gd name="connsiteY9" fmla="*/ 0 h 2683824"/>
              <a:gd name="connsiteX10" fmla="*/ 5690785 w 10580214"/>
              <a:gd name="connsiteY10" fmla="*/ 0 h 2683824"/>
              <a:gd name="connsiteX11" fmla="*/ 6158244 w 10580214"/>
              <a:gd name="connsiteY11" fmla="*/ 0 h 2683824"/>
              <a:gd name="connsiteX12" fmla="*/ 6625702 w 10580214"/>
              <a:gd name="connsiteY12" fmla="*/ 0 h 2683824"/>
              <a:gd name="connsiteX13" fmla="*/ 7493840 w 10580214"/>
              <a:gd name="connsiteY13" fmla="*/ 0 h 2683824"/>
              <a:gd name="connsiteX14" fmla="*/ 8161638 w 10580214"/>
              <a:gd name="connsiteY14" fmla="*/ 0 h 2683824"/>
              <a:gd name="connsiteX15" fmla="*/ 9029776 w 10580214"/>
              <a:gd name="connsiteY15" fmla="*/ 0 h 2683824"/>
              <a:gd name="connsiteX16" fmla="*/ 10298592 w 10580214"/>
              <a:gd name="connsiteY16" fmla="*/ 0 h 2683824"/>
              <a:gd name="connsiteX17" fmla="*/ 10580214 w 10580214"/>
              <a:gd name="connsiteY17" fmla="*/ 305472 h 2683824"/>
              <a:gd name="connsiteX18" fmla="*/ 10580214 w 10580214"/>
              <a:gd name="connsiteY18" fmla="*/ 954975 h 2683824"/>
              <a:gd name="connsiteX19" fmla="*/ 10580214 w 10580214"/>
              <a:gd name="connsiteY19" fmla="*/ 1625205 h 2683824"/>
              <a:gd name="connsiteX20" fmla="*/ 10580214 w 10580214"/>
              <a:gd name="connsiteY20" fmla="*/ 2378351 h 2683824"/>
              <a:gd name="connsiteX21" fmla="*/ 10298592 w 10580214"/>
              <a:gd name="connsiteY21" fmla="*/ 2683824 h 2683824"/>
              <a:gd name="connsiteX22" fmla="*/ 9730963 w 10580214"/>
              <a:gd name="connsiteY22" fmla="*/ 2683824 h 2683824"/>
              <a:gd name="connsiteX23" fmla="*/ 9263505 w 10580214"/>
              <a:gd name="connsiteY23" fmla="*/ 2683824 h 2683824"/>
              <a:gd name="connsiteX24" fmla="*/ 8495537 w 10580214"/>
              <a:gd name="connsiteY24" fmla="*/ 2683824 h 2683824"/>
              <a:gd name="connsiteX25" fmla="*/ 7927908 w 10580214"/>
              <a:gd name="connsiteY25" fmla="*/ 2683824 h 2683824"/>
              <a:gd name="connsiteX26" fmla="*/ 7360281 w 10580214"/>
              <a:gd name="connsiteY26" fmla="*/ 2683824 h 2683824"/>
              <a:gd name="connsiteX27" fmla="*/ 6592313 w 10580214"/>
              <a:gd name="connsiteY27" fmla="*/ 2683824 h 2683824"/>
              <a:gd name="connsiteX28" fmla="*/ 5724175 w 10580214"/>
              <a:gd name="connsiteY28" fmla="*/ 2683824 h 2683824"/>
              <a:gd name="connsiteX29" fmla="*/ 4856038 w 10580214"/>
              <a:gd name="connsiteY29" fmla="*/ 2683824 h 2683824"/>
              <a:gd name="connsiteX30" fmla="*/ 4188239 w 10580214"/>
              <a:gd name="connsiteY30" fmla="*/ 2683824 h 2683824"/>
              <a:gd name="connsiteX31" fmla="*/ 3720781 w 10580214"/>
              <a:gd name="connsiteY31" fmla="*/ 2683824 h 2683824"/>
              <a:gd name="connsiteX32" fmla="*/ 3253322 w 10580214"/>
              <a:gd name="connsiteY32" fmla="*/ 2683824 h 2683824"/>
              <a:gd name="connsiteX33" fmla="*/ 2585524 w 10580214"/>
              <a:gd name="connsiteY33" fmla="*/ 2683824 h 2683824"/>
              <a:gd name="connsiteX34" fmla="*/ 2118066 w 10580214"/>
              <a:gd name="connsiteY34" fmla="*/ 2683824 h 2683824"/>
              <a:gd name="connsiteX35" fmla="*/ 1550437 w 10580214"/>
              <a:gd name="connsiteY35" fmla="*/ 2683824 h 2683824"/>
              <a:gd name="connsiteX36" fmla="*/ 882639 w 10580214"/>
              <a:gd name="connsiteY36" fmla="*/ 2683824 h 2683824"/>
              <a:gd name="connsiteX37" fmla="*/ 281621 w 10580214"/>
              <a:gd name="connsiteY37" fmla="*/ 2683824 h 2683824"/>
              <a:gd name="connsiteX38" fmla="*/ 0 w 10580214"/>
              <a:gd name="connsiteY38" fmla="*/ 2378351 h 2683824"/>
              <a:gd name="connsiteX39" fmla="*/ 0 w 10580214"/>
              <a:gd name="connsiteY39" fmla="*/ 1687391 h 2683824"/>
              <a:gd name="connsiteX40" fmla="*/ 0 w 10580214"/>
              <a:gd name="connsiteY40" fmla="*/ 1058618 h 2683824"/>
              <a:gd name="connsiteX41" fmla="*/ 0 w 10580214"/>
              <a:gd name="connsiteY41" fmla="*/ 305472 h 2683824"/>
              <a:gd name="connsiteX0" fmla="*/ 0 w 10580214"/>
              <a:gd name="connsiteY0" fmla="*/ 305472 h 2683824"/>
              <a:gd name="connsiteX1" fmla="*/ 281621 w 10580214"/>
              <a:gd name="connsiteY1" fmla="*/ 0 h 2683824"/>
              <a:gd name="connsiteX2" fmla="*/ 1049588 w 10580214"/>
              <a:gd name="connsiteY2" fmla="*/ 0 h 2683824"/>
              <a:gd name="connsiteX3" fmla="*/ 1617217 w 10580214"/>
              <a:gd name="connsiteY3" fmla="*/ 0 h 2683824"/>
              <a:gd name="connsiteX4" fmla="*/ 1984506 w 10580214"/>
              <a:gd name="connsiteY4" fmla="*/ 0 h 2683824"/>
              <a:gd name="connsiteX5" fmla="*/ 2552134 w 10580214"/>
              <a:gd name="connsiteY5" fmla="*/ 0 h 2683824"/>
              <a:gd name="connsiteX6" fmla="*/ 2919423 w 10580214"/>
              <a:gd name="connsiteY6" fmla="*/ 0 h 2683824"/>
              <a:gd name="connsiteX7" fmla="*/ 3787561 w 10580214"/>
              <a:gd name="connsiteY7" fmla="*/ 0 h 2683824"/>
              <a:gd name="connsiteX8" fmla="*/ 4255020 w 10580214"/>
              <a:gd name="connsiteY8" fmla="*/ 0 h 2683824"/>
              <a:gd name="connsiteX9" fmla="*/ 5022987 w 10580214"/>
              <a:gd name="connsiteY9" fmla="*/ 0 h 2683824"/>
              <a:gd name="connsiteX10" fmla="*/ 5490446 w 10580214"/>
              <a:gd name="connsiteY10" fmla="*/ 0 h 2683824"/>
              <a:gd name="connsiteX11" fmla="*/ 6358583 w 10580214"/>
              <a:gd name="connsiteY11" fmla="*/ 0 h 2683824"/>
              <a:gd name="connsiteX12" fmla="*/ 6826042 w 10580214"/>
              <a:gd name="connsiteY12" fmla="*/ 0 h 2683824"/>
              <a:gd name="connsiteX13" fmla="*/ 7493840 w 10580214"/>
              <a:gd name="connsiteY13" fmla="*/ 0 h 2683824"/>
              <a:gd name="connsiteX14" fmla="*/ 8361978 w 10580214"/>
              <a:gd name="connsiteY14" fmla="*/ 0 h 2683824"/>
              <a:gd name="connsiteX15" fmla="*/ 8929606 w 10580214"/>
              <a:gd name="connsiteY15" fmla="*/ 0 h 2683824"/>
              <a:gd name="connsiteX16" fmla="*/ 9497234 w 10580214"/>
              <a:gd name="connsiteY16" fmla="*/ 0 h 2683824"/>
              <a:gd name="connsiteX17" fmla="*/ 10298592 w 10580214"/>
              <a:gd name="connsiteY17" fmla="*/ 0 h 2683824"/>
              <a:gd name="connsiteX18" fmla="*/ 10580214 w 10580214"/>
              <a:gd name="connsiteY18" fmla="*/ 305472 h 2683824"/>
              <a:gd name="connsiteX19" fmla="*/ 10580214 w 10580214"/>
              <a:gd name="connsiteY19" fmla="*/ 975703 h 2683824"/>
              <a:gd name="connsiteX20" fmla="*/ 10580214 w 10580214"/>
              <a:gd name="connsiteY20" fmla="*/ 1604476 h 2683824"/>
              <a:gd name="connsiteX21" fmla="*/ 10580214 w 10580214"/>
              <a:gd name="connsiteY21" fmla="*/ 2378351 h 2683824"/>
              <a:gd name="connsiteX22" fmla="*/ 10298592 w 10580214"/>
              <a:gd name="connsiteY22" fmla="*/ 2683824 h 2683824"/>
              <a:gd name="connsiteX23" fmla="*/ 9630794 w 10580214"/>
              <a:gd name="connsiteY23" fmla="*/ 2683824 h 2683824"/>
              <a:gd name="connsiteX24" fmla="*/ 9163335 w 10580214"/>
              <a:gd name="connsiteY24" fmla="*/ 2683824 h 2683824"/>
              <a:gd name="connsiteX25" fmla="*/ 8595707 w 10580214"/>
              <a:gd name="connsiteY25" fmla="*/ 2683824 h 2683824"/>
              <a:gd name="connsiteX26" fmla="*/ 7827739 w 10580214"/>
              <a:gd name="connsiteY26" fmla="*/ 2683824 h 2683824"/>
              <a:gd name="connsiteX27" fmla="*/ 7360281 w 10580214"/>
              <a:gd name="connsiteY27" fmla="*/ 2683824 h 2683824"/>
              <a:gd name="connsiteX28" fmla="*/ 6992991 w 10580214"/>
              <a:gd name="connsiteY28" fmla="*/ 2683824 h 2683824"/>
              <a:gd name="connsiteX29" fmla="*/ 6325193 w 10580214"/>
              <a:gd name="connsiteY29" fmla="*/ 2683824 h 2683824"/>
              <a:gd name="connsiteX30" fmla="*/ 5957904 w 10580214"/>
              <a:gd name="connsiteY30" fmla="*/ 2683824 h 2683824"/>
              <a:gd name="connsiteX31" fmla="*/ 5390276 w 10580214"/>
              <a:gd name="connsiteY31" fmla="*/ 2683824 h 2683824"/>
              <a:gd name="connsiteX32" fmla="*/ 4922818 w 10580214"/>
              <a:gd name="connsiteY32" fmla="*/ 2683824 h 2683824"/>
              <a:gd name="connsiteX33" fmla="*/ 4255020 w 10580214"/>
              <a:gd name="connsiteY33" fmla="*/ 2683824 h 2683824"/>
              <a:gd name="connsiteX34" fmla="*/ 3787561 w 10580214"/>
              <a:gd name="connsiteY34" fmla="*/ 2683824 h 2683824"/>
              <a:gd name="connsiteX35" fmla="*/ 3420272 w 10580214"/>
              <a:gd name="connsiteY35" fmla="*/ 2683824 h 2683824"/>
              <a:gd name="connsiteX36" fmla="*/ 2552134 w 10580214"/>
              <a:gd name="connsiteY36" fmla="*/ 2683824 h 2683824"/>
              <a:gd name="connsiteX37" fmla="*/ 1683997 w 10580214"/>
              <a:gd name="connsiteY37" fmla="*/ 2683824 h 2683824"/>
              <a:gd name="connsiteX38" fmla="*/ 916029 w 10580214"/>
              <a:gd name="connsiteY38" fmla="*/ 2683824 h 2683824"/>
              <a:gd name="connsiteX39" fmla="*/ 281621 w 10580214"/>
              <a:gd name="connsiteY39" fmla="*/ 2683824 h 2683824"/>
              <a:gd name="connsiteX40" fmla="*/ 0 w 10580214"/>
              <a:gd name="connsiteY40" fmla="*/ 2378351 h 2683824"/>
              <a:gd name="connsiteX41" fmla="*/ 0 w 10580214"/>
              <a:gd name="connsiteY41" fmla="*/ 1666663 h 2683824"/>
              <a:gd name="connsiteX42" fmla="*/ 0 w 10580214"/>
              <a:gd name="connsiteY42" fmla="*/ 954975 h 2683824"/>
              <a:gd name="connsiteX43" fmla="*/ 0 w 10580214"/>
              <a:gd name="connsiteY43" fmla="*/ 305472 h 2683824"/>
              <a:gd name="connsiteX0" fmla="*/ 0 w 10580214"/>
              <a:gd name="connsiteY0" fmla="*/ 305472 h 2683824"/>
              <a:gd name="connsiteX1" fmla="*/ 281621 w 10580214"/>
              <a:gd name="connsiteY1" fmla="*/ 0 h 2683824"/>
              <a:gd name="connsiteX2" fmla="*/ 849250 w 10580214"/>
              <a:gd name="connsiteY2" fmla="*/ 0 h 2683824"/>
              <a:gd name="connsiteX3" fmla="*/ 1316708 w 10580214"/>
              <a:gd name="connsiteY3" fmla="*/ 0 h 2683824"/>
              <a:gd name="connsiteX4" fmla="*/ 2084676 w 10580214"/>
              <a:gd name="connsiteY4" fmla="*/ 0 h 2683824"/>
              <a:gd name="connsiteX5" fmla="*/ 2952814 w 10580214"/>
              <a:gd name="connsiteY5" fmla="*/ 0 h 2683824"/>
              <a:gd name="connsiteX6" fmla="*/ 3620612 w 10580214"/>
              <a:gd name="connsiteY6" fmla="*/ 0 h 2683824"/>
              <a:gd name="connsiteX7" fmla="*/ 4188239 w 10580214"/>
              <a:gd name="connsiteY7" fmla="*/ 0 h 2683824"/>
              <a:gd name="connsiteX8" fmla="*/ 4755868 w 10580214"/>
              <a:gd name="connsiteY8" fmla="*/ 0 h 2683824"/>
              <a:gd name="connsiteX9" fmla="*/ 5223327 w 10580214"/>
              <a:gd name="connsiteY9" fmla="*/ 0 h 2683824"/>
              <a:gd name="connsiteX10" fmla="*/ 5690785 w 10580214"/>
              <a:gd name="connsiteY10" fmla="*/ 0 h 2683824"/>
              <a:gd name="connsiteX11" fmla="*/ 6158244 w 10580214"/>
              <a:gd name="connsiteY11" fmla="*/ 0 h 2683824"/>
              <a:gd name="connsiteX12" fmla="*/ 6625702 w 10580214"/>
              <a:gd name="connsiteY12" fmla="*/ 0 h 2683824"/>
              <a:gd name="connsiteX13" fmla="*/ 7493840 w 10580214"/>
              <a:gd name="connsiteY13" fmla="*/ 0 h 2683824"/>
              <a:gd name="connsiteX14" fmla="*/ 8161638 w 10580214"/>
              <a:gd name="connsiteY14" fmla="*/ 0 h 2683824"/>
              <a:gd name="connsiteX15" fmla="*/ 9029776 w 10580214"/>
              <a:gd name="connsiteY15" fmla="*/ 0 h 2683824"/>
              <a:gd name="connsiteX16" fmla="*/ 10298592 w 10580214"/>
              <a:gd name="connsiteY16" fmla="*/ 0 h 2683824"/>
              <a:gd name="connsiteX17" fmla="*/ 10580214 w 10580214"/>
              <a:gd name="connsiteY17" fmla="*/ 305472 h 2683824"/>
              <a:gd name="connsiteX18" fmla="*/ 10580214 w 10580214"/>
              <a:gd name="connsiteY18" fmla="*/ 954975 h 2683824"/>
              <a:gd name="connsiteX19" fmla="*/ 10580214 w 10580214"/>
              <a:gd name="connsiteY19" fmla="*/ 1625205 h 2683824"/>
              <a:gd name="connsiteX20" fmla="*/ 10580214 w 10580214"/>
              <a:gd name="connsiteY20" fmla="*/ 2378351 h 2683824"/>
              <a:gd name="connsiteX21" fmla="*/ 10298592 w 10580214"/>
              <a:gd name="connsiteY21" fmla="*/ 2683824 h 2683824"/>
              <a:gd name="connsiteX22" fmla="*/ 9730963 w 10580214"/>
              <a:gd name="connsiteY22" fmla="*/ 2683824 h 2683824"/>
              <a:gd name="connsiteX23" fmla="*/ 9263505 w 10580214"/>
              <a:gd name="connsiteY23" fmla="*/ 2683824 h 2683824"/>
              <a:gd name="connsiteX24" fmla="*/ 8495537 w 10580214"/>
              <a:gd name="connsiteY24" fmla="*/ 2683824 h 2683824"/>
              <a:gd name="connsiteX25" fmla="*/ 7927908 w 10580214"/>
              <a:gd name="connsiteY25" fmla="*/ 2683824 h 2683824"/>
              <a:gd name="connsiteX26" fmla="*/ 7360281 w 10580214"/>
              <a:gd name="connsiteY26" fmla="*/ 2683824 h 2683824"/>
              <a:gd name="connsiteX27" fmla="*/ 6592313 w 10580214"/>
              <a:gd name="connsiteY27" fmla="*/ 2683824 h 2683824"/>
              <a:gd name="connsiteX28" fmla="*/ 5724175 w 10580214"/>
              <a:gd name="connsiteY28" fmla="*/ 2683824 h 2683824"/>
              <a:gd name="connsiteX29" fmla="*/ 4856038 w 10580214"/>
              <a:gd name="connsiteY29" fmla="*/ 2683824 h 2683824"/>
              <a:gd name="connsiteX30" fmla="*/ 4188239 w 10580214"/>
              <a:gd name="connsiteY30" fmla="*/ 2683824 h 2683824"/>
              <a:gd name="connsiteX31" fmla="*/ 3720781 w 10580214"/>
              <a:gd name="connsiteY31" fmla="*/ 2683824 h 2683824"/>
              <a:gd name="connsiteX32" fmla="*/ 3253322 w 10580214"/>
              <a:gd name="connsiteY32" fmla="*/ 2683824 h 2683824"/>
              <a:gd name="connsiteX33" fmla="*/ 2585524 w 10580214"/>
              <a:gd name="connsiteY33" fmla="*/ 2683824 h 2683824"/>
              <a:gd name="connsiteX34" fmla="*/ 2118066 w 10580214"/>
              <a:gd name="connsiteY34" fmla="*/ 2683824 h 2683824"/>
              <a:gd name="connsiteX35" fmla="*/ 1550437 w 10580214"/>
              <a:gd name="connsiteY35" fmla="*/ 2683824 h 2683824"/>
              <a:gd name="connsiteX36" fmla="*/ 882639 w 10580214"/>
              <a:gd name="connsiteY36" fmla="*/ 2683824 h 2683824"/>
              <a:gd name="connsiteX37" fmla="*/ 281621 w 10580214"/>
              <a:gd name="connsiteY37" fmla="*/ 2683824 h 2683824"/>
              <a:gd name="connsiteX38" fmla="*/ 0 w 10580214"/>
              <a:gd name="connsiteY38" fmla="*/ 2378351 h 2683824"/>
              <a:gd name="connsiteX39" fmla="*/ 0 w 10580214"/>
              <a:gd name="connsiteY39" fmla="*/ 1687391 h 2683824"/>
              <a:gd name="connsiteX40" fmla="*/ 0 w 10580214"/>
              <a:gd name="connsiteY40" fmla="*/ 1058618 h 2683824"/>
              <a:gd name="connsiteX41" fmla="*/ 0 w 10580214"/>
              <a:gd name="connsiteY41" fmla="*/ 305472 h 26838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0580214" h="2683824" fill="none" extrusionOk="0">
                <a:moveTo>
                  <a:pt x="0" y="305472"/>
                </a:moveTo>
                <a:cubicBezTo>
                  <a:pt x="-49409" y="80077"/>
                  <a:pt x="66292" y="-2"/>
                  <a:pt x="281621" y="0"/>
                </a:cubicBezTo>
                <a:cubicBezTo>
                  <a:pt x="482505" y="-8945"/>
                  <a:pt x="570369" y="51672"/>
                  <a:pt x="849250" y="0"/>
                </a:cubicBezTo>
                <a:cubicBezTo>
                  <a:pt x="1119381" y="-13310"/>
                  <a:pt x="1159953" y="-11018"/>
                  <a:pt x="1316708" y="0"/>
                </a:cubicBezTo>
                <a:cubicBezTo>
                  <a:pt x="1434927" y="14515"/>
                  <a:pt x="1838075" y="6688"/>
                  <a:pt x="2084676" y="0"/>
                </a:cubicBezTo>
                <a:cubicBezTo>
                  <a:pt x="2257948" y="-82721"/>
                  <a:pt x="2522180" y="42513"/>
                  <a:pt x="2952814" y="0"/>
                </a:cubicBezTo>
                <a:cubicBezTo>
                  <a:pt x="3394465" y="-40088"/>
                  <a:pt x="3444235" y="-50878"/>
                  <a:pt x="3620612" y="0"/>
                </a:cubicBezTo>
                <a:cubicBezTo>
                  <a:pt x="3796444" y="58233"/>
                  <a:pt x="3942091" y="-45810"/>
                  <a:pt x="4188239" y="0"/>
                </a:cubicBezTo>
                <a:cubicBezTo>
                  <a:pt x="4460860" y="-6181"/>
                  <a:pt x="4493203" y="11925"/>
                  <a:pt x="4755868" y="0"/>
                </a:cubicBezTo>
                <a:cubicBezTo>
                  <a:pt x="5031534" y="-23796"/>
                  <a:pt x="5067307" y="19269"/>
                  <a:pt x="5223327" y="0"/>
                </a:cubicBezTo>
                <a:cubicBezTo>
                  <a:pt x="5393824" y="-22140"/>
                  <a:pt x="5548297" y="16423"/>
                  <a:pt x="5690785" y="0"/>
                </a:cubicBezTo>
                <a:cubicBezTo>
                  <a:pt x="5825234" y="-23635"/>
                  <a:pt x="6015752" y="27425"/>
                  <a:pt x="6158244" y="0"/>
                </a:cubicBezTo>
                <a:cubicBezTo>
                  <a:pt x="6323617" y="44944"/>
                  <a:pt x="6512089" y="-54971"/>
                  <a:pt x="6625702" y="0"/>
                </a:cubicBezTo>
                <a:cubicBezTo>
                  <a:pt x="6775354" y="27516"/>
                  <a:pt x="7237375" y="12228"/>
                  <a:pt x="7493840" y="0"/>
                </a:cubicBezTo>
                <a:cubicBezTo>
                  <a:pt x="7729098" y="11040"/>
                  <a:pt x="7940629" y="78464"/>
                  <a:pt x="8161638" y="0"/>
                </a:cubicBezTo>
                <a:cubicBezTo>
                  <a:pt x="8269345" y="-58269"/>
                  <a:pt x="8705661" y="-77620"/>
                  <a:pt x="9029776" y="0"/>
                </a:cubicBezTo>
                <a:cubicBezTo>
                  <a:pt x="9404612" y="-95888"/>
                  <a:pt x="9792221" y="-174546"/>
                  <a:pt x="10298592" y="0"/>
                </a:cubicBezTo>
                <a:cubicBezTo>
                  <a:pt x="10415082" y="4948"/>
                  <a:pt x="10593421" y="127246"/>
                  <a:pt x="10580214" y="305472"/>
                </a:cubicBezTo>
                <a:cubicBezTo>
                  <a:pt x="10521171" y="424647"/>
                  <a:pt x="10640908" y="703148"/>
                  <a:pt x="10580214" y="954975"/>
                </a:cubicBezTo>
                <a:cubicBezTo>
                  <a:pt x="10642825" y="1165137"/>
                  <a:pt x="10581889" y="1353311"/>
                  <a:pt x="10580214" y="1625205"/>
                </a:cubicBezTo>
                <a:cubicBezTo>
                  <a:pt x="10661630" y="1912998"/>
                  <a:pt x="10563067" y="2134296"/>
                  <a:pt x="10580214" y="2378351"/>
                </a:cubicBezTo>
                <a:cubicBezTo>
                  <a:pt x="10617677" y="2516752"/>
                  <a:pt x="10478873" y="2688944"/>
                  <a:pt x="10298592" y="2683824"/>
                </a:cubicBezTo>
                <a:cubicBezTo>
                  <a:pt x="10143634" y="2656783"/>
                  <a:pt x="9848461" y="2679126"/>
                  <a:pt x="9730963" y="2683824"/>
                </a:cubicBezTo>
                <a:cubicBezTo>
                  <a:pt x="9564538" y="2705726"/>
                  <a:pt x="9392331" y="2646296"/>
                  <a:pt x="9263505" y="2683824"/>
                </a:cubicBezTo>
                <a:cubicBezTo>
                  <a:pt x="9265584" y="2660980"/>
                  <a:pt x="8761039" y="2613304"/>
                  <a:pt x="8495537" y="2683824"/>
                </a:cubicBezTo>
                <a:cubicBezTo>
                  <a:pt x="8176920" y="2707063"/>
                  <a:pt x="8149659" y="2705046"/>
                  <a:pt x="7927908" y="2683824"/>
                </a:cubicBezTo>
                <a:cubicBezTo>
                  <a:pt x="7694756" y="2665139"/>
                  <a:pt x="7634485" y="2663197"/>
                  <a:pt x="7360281" y="2683824"/>
                </a:cubicBezTo>
                <a:cubicBezTo>
                  <a:pt x="7168269" y="2733464"/>
                  <a:pt x="6787023" y="2722965"/>
                  <a:pt x="6592313" y="2683824"/>
                </a:cubicBezTo>
                <a:cubicBezTo>
                  <a:pt x="6316939" y="2618619"/>
                  <a:pt x="6092410" y="2612524"/>
                  <a:pt x="5724175" y="2683824"/>
                </a:cubicBezTo>
                <a:cubicBezTo>
                  <a:pt x="5318089" y="2653886"/>
                  <a:pt x="5234333" y="2700312"/>
                  <a:pt x="4856038" y="2683824"/>
                </a:cubicBezTo>
                <a:cubicBezTo>
                  <a:pt x="4473823" y="2687565"/>
                  <a:pt x="4348886" y="2662965"/>
                  <a:pt x="4188239" y="2683824"/>
                </a:cubicBezTo>
                <a:cubicBezTo>
                  <a:pt x="3968747" y="2710169"/>
                  <a:pt x="3884241" y="2638341"/>
                  <a:pt x="3720781" y="2683824"/>
                </a:cubicBezTo>
                <a:cubicBezTo>
                  <a:pt x="3588383" y="2704831"/>
                  <a:pt x="3406097" y="2708771"/>
                  <a:pt x="3253322" y="2683824"/>
                </a:cubicBezTo>
                <a:cubicBezTo>
                  <a:pt x="3075913" y="2638735"/>
                  <a:pt x="2933067" y="2667181"/>
                  <a:pt x="2585524" y="2683824"/>
                </a:cubicBezTo>
                <a:cubicBezTo>
                  <a:pt x="2272003" y="2681077"/>
                  <a:pt x="2260761" y="2665402"/>
                  <a:pt x="2118066" y="2683824"/>
                </a:cubicBezTo>
                <a:cubicBezTo>
                  <a:pt x="1988745" y="2671250"/>
                  <a:pt x="1714763" y="2634455"/>
                  <a:pt x="1550437" y="2683824"/>
                </a:cubicBezTo>
                <a:cubicBezTo>
                  <a:pt x="1394352" y="2726561"/>
                  <a:pt x="1085661" y="2715524"/>
                  <a:pt x="882639" y="2683824"/>
                </a:cubicBezTo>
                <a:cubicBezTo>
                  <a:pt x="703908" y="2649499"/>
                  <a:pt x="410558" y="2639134"/>
                  <a:pt x="281621" y="2683824"/>
                </a:cubicBezTo>
                <a:cubicBezTo>
                  <a:pt x="140173" y="2729023"/>
                  <a:pt x="-56537" y="2533624"/>
                  <a:pt x="0" y="2378351"/>
                </a:cubicBezTo>
                <a:cubicBezTo>
                  <a:pt x="39573" y="2177070"/>
                  <a:pt x="1657" y="2038477"/>
                  <a:pt x="0" y="1687391"/>
                </a:cubicBezTo>
                <a:cubicBezTo>
                  <a:pt x="3385" y="1355018"/>
                  <a:pt x="1445" y="1335777"/>
                  <a:pt x="0" y="1058618"/>
                </a:cubicBezTo>
                <a:cubicBezTo>
                  <a:pt x="20347" y="751424"/>
                  <a:pt x="-44535" y="552902"/>
                  <a:pt x="0" y="305472"/>
                </a:cubicBezTo>
                <a:close/>
              </a:path>
              <a:path w="10580214" h="2683824" stroke="0" extrusionOk="0">
                <a:moveTo>
                  <a:pt x="0" y="305472"/>
                </a:moveTo>
                <a:cubicBezTo>
                  <a:pt x="11519" y="119062"/>
                  <a:pt x="148668" y="-23408"/>
                  <a:pt x="281621" y="0"/>
                </a:cubicBezTo>
                <a:cubicBezTo>
                  <a:pt x="679771" y="5873"/>
                  <a:pt x="778258" y="22772"/>
                  <a:pt x="1049588" y="0"/>
                </a:cubicBezTo>
                <a:cubicBezTo>
                  <a:pt x="1346509" y="-7776"/>
                  <a:pt x="1502469" y="-43520"/>
                  <a:pt x="1617217" y="0"/>
                </a:cubicBezTo>
                <a:cubicBezTo>
                  <a:pt x="1775402" y="7156"/>
                  <a:pt x="1930185" y="378"/>
                  <a:pt x="1984506" y="0"/>
                </a:cubicBezTo>
                <a:cubicBezTo>
                  <a:pt x="1987403" y="27193"/>
                  <a:pt x="2299907" y="-42252"/>
                  <a:pt x="2552134" y="0"/>
                </a:cubicBezTo>
                <a:cubicBezTo>
                  <a:pt x="2745257" y="4028"/>
                  <a:pt x="2803236" y="-16928"/>
                  <a:pt x="2919423" y="0"/>
                </a:cubicBezTo>
                <a:cubicBezTo>
                  <a:pt x="2992418" y="-73294"/>
                  <a:pt x="3573274" y="-23473"/>
                  <a:pt x="3787561" y="0"/>
                </a:cubicBezTo>
                <a:cubicBezTo>
                  <a:pt x="4002179" y="36720"/>
                  <a:pt x="4061254" y="10574"/>
                  <a:pt x="4255020" y="0"/>
                </a:cubicBezTo>
                <a:cubicBezTo>
                  <a:pt x="4406766" y="27078"/>
                  <a:pt x="4657626" y="-25509"/>
                  <a:pt x="5022987" y="0"/>
                </a:cubicBezTo>
                <a:cubicBezTo>
                  <a:pt x="5370634" y="-27746"/>
                  <a:pt x="5383656" y="-21754"/>
                  <a:pt x="5490446" y="0"/>
                </a:cubicBezTo>
                <a:cubicBezTo>
                  <a:pt x="5495730" y="1797"/>
                  <a:pt x="6193240" y="-411"/>
                  <a:pt x="6358583" y="0"/>
                </a:cubicBezTo>
                <a:cubicBezTo>
                  <a:pt x="6631666" y="-47573"/>
                  <a:pt x="6587115" y="7029"/>
                  <a:pt x="6826042" y="0"/>
                </a:cubicBezTo>
                <a:cubicBezTo>
                  <a:pt x="7013765" y="-20882"/>
                  <a:pt x="7345973" y="28334"/>
                  <a:pt x="7493840" y="0"/>
                </a:cubicBezTo>
                <a:cubicBezTo>
                  <a:pt x="7607345" y="-64096"/>
                  <a:pt x="8171957" y="-22987"/>
                  <a:pt x="8361978" y="0"/>
                </a:cubicBezTo>
                <a:cubicBezTo>
                  <a:pt x="8569179" y="12076"/>
                  <a:pt x="8685960" y="-7924"/>
                  <a:pt x="8929606" y="0"/>
                </a:cubicBezTo>
                <a:cubicBezTo>
                  <a:pt x="9068782" y="-11633"/>
                  <a:pt x="9250892" y="-28599"/>
                  <a:pt x="9497234" y="0"/>
                </a:cubicBezTo>
                <a:cubicBezTo>
                  <a:pt x="9732204" y="5127"/>
                  <a:pt x="10025287" y="13519"/>
                  <a:pt x="10298592" y="0"/>
                </a:cubicBezTo>
                <a:cubicBezTo>
                  <a:pt x="10503656" y="-15403"/>
                  <a:pt x="10584362" y="126988"/>
                  <a:pt x="10580214" y="305472"/>
                </a:cubicBezTo>
                <a:cubicBezTo>
                  <a:pt x="10535816" y="556014"/>
                  <a:pt x="10533510" y="676983"/>
                  <a:pt x="10580214" y="975703"/>
                </a:cubicBezTo>
                <a:cubicBezTo>
                  <a:pt x="10592122" y="1254376"/>
                  <a:pt x="10597459" y="1301693"/>
                  <a:pt x="10580214" y="1604476"/>
                </a:cubicBezTo>
                <a:cubicBezTo>
                  <a:pt x="10534143" y="1881785"/>
                  <a:pt x="10566110" y="1988106"/>
                  <a:pt x="10580214" y="2378351"/>
                </a:cubicBezTo>
                <a:cubicBezTo>
                  <a:pt x="10597692" y="2564761"/>
                  <a:pt x="10522392" y="2766921"/>
                  <a:pt x="10298592" y="2683824"/>
                </a:cubicBezTo>
                <a:cubicBezTo>
                  <a:pt x="10052152" y="2688799"/>
                  <a:pt x="9862802" y="2702250"/>
                  <a:pt x="9630794" y="2683824"/>
                </a:cubicBezTo>
                <a:cubicBezTo>
                  <a:pt x="9379852" y="2648294"/>
                  <a:pt x="9303435" y="2691834"/>
                  <a:pt x="9163335" y="2683824"/>
                </a:cubicBezTo>
                <a:cubicBezTo>
                  <a:pt x="9006308" y="2687414"/>
                  <a:pt x="8831783" y="2776694"/>
                  <a:pt x="8595707" y="2683824"/>
                </a:cubicBezTo>
                <a:cubicBezTo>
                  <a:pt x="8355936" y="2654100"/>
                  <a:pt x="8073452" y="2665545"/>
                  <a:pt x="7827739" y="2683824"/>
                </a:cubicBezTo>
                <a:cubicBezTo>
                  <a:pt x="7643363" y="2693876"/>
                  <a:pt x="7542131" y="2676192"/>
                  <a:pt x="7360281" y="2683824"/>
                </a:cubicBezTo>
                <a:cubicBezTo>
                  <a:pt x="7165016" y="2700994"/>
                  <a:pt x="7106139" y="2665559"/>
                  <a:pt x="6992991" y="2683824"/>
                </a:cubicBezTo>
                <a:cubicBezTo>
                  <a:pt x="6881690" y="2664938"/>
                  <a:pt x="6484793" y="2680928"/>
                  <a:pt x="6325193" y="2683824"/>
                </a:cubicBezTo>
                <a:cubicBezTo>
                  <a:pt x="6176320" y="2689438"/>
                  <a:pt x="6097509" y="2659331"/>
                  <a:pt x="5957904" y="2683824"/>
                </a:cubicBezTo>
                <a:cubicBezTo>
                  <a:pt x="5857178" y="2644202"/>
                  <a:pt x="5602714" y="2697412"/>
                  <a:pt x="5390276" y="2683824"/>
                </a:cubicBezTo>
                <a:cubicBezTo>
                  <a:pt x="5268009" y="2726481"/>
                  <a:pt x="5064197" y="2665426"/>
                  <a:pt x="4922818" y="2683824"/>
                </a:cubicBezTo>
                <a:cubicBezTo>
                  <a:pt x="4817835" y="2660781"/>
                  <a:pt x="4423803" y="2725777"/>
                  <a:pt x="4255020" y="2683824"/>
                </a:cubicBezTo>
                <a:cubicBezTo>
                  <a:pt x="4096437" y="2689904"/>
                  <a:pt x="3967860" y="2687005"/>
                  <a:pt x="3787561" y="2683824"/>
                </a:cubicBezTo>
                <a:cubicBezTo>
                  <a:pt x="3622725" y="2689649"/>
                  <a:pt x="3574596" y="2707447"/>
                  <a:pt x="3420272" y="2683824"/>
                </a:cubicBezTo>
                <a:cubicBezTo>
                  <a:pt x="3324376" y="2732863"/>
                  <a:pt x="2828620" y="2597569"/>
                  <a:pt x="2552134" y="2683824"/>
                </a:cubicBezTo>
                <a:cubicBezTo>
                  <a:pt x="2168286" y="2717650"/>
                  <a:pt x="1930039" y="2694527"/>
                  <a:pt x="1683997" y="2683824"/>
                </a:cubicBezTo>
                <a:cubicBezTo>
                  <a:pt x="1400465" y="2679568"/>
                  <a:pt x="1110490" y="2717080"/>
                  <a:pt x="916029" y="2683824"/>
                </a:cubicBezTo>
                <a:cubicBezTo>
                  <a:pt x="764453" y="2666265"/>
                  <a:pt x="423754" y="2704331"/>
                  <a:pt x="281621" y="2683824"/>
                </a:cubicBezTo>
                <a:cubicBezTo>
                  <a:pt x="129688" y="2742713"/>
                  <a:pt x="-14603" y="2513908"/>
                  <a:pt x="0" y="2378351"/>
                </a:cubicBezTo>
                <a:cubicBezTo>
                  <a:pt x="-12339" y="2084259"/>
                  <a:pt x="364" y="1999646"/>
                  <a:pt x="0" y="1666663"/>
                </a:cubicBezTo>
                <a:cubicBezTo>
                  <a:pt x="27079" y="1342281"/>
                  <a:pt x="19758" y="1145900"/>
                  <a:pt x="0" y="954975"/>
                </a:cubicBezTo>
                <a:cubicBezTo>
                  <a:pt x="-25507" y="802006"/>
                  <a:pt x="-16846" y="488081"/>
                  <a:pt x="0" y="305472"/>
                </a:cubicBezTo>
                <a:close/>
              </a:path>
              <a:path w="10580214" h="2683824" fill="none" stroke="0" extrusionOk="0">
                <a:moveTo>
                  <a:pt x="0" y="305472"/>
                </a:moveTo>
                <a:cubicBezTo>
                  <a:pt x="19557" y="124082"/>
                  <a:pt x="158361" y="-36562"/>
                  <a:pt x="281621" y="0"/>
                </a:cubicBezTo>
                <a:cubicBezTo>
                  <a:pt x="490795" y="28406"/>
                  <a:pt x="612529" y="20042"/>
                  <a:pt x="849250" y="0"/>
                </a:cubicBezTo>
                <a:cubicBezTo>
                  <a:pt x="1122272" y="-21080"/>
                  <a:pt x="1158489" y="944"/>
                  <a:pt x="1316708" y="0"/>
                </a:cubicBezTo>
                <a:cubicBezTo>
                  <a:pt x="1506423" y="26658"/>
                  <a:pt x="1858123" y="64080"/>
                  <a:pt x="2084676" y="0"/>
                </a:cubicBezTo>
                <a:cubicBezTo>
                  <a:pt x="2261841" y="-59251"/>
                  <a:pt x="2581981" y="34944"/>
                  <a:pt x="2952814" y="0"/>
                </a:cubicBezTo>
                <a:cubicBezTo>
                  <a:pt x="3388316" y="-32553"/>
                  <a:pt x="3467970" y="-50666"/>
                  <a:pt x="3620612" y="0"/>
                </a:cubicBezTo>
                <a:cubicBezTo>
                  <a:pt x="3815590" y="21584"/>
                  <a:pt x="3920240" y="20163"/>
                  <a:pt x="4188239" y="0"/>
                </a:cubicBezTo>
                <a:cubicBezTo>
                  <a:pt x="4462227" y="4124"/>
                  <a:pt x="4511772" y="27979"/>
                  <a:pt x="4755868" y="0"/>
                </a:cubicBezTo>
                <a:cubicBezTo>
                  <a:pt x="5004226" y="-18344"/>
                  <a:pt x="5079636" y="1862"/>
                  <a:pt x="5223327" y="0"/>
                </a:cubicBezTo>
                <a:cubicBezTo>
                  <a:pt x="5366574" y="13455"/>
                  <a:pt x="5570928" y="-12145"/>
                  <a:pt x="5690785" y="0"/>
                </a:cubicBezTo>
                <a:cubicBezTo>
                  <a:pt x="5791481" y="-24879"/>
                  <a:pt x="6027422" y="23294"/>
                  <a:pt x="6158244" y="0"/>
                </a:cubicBezTo>
                <a:cubicBezTo>
                  <a:pt x="6318251" y="34737"/>
                  <a:pt x="6446262" y="-37407"/>
                  <a:pt x="6625702" y="0"/>
                </a:cubicBezTo>
                <a:cubicBezTo>
                  <a:pt x="6790476" y="60327"/>
                  <a:pt x="7341455" y="-6093"/>
                  <a:pt x="7493840" y="0"/>
                </a:cubicBezTo>
                <a:cubicBezTo>
                  <a:pt x="7719661" y="-11796"/>
                  <a:pt x="7975848" y="-1023"/>
                  <a:pt x="8161638" y="0"/>
                </a:cubicBezTo>
                <a:cubicBezTo>
                  <a:pt x="8442372" y="31064"/>
                  <a:pt x="8739502" y="-38336"/>
                  <a:pt x="9029776" y="0"/>
                </a:cubicBezTo>
                <a:cubicBezTo>
                  <a:pt x="9437971" y="61075"/>
                  <a:pt x="9807667" y="47614"/>
                  <a:pt x="10298592" y="0"/>
                </a:cubicBezTo>
                <a:cubicBezTo>
                  <a:pt x="10436707" y="-10497"/>
                  <a:pt x="10572256" y="110341"/>
                  <a:pt x="10580214" y="305472"/>
                </a:cubicBezTo>
                <a:cubicBezTo>
                  <a:pt x="10596653" y="424926"/>
                  <a:pt x="10540723" y="749462"/>
                  <a:pt x="10580214" y="954975"/>
                </a:cubicBezTo>
                <a:cubicBezTo>
                  <a:pt x="10634624" y="1187749"/>
                  <a:pt x="10522338" y="1327890"/>
                  <a:pt x="10580214" y="1625205"/>
                </a:cubicBezTo>
                <a:cubicBezTo>
                  <a:pt x="10584928" y="1894947"/>
                  <a:pt x="10561309" y="2160868"/>
                  <a:pt x="10580214" y="2378351"/>
                </a:cubicBezTo>
                <a:cubicBezTo>
                  <a:pt x="10565212" y="2571328"/>
                  <a:pt x="10498668" y="2699457"/>
                  <a:pt x="10298592" y="2683824"/>
                </a:cubicBezTo>
                <a:cubicBezTo>
                  <a:pt x="10080887" y="2653092"/>
                  <a:pt x="9893343" y="2720178"/>
                  <a:pt x="9730963" y="2683824"/>
                </a:cubicBezTo>
                <a:cubicBezTo>
                  <a:pt x="9549247" y="2711477"/>
                  <a:pt x="9353349" y="2679529"/>
                  <a:pt x="9263505" y="2683824"/>
                </a:cubicBezTo>
                <a:cubicBezTo>
                  <a:pt x="9188449" y="2632180"/>
                  <a:pt x="8813348" y="2705774"/>
                  <a:pt x="8495537" y="2683824"/>
                </a:cubicBezTo>
                <a:cubicBezTo>
                  <a:pt x="8202840" y="2688624"/>
                  <a:pt x="8134054" y="2686083"/>
                  <a:pt x="7927908" y="2683824"/>
                </a:cubicBezTo>
                <a:cubicBezTo>
                  <a:pt x="7707915" y="2702004"/>
                  <a:pt x="7618924" y="2660766"/>
                  <a:pt x="7360281" y="2683824"/>
                </a:cubicBezTo>
                <a:cubicBezTo>
                  <a:pt x="7092618" y="2756165"/>
                  <a:pt x="6840430" y="2616090"/>
                  <a:pt x="6592313" y="2683824"/>
                </a:cubicBezTo>
                <a:cubicBezTo>
                  <a:pt x="6354526" y="2722948"/>
                  <a:pt x="6152727" y="2692978"/>
                  <a:pt x="5724175" y="2683824"/>
                </a:cubicBezTo>
                <a:cubicBezTo>
                  <a:pt x="5364694" y="2689565"/>
                  <a:pt x="5164897" y="2687044"/>
                  <a:pt x="4856038" y="2683824"/>
                </a:cubicBezTo>
                <a:cubicBezTo>
                  <a:pt x="4492305" y="2680354"/>
                  <a:pt x="4357254" y="2653570"/>
                  <a:pt x="4188239" y="2683824"/>
                </a:cubicBezTo>
                <a:cubicBezTo>
                  <a:pt x="4007709" y="2709240"/>
                  <a:pt x="3850861" y="2666534"/>
                  <a:pt x="3720781" y="2683824"/>
                </a:cubicBezTo>
                <a:cubicBezTo>
                  <a:pt x="3567863" y="2679763"/>
                  <a:pt x="3450627" y="2684594"/>
                  <a:pt x="3253322" y="2683824"/>
                </a:cubicBezTo>
                <a:cubicBezTo>
                  <a:pt x="3043659" y="2659592"/>
                  <a:pt x="2884391" y="2654049"/>
                  <a:pt x="2585524" y="2683824"/>
                </a:cubicBezTo>
                <a:cubicBezTo>
                  <a:pt x="2277645" y="2688147"/>
                  <a:pt x="2261195" y="2660618"/>
                  <a:pt x="2118066" y="2683824"/>
                </a:cubicBezTo>
                <a:cubicBezTo>
                  <a:pt x="1957785" y="2688612"/>
                  <a:pt x="1711093" y="2680991"/>
                  <a:pt x="1550437" y="2683824"/>
                </a:cubicBezTo>
                <a:cubicBezTo>
                  <a:pt x="1431668" y="2672458"/>
                  <a:pt x="1074389" y="2699748"/>
                  <a:pt x="882639" y="2683824"/>
                </a:cubicBezTo>
                <a:cubicBezTo>
                  <a:pt x="687323" y="2683331"/>
                  <a:pt x="482711" y="2617569"/>
                  <a:pt x="281621" y="2683824"/>
                </a:cubicBezTo>
                <a:cubicBezTo>
                  <a:pt x="159744" y="2737025"/>
                  <a:pt x="-4862" y="2604486"/>
                  <a:pt x="0" y="2378351"/>
                </a:cubicBezTo>
                <a:cubicBezTo>
                  <a:pt x="36120" y="2144811"/>
                  <a:pt x="-8360" y="2018804"/>
                  <a:pt x="0" y="1687391"/>
                </a:cubicBezTo>
                <a:cubicBezTo>
                  <a:pt x="4306" y="1356664"/>
                  <a:pt x="5172" y="1337701"/>
                  <a:pt x="0" y="1058618"/>
                </a:cubicBezTo>
                <a:cubicBezTo>
                  <a:pt x="-27268" y="789079"/>
                  <a:pt x="32034" y="548262"/>
                  <a:pt x="0" y="305472"/>
                </a:cubicBezTo>
                <a:close/>
              </a:path>
              <a:path w="10580214" h="2683824" fill="none" stroke="0" extrusionOk="0">
                <a:moveTo>
                  <a:pt x="0" y="305472"/>
                </a:moveTo>
                <a:cubicBezTo>
                  <a:pt x="-12917" y="100061"/>
                  <a:pt x="103087" y="-21682"/>
                  <a:pt x="281621" y="0"/>
                </a:cubicBezTo>
                <a:cubicBezTo>
                  <a:pt x="485590" y="8493"/>
                  <a:pt x="594150" y="37190"/>
                  <a:pt x="849250" y="0"/>
                </a:cubicBezTo>
                <a:cubicBezTo>
                  <a:pt x="1122996" y="-11230"/>
                  <a:pt x="1160539" y="-7757"/>
                  <a:pt x="1316708" y="0"/>
                </a:cubicBezTo>
                <a:cubicBezTo>
                  <a:pt x="1474736" y="-37493"/>
                  <a:pt x="1863470" y="29894"/>
                  <a:pt x="2084676" y="0"/>
                </a:cubicBezTo>
                <a:cubicBezTo>
                  <a:pt x="2272784" y="-8622"/>
                  <a:pt x="2526322" y="78889"/>
                  <a:pt x="2952814" y="0"/>
                </a:cubicBezTo>
                <a:cubicBezTo>
                  <a:pt x="3388032" y="-33507"/>
                  <a:pt x="3452179" y="-46097"/>
                  <a:pt x="3620612" y="0"/>
                </a:cubicBezTo>
                <a:cubicBezTo>
                  <a:pt x="3816083" y="68695"/>
                  <a:pt x="3930487" y="-3977"/>
                  <a:pt x="4188239" y="0"/>
                </a:cubicBezTo>
                <a:cubicBezTo>
                  <a:pt x="4467633" y="-1653"/>
                  <a:pt x="4498935" y="21562"/>
                  <a:pt x="4755868" y="0"/>
                </a:cubicBezTo>
                <a:cubicBezTo>
                  <a:pt x="5020480" y="-18903"/>
                  <a:pt x="5077269" y="10395"/>
                  <a:pt x="5223327" y="0"/>
                </a:cubicBezTo>
                <a:cubicBezTo>
                  <a:pt x="5411094" y="-22147"/>
                  <a:pt x="5557717" y="10646"/>
                  <a:pt x="5690785" y="0"/>
                </a:cubicBezTo>
                <a:cubicBezTo>
                  <a:pt x="5806717" y="-3602"/>
                  <a:pt x="6028257" y="13872"/>
                  <a:pt x="6158244" y="0"/>
                </a:cubicBezTo>
                <a:cubicBezTo>
                  <a:pt x="6318546" y="33236"/>
                  <a:pt x="6479302" y="-61645"/>
                  <a:pt x="6625702" y="0"/>
                </a:cubicBezTo>
                <a:cubicBezTo>
                  <a:pt x="6767158" y="27364"/>
                  <a:pt x="7267014" y="20358"/>
                  <a:pt x="7493840" y="0"/>
                </a:cubicBezTo>
                <a:cubicBezTo>
                  <a:pt x="7693488" y="-13260"/>
                  <a:pt x="7960784" y="54087"/>
                  <a:pt x="8161638" y="0"/>
                </a:cubicBezTo>
                <a:cubicBezTo>
                  <a:pt x="8388870" y="-20557"/>
                  <a:pt x="8710219" y="-61966"/>
                  <a:pt x="9029776" y="0"/>
                </a:cubicBezTo>
                <a:cubicBezTo>
                  <a:pt x="9407316" y="-21264"/>
                  <a:pt x="9763599" y="-29073"/>
                  <a:pt x="10298592" y="0"/>
                </a:cubicBezTo>
                <a:cubicBezTo>
                  <a:pt x="10401587" y="-35383"/>
                  <a:pt x="10587060" y="90124"/>
                  <a:pt x="10580214" y="305472"/>
                </a:cubicBezTo>
                <a:cubicBezTo>
                  <a:pt x="10568502" y="419694"/>
                  <a:pt x="10572531" y="716251"/>
                  <a:pt x="10580214" y="954975"/>
                </a:cubicBezTo>
                <a:cubicBezTo>
                  <a:pt x="10639158" y="1188231"/>
                  <a:pt x="10530633" y="1333726"/>
                  <a:pt x="10580214" y="1625205"/>
                </a:cubicBezTo>
                <a:cubicBezTo>
                  <a:pt x="10576923" y="1875137"/>
                  <a:pt x="10587364" y="2199085"/>
                  <a:pt x="10580214" y="2378351"/>
                </a:cubicBezTo>
                <a:cubicBezTo>
                  <a:pt x="10594115" y="2575123"/>
                  <a:pt x="10472780" y="2698149"/>
                  <a:pt x="10298592" y="2683824"/>
                </a:cubicBezTo>
                <a:cubicBezTo>
                  <a:pt x="10127238" y="2669621"/>
                  <a:pt x="9880074" y="2692927"/>
                  <a:pt x="9730963" y="2683824"/>
                </a:cubicBezTo>
                <a:cubicBezTo>
                  <a:pt x="9554346" y="2709414"/>
                  <a:pt x="9378143" y="2662734"/>
                  <a:pt x="9263505" y="2683824"/>
                </a:cubicBezTo>
                <a:cubicBezTo>
                  <a:pt x="9259688" y="2680444"/>
                  <a:pt x="8738372" y="2607668"/>
                  <a:pt x="8495537" y="2683824"/>
                </a:cubicBezTo>
                <a:cubicBezTo>
                  <a:pt x="8184580" y="2701355"/>
                  <a:pt x="8141188" y="2695703"/>
                  <a:pt x="7927908" y="2683824"/>
                </a:cubicBezTo>
                <a:cubicBezTo>
                  <a:pt x="7707712" y="2675528"/>
                  <a:pt x="7628442" y="2663199"/>
                  <a:pt x="7360281" y="2683824"/>
                </a:cubicBezTo>
                <a:cubicBezTo>
                  <a:pt x="7104194" y="2753142"/>
                  <a:pt x="6805844" y="2704287"/>
                  <a:pt x="6592313" y="2683824"/>
                </a:cubicBezTo>
                <a:cubicBezTo>
                  <a:pt x="6341044" y="2631452"/>
                  <a:pt x="6124315" y="2638867"/>
                  <a:pt x="5724175" y="2683824"/>
                </a:cubicBezTo>
                <a:cubicBezTo>
                  <a:pt x="5339577" y="2673591"/>
                  <a:pt x="5220779" y="2686864"/>
                  <a:pt x="4856038" y="2683824"/>
                </a:cubicBezTo>
                <a:cubicBezTo>
                  <a:pt x="4494519" y="2704028"/>
                  <a:pt x="4367754" y="2654832"/>
                  <a:pt x="4188239" y="2683824"/>
                </a:cubicBezTo>
                <a:cubicBezTo>
                  <a:pt x="3977486" y="2698959"/>
                  <a:pt x="3873468" y="2645684"/>
                  <a:pt x="3720781" y="2683824"/>
                </a:cubicBezTo>
                <a:cubicBezTo>
                  <a:pt x="3567451" y="2676868"/>
                  <a:pt x="3454508" y="2697748"/>
                  <a:pt x="3253322" y="2683824"/>
                </a:cubicBezTo>
                <a:cubicBezTo>
                  <a:pt x="3047067" y="2640912"/>
                  <a:pt x="2936698" y="2674772"/>
                  <a:pt x="2585524" y="2683824"/>
                </a:cubicBezTo>
                <a:cubicBezTo>
                  <a:pt x="2277493" y="2684852"/>
                  <a:pt x="2260571" y="2665694"/>
                  <a:pt x="2118066" y="2683824"/>
                </a:cubicBezTo>
                <a:cubicBezTo>
                  <a:pt x="1979259" y="2672379"/>
                  <a:pt x="1707470" y="2663852"/>
                  <a:pt x="1550437" y="2683824"/>
                </a:cubicBezTo>
                <a:cubicBezTo>
                  <a:pt x="1458775" y="2711205"/>
                  <a:pt x="1063620" y="2706905"/>
                  <a:pt x="882639" y="2683824"/>
                </a:cubicBezTo>
                <a:cubicBezTo>
                  <a:pt x="685135" y="2705807"/>
                  <a:pt x="447538" y="2636708"/>
                  <a:pt x="281621" y="2683824"/>
                </a:cubicBezTo>
                <a:cubicBezTo>
                  <a:pt x="142277" y="2736011"/>
                  <a:pt x="-31962" y="2582170"/>
                  <a:pt x="0" y="2378351"/>
                </a:cubicBezTo>
                <a:cubicBezTo>
                  <a:pt x="31701" y="2155481"/>
                  <a:pt x="-8894" y="2024569"/>
                  <a:pt x="0" y="1687391"/>
                </a:cubicBezTo>
                <a:cubicBezTo>
                  <a:pt x="5210" y="1356160"/>
                  <a:pt x="3941" y="1341158"/>
                  <a:pt x="0" y="1058618"/>
                </a:cubicBezTo>
                <a:cubicBezTo>
                  <a:pt x="1122" y="760617"/>
                  <a:pt x="-45410" y="524292"/>
                  <a:pt x="0" y="305472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4236762247">
                  <a:custGeom>
                    <a:avLst/>
                    <a:gdLst>
                      <a:gd name="connsiteX0" fmla="*/ 0 w 10580214"/>
                      <a:gd name="connsiteY0" fmla="*/ 305472 h 2683824"/>
                      <a:gd name="connsiteX1" fmla="*/ 281621 w 10580214"/>
                      <a:gd name="connsiteY1" fmla="*/ 0 h 2683824"/>
                      <a:gd name="connsiteX2" fmla="*/ 849250 w 10580214"/>
                      <a:gd name="connsiteY2" fmla="*/ 0 h 2683824"/>
                      <a:gd name="connsiteX3" fmla="*/ 1316708 w 10580214"/>
                      <a:gd name="connsiteY3" fmla="*/ 0 h 2683824"/>
                      <a:gd name="connsiteX4" fmla="*/ 2084676 w 10580214"/>
                      <a:gd name="connsiteY4" fmla="*/ 0 h 2683824"/>
                      <a:gd name="connsiteX5" fmla="*/ 2952814 w 10580214"/>
                      <a:gd name="connsiteY5" fmla="*/ 0 h 2683824"/>
                      <a:gd name="connsiteX6" fmla="*/ 3620612 w 10580214"/>
                      <a:gd name="connsiteY6" fmla="*/ 0 h 2683824"/>
                      <a:gd name="connsiteX7" fmla="*/ 4188239 w 10580214"/>
                      <a:gd name="connsiteY7" fmla="*/ 0 h 2683824"/>
                      <a:gd name="connsiteX8" fmla="*/ 4755868 w 10580214"/>
                      <a:gd name="connsiteY8" fmla="*/ 0 h 2683824"/>
                      <a:gd name="connsiteX9" fmla="*/ 5223327 w 10580214"/>
                      <a:gd name="connsiteY9" fmla="*/ 0 h 2683824"/>
                      <a:gd name="connsiteX10" fmla="*/ 5690785 w 10580214"/>
                      <a:gd name="connsiteY10" fmla="*/ 0 h 2683824"/>
                      <a:gd name="connsiteX11" fmla="*/ 6158244 w 10580214"/>
                      <a:gd name="connsiteY11" fmla="*/ 0 h 2683824"/>
                      <a:gd name="connsiteX12" fmla="*/ 6625702 w 10580214"/>
                      <a:gd name="connsiteY12" fmla="*/ 0 h 2683824"/>
                      <a:gd name="connsiteX13" fmla="*/ 7493840 w 10580214"/>
                      <a:gd name="connsiteY13" fmla="*/ 0 h 2683824"/>
                      <a:gd name="connsiteX14" fmla="*/ 8161638 w 10580214"/>
                      <a:gd name="connsiteY14" fmla="*/ 0 h 2683824"/>
                      <a:gd name="connsiteX15" fmla="*/ 9029776 w 10580214"/>
                      <a:gd name="connsiteY15" fmla="*/ 0 h 2683824"/>
                      <a:gd name="connsiteX16" fmla="*/ 10298592 w 10580214"/>
                      <a:gd name="connsiteY16" fmla="*/ 0 h 2683824"/>
                      <a:gd name="connsiteX17" fmla="*/ 10580214 w 10580214"/>
                      <a:gd name="connsiteY17" fmla="*/ 305472 h 2683824"/>
                      <a:gd name="connsiteX18" fmla="*/ 10580214 w 10580214"/>
                      <a:gd name="connsiteY18" fmla="*/ 954975 h 2683824"/>
                      <a:gd name="connsiteX19" fmla="*/ 10580214 w 10580214"/>
                      <a:gd name="connsiteY19" fmla="*/ 1625205 h 2683824"/>
                      <a:gd name="connsiteX20" fmla="*/ 10580214 w 10580214"/>
                      <a:gd name="connsiteY20" fmla="*/ 2378351 h 2683824"/>
                      <a:gd name="connsiteX21" fmla="*/ 10298592 w 10580214"/>
                      <a:gd name="connsiteY21" fmla="*/ 2683824 h 2683824"/>
                      <a:gd name="connsiteX22" fmla="*/ 9730963 w 10580214"/>
                      <a:gd name="connsiteY22" fmla="*/ 2683824 h 2683824"/>
                      <a:gd name="connsiteX23" fmla="*/ 9263505 w 10580214"/>
                      <a:gd name="connsiteY23" fmla="*/ 2683824 h 2683824"/>
                      <a:gd name="connsiteX24" fmla="*/ 8495537 w 10580214"/>
                      <a:gd name="connsiteY24" fmla="*/ 2683824 h 2683824"/>
                      <a:gd name="connsiteX25" fmla="*/ 7927908 w 10580214"/>
                      <a:gd name="connsiteY25" fmla="*/ 2683824 h 2683824"/>
                      <a:gd name="connsiteX26" fmla="*/ 7360281 w 10580214"/>
                      <a:gd name="connsiteY26" fmla="*/ 2683824 h 2683824"/>
                      <a:gd name="connsiteX27" fmla="*/ 6592313 w 10580214"/>
                      <a:gd name="connsiteY27" fmla="*/ 2683824 h 2683824"/>
                      <a:gd name="connsiteX28" fmla="*/ 5724175 w 10580214"/>
                      <a:gd name="connsiteY28" fmla="*/ 2683824 h 2683824"/>
                      <a:gd name="connsiteX29" fmla="*/ 4856038 w 10580214"/>
                      <a:gd name="connsiteY29" fmla="*/ 2683824 h 2683824"/>
                      <a:gd name="connsiteX30" fmla="*/ 4188239 w 10580214"/>
                      <a:gd name="connsiteY30" fmla="*/ 2683824 h 2683824"/>
                      <a:gd name="connsiteX31" fmla="*/ 3720781 w 10580214"/>
                      <a:gd name="connsiteY31" fmla="*/ 2683824 h 2683824"/>
                      <a:gd name="connsiteX32" fmla="*/ 3253322 w 10580214"/>
                      <a:gd name="connsiteY32" fmla="*/ 2683824 h 2683824"/>
                      <a:gd name="connsiteX33" fmla="*/ 2585524 w 10580214"/>
                      <a:gd name="connsiteY33" fmla="*/ 2683824 h 2683824"/>
                      <a:gd name="connsiteX34" fmla="*/ 2118066 w 10580214"/>
                      <a:gd name="connsiteY34" fmla="*/ 2683824 h 2683824"/>
                      <a:gd name="connsiteX35" fmla="*/ 1550437 w 10580214"/>
                      <a:gd name="connsiteY35" fmla="*/ 2683824 h 2683824"/>
                      <a:gd name="connsiteX36" fmla="*/ 882639 w 10580214"/>
                      <a:gd name="connsiteY36" fmla="*/ 2683824 h 2683824"/>
                      <a:gd name="connsiteX37" fmla="*/ 281621 w 10580214"/>
                      <a:gd name="connsiteY37" fmla="*/ 2683824 h 2683824"/>
                      <a:gd name="connsiteX38" fmla="*/ 0 w 10580214"/>
                      <a:gd name="connsiteY38" fmla="*/ 2378351 h 2683824"/>
                      <a:gd name="connsiteX39" fmla="*/ 0 w 10580214"/>
                      <a:gd name="connsiteY39" fmla="*/ 1687391 h 2683824"/>
                      <a:gd name="connsiteX40" fmla="*/ 0 w 10580214"/>
                      <a:gd name="connsiteY40" fmla="*/ 1058618 h 2683824"/>
                      <a:gd name="connsiteX41" fmla="*/ 0 w 10580214"/>
                      <a:gd name="connsiteY41" fmla="*/ 305472 h 2683824"/>
                      <a:gd name="connsiteX0" fmla="*/ 0 w 10580214"/>
                      <a:gd name="connsiteY0" fmla="*/ 305472 h 2683824"/>
                      <a:gd name="connsiteX1" fmla="*/ 281621 w 10580214"/>
                      <a:gd name="connsiteY1" fmla="*/ 0 h 2683824"/>
                      <a:gd name="connsiteX2" fmla="*/ 1049588 w 10580214"/>
                      <a:gd name="connsiteY2" fmla="*/ 0 h 2683824"/>
                      <a:gd name="connsiteX3" fmla="*/ 1617217 w 10580214"/>
                      <a:gd name="connsiteY3" fmla="*/ 0 h 2683824"/>
                      <a:gd name="connsiteX4" fmla="*/ 1984506 w 10580214"/>
                      <a:gd name="connsiteY4" fmla="*/ 0 h 2683824"/>
                      <a:gd name="connsiteX5" fmla="*/ 2552134 w 10580214"/>
                      <a:gd name="connsiteY5" fmla="*/ 0 h 2683824"/>
                      <a:gd name="connsiteX6" fmla="*/ 2919423 w 10580214"/>
                      <a:gd name="connsiteY6" fmla="*/ 0 h 2683824"/>
                      <a:gd name="connsiteX7" fmla="*/ 3787561 w 10580214"/>
                      <a:gd name="connsiteY7" fmla="*/ 0 h 2683824"/>
                      <a:gd name="connsiteX8" fmla="*/ 4255020 w 10580214"/>
                      <a:gd name="connsiteY8" fmla="*/ 0 h 2683824"/>
                      <a:gd name="connsiteX9" fmla="*/ 5022987 w 10580214"/>
                      <a:gd name="connsiteY9" fmla="*/ 0 h 2683824"/>
                      <a:gd name="connsiteX10" fmla="*/ 5490446 w 10580214"/>
                      <a:gd name="connsiteY10" fmla="*/ 0 h 2683824"/>
                      <a:gd name="connsiteX11" fmla="*/ 6358583 w 10580214"/>
                      <a:gd name="connsiteY11" fmla="*/ 0 h 2683824"/>
                      <a:gd name="connsiteX12" fmla="*/ 6826042 w 10580214"/>
                      <a:gd name="connsiteY12" fmla="*/ 0 h 2683824"/>
                      <a:gd name="connsiteX13" fmla="*/ 7493840 w 10580214"/>
                      <a:gd name="connsiteY13" fmla="*/ 0 h 2683824"/>
                      <a:gd name="connsiteX14" fmla="*/ 8361978 w 10580214"/>
                      <a:gd name="connsiteY14" fmla="*/ 0 h 2683824"/>
                      <a:gd name="connsiteX15" fmla="*/ 8929606 w 10580214"/>
                      <a:gd name="connsiteY15" fmla="*/ 0 h 2683824"/>
                      <a:gd name="connsiteX16" fmla="*/ 9497234 w 10580214"/>
                      <a:gd name="connsiteY16" fmla="*/ 0 h 2683824"/>
                      <a:gd name="connsiteX17" fmla="*/ 10298592 w 10580214"/>
                      <a:gd name="connsiteY17" fmla="*/ 0 h 2683824"/>
                      <a:gd name="connsiteX18" fmla="*/ 10580214 w 10580214"/>
                      <a:gd name="connsiteY18" fmla="*/ 305472 h 2683824"/>
                      <a:gd name="connsiteX19" fmla="*/ 10580214 w 10580214"/>
                      <a:gd name="connsiteY19" fmla="*/ 975703 h 2683824"/>
                      <a:gd name="connsiteX20" fmla="*/ 10580214 w 10580214"/>
                      <a:gd name="connsiteY20" fmla="*/ 1604476 h 2683824"/>
                      <a:gd name="connsiteX21" fmla="*/ 10580214 w 10580214"/>
                      <a:gd name="connsiteY21" fmla="*/ 2378351 h 2683824"/>
                      <a:gd name="connsiteX22" fmla="*/ 10298592 w 10580214"/>
                      <a:gd name="connsiteY22" fmla="*/ 2683824 h 2683824"/>
                      <a:gd name="connsiteX23" fmla="*/ 9630794 w 10580214"/>
                      <a:gd name="connsiteY23" fmla="*/ 2683824 h 2683824"/>
                      <a:gd name="connsiteX24" fmla="*/ 9163335 w 10580214"/>
                      <a:gd name="connsiteY24" fmla="*/ 2683824 h 2683824"/>
                      <a:gd name="connsiteX25" fmla="*/ 8595707 w 10580214"/>
                      <a:gd name="connsiteY25" fmla="*/ 2683824 h 2683824"/>
                      <a:gd name="connsiteX26" fmla="*/ 7827739 w 10580214"/>
                      <a:gd name="connsiteY26" fmla="*/ 2683824 h 2683824"/>
                      <a:gd name="connsiteX27" fmla="*/ 7360281 w 10580214"/>
                      <a:gd name="connsiteY27" fmla="*/ 2683824 h 2683824"/>
                      <a:gd name="connsiteX28" fmla="*/ 6992991 w 10580214"/>
                      <a:gd name="connsiteY28" fmla="*/ 2683824 h 2683824"/>
                      <a:gd name="connsiteX29" fmla="*/ 6325193 w 10580214"/>
                      <a:gd name="connsiteY29" fmla="*/ 2683824 h 2683824"/>
                      <a:gd name="connsiteX30" fmla="*/ 5957904 w 10580214"/>
                      <a:gd name="connsiteY30" fmla="*/ 2683824 h 2683824"/>
                      <a:gd name="connsiteX31" fmla="*/ 5390276 w 10580214"/>
                      <a:gd name="connsiteY31" fmla="*/ 2683824 h 2683824"/>
                      <a:gd name="connsiteX32" fmla="*/ 4922818 w 10580214"/>
                      <a:gd name="connsiteY32" fmla="*/ 2683824 h 2683824"/>
                      <a:gd name="connsiteX33" fmla="*/ 4255020 w 10580214"/>
                      <a:gd name="connsiteY33" fmla="*/ 2683824 h 2683824"/>
                      <a:gd name="connsiteX34" fmla="*/ 3787561 w 10580214"/>
                      <a:gd name="connsiteY34" fmla="*/ 2683824 h 2683824"/>
                      <a:gd name="connsiteX35" fmla="*/ 3420272 w 10580214"/>
                      <a:gd name="connsiteY35" fmla="*/ 2683824 h 2683824"/>
                      <a:gd name="connsiteX36" fmla="*/ 2552134 w 10580214"/>
                      <a:gd name="connsiteY36" fmla="*/ 2683824 h 2683824"/>
                      <a:gd name="connsiteX37" fmla="*/ 1683997 w 10580214"/>
                      <a:gd name="connsiteY37" fmla="*/ 2683824 h 2683824"/>
                      <a:gd name="connsiteX38" fmla="*/ 916029 w 10580214"/>
                      <a:gd name="connsiteY38" fmla="*/ 2683824 h 2683824"/>
                      <a:gd name="connsiteX39" fmla="*/ 281621 w 10580214"/>
                      <a:gd name="connsiteY39" fmla="*/ 2683824 h 2683824"/>
                      <a:gd name="connsiteX40" fmla="*/ 0 w 10580214"/>
                      <a:gd name="connsiteY40" fmla="*/ 2378351 h 2683824"/>
                      <a:gd name="connsiteX41" fmla="*/ 0 w 10580214"/>
                      <a:gd name="connsiteY41" fmla="*/ 1666663 h 2683824"/>
                      <a:gd name="connsiteX42" fmla="*/ 0 w 10580214"/>
                      <a:gd name="connsiteY42" fmla="*/ 954975 h 2683824"/>
                      <a:gd name="connsiteX43" fmla="*/ 0 w 10580214"/>
                      <a:gd name="connsiteY43" fmla="*/ 305472 h 268382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</a:cxnLst>
                    <a:rect l="l" t="t" r="r" b="b"/>
                    <a:pathLst>
                      <a:path w="10580214" h="2683824" fill="none" extrusionOk="0">
                        <a:moveTo>
                          <a:pt x="0" y="305472"/>
                        </a:moveTo>
                        <a:cubicBezTo>
                          <a:pt x="-16198" y="95315"/>
                          <a:pt x="95521" y="-21359"/>
                          <a:pt x="281621" y="0"/>
                        </a:cubicBezTo>
                        <a:cubicBezTo>
                          <a:pt x="483616" y="7094"/>
                          <a:pt x="576412" y="37029"/>
                          <a:pt x="849250" y="0"/>
                        </a:cubicBezTo>
                        <a:cubicBezTo>
                          <a:pt x="1118906" y="-15665"/>
                          <a:pt x="1153259" y="-7065"/>
                          <a:pt x="1316708" y="0"/>
                        </a:cubicBezTo>
                        <a:cubicBezTo>
                          <a:pt x="1461819" y="9313"/>
                          <a:pt x="1874072" y="18537"/>
                          <a:pt x="2084676" y="0"/>
                        </a:cubicBezTo>
                        <a:cubicBezTo>
                          <a:pt x="2263254" y="-72073"/>
                          <a:pt x="2527499" y="36164"/>
                          <a:pt x="2952814" y="0"/>
                        </a:cubicBezTo>
                        <a:cubicBezTo>
                          <a:pt x="3381258" y="-31711"/>
                          <a:pt x="3445686" y="-44799"/>
                          <a:pt x="3620612" y="0"/>
                        </a:cubicBezTo>
                        <a:cubicBezTo>
                          <a:pt x="3794453" y="44182"/>
                          <a:pt x="3927259" y="-24228"/>
                          <a:pt x="4188239" y="0"/>
                        </a:cubicBezTo>
                        <a:cubicBezTo>
                          <a:pt x="4461944" y="127"/>
                          <a:pt x="4494947" y="16082"/>
                          <a:pt x="4755868" y="0"/>
                        </a:cubicBezTo>
                        <a:cubicBezTo>
                          <a:pt x="5016915" y="-23504"/>
                          <a:pt x="5075033" y="10828"/>
                          <a:pt x="5223327" y="0"/>
                        </a:cubicBezTo>
                        <a:cubicBezTo>
                          <a:pt x="5385450" y="-17547"/>
                          <a:pt x="5565270" y="16564"/>
                          <a:pt x="5690785" y="0"/>
                        </a:cubicBezTo>
                        <a:cubicBezTo>
                          <a:pt x="5814059" y="-21142"/>
                          <a:pt x="6013187" y="-4791"/>
                          <a:pt x="6158244" y="0"/>
                        </a:cubicBezTo>
                        <a:cubicBezTo>
                          <a:pt x="6315516" y="33778"/>
                          <a:pt x="6497027" y="-38671"/>
                          <a:pt x="6625702" y="0"/>
                        </a:cubicBezTo>
                        <a:cubicBezTo>
                          <a:pt x="6778637" y="15783"/>
                          <a:pt x="7261928" y="23068"/>
                          <a:pt x="7493840" y="0"/>
                        </a:cubicBezTo>
                        <a:cubicBezTo>
                          <a:pt x="7717359" y="-20438"/>
                          <a:pt x="7938829" y="62475"/>
                          <a:pt x="8161638" y="0"/>
                        </a:cubicBezTo>
                        <a:cubicBezTo>
                          <a:pt x="8331150" y="-33973"/>
                          <a:pt x="8688285" y="-61119"/>
                          <a:pt x="9029776" y="0"/>
                        </a:cubicBezTo>
                        <a:cubicBezTo>
                          <a:pt x="9397989" y="-34136"/>
                          <a:pt x="9772945" y="-94740"/>
                          <a:pt x="10298592" y="0"/>
                        </a:cubicBezTo>
                        <a:cubicBezTo>
                          <a:pt x="10429512" y="-8970"/>
                          <a:pt x="10585928" y="127209"/>
                          <a:pt x="10580214" y="305472"/>
                        </a:cubicBezTo>
                        <a:cubicBezTo>
                          <a:pt x="10554360" y="437132"/>
                          <a:pt x="10606401" y="708111"/>
                          <a:pt x="10580214" y="954975"/>
                        </a:cubicBezTo>
                        <a:cubicBezTo>
                          <a:pt x="10624875" y="1176461"/>
                          <a:pt x="10566095" y="1368168"/>
                          <a:pt x="10580214" y="1625205"/>
                        </a:cubicBezTo>
                        <a:cubicBezTo>
                          <a:pt x="10623655" y="1878767"/>
                          <a:pt x="10561145" y="2147626"/>
                          <a:pt x="10580214" y="2378351"/>
                        </a:cubicBezTo>
                        <a:cubicBezTo>
                          <a:pt x="10607198" y="2541627"/>
                          <a:pt x="10461065" y="2700037"/>
                          <a:pt x="10298592" y="2683824"/>
                        </a:cubicBezTo>
                        <a:cubicBezTo>
                          <a:pt x="10130682" y="2668429"/>
                          <a:pt x="9869163" y="2675261"/>
                          <a:pt x="9730963" y="2683824"/>
                        </a:cubicBezTo>
                        <a:cubicBezTo>
                          <a:pt x="9568826" y="2700689"/>
                          <a:pt x="9389115" y="2652830"/>
                          <a:pt x="9263505" y="2683824"/>
                        </a:cubicBezTo>
                        <a:cubicBezTo>
                          <a:pt x="9203923" y="2677051"/>
                          <a:pt x="8766516" y="2620877"/>
                          <a:pt x="8495537" y="2683824"/>
                        </a:cubicBezTo>
                        <a:cubicBezTo>
                          <a:pt x="8182443" y="2705050"/>
                          <a:pt x="8147437" y="2700487"/>
                          <a:pt x="7927908" y="2683824"/>
                        </a:cubicBezTo>
                        <a:cubicBezTo>
                          <a:pt x="7707459" y="2673003"/>
                          <a:pt x="7637160" y="2668287"/>
                          <a:pt x="7360281" y="2683824"/>
                        </a:cubicBezTo>
                        <a:cubicBezTo>
                          <a:pt x="7131844" y="2717540"/>
                          <a:pt x="6792021" y="2713993"/>
                          <a:pt x="6592313" y="2683824"/>
                        </a:cubicBezTo>
                        <a:cubicBezTo>
                          <a:pt x="6335242" y="2645477"/>
                          <a:pt x="6095656" y="2638775"/>
                          <a:pt x="5724175" y="2683824"/>
                        </a:cubicBezTo>
                        <a:cubicBezTo>
                          <a:pt x="5323134" y="2657274"/>
                          <a:pt x="5224864" y="2688869"/>
                          <a:pt x="4856038" y="2683824"/>
                        </a:cubicBezTo>
                        <a:cubicBezTo>
                          <a:pt x="4481648" y="2684396"/>
                          <a:pt x="4356985" y="2665798"/>
                          <a:pt x="4188239" y="2683824"/>
                        </a:cubicBezTo>
                        <a:cubicBezTo>
                          <a:pt x="3981764" y="2706303"/>
                          <a:pt x="3882425" y="2647048"/>
                          <a:pt x="3720781" y="2683824"/>
                        </a:cubicBezTo>
                        <a:cubicBezTo>
                          <a:pt x="3573529" y="2706997"/>
                          <a:pt x="3430203" y="2696315"/>
                          <a:pt x="3253322" y="2683824"/>
                        </a:cubicBezTo>
                        <a:cubicBezTo>
                          <a:pt x="3068055" y="2665073"/>
                          <a:pt x="2904555" y="2678120"/>
                          <a:pt x="2585524" y="2683824"/>
                        </a:cubicBezTo>
                        <a:cubicBezTo>
                          <a:pt x="2276734" y="2684162"/>
                          <a:pt x="2262097" y="2666829"/>
                          <a:pt x="2118066" y="2683824"/>
                        </a:cubicBezTo>
                        <a:cubicBezTo>
                          <a:pt x="1984789" y="2678714"/>
                          <a:pt x="1693696" y="2647172"/>
                          <a:pt x="1550437" y="2683824"/>
                        </a:cubicBezTo>
                        <a:cubicBezTo>
                          <a:pt x="1425316" y="2709344"/>
                          <a:pt x="1073681" y="2692545"/>
                          <a:pt x="882639" y="2683824"/>
                        </a:cubicBezTo>
                        <a:cubicBezTo>
                          <a:pt x="697572" y="2668457"/>
                          <a:pt x="448523" y="2646387"/>
                          <a:pt x="281621" y="2683824"/>
                        </a:cubicBezTo>
                        <a:cubicBezTo>
                          <a:pt x="133539" y="2725223"/>
                          <a:pt x="-29343" y="2551404"/>
                          <a:pt x="0" y="2378351"/>
                        </a:cubicBezTo>
                        <a:cubicBezTo>
                          <a:pt x="21736" y="2154162"/>
                          <a:pt x="-4669" y="2025493"/>
                          <a:pt x="0" y="1687391"/>
                        </a:cubicBezTo>
                        <a:cubicBezTo>
                          <a:pt x="5340" y="1353200"/>
                          <a:pt x="2287" y="1337854"/>
                          <a:pt x="0" y="1058618"/>
                        </a:cubicBezTo>
                        <a:cubicBezTo>
                          <a:pt x="8124" y="764773"/>
                          <a:pt x="-29092" y="546698"/>
                          <a:pt x="0" y="305472"/>
                        </a:cubicBezTo>
                        <a:close/>
                      </a:path>
                      <a:path w="10580214" h="2683824" stroke="0" extrusionOk="0">
                        <a:moveTo>
                          <a:pt x="0" y="305472"/>
                        </a:moveTo>
                        <a:cubicBezTo>
                          <a:pt x="13838" y="137447"/>
                          <a:pt x="160197" y="-4107"/>
                          <a:pt x="281621" y="0"/>
                        </a:cubicBezTo>
                        <a:cubicBezTo>
                          <a:pt x="676239" y="2393"/>
                          <a:pt x="783613" y="12485"/>
                          <a:pt x="1049588" y="0"/>
                        </a:cubicBezTo>
                        <a:cubicBezTo>
                          <a:pt x="1338006" y="-4792"/>
                          <a:pt x="1493938" y="-35713"/>
                          <a:pt x="1617217" y="0"/>
                        </a:cubicBezTo>
                        <a:cubicBezTo>
                          <a:pt x="1771785" y="9791"/>
                          <a:pt x="1921930" y="-2687"/>
                          <a:pt x="1984506" y="0"/>
                        </a:cubicBezTo>
                        <a:cubicBezTo>
                          <a:pt x="2028037" y="15499"/>
                          <a:pt x="2337739" y="-6526"/>
                          <a:pt x="2552134" y="0"/>
                        </a:cubicBezTo>
                        <a:cubicBezTo>
                          <a:pt x="2747312" y="-6868"/>
                          <a:pt x="2804666" y="-6930"/>
                          <a:pt x="2919423" y="0"/>
                        </a:cubicBezTo>
                        <a:cubicBezTo>
                          <a:pt x="3011060" y="-40969"/>
                          <a:pt x="3582112" y="-26401"/>
                          <a:pt x="3787561" y="0"/>
                        </a:cubicBezTo>
                        <a:cubicBezTo>
                          <a:pt x="3996521" y="33923"/>
                          <a:pt x="4075383" y="5652"/>
                          <a:pt x="4255020" y="0"/>
                        </a:cubicBezTo>
                        <a:cubicBezTo>
                          <a:pt x="4418978" y="10581"/>
                          <a:pt x="4669361" y="65"/>
                          <a:pt x="5022987" y="0"/>
                        </a:cubicBezTo>
                        <a:cubicBezTo>
                          <a:pt x="5367839" y="-25784"/>
                          <a:pt x="5381495" y="-23027"/>
                          <a:pt x="5490446" y="0"/>
                        </a:cubicBezTo>
                        <a:cubicBezTo>
                          <a:pt x="5540802" y="11080"/>
                          <a:pt x="6152326" y="14137"/>
                          <a:pt x="6358583" y="0"/>
                        </a:cubicBezTo>
                        <a:cubicBezTo>
                          <a:pt x="6627483" y="-41583"/>
                          <a:pt x="6598178" y="13541"/>
                          <a:pt x="6826042" y="0"/>
                        </a:cubicBezTo>
                        <a:cubicBezTo>
                          <a:pt x="7021299" y="-20557"/>
                          <a:pt x="7342500" y="26394"/>
                          <a:pt x="7493840" y="0"/>
                        </a:cubicBezTo>
                        <a:cubicBezTo>
                          <a:pt x="7620803" y="-51753"/>
                          <a:pt x="8164977" y="-7595"/>
                          <a:pt x="8361978" y="0"/>
                        </a:cubicBezTo>
                        <a:cubicBezTo>
                          <a:pt x="8540260" y="13415"/>
                          <a:pt x="8684718" y="248"/>
                          <a:pt x="8929606" y="0"/>
                        </a:cubicBezTo>
                        <a:cubicBezTo>
                          <a:pt x="9082504" y="2098"/>
                          <a:pt x="9238994" y="3631"/>
                          <a:pt x="9497234" y="0"/>
                        </a:cubicBezTo>
                        <a:cubicBezTo>
                          <a:pt x="9733951" y="14376"/>
                          <a:pt x="10054887" y="-12416"/>
                          <a:pt x="10298592" y="0"/>
                        </a:cubicBezTo>
                        <a:cubicBezTo>
                          <a:pt x="10490944" y="-976"/>
                          <a:pt x="10597070" y="136683"/>
                          <a:pt x="10580214" y="305472"/>
                        </a:cubicBezTo>
                        <a:cubicBezTo>
                          <a:pt x="10547113" y="545143"/>
                          <a:pt x="10551616" y="697552"/>
                          <a:pt x="10580214" y="975703"/>
                        </a:cubicBezTo>
                        <a:cubicBezTo>
                          <a:pt x="10592200" y="1259912"/>
                          <a:pt x="10599181" y="1299310"/>
                          <a:pt x="10580214" y="1604476"/>
                        </a:cubicBezTo>
                        <a:cubicBezTo>
                          <a:pt x="10558233" y="1883313"/>
                          <a:pt x="10575847" y="1997744"/>
                          <a:pt x="10580214" y="2378351"/>
                        </a:cubicBezTo>
                        <a:cubicBezTo>
                          <a:pt x="10595013" y="2573054"/>
                          <a:pt x="10505648" y="2734898"/>
                          <a:pt x="10298592" y="2683824"/>
                        </a:cubicBezTo>
                        <a:cubicBezTo>
                          <a:pt x="10082119" y="2705631"/>
                          <a:pt x="9867028" y="2720191"/>
                          <a:pt x="9630794" y="2683824"/>
                        </a:cubicBezTo>
                        <a:cubicBezTo>
                          <a:pt x="9381274" y="2656692"/>
                          <a:pt x="9317760" y="2693121"/>
                          <a:pt x="9163335" y="2683824"/>
                        </a:cubicBezTo>
                        <a:cubicBezTo>
                          <a:pt x="8978930" y="2673228"/>
                          <a:pt x="8789969" y="2751195"/>
                          <a:pt x="8595707" y="2683824"/>
                        </a:cubicBezTo>
                        <a:cubicBezTo>
                          <a:pt x="8389303" y="2630839"/>
                          <a:pt x="8060451" y="2681569"/>
                          <a:pt x="7827739" y="2683824"/>
                        </a:cubicBezTo>
                        <a:cubicBezTo>
                          <a:pt x="7637113" y="2682417"/>
                          <a:pt x="7537958" y="2679486"/>
                          <a:pt x="7360281" y="2683824"/>
                        </a:cubicBezTo>
                        <a:cubicBezTo>
                          <a:pt x="7161241" y="2691728"/>
                          <a:pt x="7116732" y="2666086"/>
                          <a:pt x="6992991" y="2683824"/>
                        </a:cubicBezTo>
                        <a:cubicBezTo>
                          <a:pt x="6859183" y="2686792"/>
                          <a:pt x="6475344" y="2661539"/>
                          <a:pt x="6325193" y="2683824"/>
                        </a:cubicBezTo>
                        <a:cubicBezTo>
                          <a:pt x="6168096" y="2682994"/>
                          <a:pt x="6081302" y="2666863"/>
                          <a:pt x="5957904" y="2683824"/>
                        </a:cubicBezTo>
                        <a:cubicBezTo>
                          <a:pt x="5846936" y="2677845"/>
                          <a:pt x="5561295" y="2689420"/>
                          <a:pt x="5390276" y="2683824"/>
                        </a:cubicBezTo>
                        <a:cubicBezTo>
                          <a:pt x="5254940" y="2714979"/>
                          <a:pt x="5077184" y="2689798"/>
                          <a:pt x="4922818" y="2683824"/>
                        </a:cubicBezTo>
                        <a:cubicBezTo>
                          <a:pt x="4782449" y="2673678"/>
                          <a:pt x="4430491" y="2718589"/>
                          <a:pt x="4255020" y="2683824"/>
                        </a:cubicBezTo>
                        <a:cubicBezTo>
                          <a:pt x="4092430" y="2688388"/>
                          <a:pt x="3955779" y="2685160"/>
                          <a:pt x="3787561" y="2683824"/>
                        </a:cubicBezTo>
                        <a:cubicBezTo>
                          <a:pt x="3621936" y="2684581"/>
                          <a:pt x="3572061" y="2698035"/>
                          <a:pt x="3420272" y="2683824"/>
                        </a:cubicBezTo>
                        <a:cubicBezTo>
                          <a:pt x="3267455" y="2710463"/>
                          <a:pt x="2896902" y="2596296"/>
                          <a:pt x="2552134" y="2683824"/>
                        </a:cubicBezTo>
                        <a:cubicBezTo>
                          <a:pt x="2226396" y="2689729"/>
                          <a:pt x="1950851" y="2676609"/>
                          <a:pt x="1683997" y="2683824"/>
                        </a:cubicBezTo>
                        <a:cubicBezTo>
                          <a:pt x="1413218" y="2727913"/>
                          <a:pt x="1135351" y="2686050"/>
                          <a:pt x="916029" y="2683824"/>
                        </a:cubicBezTo>
                        <a:cubicBezTo>
                          <a:pt x="747534" y="2659291"/>
                          <a:pt x="432219" y="2711132"/>
                          <a:pt x="281621" y="2683824"/>
                        </a:cubicBezTo>
                        <a:cubicBezTo>
                          <a:pt x="141352" y="2722743"/>
                          <a:pt x="-13558" y="2517755"/>
                          <a:pt x="0" y="2378351"/>
                        </a:cubicBezTo>
                        <a:cubicBezTo>
                          <a:pt x="-5516" y="2113108"/>
                          <a:pt x="4758" y="1975346"/>
                          <a:pt x="0" y="1666663"/>
                        </a:cubicBezTo>
                        <a:cubicBezTo>
                          <a:pt x="33719" y="1339204"/>
                          <a:pt x="20236" y="1171818"/>
                          <a:pt x="0" y="954975"/>
                        </a:cubicBezTo>
                        <a:cubicBezTo>
                          <a:pt x="3384" y="791446"/>
                          <a:pt x="-6650" y="474481"/>
                          <a:pt x="0" y="305472"/>
                        </a:cubicBezTo>
                        <a:close/>
                      </a:path>
                      <a:path w="10580214" h="2683824" fill="none" stroke="0" extrusionOk="0">
                        <a:moveTo>
                          <a:pt x="0" y="305472"/>
                        </a:moveTo>
                        <a:cubicBezTo>
                          <a:pt x="25714" y="129442"/>
                          <a:pt x="134454" y="-27196"/>
                          <a:pt x="281621" y="0"/>
                        </a:cubicBezTo>
                        <a:cubicBezTo>
                          <a:pt x="492187" y="22082"/>
                          <a:pt x="598813" y="24991"/>
                          <a:pt x="849250" y="0"/>
                        </a:cubicBezTo>
                        <a:cubicBezTo>
                          <a:pt x="1121721" y="-19776"/>
                          <a:pt x="1155157" y="-5624"/>
                          <a:pt x="1316708" y="0"/>
                        </a:cubicBezTo>
                        <a:cubicBezTo>
                          <a:pt x="1491554" y="-24309"/>
                          <a:pt x="1862382" y="40024"/>
                          <a:pt x="2084676" y="0"/>
                        </a:cubicBezTo>
                        <a:cubicBezTo>
                          <a:pt x="2289980" y="-13317"/>
                          <a:pt x="2537427" y="79754"/>
                          <a:pt x="2952814" y="0"/>
                        </a:cubicBezTo>
                        <a:cubicBezTo>
                          <a:pt x="3371592" y="-23746"/>
                          <a:pt x="3464009" y="-37702"/>
                          <a:pt x="3620612" y="0"/>
                        </a:cubicBezTo>
                        <a:cubicBezTo>
                          <a:pt x="3801484" y="44048"/>
                          <a:pt x="3916270" y="11105"/>
                          <a:pt x="4188239" y="0"/>
                        </a:cubicBezTo>
                        <a:cubicBezTo>
                          <a:pt x="4469979" y="2321"/>
                          <a:pt x="4502712" y="29868"/>
                          <a:pt x="4755868" y="0"/>
                        </a:cubicBezTo>
                        <a:cubicBezTo>
                          <a:pt x="5016423" y="-19930"/>
                          <a:pt x="5081378" y="8166"/>
                          <a:pt x="5223327" y="0"/>
                        </a:cubicBezTo>
                        <a:cubicBezTo>
                          <a:pt x="5374535" y="-9895"/>
                          <a:pt x="5576511" y="8359"/>
                          <a:pt x="5690785" y="0"/>
                        </a:cubicBezTo>
                        <a:cubicBezTo>
                          <a:pt x="5788865" y="-3630"/>
                          <a:pt x="6022470" y="-5598"/>
                          <a:pt x="6158244" y="0"/>
                        </a:cubicBezTo>
                        <a:cubicBezTo>
                          <a:pt x="6321485" y="15383"/>
                          <a:pt x="6449100" y="-39879"/>
                          <a:pt x="6625702" y="0"/>
                        </a:cubicBezTo>
                        <a:cubicBezTo>
                          <a:pt x="6765402" y="25669"/>
                          <a:pt x="7309411" y="8698"/>
                          <a:pt x="7493840" y="0"/>
                        </a:cubicBezTo>
                        <a:cubicBezTo>
                          <a:pt x="7704514" y="-25012"/>
                          <a:pt x="7976200" y="-5772"/>
                          <a:pt x="8161638" y="0"/>
                        </a:cubicBezTo>
                        <a:cubicBezTo>
                          <a:pt x="8429949" y="-1510"/>
                          <a:pt x="8723707" y="-45745"/>
                          <a:pt x="9029776" y="0"/>
                        </a:cubicBezTo>
                        <a:cubicBezTo>
                          <a:pt x="9412826" y="75659"/>
                          <a:pt x="9743325" y="58745"/>
                          <a:pt x="10298592" y="0"/>
                        </a:cubicBezTo>
                        <a:cubicBezTo>
                          <a:pt x="10442251" y="-35359"/>
                          <a:pt x="10577146" y="106006"/>
                          <a:pt x="10580214" y="305472"/>
                        </a:cubicBezTo>
                        <a:cubicBezTo>
                          <a:pt x="10633582" y="418726"/>
                          <a:pt x="10532188" y="722118"/>
                          <a:pt x="10580214" y="954975"/>
                        </a:cubicBezTo>
                        <a:cubicBezTo>
                          <a:pt x="10604592" y="1205114"/>
                          <a:pt x="10533274" y="1367332"/>
                          <a:pt x="10580214" y="1625205"/>
                        </a:cubicBezTo>
                        <a:cubicBezTo>
                          <a:pt x="10561775" y="1863178"/>
                          <a:pt x="10568728" y="2183062"/>
                          <a:pt x="10580214" y="2378351"/>
                        </a:cubicBezTo>
                        <a:cubicBezTo>
                          <a:pt x="10584551" y="2597281"/>
                          <a:pt x="10482741" y="2699450"/>
                          <a:pt x="10298592" y="2683824"/>
                        </a:cubicBezTo>
                        <a:cubicBezTo>
                          <a:pt x="10107612" y="2678055"/>
                          <a:pt x="9900769" y="2690218"/>
                          <a:pt x="9730963" y="2683824"/>
                        </a:cubicBezTo>
                        <a:cubicBezTo>
                          <a:pt x="9569702" y="2697942"/>
                          <a:pt x="9372002" y="2681383"/>
                          <a:pt x="9263505" y="2683824"/>
                        </a:cubicBezTo>
                        <a:cubicBezTo>
                          <a:pt x="9189629" y="2693677"/>
                          <a:pt x="8786568" y="2660120"/>
                          <a:pt x="8495537" y="2683824"/>
                        </a:cubicBezTo>
                        <a:cubicBezTo>
                          <a:pt x="8196486" y="2693665"/>
                          <a:pt x="8133549" y="2684097"/>
                          <a:pt x="7927908" y="2683824"/>
                        </a:cubicBezTo>
                        <a:cubicBezTo>
                          <a:pt x="7714465" y="2692407"/>
                          <a:pt x="7632494" y="2668261"/>
                          <a:pt x="7360281" y="2683824"/>
                        </a:cubicBezTo>
                        <a:cubicBezTo>
                          <a:pt x="7047287" y="2739339"/>
                          <a:pt x="6830409" y="2661579"/>
                          <a:pt x="6592313" y="2683824"/>
                        </a:cubicBezTo>
                        <a:cubicBezTo>
                          <a:pt x="6377105" y="2676628"/>
                          <a:pt x="6142768" y="2695338"/>
                          <a:pt x="5724175" y="2683824"/>
                        </a:cubicBezTo>
                        <a:cubicBezTo>
                          <a:pt x="5367438" y="2693994"/>
                          <a:pt x="5202685" y="2676485"/>
                          <a:pt x="4856038" y="2683824"/>
                        </a:cubicBezTo>
                        <a:cubicBezTo>
                          <a:pt x="4490938" y="2683799"/>
                          <a:pt x="4373934" y="2662820"/>
                          <a:pt x="4188239" y="2683824"/>
                        </a:cubicBezTo>
                        <a:cubicBezTo>
                          <a:pt x="4003144" y="2688048"/>
                          <a:pt x="3855631" y="2655210"/>
                          <a:pt x="3720781" y="2683824"/>
                        </a:cubicBezTo>
                        <a:cubicBezTo>
                          <a:pt x="3557247" y="2687097"/>
                          <a:pt x="3449772" y="2690491"/>
                          <a:pt x="3253322" y="2683824"/>
                        </a:cubicBezTo>
                        <a:cubicBezTo>
                          <a:pt x="3050876" y="2662120"/>
                          <a:pt x="2906130" y="2681206"/>
                          <a:pt x="2585524" y="2683824"/>
                        </a:cubicBezTo>
                        <a:cubicBezTo>
                          <a:pt x="2279549" y="2686364"/>
                          <a:pt x="2260469" y="2665817"/>
                          <a:pt x="2118066" y="2683824"/>
                        </a:cubicBezTo>
                        <a:cubicBezTo>
                          <a:pt x="1963809" y="2689151"/>
                          <a:pt x="1685238" y="2676845"/>
                          <a:pt x="1550437" y="2683824"/>
                        </a:cubicBezTo>
                        <a:cubicBezTo>
                          <a:pt x="1457586" y="2708777"/>
                          <a:pt x="1066453" y="2695211"/>
                          <a:pt x="882639" y="2683824"/>
                        </a:cubicBezTo>
                        <a:cubicBezTo>
                          <a:pt x="685440" y="2704851"/>
                          <a:pt x="475310" y="2607222"/>
                          <a:pt x="281621" y="2683824"/>
                        </a:cubicBezTo>
                        <a:cubicBezTo>
                          <a:pt x="151124" y="2753238"/>
                          <a:pt x="2441" y="2613047"/>
                          <a:pt x="0" y="2378351"/>
                        </a:cubicBezTo>
                        <a:cubicBezTo>
                          <a:pt x="32845" y="2141966"/>
                          <a:pt x="-16913" y="2020028"/>
                          <a:pt x="0" y="1687391"/>
                        </a:cubicBezTo>
                        <a:cubicBezTo>
                          <a:pt x="6052" y="1355532"/>
                          <a:pt x="3509" y="1340720"/>
                          <a:pt x="0" y="1058618"/>
                        </a:cubicBezTo>
                        <a:cubicBezTo>
                          <a:pt x="-33994" y="758860"/>
                          <a:pt x="6158" y="510757"/>
                          <a:pt x="0" y="305472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83508"/>
            <a:endParaRPr lang="th-TH" sz="3284" dirty="0">
              <a:solidFill>
                <a:prstClr val="white"/>
              </a:solidFill>
              <a:latin typeface="MN ONIGIRI" pitchFamily="2" charset="0"/>
              <a:cs typeface="MN ONIGIRI" pitchFamily="2" charset="0"/>
            </a:endParaRPr>
          </a:p>
        </p:txBody>
      </p:sp>
      <p:sp>
        <p:nvSpPr>
          <p:cNvPr id="5" name="สี่เหลี่ยมผืนผ้า 4">
            <a:extLst>
              <a:ext uri="{FF2B5EF4-FFF2-40B4-BE49-F238E27FC236}">
                <a16:creationId xmlns:a16="http://schemas.microsoft.com/office/drawing/2014/main" id="{2BA30E2B-3A40-40CB-1D68-C828C95DBAF6}"/>
              </a:ext>
            </a:extLst>
          </p:cNvPr>
          <p:cNvSpPr/>
          <p:nvPr/>
        </p:nvSpPr>
        <p:spPr>
          <a:xfrm>
            <a:off x="1989529" y="222799"/>
            <a:ext cx="8496237" cy="18697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h-TH" sz="8400" b="1" dirty="0">
                <a:ln>
                  <a:solidFill>
                    <a:schemeClr val="tx1"/>
                  </a:solidFill>
                </a:ln>
                <a:solidFill>
                  <a:srgbClr val="F896CA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ส</a:t>
            </a:r>
            <a:r>
              <a:rPr lang="th-TH" sz="8400" b="1" dirty="0">
                <a:ln>
                  <a:solidFill>
                    <a:schemeClr val="tx1"/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า</a:t>
            </a:r>
            <a:r>
              <a:rPr lang="th-TH" sz="8400" b="1" dirty="0">
                <a:ln>
                  <a:solidFill>
                    <a:schemeClr val="tx1"/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ร</a:t>
            </a:r>
            <a:r>
              <a:rPr lang="th-TH" sz="8400" b="1" dirty="0">
                <a:ln>
                  <a:solidFill>
                    <a:schemeClr val="tx1"/>
                  </a:solidFill>
                </a:ln>
                <a:solidFill>
                  <a:srgbClr val="F1BBA9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ล</a:t>
            </a:r>
            <a:r>
              <a:rPr lang="th-TH" sz="8400" b="1" dirty="0">
                <a:ln>
                  <a:solidFill>
                    <a:schemeClr val="tx1"/>
                  </a:solidFill>
                </a:ln>
                <a:solidFill>
                  <a:srgbClr val="FFEE93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ะ</a:t>
            </a:r>
            <a:r>
              <a:rPr lang="th-TH" sz="8400" b="1" dirty="0">
                <a:ln>
                  <a:solidFill>
                    <a:schemeClr val="tx1"/>
                  </a:solidFill>
                </a:ln>
                <a:solidFill>
                  <a:srgbClr val="D3D5FF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ล</a:t>
            </a:r>
            <a:r>
              <a:rPr lang="th-TH" sz="8400" b="1" dirty="0">
                <a:ln>
                  <a:solidFill>
                    <a:schemeClr val="tx1"/>
                  </a:solidFill>
                </a:ln>
                <a:solidFill>
                  <a:schemeClr val="accent5">
                    <a:lumMod val="40000"/>
                    <a:lumOff val="60000"/>
                  </a:schemeClr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า</a:t>
            </a:r>
            <a:r>
              <a:rPr lang="th-TH" sz="8400" b="1" dirty="0">
                <a:ln>
                  <a:solidFill>
                    <a:schemeClr val="tx1"/>
                  </a:solidFill>
                </a:ln>
                <a:solidFill>
                  <a:srgbClr val="FBC5C6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ย</a:t>
            </a:r>
            <a:r>
              <a:rPr lang="en-US" sz="8400" b="1" dirty="0">
                <a:ln>
                  <a:solidFill>
                    <a:schemeClr val="tx1"/>
                  </a:solidFill>
                </a:ln>
                <a:solidFill>
                  <a:srgbClr val="FBC5C6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 </a:t>
            </a:r>
            <a:r>
              <a:rPr lang="en-US" sz="8400" b="1" dirty="0">
                <a:ln>
                  <a:solidFill>
                    <a:schemeClr val="tx1"/>
                  </a:solidFill>
                </a:ln>
                <a:solidFill>
                  <a:srgbClr val="F897CB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(</a:t>
            </a:r>
            <a:r>
              <a:rPr lang="en-US" sz="8400" b="1" dirty="0">
                <a:ln>
                  <a:solidFill>
                    <a:schemeClr val="tx1"/>
                  </a:solidFill>
                </a:ln>
                <a:solidFill>
                  <a:srgbClr val="F5B183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s</a:t>
            </a:r>
            <a:r>
              <a:rPr lang="en-US" sz="8400" b="1" dirty="0">
                <a:ln>
                  <a:solidFill>
                    <a:schemeClr val="tx1"/>
                  </a:solidFill>
                </a:ln>
                <a:solidFill>
                  <a:srgbClr val="A9D18E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o</a:t>
            </a:r>
            <a:r>
              <a:rPr lang="en-US" sz="8400" b="1" dirty="0">
                <a:ln>
                  <a:solidFill>
                    <a:schemeClr val="tx1"/>
                  </a:solidFill>
                </a:ln>
                <a:solidFill>
                  <a:srgbClr val="F2BBA9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l</a:t>
            </a:r>
            <a:r>
              <a:rPr lang="en-US" sz="8400" b="1" dirty="0">
                <a:ln>
                  <a:solidFill>
                    <a:schemeClr val="tx1"/>
                  </a:solidFill>
                </a:ln>
                <a:solidFill>
                  <a:srgbClr val="FFEF94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u</a:t>
            </a:r>
            <a:r>
              <a:rPr lang="en-US" sz="8400" b="1" dirty="0">
                <a:ln>
                  <a:solidFill>
                    <a:schemeClr val="tx1"/>
                  </a:solidFill>
                </a:ln>
                <a:solidFill>
                  <a:srgbClr val="D3D5FF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t</a:t>
            </a:r>
            <a:r>
              <a:rPr lang="en-US" sz="8400" b="1" dirty="0">
                <a:ln>
                  <a:solidFill>
                    <a:schemeClr val="tx1"/>
                  </a:solidFill>
                </a:ln>
                <a:solidFill>
                  <a:srgbClr val="BDD7EF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i</a:t>
            </a:r>
            <a:r>
              <a:rPr lang="en-US" sz="8400" b="1" dirty="0">
                <a:ln>
                  <a:solidFill>
                    <a:schemeClr val="tx1"/>
                  </a:solidFill>
                </a:ln>
                <a:solidFill>
                  <a:srgbClr val="FBC5C6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o</a:t>
            </a:r>
            <a:r>
              <a:rPr lang="en-US" sz="8400" b="1" dirty="0">
                <a:ln>
                  <a:solidFill>
                    <a:schemeClr val="tx1"/>
                  </a:solidFill>
                </a:ln>
                <a:solidFill>
                  <a:srgbClr val="F897CB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n</a:t>
            </a:r>
            <a:r>
              <a:rPr lang="en-US" sz="8400" b="1" dirty="0">
                <a:ln>
                  <a:solidFill>
                    <a:schemeClr val="tx1"/>
                  </a:solidFill>
                </a:ln>
                <a:solidFill>
                  <a:srgbClr val="F5B183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)</a:t>
            </a:r>
            <a:r>
              <a:rPr lang="en-US" sz="8400" b="1" dirty="0">
                <a:ln>
                  <a:solidFill>
                    <a:schemeClr val="tx1"/>
                  </a:solidFill>
                </a:ln>
                <a:solidFill>
                  <a:srgbClr val="FBC5C6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 </a:t>
            </a:r>
            <a:endParaRPr lang="th-TH" sz="8400" dirty="0">
              <a:ln>
                <a:solidFill>
                  <a:schemeClr val="tx1"/>
                </a:solidFill>
              </a:ln>
              <a:solidFill>
                <a:srgbClr val="FBC5C6"/>
              </a:solidFill>
              <a:latin typeface="FC Crayon [Non-commercial] Reg" pitchFamily="2" charset="-34"/>
              <a:ea typeface="NURA-ANAYA-V1" panose="02000503000000000000" pitchFamily="2" charset="-34"/>
              <a:cs typeface="FC Crayon [Non-commercial] Reg" pitchFamily="2" charset="-34"/>
            </a:endParaRPr>
          </a:p>
        </p:txBody>
      </p:sp>
      <p:sp>
        <p:nvSpPr>
          <p:cNvPr id="9" name="กล่องข้อความ 8">
            <a:extLst>
              <a:ext uri="{FF2B5EF4-FFF2-40B4-BE49-F238E27FC236}">
                <a16:creationId xmlns:a16="http://schemas.microsoft.com/office/drawing/2014/main" id="{593FFE21-7A01-A725-C7EC-DB8A72C44F3D}"/>
              </a:ext>
            </a:extLst>
          </p:cNvPr>
          <p:cNvSpPr txBox="1"/>
          <p:nvPr/>
        </p:nvSpPr>
        <p:spPr>
          <a:xfrm>
            <a:off x="3189648" y="1921480"/>
            <a:ext cx="6096000" cy="6848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h-TH" sz="2800" dirty="0">
                <a:latin typeface="FC Crayon [Non-commercial] Reg" pitchFamily="2" charset="-34"/>
                <a:cs typeface="FC Crayon [Non-commercial] Reg" pitchFamily="2" charset="-34"/>
              </a:rPr>
              <a:t>หน่วยของความเข้มข้น </a:t>
            </a:r>
            <a:r>
              <a:rPr lang="en-US" sz="2800" dirty="0">
                <a:latin typeface="FC Crayon [Non-commercial] Reg" pitchFamily="2" charset="-34"/>
                <a:cs typeface="FC Crayon [Non-commercial] Reg" pitchFamily="2" charset="-34"/>
              </a:rPr>
              <a:t>(</a:t>
            </a:r>
            <a:r>
              <a:rPr lang="th-TH" sz="2800" dirty="0">
                <a:latin typeface="FC Crayon [Non-commercial] Reg" pitchFamily="2" charset="-34"/>
                <a:cs typeface="FC Crayon [Non-commercial] Reg" pitchFamily="2" charset="-34"/>
              </a:rPr>
              <a:t>ความเข้มข้นในหน่วยร้อยละ</a:t>
            </a:r>
            <a:r>
              <a:rPr lang="en-US" sz="2800" dirty="0">
                <a:latin typeface="FC Crayon [Non-commercial] Reg" pitchFamily="2" charset="-34"/>
                <a:cs typeface="FC Crayon [Non-commercial] Reg" pitchFamily="2" charset="-34"/>
              </a:rPr>
              <a:t>)</a:t>
            </a:r>
          </a:p>
        </p:txBody>
      </p:sp>
      <p:sp>
        <p:nvSpPr>
          <p:cNvPr id="21" name="กล่องข้อความ 20">
            <a:extLst>
              <a:ext uri="{FF2B5EF4-FFF2-40B4-BE49-F238E27FC236}">
                <a16:creationId xmlns:a16="http://schemas.microsoft.com/office/drawing/2014/main" id="{0738F198-BB30-DDED-96C6-29EE9B05D007}"/>
              </a:ext>
            </a:extLst>
          </p:cNvPr>
          <p:cNvSpPr txBox="1"/>
          <p:nvPr/>
        </p:nvSpPr>
        <p:spPr>
          <a:xfrm>
            <a:off x="794018" y="3807593"/>
            <a:ext cx="753593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สารละลาย </a:t>
            </a:r>
            <a:r>
              <a:rPr lang="en" sz="2400" dirty="0">
                <a:latin typeface="FC Crayon [Non-commercial] Reg" pitchFamily="2" charset="-34"/>
                <a:cs typeface="FC Crayon [Non-commercial] Reg" pitchFamily="2" charset="-34"/>
              </a:rPr>
              <a:t>H</a:t>
            </a:r>
            <a:r>
              <a:rPr lang="en" sz="2400" baseline="-25000" dirty="0">
                <a:latin typeface="FC Crayon [Non-commercial] Reg" pitchFamily="2" charset="-34"/>
                <a:cs typeface="FC Crayon [Non-commercial] Reg" pitchFamily="2" charset="-34"/>
              </a:rPr>
              <a:t>2</a:t>
            </a:r>
            <a:r>
              <a:rPr lang="en" sz="2400" dirty="0">
                <a:latin typeface="FC Crayon [Non-commercial] Reg" pitchFamily="2" charset="-34"/>
                <a:cs typeface="FC Crayon [Non-commercial] Reg" pitchFamily="2" charset="-34"/>
              </a:rPr>
              <a:t>SO</a:t>
            </a:r>
            <a:r>
              <a:rPr lang="en" sz="2400" baseline="-25000" dirty="0">
                <a:latin typeface="FC Crayon [Non-commercial] Reg" pitchFamily="2" charset="-34"/>
                <a:cs typeface="FC Crayon [Non-commercial] Reg" pitchFamily="2" charset="-34"/>
              </a:rPr>
              <a:t>4</a:t>
            </a:r>
            <a:r>
              <a:rPr lang="en" sz="2400" dirty="0">
                <a:latin typeface="FC Crayon [Non-commercial] Reg" pitchFamily="2" charset="-34"/>
                <a:cs typeface="FC Crayon [Non-commercial] Reg" pitchFamily="2" charset="-34"/>
              </a:rPr>
              <a:t> (</a:t>
            </a:r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กรดซัลฟิวริก) เข้มข้น </a:t>
            </a:r>
            <a:r>
              <a:rPr lang="th-TH" sz="2400" dirty="0">
                <a:solidFill>
                  <a:srgbClr val="F897CB"/>
                </a:solidFill>
                <a:latin typeface="FC Crayon [Non-commercial] Reg" pitchFamily="2" charset="-34"/>
                <a:cs typeface="FC Crayon [Non-commercial] Reg" pitchFamily="2" charset="-34"/>
              </a:rPr>
              <a:t>ร้อยละ 10</a:t>
            </a:r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 โดยปริมาตร (10 %</a:t>
            </a:r>
            <a:r>
              <a:rPr lang="en" sz="2400" dirty="0">
                <a:latin typeface="FC Crayon [Non-commercial] Reg" pitchFamily="2" charset="-34"/>
                <a:cs typeface="FC Crayon [Non-commercial] Reg" pitchFamily="2" charset="-34"/>
              </a:rPr>
              <a:t>v/v)</a:t>
            </a:r>
            <a:endParaRPr lang="th-TH" sz="2400" dirty="0">
              <a:latin typeface="FC Crayon [Non-commercial] Reg" pitchFamily="2" charset="-34"/>
              <a:cs typeface="FC Crayon [Non-commercial] Reg" pitchFamily="2" charset="-34"/>
            </a:endParaRPr>
          </a:p>
        </p:txBody>
      </p:sp>
      <p:grpSp>
        <p:nvGrpSpPr>
          <p:cNvPr id="22" name="กลุ่ม 21">
            <a:extLst>
              <a:ext uri="{FF2B5EF4-FFF2-40B4-BE49-F238E27FC236}">
                <a16:creationId xmlns:a16="http://schemas.microsoft.com/office/drawing/2014/main" id="{ADF8E530-226D-6E47-D722-C1D5A8C59D9B}"/>
              </a:ext>
            </a:extLst>
          </p:cNvPr>
          <p:cNvGrpSpPr/>
          <p:nvPr/>
        </p:nvGrpSpPr>
        <p:grpSpPr>
          <a:xfrm>
            <a:off x="516557" y="2781706"/>
            <a:ext cx="5788814" cy="684803"/>
            <a:chOff x="1776549" y="3086598"/>
            <a:chExt cx="3173631" cy="684803"/>
          </a:xfrm>
        </p:grpSpPr>
        <p:sp>
          <p:nvSpPr>
            <p:cNvPr id="23" name="สี่เหลี่ยมผืนผ้ามุมมน 4">
              <a:extLst>
                <a:ext uri="{FF2B5EF4-FFF2-40B4-BE49-F238E27FC236}">
                  <a16:creationId xmlns:a16="http://schemas.microsoft.com/office/drawing/2014/main" id="{92E4E634-54B4-13DF-84C6-DD9A1D34723F}"/>
                </a:ext>
              </a:extLst>
            </p:cNvPr>
            <p:cNvSpPr/>
            <p:nvPr/>
          </p:nvSpPr>
          <p:spPr>
            <a:xfrm>
              <a:off x="2447229" y="3086598"/>
              <a:ext cx="1808150" cy="684803"/>
            </a:xfrm>
            <a:custGeom>
              <a:avLst/>
              <a:gdLst>
                <a:gd name="connsiteX0" fmla="*/ 0 w 1808150"/>
                <a:gd name="connsiteY0" fmla="*/ 77944 h 684803"/>
                <a:gd name="connsiteX1" fmla="*/ 48128 w 1808150"/>
                <a:gd name="connsiteY1" fmla="*/ 0 h 684803"/>
                <a:gd name="connsiteX2" fmla="*/ 145135 w 1808150"/>
                <a:gd name="connsiteY2" fmla="*/ 0 h 684803"/>
                <a:gd name="connsiteX3" fmla="*/ 225024 w 1808150"/>
                <a:gd name="connsiteY3" fmla="*/ 0 h 684803"/>
                <a:gd name="connsiteX4" fmla="*/ 356269 w 1808150"/>
                <a:gd name="connsiteY4" fmla="*/ 0 h 684803"/>
                <a:gd name="connsiteX5" fmla="*/ 504633 w 1808150"/>
                <a:gd name="connsiteY5" fmla="*/ 0 h 684803"/>
                <a:gd name="connsiteX6" fmla="*/ 618759 w 1808150"/>
                <a:gd name="connsiteY6" fmla="*/ 0 h 684803"/>
                <a:gd name="connsiteX7" fmla="*/ 715766 w 1808150"/>
                <a:gd name="connsiteY7" fmla="*/ 0 h 684803"/>
                <a:gd name="connsiteX8" fmla="*/ 812773 w 1808150"/>
                <a:gd name="connsiteY8" fmla="*/ 0 h 684803"/>
                <a:gd name="connsiteX9" fmla="*/ 892662 w 1808150"/>
                <a:gd name="connsiteY9" fmla="*/ 0 h 684803"/>
                <a:gd name="connsiteX10" fmla="*/ 972550 w 1808150"/>
                <a:gd name="connsiteY10" fmla="*/ 0 h 684803"/>
                <a:gd name="connsiteX11" fmla="*/ 1052438 w 1808150"/>
                <a:gd name="connsiteY11" fmla="*/ 0 h 684803"/>
                <a:gd name="connsiteX12" fmla="*/ 1132326 w 1808150"/>
                <a:gd name="connsiteY12" fmla="*/ 0 h 684803"/>
                <a:gd name="connsiteX13" fmla="*/ 1280690 w 1808150"/>
                <a:gd name="connsiteY13" fmla="*/ 0 h 684803"/>
                <a:gd name="connsiteX14" fmla="*/ 1394816 w 1808150"/>
                <a:gd name="connsiteY14" fmla="*/ 0 h 684803"/>
                <a:gd name="connsiteX15" fmla="*/ 1543181 w 1808150"/>
                <a:gd name="connsiteY15" fmla="*/ 0 h 684803"/>
                <a:gd name="connsiteX16" fmla="*/ 1760020 w 1808150"/>
                <a:gd name="connsiteY16" fmla="*/ 0 h 684803"/>
                <a:gd name="connsiteX17" fmla="*/ 1808149 w 1808150"/>
                <a:gd name="connsiteY17" fmla="*/ 77944 h 684803"/>
                <a:gd name="connsiteX18" fmla="*/ 1808149 w 1808150"/>
                <a:gd name="connsiteY18" fmla="*/ 243670 h 684803"/>
                <a:gd name="connsiteX19" fmla="*/ 1808149 w 1808150"/>
                <a:gd name="connsiteY19" fmla="*/ 414686 h 684803"/>
                <a:gd name="connsiteX20" fmla="*/ 1808149 w 1808150"/>
                <a:gd name="connsiteY20" fmla="*/ 606858 h 684803"/>
                <a:gd name="connsiteX21" fmla="*/ 1760020 w 1808150"/>
                <a:gd name="connsiteY21" fmla="*/ 684803 h 684803"/>
                <a:gd name="connsiteX22" fmla="*/ 1663013 w 1808150"/>
                <a:gd name="connsiteY22" fmla="*/ 684803 h 684803"/>
                <a:gd name="connsiteX23" fmla="*/ 1583125 w 1808150"/>
                <a:gd name="connsiteY23" fmla="*/ 684803 h 684803"/>
                <a:gd name="connsiteX24" fmla="*/ 1451879 w 1808150"/>
                <a:gd name="connsiteY24" fmla="*/ 684803 h 684803"/>
                <a:gd name="connsiteX25" fmla="*/ 1354873 w 1808150"/>
                <a:gd name="connsiteY25" fmla="*/ 684803 h 684803"/>
                <a:gd name="connsiteX26" fmla="*/ 1257865 w 1808150"/>
                <a:gd name="connsiteY26" fmla="*/ 684803 h 684803"/>
                <a:gd name="connsiteX27" fmla="*/ 1126620 w 1808150"/>
                <a:gd name="connsiteY27" fmla="*/ 684803 h 684803"/>
                <a:gd name="connsiteX28" fmla="*/ 978256 w 1808150"/>
                <a:gd name="connsiteY28" fmla="*/ 684803 h 684803"/>
                <a:gd name="connsiteX29" fmla="*/ 829893 w 1808150"/>
                <a:gd name="connsiteY29" fmla="*/ 684803 h 684803"/>
                <a:gd name="connsiteX30" fmla="*/ 715766 w 1808150"/>
                <a:gd name="connsiteY30" fmla="*/ 684803 h 684803"/>
                <a:gd name="connsiteX31" fmla="*/ 635878 w 1808150"/>
                <a:gd name="connsiteY31" fmla="*/ 684803 h 684803"/>
                <a:gd name="connsiteX32" fmla="*/ 555989 w 1808150"/>
                <a:gd name="connsiteY32" fmla="*/ 684803 h 684803"/>
                <a:gd name="connsiteX33" fmla="*/ 441863 w 1808150"/>
                <a:gd name="connsiteY33" fmla="*/ 684803 h 684803"/>
                <a:gd name="connsiteX34" fmla="*/ 361975 w 1808150"/>
                <a:gd name="connsiteY34" fmla="*/ 684803 h 684803"/>
                <a:gd name="connsiteX35" fmla="*/ 264968 w 1808150"/>
                <a:gd name="connsiteY35" fmla="*/ 684803 h 684803"/>
                <a:gd name="connsiteX36" fmla="*/ 150841 w 1808150"/>
                <a:gd name="connsiteY36" fmla="*/ 684803 h 684803"/>
                <a:gd name="connsiteX37" fmla="*/ 48128 w 1808150"/>
                <a:gd name="connsiteY37" fmla="*/ 684803 h 684803"/>
                <a:gd name="connsiteX38" fmla="*/ 0 w 1808150"/>
                <a:gd name="connsiteY38" fmla="*/ 606858 h 684803"/>
                <a:gd name="connsiteX39" fmla="*/ 0 w 1808150"/>
                <a:gd name="connsiteY39" fmla="*/ 430553 h 684803"/>
                <a:gd name="connsiteX40" fmla="*/ 0 w 1808150"/>
                <a:gd name="connsiteY40" fmla="*/ 270116 h 684803"/>
                <a:gd name="connsiteX41" fmla="*/ 0 w 1808150"/>
                <a:gd name="connsiteY41" fmla="*/ 77944 h 684803"/>
                <a:gd name="connsiteX0" fmla="*/ 0 w 1808150"/>
                <a:gd name="connsiteY0" fmla="*/ 77944 h 684803"/>
                <a:gd name="connsiteX1" fmla="*/ 48128 w 1808150"/>
                <a:gd name="connsiteY1" fmla="*/ 0 h 684803"/>
                <a:gd name="connsiteX2" fmla="*/ 179373 w 1808150"/>
                <a:gd name="connsiteY2" fmla="*/ 0 h 684803"/>
                <a:gd name="connsiteX3" fmla="*/ 276380 w 1808150"/>
                <a:gd name="connsiteY3" fmla="*/ 0 h 684803"/>
                <a:gd name="connsiteX4" fmla="*/ 339150 w 1808150"/>
                <a:gd name="connsiteY4" fmla="*/ 0 h 684803"/>
                <a:gd name="connsiteX5" fmla="*/ 436157 w 1808150"/>
                <a:gd name="connsiteY5" fmla="*/ 0 h 684803"/>
                <a:gd name="connsiteX6" fmla="*/ 498926 w 1808150"/>
                <a:gd name="connsiteY6" fmla="*/ 0 h 684803"/>
                <a:gd name="connsiteX7" fmla="*/ 647290 w 1808150"/>
                <a:gd name="connsiteY7" fmla="*/ 0 h 684803"/>
                <a:gd name="connsiteX8" fmla="*/ 727179 w 1808150"/>
                <a:gd name="connsiteY8" fmla="*/ 0 h 684803"/>
                <a:gd name="connsiteX9" fmla="*/ 858424 w 1808150"/>
                <a:gd name="connsiteY9" fmla="*/ 0 h 684803"/>
                <a:gd name="connsiteX10" fmla="*/ 938312 w 1808150"/>
                <a:gd name="connsiteY10" fmla="*/ 0 h 684803"/>
                <a:gd name="connsiteX11" fmla="*/ 1086676 w 1808150"/>
                <a:gd name="connsiteY11" fmla="*/ 0 h 684803"/>
                <a:gd name="connsiteX12" fmla="*/ 1166564 w 1808150"/>
                <a:gd name="connsiteY12" fmla="*/ 0 h 684803"/>
                <a:gd name="connsiteX13" fmla="*/ 1280690 w 1808150"/>
                <a:gd name="connsiteY13" fmla="*/ 0 h 684803"/>
                <a:gd name="connsiteX14" fmla="*/ 1429054 w 1808150"/>
                <a:gd name="connsiteY14" fmla="*/ 0 h 684803"/>
                <a:gd name="connsiteX15" fmla="*/ 1526062 w 1808150"/>
                <a:gd name="connsiteY15" fmla="*/ 0 h 684803"/>
                <a:gd name="connsiteX16" fmla="*/ 1623069 w 1808150"/>
                <a:gd name="connsiteY16" fmla="*/ 0 h 684803"/>
                <a:gd name="connsiteX17" fmla="*/ 1760020 w 1808150"/>
                <a:gd name="connsiteY17" fmla="*/ 0 h 684803"/>
                <a:gd name="connsiteX18" fmla="*/ 1808149 w 1808150"/>
                <a:gd name="connsiteY18" fmla="*/ 77944 h 684803"/>
                <a:gd name="connsiteX19" fmla="*/ 1808149 w 1808150"/>
                <a:gd name="connsiteY19" fmla="*/ 248959 h 684803"/>
                <a:gd name="connsiteX20" fmla="*/ 1808149 w 1808150"/>
                <a:gd name="connsiteY20" fmla="*/ 409397 h 684803"/>
                <a:gd name="connsiteX21" fmla="*/ 1808149 w 1808150"/>
                <a:gd name="connsiteY21" fmla="*/ 606858 h 684803"/>
                <a:gd name="connsiteX22" fmla="*/ 1760020 w 1808150"/>
                <a:gd name="connsiteY22" fmla="*/ 684803 h 684803"/>
                <a:gd name="connsiteX23" fmla="*/ 1645894 w 1808150"/>
                <a:gd name="connsiteY23" fmla="*/ 684803 h 684803"/>
                <a:gd name="connsiteX24" fmla="*/ 1566006 w 1808150"/>
                <a:gd name="connsiteY24" fmla="*/ 684803 h 684803"/>
                <a:gd name="connsiteX25" fmla="*/ 1468999 w 1808150"/>
                <a:gd name="connsiteY25" fmla="*/ 684803 h 684803"/>
                <a:gd name="connsiteX26" fmla="*/ 1337753 w 1808150"/>
                <a:gd name="connsiteY26" fmla="*/ 684803 h 684803"/>
                <a:gd name="connsiteX27" fmla="*/ 1257865 w 1808150"/>
                <a:gd name="connsiteY27" fmla="*/ 684803 h 684803"/>
                <a:gd name="connsiteX28" fmla="*/ 1195096 w 1808150"/>
                <a:gd name="connsiteY28" fmla="*/ 684803 h 684803"/>
                <a:gd name="connsiteX29" fmla="*/ 1080970 w 1808150"/>
                <a:gd name="connsiteY29" fmla="*/ 684803 h 684803"/>
                <a:gd name="connsiteX30" fmla="*/ 1018200 w 1808150"/>
                <a:gd name="connsiteY30" fmla="*/ 684803 h 684803"/>
                <a:gd name="connsiteX31" fmla="*/ 921193 w 1808150"/>
                <a:gd name="connsiteY31" fmla="*/ 684803 h 684803"/>
                <a:gd name="connsiteX32" fmla="*/ 841305 w 1808150"/>
                <a:gd name="connsiteY32" fmla="*/ 684803 h 684803"/>
                <a:gd name="connsiteX33" fmla="*/ 727179 w 1808150"/>
                <a:gd name="connsiteY33" fmla="*/ 684803 h 684803"/>
                <a:gd name="connsiteX34" fmla="*/ 647290 w 1808150"/>
                <a:gd name="connsiteY34" fmla="*/ 684803 h 684803"/>
                <a:gd name="connsiteX35" fmla="*/ 584521 w 1808150"/>
                <a:gd name="connsiteY35" fmla="*/ 684803 h 684803"/>
                <a:gd name="connsiteX36" fmla="*/ 436157 w 1808150"/>
                <a:gd name="connsiteY36" fmla="*/ 684803 h 684803"/>
                <a:gd name="connsiteX37" fmla="*/ 287793 w 1808150"/>
                <a:gd name="connsiteY37" fmla="*/ 684803 h 684803"/>
                <a:gd name="connsiteX38" fmla="*/ 156548 w 1808150"/>
                <a:gd name="connsiteY38" fmla="*/ 684803 h 684803"/>
                <a:gd name="connsiteX39" fmla="*/ 48128 w 1808150"/>
                <a:gd name="connsiteY39" fmla="*/ 684803 h 684803"/>
                <a:gd name="connsiteX40" fmla="*/ 0 w 1808150"/>
                <a:gd name="connsiteY40" fmla="*/ 606858 h 684803"/>
                <a:gd name="connsiteX41" fmla="*/ 0 w 1808150"/>
                <a:gd name="connsiteY41" fmla="*/ 425264 h 684803"/>
                <a:gd name="connsiteX42" fmla="*/ 0 w 1808150"/>
                <a:gd name="connsiteY42" fmla="*/ 243670 h 684803"/>
                <a:gd name="connsiteX43" fmla="*/ 0 w 1808150"/>
                <a:gd name="connsiteY43" fmla="*/ 77944 h 684803"/>
                <a:gd name="connsiteX0" fmla="*/ 0 w 1808150"/>
                <a:gd name="connsiteY0" fmla="*/ 77944 h 684803"/>
                <a:gd name="connsiteX1" fmla="*/ 48128 w 1808150"/>
                <a:gd name="connsiteY1" fmla="*/ 0 h 684803"/>
                <a:gd name="connsiteX2" fmla="*/ 145135 w 1808150"/>
                <a:gd name="connsiteY2" fmla="*/ 0 h 684803"/>
                <a:gd name="connsiteX3" fmla="*/ 225024 w 1808150"/>
                <a:gd name="connsiteY3" fmla="*/ 0 h 684803"/>
                <a:gd name="connsiteX4" fmla="*/ 356269 w 1808150"/>
                <a:gd name="connsiteY4" fmla="*/ 0 h 684803"/>
                <a:gd name="connsiteX5" fmla="*/ 504633 w 1808150"/>
                <a:gd name="connsiteY5" fmla="*/ 0 h 684803"/>
                <a:gd name="connsiteX6" fmla="*/ 618759 w 1808150"/>
                <a:gd name="connsiteY6" fmla="*/ 0 h 684803"/>
                <a:gd name="connsiteX7" fmla="*/ 715766 w 1808150"/>
                <a:gd name="connsiteY7" fmla="*/ 0 h 684803"/>
                <a:gd name="connsiteX8" fmla="*/ 812773 w 1808150"/>
                <a:gd name="connsiteY8" fmla="*/ 0 h 684803"/>
                <a:gd name="connsiteX9" fmla="*/ 892662 w 1808150"/>
                <a:gd name="connsiteY9" fmla="*/ 0 h 684803"/>
                <a:gd name="connsiteX10" fmla="*/ 972550 w 1808150"/>
                <a:gd name="connsiteY10" fmla="*/ 0 h 684803"/>
                <a:gd name="connsiteX11" fmla="*/ 1052438 w 1808150"/>
                <a:gd name="connsiteY11" fmla="*/ 0 h 684803"/>
                <a:gd name="connsiteX12" fmla="*/ 1132326 w 1808150"/>
                <a:gd name="connsiteY12" fmla="*/ 0 h 684803"/>
                <a:gd name="connsiteX13" fmla="*/ 1280690 w 1808150"/>
                <a:gd name="connsiteY13" fmla="*/ 0 h 684803"/>
                <a:gd name="connsiteX14" fmla="*/ 1394816 w 1808150"/>
                <a:gd name="connsiteY14" fmla="*/ 0 h 684803"/>
                <a:gd name="connsiteX15" fmla="*/ 1543181 w 1808150"/>
                <a:gd name="connsiteY15" fmla="*/ 0 h 684803"/>
                <a:gd name="connsiteX16" fmla="*/ 1760020 w 1808150"/>
                <a:gd name="connsiteY16" fmla="*/ 0 h 684803"/>
                <a:gd name="connsiteX17" fmla="*/ 1808149 w 1808150"/>
                <a:gd name="connsiteY17" fmla="*/ 77944 h 684803"/>
                <a:gd name="connsiteX18" fmla="*/ 1808149 w 1808150"/>
                <a:gd name="connsiteY18" fmla="*/ 243670 h 684803"/>
                <a:gd name="connsiteX19" fmla="*/ 1808149 w 1808150"/>
                <a:gd name="connsiteY19" fmla="*/ 414686 h 684803"/>
                <a:gd name="connsiteX20" fmla="*/ 1808149 w 1808150"/>
                <a:gd name="connsiteY20" fmla="*/ 606858 h 684803"/>
                <a:gd name="connsiteX21" fmla="*/ 1760020 w 1808150"/>
                <a:gd name="connsiteY21" fmla="*/ 684803 h 684803"/>
                <a:gd name="connsiteX22" fmla="*/ 1663013 w 1808150"/>
                <a:gd name="connsiteY22" fmla="*/ 684803 h 684803"/>
                <a:gd name="connsiteX23" fmla="*/ 1583125 w 1808150"/>
                <a:gd name="connsiteY23" fmla="*/ 684803 h 684803"/>
                <a:gd name="connsiteX24" fmla="*/ 1451879 w 1808150"/>
                <a:gd name="connsiteY24" fmla="*/ 684803 h 684803"/>
                <a:gd name="connsiteX25" fmla="*/ 1354873 w 1808150"/>
                <a:gd name="connsiteY25" fmla="*/ 684803 h 684803"/>
                <a:gd name="connsiteX26" fmla="*/ 1257865 w 1808150"/>
                <a:gd name="connsiteY26" fmla="*/ 684803 h 684803"/>
                <a:gd name="connsiteX27" fmla="*/ 1126620 w 1808150"/>
                <a:gd name="connsiteY27" fmla="*/ 684803 h 684803"/>
                <a:gd name="connsiteX28" fmla="*/ 978256 w 1808150"/>
                <a:gd name="connsiteY28" fmla="*/ 684803 h 684803"/>
                <a:gd name="connsiteX29" fmla="*/ 829893 w 1808150"/>
                <a:gd name="connsiteY29" fmla="*/ 684803 h 684803"/>
                <a:gd name="connsiteX30" fmla="*/ 715766 w 1808150"/>
                <a:gd name="connsiteY30" fmla="*/ 684803 h 684803"/>
                <a:gd name="connsiteX31" fmla="*/ 635878 w 1808150"/>
                <a:gd name="connsiteY31" fmla="*/ 684803 h 684803"/>
                <a:gd name="connsiteX32" fmla="*/ 555989 w 1808150"/>
                <a:gd name="connsiteY32" fmla="*/ 684803 h 684803"/>
                <a:gd name="connsiteX33" fmla="*/ 441863 w 1808150"/>
                <a:gd name="connsiteY33" fmla="*/ 684803 h 684803"/>
                <a:gd name="connsiteX34" fmla="*/ 361975 w 1808150"/>
                <a:gd name="connsiteY34" fmla="*/ 684803 h 684803"/>
                <a:gd name="connsiteX35" fmla="*/ 264968 w 1808150"/>
                <a:gd name="connsiteY35" fmla="*/ 684803 h 684803"/>
                <a:gd name="connsiteX36" fmla="*/ 150841 w 1808150"/>
                <a:gd name="connsiteY36" fmla="*/ 684803 h 684803"/>
                <a:gd name="connsiteX37" fmla="*/ 48128 w 1808150"/>
                <a:gd name="connsiteY37" fmla="*/ 684803 h 684803"/>
                <a:gd name="connsiteX38" fmla="*/ 0 w 1808150"/>
                <a:gd name="connsiteY38" fmla="*/ 606858 h 684803"/>
                <a:gd name="connsiteX39" fmla="*/ 0 w 1808150"/>
                <a:gd name="connsiteY39" fmla="*/ 430553 h 684803"/>
                <a:gd name="connsiteX40" fmla="*/ 0 w 1808150"/>
                <a:gd name="connsiteY40" fmla="*/ 270116 h 684803"/>
                <a:gd name="connsiteX41" fmla="*/ 0 w 1808150"/>
                <a:gd name="connsiteY41" fmla="*/ 77944 h 684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808150" h="684803" fill="none" extrusionOk="0">
                  <a:moveTo>
                    <a:pt x="0" y="77944"/>
                  </a:moveTo>
                  <a:cubicBezTo>
                    <a:pt x="-7538" y="21630"/>
                    <a:pt x="8011" y="3196"/>
                    <a:pt x="48128" y="0"/>
                  </a:cubicBezTo>
                  <a:cubicBezTo>
                    <a:pt x="82493" y="-9"/>
                    <a:pt x="98289" y="10684"/>
                    <a:pt x="145135" y="0"/>
                  </a:cubicBezTo>
                  <a:cubicBezTo>
                    <a:pt x="191280" y="-4055"/>
                    <a:pt x="199286" y="-3524"/>
                    <a:pt x="225024" y="0"/>
                  </a:cubicBezTo>
                  <a:cubicBezTo>
                    <a:pt x="250259" y="2128"/>
                    <a:pt x="310460" y="481"/>
                    <a:pt x="356269" y="0"/>
                  </a:cubicBezTo>
                  <a:cubicBezTo>
                    <a:pt x="383034" y="-29540"/>
                    <a:pt x="425206" y="21222"/>
                    <a:pt x="504633" y="0"/>
                  </a:cubicBezTo>
                  <a:cubicBezTo>
                    <a:pt x="578447" y="-8453"/>
                    <a:pt x="588775" y="-11940"/>
                    <a:pt x="618759" y="0"/>
                  </a:cubicBezTo>
                  <a:cubicBezTo>
                    <a:pt x="648982" y="15095"/>
                    <a:pt x="675347" y="-14068"/>
                    <a:pt x="715766" y="0"/>
                  </a:cubicBezTo>
                  <a:cubicBezTo>
                    <a:pt x="762339" y="-1377"/>
                    <a:pt x="768189" y="4596"/>
                    <a:pt x="812773" y="0"/>
                  </a:cubicBezTo>
                  <a:cubicBezTo>
                    <a:pt x="861026" y="-6090"/>
                    <a:pt x="864322" y="6834"/>
                    <a:pt x="892662" y="0"/>
                  </a:cubicBezTo>
                  <a:cubicBezTo>
                    <a:pt x="920591" y="-4866"/>
                    <a:pt x="950825" y="4230"/>
                    <a:pt x="972550" y="0"/>
                  </a:cubicBezTo>
                  <a:cubicBezTo>
                    <a:pt x="998265" y="-6752"/>
                    <a:pt x="1028118" y="6872"/>
                    <a:pt x="1052438" y="0"/>
                  </a:cubicBezTo>
                  <a:cubicBezTo>
                    <a:pt x="1081625" y="12058"/>
                    <a:pt x="1109846" y="-7676"/>
                    <a:pt x="1132326" y="0"/>
                  </a:cubicBezTo>
                  <a:cubicBezTo>
                    <a:pt x="1154030" y="26616"/>
                    <a:pt x="1234400" y="1454"/>
                    <a:pt x="1280690" y="0"/>
                  </a:cubicBezTo>
                  <a:cubicBezTo>
                    <a:pt x="1321287" y="3953"/>
                    <a:pt x="1356827" y="13182"/>
                    <a:pt x="1394816" y="0"/>
                  </a:cubicBezTo>
                  <a:cubicBezTo>
                    <a:pt x="1417907" y="-10284"/>
                    <a:pt x="1491990" y="-22098"/>
                    <a:pt x="1543181" y="0"/>
                  </a:cubicBezTo>
                  <a:cubicBezTo>
                    <a:pt x="1606586" y="-11111"/>
                    <a:pt x="1670440" y="-22235"/>
                    <a:pt x="1760020" y="0"/>
                  </a:cubicBezTo>
                  <a:cubicBezTo>
                    <a:pt x="1782006" y="-2714"/>
                    <a:pt x="1817327" y="32517"/>
                    <a:pt x="1808149" y="77944"/>
                  </a:cubicBezTo>
                  <a:cubicBezTo>
                    <a:pt x="1799769" y="110109"/>
                    <a:pt x="1815121" y="180022"/>
                    <a:pt x="1808149" y="243670"/>
                  </a:cubicBezTo>
                  <a:cubicBezTo>
                    <a:pt x="1818227" y="297910"/>
                    <a:pt x="1806917" y="347310"/>
                    <a:pt x="1808149" y="414686"/>
                  </a:cubicBezTo>
                  <a:cubicBezTo>
                    <a:pt x="1820491" y="484238"/>
                    <a:pt x="1806615" y="536449"/>
                    <a:pt x="1808149" y="606858"/>
                  </a:cubicBezTo>
                  <a:cubicBezTo>
                    <a:pt x="1813966" y="644326"/>
                    <a:pt x="1795401" y="681798"/>
                    <a:pt x="1760020" y="684803"/>
                  </a:cubicBezTo>
                  <a:cubicBezTo>
                    <a:pt x="1734927" y="676435"/>
                    <a:pt x="1682609" y="683937"/>
                    <a:pt x="1663013" y="684803"/>
                  </a:cubicBezTo>
                  <a:cubicBezTo>
                    <a:pt x="1632033" y="693283"/>
                    <a:pt x="1605223" y="674371"/>
                    <a:pt x="1583125" y="684803"/>
                  </a:cubicBezTo>
                  <a:cubicBezTo>
                    <a:pt x="1579996" y="680667"/>
                    <a:pt x="1492274" y="656349"/>
                    <a:pt x="1451879" y="684803"/>
                  </a:cubicBezTo>
                  <a:cubicBezTo>
                    <a:pt x="1398556" y="690054"/>
                    <a:pt x="1391854" y="687369"/>
                    <a:pt x="1354873" y="684803"/>
                  </a:cubicBezTo>
                  <a:cubicBezTo>
                    <a:pt x="1315399" y="680466"/>
                    <a:pt x="1304478" y="678839"/>
                    <a:pt x="1257865" y="684803"/>
                  </a:cubicBezTo>
                  <a:cubicBezTo>
                    <a:pt x="1217485" y="691387"/>
                    <a:pt x="1159520" y="695241"/>
                    <a:pt x="1126620" y="684803"/>
                  </a:cubicBezTo>
                  <a:cubicBezTo>
                    <a:pt x="1082708" y="675932"/>
                    <a:pt x="1041063" y="667843"/>
                    <a:pt x="978256" y="684803"/>
                  </a:cubicBezTo>
                  <a:cubicBezTo>
                    <a:pt x="907022" y="675913"/>
                    <a:pt x="893462" y="686871"/>
                    <a:pt x="829893" y="684803"/>
                  </a:cubicBezTo>
                  <a:cubicBezTo>
                    <a:pt x="764809" y="685502"/>
                    <a:pt x="742844" y="679633"/>
                    <a:pt x="715766" y="684803"/>
                  </a:cubicBezTo>
                  <a:cubicBezTo>
                    <a:pt x="681036" y="690232"/>
                    <a:pt x="664319" y="670361"/>
                    <a:pt x="635878" y="684803"/>
                  </a:cubicBezTo>
                  <a:cubicBezTo>
                    <a:pt x="616690" y="689452"/>
                    <a:pt x="581146" y="691429"/>
                    <a:pt x="555989" y="684803"/>
                  </a:cubicBezTo>
                  <a:cubicBezTo>
                    <a:pt x="524328" y="679934"/>
                    <a:pt x="501183" y="681286"/>
                    <a:pt x="441863" y="684803"/>
                  </a:cubicBezTo>
                  <a:cubicBezTo>
                    <a:pt x="388536" y="684462"/>
                    <a:pt x="385895" y="679430"/>
                    <a:pt x="361975" y="684803"/>
                  </a:cubicBezTo>
                  <a:cubicBezTo>
                    <a:pt x="340662" y="680875"/>
                    <a:pt x="293439" y="672256"/>
                    <a:pt x="264968" y="684803"/>
                  </a:cubicBezTo>
                  <a:cubicBezTo>
                    <a:pt x="233622" y="699396"/>
                    <a:pt x="186434" y="692928"/>
                    <a:pt x="150841" y="684803"/>
                  </a:cubicBezTo>
                  <a:cubicBezTo>
                    <a:pt x="121920" y="667677"/>
                    <a:pt x="69879" y="673154"/>
                    <a:pt x="48128" y="684803"/>
                  </a:cubicBezTo>
                  <a:cubicBezTo>
                    <a:pt x="28667" y="700464"/>
                    <a:pt x="-9329" y="647996"/>
                    <a:pt x="0" y="606858"/>
                  </a:cubicBezTo>
                  <a:cubicBezTo>
                    <a:pt x="6468" y="553172"/>
                    <a:pt x="1571" y="523030"/>
                    <a:pt x="0" y="430553"/>
                  </a:cubicBezTo>
                  <a:cubicBezTo>
                    <a:pt x="461" y="345719"/>
                    <a:pt x="362" y="341359"/>
                    <a:pt x="0" y="270116"/>
                  </a:cubicBezTo>
                  <a:cubicBezTo>
                    <a:pt x="8953" y="187191"/>
                    <a:pt x="-12054" y="142217"/>
                    <a:pt x="0" y="77944"/>
                  </a:cubicBezTo>
                  <a:close/>
                </a:path>
                <a:path w="1808150" h="684803" stroke="0" extrusionOk="0">
                  <a:moveTo>
                    <a:pt x="0" y="77944"/>
                  </a:moveTo>
                  <a:cubicBezTo>
                    <a:pt x="2502" y="36260"/>
                    <a:pt x="23627" y="-9100"/>
                    <a:pt x="48128" y="0"/>
                  </a:cubicBezTo>
                  <a:cubicBezTo>
                    <a:pt x="116228" y="1969"/>
                    <a:pt x="132410" y="8764"/>
                    <a:pt x="179373" y="0"/>
                  </a:cubicBezTo>
                  <a:cubicBezTo>
                    <a:pt x="228054" y="-593"/>
                    <a:pt x="255353" y="-9120"/>
                    <a:pt x="276380" y="0"/>
                  </a:cubicBezTo>
                  <a:cubicBezTo>
                    <a:pt x="303699" y="1461"/>
                    <a:pt x="329218" y="-204"/>
                    <a:pt x="339150" y="0"/>
                  </a:cubicBezTo>
                  <a:cubicBezTo>
                    <a:pt x="340647" y="6490"/>
                    <a:pt x="393383" y="-8103"/>
                    <a:pt x="436157" y="0"/>
                  </a:cubicBezTo>
                  <a:cubicBezTo>
                    <a:pt x="468973" y="2044"/>
                    <a:pt x="479003" y="-4655"/>
                    <a:pt x="498926" y="0"/>
                  </a:cubicBezTo>
                  <a:cubicBezTo>
                    <a:pt x="514458" y="-9519"/>
                    <a:pt x="603068" y="-2438"/>
                    <a:pt x="647290" y="0"/>
                  </a:cubicBezTo>
                  <a:cubicBezTo>
                    <a:pt x="685029" y="9820"/>
                    <a:pt x="691500" y="4042"/>
                    <a:pt x="727179" y="0"/>
                  </a:cubicBezTo>
                  <a:cubicBezTo>
                    <a:pt x="753078" y="7350"/>
                    <a:pt x="795219" y="-8321"/>
                    <a:pt x="858424" y="0"/>
                  </a:cubicBezTo>
                  <a:cubicBezTo>
                    <a:pt x="917780" y="-6877"/>
                    <a:pt x="920588" y="-5206"/>
                    <a:pt x="938312" y="0"/>
                  </a:cubicBezTo>
                  <a:cubicBezTo>
                    <a:pt x="948650" y="3783"/>
                    <a:pt x="1053591" y="2865"/>
                    <a:pt x="1086676" y="0"/>
                  </a:cubicBezTo>
                  <a:cubicBezTo>
                    <a:pt x="1133920" y="-12647"/>
                    <a:pt x="1126099" y="2970"/>
                    <a:pt x="1166564" y="0"/>
                  </a:cubicBezTo>
                  <a:cubicBezTo>
                    <a:pt x="1197703" y="-5411"/>
                    <a:pt x="1259547" y="9666"/>
                    <a:pt x="1280690" y="0"/>
                  </a:cubicBezTo>
                  <a:cubicBezTo>
                    <a:pt x="1301628" y="-14867"/>
                    <a:pt x="1398648" y="-9520"/>
                    <a:pt x="1429054" y="0"/>
                  </a:cubicBezTo>
                  <a:cubicBezTo>
                    <a:pt x="1476917" y="-6642"/>
                    <a:pt x="1492760" y="-5730"/>
                    <a:pt x="1526062" y="0"/>
                  </a:cubicBezTo>
                  <a:cubicBezTo>
                    <a:pt x="1547837" y="4885"/>
                    <a:pt x="1581747" y="-4186"/>
                    <a:pt x="1623069" y="0"/>
                  </a:cubicBezTo>
                  <a:cubicBezTo>
                    <a:pt x="1659085" y="-3974"/>
                    <a:pt x="1714148" y="7788"/>
                    <a:pt x="1760020" y="0"/>
                  </a:cubicBezTo>
                  <a:cubicBezTo>
                    <a:pt x="1797990" y="-4505"/>
                    <a:pt x="1807090" y="31990"/>
                    <a:pt x="1808149" y="77944"/>
                  </a:cubicBezTo>
                  <a:cubicBezTo>
                    <a:pt x="1801781" y="139963"/>
                    <a:pt x="1797666" y="172325"/>
                    <a:pt x="1808149" y="248959"/>
                  </a:cubicBezTo>
                  <a:cubicBezTo>
                    <a:pt x="1809954" y="318952"/>
                    <a:pt x="1811072" y="334689"/>
                    <a:pt x="1808149" y="409397"/>
                  </a:cubicBezTo>
                  <a:cubicBezTo>
                    <a:pt x="1802196" y="483223"/>
                    <a:pt x="1805719" y="505745"/>
                    <a:pt x="1808149" y="606858"/>
                  </a:cubicBezTo>
                  <a:cubicBezTo>
                    <a:pt x="1815177" y="651362"/>
                    <a:pt x="1794052" y="698292"/>
                    <a:pt x="1760020" y="684803"/>
                  </a:cubicBezTo>
                  <a:cubicBezTo>
                    <a:pt x="1715950" y="688491"/>
                    <a:pt x="1688336" y="689438"/>
                    <a:pt x="1645894" y="684803"/>
                  </a:cubicBezTo>
                  <a:cubicBezTo>
                    <a:pt x="1600772" y="675033"/>
                    <a:pt x="1587960" y="684771"/>
                    <a:pt x="1566006" y="684803"/>
                  </a:cubicBezTo>
                  <a:cubicBezTo>
                    <a:pt x="1539382" y="683980"/>
                    <a:pt x="1505162" y="698866"/>
                    <a:pt x="1468999" y="684803"/>
                  </a:cubicBezTo>
                  <a:cubicBezTo>
                    <a:pt x="1431947" y="671021"/>
                    <a:pt x="1378752" y="677106"/>
                    <a:pt x="1337753" y="684803"/>
                  </a:cubicBezTo>
                  <a:cubicBezTo>
                    <a:pt x="1305664" y="684251"/>
                    <a:pt x="1292008" y="681698"/>
                    <a:pt x="1257865" y="684803"/>
                  </a:cubicBezTo>
                  <a:cubicBezTo>
                    <a:pt x="1224253" y="688282"/>
                    <a:pt x="1213649" y="681466"/>
                    <a:pt x="1195096" y="684803"/>
                  </a:cubicBezTo>
                  <a:cubicBezTo>
                    <a:pt x="1174796" y="684151"/>
                    <a:pt x="1109957" y="686145"/>
                    <a:pt x="1080970" y="684803"/>
                  </a:cubicBezTo>
                  <a:cubicBezTo>
                    <a:pt x="1055028" y="685280"/>
                    <a:pt x="1042713" y="679645"/>
                    <a:pt x="1018200" y="684803"/>
                  </a:cubicBezTo>
                  <a:cubicBezTo>
                    <a:pt x="995788" y="687408"/>
                    <a:pt x="953507" y="692594"/>
                    <a:pt x="921193" y="684803"/>
                  </a:cubicBezTo>
                  <a:cubicBezTo>
                    <a:pt x="901190" y="696121"/>
                    <a:pt x="870648" y="683927"/>
                    <a:pt x="841305" y="684803"/>
                  </a:cubicBezTo>
                  <a:cubicBezTo>
                    <a:pt x="823091" y="679802"/>
                    <a:pt x="751324" y="691555"/>
                    <a:pt x="727179" y="684803"/>
                  </a:cubicBezTo>
                  <a:cubicBezTo>
                    <a:pt x="699729" y="688606"/>
                    <a:pt x="679479" y="687920"/>
                    <a:pt x="647290" y="684803"/>
                  </a:cubicBezTo>
                  <a:cubicBezTo>
                    <a:pt x="619453" y="686423"/>
                    <a:pt x="611082" y="687900"/>
                    <a:pt x="584521" y="684803"/>
                  </a:cubicBezTo>
                  <a:cubicBezTo>
                    <a:pt x="568432" y="704203"/>
                    <a:pt x="487000" y="653546"/>
                    <a:pt x="436157" y="684803"/>
                  </a:cubicBezTo>
                  <a:cubicBezTo>
                    <a:pt x="371806" y="690034"/>
                    <a:pt x="332304" y="684641"/>
                    <a:pt x="287793" y="684803"/>
                  </a:cubicBezTo>
                  <a:cubicBezTo>
                    <a:pt x="242528" y="692878"/>
                    <a:pt x="191446" y="688450"/>
                    <a:pt x="156548" y="684803"/>
                  </a:cubicBezTo>
                  <a:cubicBezTo>
                    <a:pt x="133490" y="677612"/>
                    <a:pt x="71414" y="689160"/>
                    <a:pt x="48128" y="684803"/>
                  </a:cubicBezTo>
                  <a:cubicBezTo>
                    <a:pt x="20790" y="692748"/>
                    <a:pt x="-3449" y="634313"/>
                    <a:pt x="0" y="606858"/>
                  </a:cubicBezTo>
                  <a:cubicBezTo>
                    <a:pt x="-1066" y="537246"/>
                    <a:pt x="-1872" y="511711"/>
                    <a:pt x="0" y="425264"/>
                  </a:cubicBezTo>
                  <a:cubicBezTo>
                    <a:pt x="4379" y="344020"/>
                    <a:pt x="3263" y="291857"/>
                    <a:pt x="0" y="243670"/>
                  </a:cubicBezTo>
                  <a:cubicBezTo>
                    <a:pt x="-2192" y="201805"/>
                    <a:pt x="-795" y="127559"/>
                    <a:pt x="0" y="77944"/>
                  </a:cubicBezTo>
                  <a:close/>
                </a:path>
                <a:path w="1808150" h="684803" fill="none" stroke="0" extrusionOk="0">
                  <a:moveTo>
                    <a:pt x="0" y="77944"/>
                  </a:moveTo>
                  <a:cubicBezTo>
                    <a:pt x="250" y="30154"/>
                    <a:pt x="27680" y="-9239"/>
                    <a:pt x="48128" y="0"/>
                  </a:cubicBezTo>
                  <a:cubicBezTo>
                    <a:pt x="84152" y="8112"/>
                    <a:pt x="102126" y="5535"/>
                    <a:pt x="145135" y="0"/>
                  </a:cubicBezTo>
                  <a:cubicBezTo>
                    <a:pt x="191447" y="-6345"/>
                    <a:pt x="198131" y="-1141"/>
                    <a:pt x="225024" y="0"/>
                  </a:cubicBezTo>
                  <a:cubicBezTo>
                    <a:pt x="254427" y="950"/>
                    <a:pt x="316169" y="18843"/>
                    <a:pt x="356269" y="0"/>
                  </a:cubicBezTo>
                  <a:cubicBezTo>
                    <a:pt x="389263" y="4862"/>
                    <a:pt x="437088" y="20007"/>
                    <a:pt x="504633" y="0"/>
                  </a:cubicBezTo>
                  <a:cubicBezTo>
                    <a:pt x="577624" y="-6844"/>
                    <a:pt x="591371" y="-10209"/>
                    <a:pt x="618759" y="0"/>
                  </a:cubicBezTo>
                  <a:cubicBezTo>
                    <a:pt x="653573" y="10073"/>
                    <a:pt x="670382" y="8417"/>
                    <a:pt x="715766" y="0"/>
                  </a:cubicBezTo>
                  <a:cubicBezTo>
                    <a:pt x="762499" y="841"/>
                    <a:pt x="771439" y="7499"/>
                    <a:pt x="812773" y="0"/>
                  </a:cubicBezTo>
                  <a:cubicBezTo>
                    <a:pt x="856020" y="-2321"/>
                    <a:pt x="869603" y="-327"/>
                    <a:pt x="892662" y="0"/>
                  </a:cubicBezTo>
                  <a:cubicBezTo>
                    <a:pt x="919818" y="-679"/>
                    <a:pt x="952984" y="105"/>
                    <a:pt x="972550" y="0"/>
                  </a:cubicBezTo>
                  <a:cubicBezTo>
                    <a:pt x="988425" y="2036"/>
                    <a:pt x="1031755" y="8244"/>
                    <a:pt x="1052438" y="0"/>
                  </a:cubicBezTo>
                  <a:cubicBezTo>
                    <a:pt x="1078676" y="9812"/>
                    <a:pt x="1101665" y="-9634"/>
                    <a:pt x="1132326" y="0"/>
                  </a:cubicBezTo>
                  <a:cubicBezTo>
                    <a:pt x="1154674" y="11712"/>
                    <a:pt x="1253506" y="-439"/>
                    <a:pt x="1280690" y="0"/>
                  </a:cubicBezTo>
                  <a:cubicBezTo>
                    <a:pt x="1320949" y="-2188"/>
                    <a:pt x="1359494" y="7567"/>
                    <a:pt x="1394816" y="0"/>
                  </a:cubicBezTo>
                  <a:cubicBezTo>
                    <a:pt x="1440584" y="8082"/>
                    <a:pt x="1491458" y="-10807"/>
                    <a:pt x="1543181" y="0"/>
                  </a:cubicBezTo>
                  <a:cubicBezTo>
                    <a:pt x="1619162" y="19122"/>
                    <a:pt x="1669201" y="12730"/>
                    <a:pt x="1760020" y="0"/>
                  </a:cubicBezTo>
                  <a:cubicBezTo>
                    <a:pt x="1782904" y="-1783"/>
                    <a:pt x="1799770" y="34824"/>
                    <a:pt x="1808149" y="77944"/>
                  </a:cubicBezTo>
                  <a:cubicBezTo>
                    <a:pt x="1808831" y="107646"/>
                    <a:pt x="1802910" y="188411"/>
                    <a:pt x="1808149" y="243670"/>
                  </a:cubicBezTo>
                  <a:cubicBezTo>
                    <a:pt x="1814379" y="304155"/>
                    <a:pt x="1799336" y="344632"/>
                    <a:pt x="1808149" y="414686"/>
                  </a:cubicBezTo>
                  <a:cubicBezTo>
                    <a:pt x="1816811" y="482501"/>
                    <a:pt x="1805855" y="557813"/>
                    <a:pt x="1808149" y="606858"/>
                  </a:cubicBezTo>
                  <a:cubicBezTo>
                    <a:pt x="1805671" y="655373"/>
                    <a:pt x="1796501" y="688533"/>
                    <a:pt x="1760020" y="684803"/>
                  </a:cubicBezTo>
                  <a:cubicBezTo>
                    <a:pt x="1720234" y="679508"/>
                    <a:pt x="1692229" y="697289"/>
                    <a:pt x="1663013" y="684803"/>
                  </a:cubicBezTo>
                  <a:cubicBezTo>
                    <a:pt x="1630662" y="693115"/>
                    <a:pt x="1596771" y="686614"/>
                    <a:pt x="1583125" y="684803"/>
                  </a:cubicBezTo>
                  <a:cubicBezTo>
                    <a:pt x="1570093" y="677507"/>
                    <a:pt x="1498362" y="679866"/>
                    <a:pt x="1451879" y="684803"/>
                  </a:cubicBezTo>
                  <a:cubicBezTo>
                    <a:pt x="1401380" y="687594"/>
                    <a:pt x="1390874" y="685844"/>
                    <a:pt x="1354873" y="684803"/>
                  </a:cubicBezTo>
                  <a:cubicBezTo>
                    <a:pt x="1316276" y="689389"/>
                    <a:pt x="1302051" y="678887"/>
                    <a:pt x="1257865" y="684803"/>
                  </a:cubicBezTo>
                  <a:cubicBezTo>
                    <a:pt x="1214834" y="692111"/>
                    <a:pt x="1168129" y="675603"/>
                    <a:pt x="1126620" y="684803"/>
                  </a:cubicBezTo>
                  <a:cubicBezTo>
                    <a:pt x="1091129" y="672200"/>
                    <a:pt x="1055407" y="685992"/>
                    <a:pt x="978256" y="684803"/>
                  </a:cubicBezTo>
                  <a:cubicBezTo>
                    <a:pt x="942649" y="686241"/>
                    <a:pt x="871077" y="682100"/>
                    <a:pt x="829893" y="684803"/>
                  </a:cubicBezTo>
                  <a:cubicBezTo>
                    <a:pt x="769452" y="692917"/>
                    <a:pt x="753942" y="679320"/>
                    <a:pt x="715766" y="684803"/>
                  </a:cubicBezTo>
                  <a:cubicBezTo>
                    <a:pt x="682615" y="683607"/>
                    <a:pt x="662440" y="676728"/>
                    <a:pt x="635878" y="684803"/>
                  </a:cubicBezTo>
                  <a:cubicBezTo>
                    <a:pt x="605934" y="686870"/>
                    <a:pt x="590384" y="689657"/>
                    <a:pt x="555989" y="684803"/>
                  </a:cubicBezTo>
                  <a:cubicBezTo>
                    <a:pt x="522896" y="675345"/>
                    <a:pt x="499255" y="678465"/>
                    <a:pt x="441863" y="684803"/>
                  </a:cubicBezTo>
                  <a:cubicBezTo>
                    <a:pt x="389791" y="684803"/>
                    <a:pt x="386568" y="680126"/>
                    <a:pt x="361975" y="684803"/>
                  </a:cubicBezTo>
                  <a:cubicBezTo>
                    <a:pt x="337148" y="679655"/>
                    <a:pt x="286352" y="687792"/>
                    <a:pt x="264968" y="684803"/>
                  </a:cubicBezTo>
                  <a:cubicBezTo>
                    <a:pt x="245101" y="692151"/>
                    <a:pt x="178859" y="690157"/>
                    <a:pt x="150841" y="684803"/>
                  </a:cubicBezTo>
                  <a:cubicBezTo>
                    <a:pt x="118924" y="680916"/>
                    <a:pt x="88393" y="666795"/>
                    <a:pt x="48128" y="684803"/>
                  </a:cubicBezTo>
                  <a:cubicBezTo>
                    <a:pt x="27532" y="692032"/>
                    <a:pt x="-8496" y="667369"/>
                    <a:pt x="0" y="606858"/>
                  </a:cubicBezTo>
                  <a:cubicBezTo>
                    <a:pt x="1939" y="540738"/>
                    <a:pt x="-12550" y="513289"/>
                    <a:pt x="0" y="430553"/>
                  </a:cubicBezTo>
                  <a:cubicBezTo>
                    <a:pt x="300" y="345471"/>
                    <a:pt x="752" y="342469"/>
                    <a:pt x="0" y="270116"/>
                  </a:cubicBezTo>
                  <a:cubicBezTo>
                    <a:pt x="-7518" y="187432"/>
                    <a:pt x="458" y="122870"/>
                    <a:pt x="0" y="77944"/>
                  </a:cubicBezTo>
                  <a:close/>
                </a:path>
                <a:path w="1808150" h="684803" fill="none" stroke="0" extrusionOk="0">
                  <a:moveTo>
                    <a:pt x="0" y="77944"/>
                  </a:moveTo>
                  <a:cubicBezTo>
                    <a:pt x="1588" y="29617"/>
                    <a:pt x="13784" y="-116"/>
                    <a:pt x="48128" y="0"/>
                  </a:cubicBezTo>
                  <a:cubicBezTo>
                    <a:pt x="85214" y="5156"/>
                    <a:pt x="99651" y="10186"/>
                    <a:pt x="145135" y="0"/>
                  </a:cubicBezTo>
                  <a:cubicBezTo>
                    <a:pt x="191582" y="-4798"/>
                    <a:pt x="198351" y="-2667"/>
                    <a:pt x="225024" y="0"/>
                  </a:cubicBezTo>
                  <a:cubicBezTo>
                    <a:pt x="254878" y="-7499"/>
                    <a:pt x="311152" y="8852"/>
                    <a:pt x="356269" y="0"/>
                  </a:cubicBezTo>
                  <a:cubicBezTo>
                    <a:pt x="387771" y="-13472"/>
                    <a:pt x="428391" y="29145"/>
                    <a:pt x="504633" y="0"/>
                  </a:cubicBezTo>
                  <a:cubicBezTo>
                    <a:pt x="578616" y="-7897"/>
                    <a:pt x="591250" y="-11475"/>
                    <a:pt x="618759" y="0"/>
                  </a:cubicBezTo>
                  <a:cubicBezTo>
                    <a:pt x="649921" y="12768"/>
                    <a:pt x="672572" y="-3593"/>
                    <a:pt x="715766" y="0"/>
                  </a:cubicBezTo>
                  <a:cubicBezTo>
                    <a:pt x="764107" y="-651"/>
                    <a:pt x="769153" y="6371"/>
                    <a:pt x="812773" y="0"/>
                  </a:cubicBezTo>
                  <a:cubicBezTo>
                    <a:pt x="859188" y="-5036"/>
                    <a:pt x="867472" y="4231"/>
                    <a:pt x="892662" y="0"/>
                  </a:cubicBezTo>
                  <a:cubicBezTo>
                    <a:pt x="923148" y="-5069"/>
                    <a:pt x="952556" y="3555"/>
                    <a:pt x="972550" y="0"/>
                  </a:cubicBezTo>
                  <a:cubicBezTo>
                    <a:pt x="993330" y="-4196"/>
                    <a:pt x="1030767" y="6385"/>
                    <a:pt x="1052438" y="0"/>
                  </a:cubicBezTo>
                  <a:cubicBezTo>
                    <a:pt x="1083089" y="7363"/>
                    <a:pt x="1102820" y="-9336"/>
                    <a:pt x="1132326" y="0"/>
                  </a:cubicBezTo>
                  <a:cubicBezTo>
                    <a:pt x="1155029" y="19885"/>
                    <a:pt x="1247219" y="-2138"/>
                    <a:pt x="1280690" y="0"/>
                  </a:cubicBezTo>
                  <a:cubicBezTo>
                    <a:pt x="1317837" y="961"/>
                    <a:pt x="1359988" y="2955"/>
                    <a:pt x="1394816" y="0"/>
                  </a:cubicBezTo>
                  <a:cubicBezTo>
                    <a:pt x="1443071" y="-2493"/>
                    <a:pt x="1491567" y="-14044"/>
                    <a:pt x="1543181" y="0"/>
                  </a:cubicBezTo>
                  <a:cubicBezTo>
                    <a:pt x="1613888" y="13070"/>
                    <a:pt x="1667103" y="-5792"/>
                    <a:pt x="1760020" y="0"/>
                  </a:cubicBezTo>
                  <a:cubicBezTo>
                    <a:pt x="1778747" y="-11099"/>
                    <a:pt x="1813303" y="22947"/>
                    <a:pt x="1808149" y="77944"/>
                  </a:cubicBezTo>
                  <a:cubicBezTo>
                    <a:pt x="1817219" y="100728"/>
                    <a:pt x="1806018" y="181951"/>
                    <a:pt x="1808149" y="243670"/>
                  </a:cubicBezTo>
                  <a:cubicBezTo>
                    <a:pt x="1818008" y="302353"/>
                    <a:pt x="1797173" y="340554"/>
                    <a:pt x="1808149" y="414686"/>
                  </a:cubicBezTo>
                  <a:cubicBezTo>
                    <a:pt x="1805517" y="478750"/>
                    <a:pt x="1810791" y="562057"/>
                    <a:pt x="1808149" y="606858"/>
                  </a:cubicBezTo>
                  <a:cubicBezTo>
                    <a:pt x="1809881" y="654527"/>
                    <a:pt x="1795664" y="683313"/>
                    <a:pt x="1760020" y="684803"/>
                  </a:cubicBezTo>
                  <a:cubicBezTo>
                    <a:pt x="1728310" y="679933"/>
                    <a:pt x="1686487" y="687148"/>
                    <a:pt x="1663013" y="684803"/>
                  </a:cubicBezTo>
                  <a:cubicBezTo>
                    <a:pt x="1631165" y="691980"/>
                    <a:pt x="1601694" y="678331"/>
                    <a:pt x="1583125" y="684803"/>
                  </a:cubicBezTo>
                  <a:cubicBezTo>
                    <a:pt x="1574519" y="682950"/>
                    <a:pt x="1488123" y="658475"/>
                    <a:pt x="1451879" y="684803"/>
                  </a:cubicBezTo>
                  <a:cubicBezTo>
                    <a:pt x="1400024" y="688592"/>
                    <a:pt x="1390202" y="685951"/>
                    <a:pt x="1354873" y="684803"/>
                  </a:cubicBezTo>
                  <a:cubicBezTo>
                    <a:pt x="1316699" y="681628"/>
                    <a:pt x="1304169" y="679220"/>
                    <a:pt x="1257865" y="684803"/>
                  </a:cubicBezTo>
                  <a:cubicBezTo>
                    <a:pt x="1207293" y="693984"/>
                    <a:pt x="1162701" y="690308"/>
                    <a:pt x="1126620" y="684803"/>
                  </a:cubicBezTo>
                  <a:cubicBezTo>
                    <a:pt x="1089275" y="671898"/>
                    <a:pt x="1049675" y="677260"/>
                    <a:pt x="978256" y="684803"/>
                  </a:cubicBezTo>
                  <a:cubicBezTo>
                    <a:pt x="911969" y="679636"/>
                    <a:pt x="889915" y="684735"/>
                    <a:pt x="829893" y="684803"/>
                  </a:cubicBezTo>
                  <a:cubicBezTo>
                    <a:pt x="766438" y="685475"/>
                    <a:pt x="748415" y="677562"/>
                    <a:pt x="715766" y="684803"/>
                  </a:cubicBezTo>
                  <a:cubicBezTo>
                    <a:pt x="680808" y="686034"/>
                    <a:pt x="660278" y="673191"/>
                    <a:pt x="635878" y="684803"/>
                  </a:cubicBezTo>
                  <a:cubicBezTo>
                    <a:pt x="611967" y="684083"/>
                    <a:pt x="586517" y="689453"/>
                    <a:pt x="555989" y="684803"/>
                  </a:cubicBezTo>
                  <a:cubicBezTo>
                    <a:pt x="522764" y="679155"/>
                    <a:pt x="503049" y="682461"/>
                    <a:pt x="441863" y="684803"/>
                  </a:cubicBezTo>
                  <a:cubicBezTo>
                    <a:pt x="389871" y="685540"/>
                    <a:pt x="385739" y="679444"/>
                    <a:pt x="361975" y="684803"/>
                  </a:cubicBezTo>
                  <a:cubicBezTo>
                    <a:pt x="336639" y="683337"/>
                    <a:pt x="291211" y="676662"/>
                    <a:pt x="264968" y="684803"/>
                  </a:cubicBezTo>
                  <a:cubicBezTo>
                    <a:pt x="246033" y="697226"/>
                    <a:pt x="181082" y="690728"/>
                    <a:pt x="150841" y="684803"/>
                  </a:cubicBezTo>
                  <a:cubicBezTo>
                    <a:pt x="118848" y="676895"/>
                    <a:pt x="73634" y="673154"/>
                    <a:pt x="48128" y="684803"/>
                  </a:cubicBezTo>
                  <a:cubicBezTo>
                    <a:pt x="29529" y="703376"/>
                    <a:pt x="-3707" y="660744"/>
                    <a:pt x="0" y="606858"/>
                  </a:cubicBezTo>
                  <a:cubicBezTo>
                    <a:pt x="8634" y="549327"/>
                    <a:pt x="-1724" y="519228"/>
                    <a:pt x="0" y="430553"/>
                  </a:cubicBezTo>
                  <a:cubicBezTo>
                    <a:pt x="909" y="346115"/>
                    <a:pt x="570" y="341831"/>
                    <a:pt x="0" y="270116"/>
                  </a:cubicBezTo>
                  <a:cubicBezTo>
                    <a:pt x="-4529" y="193841"/>
                    <a:pt x="-8068" y="128680"/>
                    <a:pt x="0" y="77944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19050">
              <a:solidFill>
                <a:schemeClr val="tx1"/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4236762247">
                    <a:custGeom>
                      <a:avLst/>
                      <a:gdLst>
                        <a:gd name="connsiteX0" fmla="*/ 0 w 3298129"/>
                        <a:gd name="connsiteY0" fmla="*/ 77944 h 684803"/>
                        <a:gd name="connsiteX1" fmla="*/ 87788 w 3298129"/>
                        <a:gd name="connsiteY1" fmla="*/ 0 h 684803"/>
                        <a:gd name="connsiteX2" fmla="*/ 264733 w 3298129"/>
                        <a:gd name="connsiteY2" fmla="*/ 0 h 684803"/>
                        <a:gd name="connsiteX3" fmla="*/ 410452 w 3298129"/>
                        <a:gd name="connsiteY3" fmla="*/ 0 h 684803"/>
                        <a:gd name="connsiteX4" fmla="*/ 649848 w 3298129"/>
                        <a:gd name="connsiteY4" fmla="*/ 0 h 684803"/>
                        <a:gd name="connsiteX5" fmla="*/ 920469 w 3298129"/>
                        <a:gd name="connsiteY5" fmla="*/ 0 h 684803"/>
                        <a:gd name="connsiteX6" fmla="*/ 1128639 w 3298129"/>
                        <a:gd name="connsiteY6" fmla="*/ 0 h 684803"/>
                        <a:gd name="connsiteX7" fmla="*/ 1305583 w 3298129"/>
                        <a:gd name="connsiteY7" fmla="*/ 0 h 684803"/>
                        <a:gd name="connsiteX8" fmla="*/ 1482528 w 3298129"/>
                        <a:gd name="connsiteY8" fmla="*/ 0 h 684803"/>
                        <a:gd name="connsiteX9" fmla="*/ 1628247 w 3298129"/>
                        <a:gd name="connsiteY9" fmla="*/ 0 h 684803"/>
                        <a:gd name="connsiteX10" fmla="*/ 1773966 w 3298129"/>
                        <a:gd name="connsiteY10" fmla="*/ 0 h 684803"/>
                        <a:gd name="connsiteX11" fmla="*/ 1919685 w 3298129"/>
                        <a:gd name="connsiteY11" fmla="*/ 0 h 684803"/>
                        <a:gd name="connsiteX12" fmla="*/ 2065404 w 3298129"/>
                        <a:gd name="connsiteY12" fmla="*/ 0 h 684803"/>
                        <a:gd name="connsiteX13" fmla="*/ 2336025 w 3298129"/>
                        <a:gd name="connsiteY13" fmla="*/ 0 h 684803"/>
                        <a:gd name="connsiteX14" fmla="*/ 2544195 w 3298129"/>
                        <a:gd name="connsiteY14" fmla="*/ 0 h 684803"/>
                        <a:gd name="connsiteX15" fmla="*/ 2814817 w 3298129"/>
                        <a:gd name="connsiteY15" fmla="*/ 0 h 684803"/>
                        <a:gd name="connsiteX16" fmla="*/ 3210340 w 3298129"/>
                        <a:gd name="connsiteY16" fmla="*/ 0 h 684803"/>
                        <a:gd name="connsiteX17" fmla="*/ 3298128 w 3298129"/>
                        <a:gd name="connsiteY17" fmla="*/ 77944 h 684803"/>
                        <a:gd name="connsiteX18" fmla="*/ 3298128 w 3298129"/>
                        <a:gd name="connsiteY18" fmla="*/ 243670 h 684803"/>
                        <a:gd name="connsiteX19" fmla="*/ 3298128 w 3298129"/>
                        <a:gd name="connsiteY19" fmla="*/ 414686 h 684803"/>
                        <a:gd name="connsiteX20" fmla="*/ 3298128 w 3298129"/>
                        <a:gd name="connsiteY20" fmla="*/ 606858 h 684803"/>
                        <a:gd name="connsiteX21" fmla="*/ 3210340 w 3298129"/>
                        <a:gd name="connsiteY21" fmla="*/ 684803 h 684803"/>
                        <a:gd name="connsiteX22" fmla="*/ 3033395 w 3298129"/>
                        <a:gd name="connsiteY22" fmla="*/ 684803 h 684803"/>
                        <a:gd name="connsiteX23" fmla="*/ 2887676 w 3298129"/>
                        <a:gd name="connsiteY23" fmla="*/ 684803 h 684803"/>
                        <a:gd name="connsiteX24" fmla="*/ 2648280 w 3298129"/>
                        <a:gd name="connsiteY24" fmla="*/ 684803 h 684803"/>
                        <a:gd name="connsiteX25" fmla="*/ 2471336 w 3298129"/>
                        <a:gd name="connsiteY25" fmla="*/ 684803 h 684803"/>
                        <a:gd name="connsiteX26" fmla="*/ 2294391 w 3298129"/>
                        <a:gd name="connsiteY26" fmla="*/ 684803 h 684803"/>
                        <a:gd name="connsiteX27" fmla="*/ 2054996 w 3298129"/>
                        <a:gd name="connsiteY27" fmla="*/ 684803 h 684803"/>
                        <a:gd name="connsiteX28" fmla="*/ 1784374 w 3298129"/>
                        <a:gd name="connsiteY28" fmla="*/ 684803 h 684803"/>
                        <a:gd name="connsiteX29" fmla="*/ 1513754 w 3298129"/>
                        <a:gd name="connsiteY29" fmla="*/ 684803 h 684803"/>
                        <a:gd name="connsiteX30" fmla="*/ 1305583 w 3298129"/>
                        <a:gd name="connsiteY30" fmla="*/ 684803 h 684803"/>
                        <a:gd name="connsiteX31" fmla="*/ 1159864 w 3298129"/>
                        <a:gd name="connsiteY31" fmla="*/ 684803 h 684803"/>
                        <a:gd name="connsiteX32" fmla="*/ 1014145 w 3298129"/>
                        <a:gd name="connsiteY32" fmla="*/ 684803 h 684803"/>
                        <a:gd name="connsiteX33" fmla="*/ 805975 w 3298129"/>
                        <a:gd name="connsiteY33" fmla="*/ 684803 h 684803"/>
                        <a:gd name="connsiteX34" fmla="*/ 660256 w 3298129"/>
                        <a:gd name="connsiteY34" fmla="*/ 684803 h 684803"/>
                        <a:gd name="connsiteX35" fmla="*/ 483311 w 3298129"/>
                        <a:gd name="connsiteY35" fmla="*/ 684803 h 684803"/>
                        <a:gd name="connsiteX36" fmla="*/ 275141 w 3298129"/>
                        <a:gd name="connsiteY36" fmla="*/ 684803 h 684803"/>
                        <a:gd name="connsiteX37" fmla="*/ 87788 w 3298129"/>
                        <a:gd name="connsiteY37" fmla="*/ 684803 h 684803"/>
                        <a:gd name="connsiteX38" fmla="*/ 0 w 3298129"/>
                        <a:gd name="connsiteY38" fmla="*/ 606858 h 684803"/>
                        <a:gd name="connsiteX39" fmla="*/ 0 w 3298129"/>
                        <a:gd name="connsiteY39" fmla="*/ 430553 h 684803"/>
                        <a:gd name="connsiteX40" fmla="*/ 0 w 3298129"/>
                        <a:gd name="connsiteY40" fmla="*/ 270116 h 684803"/>
                        <a:gd name="connsiteX41" fmla="*/ 0 w 3298129"/>
                        <a:gd name="connsiteY41" fmla="*/ 77944 h 684803"/>
                        <a:gd name="connsiteX0" fmla="*/ 0 w 3298129"/>
                        <a:gd name="connsiteY0" fmla="*/ 77944 h 684803"/>
                        <a:gd name="connsiteX1" fmla="*/ 87788 w 3298129"/>
                        <a:gd name="connsiteY1" fmla="*/ 0 h 684803"/>
                        <a:gd name="connsiteX2" fmla="*/ 327184 w 3298129"/>
                        <a:gd name="connsiteY2" fmla="*/ 0 h 684803"/>
                        <a:gd name="connsiteX3" fmla="*/ 504128 w 3298129"/>
                        <a:gd name="connsiteY3" fmla="*/ 0 h 684803"/>
                        <a:gd name="connsiteX4" fmla="*/ 618622 w 3298129"/>
                        <a:gd name="connsiteY4" fmla="*/ 0 h 684803"/>
                        <a:gd name="connsiteX5" fmla="*/ 795567 w 3298129"/>
                        <a:gd name="connsiteY5" fmla="*/ 0 h 684803"/>
                        <a:gd name="connsiteX6" fmla="*/ 910060 w 3298129"/>
                        <a:gd name="connsiteY6" fmla="*/ 0 h 684803"/>
                        <a:gd name="connsiteX7" fmla="*/ 1180681 w 3298129"/>
                        <a:gd name="connsiteY7" fmla="*/ 0 h 684803"/>
                        <a:gd name="connsiteX8" fmla="*/ 1326400 w 3298129"/>
                        <a:gd name="connsiteY8" fmla="*/ 0 h 684803"/>
                        <a:gd name="connsiteX9" fmla="*/ 1565796 w 3298129"/>
                        <a:gd name="connsiteY9" fmla="*/ 0 h 684803"/>
                        <a:gd name="connsiteX10" fmla="*/ 1711515 w 3298129"/>
                        <a:gd name="connsiteY10" fmla="*/ 0 h 684803"/>
                        <a:gd name="connsiteX11" fmla="*/ 1982136 w 3298129"/>
                        <a:gd name="connsiteY11" fmla="*/ 0 h 684803"/>
                        <a:gd name="connsiteX12" fmla="*/ 2127855 w 3298129"/>
                        <a:gd name="connsiteY12" fmla="*/ 0 h 684803"/>
                        <a:gd name="connsiteX13" fmla="*/ 2336025 w 3298129"/>
                        <a:gd name="connsiteY13" fmla="*/ 0 h 684803"/>
                        <a:gd name="connsiteX14" fmla="*/ 2606646 w 3298129"/>
                        <a:gd name="connsiteY14" fmla="*/ 0 h 684803"/>
                        <a:gd name="connsiteX15" fmla="*/ 2783591 w 3298129"/>
                        <a:gd name="connsiteY15" fmla="*/ 0 h 684803"/>
                        <a:gd name="connsiteX16" fmla="*/ 2960535 w 3298129"/>
                        <a:gd name="connsiteY16" fmla="*/ 0 h 684803"/>
                        <a:gd name="connsiteX17" fmla="*/ 3210340 w 3298129"/>
                        <a:gd name="connsiteY17" fmla="*/ 0 h 684803"/>
                        <a:gd name="connsiteX18" fmla="*/ 3298128 w 3298129"/>
                        <a:gd name="connsiteY18" fmla="*/ 77944 h 684803"/>
                        <a:gd name="connsiteX19" fmla="*/ 3298128 w 3298129"/>
                        <a:gd name="connsiteY19" fmla="*/ 248959 h 684803"/>
                        <a:gd name="connsiteX20" fmla="*/ 3298128 w 3298129"/>
                        <a:gd name="connsiteY20" fmla="*/ 409397 h 684803"/>
                        <a:gd name="connsiteX21" fmla="*/ 3298128 w 3298129"/>
                        <a:gd name="connsiteY21" fmla="*/ 606858 h 684803"/>
                        <a:gd name="connsiteX22" fmla="*/ 3210340 w 3298129"/>
                        <a:gd name="connsiteY22" fmla="*/ 684803 h 684803"/>
                        <a:gd name="connsiteX23" fmla="*/ 3002170 w 3298129"/>
                        <a:gd name="connsiteY23" fmla="*/ 684803 h 684803"/>
                        <a:gd name="connsiteX24" fmla="*/ 2856450 w 3298129"/>
                        <a:gd name="connsiteY24" fmla="*/ 684803 h 684803"/>
                        <a:gd name="connsiteX25" fmla="*/ 2679506 w 3298129"/>
                        <a:gd name="connsiteY25" fmla="*/ 684803 h 684803"/>
                        <a:gd name="connsiteX26" fmla="*/ 2440110 w 3298129"/>
                        <a:gd name="connsiteY26" fmla="*/ 684803 h 684803"/>
                        <a:gd name="connsiteX27" fmla="*/ 2294391 w 3298129"/>
                        <a:gd name="connsiteY27" fmla="*/ 684803 h 684803"/>
                        <a:gd name="connsiteX28" fmla="*/ 2179898 w 3298129"/>
                        <a:gd name="connsiteY28" fmla="*/ 684803 h 684803"/>
                        <a:gd name="connsiteX29" fmla="*/ 1971728 w 3298129"/>
                        <a:gd name="connsiteY29" fmla="*/ 684803 h 684803"/>
                        <a:gd name="connsiteX30" fmla="*/ 1857234 w 3298129"/>
                        <a:gd name="connsiteY30" fmla="*/ 684803 h 684803"/>
                        <a:gd name="connsiteX31" fmla="*/ 1680289 w 3298129"/>
                        <a:gd name="connsiteY31" fmla="*/ 684803 h 684803"/>
                        <a:gd name="connsiteX32" fmla="*/ 1534571 w 3298129"/>
                        <a:gd name="connsiteY32" fmla="*/ 684803 h 684803"/>
                        <a:gd name="connsiteX33" fmla="*/ 1326400 w 3298129"/>
                        <a:gd name="connsiteY33" fmla="*/ 684803 h 684803"/>
                        <a:gd name="connsiteX34" fmla="*/ 1180681 w 3298129"/>
                        <a:gd name="connsiteY34" fmla="*/ 684803 h 684803"/>
                        <a:gd name="connsiteX35" fmla="*/ 1066188 w 3298129"/>
                        <a:gd name="connsiteY35" fmla="*/ 684803 h 684803"/>
                        <a:gd name="connsiteX36" fmla="*/ 795567 w 3298129"/>
                        <a:gd name="connsiteY36" fmla="*/ 684803 h 684803"/>
                        <a:gd name="connsiteX37" fmla="*/ 524945 w 3298129"/>
                        <a:gd name="connsiteY37" fmla="*/ 684803 h 684803"/>
                        <a:gd name="connsiteX38" fmla="*/ 285550 w 3298129"/>
                        <a:gd name="connsiteY38" fmla="*/ 684803 h 684803"/>
                        <a:gd name="connsiteX39" fmla="*/ 87788 w 3298129"/>
                        <a:gd name="connsiteY39" fmla="*/ 684803 h 684803"/>
                        <a:gd name="connsiteX40" fmla="*/ 0 w 3298129"/>
                        <a:gd name="connsiteY40" fmla="*/ 606858 h 684803"/>
                        <a:gd name="connsiteX41" fmla="*/ 0 w 3298129"/>
                        <a:gd name="connsiteY41" fmla="*/ 425264 h 684803"/>
                        <a:gd name="connsiteX42" fmla="*/ 0 w 3298129"/>
                        <a:gd name="connsiteY42" fmla="*/ 243670 h 684803"/>
                        <a:gd name="connsiteX43" fmla="*/ 0 w 3298129"/>
                        <a:gd name="connsiteY43" fmla="*/ 77944 h 68480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</a:cxnLst>
                      <a:rect l="l" t="t" r="r" b="b"/>
                      <a:pathLst>
                        <a:path w="3298129" h="684803" fill="none" extrusionOk="0">
                          <a:moveTo>
                            <a:pt x="0" y="77944"/>
                          </a:moveTo>
                          <a:cubicBezTo>
                            <a:pt x="-4116" y="24053"/>
                            <a:pt x="22742" y="-60"/>
                            <a:pt x="87788" y="0"/>
                          </a:cubicBezTo>
                          <a:cubicBezTo>
                            <a:pt x="150902" y="3394"/>
                            <a:pt x="179666" y="10176"/>
                            <a:pt x="264733" y="0"/>
                          </a:cubicBezTo>
                          <a:cubicBezTo>
                            <a:pt x="348399" y="-5425"/>
                            <a:pt x="360681" y="-2609"/>
                            <a:pt x="410452" y="0"/>
                          </a:cubicBezTo>
                          <a:cubicBezTo>
                            <a:pt x="460264" y="1727"/>
                            <a:pt x="578160" y="2623"/>
                            <a:pt x="649848" y="0"/>
                          </a:cubicBezTo>
                          <a:cubicBezTo>
                            <a:pt x="704735" y="-22865"/>
                            <a:pt x="782010" y="17021"/>
                            <a:pt x="920469" y="0"/>
                          </a:cubicBezTo>
                          <a:cubicBezTo>
                            <a:pt x="1052141" y="-7421"/>
                            <a:pt x="1074346" y="-11024"/>
                            <a:pt x="1128639" y="0"/>
                          </a:cubicBezTo>
                          <a:cubicBezTo>
                            <a:pt x="1182721" y="11054"/>
                            <a:pt x="1225277" y="-8818"/>
                            <a:pt x="1305583" y="0"/>
                          </a:cubicBezTo>
                          <a:cubicBezTo>
                            <a:pt x="1390915" y="-163"/>
                            <a:pt x="1402021" y="5663"/>
                            <a:pt x="1482528" y="0"/>
                          </a:cubicBezTo>
                          <a:cubicBezTo>
                            <a:pt x="1565775" y="-6038"/>
                            <a:pt x="1580601" y="4411"/>
                            <a:pt x="1628247" y="0"/>
                          </a:cubicBezTo>
                          <a:cubicBezTo>
                            <a:pt x="1677927" y="-4486"/>
                            <a:pt x="1739120" y="4252"/>
                            <a:pt x="1773966" y="0"/>
                          </a:cubicBezTo>
                          <a:cubicBezTo>
                            <a:pt x="1813096" y="-5801"/>
                            <a:pt x="1874717" y="2692"/>
                            <a:pt x="1919685" y="0"/>
                          </a:cubicBezTo>
                          <a:cubicBezTo>
                            <a:pt x="1967730" y="8134"/>
                            <a:pt x="2018688" y="-4287"/>
                            <a:pt x="2065404" y="0"/>
                          </a:cubicBezTo>
                          <a:cubicBezTo>
                            <a:pt x="2109064" y="18641"/>
                            <a:pt x="2257655" y="2922"/>
                            <a:pt x="2336025" y="0"/>
                          </a:cubicBezTo>
                          <a:cubicBezTo>
                            <a:pt x="2407610" y="330"/>
                            <a:pt x="2473126" y="4535"/>
                            <a:pt x="2544195" y="0"/>
                          </a:cubicBezTo>
                          <a:cubicBezTo>
                            <a:pt x="2608361" y="-5532"/>
                            <a:pt x="2705350" y="-13720"/>
                            <a:pt x="2814817" y="0"/>
                          </a:cubicBezTo>
                          <a:cubicBezTo>
                            <a:pt x="2928066" y="1174"/>
                            <a:pt x="3042515" y="-12185"/>
                            <a:pt x="3210340" y="0"/>
                          </a:cubicBezTo>
                          <a:cubicBezTo>
                            <a:pt x="3255505" y="-5391"/>
                            <a:pt x="3306999" y="32496"/>
                            <a:pt x="3298128" y="77944"/>
                          </a:cubicBezTo>
                          <a:cubicBezTo>
                            <a:pt x="3296598" y="112946"/>
                            <a:pt x="3305956" y="180407"/>
                            <a:pt x="3298128" y="243670"/>
                          </a:cubicBezTo>
                          <a:cubicBezTo>
                            <a:pt x="3310714" y="299915"/>
                            <a:pt x="3293298" y="348642"/>
                            <a:pt x="3298128" y="414686"/>
                          </a:cubicBezTo>
                          <a:cubicBezTo>
                            <a:pt x="3311063" y="479505"/>
                            <a:pt x="3291760" y="550021"/>
                            <a:pt x="3298128" y="606858"/>
                          </a:cubicBezTo>
                          <a:cubicBezTo>
                            <a:pt x="3306217" y="647607"/>
                            <a:pt x="3268722" y="683899"/>
                            <a:pt x="3210340" y="684803"/>
                          </a:cubicBezTo>
                          <a:cubicBezTo>
                            <a:pt x="3160582" y="678400"/>
                            <a:pt x="3072237" y="683620"/>
                            <a:pt x="3033395" y="684803"/>
                          </a:cubicBezTo>
                          <a:cubicBezTo>
                            <a:pt x="2982708" y="689534"/>
                            <a:pt x="2926731" y="675766"/>
                            <a:pt x="2887676" y="684803"/>
                          </a:cubicBezTo>
                          <a:cubicBezTo>
                            <a:pt x="2867123" y="682788"/>
                            <a:pt x="2730098" y="662517"/>
                            <a:pt x="2648280" y="684803"/>
                          </a:cubicBezTo>
                          <a:cubicBezTo>
                            <a:pt x="2552453" y="689767"/>
                            <a:pt x="2538575" y="687125"/>
                            <a:pt x="2471336" y="684803"/>
                          </a:cubicBezTo>
                          <a:cubicBezTo>
                            <a:pt x="2401637" y="681247"/>
                            <a:pt x="2380192" y="679649"/>
                            <a:pt x="2294391" y="684803"/>
                          </a:cubicBezTo>
                          <a:cubicBezTo>
                            <a:pt x="2209605" y="688719"/>
                            <a:pt x="2119511" y="690807"/>
                            <a:pt x="2054996" y="684803"/>
                          </a:cubicBezTo>
                          <a:cubicBezTo>
                            <a:pt x="1980458" y="680405"/>
                            <a:pt x="1901055" y="677236"/>
                            <a:pt x="1784374" y="684803"/>
                          </a:cubicBezTo>
                          <a:cubicBezTo>
                            <a:pt x="1661183" y="678395"/>
                            <a:pt x="1628704" y="686206"/>
                            <a:pt x="1513754" y="684803"/>
                          </a:cubicBezTo>
                          <a:cubicBezTo>
                            <a:pt x="1397412" y="684975"/>
                            <a:pt x="1359777" y="680554"/>
                            <a:pt x="1305583" y="684803"/>
                          </a:cubicBezTo>
                          <a:cubicBezTo>
                            <a:pt x="1245682" y="689671"/>
                            <a:pt x="1210471" y="673700"/>
                            <a:pt x="1159864" y="684803"/>
                          </a:cubicBezTo>
                          <a:cubicBezTo>
                            <a:pt x="1118416" y="689968"/>
                            <a:pt x="1067296" y="689371"/>
                            <a:pt x="1014145" y="684803"/>
                          </a:cubicBezTo>
                          <a:cubicBezTo>
                            <a:pt x="955980" y="680694"/>
                            <a:pt x="905241" y="683166"/>
                            <a:pt x="805975" y="684803"/>
                          </a:cubicBezTo>
                          <a:cubicBezTo>
                            <a:pt x="709670" y="684807"/>
                            <a:pt x="704619" y="679858"/>
                            <a:pt x="660256" y="684803"/>
                          </a:cubicBezTo>
                          <a:cubicBezTo>
                            <a:pt x="617127" y="685274"/>
                            <a:pt x="528103" y="674619"/>
                            <a:pt x="483311" y="684803"/>
                          </a:cubicBezTo>
                          <a:cubicBezTo>
                            <a:pt x="434667" y="696796"/>
                            <a:pt x="334699" y="687286"/>
                            <a:pt x="275141" y="684803"/>
                          </a:cubicBezTo>
                          <a:cubicBezTo>
                            <a:pt x="220766" y="670339"/>
                            <a:pt x="134447" y="673886"/>
                            <a:pt x="87788" y="684803"/>
                          </a:cubicBezTo>
                          <a:cubicBezTo>
                            <a:pt x="47196" y="698864"/>
                            <a:pt x="-5426" y="652150"/>
                            <a:pt x="0" y="606858"/>
                          </a:cubicBezTo>
                          <a:cubicBezTo>
                            <a:pt x="5256" y="548566"/>
                            <a:pt x="-198" y="519581"/>
                            <a:pt x="0" y="430553"/>
                          </a:cubicBezTo>
                          <a:cubicBezTo>
                            <a:pt x="1727" y="345268"/>
                            <a:pt x="881" y="341655"/>
                            <a:pt x="0" y="270116"/>
                          </a:cubicBezTo>
                          <a:cubicBezTo>
                            <a:pt x="477" y="196684"/>
                            <a:pt x="-2449" y="137914"/>
                            <a:pt x="0" y="77944"/>
                          </a:cubicBezTo>
                          <a:close/>
                        </a:path>
                        <a:path w="3298129" h="684803" stroke="0" extrusionOk="0">
                          <a:moveTo>
                            <a:pt x="0" y="77944"/>
                          </a:moveTo>
                          <a:cubicBezTo>
                            <a:pt x="4755" y="37081"/>
                            <a:pt x="47775" y="-4807"/>
                            <a:pt x="87788" y="0"/>
                          </a:cubicBezTo>
                          <a:cubicBezTo>
                            <a:pt x="209494" y="612"/>
                            <a:pt x="242423" y="7815"/>
                            <a:pt x="327184" y="0"/>
                          </a:cubicBezTo>
                          <a:cubicBezTo>
                            <a:pt x="410409" y="479"/>
                            <a:pt x="463531" y="-7995"/>
                            <a:pt x="504128" y="0"/>
                          </a:cubicBezTo>
                          <a:cubicBezTo>
                            <a:pt x="551641" y="2387"/>
                            <a:pt x="598907" y="-530"/>
                            <a:pt x="618622" y="0"/>
                          </a:cubicBezTo>
                          <a:cubicBezTo>
                            <a:pt x="629622" y="5185"/>
                            <a:pt x="729533" y="-1897"/>
                            <a:pt x="795567" y="0"/>
                          </a:cubicBezTo>
                          <a:cubicBezTo>
                            <a:pt x="856115" y="33"/>
                            <a:pt x="874251" y="-2611"/>
                            <a:pt x="910060" y="0"/>
                          </a:cubicBezTo>
                          <a:cubicBezTo>
                            <a:pt x="942812" y="-5316"/>
                            <a:pt x="1108959" y="-4062"/>
                            <a:pt x="1180681" y="0"/>
                          </a:cubicBezTo>
                          <a:cubicBezTo>
                            <a:pt x="1245231" y="8658"/>
                            <a:pt x="1265515" y="3241"/>
                            <a:pt x="1326400" y="0"/>
                          </a:cubicBezTo>
                          <a:cubicBezTo>
                            <a:pt x="1375934" y="5651"/>
                            <a:pt x="1454611" y="-3419"/>
                            <a:pt x="1565796" y="0"/>
                          </a:cubicBezTo>
                          <a:cubicBezTo>
                            <a:pt x="1673015" y="-6473"/>
                            <a:pt x="1678049" y="-5573"/>
                            <a:pt x="1711515" y="0"/>
                          </a:cubicBezTo>
                          <a:cubicBezTo>
                            <a:pt x="1741032" y="4987"/>
                            <a:pt x="1910425" y="5080"/>
                            <a:pt x="1982136" y="0"/>
                          </a:cubicBezTo>
                          <a:cubicBezTo>
                            <a:pt x="2065652" y="-10560"/>
                            <a:pt x="2059663" y="4783"/>
                            <a:pt x="2127855" y="0"/>
                          </a:cubicBezTo>
                          <a:cubicBezTo>
                            <a:pt x="2187924" y="-5334"/>
                            <a:pt x="2288972" y="7067"/>
                            <a:pt x="2336025" y="0"/>
                          </a:cubicBezTo>
                          <a:cubicBezTo>
                            <a:pt x="2377377" y="-13277"/>
                            <a:pt x="2545112" y="-2180"/>
                            <a:pt x="2606646" y="0"/>
                          </a:cubicBezTo>
                          <a:cubicBezTo>
                            <a:pt x="2692187" y="-6597"/>
                            <a:pt x="2722574" y="-4744"/>
                            <a:pt x="2783591" y="0"/>
                          </a:cubicBezTo>
                          <a:cubicBezTo>
                            <a:pt x="2828661" y="7820"/>
                            <a:pt x="2880807" y="2282"/>
                            <a:pt x="2960535" y="0"/>
                          </a:cubicBezTo>
                          <a:cubicBezTo>
                            <a:pt x="3029385" y="5185"/>
                            <a:pt x="3134075" y="4229"/>
                            <a:pt x="3210340" y="0"/>
                          </a:cubicBezTo>
                          <a:cubicBezTo>
                            <a:pt x="3271786" y="356"/>
                            <a:pt x="3303108" y="34881"/>
                            <a:pt x="3298128" y="77944"/>
                          </a:cubicBezTo>
                          <a:cubicBezTo>
                            <a:pt x="3288108" y="139121"/>
                            <a:pt x="3288983" y="178537"/>
                            <a:pt x="3298128" y="248959"/>
                          </a:cubicBezTo>
                          <a:cubicBezTo>
                            <a:pt x="3301483" y="321317"/>
                            <a:pt x="3305627" y="333045"/>
                            <a:pt x="3298128" y="409397"/>
                          </a:cubicBezTo>
                          <a:cubicBezTo>
                            <a:pt x="3290312" y="483329"/>
                            <a:pt x="3294941" y="506421"/>
                            <a:pt x="3298128" y="606858"/>
                          </a:cubicBezTo>
                          <a:cubicBezTo>
                            <a:pt x="3306275" y="659292"/>
                            <a:pt x="3268838" y="694542"/>
                            <a:pt x="3210340" y="684803"/>
                          </a:cubicBezTo>
                          <a:cubicBezTo>
                            <a:pt x="3137694" y="690874"/>
                            <a:pt x="3081041" y="692827"/>
                            <a:pt x="3002170" y="684803"/>
                          </a:cubicBezTo>
                          <a:cubicBezTo>
                            <a:pt x="2920781" y="677996"/>
                            <a:pt x="2901306" y="685008"/>
                            <a:pt x="2856450" y="684803"/>
                          </a:cubicBezTo>
                          <a:cubicBezTo>
                            <a:pt x="2800488" y="681878"/>
                            <a:pt x="2744059" y="698395"/>
                            <a:pt x="2679506" y="684803"/>
                          </a:cubicBezTo>
                          <a:cubicBezTo>
                            <a:pt x="2615310" y="669727"/>
                            <a:pt x="2506278" y="682928"/>
                            <a:pt x="2440110" y="684803"/>
                          </a:cubicBezTo>
                          <a:cubicBezTo>
                            <a:pt x="2380698" y="683367"/>
                            <a:pt x="2352196" y="683634"/>
                            <a:pt x="2294391" y="684803"/>
                          </a:cubicBezTo>
                          <a:cubicBezTo>
                            <a:pt x="2232184" y="687075"/>
                            <a:pt x="2217626" y="681572"/>
                            <a:pt x="2179898" y="684803"/>
                          </a:cubicBezTo>
                          <a:cubicBezTo>
                            <a:pt x="2139811" y="685779"/>
                            <a:pt x="2020961" y="682049"/>
                            <a:pt x="1971728" y="684803"/>
                          </a:cubicBezTo>
                          <a:cubicBezTo>
                            <a:pt x="1920727" y="683698"/>
                            <a:pt x="1898440" y="680538"/>
                            <a:pt x="1857234" y="684803"/>
                          </a:cubicBezTo>
                          <a:cubicBezTo>
                            <a:pt x="1815923" y="688182"/>
                            <a:pt x="1736062" y="692259"/>
                            <a:pt x="1680289" y="684803"/>
                          </a:cubicBezTo>
                          <a:cubicBezTo>
                            <a:pt x="1636043" y="692377"/>
                            <a:pt x="1589006" y="684866"/>
                            <a:pt x="1534571" y="684803"/>
                          </a:cubicBezTo>
                          <a:cubicBezTo>
                            <a:pt x="1491348" y="681800"/>
                            <a:pt x="1374892" y="688933"/>
                            <a:pt x="1326400" y="684803"/>
                          </a:cubicBezTo>
                          <a:cubicBezTo>
                            <a:pt x="1274532" y="688233"/>
                            <a:pt x="1236185" y="687651"/>
                            <a:pt x="1180681" y="684803"/>
                          </a:cubicBezTo>
                          <a:cubicBezTo>
                            <a:pt x="1129520" y="685069"/>
                            <a:pt x="1114108" y="686826"/>
                            <a:pt x="1066188" y="684803"/>
                          </a:cubicBezTo>
                          <a:cubicBezTo>
                            <a:pt x="1019046" y="700364"/>
                            <a:pt x="901134" y="653415"/>
                            <a:pt x="795567" y="684803"/>
                          </a:cubicBezTo>
                          <a:cubicBezTo>
                            <a:pt x="691531" y="686520"/>
                            <a:pt x="608542" y="683505"/>
                            <a:pt x="524945" y="684803"/>
                          </a:cubicBezTo>
                          <a:cubicBezTo>
                            <a:pt x="443398" y="694992"/>
                            <a:pt x="354266" y="684987"/>
                            <a:pt x="285550" y="684803"/>
                          </a:cubicBezTo>
                          <a:cubicBezTo>
                            <a:pt x="235048" y="675704"/>
                            <a:pt x="135919" y="691652"/>
                            <a:pt x="87788" y="684803"/>
                          </a:cubicBezTo>
                          <a:cubicBezTo>
                            <a:pt x="44415" y="686654"/>
                            <a:pt x="-4806" y="637309"/>
                            <a:pt x="0" y="606858"/>
                          </a:cubicBezTo>
                          <a:cubicBezTo>
                            <a:pt x="-1036" y="539350"/>
                            <a:pt x="-2357" y="508507"/>
                            <a:pt x="0" y="425264"/>
                          </a:cubicBezTo>
                          <a:cubicBezTo>
                            <a:pt x="12233" y="342941"/>
                            <a:pt x="6224" y="299952"/>
                            <a:pt x="0" y="243670"/>
                          </a:cubicBezTo>
                          <a:cubicBezTo>
                            <a:pt x="-1055" y="201216"/>
                            <a:pt x="-153" y="126611"/>
                            <a:pt x="0" y="77944"/>
                          </a:cubicBezTo>
                          <a:close/>
                        </a:path>
                        <a:path w="3298129" h="684803" fill="none" stroke="0" extrusionOk="0">
                          <a:moveTo>
                            <a:pt x="0" y="77944"/>
                          </a:moveTo>
                          <a:cubicBezTo>
                            <a:pt x="7498" y="33514"/>
                            <a:pt x="39719" y="-6925"/>
                            <a:pt x="87788" y="0"/>
                          </a:cubicBezTo>
                          <a:cubicBezTo>
                            <a:pt x="154158" y="6469"/>
                            <a:pt x="182186" y="6345"/>
                            <a:pt x="264733" y="0"/>
                          </a:cubicBezTo>
                          <a:cubicBezTo>
                            <a:pt x="348752" y="-5755"/>
                            <a:pt x="361020" y="-1551"/>
                            <a:pt x="410452" y="0"/>
                          </a:cubicBezTo>
                          <a:cubicBezTo>
                            <a:pt x="463056" y="-983"/>
                            <a:pt x="578387" y="13628"/>
                            <a:pt x="649848" y="0"/>
                          </a:cubicBezTo>
                          <a:cubicBezTo>
                            <a:pt x="715800" y="10025"/>
                            <a:pt x="790985" y="23470"/>
                            <a:pt x="920469" y="0"/>
                          </a:cubicBezTo>
                          <a:cubicBezTo>
                            <a:pt x="1052669" y="-6573"/>
                            <a:pt x="1078282" y="-9492"/>
                            <a:pt x="1128639" y="0"/>
                          </a:cubicBezTo>
                          <a:cubicBezTo>
                            <a:pt x="1187270" y="14326"/>
                            <a:pt x="1221241" y="6466"/>
                            <a:pt x="1305583" y="0"/>
                          </a:cubicBezTo>
                          <a:cubicBezTo>
                            <a:pt x="1393147" y="545"/>
                            <a:pt x="1403557" y="7908"/>
                            <a:pt x="1482528" y="0"/>
                          </a:cubicBezTo>
                          <a:cubicBezTo>
                            <a:pt x="1565512" y="-2613"/>
                            <a:pt x="1587076" y="1436"/>
                            <a:pt x="1628247" y="0"/>
                          </a:cubicBezTo>
                          <a:cubicBezTo>
                            <a:pt x="1679407" y="-3293"/>
                            <a:pt x="1739500" y="2565"/>
                            <a:pt x="1773966" y="0"/>
                          </a:cubicBezTo>
                          <a:cubicBezTo>
                            <a:pt x="1802125" y="5585"/>
                            <a:pt x="1880299" y="2936"/>
                            <a:pt x="1919685" y="0"/>
                          </a:cubicBezTo>
                          <a:cubicBezTo>
                            <a:pt x="1969324" y="3975"/>
                            <a:pt x="2011344" y="-10526"/>
                            <a:pt x="2065404" y="0"/>
                          </a:cubicBezTo>
                          <a:cubicBezTo>
                            <a:pt x="2105306" y="11060"/>
                            <a:pt x="2276980" y="1955"/>
                            <a:pt x="2336025" y="0"/>
                          </a:cubicBezTo>
                          <a:cubicBezTo>
                            <a:pt x="2401298" y="-6092"/>
                            <a:pt x="2480826" y="-281"/>
                            <a:pt x="2544195" y="0"/>
                          </a:cubicBezTo>
                          <a:cubicBezTo>
                            <a:pt x="2621054" y="-1440"/>
                            <a:pt x="2717008" y="-11698"/>
                            <a:pt x="2814817" y="0"/>
                          </a:cubicBezTo>
                          <a:cubicBezTo>
                            <a:pt x="2936642" y="24453"/>
                            <a:pt x="3038086" y="13355"/>
                            <a:pt x="3210340" y="0"/>
                          </a:cubicBezTo>
                          <a:cubicBezTo>
                            <a:pt x="3255168" y="-9374"/>
                            <a:pt x="3297110" y="27891"/>
                            <a:pt x="3298128" y="77944"/>
                          </a:cubicBezTo>
                          <a:cubicBezTo>
                            <a:pt x="3313470" y="106348"/>
                            <a:pt x="3286074" y="184024"/>
                            <a:pt x="3298128" y="243670"/>
                          </a:cubicBezTo>
                          <a:cubicBezTo>
                            <a:pt x="3303401" y="306086"/>
                            <a:pt x="3283982" y="348447"/>
                            <a:pt x="3298128" y="414686"/>
                          </a:cubicBezTo>
                          <a:cubicBezTo>
                            <a:pt x="3305574" y="476217"/>
                            <a:pt x="3296653" y="562257"/>
                            <a:pt x="3298128" y="606858"/>
                          </a:cubicBezTo>
                          <a:cubicBezTo>
                            <a:pt x="3300844" y="660696"/>
                            <a:pt x="3267767" y="688531"/>
                            <a:pt x="3210340" y="684803"/>
                          </a:cubicBezTo>
                          <a:cubicBezTo>
                            <a:pt x="3147939" y="684716"/>
                            <a:pt x="3089092" y="691968"/>
                            <a:pt x="3033395" y="684803"/>
                          </a:cubicBezTo>
                          <a:cubicBezTo>
                            <a:pt x="2977132" y="692119"/>
                            <a:pt x="2918739" y="686950"/>
                            <a:pt x="2887676" y="684803"/>
                          </a:cubicBezTo>
                          <a:cubicBezTo>
                            <a:pt x="2864252" y="687431"/>
                            <a:pt x="2723968" y="671363"/>
                            <a:pt x="2648280" y="684803"/>
                          </a:cubicBezTo>
                          <a:cubicBezTo>
                            <a:pt x="2554121" y="688484"/>
                            <a:pt x="2536875" y="685564"/>
                            <a:pt x="2471336" y="684803"/>
                          </a:cubicBezTo>
                          <a:cubicBezTo>
                            <a:pt x="2404650" y="686404"/>
                            <a:pt x="2377706" y="679710"/>
                            <a:pt x="2294391" y="684803"/>
                          </a:cubicBezTo>
                          <a:cubicBezTo>
                            <a:pt x="2205690" y="690033"/>
                            <a:pt x="2129658" y="678217"/>
                            <a:pt x="2054996" y="684803"/>
                          </a:cubicBezTo>
                          <a:cubicBezTo>
                            <a:pt x="1993371" y="668700"/>
                            <a:pt x="1911663" y="687738"/>
                            <a:pt x="1784374" y="684803"/>
                          </a:cubicBezTo>
                          <a:cubicBezTo>
                            <a:pt x="1668505" y="683987"/>
                            <a:pt x="1625696" y="684279"/>
                            <a:pt x="1513754" y="684803"/>
                          </a:cubicBezTo>
                          <a:cubicBezTo>
                            <a:pt x="1403148" y="689827"/>
                            <a:pt x="1366494" y="675987"/>
                            <a:pt x="1305583" y="684803"/>
                          </a:cubicBezTo>
                          <a:cubicBezTo>
                            <a:pt x="1246822" y="683484"/>
                            <a:pt x="1204997" y="677763"/>
                            <a:pt x="1159864" y="684803"/>
                          </a:cubicBezTo>
                          <a:cubicBezTo>
                            <a:pt x="1109029" y="685122"/>
                            <a:pt x="1081041" y="686862"/>
                            <a:pt x="1014145" y="684803"/>
                          </a:cubicBezTo>
                          <a:cubicBezTo>
                            <a:pt x="947605" y="674438"/>
                            <a:pt x="907425" y="683900"/>
                            <a:pt x="805975" y="684803"/>
                          </a:cubicBezTo>
                          <a:cubicBezTo>
                            <a:pt x="711348" y="686209"/>
                            <a:pt x="704566" y="680054"/>
                            <a:pt x="660256" y="684803"/>
                          </a:cubicBezTo>
                          <a:cubicBezTo>
                            <a:pt x="610881" y="684061"/>
                            <a:pt x="526674" y="685574"/>
                            <a:pt x="483311" y="684803"/>
                          </a:cubicBezTo>
                          <a:cubicBezTo>
                            <a:pt x="447553" y="690880"/>
                            <a:pt x="330219" y="691277"/>
                            <a:pt x="275141" y="684803"/>
                          </a:cubicBezTo>
                          <a:cubicBezTo>
                            <a:pt x="215371" y="686492"/>
                            <a:pt x="148951" y="670415"/>
                            <a:pt x="87788" y="684803"/>
                          </a:cubicBezTo>
                          <a:cubicBezTo>
                            <a:pt x="45337" y="702220"/>
                            <a:pt x="921" y="667052"/>
                            <a:pt x="0" y="606858"/>
                          </a:cubicBezTo>
                          <a:cubicBezTo>
                            <a:pt x="7414" y="546341"/>
                            <a:pt x="-8960" y="514490"/>
                            <a:pt x="0" y="430553"/>
                          </a:cubicBezTo>
                          <a:cubicBezTo>
                            <a:pt x="1902" y="345704"/>
                            <a:pt x="1209" y="342363"/>
                            <a:pt x="0" y="270116"/>
                          </a:cubicBezTo>
                          <a:cubicBezTo>
                            <a:pt x="-12942" y="191204"/>
                            <a:pt x="-2197" y="123719"/>
                            <a:pt x="0" y="77944"/>
                          </a:cubicBezTo>
                          <a:close/>
                        </a:path>
                      </a:pathLst>
                    </a:cu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83508"/>
              <a:endParaRPr lang="th-TH" sz="2400">
                <a:solidFill>
                  <a:prstClr val="white"/>
                </a:solidFill>
                <a:latin typeface="MN ONIGIRI" pitchFamily="2" charset="0"/>
                <a:cs typeface="MN ONIGIRI" pitchFamily="2" charset="0"/>
              </a:endParaRPr>
            </a:p>
          </p:txBody>
        </p:sp>
        <p:sp>
          <p:nvSpPr>
            <p:cNvPr id="24" name="กล่องข้อความ 23">
              <a:extLst>
                <a:ext uri="{FF2B5EF4-FFF2-40B4-BE49-F238E27FC236}">
                  <a16:creationId xmlns:a16="http://schemas.microsoft.com/office/drawing/2014/main" id="{289D987E-D0E9-9371-DE4F-2CCFEDF9D08B}"/>
                </a:ext>
              </a:extLst>
            </p:cNvPr>
            <p:cNvSpPr txBox="1"/>
            <p:nvPr/>
          </p:nvSpPr>
          <p:spPr>
            <a:xfrm>
              <a:off x="1776549" y="3222621"/>
              <a:ext cx="3173631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400" dirty="0">
                  <a:latin typeface="FC Crayon [Non-commercial] Reg" pitchFamily="2" charset="-34"/>
                  <a:cs typeface="FC Crayon [Non-commercial] Reg" pitchFamily="2" charset="-34"/>
                </a:rPr>
                <a:t>2. </a:t>
              </a:r>
              <a:r>
                <a:rPr lang="th-TH" sz="2400" dirty="0">
                  <a:latin typeface="FC Crayon [Non-commercial] Reg" pitchFamily="2" charset="-34"/>
                  <a:cs typeface="FC Crayon [Non-commercial] Reg" pitchFamily="2" charset="-34"/>
                </a:rPr>
                <a:t>ร้อยละโดยปริมาตร </a:t>
              </a:r>
              <a:r>
                <a:rPr lang="th-TH" sz="2400" dirty="0">
                  <a:solidFill>
                    <a:schemeClr val="accent2"/>
                  </a:solidFill>
                  <a:latin typeface="FC Crayon [Non-commercial] Reg" pitchFamily="2" charset="-34"/>
                  <a:cs typeface="FC Crayon [Non-commercial] Reg" pitchFamily="2" charset="-34"/>
                </a:rPr>
                <a:t>( % </a:t>
              </a:r>
              <a:r>
                <a:rPr lang="en-US" sz="2400" dirty="0">
                  <a:solidFill>
                    <a:schemeClr val="accent2"/>
                  </a:solidFill>
                  <a:latin typeface="FC Crayon [Non-commercial] Reg" pitchFamily="2" charset="-34"/>
                  <a:cs typeface="FC Crayon [Non-commercial] Reg" pitchFamily="2" charset="-34"/>
                </a:rPr>
                <a:t>v/v )</a:t>
              </a:r>
            </a:p>
          </p:txBody>
        </p:sp>
      </p:grpSp>
      <p:sp>
        <p:nvSpPr>
          <p:cNvPr id="27" name="กล่องข้อความ 26">
            <a:extLst>
              <a:ext uri="{FF2B5EF4-FFF2-40B4-BE49-F238E27FC236}">
                <a16:creationId xmlns:a16="http://schemas.microsoft.com/office/drawing/2014/main" id="{50327757-DDB8-98BA-7C26-529890F1C8E9}"/>
              </a:ext>
            </a:extLst>
          </p:cNvPr>
          <p:cNvSpPr txBox="1"/>
          <p:nvPr/>
        </p:nvSpPr>
        <p:spPr>
          <a:xfrm>
            <a:off x="895555" y="5169747"/>
            <a:ext cx="730362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หมายถึง </a:t>
            </a:r>
            <a:r>
              <a:rPr lang="en-US" sz="2400" dirty="0">
                <a:latin typeface="FC Crayon [Non-commercial] Reg" pitchFamily="2" charset="-34"/>
                <a:cs typeface="FC Crayon [Non-commercial] Reg" pitchFamily="2" charset="-34"/>
              </a:rPr>
              <a:t>H</a:t>
            </a:r>
            <a:r>
              <a:rPr lang="en-US" sz="2400" baseline="-25000" dirty="0">
                <a:latin typeface="FC Crayon [Non-commercial] Reg" pitchFamily="2" charset="-34"/>
                <a:cs typeface="FC Crayon [Non-commercial] Reg" pitchFamily="2" charset="-34"/>
              </a:rPr>
              <a:t>2</a:t>
            </a:r>
            <a:r>
              <a:rPr lang="en-US" sz="2400" dirty="0">
                <a:latin typeface="FC Crayon [Non-commercial] Reg" pitchFamily="2" charset="-34"/>
                <a:cs typeface="FC Crayon [Non-commercial] Reg" pitchFamily="2" charset="-34"/>
              </a:rPr>
              <a:t>SO</a:t>
            </a:r>
            <a:r>
              <a:rPr lang="en-US" sz="2400" baseline="-25000" dirty="0">
                <a:latin typeface="FC Crayon [Non-commercial] Reg" pitchFamily="2" charset="-34"/>
                <a:cs typeface="FC Crayon [Non-commercial] Reg" pitchFamily="2" charset="-34"/>
              </a:rPr>
              <a:t>4</a:t>
            </a:r>
            <a:r>
              <a:rPr lang="en-US" sz="2400" dirty="0">
                <a:latin typeface="FC Crayon [Non-commercial] Reg" pitchFamily="2" charset="-34"/>
                <a:cs typeface="FC Crayon [Non-commercial] Reg" pitchFamily="2" charset="-34"/>
              </a:rPr>
              <a:t> (</a:t>
            </a:r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กรดซัลฟิวริก) </a:t>
            </a:r>
            <a:r>
              <a:rPr lang="th-TH" sz="2400" dirty="0">
                <a:solidFill>
                  <a:srgbClr val="F897CB"/>
                </a:solidFill>
                <a:latin typeface="FC Crayon [Non-commercial] Reg" pitchFamily="2" charset="-34"/>
                <a:cs typeface="FC Crayon [Non-commercial] Reg" pitchFamily="2" charset="-34"/>
              </a:rPr>
              <a:t>10 </a:t>
            </a:r>
            <a:r>
              <a:rPr lang="en-US" sz="2400" dirty="0">
                <a:solidFill>
                  <a:srgbClr val="F897CB"/>
                </a:solidFill>
                <a:latin typeface="FC Crayon [Non-commercial] Reg" pitchFamily="2" charset="-34"/>
                <a:cs typeface="FC Crayon [Non-commercial] Reg" pitchFamily="2" charset="-34"/>
              </a:rPr>
              <a:t>cm</a:t>
            </a:r>
            <a:r>
              <a:rPr lang="en-US" sz="2400" baseline="30000" dirty="0">
                <a:solidFill>
                  <a:srgbClr val="F897CB"/>
                </a:solidFill>
                <a:latin typeface="FC Crayon [Non-commercial] Reg" pitchFamily="2" charset="-34"/>
                <a:cs typeface="FC Crayon [Non-commercial] Reg" pitchFamily="2" charset="-34"/>
              </a:rPr>
              <a:t>3</a:t>
            </a:r>
            <a:r>
              <a:rPr lang="en-US" sz="2400" dirty="0">
                <a:solidFill>
                  <a:srgbClr val="F897CB"/>
                </a:solidFill>
                <a:latin typeface="FC Crayon [Non-commercial] Reg" pitchFamily="2" charset="-34"/>
                <a:cs typeface="FC Crayon [Non-commercial] Reg" pitchFamily="2" charset="-34"/>
              </a:rPr>
              <a:t> </a:t>
            </a:r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ละลายอยู่ในสารละลาย </a:t>
            </a:r>
            <a:r>
              <a:rPr lang="th-TH" sz="2400" dirty="0">
                <a:solidFill>
                  <a:srgbClr val="F897CB"/>
                </a:solidFill>
                <a:latin typeface="FC Crayon [Non-commercial] Reg" pitchFamily="2" charset="-34"/>
                <a:cs typeface="FC Crayon [Non-commercial] Reg" pitchFamily="2" charset="-34"/>
              </a:rPr>
              <a:t>100 </a:t>
            </a:r>
            <a:r>
              <a:rPr lang="en-US" sz="2400" dirty="0">
                <a:solidFill>
                  <a:srgbClr val="F897CB"/>
                </a:solidFill>
                <a:latin typeface="FC Crayon [Non-commercial] Reg" pitchFamily="2" charset="-34"/>
                <a:cs typeface="FC Crayon [Non-commercial] Reg" pitchFamily="2" charset="-34"/>
              </a:rPr>
              <a:t>cm</a:t>
            </a:r>
            <a:r>
              <a:rPr lang="en-US" sz="2400" baseline="30000" dirty="0">
                <a:solidFill>
                  <a:srgbClr val="F897CB"/>
                </a:solidFill>
                <a:latin typeface="FC Crayon [Non-commercial] Reg" pitchFamily="2" charset="-34"/>
                <a:cs typeface="FC Crayon [Non-commercial] Reg" pitchFamily="2" charset="-34"/>
              </a:rPr>
              <a:t>3</a:t>
            </a:r>
            <a:r>
              <a:rPr lang="en-US" sz="2400" dirty="0">
                <a:solidFill>
                  <a:srgbClr val="F897CB"/>
                </a:solidFill>
                <a:latin typeface="FC Crayon [Non-commercial] Reg" pitchFamily="2" charset="-34"/>
                <a:cs typeface="FC Crayon [Non-commercial] Reg" pitchFamily="2" charset="-34"/>
              </a:rPr>
              <a:t> </a:t>
            </a:r>
            <a:endParaRPr lang="th-TH" sz="2400" dirty="0">
              <a:solidFill>
                <a:srgbClr val="F897CB"/>
              </a:solidFill>
              <a:latin typeface="FC Crayon [Non-commercial] Reg" pitchFamily="2" charset="-34"/>
              <a:cs typeface="FC Crayon [Non-commercial] Reg" pitchFamily="2" charset="-34"/>
            </a:endParaRPr>
          </a:p>
        </p:txBody>
      </p:sp>
      <p:sp>
        <p:nvSpPr>
          <p:cNvPr id="35" name="ลูกศรลง 34">
            <a:extLst>
              <a:ext uri="{FF2B5EF4-FFF2-40B4-BE49-F238E27FC236}">
                <a16:creationId xmlns:a16="http://schemas.microsoft.com/office/drawing/2014/main" id="{17DBEC24-6FE5-8DF2-7046-052EDB0753DD}"/>
              </a:ext>
            </a:extLst>
          </p:cNvPr>
          <p:cNvSpPr/>
          <p:nvPr/>
        </p:nvSpPr>
        <p:spPr>
          <a:xfrm>
            <a:off x="4274233" y="4501936"/>
            <a:ext cx="287753" cy="461664"/>
          </a:xfrm>
          <a:custGeom>
            <a:avLst/>
            <a:gdLst>
              <a:gd name="connsiteX0" fmla="*/ 0 w 287753"/>
              <a:gd name="connsiteY0" fmla="*/ 317788 h 461664"/>
              <a:gd name="connsiteX1" fmla="*/ 71938 w 287753"/>
              <a:gd name="connsiteY1" fmla="*/ 317788 h 461664"/>
              <a:gd name="connsiteX2" fmla="*/ 71938 w 287753"/>
              <a:gd name="connsiteY2" fmla="*/ 0 h 461664"/>
              <a:gd name="connsiteX3" fmla="*/ 215815 w 287753"/>
              <a:gd name="connsiteY3" fmla="*/ 0 h 461664"/>
              <a:gd name="connsiteX4" fmla="*/ 215815 w 287753"/>
              <a:gd name="connsiteY4" fmla="*/ 317788 h 461664"/>
              <a:gd name="connsiteX5" fmla="*/ 287753 w 287753"/>
              <a:gd name="connsiteY5" fmla="*/ 317788 h 461664"/>
              <a:gd name="connsiteX6" fmla="*/ 143877 w 287753"/>
              <a:gd name="connsiteY6" fmla="*/ 461664 h 461664"/>
              <a:gd name="connsiteX7" fmla="*/ 0 w 287753"/>
              <a:gd name="connsiteY7" fmla="*/ 317788 h 46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7753" h="461664" extrusionOk="0">
                <a:moveTo>
                  <a:pt x="0" y="317788"/>
                </a:moveTo>
                <a:cubicBezTo>
                  <a:pt x="14942" y="319796"/>
                  <a:pt x="57330" y="319713"/>
                  <a:pt x="71938" y="317788"/>
                </a:cubicBezTo>
                <a:cubicBezTo>
                  <a:pt x="64524" y="213579"/>
                  <a:pt x="61848" y="82714"/>
                  <a:pt x="71938" y="0"/>
                </a:cubicBezTo>
                <a:cubicBezTo>
                  <a:pt x="105912" y="762"/>
                  <a:pt x="166242" y="-6626"/>
                  <a:pt x="215815" y="0"/>
                </a:cubicBezTo>
                <a:cubicBezTo>
                  <a:pt x="224227" y="106521"/>
                  <a:pt x="228200" y="173530"/>
                  <a:pt x="215815" y="317788"/>
                </a:cubicBezTo>
                <a:cubicBezTo>
                  <a:pt x="250669" y="320601"/>
                  <a:pt x="256085" y="314216"/>
                  <a:pt x="287753" y="317788"/>
                </a:cubicBezTo>
                <a:cubicBezTo>
                  <a:pt x="241570" y="351985"/>
                  <a:pt x="178511" y="420726"/>
                  <a:pt x="143877" y="461664"/>
                </a:cubicBezTo>
                <a:cubicBezTo>
                  <a:pt x="92142" y="410791"/>
                  <a:pt x="66100" y="373315"/>
                  <a:pt x="0" y="317788"/>
                </a:cubicBez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37" name="ลูกศรลง 36">
            <a:extLst>
              <a:ext uri="{FF2B5EF4-FFF2-40B4-BE49-F238E27FC236}">
                <a16:creationId xmlns:a16="http://schemas.microsoft.com/office/drawing/2014/main" id="{E38C17D1-9C0C-B595-09F7-0C20B54CFCDD}"/>
              </a:ext>
            </a:extLst>
          </p:cNvPr>
          <p:cNvSpPr/>
          <p:nvPr/>
        </p:nvSpPr>
        <p:spPr>
          <a:xfrm>
            <a:off x="4670822" y="4501936"/>
            <a:ext cx="287753" cy="461664"/>
          </a:xfrm>
          <a:custGeom>
            <a:avLst/>
            <a:gdLst>
              <a:gd name="connsiteX0" fmla="*/ 0 w 287753"/>
              <a:gd name="connsiteY0" fmla="*/ 317788 h 461664"/>
              <a:gd name="connsiteX1" fmla="*/ 71938 w 287753"/>
              <a:gd name="connsiteY1" fmla="*/ 317788 h 461664"/>
              <a:gd name="connsiteX2" fmla="*/ 71938 w 287753"/>
              <a:gd name="connsiteY2" fmla="*/ 0 h 461664"/>
              <a:gd name="connsiteX3" fmla="*/ 215815 w 287753"/>
              <a:gd name="connsiteY3" fmla="*/ 0 h 461664"/>
              <a:gd name="connsiteX4" fmla="*/ 215815 w 287753"/>
              <a:gd name="connsiteY4" fmla="*/ 317788 h 461664"/>
              <a:gd name="connsiteX5" fmla="*/ 287753 w 287753"/>
              <a:gd name="connsiteY5" fmla="*/ 317788 h 461664"/>
              <a:gd name="connsiteX6" fmla="*/ 143877 w 287753"/>
              <a:gd name="connsiteY6" fmla="*/ 461664 h 461664"/>
              <a:gd name="connsiteX7" fmla="*/ 0 w 287753"/>
              <a:gd name="connsiteY7" fmla="*/ 317788 h 46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7753" h="461664" extrusionOk="0">
                <a:moveTo>
                  <a:pt x="0" y="317788"/>
                </a:moveTo>
                <a:cubicBezTo>
                  <a:pt x="14942" y="319796"/>
                  <a:pt x="57330" y="319713"/>
                  <a:pt x="71938" y="317788"/>
                </a:cubicBezTo>
                <a:cubicBezTo>
                  <a:pt x="64524" y="213579"/>
                  <a:pt x="61848" y="82714"/>
                  <a:pt x="71938" y="0"/>
                </a:cubicBezTo>
                <a:cubicBezTo>
                  <a:pt x="105912" y="762"/>
                  <a:pt x="166242" y="-6626"/>
                  <a:pt x="215815" y="0"/>
                </a:cubicBezTo>
                <a:cubicBezTo>
                  <a:pt x="224227" y="106521"/>
                  <a:pt x="228200" y="173530"/>
                  <a:pt x="215815" y="317788"/>
                </a:cubicBezTo>
                <a:cubicBezTo>
                  <a:pt x="250669" y="320601"/>
                  <a:pt x="256085" y="314216"/>
                  <a:pt x="287753" y="317788"/>
                </a:cubicBezTo>
                <a:cubicBezTo>
                  <a:pt x="241570" y="351985"/>
                  <a:pt x="178511" y="420726"/>
                  <a:pt x="143877" y="461664"/>
                </a:cubicBezTo>
                <a:cubicBezTo>
                  <a:pt x="92142" y="410791"/>
                  <a:pt x="66100" y="373315"/>
                  <a:pt x="0" y="317788"/>
                </a:cubicBez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pic>
        <p:nvPicPr>
          <p:cNvPr id="38" name="รูปภาพ 37">
            <a:extLst>
              <a:ext uri="{FF2B5EF4-FFF2-40B4-BE49-F238E27FC236}">
                <a16:creationId xmlns:a16="http://schemas.microsoft.com/office/drawing/2014/main" id="{4357E29E-28BD-B66F-8802-09F726264A0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492" t="28836" r="65997" b="45773"/>
          <a:stretch/>
        </p:blipFill>
        <p:spPr>
          <a:xfrm flipH="1">
            <a:off x="8168798" y="3241513"/>
            <a:ext cx="3205434" cy="2473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047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1.45833E-6 0 L 1.45833E-6 0.00023 " pathEditMode="relative" rAng="0" ptsTypes="AA">
                                      <p:cBhvr>
                                        <p:cTn id="6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  <p:animRot by="1500000">
                                      <p:cBhvr>
                                        <p:cTn id="7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สี่เหลี่ยมผืนผ้ามุมมน 4">
            <a:extLst>
              <a:ext uri="{FF2B5EF4-FFF2-40B4-BE49-F238E27FC236}">
                <a16:creationId xmlns:a16="http://schemas.microsoft.com/office/drawing/2014/main" id="{40C08761-514A-6CB3-1F05-80084CEC4F14}"/>
              </a:ext>
            </a:extLst>
          </p:cNvPr>
          <p:cNvSpPr/>
          <p:nvPr/>
        </p:nvSpPr>
        <p:spPr>
          <a:xfrm>
            <a:off x="805893" y="3301341"/>
            <a:ext cx="10580214" cy="2458192"/>
          </a:xfrm>
          <a:custGeom>
            <a:avLst/>
            <a:gdLst>
              <a:gd name="connsiteX0" fmla="*/ 0 w 10580214"/>
              <a:gd name="connsiteY0" fmla="*/ 279791 h 2458192"/>
              <a:gd name="connsiteX1" fmla="*/ 281621 w 10580214"/>
              <a:gd name="connsiteY1" fmla="*/ 0 h 2458192"/>
              <a:gd name="connsiteX2" fmla="*/ 849250 w 10580214"/>
              <a:gd name="connsiteY2" fmla="*/ 0 h 2458192"/>
              <a:gd name="connsiteX3" fmla="*/ 1316708 w 10580214"/>
              <a:gd name="connsiteY3" fmla="*/ 0 h 2458192"/>
              <a:gd name="connsiteX4" fmla="*/ 2084676 w 10580214"/>
              <a:gd name="connsiteY4" fmla="*/ 0 h 2458192"/>
              <a:gd name="connsiteX5" fmla="*/ 2952814 w 10580214"/>
              <a:gd name="connsiteY5" fmla="*/ 0 h 2458192"/>
              <a:gd name="connsiteX6" fmla="*/ 3620612 w 10580214"/>
              <a:gd name="connsiteY6" fmla="*/ 0 h 2458192"/>
              <a:gd name="connsiteX7" fmla="*/ 4188239 w 10580214"/>
              <a:gd name="connsiteY7" fmla="*/ 0 h 2458192"/>
              <a:gd name="connsiteX8" fmla="*/ 4755868 w 10580214"/>
              <a:gd name="connsiteY8" fmla="*/ 0 h 2458192"/>
              <a:gd name="connsiteX9" fmla="*/ 5223327 w 10580214"/>
              <a:gd name="connsiteY9" fmla="*/ 0 h 2458192"/>
              <a:gd name="connsiteX10" fmla="*/ 5690785 w 10580214"/>
              <a:gd name="connsiteY10" fmla="*/ 0 h 2458192"/>
              <a:gd name="connsiteX11" fmla="*/ 6158244 w 10580214"/>
              <a:gd name="connsiteY11" fmla="*/ 0 h 2458192"/>
              <a:gd name="connsiteX12" fmla="*/ 6625702 w 10580214"/>
              <a:gd name="connsiteY12" fmla="*/ 0 h 2458192"/>
              <a:gd name="connsiteX13" fmla="*/ 7493840 w 10580214"/>
              <a:gd name="connsiteY13" fmla="*/ 0 h 2458192"/>
              <a:gd name="connsiteX14" fmla="*/ 8161638 w 10580214"/>
              <a:gd name="connsiteY14" fmla="*/ 0 h 2458192"/>
              <a:gd name="connsiteX15" fmla="*/ 9029776 w 10580214"/>
              <a:gd name="connsiteY15" fmla="*/ 0 h 2458192"/>
              <a:gd name="connsiteX16" fmla="*/ 10298592 w 10580214"/>
              <a:gd name="connsiteY16" fmla="*/ 0 h 2458192"/>
              <a:gd name="connsiteX17" fmla="*/ 10580214 w 10580214"/>
              <a:gd name="connsiteY17" fmla="*/ 279791 h 2458192"/>
              <a:gd name="connsiteX18" fmla="*/ 10580214 w 10580214"/>
              <a:gd name="connsiteY18" fmla="*/ 874689 h 2458192"/>
              <a:gd name="connsiteX19" fmla="*/ 10580214 w 10580214"/>
              <a:gd name="connsiteY19" fmla="*/ 1488572 h 2458192"/>
              <a:gd name="connsiteX20" fmla="*/ 10580214 w 10580214"/>
              <a:gd name="connsiteY20" fmla="*/ 2178400 h 2458192"/>
              <a:gd name="connsiteX21" fmla="*/ 10298592 w 10580214"/>
              <a:gd name="connsiteY21" fmla="*/ 2458192 h 2458192"/>
              <a:gd name="connsiteX22" fmla="*/ 9730963 w 10580214"/>
              <a:gd name="connsiteY22" fmla="*/ 2458192 h 2458192"/>
              <a:gd name="connsiteX23" fmla="*/ 9263505 w 10580214"/>
              <a:gd name="connsiteY23" fmla="*/ 2458192 h 2458192"/>
              <a:gd name="connsiteX24" fmla="*/ 8495537 w 10580214"/>
              <a:gd name="connsiteY24" fmla="*/ 2458192 h 2458192"/>
              <a:gd name="connsiteX25" fmla="*/ 7927908 w 10580214"/>
              <a:gd name="connsiteY25" fmla="*/ 2458192 h 2458192"/>
              <a:gd name="connsiteX26" fmla="*/ 7360281 w 10580214"/>
              <a:gd name="connsiteY26" fmla="*/ 2458192 h 2458192"/>
              <a:gd name="connsiteX27" fmla="*/ 6592313 w 10580214"/>
              <a:gd name="connsiteY27" fmla="*/ 2458192 h 2458192"/>
              <a:gd name="connsiteX28" fmla="*/ 5724175 w 10580214"/>
              <a:gd name="connsiteY28" fmla="*/ 2458192 h 2458192"/>
              <a:gd name="connsiteX29" fmla="*/ 4856038 w 10580214"/>
              <a:gd name="connsiteY29" fmla="*/ 2458192 h 2458192"/>
              <a:gd name="connsiteX30" fmla="*/ 4188239 w 10580214"/>
              <a:gd name="connsiteY30" fmla="*/ 2458192 h 2458192"/>
              <a:gd name="connsiteX31" fmla="*/ 3720781 w 10580214"/>
              <a:gd name="connsiteY31" fmla="*/ 2458192 h 2458192"/>
              <a:gd name="connsiteX32" fmla="*/ 3253322 w 10580214"/>
              <a:gd name="connsiteY32" fmla="*/ 2458192 h 2458192"/>
              <a:gd name="connsiteX33" fmla="*/ 2585524 w 10580214"/>
              <a:gd name="connsiteY33" fmla="*/ 2458192 h 2458192"/>
              <a:gd name="connsiteX34" fmla="*/ 2118066 w 10580214"/>
              <a:gd name="connsiteY34" fmla="*/ 2458192 h 2458192"/>
              <a:gd name="connsiteX35" fmla="*/ 1550437 w 10580214"/>
              <a:gd name="connsiteY35" fmla="*/ 2458192 h 2458192"/>
              <a:gd name="connsiteX36" fmla="*/ 882639 w 10580214"/>
              <a:gd name="connsiteY36" fmla="*/ 2458192 h 2458192"/>
              <a:gd name="connsiteX37" fmla="*/ 281621 w 10580214"/>
              <a:gd name="connsiteY37" fmla="*/ 2458192 h 2458192"/>
              <a:gd name="connsiteX38" fmla="*/ 0 w 10580214"/>
              <a:gd name="connsiteY38" fmla="*/ 2178400 h 2458192"/>
              <a:gd name="connsiteX39" fmla="*/ 0 w 10580214"/>
              <a:gd name="connsiteY39" fmla="*/ 1545530 h 2458192"/>
              <a:gd name="connsiteX40" fmla="*/ 0 w 10580214"/>
              <a:gd name="connsiteY40" fmla="*/ 969619 h 2458192"/>
              <a:gd name="connsiteX41" fmla="*/ 0 w 10580214"/>
              <a:gd name="connsiteY41" fmla="*/ 279791 h 2458192"/>
              <a:gd name="connsiteX0" fmla="*/ 0 w 10580214"/>
              <a:gd name="connsiteY0" fmla="*/ 279791 h 2458192"/>
              <a:gd name="connsiteX1" fmla="*/ 281621 w 10580214"/>
              <a:gd name="connsiteY1" fmla="*/ 0 h 2458192"/>
              <a:gd name="connsiteX2" fmla="*/ 1049588 w 10580214"/>
              <a:gd name="connsiteY2" fmla="*/ 0 h 2458192"/>
              <a:gd name="connsiteX3" fmla="*/ 1617217 w 10580214"/>
              <a:gd name="connsiteY3" fmla="*/ 0 h 2458192"/>
              <a:gd name="connsiteX4" fmla="*/ 1984506 w 10580214"/>
              <a:gd name="connsiteY4" fmla="*/ 0 h 2458192"/>
              <a:gd name="connsiteX5" fmla="*/ 2552134 w 10580214"/>
              <a:gd name="connsiteY5" fmla="*/ 0 h 2458192"/>
              <a:gd name="connsiteX6" fmla="*/ 2919423 w 10580214"/>
              <a:gd name="connsiteY6" fmla="*/ 0 h 2458192"/>
              <a:gd name="connsiteX7" fmla="*/ 3787561 w 10580214"/>
              <a:gd name="connsiteY7" fmla="*/ 0 h 2458192"/>
              <a:gd name="connsiteX8" fmla="*/ 4255020 w 10580214"/>
              <a:gd name="connsiteY8" fmla="*/ 0 h 2458192"/>
              <a:gd name="connsiteX9" fmla="*/ 5022987 w 10580214"/>
              <a:gd name="connsiteY9" fmla="*/ 0 h 2458192"/>
              <a:gd name="connsiteX10" fmla="*/ 5490446 w 10580214"/>
              <a:gd name="connsiteY10" fmla="*/ 0 h 2458192"/>
              <a:gd name="connsiteX11" fmla="*/ 6358583 w 10580214"/>
              <a:gd name="connsiteY11" fmla="*/ 0 h 2458192"/>
              <a:gd name="connsiteX12" fmla="*/ 6826042 w 10580214"/>
              <a:gd name="connsiteY12" fmla="*/ 0 h 2458192"/>
              <a:gd name="connsiteX13" fmla="*/ 7493840 w 10580214"/>
              <a:gd name="connsiteY13" fmla="*/ 0 h 2458192"/>
              <a:gd name="connsiteX14" fmla="*/ 8361978 w 10580214"/>
              <a:gd name="connsiteY14" fmla="*/ 0 h 2458192"/>
              <a:gd name="connsiteX15" fmla="*/ 8929606 w 10580214"/>
              <a:gd name="connsiteY15" fmla="*/ 0 h 2458192"/>
              <a:gd name="connsiteX16" fmla="*/ 9497234 w 10580214"/>
              <a:gd name="connsiteY16" fmla="*/ 0 h 2458192"/>
              <a:gd name="connsiteX17" fmla="*/ 10298592 w 10580214"/>
              <a:gd name="connsiteY17" fmla="*/ 0 h 2458192"/>
              <a:gd name="connsiteX18" fmla="*/ 10580214 w 10580214"/>
              <a:gd name="connsiteY18" fmla="*/ 279791 h 2458192"/>
              <a:gd name="connsiteX19" fmla="*/ 10580214 w 10580214"/>
              <a:gd name="connsiteY19" fmla="*/ 893674 h 2458192"/>
              <a:gd name="connsiteX20" fmla="*/ 10580214 w 10580214"/>
              <a:gd name="connsiteY20" fmla="*/ 1469586 h 2458192"/>
              <a:gd name="connsiteX21" fmla="*/ 10580214 w 10580214"/>
              <a:gd name="connsiteY21" fmla="*/ 2178400 h 2458192"/>
              <a:gd name="connsiteX22" fmla="*/ 10298592 w 10580214"/>
              <a:gd name="connsiteY22" fmla="*/ 2458192 h 2458192"/>
              <a:gd name="connsiteX23" fmla="*/ 9630794 w 10580214"/>
              <a:gd name="connsiteY23" fmla="*/ 2458192 h 2458192"/>
              <a:gd name="connsiteX24" fmla="*/ 9163335 w 10580214"/>
              <a:gd name="connsiteY24" fmla="*/ 2458192 h 2458192"/>
              <a:gd name="connsiteX25" fmla="*/ 8595707 w 10580214"/>
              <a:gd name="connsiteY25" fmla="*/ 2458192 h 2458192"/>
              <a:gd name="connsiteX26" fmla="*/ 7827739 w 10580214"/>
              <a:gd name="connsiteY26" fmla="*/ 2458192 h 2458192"/>
              <a:gd name="connsiteX27" fmla="*/ 7360281 w 10580214"/>
              <a:gd name="connsiteY27" fmla="*/ 2458192 h 2458192"/>
              <a:gd name="connsiteX28" fmla="*/ 6992991 w 10580214"/>
              <a:gd name="connsiteY28" fmla="*/ 2458192 h 2458192"/>
              <a:gd name="connsiteX29" fmla="*/ 6325193 w 10580214"/>
              <a:gd name="connsiteY29" fmla="*/ 2458192 h 2458192"/>
              <a:gd name="connsiteX30" fmla="*/ 5957904 w 10580214"/>
              <a:gd name="connsiteY30" fmla="*/ 2458192 h 2458192"/>
              <a:gd name="connsiteX31" fmla="*/ 5390276 w 10580214"/>
              <a:gd name="connsiteY31" fmla="*/ 2458192 h 2458192"/>
              <a:gd name="connsiteX32" fmla="*/ 4922818 w 10580214"/>
              <a:gd name="connsiteY32" fmla="*/ 2458192 h 2458192"/>
              <a:gd name="connsiteX33" fmla="*/ 4255020 w 10580214"/>
              <a:gd name="connsiteY33" fmla="*/ 2458192 h 2458192"/>
              <a:gd name="connsiteX34" fmla="*/ 3787561 w 10580214"/>
              <a:gd name="connsiteY34" fmla="*/ 2458192 h 2458192"/>
              <a:gd name="connsiteX35" fmla="*/ 3420272 w 10580214"/>
              <a:gd name="connsiteY35" fmla="*/ 2458192 h 2458192"/>
              <a:gd name="connsiteX36" fmla="*/ 2552134 w 10580214"/>
              <a:gd name="connsiteY36" fmla="*/ 2458192 h 2458192"/>
              <a:gd name="connsiteX37" fmla="*/ 1683997 w 10580214"/>
              <a:gd name="connsiteY37" fmla="*/ 2458192 h 2458192"/>
              <a:gd name="connsiteX38" fmla="*/ 916029 w 10580214"/>
              <a:gd name="connsiteY38" fmla="*/ 2458192 h 2458192"/>
              <a:gd name="connsiteX39" fmla="*/ 281621 w 10580214"/>
              <a:gd name="connsiteY39" fmla="*/ 2458192 h 2458192"/>
              <a:gd name="connsiteX40" fmla="*/ 0 w 10580214"/>
              <a:gd name="connsiteY40" fmla="*/ 2178400 h 2458192"/>
              <a:gd name="connsiteX41" fmla="*/ 0 w 10580214"/>
              <a:gd name="connsiteY41" fmla="*/ 1526544 h 2458192"/>
              <a:gd name="connsiteX42" fmla="*/ 0 w 10580214"/>
              <a:gd name="connsiteY42" fmla="*/ 874689 h 2458192"/>
              <a:gd name="connsiteX43" fmla="*/ 0 w 10580214"/>
              <a:gd name="connsiteY43" fmla="*/ 279791 h 2458192"/>
              <a:gd name="connsiteX0" fmla="*/ 0 w 10580214"/>
              <a:gd name="connsiteY0" fmla="*/ 279791 h 2458192"/>
              <a:gd name="connsiteX1" fmla="*/ 281621 w 10580214"/>
              <a:gd name="connsiteY1" fmla="*/ 0 h 2458192"/>
              <a:gd name="connsiteX2" fmla="*/ 849250 w 10580214"/>
              <a:gd name="connsiteY2" fmla="*/ 0 h 2458192"/>
              <a:gd name="connsiteX3" fmla="*/ 1316708 w 10580214"/>
              <a:gd name="connsiteY3" fmla="*/ 0 h 2458192"/>
              <a:gd name="connsiteX4" fmla="*/ 2084676 w 10580214"/>
              <a:gd name="connsiteY4" fmla="*/ 0 h 2458192"/>
              <a:gd name="connsiteX5" fmla="*/ 2952814 w 10580214"/>
              <a:gd name="connsiteY5" fmla="*/ 0 h 2458192"/>
              <a:gd name="connsiteX6" fmla="*/ 3620612 w 10580214"/>
              <a:gd name="connsiteY6" fmla="*/ 0 h 2458192"/>
              <a:gd name="connsiteX7" fmla="*/ 4188239 w 10580214"/>
              <a:gd name="connsiteY7" fmla="*/ 0 h 2458192"/>
              <a:gd name="connsiteX8" fmla="*/ 4755868 w 10580214"/>
              <a:gd name="connsiteY8" fmla="*/ 0 h 2458192"/>
              <a:gd name="connsiteX9" fmla="*/ 5223327 w 10580214"/>
              <a:gd name="connsiteY9" fmla="*/ 0 h 2458192"/>
              <a:gd name="connsiteX10" fmla="*/ 5690785 w 10580214"/>
              <a:gd name="connsiteY10" fmla="*/ 0 h 2458192"/>
              <a:gd name="connsiteX11" fmla="*/ 6158244 w 10580214"/>
              <a:gd name="connsiteY11" fmla="*/ 0 h 2458192"/>
              <a:gd name="connsiteX12" fmla="*/ 6625702 w 10580214"/>
              <a:gd name="connsiteY12" fmla="*/ 0 h 2458192"/>
              <a:gd name="connsiteX13" fmla="*/ 7493840 w 10580214"/>
              <a:gd name="connsiteY13" fmla="*/ 0 h 2458192"/>
              <a:gd name="connsiteX14" fmla="*/ 8161638 w 10580214"/>
              <a:gd name="connsiteY14" fmla="*/ 0 h 2458192"/>
              <a:gd name="connsiteX15" fmla="*/ 9029776 w 10580214"/>
              <a:gd name="connsiteY15" fmla="*/ 0 h 2458192"/>
              <a:gd name="connsiteX16" fmla="*/ 10298592 w 10580214"/>
              <a:gd name="connsiteY16" fmla="*/ 0 h 2458192"/>
              <a:gd name="connsiteX17" fmla="*/ 10580214 w 10580214"/>
              <a:gd name="connsiteY17" fmla="*/ 279791 h 2458192"/>
              <a:gd name="connsiteX18" fmla="*/ 10580214 w 10580214"/>
              <a:gd name="connsiteY18" fmla="*/ 874689 h 2458192"/>
              <a:gd name="connsiteX19" fmla="*/ 10580214 w 10580214"/>
              <a:gd name="connsiteY19" fmla="*/ 1488572 h 2458192"/>
              <a:gd name="connsiteX20" fmla="*/ 10580214 w 10580214"/>
              <a:gd name="connsiteY20" fmla="*/ 2178400 h 2458192"/>
              <a:gd name="connsiteX21" fmla="*/ 10298592 w 10580214"/>
              <a:gd name="connsiteY21" fmla="*/ 2458192 h 2458192"/>
              <a:gd name="connsiteX22" fmla="*/ 9730963 w 10580214"/>
              <a:gd name="connsiteY22" fmla="*/ 2458192 h 2458192"/>
              <a:gd name="connsiteX23" fmla="*/ 9263505 w 10580214"/>
              <a:gd name="connsiteY23" fmla="*/ 2458192 h 2458192"/>
              <a:gd name="connsiteX24" fmla="*/ 8495537 w 10580214"/>
              <a:gd name="connsiteY24" fmla="*/ 2458192 h 2458192"/>
              <a:gd name="connsiteX25" fmla="*/ 7927908 w 10580214"/>
              <a:gd name="connsiteY25" fmla="*/ 2458192 h 2458192"/>
              <a:gd name="connsiteX26" fmla="*/ 7360281 w 10580214"/>
              <a:gd name="connsiteY26" fmla="*/ 2458192 h 2458192"/>
              <a:gd name="connsiteX27" fmla="*/ 6592313 w 10580214"/>
              <a:gd name="connsiteY27" fmla="*/ 2458192 h 2458192"/>
              <a:gd name="connsiteX28" fmla="*/ 5724175 w 10580214"/>
              <a:gd name="connsiteY28" fmla="*/ 2458192 h 2458192"/>
              <a:gd name="connsiteX29" fmla="*/ 4856038 w 10580214"/>
              <a:gd name="connsiteY29" fmla="*/ 2458192 h 2458192"/>
              <a:gd name="connsiteX30" fmla="*/ 4188239 w 10580214"/>
              <a:gd name="connsiteY30" fmla="*/ 2458192 h 2458192"/>
              <a:gd name="connsiteX31" fmla="*/ 3720781 w 10580214"/>
              <a:gd name="connsiteY31" fmla="*/ 2458192 h 2458192"/>
              <a:gd name="connsiteX32" fmla="*/ 3253322 w 10580214"/>
              <a:gd name="connsiteY32" fmla="*/ 2458192 h 2458192"/>
              <a:gd name="connsiteX33" fmla="*/ 2585524 w 10580214"/>
              <a:gd name="connsiteY33" fmla="*/ 2458192 h 2458192"/>
              <a:gd name="connsiteX34" fmla="*/ 2118066 w 10580214"/>
              <a:gd name="connsiteY34" fmla="*/ 2458192 h 2458192"/>
              <a:gd name="connsiteX35" fmla="*/ 1550437 w 10580214"/>
              <a:gd name="connsiteY35" fmla="*/ 2458192 h 2458192"/>
              <a:gd name="connsiteX36" fmla="*/ 882639 w 10580214"/>
              <a:gd name="connsiteY36" fmla="*/ 2458192 h 2458192"/>
              <a:gd name="connsiteX37" fmla="*/ 281621 w 10580214"/>
              <a:gd name="connsiteY37" fmla="*/ 2458192 h 2458192"/>
              <a:gd name="connsiteX38" fmla="*/ 0 w 10580214"/>
              <a:gd name="connsiteY38" fmla="*/ 2178400 h 2458192"/>
              <a:gd name="connsiteX39" fmla="*/ 0 w 10580214"/>
              <a:gd name="connsiteY39" fmla="*/ 1545530 h 2458192"/>
              <a:gd name="connsiteX40" fmla="*/ 0 w 10580214"/>
              <a:gd name="connsiteY40" fmla="*/ 969619 h 2458192"/>
              <a:gd name="connsiteX41" fmla="*/ 0 w 10580214"/>
              <a:gd name="connsiteY41" fmla="*/ 279791 h 2458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0580214" h="2458192" fill="none" extrusionOk="0">
                <a:moveTo>
                  <a:pt x="0" y="279791"/>
                </a:moveTo>
                <a:cubicBezTo>
                  <a:pt x="-18983" y="84988"/>
                  <a:pt x="75057" y="-4239"/>
                  <a:pt x="281621" y="0"/>
                </a:cubicBezTo>
                <a:cubicBezTo>
                  <a:pt x="482392" y="-11960"/>
                  <a:pt x="571034" y="47970"/>
                  <a:pt x="849250" y="0"/>
                </a:cubicBezTo>
                <a:cubicBezTo>
                  <a:pt x="1118138" y="-17380"/>
                  <a:pt x="1160038" y="-10637"/>
                  <a:pt x="1316708" y="0"/>
                </a:cubicBezTo>
                <a:cubicBezTo>
                  <a:pt x="1409292" y="19044"/>
                  <a:pt x="1830325" y="2401"/>
                  <a:pt x="2084676" y="0"/>
                </a:cubicBezTo>
                <a:cubicBezTo>
                  <a:pt x="2262791" y="-71265"/>
                  <a:pt x="2521446" y="41504"/>
                  <a:pt x="2952814" y="0"/>
                </a:cubicBezTo>
                <a:cubicBezTo>
                  <a:pt x="3382800" y="-30804"/>
                  <a:pt x="3442410" y="-55619"/>
                  <a:pt x="3620612" y="0"/>
                </a:cubicBezTo>
                <a:cubicBezTo>
                  <a:pt x="3794456" y="41301"/>
                  <a:pt x="3926499" y="-22736"/>
                  <a:pt x="4188239" y="0"/>
                </a:cubicBezTo>
                <a:cubicBezTo>
                  <a:pt x="4460101" y="-10990"/>
                  <a:pt x="4492483" y="8240"/>
                  <a:pt x="4755868" y="0"/>
                </a:cubicBezTo>
                <a:cubicBezTo>
                  <a:pt x="5036128" y="-21918"/>
                  <a:pt x="5062081" y="24215"/>
                  <a:pt x="5223327" y="0"/>
                </a:cubicBezTo>
                <a:cubicBezTo>
                  <a:pt x="5391746" y="-20236"/>
                  <a:pt x="5566268" y="15165"/>
                  <a:pt x="5690785" y="0"/>
                </a:cubicBezTo>
                <a:cubicBezTo>
                  <a:pt x="5825882" y="-22372"/>
                  <a:pt x="6014813" y="17190"/>
                  <a:pt x="6158244" y="0"/>
                </a:cubicBezTo>
                <a:cubicBezTo>
                  <a:pt x="6335221" y="59391"/>
                  <a:pt x="6507944" y="-49565"/>
                  <a:pt x="6625702" y="0"/>
                </a:cubicBezTo>
                <a:cubicBezTo>
                  <a:pt x="6767764" y="53718"/>
                  <a:pt x="7240632" y="11310"/>
                  <a:pt x="7493840" y="0"/>
                </a:cubicBezTo>
                <a:cubicBezTo>
                  <a:pt x="7733059" y="24018"/>
                  <a:pt x="7939439" y="66993"/>
                  <a:pt x="8161638" y="0"/>
                </a:cubicBezTo>
                <a:cubicBezTo>
                  <a:pt x="8326344" y="-34961"/>
                  <a:pt x="8717174" y="-84883"/>
                  <a:pt x="9029776" y="0"/>
                </a:cubicBezTo>
                <a:cubicBezTo>
                  <a:pt x="9400547" y="-61658"/>
                  <a:pt x="9786186" y="-148181"/>
                  <a:pt x="10298592" y="0"/>
                </a:cubicBezTo>
                <a:cubicBezTo>
                  <a:pt x="10439395" y="-16116"/>
                  <a:pt x="10634352" y="116758"/>
                  <a:pt x="10580214" y="279791"/>
                </a:cubicBezTo>
                <a:cubicBezTo>
                  <a:pt x="10563574" y="402290"/>
                  <a:pt x="10658076" y="640668"/>
                  <a:pt x="10580214" y="874689"/>
                </a:cubicBezTo>
                <a:cubicBezTo>
                  <a:pt x="10634547" y="1069800"/>
                  <a:pt x="10570774" y="1247459"/>
                  <a:pt x="10580214" y="1488572"/>
                </a:cubicBezTo>
                <a:cubicBezTo>
                  <a:pt x="10672607" y="1765935"/>
                  <a:pt x="10567565" y="1921199"/>
                  <a:pt x="10580214" y="2178400"/>
                </a:cubicBezTo>
                <a:cubicBezTo>
                  <a:pt x="10608546" y="2322256"/>
                  <a:pt x="10483820" y="2458537"/>
                  <a:pt x="10298592" y="2458192"/>
                </a:cubicBezTo>
                <a:cubicBezTo>
                  <a:pt x="10135726" y="2439332"/>
                  <a:pt x="9857079" y="2452919"/>
                  <a:pt x="9730963" y="2458192"/>
                </a:cubicBezTo>
                <a:cubicBezTo>
                  <a:pt x="9556602" y="2488380"/>
                  <a:pt x="9381769" y="2442747"/>
                  <a:pt x="9263505" y="2458192"/>
                </a:cubicBezTo>
                <a:cubicBezTo>
                  <a:pt x="9190834" y="2454208"/>
                  <a:pt x="8779835" y="2415156"/>
                  <a:pt x="8495537" y="2458192"/>
                </a:cubicBezTo>
                <a:cubicBezTo>
                  <a:pt x="8182362" y="2477952"/>
                  <a:pt x="8148169" y="2475729"/>
                  <a:pt x="7927908" y="2458192"/>
                </a:cubicBezTo>
                <a:cubicBezTo>
                  <a:pt x="7702457" y="2444902"/>
                  <a:pt x="7626393" y="2423148"/>
                  <a:pt x="7360281" y="2458192"/>
                </a:cubicBezTo>
                <a:cubicBezTo>
                  <a:pt x="7142261" y="2495483"/>
                  <a:pt x="6779357" y="2512072"/>
                  <a:pt x="6592313" y="2458192"/>
                </a:cubicBezTo>
                <a:cubicBezTo>
                  <a:pt x="6319024" y="2395067"/>
                  <a:pt x="6094470" y="2402593"/>
                  <a:pt x="5724175" y="2458192"/>
                </a:cubicBezTo>
                <a:cubicBezTo>
                  <a:pt x="5320746" y="2430996"/>
                  <a:pt x="5248104" y="2491109"/>
                  <a:pt x="4856038" y="2458192"/>
                </a:cubicBezTo>
                <a:cubicBezTo>
                  <a:pt x="4463494" y="2466328"/>
                  <a:pt x="4343839" y="2436775"/>
                  <a:pt x="4188239" y="2458192"/>
                </a:cubicBezTo>
                <a:cubicBezTo>
                  <a:pt x="3968243" y="2483478"/>
                  <a:pt x="3883884" y="2416516"/>
                  <a:pt x="3720781" y="2458192"/>
                </a:cubicBezTo>
                <a:cubicBezTo>
                  <a:pt x="3584594" y="2477657"/>
                  <a:pt x="3402165" y="2484647"/>
                  <a:pt x="3253322" y="2458192"/>
                </a:cubicBezTo>
                <a:cubicBezTo>
                  <a:pt x="3073023" y="2423315"/>
                  <a:pt x="2927503" y="2443789"/>
                  <a:pt x="2585524" y="2458192"/>
                </a:cubicBezTo>
                <a:cubicBezTo>
                  <a:pt x="2273120" y="2456069"/>
                  <a:pt x="2261299" y="2441719"/>
                  <a:pt x="2118066" y="2458192"/>
                </a:cubicBezTo>
                <a:cubicBezTo>
                  <a:pt x="1990365" y="2441189"/>
                  <a:pt x="1696901" y="2421570"/>
                  <a:pt x="1550437" y="2458192"/>
                </a:cubicBezTo>
                <a:cubicBezTo>
                  <a:pt x="1383545" y="2504972"/>
                  <a:pt x="1083273" y="2484946"/>
                  <a:pt x="882639" y="2458192"/>
                </a:cubicBezTo>
                <a:cubicBezTo>
                  <a:pt x="717105" y="2384742"/>
                  <a:pt x="412068" y="2416433"/>
                  <a:pt x="281621" y="2458192"/>
                </a:cubicBezTo>
                <a:cubicBezTo>
                  <a:pt x="182402" y="2524557"/>
                  <a:pt x="-23503" y="2338794"/>
                  <a:pt x="0" y="2178400"/>
                </a:cubicBezTo>
                <a:cubicBezTo>
                  <a:pt x="27741" y="1982051"/>
                  <a:pt x="10007" y="1885593"/>
                  <a:pt x="0" y="1545530"/>
                </a:cubicBezTo>
                <a:cubicBezTo>
                  <a:pt x="3940" y="1240802"/>
                  <a:pt x="2153" y="1224858"/>
                  <a:pt x="0" y="969619"/>
                </a:cubicBezTo>
                <a:cubicBezTo>
                  <a:pt x="25996" y="679920"/>
                  <a:pt x="-24353" y="500437"/>
                  <a:pt x="0" y="279791"/>
                </a:cubicBezTo>
                <a:close/>
              </a:path>
              <a:path w="10580214" h="2458192" stroke="0" extrusionOk="0">
                <a:moveTo>
                  <a:pt x="0" y="279791"/>
                </a:moveTo>
                <a:cubicBezTo>
                  <a:pt x="11048" y="101571"/>
                  <a:pt x="153071" y="-15897"/>
                  <a:pt x="281621" y="0"/>
                </a:cubicBezTo>
                <a:cubicBezTo>
                  <a:pt x="670719" y="-1332"/>
                  <a:pt x="778634" y="22601"/>
                  <a:pt x="1049588" y="0"/>
                </a:cubicBezTo>
                <a:cubicBezTo>
                  <a:pt x="1340545" y="-6235"/>
                  <a:pt x="1490610" y="-30954"/>
                  <a:pt x="1617217" y="0"/>
                </a:cubicBezTo>
                <a:cubicBezTo>
                  <a:pt x="1766312" y="12065"/>
                  <a:pt x="1924493" y="-1162"/>
                  <a:pt x="1984506" y="0"/>
                </a:cubicBezTo>
                <a:cubicBezTo>
                  <a:pt x="1988001" y="26449"/>
                  <a:pt x="2328347" y="-16313"/>
                  <a:pt x="2552134" y="0"/>
                </a:cubicBezTo>
                <a:cubicBezTo>
                  <a:pt x="2742962" y="17107"/>
                  <a:pt x="2802391" y="-23134"/>
                  <a:pt x="2919423" y="0"/>
                </a:cubicBezTo>
                <a:cubicBezTo>
                  <a:pt x="2993932" y="-70378"/>
                  <a:pt x="3524690" y="-4965"/>
                  <a:pt x="3787561" y="0"/>
                </a:cubicBezTo>
                <a:cubicBezTo>
                  <a:pt x="4008340" y="37351"/>
                  <a:pt x="4048595" y="14654"/>
                  <a:pt x="4255020" y="0"/>
                </a:cubicBezTo>
                <a:cubicBezTo>
                  <a:pt x="4391695" y="47770"/>
                  <a:pt x="4657835" y="-27088"/>
                  <a:pt x="5022987" y="0"/>
                </a:cubicBezTo>
                <a:cubicBezTo>
                  <a:pt x="5369357" y="-24816"/>
                  <a:pt x="5383629" y="-19818"/>
                  <a:pt x="5490446" y="0"/>
                </a:cubicBezTo>
                <a:cubicBezTo>
                  <a:pt x="5551929" y="11421"/>
                  <a:pt x="6159369" y="8714"/>
                  <a:pt x="6358583" y="0"/>
                </a:cubicBezTo>
                <a:cubicBezTo>
                  <a:pt x="6629528" y="-41594"/>
                  <a:pt x="6597457" y="11470"/>
                  <a:pt x="6826042" y="0"/>
                </a:cubicBezTo>
                <a:cubicBezTo>
                  <a:pt x="7002091" y="-19740"/>
                  <a:pt x="7353368" y="30638"/>
                  <a:pt x="7493840" y="0"/>
                </a:cubicBezTo>
                <a:cubicBezTo>
                  <a:pt x="7603131" y="-66135"/>
                  <a:pt x="8182924" y="-47295"/>
                  <a:pt x="8361978" y="0"/>
                </a:cubicBezTo>
                <a:cubicBezTo>
                  <a:pt x="8569179" y="12076"/>
                  <a:pt x="8685960" y="-7924"/>
                  <a:pt x="8929606" y="0"/>
                </a:cubicBezTo>
                <a:cubicBezTo>
                  <a:pt x="9064429" y="15842"/>
                  <a:pt x="9251301" y="-34942"/>
                  <a:pt x="9497234" y="0"/>
                </a:cubicBezTo>
                <a:cubicBezTo>
                  <a:pt x="9725749" y="-39363"/>
                  <a:pt x="10028720" y="25264"/>
                  <a:pt x="10298592" y="0"/>
                </a:cubicBezTo>
                <a:cubicBezTo>
                  <a:pt x="10510769" y="-16458"/>
                  <a:pt x="10578980" y="103664"/>
                  <a:pt x="10580214" y="279791"/>
                </a:cubicBezTo>
                <a:cubicBezTo>
                  <a:pt x="10540462" y="503452"/>
                  <a:pt x="10525912" y="624842"/>
                  <a:pt x="10580214" y="893674"/>
                </a:cubicBezTo>
                <a:cubicBezTo>
                  <a:pt x="10593673" y="1145046"/>
                  <a:pt x="10602551" y="1201483"/>
                  <a:pt x="10580214" y="1469586"/>
                </a:cubicBezTo>
                <a:cubicBezTo>
                  <a:pt x="10549941" y="1730960"/>
                  <a:pt x="10561081" y="1810037"/>
                  <a:pt x="10580214" y="2178400"/>
                </a:cubicBezTo>
                <a:cubicBezTo>
                  <a:pt x="10607759" y="2337272"/>
                  <a:pt x="10513794" y="2527802"/>
                  <a:pt x="10298592" y="2458192"/>
                </a:cubicBezTo>
                <a:cubicBezTo>
                  <a:pt x="10047482" y="2457989"/>
                  <a:pt x="9851268" y="2448380"/>
                  <a:pt x="9630794" y="2458192"/>
                </a:cubicBezTo>
                <a:cubicBezTo>
                  <a:pt x="9373269" y="2424000"/>
                  <a:pt x="9301497" y="2460681"/>
                  <a:pt x="9163335" y="2458192"/>
                </a:cubicBezTo>
                <a:cubicBezTo>
                  <a:pt x="9026909" y="2464802"/>
                  <a:pt x="8812710" y="2527298"/>
                  <a:pt x="8595707" y="2458192"/>
                </a:cubicBezTo>
                <a:cubicBezTo>
                  <a:pt x="8386981" y="2401008"/>
                  <a:pt x="8068262" y="2435514"/>
                  <a:pt x="7827739" y="2458192"/>
                </a:cubicBezTo>
                <a:cubicBezTo>
                  <a:pt x="7645976" y="2484352"/>
                  <a:pt x="7549728" y="2442722"/>
                  <a:pt x="7360281" y="2458192"/>
                </a:cubicBezTo>
                <a:cubicBezTo>
                  <a:pt x="7165733" y="2466931"/>
                  <a:pt x="7109465" y="2441844"/>
                  <a:pt x="6992991" y="2458192"/>
                </a:cubicBezTo>
                <a:cubicBezTo>
                  <a:pt x="6863915" y="2450238"/>
                  <a:pt x="6478976" y="2442510"/>
                  <a:pt x="6325193" y="2458192"/>
                </a:cubicBezTo>
                <a:cubicBezTo>
                  <a:pt x="6180161" y="2466929"/>
                  <a:pt x="6102066" y="2433404"/>
                  <a:pt x="5957904" y="2458192"/>
                </a:cubicBezTo>
                <a:cubicBezTo>
                  <a:pt x="5829475" y="2460792"/>
                  <a:pt x="5597866" y="2483179"/>
                  <a:pt x="5390276" y="2458192"/>
                </a:cubicBezTo>
                <a:cubicBezTo>
                  <a:pt x="5269420" y="2501463"/>
                  <a:pt x="5070575" y="2457839"/>
                  <a:pt x="4922818" y="2458192"/>
                </a:cubicBezTo>
                <a:cubicBezTo>
                  <a:pt x="4826561" y="2429128"/>
                  <a:pt x="4400278" y="2503500"/>
                  <a:pt x="4255020" y="2458192"/>
                </a:cubicBezTo>
                <a:cubicBezTo>
                  <a:pt x="4102013" y="2468421"/>
                  <a:pt x="3982792" y="2472217"/>
                  <a:pt x="3787561" y="2458192"/>
                </a:cubicBezTo>
                <a:cubicBezTo>
                  <a:pt x="3618020" y="2456854"/>
                  <a:pt x="3575924" y="2469880"/>
                  <a:pt x="3420272" y="2458192"/>
                </a:cubicBezTo>
                <a:cubicBezTo>
                  <a:pt x="3329912" y="2497227"/>
                  <a:pt x="2854796" y="2410041"/>
                  <a:pt x="2552134" y="2458192"/>
                </a:cubicBezTo>
                <a:cubicBezTo>
                  <a:pt x="2163835" y="2496190"/>
                  <a:pt x="1948487" y="2441213"/>
                  <a:pt x="1683997" y="2458192"/>
                </a:cubicBezTo>
                <a:cubicBezTo>
                  <a:pt x="1427255" y="2469958"/>
                  <a:pt x="1092411" y="2486658"/>
                  <a:pt x="916029" y="2458192"/>
                </a:cubicBezTo>
                <a:cubicBezTo>
                  <a:pt x="766909" y="2459509"/>
                  <a:pt x="421428" y="2458937"/>
                  <a:pt x="281621" y="2458192"/>
                </a:cubicBezTo>
                <a:cubicBezTo>
                  <a:pt x="140481" y="2474048"/>
                  <a:pt x="-15779" y="2291816"/>
                  <a:pt x="0" y="2178400"/>
                </a:cubicBezTo>
                <a:cubicBezTo>
                  <a:pt x="-8654" y="1923799"/>
                  <a:pt x="1717" y="1817264"/>
                  <a:pt x="0" y="1526544"/>
                </a:cubicBezTo>
                <a:cubicBezTo>
                  <a:pt x="23388" y="1234828"/>
                  <a:pt x="22263" y="1034465"/>
                  <a:pt x="0" y="874689"/>
                </a:cubicBezTo>
                <a:cubicBezTo>
                  <a:pt x="-39267" y="706074"/>
                  <a:pt x="-12215" y="421680"/>
                  <a:pt x="0" y="279791"/>
                </a:cubicBezTo>
                <a:close/>
              </a:path>
              <a:path w="10580214" h="2458192" fill="none" stroke="0" extrusionOk="0">
                <a:moveTo>
                  <a:pt x="0" y="279791"/>
                </a:moveTo>
                <a:cubicBezTo>
                  <a:pt x="20399" y="115956"/>
                  <a:pt x="151116" y="-35707"/>
                  <a:pt x="281621" y="0"/>
                </a:cubicBezTo>
                <a:cubicBezTo>
                  <a:pt x="491545" y="42215"/>
                  <a:pt x="610536" y="20340"/>
                  <a:pt x="849250" y="0"/>
                </a:cubicBezTo>
                <a:cubicBezTo>
                  <a:pt x="1121727" y="-26195"/>
                  <a:pt x="1156366" y="-4197"/>
                  <a:pt x="1316708" y="0"/>
                </a:cubicBezTo>
                <a:cubicBezTo>
                  <a:pt x="1507034" y="36930"/>
                  <a:pt x="1839049" y="94028"/>
                  <a:pt x="2084676" y="0"/>
                </a:cubicBezTo>
                <a:cubicBezTo>
                  <a:pt x="2288390" y="8906"/>
                  <a:pt x="2546712" y="25695"/>
                  <a:pt x="2952814" y="0"/>
                </a:cubicBezTo>
                <a:cubicBezTo>
                  <a:pt x="3378192" y="-26111"/>
                  <a:pt x="3457384" y="-35733"/>
                  <a:pt x="3620612" y="0"/>
                </a:cubicBezTo>
                <a:cubicBezTo>
                  <a:pt x="3800910" y="26231"/>
                  <a:pt x="3928123" y="39162"/>
                  <a:pt x="4188239" y="0"/>
                </a:cubicBezTo>
                <a:cubicBezTo>
                  <a:pt x="4462874" y="4067"/>
                  <a:pt x="4511782" y="24898"/>
                  <a:pt x="4755868" y="0"/>
                </a:cubicBezTo>
                <a:cubicBezTo>
                  <a:pt x="5012246" y="-8662"/>
                  <a:pt x="5079703" y="-2719"/>
                  <a:pt x="5223327" y="0"/>
                </a:cubicBezTo>
                <a:cubicBezTo>
                  <a:pt x="5389729" y="3350"/>
                  <a:pt x="5572513" y="-13263"/>
                  <a:pt x="5690785" y="0"/>
                </a:cubicBezTo>
                <a:cubicBezTo>
                  <a:pt x="5793137" y="-15092"/>
                  <a:pt x="6029515" y="9685"/>
                  <a:pt x="6158244" y="0"/>
                </a:cubicBezTo>
                <a:cubicBezTo>
                  <a:pt x="6316136" y="26478"/>
                  <a:pt x="6454942" y="-23632"/>
                  <a:pt x="6625702" y="0"/>
                </a:cubicBezTo>
                <a:cubicBezTo>
                  <a:pt x="6778461" y="66290"/>
                  <a:pt x="7321557" y="1015"/>
                  <a:pt x="7493840" y="0"/>
                </a:cubicBezTo>
                <a:cubicBezTo>
                  <a:pt x="7691309" y="-10975"/>
                  <a:pt x="7976233" y="16185"/>
                  <a:pt x="8161638" y="0"/>
                </a:cubicBezTo>
                <a:cubicBezTo>
                  <a:pt x="8449316" y="44445"/>
                  <a:pt x="8779565" y="-23505"/>
                  <a:pt x="9029776" y="0"/>
                </a:cubicBezTo>
                <a:cubicBezTo>
                  <a:pt x="9447743" y="76846"/>
                  <a:pt x="9817153" y="617"/>
                  <a:pt x="10298592" y="0"/>
                </a:cubicBezTo>
                <a:cubicBezTo>
                  <a:pt x="10424488" y="-39654"/>
                  <a:pt x="10563024" y="106729"/>
                  <a:pt x="10580214" y="279791"/>
                </a:cubicBezTo>
                <a:cubicBezTo>
                  <a:pt x="10587662" y="392570"/>
                  <a:pt x="10536659" y="674271"/>
                  <a:pt x="10580214" y="874689"/>
                </a:cubicBezTo>
                <a:cubicBezTo>
                  <a:pt x="10628928" y="1084878"/>
                  <a:pt x="10532983" y="1244769"/>
                  <a:pt x="10580214" y="1488572"/>
                </a:cubicBezTo>
                <a:cubicBezTo>
                  <a:pt x="10600184" y="1712873"/>
                  <a:pt x="10567627" y="1995459"/>
                  <a:pt x="10580214" y="2178400"/>
                </a:cubicBezTo>
                <a:cubicBezTo>
                  <a:pt x="10566008" y="2340916"/>
                  <a:pt x="10465312" y="2475566"/>
                  <a:pt x="10298592" y="2458192"/>
                </a:cubicBezTo>
                <a:cubicBezTo>
                  <a:pt x="10104956" y="2435389"/>
                  <a:pt x="9887064" y="2493247"/>
                  <a:pt x="9730963" y="2458192"/>
                </a:cubicBezTo>
                <a:cubicBezTo>
                  <a:pt x="9544062" y="2487717"/>
                  <a:pt x="9339416" y="2463980"/>
                  <a:pt x="9263505" y="2458192"/>
                </a:cubicBezTo>
                <a:cubicBezTo>
                  <a:pt x="9218959" y="2398456"/>
                  <a:pt x="8820988" y="2493562"/>
                  <a:pt x="8495537" y="2458192"/>
                </a:cubicBezTo>
                <a:cubicBezTo>
                  <a:pt x="8203612" y="2464019"/>
                  <a:pt x="8137513" y="2471222"/>
                  <a:pt x="7927908" y="2458192"/>
                </a:cubicBezTo>
                <a:cubicBezTo>
                  <a:pt x="7705237" y="2464435"/>
                  <a:pt x="7626881" y="2440662"/>
                  <a:pt x="7360281" y="2458192"/>
                </a:cubicBezTo>
                <a:cubicBezTo>
                  <a:pt x="7079068" y="2519617"/>
                  <a:pt x="6835433" y="2422262"/>
                  <a:pt x="6592313" y="2458192"/>
                </a:cubicBezTo>
                <a:cubicBezTo>
                  <a:pt x="6373679" y="2457025"/>
                  <a:pt x="6188836" y="2457895"/>
                  <a:pt x="5724175" y="2458192"/>
                </a:cubicBezTo>
                <a:cubicBezTo>
                  <a:pt x="5362077" y="2461288"/>
                  <a:pt x="5160476" y="2459263"/>
                  <a:pt x="4856038" y="2458192"/>
                </a:cubicBezTo>
                <a:cubicBezTo>
                  <a:pt x="4497407" y="2456219"/>
                  <a:pt x="4372376" y="2435717"/>
                  <a:pt x="4188239" y="2458192"/>
                </a:cubicBezTo>
                <a:cubicBezTo>
                  <a:pt x="4000212" y="2462928"/>
                  <a:pt x="3851820" y="2438302"/>
                  <a:pt x="3720781" y="2458192"/>
                </a:cubicBezTo>
                <a:cubicBezTo>
                  <a:pt x="3565453" y="2462732"/>
                  <a:pt x="3470969" y="2457982"/>
                  <a:pt x="3253322" y="2458192"/>
                </a:cubicBezTo>
                <a:cubicBezTo>
                  <a:pt x="3020462" y="2425227"/>
                  <a:pt x="2902873" y="2442590"/>
                  <a:pt x="2585524" y="2458192"/>
                </a:cubicBezTo>
                <a:cubicBezTo>
                  <a:pt x="2278624" y="2461663"/>
                  <a:pt x="2261916" y="2436533"/>
                  <a:pt x="2118066" y="2458192"/>
                </a:cubicBezTo>
                <a:cubicBezTo>
                  <a:pt x="1957231" y="2462599"/>
                  <a:pt x="1694316" y="2459941"/>
                  <a:pt x="1550437" y="2458192"/>
                </a:cubicBezTo>
                <a:cubicBezTo>
                  <a:pt x="1432942" y="2464962"/>
                  <a:pt x="1072840" y="2487849"/>
                  <a:pt x="882639" y="2458192"/>
                </a:cubicBezTo>
                <a:cubicBezTo>
                  <a:pt x="695286" y="2421827"/>
                  <a:pt x="483664" y="2428196"/>
                  <a:pt x="281621" y="2458192"/>
                </a:cubicBezTo>
                <a:cubicBezTo>
                  <a:pt x="149689" y="2463928"/>
                  <a:pt x="-4913" y="2352019"/>
                  <a:pt x="0" y="2178400"/>
                </a:cubicBezTo>
                <a:cubicBezTo>
                  <a:pt x="46273" y="1971449"/>
                  <a:pt x="21" y="1848078"/>
                  <a:pt x="0" y="1545530"/>
                </a:cubicBezTo>
                <a:cubicBezTo>
                  <a:pt x="4148" y="1242161"/>
                  <a:pt x="4820" y="1228148"/>
                  <a:pt x="0" y="969619"/>
                </a:cubicBezTo>
                <a:cubicBezTo>
                  <a:pt x="-22302" y="705383"/>
                  <a:pt x="-2176" y="455539"/>
                  <a:pt x="0" y="279791"/>
                </a:cubicBezTo>
                <a:close/>
              </a:path>
              <a:path w="10580214" h="2458192" fill="none" stroke="0" extrusionOk="0">
                <a:moveTo>
                  <a:pt x="0" y="279791"/>
                </a:moveTo>
                <a:cubicBezTo>
                  <a:pt x="-2998" y="102478"/>
                  <a:pt x="108105" y="-16867"/>
                  <a:pt x="281621" y="0"/>
                </a:cubicBezTo>
                <a:cubicBezTo>
                  <a:pt x="499007" y="19699"/>
                  <a:pt x="594110" y="32691"/>
                  <a:pt x="849250" y="0"/>
                </a:cubicBezTo>
                <a:cubicBezTo>
                  <a:pt x="1118228" y="-19462"/>
                  <a:pt x="1161770" y="-8593"/>
                  <a:pt x="1316708" y="0"/>
                </a:cubicBezTo>
                <a:cubicBezTo>
                  <a:pt x="1455743" y="-1124"/>
                  <a:pt x="1834911" y="49187"/>
                  <a:pt x="2084676" y="0"/>
                </a:cubicBezTo>
                <a:cubicBezTo>
                  <a:pt x="2284915" y="-19387"/>
                  <a:pt x="2528219" y="45717"/>
                  <a:pt x="2952814" y="0"/>
                </a:cubicBezTo>
                <a:cubicBezTo>
                  <a:pt x="3380236" y="-28006"/>
                  <a:pt x="3447311" y="-49951"/>
                  <a:pt x="3620612" y="0"/>
                </a:cubicBezTo>
                <a:cubicBezTo>
                  <a:pt x="3815003" y="60666"/>
                  <a:pt x="3921823" y="15880"/>
                  <a:pt x="4188239" y="0"/>
                </a:cubicBezTo>
                <a:cubicBezTo>
                  <a:pt x="4469701" y="-6225"/>
                  <a:pt x="4498495" y="20491"/>
                  <a:pt x="4755868" y="0"/>
                </a:cubicBezTo>
                <a:cubicBezTo>
                  <a:pt x="5035197" y="-10762"/>
                  <a:pt x="5071478" y="15831"/>
                  <a:pt x="5223327" y="0"/>
                </a:cubicBezTo>
                <a:cubicBezTo>
                  <a:pt x="5388096" y="-14865"/>
                  <a:pt x="5566775" y="13013"/>
                  <a:pt x="5690785" y="0"/>
                </a:cubicBezTo>
                <a:cubicBezTo>
                  <a:pt x="5797935" y="4800"/>
                  <a:pt x="6018144" y="-5376"/>
                  <a:pt x="6158244" y="0"/>
                </a:cubicBezTo>
                <a:cubicBezTo>
                  <a:pt x="6346597" y="34350"/>
                  <a:pt x="6492998" y="-41615"/>
                  <a:pt x="6625702" y="0"/>
                </a:cubicBezTo>
                <a:cubicBezTo>
                  <a:pt x="6733382" y="71045"/>
                  <a:pt x="7264663" y="15902"/>
                  <a:pt x="7493840" y="0"/>
                </a:cubicBezTo>
                <a:cubicBezTo>
                  <a:pt x="7673491" y="15875"/>
                  <a:pt x="7970889" y="36185"/>
                  <a:pt x="8161638" y="0"/>
                </a:cubicBezTo>
                <a:cubicBezTo>
                  <a:pt x="8405891" y="-13818"/>
                  <a:pt x="8704159" y="-46775"/>
                  <a:pt x="9029776" y="0"/>
                </a:cubicBezTo>
                <a:cubicBezTo>
                  <a:pt x="9413239" y="-11497"/>
                  <a:pt x="9755859" y="8739"/>
                  <a:pt x="10298592" y="0"/>
                </a:cubicBezTo>
                <a:cubicBezTo>
                  <a:pt x="10437152" y="-23500"/>
                  <a:pt x="10616172" y="97126"/>
                  <a:pt x="10580214" y="279791"/>
                </a:cubicBezTo>
                <a:cubicBezTo>
                  <a:pt x="10619170" y="371863"/>
                  <a:pt x="10596643" y="651772"/>
                  <a:pt x="10580214" y="874689"/>
                </a:cubicBezTo>
                <a:cubicBezTo>
                  <a:pt x="10632581" y="1117728"/>
                  <a:pt x="10549478" y="1242990"/>
                  <a:pt x="10580214" y="1488572"/>
                </a:cubicBezTo>
                <a:cubicBezTo>
                  <a:pt x="10604646" y="1733479"/>
                  <a:pt x="10582757" y="2012823"/>
                  <a:pt x="10580214" y="2178400"/>
                </a:cubicBezTo>
                <a:cubicBezTo>
                  <a:pt x="10601380" y="2339737"/>
                  <a:pt x="10499477" y="2458364"/>
                  <a:pt x="10298592" y="2458192"/>
                </a:cubicBezTo>
                <a:cubicBezTo>
                  <a:pt x="10115017" y="2448972"/>
                  <a:pt x="9892451" y="2458686"/>
                  <a:pt x="9730963" y="2458192"/>
                </a:cubicBezTo>
                <a:cubicBezTo>
                  <a:pt x="9561248" y="2479709"/>
                  <a:pt x="9371864" y="2453960"/>
                  <a:pt x="9263505" y="2458192"/>
                </a:cubicBezTo>
                <a:cubicBezTo>
                  <a:pt x="9195637" y="2456820"/>
                  <a:pt x="8751937" y="2407344"/>
                  <a:pt x="8495537" y="2458192"/>
                </a:cubicBezTo>
                <a:cubicBezTo>
                  <a:pt x="8186990" y="2471468"/>
                  <a:pt x="8144941" y="2472406"/>
                  <a:pt x="7927908" y="2458192"/>
                </a:cubicBezTo>
                <a:cubicBezTo>
                  <a:pt x="7710733" y="2455470"/>
                  <a:pt x="7625527" y="2432450"/>
                  <a:pt x="7360281" y="2458192"/>
                </a:cubicBezTo>
                <a:cubicBezTo>
                  <a:pt x="7087753" y="2513463"/>
                  <a:pt x="6816415" y="2468273"/>
                  <a:pt x="6592313" y="2458192"/>
                </a:cubicBezTo>
                <a:cubicBezTo>
                  <a:pt x="6356192" y="2368147"/>
                  <a:pt x="6150314" y="2412205"/>
                  <a:pt x="5724175" y="2458192"/>
                </a:cubicBezTo>
                <a:cubicBezTo>
                  <a:pt x="5342053" y="2450874"/>
                  <a:pt x="5210959" y="2461572"/>
                  <a:pt x="4856038" y="2458192"/>
                </a:cubicBezTo>
                <a:cubicBezTo>
                  <a:pt x="4481096" y="2469375"/>
                  <a:pt x="4377785" y="2424967"/>
                  <a:pt x="4188239" y="2458192"/>
                </a:cubicBezTo>
                <a:cubicBezTo>
                  <a:pt x="3992235" y="2467319"/>
                  <a:pt x="3859174" y="2422934"/>
                  <a:pt x="3720781" y="2458192"/>
                </a:cubicBezTo>
                <a:cubicBezTo>
                  <a:pt x="3565455" y="2474504"/>
                  <a:pt x="3423835" y="2477947"/>
                  <a:pt x="3253322" y="2458192"/>
                </a:cubicBezTo>
                <a:cubicBezTo>
                  <a:pt x="3049945" y="2428746"/>
                  <a:pt x="2948877" y="2443374"/>
                  <a:pt x="2585524" y="2458192"/>
                </a:cubicBezTo>
                <a:cubicBezTo>
                  <a:pt x="2276182" y="2458703"/>
                  <a:pt x="2261748" y="2442359"/>
                  <a:pt x="2118066" y="2458192"/>
                </a:cubicBezTo>
                <a:cubicBezTo>
                  <a:pt x="1975983" y="2458026"/>
                  <a:pt x="1680920" y="2442052"/>
                  <a:pt x="1550437" y="2458192"/>
                </a:cubicBezTo>
                <a:cubicBezTo>
                  <a:pt x="1442289" y="2488051"/>
                  <a:pt x="1060248" y="2500246"/>
                  <a:pt x="882639" y="2458192"/>
                </a:cubicBezTo>
                <a:cubicBezTo>
                  <a:pt x="695660" y="2449020"/>
                  <a:pt x="441806" y="2406152"/>
                  <a:pt x="281621" y="2458192"/>
                </a:cubicBezTo>
                <a:cubicBezTo>
                  <a:pt x="164029" y="2525856"/>
                  <a:pt x="-13382" y="2384931"/>
                  <a:pt x="0" y="2178400"/>
                </a:cubicBezTo>
                <a:cubicBezTo>
                  <a:pt x="34950" y="1976619"/>
                  <a:pt x="-19084" y="1857193"/>
                  <a:pt x="0" y="1545530"/>
                </a:cubicBezTo>
                <a:cubicBezTo>
                  <a:pt x="4919" y="1241933"/>
                  <a:pt x="3666" y="1228268"/>
                  <a:pt x="0" y="969619"/>
                </a:cubicBezTo>
                <a:cubicBezTo>
                  <a:pt x="-34350" y="678292"/>
                  <a:pt x="-15032" y="469643"/>
                  <a:pt x="0" y="279791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4236762247">
                  <a:custGeom>
                    <a:avLst/>
                    <a:gdLst>
                      <a:gd name="connsiteX0" fmla="*/ 0 w 10580214"/>
                      <a:gd name="connsiteY0" fmla="*/ 279791 h 2458192"/>
                      <a:gd name="connsiteX1" fmla="*/ 281621 w 10580214"/>
                      <a:gd name="connsiteY1" fmla="*/ 0 h 2458192"/>
                      <a:gd name="connsiteX2" fmla="*/ 849250 w 10580214"/>
                      <a:gd name="connsiteY2" fmla="*/ 0 h 2458192"/>
                      <a:gd name="connsiteX3" fmla="*/ 1316708 w 10580214"/>
                      <a:gd name="connsiteY3" fmla="*/ 0 h 2458192"/>
                      <a:gd name="connsiteX4" fmla="*/ 2084676 w 10580214"/>
                      <a:gd name="connsiteY4" fmla="*/ 0 h 2458192"/>
                      <a:gd name="connsiteX5" fmla="*/ 2952814 w 10580214"/>
                      <a:gd name="connsiteY5" fmla="*/ 0 h 2458192"/>
                      <a:gd name="connsiteX6" fmla="*/ 3620612 w 10580214"/>
                      <a:gd name="connsiteY6" fmla="*/ 0 h 2458192"/>
                      <a:gd name="connsiteX7" fmla="*/ 4188239 w 10580214"/>
                      <a:gd name="connsiteY7" fmla="*/ 0 h 2458192"/>
                      <a:gd name="connsiteX8" fmla="*/ 4755868 w 10580214"/>
                      <a:gd name="connsiteY8" fmla="*/ 0 h 2458192"/>
                      <a:gd name="connsiteX9" fmla="*/ 5223327 w 10580214"/>
                      <a:gd name="connsiteY9" fmla="*/ 0 h 2458192"/>
                      <a:gd name="connsiteX10" fmla="*/ 5690785 w 10580214"/>
                      <a:gd name="connsiteY10" fmla="*/ 0 h 2458192"/>
                      <a:gd name="connsiteX11" fmla="*/ 6158244 w 10580214"/>
                      <a:gd name="connsiteY11" fmla="*/ 0 h 2458192"/>
                      <a:gd name="connsiteX12" fmla="*/ 6625702 w 10580214"/>
                      <a:gd name="connsiteY12" fmla="*/ 0 h 2458192"/>
                      <a:gd name="connsiteX13" fmla="*/ 7493840 w 10580214"/>
                      <a:gd name="connsiteY13" fmla="*/ 0 h 2458192"/>
                      <a:gd name="connsiteX14" fmla="*/ 8161638 w 10580214"/>
                      <a:gd name="connsiteY14" fmla="*/ 0 h 2458192"/>
                      <a:gd name="connsiteX15" fmla="*/ 9029776 w 10580214"/>
                      <a:gd name="connsiteY15" fmla="*/ 0 h 2458192"/>
                      <a:gd name="connsiteX16" fmla="*/ 10298592 w 10580214"/>
                      <a:gd name="connsiteY16" fmla="*/ 0 h 2458192"/>
                      <a:gd name="connsiteX17" fmla="*/ 10580214 w 10580214"/>
                      <a:gd name="connsiteY17" fmla="*/ 279791 h 2458192"/>
                      <a:gd name="connsiteX18" fmla="*/ 10580214 w 10580214"/>
                      <a:gd name="connsiteY18" fmla="*/ 874689 h 2458192"/>
                      <a:gd name="connsiteX19" fmla="*/ 10580214 w 10580214"/>
                      <a:gd name="connsiteY19" fmla="*/ 1488572 h 2458192"/>
                      <a:gd name="connsiteX20" fmla="*/ 10580214 w 10580214"/>
                      <a:gd name="connsiteY20" fmla="*/ 2178400 h 2458192"/>
                      <a:gd name="connsiteX21" fmla="*/ 10298592 w 10580214"/>
                      <a:gd name="connsiteY21" fmla="*/ 2458192 h 2458192"/>
                      <a:gd name="connsiteX22" fmla="*/ 9730963 w 10580214"/>
                      <a:gd name="connsiteY22" fmla="*/ 2458192 h 2458192"/>
                      <a:gd name="connsiteX23" fmla="*/ 9263505 w 10580214"/>
                      <a:gd name="connsiteY23" fmla="*/ 2458192 h 2458192"/>
                      <a:gd name="connsiteX24" fmla="*/ 8495537 w 10580214"/>
                      <a:gd name="connsiteY24" fmla="*/ 2458192 h 2458192"/>
                      <a:gd name="connsiteX25" fmla="*/ 7927908 w 10580214"/>
                      <a:gd name="connsiteY25" fmla="*/ 2458192 h 2458192"/>
                      <a:gd name="connsiteX26" fmla="*/ 7360281 w 10580214"/>
                      <a:gd name="connsiteY26" fmla="*/ 2458192 h 2458192"/>
                      <a:gd name="connsiteX27" fmla="*/ 6592313 w 10580214"/>
                      <a:gd name="connsiteY27" fmla="*/ 2458192 h 2458192"/>
                      <a:gd name="connsiteX28" fmla="*/ 5724175 w 10580214"/>
                      <a:gd name="connsiteY28" fmla="*/ 2458192 h 2458192"/>
                      <a:gd name="connsiteX29" fmla="*/ 4856038 w 10580214"/>
                      <a:gd name="connsiteY29" fmla="*/ 2458192 h 2458192"/>
                      <a:gd name="connsiteX30" fmla="*/ 4188239 w 10580214"/>
                      <a:gd name="connsiteY30" fmla="*/ 2458192 h 2458192"/>
                      <a:gd name="connsiteX31" fmla="*/ 3720781 w 10580214"/>
                      <a:gd name="connsiteY31" fmla="*/ 2458192 h 2458192"/>
                      <a:gd name="connsiteX32" fmla="*/ 3253322 w 10580214"/>
                      <a:gd name="connsiteY32" fmla="*/ 2458192 h 2458192"/>
                      <a:gd name="connsiteX33" fmla="*/ 2585524 w 10580214"/>
                      <a:gd name="connsiteY33" fmla="*/ 2458192 h 2458192"/>
                      <a:gd name="connsiteX34" fmla="*/ 2118066 w 10580214"/>
                      <a:gd name="connsiteY34" fmla="*/ 2458192 h 2458192"/>
                      <a:gd name="connsiteX35" fmla="*/ 1550437 w 10580214"/>
                      <a:gd name="connsiteY35" fmla="*/ 2458192 h 2458192"/>
                      <a:gd name="connsiteX36" fmla="*/ 882639 w 10580214"/>
                      <a:gd name="connsiteY36" fmla="*/ 2458192 h 2458192"/>
                      <a:gd name="connsiteX37" fmla="*/ 281621 w 10580214"/>
                      <a:gd name="connsiteY37" fmla="*/ 2458192 h 2458192"/>
                      <a:gd name="connsiteX38" fmla="*/ 0 w 10580214"/>
                      <a:gd name="connsiteY38" fmla="*/ 2178400 h 2458192"/>
                      <a:gd name="connsiteX39" fmla="*/ 0 w 10580214"/>
                      <a:gd name="connsiteY39" fmla="*/ 1545530 h 2458192"/>
                      <a:gd name="connsiteX40" fmla="*/ 0 w 10580214"/>
                      <a:gd name="connsiteY40" fmla="*/ 969619 h 2458192"/>
                      <a:gd name="connsiteX41" fmla="*/ 0 w 10580214"/>
                      <a:gd name="connsiteY41" fmla="*/ 279791 h 2458192"/>
                      <a:gd name="connsiteX0" fmla="*/ 0 w 10580214"/>
                      <a:gd name="connsiteY0" fmla="*/ 279791 h 2458192"/>
                      <a:gd name="connsiteX1" fmla="*/ 281621 w 10580214"/>
                      <a:gd name="connsiteY1" fmla="*/ 0 h 2458192"/>
                      <a:gd name="connsiteX2" fmla="*/ 1049588 w 10580214"/>
                      <a:gd name="connsiteY2" fmla="*/ 0 h 2458192"/>
                      <a:gd name="connsiteX3" fmla="*/ 1617217 w 10580214"/>
                      <a:gd name="connsiteY3" fmla="*/ 0 h 2458192"/>
                      <a:gd name="connsiteX4" fmla="*/ 1984506 w 10580214"/>
                      <a:gd name="connsiteY4" fmla="*/ 0 h 2458192"/>
                      <a:gd name="connsiteX5" fmla="*/ 2552134 w 10580214"/>
                      <a:gd name="connsiteY5" fmla="*/ 0 h 2458192"/>
                      <a:gd name="connsiteX6" fmla="*/ 2919423 w 10580214"/>
                      <a:gd name="connsiteY6" fmla="*/ 0 h 2458192"/>
                      <a:gd name="connsiteX7" fmla="*/ 3787561 w 10580214"/>
                      <a:gd name="connsiteY7" fmla="*/ 0 h 2458192"/>
                      <a:gd name="connsiteX8" fmla="*/ 4255020 w 10580214"/>
                      <a:gd name="connsiteY8" fmla="*/ 0 h 2458192"/>
                      <a:gd name="connsiteX9" fmla="*/ 5022987 w 10580214"/>
                      <a:gd name="connsiteY9" fmla="*/ 0 h 2458192"/>
                      <a:gd name="connsiteX10" fmla="*/ 5490446 w 10580214"/>
                      <a:gd name="connsiteY10" fmla="*/ 0 h 2458192"/>
                      <a:gd name="connsiteX11" fmla="*/ 6358583 w 10580214"/>
                      <a:gd name="connsiteY11" fmla="*/ 0 h 2458192"/>
                      <a:gd name="connsiteX12" fmla="*/ 6826042 w 10580214"/>
                      <a:gd name="connsiteY12" fmla="*/ 0 h 2458192"/>
                      <a:gd name="connsiteX13" fmla="*/ 7493840 w 10580214"/>
                      <a:gd name="connsiteY13" fmla="*/ 0 h 2458192"/>
                      <a:gd name="connsiteX14" fmla="*/ 8361978 w 10580214"/>
                      <a:gd name="connsiteY14" fmla="*/ 0 h 2458192"/>
                      <a:gd name="connsiteX15" fmla="*/ 8929606 w 10580214"/>
                      <a:gd name="connsiteY15" fmla="*/ 0 h 2458192"/>
                      <a:gd name="connsiteX16" fmla="*/ 9497234 w 10580214"/>
                      <a:gd name="connsiteY16" fmla="*/ 0 h 2458192"/>
                      <a:gd name="connsiteX17" fmla="*/ 10298592 w 10580214"/>
                      <a:gd name="connsiteY17" fmla="*/ 0 h 2458192"/>
                      <a:gd name="connsiteX18" fmla="*/ 10580214 w 10580214"/>
                      <a:gd name="connsiteY18" fmla="*/ 279791 h 2458192"/>
                      <a:gd name="connsiteX19" fmla="*/ 10580214 w 10580214"/>
                      <a:gd name="connsiteY19" fmla="*/ 893674 h 2458192"/>
                      <a:gd name="connsiteX20" fmla="*/ 10580214 w 10580214"/>
                      <a:gd name="connsiteY20" fmla="*/ 1469586 h 2458192"/>
                      <a:gd name="connsiteX21" fmla="*/ 10580214 w 10580214"/>
                      <a:gd name="connsiteY21" fmla="*/ 2178400 h 2458192"/>
                      <a:gd name="connsiteX22" fmla="*/ 10298592 w 10580214"/>
                      <a:gd name="connsiteY22" fmla="*/ 2458192 h 2458192"/>
                      <a:gd name="connsiteX23" fmla="*/ 9630794 w 10580214"/>
                      <a:gd name="connsiteY23" fmla="*/ 2458192 h 2458192"/>
                      <a:gd name="connsiteX24" fmla="*/ 9163335 w 10580214"/>
                      <a:gd name="connsiteY24" fmla="*/ 2458192 h 2458192"/>
                      <a:gd name="connsiteX25" fmla="*/ 8595707 w 10580214"/>
                      <a:gd name="connsiteY25" fmla="*/ 2458192 h 2458192"/>
                      <a:gd name="connsiteX26" fmla="*/ 7827739 w 10580214"/>
                      <a:gd name="connsiteY26" fmla="*/ 2458192 h 2458192"/>
                      <a:gd name="connsiteX27" fmla="*/ 7360281 w 10580214"/>
                      <a:gd name="connsiteY27" fmla="*/ 2458192 h 2458192"/>
                      <a:gd name="connsiteX28" fmla="*/ 6992991 w 10580214"/>
                      <a:gd name="connsiteY28" fmla="*/ 2458192 h 2458192"/>
                      <a:gd name="connsiteX29" fmla="*/ 6325193 w 10580214"/>
                      <a:gd name="connsiteY29" fmla="*/ 2458192 h 2458192"/>
                      <a:gd name="connsiteX30" fmla="*/ 5957904 w 10580214"/>
                      <a:gd name="connsiteY30" fmla="*/ 2458192 h 2458192"/>
                      <a:gd name="connsiteX31" fmla="*/ 5390276 w 10580214"/>
                      <a:gd name="connsiteY31" fmla="*/ 2458192 h 2458192"/>
                      <a:gd name="connsiteX32" fmla="*/ 4922818 w 10580214"/>
                      <a:gd name="connsiteY32" fmla="*/ 2458192 h 2458192"/>
                      <a:gd name="connsiteX33" fmla="*/ 4255020 w 10580214"/>
                      <a:gd name="connsiteY33" fmla="*/ 2458192 h 2458192"/>
                      <a:gd name="connsiteX34" fmla="*/ 3787561 w 10580214"/>
                      <a:gd name="connsiteY34" fmla="*/ 2458192 h 2458192"/>
                      <a:gd name="connsiteX35" fmla="*/ 3420272 w 10580214"/>
                      <a:gd name="connsiteY35" fmla="*/ 2458192 h 2458192"/>
                      <a:gd name="connsiteX36" fmla="*/ 2552134 w 10580214"/>
                      <a:gd name="connsiteY36" fmla="*/ 2458192 h 2458192"/>
                      <a:gd name="connsiteX37" fmla="*/ 1683997 w 10580214"/>
                      <a:gd name="connsiteY37" fmla="*/ 2458192 h 2458192"/>
                      <a:gd name="connsiteX38" fmla="*/ 916029 w 10580214"/>
                      <a:gd name="connsiteY38" fmla="*/ 2458192 h 2458192"/>
                      <a:gd name="connsiteX39" fmla="*/ 281621 w 10580214"/>
                      <a:gd name="connsiteY39" fmla="*/ 2458192 h 2458192"/>
                      <a:gd name="connsiteX40" fmla="*/ 0 w 10580214"/>
                      <a:gd name="connsiteY40" fmla="*/ 2178400 h 2458192"/>
                      <a:gd name="connsiteX41" fmla="*/ 0 w 10580214"/>
                      <a:gd name="connsiteY41" fmla="*/ 1526544 h 2458192"/>
                      <a:gd name="connsiteX42" fmla="*/ 0 w 10580214"/>
                      <a:gd name="connsiteY42" fmla="*/ 874689 h 2458192"/>
                      <a:gd name="connsiteX43" fmla="*/ 0 w 10580214"/>
                      <a:gd name="connsiteY43" fmla="*/ 279791 h 245819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</a:cxnLst>
                    <a:rect l="l" t="t" r="r" b="b"/>
                    <a:pathLst>
                      <a:path w="10580214" h="2458192" fill="none" extrusionOk="0">
                        <a:moveTo>
                          <a:pt x="0" y="279791"/>
                        </a:moveTo>
                        <a:cubicBezTo>
                          <a:pt x="-13277" y="87606"/>
                          <a:pt x="91359" y="-16151"/>
                          <a:pt x="281621" y="0"/>
                        </a:cubicBezTo>
                        <a:cubicBezTo>
                          <a:pt x="483840" y="8948"/>
                          <a:pt x="577403" y="32539"/>
                          <a:pt x="849250" y="0"/>
                        </a:cubicBezTo>
                        <a:cubicBezTo>
                          <a:pt x="1117575" y="-20170"/>
                          <a:pt x="1155580" y="-8005"/>
                          <a:pt x="1316708" y="0"/>
                        </a:cubicBezTo>
                        <a:cubicBezTo>
                          <a:pt x="1452483" y="10688"/>
                          <a:pt x="1867241" y="14553"/>
                          <a:pt x="2084676" y="0"/>
                        </a:cubicBezTo>
                        <a:cubicBezTo>
                          <a:pt x="2283308" y="-30090"/>
                          <a:pt x="2528569" y="33001"/>
                          <a:pt x="2952814" y="0"/>
                        </a:cubicBezTo>
                        <a:cubicBezTo>
                          <a:pt x="3377061" y="-27164"/>
                          <a:pt x="3443925" y="-49274"/>
                          <a:pt x="3620612" y="0"/>
                        </a:cubicBezTo>
                        <a:cubicBezTo>
                          <a:pt x="3793794" y="36629"/>
                          <a:pt x="3917706" y="-9942"/>
                          <a:pt x="4188239" y="0"/>
                        </a:cubicBezTo>
                        <a:cubicBezTo>
                          <a:pt x="4461368" y="-3617"/>
                          <a:pt x="4496435" y="17660"/>
                          <a:pt x="4755868" y="0"/>
                        </a:cubicBezTo>
                        <a:cubicBezTo>
                          <a:pt x="5026699" y="-21730"/>
                          <a:pt x="5069384" y="16236"/>
                          <a:pt x="5223327" y="0"/>
                        </a:cubicBezTo>
                        <a:cubicBezTo>
                          <a:pt x="5378967" y="-13227"/>
                          <a:pt x="5569556" y="15192"/>
                          <a:pt x="5690785" y="0"/>
                        </a:cubicBezTo>
                        <a:cubicBezTo>
                          <a:pt x="5807601" y="-18294"/>
                          <a:pt x="6012456" y="-12420"/>
                          <a:pt x="6158244" y="0"/>
                        </a:cubicBezTo>
                        <a:cubicBezTo>
                          <a:pt x="6320448" y="39027"/>
                          <a:pt x="6496456" y="-37132"/>
                          <a:pt x="6625702" y="0"/>
                        </a:cubicBezTo>
                        <a:cubicBezTo>
                          <a:pt x="6774533" y="29529"/>
                          <a:pt x="7258488" y="19193"/>
                          <a:pt x="7493840" y="0"/>
                        </a:cubicBezTo>
                        <a:cubicBezTo>
                          <a:pt x="7724322" y="590"/>
                          <a:pt x="7937411" y="48976"/>
                          <a:pt x="8161638" y="0"/>
                        </a:cubicBezTo>
                        <a:cubicBezTo>
                          <a:pt x="8342857" y="-28469"/>
                          <a:pt x="8675896" y="-45684"/>
                          <a:pt x="9029776" y="0"/>
                        </a:cubicBezTo>
                        <a:cubicBezTo>
                          <a:pt x="9397497" y="-33221"/>
                          <a:pt x="9766727" y="-67619"/>
                          <a:pt x="10298592" y="0"/>
                        </a:cubicBezTo>
                        <a:cubicBezTo>
                          <a:pt x="10442150" y="-18773"/>
                          <a:pt x="10615576" y="116665"/>
                          <a:pt x="10580214" y="279791"/>
                        </a:cubicBezTo>
                        <a:cubicBezTo>
                          <a:pt x="10587265" y="411202"/>
                          <a:pt x="10620148" y="646123"/>
                          <a:pt x="10580214" y="874689"/>
                        </a:cubicBezTo>
                        <a:cubicBezTo>
                          <a:pt x="10600491" y="1091285"/>
                          <a:pt x="10562294" y="1255437"/>
                          <a:pt x="10580214" y="1488572"/>
                        </a:cubicBezTo>
                        <a:cubicBezTo>
                          <a:pt x="10639616" y="1736196"/>
                          <a:pt x="10560619" y="1969374"/>
                          <a:pt x="10580214" y="2178400"/>
                        </a:cubicBezTo>
                        <a:cubicBezTo>
                          <a:pt x="10603894" y="2333300"/>
                          <a:pt x="10478731" y="2461707"/>
                          <a:pt x="10298592" y="2458192"/>
                        </a:cubicBezTo>
                        <a:cubicBezTo>
                          <a:pt x="10131253" y="2443354"/>
                          <a:pt x="9885601" y="2447595"/>
                          <a:pt x="9730963" y="2458192"/>
                        </a:cubicBezTo>
                        <a:cubicBezTo>
                          <a:pt x="9566868" y="2476322"/>
                          <a:pt x="9379757" y="2446836"/>
                          <a:pt x="9263505" y="2458192"/>
                        </a:cubicBezTo>
                        <a:cubicBezTo>
                          <a:pt x="9183616" y="2456089"/>
                          <a:pt x="8785619" y="2423153"/>
                          <a:pt x="8495537" y="2458192"/>
                        </a:cubicBezTo>
                        <a:cubicBezTo>
                          <a:pt x="8183475" y="2477546"/>
                          <a:pt x="8147507" y="2474370"/>
                          <a:pt x="7927908" y="2458192"/>
                        </a:cubicBezTo>
                        <a:cubicBezTo>
                          <a:pt x="7710152" y="2449666"/>
                          <a:pt x="7633828" y="2437295"/>
                          <a:pt x="7360281" y="2458192"/>
                        </a:cubicBezTo>
                        <a:cubicBezTo>
                          <a:pt x="7111993" y="2482251"/>
                          <a:pt x="6795623" y="2482873"/>
                          <a:pt x="6592313" y="2458192"/>
                        </a:cubicBezTo>
                        <a:cubicBezTo>
                          <a:pt x="6335222" y="2418837"/>
                          <a:pt x="6095637" y="2412029"/>
                          <a:pt x="5724175" y="2458192"/>
                        </a:cubicBezTo>
                        <a:cubicBezTo>
                          <a:pt x="5324687" y="2433642"/>
                          <a:pt x="5232352" y="2472073"/>
                          <a:pt x="4856038" y="2458192"/>
                        </a:cubicBezTo>
                        <a:cubicBezTo>
                          <a:pt x="4475825" y="2461335"/>
                          <a:pt x="4360474" y="2442595"/>
                          <a:pt x="4188239" y="2458192"/>
                        </a:cubicBezTo>
                        <a:cubicBezTo>
                          <a:pt x="3996721" y="2475020"/>
                          <a:pt x="3881826" y="2426383"/>
                          <a:pt x="3720781" y="2458192"/>
                        </a:cubicBezTo>
                        <a:cubicBezTo>
                          <a:pt x="3566620" y="2480278"/>
                          <a:pt x="3416024" y="2477486"/>
                          <a:pt x="3253322" y="2458192"/>
                        </a:cubicBezTo>
                        <a:cubicBezTo>
                          <a:pt x="3065917" y="2447132"/>
                          <a:pt x="2921023" y="2446275"/>
                          <a:pt x="2585524" y="2458192"/>
                        </a:cubicBezTo>
                        <a:cubicBezTo>
                          <a:pt x="2273698" y="2456446"/>
                          <a:pt x="2262242" y="2442726"/>
                          <a:pt x="2118066" y="2458192"/>
                        </a:cubicBezTo>
                        <a:cubicBezTo>
                          <a:pt x="1979379" y="2461916"/>
                          <a:pt x="1674949" y="2434821"/>
                          <a:pt x="1550437" y="2458192"/>
                        </a:cubicBezTo>
                        <a:cubicBezTo>
                          <a:pt x="1416551" y="2486620"/>
                          <a:pt x="1078023" y="2474876"/>
                          <a:pt x="882639" y="2458192"/>
                        </a:cubicBezTo>
                        <a:cubicBezTo>
                          <a:pt x="705693" y="2418890"/>
                          <a:pt x="443462" y="2422431"/>
                          <a:pt x="281621" y="2458192"/>
                        </a:cubicBezTo>
                        <a:cubicBezTo>
                          <a:pt x="146165" y="2503801"/>
                          <a:pt x="-10195" y="2347495"/>
                          <a:pt x="0" y="2178400"/>
                        </a:cubicBezTo>
                        <a:cubicBezTo>
                          <a:pt x="22197" y="1974931"/>
                          <a:pt x="-2012" y="1860925"/>
                          <a:pt x="0" y="1545530"/>
                        </a:cubicBezTo>
                        <a:cubicBezTo>
                          <a:pt x="5012" y="1239805"/>
                          <a:pt x="2978" y="1226894"/>
                          <a:pt x="0" y="969619"/>
                        </a:cubicBezTo>
                        <a:cubicBezTo>
                          <a:pt x="5713" y="702071"/>
                          <a:pt x="208" y="490570"/>
                          <a:pt x="0" y="279791"/>
                        </a:cubicBezTo>
                        <a:close/>
                      </a:path>
                      <a:path w="10580214" h="2458192" stroke="0" extrusionOk="0">
                        <a:moveTo>
                          <a:pt x="0" y="279791"/>
                        </a:moveTo>
                        <a:cubicBezTo>
                          <a:pt x="13774" y="123176"/>
                          <a:pt x="155340" y="-12099"/>
                          <a:pt x="281621" y="0"/>
                        </a:cubicBezTo>
                        <a:cubicBezTo>
                          <a:pt x="660430" y="-11470"/>
                          <a:pt x="782940" y="14330"/>
                          <a:pt x="1049588" y="0"/>
                        </a:cubicBezTo>
                        <a:cubicBezTo>
                          <a:pt x="1318415" y="1530"/>
                          <a:pt x="1486338" y="-27044"/>
                          <a:pt x="1617217" y="0"/>
                        </a:cubicBezTo>
                        <a:cubicBezTo>
                          <a:pt x="1763899" y="13823"/>
                          <a:pt x="1919127" y="-3154"/>
                          <a:pt x="1984506" y="0"/>
                        </a:cubicBezTo>
                        <a:cubicBezTo>
                          <a:pt x="2016714" y="18185"/>
                          <a:pt x="2338480" y="-6744"/>
                          <a:pt x="2552134" y="0"/>
                        </a:cubicBezTo>
                        <a:cubicBezTo>
                          <a:pt x="2745532" y="3481"/>
                          <a:pt x="2804411" y="-9007"/>
                          <a:pt x="2919423" y="0"/>
                        </a:cubicBezTo>
                        <a:cubicBezTo>
                          <a:pt x="3009278" y="-43767"/>
                          <a:pt x="3542082" y="-10726"/>
                          <a:pt x="3787561" y="0"/>
                        </a:cubicBezTo>
                        <a:cubicBezTo>
                          <a:pt x="4003593" y="35004"/>
                          <a:pt x="4061296" y="10229"/>
                          <a:pt x="4255020" y="0"/>
                        </a:cubicBezTo>
                        <a:cubicBezTo>
                          <a:pt x="4412831" y="19217"/>
                          <a:pt x="4663733" y="-14234"/>
                          <a:pt x="5022987" y="0"/>
                        </a:cubicBezTo>
                        <a:cubicBezTo>
                          <a:pt x="5368747" y="-24388"/>
                          <a:pt x="5382744" y="-20339"/>
                          <a:pt x="5490446" y="0"/>
                        </a:cubicBezTo>
                        <a:cubicBezTo>
                          <a:pt x="5571366" y="15424"/>
                          <a:pt x="6101259" y="29376"/>
                          <a:pt x="6358583" y="0"/>
                        </a:cubicBezTo>
                        <a:cubicBezTo>
                          <a:pt x="6623539" y="-33018"/>
                          <a:pt x="6601049" y="13584"/>
                          <a:pt x="6826042" y="0"/>
                        </a:cubicBezTo>
                        <a:cubicBezTo>
                          <a:pt x="7012967" y="-19270"/>
                          <a:pt x="7338036" y="22074"/>
                          <a:pt x="7493840" y="0"/>
                        </a:cubicBezTo>
                        <a:cubicBezTo>
                          <a:pt x="7619367" y="-51243"/>
                          <a:pt x="8171357" y="-21789"/>
                          <a:pt x="8361978" y="0"/>
                        </a:cubicBezTo>
                        <a:cubicBezTo>
                          <a:pt x="8540260" y="13415"/>
                          <a:pt x="8684718" y="248"/>
                          <a:pt x="8929606" y="0"/>
                        </a:cubicBezTo>
                        <a:cubicBezTo>
                          <a:pt x="9073933" y="25352"/>
                          <a:pt x="9237409" y="2690"/>
                          <a:pt x="9497234" y="0"/>
                        </a:cubicBezTo>
                        <a:cubicBezTo>
                          <a:pt x="9735711" y="13386"/>
                          <a:pt x="10054295" y="2855"/>
                          <a:pt x="10298592" y="0"/>
                        </a:cubicBezTo>
                        <a:cubicBezTo>
                          <a:pt x="10495758" y="578"/>
                          <a:pt x="10602294" y="121450"/>
                          <a:pt x="10580214" y="279791"/>
                        </a:cubicBezTo>
                        <a:cubicBezTo>
                          <a:pt x="10544512" y="499555"/>
                          <a:pt x="10543305" y="644600"/>
                          <a:pt x="10580214" y="893674"/>
                        </a:cubicBezTo>
                        <a:cubicBezTo>
                          <a:pt x="10593804" y="1154286"/>
                          <a:pt x="10605480" y="1197429"/>
                          <a:pt x="10580214" y="1469586"/>
                        </a:cubicBezTo>
                        <a:cubicBezTo>
                          <a:pt x="10556223" y="1731358"/>
                          <a:pt x="10568255" y="1817138"/>
                          <a:pt x="10580214" y="2178400"/>
                        </a:cubicBezTo>
                        <a:cubicBezTo>
                          <a:pt x="10600171" y="2360763"/>
                          <a:pt x="10501014" y="2503360"/>
                          <a:pt x="10298592" y="2458192"/>
                        </a:cubicBezTo>
                        <a:cubicBezTo>
                          <a:pt x="10082672" y="2477754"/>
                          <a:pt x="9862030" y="2494066"/>
                          <a:pt x="9630794" y="2458192"/>
                        </a:cubicBezTo>
                        <a:cubicBezTo>
                          <a:pt x="9374887" y="2433558"/>
                          <a:pt x="9310462" y="2461487"/>
                          <a:pt x="9163335" y="2458192"/>
                        </a:cubicBezTo>
                        <a:cubicBezTo>
                          <a:pt x="9008883" y="2455462"/>
                          <a:pt x="8794684" y="2516306"/>
                          <a:pt x="8595707" y="2458192"/>
                        </a:cubicBezTo>
                        <a:cubicBezTo>
                          <a:pt x="8398056" y="2393287"/>
                          <a:pt x="8052669" y="2454734"/>
                          <a:pt x="7827739" y="2458192"/>
                        </a:cubicBezTo>
                        <a:cubicBezTo>
                          <a:pt x="7636196" y="2466422"/>
                          <a:pt x="7534934" y="2454401"/>
                          <a:pt x="7360281" y="2458192"/>
                        </a:cubicBezTo>
                        <a:cubicBezTo>
                          <a:pt x="7164471" y="2463834"/>
                          <a:pt x="7116228" y="2442181"/>
                          <a:pt x="6992991" y="2458192"/>
                        </a:cubicBezTo>
                        <a:cubicBezTo>
                          <a:pt x="6854595" y="2459288"/>
                          <a:pt x="6477345" y="2439163"/>
                          <a:pt x="6325193" y="2458192"/>
                        </a:cubicBezTo>
                        <a:cubicBezTo>
                          <a:pt x="6169637" y="2458682"/>
                          <a:pt x="6082165" y="2442652"/>
                          <a:pt x="5957904" y="2458192"/>
                        </a:cubicBezTo>
                        <a:cubicBezTo>
                          <a:pt x="5826900" y="2469251"/>
                          <a:pt x="5567418" y="2477304"/>
                          <a:pt x="5390276" y="2458192"/>
                        </a:cubicBezTo>
                        <a:cubicBezTo>
                          <a:pt x="5252689" y="2486737"/>
                          <a:pt x="5073943" y="2464160"/>
                          <a:pt x="4922818" y="2458192"/>
                        </a:cubicBezTo>
                        <a:cubicBezTo>
                          <a:pt x="4799635" y="2438942"/>
                          <a:pt x="4420275" y="2482010"/>
                          <a:pt x="4255020" y="2458192"/>
                        </a:cubicBezTo>
                        <a:cubicBezTo>
                          <a:pt x="4091682" y="2464511"/>
                          <a:pt x="3970600" y="2470355"/>
                          <a:pt x="3787561" y="2458192"/>
                        </a:cubicBezTo>
                        <a:cubicBezTo>
                          <a:pt x="3617864" y="2455849"/>
                          <a:pt x="3574297" y="2463840"/>
                          <a:pt x="3420272" y="2458192"/>
                        </a:cubicBezTo>
                        <a:cubicBezTo>
                          <a:pt x="3266565" y="2472298"/>
                          <a:pt x="2908732" y="2409036"/>
                          <a:pt x="2552134" y="2458192"/>
                        </a:cubicBezTo>
                        <a:cubicBezTo>
                          <a:pt x="2194666" y="2481376"/>
                          <a:pt x="1955812" y="2434907"/>
                          <a:pt x="1683997" y="2458192"/>
                        </a:cubicBezTo>
                        <a:cubicBezTo>
                          <a:pt x="1433023" y="2491823"/>
                          <a:pt x="1110542" y="2464027"/>
                          <a:pt x="916029" y="2458192"/>
                        </a:cubicBezTo>
                        <a:cubicBezTo>
                          <a:pt x="734820" y="2446281"/>
                          <a:pt x="449887" y="2481802"/>
                          <a:pt x="281621" y="2458192"/>
                        </a:cubicBezTo>
                        <a:cubicBezTo>
                          <a:pt x="142247" y="2471025"/>
                          <a:pt x="-14863" y="2295188"/>
                          <a:pt x="0" y="2178400"/>
                        </a:cubicBezTo>
                        <a:cubicBezTo>
                          <a:pt x="-7002" y="1930786"/>
                          <a:pt x="3113" y="1809542"/>
                          <a:pt x="0" y="1526544"/>
                        </a:cubicBezTo>
                        <a:cubicBezTo>
                          <a:pt x="36740" y="1228640"/>
                          <a:pt x="22867" y="1067200"/>
                          <a:pt x="0" y="874689"/>
                        </a:cubicBezTo>
                        <a:cubicBezTo>
                          <a:pt x="-17647" y="698172"/>
                          <a:pt x="-10111" y="418874"/>
                          <a:pt x="0" y="279791"/>
                        </a:cubicBezTo>
                        <a:close/>
                      </a:path>
                      <a:path w="10580214" h="2458192" fill="none" stroke="0" extrusionOk="0">
                        <a:moveTo>
                          <a:pt x="0" y="279791"/>
                        </a:moveTo>
                        <a:cubicBezTo>
                          <a:pt x="26044" y="120870"/>
                          <a:pt x="122563" y="-24520"/>
                          <a:pt x="281621" y="0"/>
                        </a:cubicBezTo>
                        <a:cubicBezTo>
                          <a:pt x="495728" y="23209"/>
                          <a:pt x="603320" y="22944"/>
                          <a:pt x="849250" y="0"/>
                        </a:cubicBezTo>
                        <a:cubicBezTo>
                          <a:pt x="1119259" y="-20356"/>
                          <a:pt x="1155828" y="-5257"/>
                          <a:pt x="1316708" y="0"/>
                        </a:cubicBezTo>
                        <a:cubicBezTo>
                          <a:pt x="1490333" y="-20316"/>
                          <a:pt x="1845765" y="56090"/>
                          <a:pt x="2084676" y="0"/>
                        </a:cubicBezTo>
                        <a:cubicBezTo>
                          <a:pt x="2294572" y="18998"/>
                          <a:pt x="2538640" y="33813"/>
                          <a:pt x="2952814" y="0"/>
                        </a:cubicBezTo>
                        <a:cubicBezTo>
                          <a:pt x="3368627" y="-21074"/>
                          <a:pt x="3456649" y="-33328"/>
                          <a:pt x="3620612" y="0"/>
                        </a:cubicBezTo>
                        <a:cubicBezTo>
                          <a:pt x="3795677" y="34564"/>
                          <a:pt x="3916427" y="12474"/>
                          <a:pt x="4188239" y="0"/>
                        </a:cubicBezTo>
                        <a:cubicBezTo>
                          <a:pt x="4464013" y="3802"/>
                          <a:pt x="4502011" y="26935"/>
                          <a:pt x="4755868" y="0"/>
                        </a:cubicBezTo>
                        <a:cubicBezTo>
                          <a:pt x="5022585" y="-10007"/>
                          <a:pt x="5082443" y="7196"/>
                          <a:pt x="5223327" y="0"/>
                        </a:cubicBezTo>
                        <a:cubicBezTo>
                          <a:pt x="5395252" y="-12848"/>
                          <a:pt x="5578425" y="8450"/>
                          <a:pt x="5690785" y="0"/>
                        </a:cubicBezTo>
                        <a:cubicBezTo>
                          <a:pt x="5792672" y="-11319"/>
                          <a:pt x="6028425" y="3327"/>
                          <a:pt x="6158244" y="0"/>
                        </a:cubicBezTo>
                        <a:cubicBezTo>
                          <a:pt x="6318150" y="14428"/>
                          <a:pt x="6458520" y="-26748"/>
                          <a:pt x="6625702" y="0"/>
                        </a:cubicBezTo>
                        <a:cubicBezTo>
                          <a:pt x="6755578" y="34660"/>
                          <a:pt x="7305505" y="8424"/>
                          <a:pt x="7493840" y="0"/>
                        </a:cubicBezTo>
                        <a:cubicBezTo>
                          <a:pt x="7684737" y="-16709"/>
                          <a:pt x="7977976" y="-7353"/>
                          <a:pt x="8161638" y="0"/>
                        </a:cubicBezTo>
                        <a:cubicBezTo>
                          <a:pt x="8432346" y="-51"/>
                          <a:pt x="8738743" y="-42654"/>
                          <a:pt x="9029776" y="0"/>
                        </a:cubicBezTo>
                        <a:cubicBezTo>
                          <a:pt x="9425636" y="89668"/>
                          <a:pt x="9750144" y="12210"/>
                          <a:pt x="10298592" y="0"/>
                        </a:cubicBezTo>
                        <a:cubicBezTo>
                          <a:pt x="10426352" y="-48012"/>
                          <a:pt x="10577180" y="94181"/>
                          <a:pt x="10580214" y="279791"/>
                        </a:cubicBezTo>
                        <a:cubicBezTo>
                          <a:pt x="10629411" y="385560"/>
                          <a:pt x="10532815" y="661957"/>
                          <a:pt x="10580214" y="874689"/>
                        </a:cubicBezTo>
                        <a:cubicBezTo>
                          <a:pt x="10600595" y="1101261"/>
                          <a:pt x="10535249" y="1252942"/>
                          <a:pt x="10580214" y="1488572"/>
                        </a:cubicBezTo>
                        <a:cubicBezTo>
                          <a:pt x="10597349" y="1708984"/>
                          <a:pt x="10571069" y="2005757"/>
                          <a:pt x="10580214" y="2178400"/>
                        </a:cubicBezTo>
                        <a:cubicBezTo>
                          <a:pt x="10588473" y="2371065"/>
                          <a:pt x="10461399" y="2475564"/>
                          <a:pt x="10298592" y="2458192"/>
                        </a:cubicBezTo>
                        <a:cubicBezTo>
                          <a:pt x="10119816" y="2449270"/>
                          <a:pt x="9895875" y="2457697"/>
                          <a:pt x="9730963" y="2458192"/>
                        </a:cubicBezTo>
                        <a:cubicBezTo>
                          <a:pt x="9560857" y="2476604"/>
                          <a:pt x="9361179" y="2466143"/>
                          <a:pt x="9263505" y="2458192"/>
                        </a:cubicBezTo>
                        <a:cubicBezTo>
                          <a:pt x="9220318" y="2469289"/>
                          <a:pt x="8787460" y="2436403"/>
                          <a:pt x="8495537" y="2458192"/>
                        </a:cubicBezTo>
                        <a:cubicBezTo>
                          <a:pt x="8193134" y="2472332"/>
                          <a:pt x="8134248" y="2458372"/>
                          <a:pt x="7927908" y="2458192"/>
                        </a:cubicBezTo>
                        <a:cubicBezTo>
                          <a:pt x="7713025" y="2453024"/>
                          <a:pt x="7637383" y="2446462"/>
                          <a:pt x="7360281" y="2458192"/>
                        </a:cubicBezTo>
                        <a:cubicBezTo>
                          <a:pt x="7050245" y="2508919"/>
                          <a:pt x="6832531" y="2435436"/>
                          <a:pt x="6592313" y="2458192"/>
                        </a:cubicBezTo>
                        <a:cubicBezTo>
                          <a:pt x="6377157" y="2449889"/>
                          <a:pt x="6143033" y="2468750"/>
                          <a:pt x="5724175" y="2458192"/>
                        </a:cubicBezTo>
                        <a:cubicBezTo>
                          <a:pt x="5366441" y="2468330"/>
                          <a:pt x="5198568" y="2448619"/>
                          <a:pt x="4856038" y="2458192"/>
                        </a:cubicBezTo>
                        <a:cubicBezTo>
                          <a:pt x="4494433" y="2463711"/>
                          <a:pt x="4375088" y="2437221"/>
                          <a:pt x="4188239" y="2458192"/>
                        </a:cubicBezTo>
                        <a:cubicBezTo>
                          <a:pt x="3997903" y="2452212"/>
                          <a:pt x="3854674" y="2431526"/>
                          <a:pt x="3720781" y="2458192"/>
                        </a:cubicBezTo>
                        <a:cubicBezTo>
                          <a:pt x="3558846" y="2467296"/>
                          <a:pt x="3469876" y="2465521"/>
                          <a:pt x="3253322" y="2458192"/>
                        </a:cubicBezTo>
                        <a:cubicBezTo>
                          <a:pt x="3049463" y="2435386"/>
                          <a:pt x="2912794" y="2454985"/>
                          <a:pt x="2585524" y="2458192"/>
                        </a:cubicBezTo>
                        <a:cubicBezTo>
                          <a:pt x="2279641" y="2460711"/>
                          <a:pt x="2261144" y="2442061"/>
                          <a:pt x="2118066" y="2458192"/>
                        </a:cubicBezTo>
                        <a:cubicBezTo>
                          <a:pt x="1964796" y="2463276"/>
                          <a:pt x="1690289" y="2459295"/>
                          <a:pt x="1550437" y="2458192"/>
                        </a:cubicBezTo>
                        <a:cubicBezTo>
                          <a:pt x="1443975" y="2480423"/>
                          <a:pt x="1058958" y="2479912"/>
                          <a:pt x="882639" y="2458192"/>
                        </a:cubicBezTo>
                        <a:cubicBezTo>
                          <a:pt x="691940" y="2460063"/>
                          <a:pt x="479139" y="2421870"/>
                          <a:pt x="281621" y="2458192"/>
                        </a:cubicBezTo>
                        <a:cubicBezTo>
                          <a:pt x="130788" y="2499476"/>
                          <a:pt x="5226" y="2363904"/>
                          <a:pt x="0" y="2178400"/>
                        </a:cubicBezTo>
                        <a:cubicBezTo>
                          <a:pt x="36049" y="1962569"/>
                          <a:pt x="-15538" y="1850305"/>
                          <a:pt x="0" y="1545530"/>
                        </a:cubicBezTo>
                        <a:cubicBezTo>
                          <a:pt x="6093" y="1240899"/>
                          <a:pt x="4157" y="1229352"/>
                          <a:pt x="0" y="969619"/>
                        </a:cubicBezTo>
                        <a:cubicBezTo>
                          <a:pt x="-23564" y="699715"/>
                          <a:pt x="-9813" y="444470"/>
                          <a:pt x="0" y="279791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83508"/>
            <a:endParaRPr lang="th-TH" sz="3284" dirty="0">
              <a:solidFill>
                <a:prstClr val="white"/>
              </a:solidFill>
              <a:latin typeface="MN ONIGIRI" pitchFamily="2" charset="0"/>
              <a:cs typeface="MN ONIGIRI" pitchFamily="2" charset="0"/>
            </a:endParaRPr>
          </a:p>
        </p:txBody>
      </p:sp>
      <p:sp>
        <p:nvSpPr>
          <p:cNvPr id="5" name="สี่เหลี่ยมผืนผ้า 4">
            <a:extLst>
              <a:ext uri="{FF2B5EF4-FFF2-40B4-BE49-F238E27FC236}">
                <a16:creationId xmlns:a16="http://schemas.microsoft.com/office/drawing/2014/main" id="{2BA30E2B-3A40-40CB-1D68-C828C95DBAF6}"/>
              </a:ext>
            </a:extLst>
          </p:cNvPr>
          <p:cNvSpPr/>
          <p:nvPr/>
        </p:nvSpPr>
        <p:spPr>
          <a:xfrm>
            <a:off x="1922546" y="343930"/>
            <a:ext cx="8496237" cy="18697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h-TH" sz="8400" b="1" dirty="0">
                <a:ln>
                  <a:solidFill>
                    <a:schemeClr val="tx1"/>
                  </a:solidFill>
                </a:ln>
                <a:solidFill>
                  <a:srgbClr val="F896CA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ส</a:t>
            </a:r>
            <a:r>
              <a:rPr lang="th-TH" sz="8400" b="1" dirty="0">
                <a:ln>
                  <a:solidFill>
                    <a:schemeClr val="tx1"/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า</a:t>
            </a:r>
            <a:r>
              <a:rPr lang="th-TH" sz="8400" b="1" dirty="0">
                <a:ln>
                  <a:solidFill>
                    <a:schemeClr val="tx1"/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ร</a:t>
            </a:r>
            <a:r>
              <a:rPr lang="th-TH" sz="8400" b="1" dirty="0">
                <a:ln>
                  <a:solidFill>
                    <a:schemeClr val="tx1"/>
                  </a:solidFill>
                </a:ln>
                <a:solidFill>
                  <a:srgbClr val="F1BBA9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ล</a:t>
            </a:r>
            <a:r>
              <a:rPr lang="th-TH" sz="8400" b="1" dirty="0">
                <a:ln>
                  <a:solidFill>
                    <a:schemeClr val="tx1"/>
                  </a:solidFill>
                </a:ln>
                <a:solidFill>
                  <a:srgbClr val="FFEE93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ะ</a:t>
            </a:r>
            <a:r>
              <a:rPr lang="th-TH" sz="8400" b="1" dirty="0">
                <a:ln>
                  <a:solidFill>
                    <a:schemeClr val="tx1"/>
                  </a:solidFill>
                </a:ln>
                <a:solidFill>
                  <a:srgbClr val="D3D5FF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ล</a:t>
            </a:r>
            <a:r>
              <a:rPr lang="th-TH" sz="8400" b="1" dirty="0">
                <a:ln>
                  <a:solidFill>
                    <a:schemeClr val="tx1"/>
                  </a:solidFill>
                </a:ln>
                <a:solidFill>
                  <a:schemeClr val="accent5">
                    <a:lumMod val="40000"/>
                    <a:lumOff val="60000"/>
                  </a:schemeClr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า</a:t>
            </a:r>
            <a:r>
              <a:rPr lang="th-TH" sz="8400" b="1" dirty="0">
                <a:ln>
                  <a:solidFill>
                    <a:schemeClr val="tx1"/>
                  </a:solidFill>
                </a:ln>
                <a:solidFill>
                  <a:srgbClr val="FBC5C6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ย</a:t>
            </a:r>
            <a:r>
              <a:rPr lang="en-US" sz="8400" b="1" dirty="0">
                <a:ln>
                  <a:solidFill>
                    <a:schemeClr val="tx1"/>
                  </a:solidFill>
                </a:ln>
                <a:solidFill>
                  <a:srgbClr val="FBC5C6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 </a:t>
            </a:r>
            <a:r>
              <a:rPr lang="en-US" sz="8400" b="1" dirty="0">
                <a:ln>
                  <a:solidFill>
                    <a:schemeClr val="tx1"/>
                  </a:solidFill>
                </a:ln>
                <a:solidFill>
                  <a:srgbClr val="F897CB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(</a:t>
            </a:r>
            <a:r>
              <a:rPr lang="en-US" sz="8400" b="1" dirty="0">
                <a:ln>
                  <a:solidFill>
                    <a:schemeClr val="tx1"/>
                  </a:solidFill>
                </a:ln>
                <a:solidFill>
                  <a:srgbClr val="F5B183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s</a:t>
            </a:r>
            <a:r>
              <a:rPr lang="en-US" sz="8400" b="1" dirty="0">
                <a:ln>
                  <a:solidFill>
                    <a:schemeClr val="tx1"/>
                  </a:solidFill>
                </a:ln>
                <a:solidFill>
                  <a:srgbClr val="A9D18E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o</a:t>
            </a:r>
            <a:r>
              <a:rPr lang="en-US" sz="8400" b="1" dirty="0">
                <a:ln>
                  <a:solidFill>
                    <a:schemeClr val="tx1"/>
                  </a:solidFill>
                </a:ln>
                <a:solidFill>
                  <a:srgbClr val="F2BBA9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l</a:t>
            </a:r>
            <a:r>
              <a:rPr lang="en-US" sz="8400" b="1" dirty="0">
                <a:ln>
                  <a:solidFill>
                    <a:schemeClr val="tx1"/>
                  </a:solidFill>
                </a:ln>
                <a:solidFill>
                  <a:srgbClr val="FFEF94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u</a:t>
            </a:r>
            <a:r>
              <a:rPr lang="en-US" sz="8400" b="1" dirty="0">
                <a:ln>
                  <a:solidFill>
                    <a:schemeClr val="tx1"/>
                  </a:solidFill>
                </a:ln>
                <a:solidFill>
                  <a:srgbClr val="D3D5FF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t</a:t>
            </a:r>
            <a:r>
              <a:rPr lang="en-US" sz="8400" b="1" dirty="0">
                <a:ln>
                  <a:solidFill>
                    <a:schemeClr val="tx1"/>
                  </a:solidFill>
                </a:ln>
                <a:solidFill>
                  <a:srgbClr val="BDD7EF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i</a:t>
            </a:r>
            <a:r>
              <a:rPr lang="en-US" sz="8400" b="1" dirty="0">
                <a:ln>
                  <a:solidFill>
                    <a:schemeClr val="tx1"/>
                  </a:solidFill>
                </a:ln>
                <a:solidFill>
                  <a:srgbClr val="FBC5C6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o</a:t>
            </a:r>
            <a:r>
              <a:rPr lang="en-US" sz="8400" b="1" dirty="0">
                <a:ln>
                  <a:solidFill>
                    <a:schemeClr val="tx1"/>
                  </a:solidFill>
                </a:ln>
                <a:solidFill>
                  <a:srgbClr val="F897CB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n</a:t>
            </a:r>
            <a:r>
              <a:rPr lang="en-US" sz="8400" b="1" dirty="0">
                <a:ln>
                  <a:solidFill>
                    <a:schemeClr val="tx1"/>
                  </a:solidFill>
                </a:ln>
                <a:solidFill>
                  <a:srgbClr val="F5B183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)</a:t>
            </a:r>
            <a:r>
              <a:rPr lang="en-US" sz="8400" b="1" dirty="0">
                <a:ln>
                  <a:solidFill>
                    <a:schemeClr val="tx1"/>
                  </a:solidFill>
                </a:ln>
                <a:solidFill>
                  <a:srgbClr val="FBC5C6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 </a:t>
            </a:r>
            <a:endParaRPr lang="th-TH" sz="8400" dirty="0">
              <a:ln>
                <a:solidFill>
                  <a:schemeClr val="tx1"/>
                </a:solidFill>
              </a:ln>
              <a:solidFill>
                <a:srgbClr val="FBC5C6"/>
              </a:solidFill>
              <a:latin typeface="FC Crayon [Non-commercial] Reg" pitchFamily="2" charset="-34"/>
              <a:ea typeface="NURA-ANAYA-V1" panose="02000503000000000000" pitchFamily="2" charset="-34"/>
              <a:cs typeface="FC Crayon [Non-commercial] Reg" pitchFamily="2" charset="-34"/>
            </a:endParaRPr>
          </a:p>
        </p:txBody>
      </p:sp>
      <p:sp>
        <p:nvSpPr>
          <p:cNvPr id="9" name="กล่องข้อความ 8">
            <a:extLst>
              <a:ext uri="{FF2B5EF4-FFF2-40B4-BE49-F238E27FC236}">
                <a16:creationId xmlns:a16="http://schemas.microsoft.com/office/drawing/2014/main" id="{593FFE21-7A01-A725-C7EC-DB8A72C44F3D}"/>
              </a:ext>
            </a:extLst>
          </p:cNvPr>
          <p:cNvSpPr txBox="1"/>
          <p:nvPr/>
        </p:nvSpPr>
        <p:spPr>
          <a:xfrm>
            <a:off x="2585785" y="1971417"/>
            <a:ext cx="7169757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h-TH" sz="3200" dirty="0">
                <a:latin typeface="FC Crayon [Non-commercial] Reg" pitchFamily="2" charset="-34"/>
                <a:cs typeface="FC Crayon [Non-commercial] Reg" pitchFamily="2" charset="-34"/>
              </a:rPr>
              <a:t>หน่วยของความเข้มข้น </a:t>
            </a:r>
            <a:r>
              <a:rPr lang="en-US" sz="3200" dirty="0">
                <a:latin typeface="FC Crayon [Non-commercial] Reg" pitchFamily="2" charset="-34"/>
                <a:cs typeface="FC Crayon [Non-commercial] Reg" pitchFamily="2" charset="-34"/>
              </a:rPr>
              <a:t>(</a:t>
            </a:r>
            <a:r>
              <a:rPr lang="th-TH" sz="3200" dirty="0">
                <a:latin typeface="FC Crayon [Non-commercial] Reg" pitchFamily="2" charset="-34"/>
                <a:cs typeface="FC Crayon [Non-commercial] Reg" pitchFamily="2" charset="-34"/>
              </a:rPr>
              <a:t>ความเข้มข้นในหน่วยร้อยละ</a:t>
            </a:r>
            <a:r>
              <a:rPr lang="en-US" sz="3200" dirty="0">
                <a:latin typeface="FC Crayon [Non-commercial] Reg" pitchFamily="2" charset="-34"/>
                <a:cs typeface="FC Crayon [Non-commercial] Reg" pitchFamily="2" charset="-34"/>
              </a:rPr>
              <a:t>)</a:t>
            </a:r>
          </a:p>
        </p:txBody>
      </p:sp>
      <p:grpSp>
        <p:nvGrpSpPr>
          <p:cNvPr id="22" name="กลุ่ม 21">
            <a:extLst>
              <a:ext uri="{FF2B5EF4-FFF2-40B4-BE49-F238E27FC236}">
                <a16:creationId xmlns:a16="http://schemas.microsoft.com/office/drawing/2014/main" id="{ADF8E530-226D-6E47-D722-C1D5A8C59D9B}"/>
              </a:ext>
            </a:extLst>
          </p:cNvPr>
          <p:cNvGrpSpPr/>
          <p:nvPr/>
        </p:nvGrpSpPr>
        <p:grpSpPr>
          <a:xfrm>
            <a:off x="445305" y="3036992"/>
            <a:ext cx="7166778" cy="684803"/>
            <a:chOff x="1776549" y="3086598"/>
            <a:chExt cx="3929079" cy="684803"/>
          </a:xfrm>
        </p:grpSpPr>
        <p:sp>
          <p:nvSpPr>
            <p:cNvPr id="23" name="สี่เหลี่ยมผืนผ้ามุมมน 4">
              <a:extLst>
                <a:ext uri="{FF2B5EF4-FFF2-40B4-BE49-F238E27FC236}">
                  <a16:creationId xmlns:a16="http://schemas.microsoft.com/office/drawing/2014/main" id="{92E4E634-54B4-13DF-84C6-DD9A1D34723F}"/>
                </a:ext>
              </a:extLst>
            </p:cNvPr>
            <p:cNvSpPr/>
            <p:nvPr/>
          </p:nvSpPr>
          <p:spPr>
            <a:xfrm>
              <a:off x="2221714" y="3086598"/>
              <a:ext cx="3021762" cy="684803"/>
            </a:xfrm>
            <a:custGeom>
              <a:avLst/>
              <a:gdLst>
                <a:gd name="connsiteX0" fmla="*/ 0 w 3021762"/>
                <a:gd name="connsiteY0" fmla="*/ 77944 h 684803"/>
                <a:gd name="connsiteX1" fmla="*/ 80432 w 3021762"/>
                <a:gd name="connsiteY1" fmla="*/ 0 h 684803"/>
                <a:gd name="connsiteX2" fmla="*/ 242549 w 3021762"/>
                <a:gd name="connsiteY2" fmla="*/ 0 h 684803"/>
                <a:gd name="connsiteX3" fmla="*/ 376058 w 3021762"/>
                <a:gd name="connsiteY3" fmla="*/ 0 h 684803"/>
                <a:gd name="connsiteX4" fmla="*/ 595393 w 3021762"/>
                <a:gd name="connsiteY4" fmla="*/ 0 h 684803"/>
                <a:gd name="connsiteX5" fmla="*/ 843338 w 3021762"/>
                <a:gd name="connsiteY5" fmla="*/ 0 h 684803"/>
                <a:gd name="connsiteX6" fmla="*/ 1034064 w 3021762"/>
                <a:gd name="connsiteY6" fmla="*/ 0 h 684803"/>
                <a:gd name="connsiteX7" fmla="*/ 1196182 w 3021762"/>
                <a:gd name="connsiteY7" fmla="*/ 0 h 684803"/>
                <a:gd name="connsiteX8" fmla="*/ 1358299 w 3021762"/>
                <a:gd name="connsiteY8" fmla="*/ 0 h 684803"/>
                <a:gd name="connsiteX9" fmla="*/ 1491807 w 3021762"/>
                <a:gd name="connsiteY9" fmla="*/ 0 h 684803"/>
                <a:gd name="connsiteX10" fmla="*/ 1625316 w 3021762"/>
                <a:gd name="connsiteY10" fmla="*/ 0 h 684803"/>
                <a:gd name="connsiteX11" fmla="*/ 1758825 w 3021762"/>
                <a:gd name="connsiteY11" fmla="*/ 0 h 684803"/>
                <a:gd name="connsiteX12" fmla="*/ 1892333 w 3021762"/>
                <a:gd name="connsiteY12" fmla="*/ 0 h 684803"/>
                <a:gd name="connsiteX13" fmla="*/ 2140277 w 3021762"/>
                <a:gd name="connsiteY13" fmla="*/ 0 h 684803"/>
                <a:gd name="connsiteX14" fmla="*/ 2331004 w 3021762"/>
                <a:gd name="connsiteY14" fmla="*/ 0 h 684803"/>
                <a:gd name="connsiteX15" fmla="*/ 2578948 w 3021762"/>
                <a:gd name="connsiteY15" fmla="*/ 0 h 684803"/>
                <a:gd name="connsiteX16" fmla="*/ 2941329 w 3021762"/>
                <a:gd name="connsiteY16" fmla="*/ 0 h 684803"/>
                <a:gd name="connsiteX17" fmla="*/ 3021761 w 3021762"/>
                <a:gd name="connsiteY17" fmla="*/ 77944 h 684803"/>
                <a:gd name="connsiteX18" fmla="*/ 3021761 w 3021762"/>
                <a:gd name="connsiteY18" fmla="*/ 243670 h 684803"/>
                <a:gd name="connsiteX19" fmla="*/ 3021761 w 3021762"/>
                <a:gd name="connsiteY19" fmla="*/ 414686 h 684803"/>
                <a:gd name="connsiteX20" fmla="*/ 3021761 w 3021762"/>
                <a:gd name="connsiteY20" fmla="*/ 606858 h 684803"/>
                <a:gd name="connsiteX21" fmla="*/ 2941329 w 3021762"/>
                <a:gd name="connsiteY21" fmla="*/ 684803 h 684803"/>
                <a:gd name="connsiteX22" fmla="*/ 2779211 w 3021762"/>
                <a:gd name="connsiteY22" fmla="*/ 684803 h 684803"/>
                <a:gd name="connsiteX23" fmla="*/ 2645703 w 3021762"/>
                <a:gd name="connsiteY23" fmla="*/ 684803 h 684803"/>
                <a:gd name="connsiteX24" fmla="*/ 2426367 w 3021762"/>
                <a:gd name="connsiteY24" fmla="*/ 684803 h 684803"/>
                <a:gd name="connsiteX25" fmla="*/ 2264250 w 3021762"/>
                <a:gd name="connsiteY25" fmla="*/ 684803 h 684803"/>
                <a:gd name="connsiteX26" fmla="*/ 2102132 w 3021762"/>
                <a:gd name="connsiteY26" fmla="*/ 684803 h 684803"/>
                <a:gd name="connsiteX27" fmla="*/ 1882797 w 3021762"/>
                <a:gd name="connsiteY27" fmla="*/ 684803 h 684803"/>
                <a:gd name="connsiteX28" fmla="*/ 1634852 w 3021762"/>
                <a:gd name="connsiteY28" fmla="*/ 684803 h 684803"/>
                <a:gd name="connsiteX29" fmla="*/ 1386908 w 3021762"/>
                <a:gd name="connsiteY29" fmla="*/ 684803 h 684803"/>
                <a:gd name="connsiteX30" fmla="*/ 1196182 w 3021762"/>
                <a:gd name="connsiteY30" fmla="*/ 684803 h 684803"/>
                <a:gd name="connsiteX31" fmla="*/ 1062673 w 3021762"/>
                <a:gd name="connsiteY31" fmla="*/ 684803 h 684803"/>
                <a:gd name="connsiteX32" fmla="*/ 929164 w 3021762"/>
                <a:gd name="connsiteY32" fmla="*/ 684803 h 684803"/>
                <a:gd name="connsiteX33" fmla="*/ 738438 w 3021762"/>
                <a:gd name="connsiteY33" fmla="*/ 684803 h 684803"/>
                <a:gd name="connsiteX34" fmla="*/ 604930 w 3021762"/>
                <a:gd name="connsiteY34" fmla="*/ 684803 h 684803"/>
                <a:gd name="connsiteX35" fmla="*/ 442812 w 3021762"/>
                <a:gd name="connsiteY35" fmla="*/ 684803 h 684803"/>
                <a:gd name="connsiteX36" fmla="*/ 252086 w 3021762"/>
                <a:gd name="connsiteY36" fmla="*/ 684803 h 684803"/>
                <a:gd name="connsiteX37" fmla="*/ 80432 w 3021762"/>
                <a:gd name="connsiteY37" fmla="*/ 684803 h 684803"/>
                <a:gd name="connsiteX38" fmla="*/ 0 w 3021762"/>
                <a:gd name="connsiteY38" fmla="*/ 606858 h 684803"/>
                <a:gd name="connsiteX39" fmla="*/ 0 w 3021762"/>
                <a:gd name="connsiteY39" fmla="*/ 430553 h 684803"/>
                <a:gd name="connsiteX40" fmla="*/ 0 w 3021762"/>
                <a:gd name="connsiteY40" fmla="*/ 270116 h 684803"/>
                <a:gd name="connsiteX41" fmla="*/ 0 w 3021762"/>
                <a:gd name="connsiteY41" fmla="*/ 77944 h 684803"/>
                <a:gd name="connsiteX0" fmla="*/ 0 w 3021762"/>
                <a:gd name="connsiteY0" fmla="*/ 77944 h 684803"/>
                <a:gd name="connsiteX1" fmla="*/ 80432 w 3021762"/>
                <a:gd name="connsiteY1" fmla="*/ 0 h 684803"/>
                <a:gd name="connsiteX2" fmla="*/ 299767 w 3021762"/>
                <a:gd name="connsiteY2" fmla="*/ 0 h 684803"/>
                <a:gd name="connsiteX3" fmla="*/ 461885 w 3021762"/>
                <a:gd name="connsiteY3" fmla="*/ 0 h 684803"/>
                <a:gd name="connsiteX4" fmla="*/ 566784 w 3021762"/>
                <a:gd name="connsiteY4" fmla="*/ 0 h 684803"/>
                <a:gd name="connsiteX5" fmla="*/ 728902 w 3021762"/>
                <a:gd name="connsiteY5" fmla="*/ 0 h 684803"/>
                <a:gd name="connsiteX6" fmla="*/ 833801 w 3021762"/>
                <a:gd name="connsiteY6" fmla="*/ 0 h 684803"/>
                <a:gd name="connsiteX7" fmla="*/ 1081746 w 3021762"/>
                <a:gd name="connsiteY7" fmla="*/ 0 h 684803"/>
                <a:gd name="connsiteX8" fmla="*/ 1215254 w 3021762"/>
                <a:gd name="connsiteY8" fmla="*/ 0 h 684803"/>
                <a:gd name="connsiteX9" fmla="*/ 1434590 w 3021762"/>
                <a:gd name="connsiteY9" fmla="*/ 0 h 684803"/>
                <a:gd name="connsiteX10" fmla="*/ 1568098 w 3021762"/>
                <a:gd name="connsiteY10" fmla="*/ 0 h 684803"/>
                <a:gd name="connsiteX11" fmla="*/ 1816042 w 3021762"/>
                <a:gd name="connsiteY11" fmla="*/ 0 h 684803"/>
                <a:gd name="connsiteX12" fmla="*/ 1949551 w 3021762"/>
                <a:gd name="connsiteY12" fmla="*/ 0 h 684803"/>
                <a:gd name="connsiteX13" fmla="*/ 2140277 w 3021762"/>
                <a:gd name="connsiteY13" fmla="*/ 0 h 684803"/>
                <a:gd name="connsiteX14" fmla="*/ 2388222 w 3021762"/>
                <a:gd name="connsiteY14" fmla="*/ 0 h 684803"/>
                <a:gd name="connsiteX15" fmla="*/ 2550340 w 3021762"/>
                <a:gd name="connsiteY15" fmla="*/ 0 h 684803"/>
                <a:gd name="connsiteX16" fmla="*/ 2712457 w 3021762"/>
                <a:gd name="connsiteY16" fmla="*/ 0 h 684803"/>
                <a:gd name="connsiteX17" fmla="*/ 2941329 w 3021762"/>
                <a:gd name="connsiteY17" fmla="*/ 0 h 684803"/>
                <a:gd name="connsiteX18" fmla="*/ 3021761 w 3021762"/>
                <a:gd name="connsiteY18" fmla="*/ 77944 h 684803"/>
                <a:gd name="connsiteX19" fmla="*/ 3021761 w 3021762"/>
                <a:gd name="connsiteY19" fmla="*/ 248959 h 684803"/>
                <a:gd name="connsiteX20" fmla="*/ 3021761 w 3021762"/>
                <a:gd name="connsiteY20" fmla="*/ 409397 h 684803"/>
                <a:gd name="connsiteX21" fmla="*/ 3021761 w 3021762"/>
                <a:gd name="connsiteY21" fmla="*/ 606858 h 684803"/>
                <a:gd name="connsiteX22" fmla="*/ 2941329 w 3021762"/>
                <a:gd name="connsiteY22" fmla="*/ 684803 h 684803"/>
                <a:gd name="connsiteX23" fmla="*/ 2750602 w 3021762"/>
                <a:gd name="connsiteY23" fmla="*/ 684803 h 684803"/>
                <a:gd name="connsiteX24" fmla="*/ 2617094 w 3021762"/>
                <a:gd name="connsiteY24" fmla="*/ 684803 h 684803"/>
                <a:gd name="connsiteX25" fmla="*/ 2454976 w 3021762"/>
                <a:gd name="connsiteY25" fmla="*/ 684803 h 684803"/>
                <a:gd name="connsiteX26" fmla="*/ 2235641 w 3021762"/>
                <a:gd name="connsiteY26" fmla="*/ 684803 h 684803"/>
                <a:gd name="connsiteX27" fmla="*/ 2102132 w 3021762"/>
                <a:gd name="connsiteY27" fmla="*/ 684803 h 684803"/>
                <a:gd name="connsiteX28" fmla="*/ 1997232 w 3021762"/>
                <a:gd name="connsiteY28" fmla="*/ 684803 h 684803"/>
                <a:gd name="connsiteX29" fmla="*/ 1806506 w 3021762"/>
                <a:gd name="connsiteY29" fmla="*/ 684803 h 684803"/>
                <a:gd name="connsiteX30" fmla="*/ 1701607 w 3021762"/>
                <a:gd name="connsiteY30" fmla="*/ 684803 h 684803"/>
                <a:gd name="connsiteX31" fmla="*/ 1539489 w 3021762"/>
                <a:gd name="connsiteY31" fmla="*/ 684803 h 684803"/>
                <a:gd name="connsiteX32" fmla="*/ 1405981 w 3021762"/>
                <a:gd name="connsiteY32" fmla="*/ 684803 h 684803"/>
                <a:gd name="connsiteX33" fmla="*/ 1215254 w 3021762"/>
                <a:gd name="connsiteY33" fmla="*/ 684803 h 684803"/>
                <a:gd name="connsiteX34" fmla="*/ 1081746 w 3021762"/>
                <a:gd name="connsiteY34" fmla="*/ 684803 h 684803"/>
                <a:gd name="connsiteX35" fmla="*/ 976846 w 3021762"/>
                <a:gd name="connsiteY35" fmla="*/ 684803 h 684803"/>
                <a:gd name="connsiteX36" fmla="*/ 728902 w 3021762"/>
                <a:gd name="connsiteY36" fmla="*/ 684803 h 684803"/>
                <a:gd name="connsiteX37" fmla="*/ 480957 w 3021762"/>
                <a:gd name="connsiteY37" fmla="*/ 684803 h 684803"/>
                <a:gd name="connsiteX38" fmla="*/ 261622 w 3021762"/>
                <a:gd name="connsiteY38" fmla="*/ 684803 h 684803"/>
                <a:gd name="connsiteX39" fmla="*/ 80432 w 3021762"/>
                <a:gd name="connsiteY39" fmla="*/ 684803 h 684803"/>
                <a:gd name="connsiteX40" fmla="*/ 0 w 3021762"/>
                <a:gd name="connsiteY40" fmla="*/ 606858 h 684803"/>
                <a:gd name="connsiteX41" fmla="*/ 0 w 3021762"/>
                <a:gd name="connsiteY41" fmla="*/ 425264 h 684803"/>
                <a:gd name="connsiteX42" fmla="*/ 0 w 3021762"/>
                <a:gd name="connsiteY42" fmla="*/ 243670 h 684803"/>
                <a:gd name="connsiteX43" fmla="*/ 0 w 3021762"/>
                <a:gd name="connsiteY43" fmla="*/ 77944 h 684803"/>
                <a:gd name="connsiteX0" fmla="*/ 0 w 3021762"/>
                <a:gd name="connsiteY0" fmla="*/ 77944 h 684803"/>
                <a:gd name="connsiteX1" fmla="*/ 80432 w 3021762"/>
                <a:gd name="connsiteY1" fmla="*/ 0 h 684803"/>
                <a:gd name="connsiteX2" fmla="*/ 242549 w 3021762"/>
                <a:gd name="connsiteY2" fmla="*/ 0 h 684803"/>
                <a:gd name="connsiteX3" fmla="*/ 376058 w 3021762"/>
                <a:gd name="connsiteY3" fmla="*/ 0 h 684803"/>
                <a:gd name="connsiteX4" fmla="*/ 595393 w 3021762"/>
                <a:gd name="connsiteY4" fmla="*/ 0 h 684803"/>
                <a:gd name="connsiteX5" fmla="*/ 843338 w 3021762"/>
                <a:gd name="connsiteY5" fmla="*/ 0 h 684803"/>
                <a:gd name="connsiteX6" fmla="*/ 1034064 w 3021762"/>
                <a:gd name="connsiteY6" fmla="*/ 0 h 684803"/>
                <a:gd name="connsiteX7" fmla="*/ 1196182 w 3021762"/>
                <a:gd name="connsiteY7" fmla="*/ 0 h 684803"/>
                <a:gd name="connsiteX8" fmla="*/ 1358299 w 3021762"/>
                <a:gd name="connsiteY8" fmla="*/ 0 h 684803"/>
                <a:gd name="connsiteX9" fmla="*/ 1491807 w 3021762"/>
                <a:gd name="connsiteY9" fmla="*/ 0 h 684803"/>
                <a:gd name="connsiteX10" fmla="*/ 1625316 w 3021762"/>
                <a:gd name="connsiteY10" fmla="*/ 0 h 684803"/>
                <a:gd name="connsiteX11" fmla="*/ 1758825 w 3021762"/>
                <a:gd name="connsiteY11" fmla="*/ 0 h 684803"/>
                <a:gd name="connsiteX12" fmla="*/ 1892333 w 3021762"/>
                <a:gd name="connsiteY12" fmla="*/ 0 h 684803"/>
                <a:gd name="connsiteX13" fmla="*/ 2140277 w 3021762"/>
                <a:gd name="connsiteY13" fmla="*/ 0 h 684803"/>
                <a:gd name="connsiteX14" fmla="*/ 2331004 w 3021762"/>
                <a:gd name="connsiteY14" fmla="*/ 0 h 684803"/>
                <a:gd name="connsiteX15" fmla="*/ 2578948 w 3021762"/>
                <a:gd name="connsiteY15" fmla="*/ 0 h 684803"/>
                <a:gd name="connsiteX16" fmla="*/ 2941329 w 3021762"/>
                <a:gd name="connsiteY16" fmla="*/ 0 h 684803"/>
                <a:gd name="connsiteX17" fmla="*/ 3021761 w 3021762"/>
                <a:gd name="connsiteY17" fmla="*/ 77944 h 684803"/>
                <a:gd name="connsiteX18" fmla="*/ 3021761 w 3021762"/>
                <a:gd name="connsiteY18" fmla="*/ 243670 h 684803"/>
                <a:gd name="connsiteX19" fmla="*/ 3021761 w 3021762"/>
                <a:gd name="connsiteY19" fmla="*/ 414686 h 684803"/>
                <a:gd name="connsiteX20" fmla="*/ 3021761 w 3021762"/>
                <a:gd name="connsiteY20" fmla="*/ 606858 h 684803"/>
                <a:gd name="connsiteX21" fmla="*/ 2941329 w 3021762"/>
                <a:gd name="connsiteY21" fmla="*/ 684803 h 684803"/>
                <a:gd name="connsiteX22" fmla="*/ 2779211 w 3021762"/>
                <a:gd name="connsiteY22" fmla="*/ 684803 h 684803"/>
                <a:gd name="connsiteX23" fmla="*/ 2645703 w 3021762"/>
                <a:gd name="connsiteY23" fmla="*/ 684803 h 684803"/>
                <a:gd name="connsiteX24" fmla="*/ 2426367 w 3021762"/>
                <a:gd name="connsiteY24" fmla="*/ 684803 h 684803"/>
                <a:gd name="connsiteX25" fmla="*/ 2264250 w 3021762"/>
                <a:gd name="connsiteY25" fmla="*/ 684803 h 684803"/>
                <a:gd name="connsiteX26" fmla="*/ 2102132 w 3021762"/>
                <a:gd name="connsiteY26" fmla="*/ 684803 h 684803"/>
                <a:gd name="connsiteX27" fmla="*/ 1882797 w 3021762"/>
                <a:gd name="connsiteY27" fmla="*/ 684803 h 684803"/>
                <a:gd name="connsiteX28" fmla="*/ 1634852 w 3021762"/>
                <a:gd name="connsiteY28" fmla="*/ 684803 h 684803"/>
                <a:gd name="connsiteX29" fmla="*/ 1386908 w 3021762"/>
                <a:gd name="connsiteY29" fmla="*/ 684803 h 684803"/>
                <a:gd name="connsiteX30" fmla="*/ 1196182 w 3021762"/>
                <a:gd name="connsiteY30" fmla="*/ 684803 h 684803"/>
                <a:gd name="connsiteX31" fmla="*/ 1062673 w 3021762"/>
                <a:gd name="connsiteY31" fmla="*/ 684803 h 684803"/>
                <a:gd name="connsiteX32" fmla="*/ 929164 w 3021762"/>
                <a:gd name="connsiteY32" fmla="*/ 684803 h 684803"/>
                <a:gd name="connsiteX33" fmla="*/ 738438 w 3021762"/>
                <a:gd name="connsiteY33" fmla="*/ 684803 h 684803"/>
                <a:gd name="connsiteX34" fmla="*/ 604930 w 3021762"/>
                <a:gd name="connsiteY34" fmla="*/ 684803 h 684803"/>
                <a:gd name="connsiteX35" fmla="*/ 442812 w 3021762"/>
                <a:gd name="connsiteY35" fmla="*/ 684803 h 684803"/>
                <a:gd name="connsiteX36" fmla="*/ 252086 w 3021762"/>
                <a:gd name="connsiteY36" fmla="*/ 684803 h 684803"/>
                <a:gd name="connsiteX37" fmla="*/ 80432 w 3021762"/>
                <a:gd name="connsiteY37" fmla="*/ 684803 h 684803"/>
                <a:gd name="connsiteX38" fmla="*/ 0 w 3021762"/>
                <a:gd name="connsiteY38" fmla="*/ 606858 h 684803"/>
                <a:gd name="connsiteX39" fmla="*/ 0 w 3021762"/>
                <a:gd name="connsiteY39" fmla="*/ 430553 h 684803"/>
                <a:gd name="connsiteX40" fmla="*/ 0 w 3021762"/>
                <a:gd name="connsiteY40" fmla="*/ 270116 h 684803"/>
                <a:gd name="connsiteX41" fmla="*/ 0 w 3021762"/>
                <a:gd name="connsiteY41" fmla="*/ 77944 h 684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021762" h="684803" fill="none" extrusionOk="0">
                  <a:moveTo>
                    <a:pt x="0" y="77944"/>
                  </a:moveTo>
                  <a:cubicBezTo>
                    <a:pt x="-8518" y="19682"/>
                    <a:pt x="20718" y="1443"/>
                    <a:pt x="80432" y="0"/>
                  </a:cubicBezTo>
                  <a:cubicBezTo>
                    <a:pt x="137824" y="-7917"/>
                    <a:pt x="165298" y="9054"/>
                    <a:pt x="242549" y="0"/>
                  </a:cubicBezTo>
                  <a:cubicBezTo>
                    <a:pt x="319323" y="-4199"/>
                    <a:pt x="330095" y="-2828"/>
                    <a:pt x="376058" y="0"/>
                  </a:cubicBezTo>
                  <a:cubicBezTo>
                    <a:pt x="410625" y="4286"/>
                    <a:pt x="514975" y="-4533"/>
                    <a:pt x="595393" y="0"/>
                  </a:cubicBezTo>
                  <a:cubicBezTo>
                    <a:pt x="637032" y="-50969"/>
                    <a:pt x="710376" y="27993"/>
                    <a:pt x="843338" y="0"/>
                  </a:cubicBezTo>
                  <a:cubicBezTo>
                    <a:pt x="966780" y="-9668"/>
                    <a:pt x="982241" y="-24207"/>
                    <a:pt x="1034064" y="0"/>
                  </a:cubicBezTo>
                  <a:cubicBezTo>
                    <a:pt x="1085164" y="26448"/>
                    <a:pt x="1122255" y="-9372"/>
                    <a:pt x="1196182" y="0"/>
                  </a:cubicBezTo>
                  <a:cubicBezTo>
                    <a:pt x="1274196" y="-1740"/>
                    <a:pt x="1284063" y="3569"/>
                    <a:pt x="1358299" y="0"/>
                  </a:cubicBezTo>
                  <a:cubicBezTo>
                    <a:pt x="1436457" y="-6115"/>
                    <a:pt x="1445057" y="9692"/>
                    <a:pt x="1491807" y="0"/>
                  </a:cubicBezTo>
                  <a:cubicBezTo>
                    <a:pt x="1540611" y="-7430"/>
                    <a:pt x="1581728" y="4111"/>
                    <a:pt x="1625316" y="0"/>
                  </a:cubicBezTo>
                  <a:cubicBezTo>
                    <a:pt x="1667522" y="-8933"/>
                    <a:pt x="1718107" y="13960"/>
                    <a:pt x="1758825" y="0"/>
                  </a:cubicBezTo>
                  <a:cubicBezTo>
                    <a:pt x="1807886" y="22042"/>
                    <a:pt x="1850323" y="-6033"/>
                    <a:pt x="1892333" y="0"/>
                  </a:cubicBezTo>
                  <a:cubicBezTo>
                    <a:pt x="1931347" y="31772"/>
                    <a:pt x="2052422" y="-8105"/>
                    <a:pt x="2140277" y="0"/>
                  </a:cubicBezTo>
                  <a:cubicBezTo>
                    <a:pt x="2212712" y="27450"/>
                    <a:pt x="2268344" y="37610"/>
                    <a:pt x="2331004" y="0"/>
                  </a:cubicBezTo>
                  <a:cubicBezTo>
                    <a:pt x="2364394" y="-21264"/>
                    <a:pt x="2486622" y="-23254"/>
                    <a:pt x="2578948" y="0"/>
                  </a:cubicBezTo>
                  <a:cubicBezTo>
                    <a:pt x="2686470" y="-51175"/>
                    <a:pt x="2795088" y="-62918"/>
                    <a:pt x="2941329" y="0"/>
                  </a:cubicBezTo>
                  <a:cubicBezTo>
                    <a:pt x="2979332" y="749"/>
                    <a:pt x="3032926" y="32523"/>
                    <a:pt x="3021761" y="77944"/>
                  </a:cubicBezTo>
                  <a:cubicBezTo>
                    <a:pt x="3015139" y="109291"/>
                    <a:pt x="3029257" y="179567"/>
                    <a:pt x="3021761" y="243670"/>
                  </a:cubicBezTo>
                  <a:cubicBezTo>
                    <a:pt x="3036598" y="297098"/>
                    <a:pt x="3025570" y="337263"/>
                    <a:pt x="3021761" y="414686"/>
                  </a:cubicBezTo>
                  <a:cubicBezTo>
                    <a:pt x="3039338" y="485351"/>
                    <a:pt x="3016942" y="539788"/>
                    <a:pt x="3021761" y="606858"/>
                  </a:cubicBezTo>
                  <a:cubicBezTo>
                    <a:pt x="3032232" y="633824"/>
                    <a:pt x="2995427" y="681330"/>
                    <a:pt x="2941329" y="684803"/>
                  </a:cubicBezTo>
                  <a:cubicBezTo>
                    <a:pt x="2902782" y="667941"/>
                    <a:pt x="2815150" y="684225"/>
                    <a:pt x="2779211" y="684803"/>
                  </a:cubicBezTo>
                  <a:cubicBezTo>
                    <a:pt x="2730801" y="694164"/>
                    <a:pt x="2680711" y="676406"/>
                    <a:pt x="2645703" y="684803"/>
                  </a:cubicBezTo>
                  <a:cubicBezTo>
                    <a:pt x="2640880" y="677388"/>
                    <a:pt x="2499211" y="648273"/>
                    <a:pt x="2426367" y="684803"/>
                  </a:cubicBezTo>
                  <a:cubicBezTo>
                    <a:pt x="2336119" y="691506"/>
                    <a:pt x="2327654" y="692983"/>
                    <a:pt x="2264250" y="684803"/>
                  </a:cubicBezTo>
                  <a:cubicBezTo>
                    <a:pt x="2197391" y="677544"/>
                    <a:pt x="2178033" y="672030"/>
                    <a:pt x="2102132" y="684803"/>
                  </a:cubicBezTo>
                  <a:cubicBezTo>
                    <a:pt x="2049693" y="704700"/>
                    <a:pt x="1942610" y="690702"/>
                    <a:pt x="1882797" y="684803"/>
                  </a:cubicBezTo>
                  <a:cubicBezTo>
                    <a:pt x="1809012" y="670478"/>
                    <a:pt x="1740961" y="667501"/>
                    <a:pt x="1634852" y="684803"/>
                  </a:cubicBezTo>
                  <a:cubicBezTo>
                    <a:pt x="1515557" y="670937"/>
                    <a:pt x="1498219" y="695626"/>
                    <a:pt x="1386908" y="684803"/>
                  </a:cubicBezTo>
                  <a:cubicBezTo>
                    <a:pt x="1273161" y="688907"/>
                    <a:pt x="1232920" y="674501"/>
                    <a:pt x="1196182" y="684803"/>
                  </a:cubicBezTo>
                  <a:cubicBezTo>
                    <a:pt x="1137518" y="691760"/>
                    <a:pt x="1109690" y="669929"/>
                    <a:pt x="1062673" y="684803"/>
                  </a:cubicBezTo>
                  <a:cubicBezTo>
                    <a:pt x="1027310" y="689372"/>
                    <a:pt x="972890" y="692499"/>
                    <a:pt x="929164" y="684803"/>
                  </a:cubicBezTo>
                  <a:cubicBezTo>
                    <a:pt x="878029" y="670575"/>
                    <a:pt x="834038" y="680265"/>
                    <a:pt x="738438" y="684803"/>
                  </a:cubicBezTo>
                  <a:cubicBezTo>
                    <a:pt x="649434" y="683785"/>
                    <a:pt x="645702" y="679802"/>
                    <a:pt x="604930" y="684803"/>
                  </a:cubicBezTo>
                  <a:cubicBezTo>
                    <a:pt x="569417" y="672993"/>
                    <a:pt x="486863" y="670885"/>
                    <a:pt x="442812" y="684803"/>
                  </a:cubicBezTo>
                  <a:cubicBezTo>
                    <a:pt x="391951" y="702133"/>
                    <a:pt x="310681" y="699084"/>
                    <a:pt x="252086" y="684803"/>
                  </a:cubicBezTo>
                  <a:cubicBezTo>
                    <a:pt x="203305" y="661750"/>
                    <a:pt x="120677" y="673086"/>
                    <a:pt x="80432" y="684803"/>
                  </a:cubicBezTo>
                  <a:cubicBezTo>
                    <a:pt x="44317" y="700453"/>
                    <a:pt x="-7749" y="648962"/>
                    <a:pt x="0" y="606858"/>
                  </a:cubicBezTo>
                  <a:cubicBezTo>
                    <a:pt x="4788" y="548805"/>
                    <a:pt x="2401" y="527614"/>
                    <a:pt x="0" y="430553"/>
                  </a:cubicBezTo>
                  <a:cubicBezTo>
                    <a:pt x="1383" y="345635"/>
                    <a:pt x="664" y="341241"/>
                    <a:pt x="0" y="270116"/>
                  </a:cubicBezTo>
                  <a:cubicBezTo>
                    <a:pt x="10188" y="183737"/>
                    <a:pt x="-6772" y="140711"/>
                    <a:pt x="0" y="77944"/>
                  </a:cubicBezTo>
                  <a:close/>
                </a:path>
                <a:path w="3021762" h="684803" stroke="0" extrusionOk="0">
                  <a:moveTo>
                    <a:pt x="0" y="77944"/>
                  </a:moveTo>
                  <a:cubicBezTo>
                    <a:pt x="3279" y="23813"/>
                    <a:pt x="37921" y="-19622"/>
                    <a:pt x="80432" y="0"/>
                  </a:cubicBezTo>
                  <a:cubicBezTo>
                    <a:pt x="193349" y="2727"/>
                    <a:pt x="219444" y="16735"/>
                    <a:pt x="299767" y="0"/>
                  </a:cubicBezTo>
                  <a:cubicBezTo>
                    <a:pt x="387446" y="-5197"/>
                    <a:pt x="430835" y="-16361"/>
                    <a:pt x="461885" y="0"/>
                  </a:cubicBezTo>
                  <a:cubicBezTo>
                    <a:pt x="503678" y="3305"/>
                    <a:pt x="551105" y="581"/>
                    <a:pt x="566784" y="0"/>
                  </a:cubicBezTo>
                  <a:cubicBezTo>
                    <a:pt x="584970" y="2854"/>
                    <a:pt x="667305" y="-5439"/>
                    <a:pt x="728902" y="0"/>
                  </a:cubicBezTo>
                  <a:cubicBezTo>
                    <a:pt x="783829" y="5932"/>
                    <a:pt x="800727" y="-6548"/>
                    <a:pt x="833801" y="0"/>
                  </a:cubicBezTo>
                  <a:cubicBezTo>
                    <a:pt x="853495" y="-30830"/>
                    <a:pt x="1007455" y="1570"/>
                    <a:pt x="1081746" y="0"/>
                  </a:cubicBezTo>
                  <a:cubicBezTo>
                    <a:pt x="1143600" y="11679"/>
                    <a:pt x="1160435" y="3586"/>
                    <a:pt x="1215254" y="0"/>
                  </a:cubicBezTo>
                  <a:cubicBezTo>
                    <a:pt x="1256019" y="16267"/>
                    <a:pt x="1324905" y="-28566"/>
                    <a:pt x="1434590" y="0"/>
                  </a:cubicBezTo>
                  <a:cubicBezTo>
                    <a:pt x="1532675" y="-6409"/>
                    <a:pt x="1537779" y="-5355"/>
                    <a:pt x="1568098" y="0"/>
                  </a:cubicBezTo>
                  <a:cubicBezTo>
                    <a:pt x="1576619" y="-394"/>
                    <a:pt x="1763711" y="-1769"/>
                    <a:pt x="1816042" y="0"/>
                  </a:cubicBezTo>
                  <a:cubicBezTo>
                    <a:pt x="1893127" y="-12019"/>
                    <a:pt x="1884414" y="2349"/>
                    <a:pt x="1949551" y="0"/>
                  </a:cubicBezTo>
                  <a:cubicBezTo>
                    <a:pt x="2005808" y="-5423"/>
                    <a:pt x="2106814" y="16611"/>
                    <a:pt x="2140277" y="0"/>
                  </a:cubicBezTo>
                  <a:cubicBezTo>
                    <a:pt x="2172874" y="-23212"/>
                    <a:pt x="2337244" y="-22614"/>
                    <a:pt x="2388222" y="0"/>
                  </a:cubicBezTo>
                  <a:cubicBezTo>
                    <a:pt x="2428345" y="-5132"/>
                    <a:pt x="2473847" y="-13098"/>
                    <a:pt x="2550340" y="0"/>
                  </a:cubicBezTo>
                  <a:cubicBezTo>
                    <a:pt x="2592350" y="5839"/>
                    <a:pt x="2639036" y="68"/>
                    <a:pt x="2712457" y="0"/>
                  </a:cubicBezTo>
                  <a:cubicBezTo>
                    <a:pt x="2776888" y="-7286"/>
                    <a:pt x="2865879" y="8193"/>
                    <a:pt x="2941329" y="0"/>
                  </a:cubicBezTo>
                  <a:cubicBezTo>
                    <a:pt x="2993310" y="-2907"/>
                    <a:pt x="3021714" y="30093"/>
                    <a:pt x="3021761" y="77944"/>
                  </a:cubicBezTo>
                  <a:cubicBezTo>
                    <a:pt x="3008642" y="143742"/>
                    <a:pt x="3013109" y="173704"/>
                    <a:pt x="3021761" y="248959"/>
                  </a:cubicBezTo>
                  <a:cubicBezTo>
                    <a:pt x="3026049" y="320737"/>
                    <a:pt x="3027622" y="334108"/>
                    <a:pt x="3021761" y="409397"/>
                  </a:cubicBezTo>
                  <a:cubicBezTo>
                    <a:pt x="3013548" y="483205"/>
                    <a:pt x="3019169" y="505901"/>
                    <a:pt x="3021761" y="606858"/>
                  </a:cubicBezTo>
                  <a:cubicBezTo>
                    <a:pt x="3031396" y="657336"/>
                    <a:pt x="2997647" y="700643"/>
                    <a:pt x="2941329" y="684803"/>
                  </a:cubicBezTo>
                  <a:cubicBezTo>
                    <a:pt x="2867186" y="684965"/>
                    <a:pt x="2814639" y="685946"/>
                    <a:pt x="2750602" y="684803"/>
                  </a:cubicBezTo>
                  <a:cubicBezTo>
                    <a:pt x="2677859" y="675376"/>
                    <a:pt x="2656446" y="686048"/>
                    <a:pt x="2617094" y="684803"/>
                  </a:cubicBezTo>
                  <a:cubicBezTo>
                    <a:pt x="2575215" y="684675"/>
                    <a:pt x="2518205" y="702208"/>
                    <a:pt x="2454976" y="684803"/>
                  </a:cubicBezTo>
                  <a:cubicBezTo>
                    <a:pt x="2394502" y="663905"/>
                    <a:pt x="2303608" y="671848"/>
                    <a:pt x="2235641" y="684803"/>
                  </a:cubicBezTo>
                  <a:cubicBezTo>
                    <a:pt x="2199448" y="686770"/>
                    <a:pt x="2135931" y="678646"/>
                    <a:pt x="2102132" y="684803"/>
                  </a:cubicBezTo>
                  <a:cubicBezTo>
                    <a:pt x="2044855" y="687874"/>
                    <a:pt x="2033539" y="676033"/>
                    <a:pt x="1997232" y="684803"/>
                  </a:cubicBezTo>
                  <a:cubicBezTo>
                    <a:pt x="1947191" y="680708"/>
                    <a:pt x="1851717" y="680508"/>
                    <a:pt x="1806506" y="684803"/>
                  </a:cubicBezTo>
                  <a:cubicBezTo>
                    <a:pt x="1763002" y="686476"/>
                    <a:pt x="1733416" y="680302"/>
                    <a:pt x="1701607" y="684803"/>
                  </a:cubicBezTo>
                  <a:cubicBezTo>
                    <a:pt x="1666146" y="684344"/>
                    <a:pt x="1591702" y="701526"/>
                    <a:pt x="1539489" y="684803"/>
                  </a:cubicBezTo>
                  <a:cubicBezTo>
                    <a:pt x="1505088" y="699168"/>
                    <a:pt x="1452660" y="685072"/>
                    <a:pt x="1405981" y="684803"/>
                  </a:cubicBezTo>
                  <a:cubicBezTo>
                    <a:pt x="1375521" y="674679"/>
                    <a:pt x="1265534" y="698095"/>
                    <a:pt x="1215254" y="684803"/>
                  </a:cubicBezTo>
                  <a:cubicBezTo>
                    <a:pt x="1160785" y="702828"/>
                    <a:pt x="1139181" y="696410"/>
                    <a:pt x="1081746" y="684803"/>
                  </a:cubicBezTo>
                  <a:cubicBezTo>
                    <a:pt x="1032838" y="682508"/>
                    <a:pt x="1020256" y="688857"/>
                    <a:pt x="976846" y="684803"/>
                  </a:cubicBezTo>
                  <a:cubicBezTo>
                    <a:pt x="934065" y="711066"/>
                    <a:pt x="823169" y="630683"/>
                    <a:pt x="728902" y="684803"/>
                  </a:cubicBezTo>
                  <a:cubicBezTo>
                    <a:pt x="650568" y="669515"/>
                    <a:pt x="555084" y="702287"/>
                    <a:pt x="480957" y="684803"/>
                  </a:cubicBezTo>
                  <a:cubicBezTo>
                    <a:pt x="411305" y="692511"/>
                    <a:pt x="342566" y="680362"/>
                    <a:pt x="261622" y="684803"/>
                  </a:cubicBezTo>
                  <a:cubicBezTo>
                    <a:pt x="216400" y="670941"/>
                    <a:pt x="133633" y="690776"/>
                    <a:pt x="80432" y="684803"/>
                  </a:cubicBezTo>
                  <a:cubicBezTo>
                    <a:pt x="40462" y="697212"/>
                    <a:pt x="-4280" y="636616"/>
                    <a:pt x="0" y="606858"/>
                  </a:cubicBezTo>
                  <a:cubicBezTo>
                    <a:pt x="-1165" y="538194"/>
                    <a:pt x="454" y="503486"/>
                    <a:pt x="0" y="425264"/>
                  </a:cubicBezTo>
                  <a:cubicBezTo>
                    <a:pt x="10067" y="342415"/>
                    <a:pt x="4888" y="304168"/>
                    <a:pt x="0" y="243670"/>
                  </a:cubicBezTo>
                  <a:cubicBezTo>
                    <a:pt x="1813" y="208898"/>
                    <a:pt x="-3044" y="110235"/>
                    <a:pt x="0" y="77944"/>
                  </a:cubicBezTo>
                  <a:close/>
                </a:path>
                <a:path w="3021762" h="684803" fill="none" stroke="0" extrusionOk="0">
                  <a:moveTo>
                    <a:pt x="0" y="77944"/>
                  </a:moveTo>
                  <a:cubicBezTo>
                    <a:pt x="4950" y="34760"/>
                    <a:pt x="36719" y="-1074"/>
                    <a:pt x="80432" y="0"/>
                  </a:cubicBezTo>
                  <a:cubicBezTo>
                    <a:pt x="147030" y="12743"/>
                    <a:pt x="168958" y="9982"/>
                    <a:pt x="242549" y="0"/>
                  </a:cubicBezTo>
                  <a:cubicBezTo>
                    <a:pt x="321678" y="-5554"/>
                    <a:pt x="329436" y="-1814"/>
                    <a:pt x="376058" y="0"/>
                  </a:cubicBezTo>
                  <a:cubicBezTo>
                    <a:pt x="420765" y="-13338"/>
                    <a:pt x="545559" y="16971"/>
                    <a:pt x="595393" y="0"/>
                  </a:cubicBezTo>
                  <a:cubicBezTo>
                    <a:pt x="666524" y="29803"/>
                    <a:pt x="716374" y="41813"/>
                    <a:pt x="843338" y="0"/>
                  </a:cubicBezTo>
                  <a:cubicBezTo>
                    <a:pt x="965111" y="-5838"/>
                    <a:pt x="985526" y="-10409"/>
                    <a:pt x="1034064" y="0"/>
                  </a:cubicBezTo>
                  <a:cubicBezTo>
                    <a:pt x="1083990" y="18210"/>
                    <a:pt x="1116857" y="179"/>
                    <a:pt x="1196182" y="0"/>
                  </a:cubicBezTo>
                  <a:cubicBezTo>
                    <a:pt x="1275111" y="-324"/>
                    <a:pt x="1283945" y="9743"/>
                    <a:pt x="1358299" y="0"/>
                  </a:cubicBezTo>
                  <a:cubicBezTo>
                    <a:pt x="1429052" y="-4964"/>
                    <a:pt x="1454152" y="3040"/>
                    <a:pt x="1491807" y="0"/>
                  </a:cubicBezTo>
                  <a:cubicBezTo>
                    <a:pt x="1535965" y="-5928"/>
                    <a:pt x="1595553" y="459"/>
                    <a:pt x="1625316" y="0"/>
                  </a:cubicBezTo>
                  <a:cubicBezTo>
                    <a:pt x="1652325" y="17998"/>
                    <a:pt x="1720262" y="2807"/>
                    <a:pt x="1758825" y="0"/>
                  </a:cubicBezTo>
                  <a:cubicBezTo>
                    <a:pt x="1808358" y="5811"/>
                    <a:pt x="1837131" y="-23465"/>
                    <a:pt x="1892333" y="0"/>
                  </a:cubicBezTo>
                  <a:cubicBezTo>
                    <a:pt x="1934469" y="10859"/>
                    <a:pt x="2076106" y="17371"/>
                    <a:pt x="2140277" y="0"/>
                  </a:cubicBezTo>
                  <a:cubicBezTo>
                    <a:pt x="2194543" y="-736"/>
                    <a:pt x="2286456" y="-9224"/>
                    <a:pt x="2331004" y="0"/>
                  </a:cubicBezTo>
                  <a:cubicBezTo>
                    <a:pt x="2425818" y="-7194"/>
                    <a:pt x="2497879" y="-21133"/>
                    <a:pt x="2578948" y="0"/>
                  </a:cubicBezTo>
                  <a:cubicBezTo>
                    <a:pt x="2694308" y="27478"/>
                    <a:pt x="2791571" y="40851"/>
                    <a:pt x="2941329" y="0"/>
                  </a:cubicBezTo>
                  <a:cubicBezTo>
                    <a:pt x="2990346" y="-10689"/>
                    <a:pt x="3023062" y="27384"/>
                    <a:pt x="3021761" y="77944"/>
                  </a:cubicBezTo>
                  <a:cubicBezTo>
                    <a:pt x="3046903" y="107981"/>
                    <a:pt x="3018038" y="185697"/>
                    <a:pt x="3021761" y="243670"/>
                  </a:cubicBezTo>
                  <a:cubicBezTo>
                    <a:pt x="3026670" y="306806"/>
                    <a:pt x="3010254" y="345658"/>
                    <a:pt x="3021761" y="414686"/>
                  </a:cubicBezTo>
                  <a:cubicBezTo>
                    <a:pt x="3029872" y="465057"/>
                    <a:pt x="3022189" y="562565"/>
                    <a:pt x="3021761" y="606858"/>
                  </a:cubicBezTo>
                  <a:cubicBezTo>
                    <a:pt x="3020228" y="669645"/>
                    <a:pt x="2987723" y="684784"/>
                    <a:pt x="2941329" y="684803"/>
                  </a:cubicBezTo>
                  <a:cubicBezTo>
                    <a:pt x="2884693" y="688106"/>
                    <a:pt x="2827172" y="685834"/>
                    <a:pt x="2779211" y="684803"/>
                  </a:cubicBezTo>
                  <a:cubicBezTo>
                    <a:pt x="2730475" y="688562"/>
                    <a:pt x="2673236" y="688649"/>
                    <a:pt x="2645703" y="684803"/>
                  </a:cubicBezTo>
                  <a:cubicBezTo>
                    <a:pt x="2631305" y="676780"/>
                    <a:pt x="2494630" y="672888"/>
                    <a:pt x="2426367" y="684803"/>
                  </a:cubicBezTo>
                  <a:cubicBezTo>
                    <a:pt x="2355040" y="691813"/>
                    <a:pt x="2322208" y="680796"/>
                    <a:pt x="2264250" y="684803"/>
                  </a:cubicBezTo>
                  <a:cubicBezTo>
                    <a:pt x="2197856" y="686136"/>
                    <a:pt x="2181796" y="680342"/>
                    <a:pt x="2102132" y="684803"/>
                  </a:cubicBezTo>
                  <a:cubicBezTo>
                    <a:pt x="2019150" y="692344"/>
                    <a:pt x="1955115" y="673881"/>
                    <a:pt x="1882797" y="684803"/>
                  </a:cubicBezTo>
                  <a:cubicBezTo>
                    <a:pt x="1840811" y="658447"/>
                    <a:pt x="1755579" y="683622"/>
                    <a:pt x="1634852" y="684803"/>
                  </a:cubicBezTo>
                  <a:cubicBezTo>
                    <a:pt x="1526946" y="684622"/>
                    <a:pt x="1487558" y="678527"/>
                    <a:pt x="1386908" y="684803"/>
                  </a:cubicBezTo>
                  <a:cubicBezTo>
                    <a:pt x="1278387" y="684415"/>
                    <a:pt x="1249978" y="681666"/>
                    <a:pt x="1196182" y="684803"/>
                  </a:cubicBezTo>
                  <a:cubicBezTo>
                    <a:pt x="1140703" y="691952"/>
                    <a:pt x="1111561" y="671640"/>
                    <a:pt x="1062673" y="684803"/>
                  </a:cubicBezTo>
                  <a:cubicBezTo>
                    <a:pt x="1017773" y="683414"/>
                    <a:pt x="982270" y="684721"/>
                    <a:pt x="929164" y="684803"/>
                  </a:cubicBezTo>
                  <a:cubicBezTo>
                    <a:pt x="866949" y="667894"/>
                    <a:pt x="826513" y="687535"/>
                    <a:pt x="738438" y="684803"/>
                  </a:cubicBezTo>
                  <a:cubicBezTo>
                    <a:pt x="651316" y="684501"/>
                    <a:pt x="644292" y="679201"/>
                    <a:pt x="604930" y="684803"/>
                  </a:cubicBezTo>
                  <a:cubicBezTo>
                    <a:pt x="561240" y="682322"/>
                    <a:pt x="480063" y="685505"/>
                    <a:pt x="442812" y="684803"/>
                  </a:cubicBezTo>
                  <a:cubicBezTo>
                    <a:pt x="416280" y="693203"/>
                    <a:pt x="303552" y="684776"/>
                    <a:pt x="252086" y="684803"/>
                  </a:cubicBezTo>
                  <a:cubicBezTo>
                    <a:pt x="203687" y="714852"/>
                    <a:pt x="139208" y="651128"/>
                    <a:pt x="80432" y="684803"/>
                  </a:cubicBezTo>
                  <a:cubicBezTo>
                    <a:pt x="30799" y="689421"/>
                    <a:pt x="5122" y="663426"/>
                    <a:pt x="0" y="606858"/>
                  </a:cubicBezTo>
                  <a:cubicBezTo>
                    <a:pt x="11946" y="545439"/>
                    <a:pt x="-3920" y="516541"/>
                    <a:pt x="0" y="430553"/>
                  </a:cubicBezTo>
                  <a:cubicBezTo>
                    <a:pt x="1807" y="345241"/>
                    <a:pt x="996" y="342278"/>
                    <a:pt x="0" y="270116"/>
                  </a:cubicBezTo>
                  <a:cubicBezTo>
                    <a:pt x="1632" y="202564"/>
                    <a:pt x="-1047" y="119456"/>
                    <a:pt x="0" y="77944"/>
                  </a:cubicBezTo>
                  <a:close/>
                </a:path>
                <a:path w="3021762" h="684803" fill="none" stroke="0" extrusionOk="0">
                  <a:moveTo>
                    <a:pt x="0" y="77944"/>
                  </a:moveTo>
                  <a:cubicBezTo>
                    <a:pt x="-2619" y="23278"/>
                    <a:pt x="26985" y="-2288"/>
                    <a:pt x="80432" y="0"/>
                  </a:cubicBezTo>
                  <a:cubicBezTo>
                    <a:pt x="142742" y="-3718"/>
                    <a:pt x="170200" y="8297"/>
                    <a:pt x="242549" y="0"/>
                  </a:cubicBezTo>
                  <a:cubicBezTo>
                    <a:pt x="320361" y="-3506"/>
                    <a:pt x="331554" y="-2699"/>
                    <a:pt x="376058" y="0"/>
                  </a:cubicBezTo>
                  <a:cubicBezTo>
                    <a:pt x="422597" y="-4068"/>
                    <a:pt x="519181" y="8866"/>
                    <a:pt x="595393" y="0"/>
                  </a:cubicBezTo>
                  <a:cubicBezTo>
                    <a:pt x="647945" y="-21540"/>
                    <a:pt x="720069" y="29541"/>
                    <a:pt x="843338" y="0"/>
                  </a:cubicBezTo>
                  <a:cubicBezTo>
                    <a:pt x="965348" y="-7781"/>
                    <a:pt x="984904" y="-19414"/>
                    <a:pt x="1034064" y="0"/>
                  </a:cubicBezTo>
                  <a:cubicBezTo>
                    <a:pt x="1088471" y="24023"/>
                    <a:pt x="1119438" y="-3525"/>
                    <a:pt x="1196182" y="0"/>
                  </a:cubicBezTo>
                  <a:cubicBezTo>
                    <a:pt x="1275821" y="-861"/>
                    <a:pt x="1284542" y="4324"/>
                    <a:pt x="1358299" y="0"/>
                  </a:cubicBezTo>
                  <a:cubicBezTo>
                    <a:pt x="1437131" y="-2798"/>
                    <a:pt x="1448564" y="6719"/>
                    <a:pt x="1491807" y="0"/>
                  </a:cubicBezTo>
                  <a:cubicBezTo>
                    <a:pt x="1540702" y="-5978"/>
                    <a:pt x="1583154" y="-410"/>
                    <a:pt x="1625316" y="0"/>
                  </a:cubicBezTo>
                  <a:cubicBezTo>
                    <a:pt x="1662103" y="-1625"/>
                    <a:pt x="1718334" y="9040"/>
                    <a:pt x="1758825" y="0"/>
                  </a:cubicBezTo>
                  <a:cubicBezTo>
                    <a:pt x="1808802" y="20408"/>
                    <a:pt x="1843544" y="-12634"/>
                    <a:pt x="1892333" y="0"/>
                  </a:cubicBezTo>
                  <a:cubicBezTo>
                    <a:pt x="1923518" y="36234"/>
                    <a:pt x="2075120" y="-7513"/>
                    <a:pt x="2140277" y="0"/>
                  </a:cubicBezTo>
                  <a:cubicBezTo>
                    <a:pt x="2201530" y="15424"/>
                    <a:pt x="2277117" y="24280"/>
                    <a:pt x="2331004" y="0"/>
                  </a:cubicBezTo>
                  <a:cubicBezTo>
                    <a:pt x="2388187" y="-13573"/>
                    <a:pt x="2486664" y="-16276"/>
                    <a:pt x="2578948" y="0"/>
                  </a:cubicBezTo>
                  <a:cubicBezTo>
                    <a:pt x="2691925" y="-18114"/>
                    <a:pt x="2789409" y="-32690"/>
                    <a:pt x="2941329" y="0"/>
                  </a:cubicBezTo>
                  <a:cubicBezTo>
                    <a:pt x="2972690" y="-8043"/>
                    <a:pt x="3025040" y="23946"/>
                    <a:pt x="3021761" y="77944"/>
                  </a:cubicBezTo>
                  <a:cubicBezTo>
                    <a:pt x="3031508" y="100300"/>
                    <a:pt x="3016464" y="182311"/>
                    <a:pt x="3021761" y="243670"/>
                  </a:cubicBezTo>
                  <a:cubicBezTo>
                    <a:pt x="3032707" y="306583"/>
                    <a:pt x="3017229" y="343159"/>
                    <a:pt x="3021761" y="414686"/>
                  </a:cubicBezTo>
                  <a:cubicBezTo>
                    <a:pt x="3030304" y="478362"/>
                    <a:pt x="3018380" y="548830"/>
                    <a:pt x="3021761" y="606858"/>
                  </a:cubicBezTo>
                  <a:cubicBezTo>
                    <a:pt x="3026528" y="647936"/>
                    <a:pt x="3002340" y="682172"/>
                    <a:pt x="2941329" y="684803"/>
                  </a:cubicBezTo>
                  <a:cubicBezTo>
                    <a:pt x="2895521" y="672849"/>
                    <a:pt x="2820547" y="686040"/>
                    <a:pt x="2779211" y="684803"/>
                  </a:cubicBezTo>
                  <a:cubicBezTo>
                    <a:pt x="2727025" y="696051"/>
                    <a:pt x="2676217" y="682196"/>
                    <a:pt x="2645703" y="684803"/>
                  </a:cubicBezTo>
                  <a:cubicBezTo>
                    <a:pt x="2627529" y="682383"/>
                    <a:pt x="2497368" y="649817"/>
                    <a:pt x="2426367" y="684803"/>
                  </a:cubicBezTo>
                  <a:cubicBezTo>
                    <a:pt x="2337870" y="689282"/>
                    <a:pt x="2326300" y="691068"/>
                    <a:pt x="2264250" y="684803"/>
                  </a:cubicBezTo>
                  <a:cubicBezTo>
                    <a:pt x="2199109" y="680163"/>
                    <a:pt x="2177203" y="674280"/>
                    <a:pt x="2102132" y="684803"/>
                  </a:cubicBezTo>
                  <a:cubicBezTo>
                    <a:pt x="2029648" y="707615"/>
                    <a:pt x="1952959" y="680610"/>
                    <a:pt x="1882797" y="684803"/>
                  </a:cubicBezTo>
                  <a:cubicBezTo>
                    <a:pt x="1821399" y="671765"/>
                    <a:pt x="1755045" y="678488"/>
                    <a:pt x="1634852" y="684803"/>
                  </a:cubicBezTo>
                  <a:cubicBezTo>
                    <a:pt x="1522521" y="676244"/>
                    <a:pt x="1492092" y="689521"/>
                    <a:pt x="1386908" y="684803"/>
                  </a:cubicBezTo>
                  <a:cubicBezTo>
                    <a:pt x="1281033" y="689912"/>
                    <a:pt x="1244598" y="674852"/>
                    <a:pt x="1196182" y="684803"/>
                  </a:cubicBezTo>
                  <a:cubicBezTo>
                    <a:pt x="1139373" y="688640"/>
                    <a:pt x="1103060" y="675321"/>
                    <a:pt x="1062673" y="684803"/>
                  </a:cubicBezTo>
                  <a:cubicBezTo>
                    <a:pt x="1019478" y="688676"/>
                    <a:pt x="982941" y="688283"/>
                    <a:pt x="929164" y="684803"/>
                  </a:cubicBezTo>
                  <a:cubicBezTo>
                    <a:pt x="872038" y="671431"/>
                    <a:pt x="831964" y="681578"/>
                    <a:pt x="738438" y="684803"/>
                  </a:cubicBezTo>
                  <a:cubicBezTo>
                    <a:pt x="649722" y="683998"/>
                    <a:pt x="645610" y="679814"/>
                    <a:pt x="604930" y="684803"/>
                  </a:cubicBezTo>
                  <a:cubicBezTo>
                    <a:pt x="560324" y="670332"/>
                    <a:pt x="482955" y="674964"/>
                    <a:pt x="442812" y="684803"/>
                  </a:cubicBezTo>
                  <a:cubicBezTo>
                    <a:pt x="408470" y="696256"/>
                    <a:pt x="306722" y="697920"/>
                    <a:pt x="252086" y="684803"/>
                  </a:cubicBezTo>
                  <a:cubicBezTo>
                    <a:pt x="197330" y="679667"/>
                    <a:pt x="133243" y="673227"/>
                    <a:pt x="80432" y="684803"/>
                  </a:cubicBezTo>
                  <a:cubicBezTo>
                    <a:pt x="39285" y="698192"/>
                    <a:pt x="-2332" y="661082"/>
                    <a:pt x="0" y="606858"/>
                  </a:cubicBezTo>
                  <a:cubicBezTo>
                    <a:pt x="8226" y="547549"/>
                    <a:pt x="-963" y="522520"/>
                    <a:pt x="0" y="430553"/>
                  </a:cubicBezTo>
                  <a:cubicBezTo>
                    <a:pt x="1478" y="346205"/>
                    <a:pt x="1020" y="342049"/>
                    <a:pt x="0" y="270116"/>
                  </a:cubicBezTo>
                  <a:cubicBezTo>
                    <a:pt x="-3115" y="190001"/>
                    <a:pt x="-1964" y="132668"/>
                    <a:pt x="0" y="77944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19050">
              <a:solidFill>
                <a:schemeClr val="tx1"/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4236762247">
                    <a:custGeom>
                      <a:avLst/>
                      <a:gdLst>
                        <a:gd name="connsiteX0" fmla="*/ 0 w 5511800"/>
                        <a:gd name="connsiteY0" fmla="*/ 77944 h 684803"/>
                        <a:gd name="connsiteX1" fmla="*/ 146711 w 5511800"/>
                        <a:gd name="connsiteY1" fmla="*/ 0 h 684803"/>
                        <a:gd name="connsiteX2" fmla="*/ 442419 w 5511800"/>
                        <a:gd name="connsiteY2" fmla="*/ 0 h 684803"/>
                        <a:gd name="connsiteX3" fmla="*/ 685943 w 5511800"/>
                        <a:gd name="connsiteY3" fmla="*/ 0 h 684803"/>
                        <a:gd name="connsiteX4" fmla="*/ 1086019 w 5511800"/>
                        <a:gd name="connsiteY4" fmla="*/ 0 h 684803"/>
                        <a:gd name="connsiteX5" fmla="*/ 1538279 w 5511800"/>
                        <a:gd name="connsiteY5" fmla="*/ 0 h 684803"/>
                        <a:gd name="connsiteX6" fmla="*/ 1886170 w 5511800"/>
                        <a:gd name="connsiteY6" fmla="*/ 0 h 684803"/>
                        <a:gd name="connsiteX7" fmla="*/ 2181878 w 5511800"/>
                        <a:gd name="connsiteY7" fmla="*/ 0 h 684803"/>
                        <a:gd name="connsiteX8" fmla="*/ 2477586 w 5511800"/>
                        <a:gd name="connsiteY8" fmla="*/ 0 h 684803"/>
                        <a:gd name="connsiteX9" fmla="*/ 2721110 w 5511800"/>
                        <a:gd name="connsiteY9" fmla="*/ 0 h 684803"/>
                        <a:gd name="connsiteX10" fmla="*/ 2964634 w 5511800"/>
                        <a:gd name="connsiteY10" fmla="*/ 0 h 684803"/>
                        <a:gd name="connsiteX11" fmla="*/ 3208159 w 5511800"/>
                        <a:gd name="connsiteY11" fmla="*/ 0 h 684803"/>
                        <a:gd name="connsiteX12" fmla="*/ 3451683 w 5511800"/>
                        <a:gd name="connsiteY12" fmla="*/ 0 h 684803"/>
                        <a:gd name="connsiteX13" fmla="*/ 3903942 w 5511800"/>
                        <a:gd name="connsiteY13" fmla="*/ 0 h 684803"/>
                        <a:gd name="connsiteX14" fmla="*/ 4251834 w 5511800"/>
                        <a:gd name="connsiteY14" fmla="*/ 0 h 684803"/>
                        <a:gd name="connsiteX15" fmla="*/ 4704093 w 5511800"/>
                        <a:gd name="connsiteY15" fmla="*/ 0 h 684803"/>
                        <a:gd name="connsiteX16" fmla="*/ 5365088 w 5511800"/>
                        <a:gd name="connsiteY16" fmla="*/ 0 h 684803"/>
                        <a:gd name="connsiteX17" fmla="*/ 5511800 w 5511800"/>
                        <a:gd name="connsiteY17" fmla="*/ 77944 h 684803"/>
                        <a:gd name="connsiteX18" fmla="*/ 5511800 w 5511800"/>
                        <a:gd name="connsiteY18" fmla="*/ 243670 h 684803"/>
                        <a:gd name="connsiteX19" fmla="*/ 5511800 w 5511800"/>
                        <a:gd name="connsiteY19" fmla="*/ 414686 h 684803"/>
                        <a:gd name="connsiteX20" fmla="*/ 5511800 w 5511800"/>
                        <a:gd name="connsiteY20" fmla="*/ 606858 h 684803"/>
                        <a:gd name="connsiteX21" fmla="*/ 5365088 w 5511800"/>
                        <a:gd name="connsiteY21" fmla="*/ 684803 h 684803"/>
                        <a:gd name="connsiteX22" fmla="*/ 5069380 w 5511800"/>
                        <a:gd name="connsiteY22" fmla="*/ 684803 h 684803"/>
                        <a:gd name="connsiteX23" fmla="*/ 4825856 w 5511800"/>
                        <a:gd name="connsiteY23" fmla="*/ 684803 h 684803"/>
                        <a:gd name="connsiteX24" fmla="*/ 4425780 w 5511800"/>
                        <a:gd name="connsiteY24" fmla="*/ 684803 h 684803"/>
                        <a:gd name="connsiteX25" fmla="*/ 4130072 w 5511800"/>
                        <a:gd name="connsiteY25" fmla="*/ 684803 h 684803"/>
                        <a:gd name="connsiteX26" fmla="*/ 3834364 w 5511800"/>
                        <a:gd name="connsiteY26" fmla="*/ 684803 h 684803"/>
                        <a:gd name="connsiteX27" fmla="*/ 3434288 w 5511800"/>
                        <a:gd name="connsiteY27" fmla="*/ 684803 h 684803"/>
                        <a:gd name="connsiteX28" fmla="*/ 2982029 w 5511800"/>
                        <a:gd name="connsiteY28" fmla="*/ 684803 h 684803"/>
                        <a:gd name="connsiteX29" fmla="*/ 2529770 w 5511800"/>
                        <a:gd name="connsiteY29" fmla="*/ 684803 h 684803"/>
                        <a:gd name="connsiteX30" fmla="*/ 2181878 w 5511800"/>
                        <a:gd name="connsiteY30" fmla="*/ 684803 h 684803"/>
                        <a:gd name="connsiteX31" fmla="*/ 1938354 w 5511800"/>
                        <a:gd name="connsiteY31" fmla="*/ 684803 h 684803"/>
                        <a:gd name="connsiteX32" fmla="*/ 1694829 w 5511800"/>
                        <a:gd name="connsiteY32" fmla="*/ 684803 h 684803"/>
                        <a:gd name="connsiteX33" fmla="*/ 1346938 w 5511800"/>
                        <a:gd name="connsiteY33" fmla="*/ 684803 h 684803"/>
                        <a:gd name="connsiteX34" fmla="*/ 1103414 w 5511800"/>
                        <a:gd name="connsiteY34" fmla="*/ 684803 h 684803"/>
                        <a:gd name="connsiteX35" fmla="*/ 807706 w 5511800"/>
                        <a:gd name="connsiteY35" fmla="*/ 684803 h 684803"/>
                        <a:gd name="connsiteX36" fmla="*/ 459814 w 5511800"/>
                        <a:gd name="connsiteY36" fmla="*/ 684803 h 684803"/>
                        <a:gd name="connsiteX37" fmla="*/ 146711 w 5511800"/>
                        <a:gd name="connsiteY37" fmla="*/ 684803 h 684803"/>
                        <a:gd name="connsiteX38" fmla="*/ 0 w 5511800"/>
                        <a:gd name="connsiteY38" fmla="*/ 606858 h 684803"/>
                        <a:gd name="connsiteX39" fmla="*/ 0 w 5511800"/>
                        <a:gd name="connsiteY39" fmla="*/ 430553 h 684803"/>
                        <a:gd name="connsiteX40" fmla="*/ 0 w 5511800"/>
                        <a:gd name="connsiteY40" fmla="*/ 270116 h 684803"/>
                        <a:gd name="connsiteX41" fmla="*/ 0 w 5511800"/>
                        <a:gd name="connsiteY41" fmla="*/ 77944 h 684803"/>
                        <a:gd name="connsiteX0" fmla="*/ 0 w 5511800"/>
                        <a:gd name="connsiteY0" fmla="*/ 77944 h 684803"/>
                        <a:gd name="connsiteX1" fmla="*/ 146711 w 5511800"/>
                        <a:gd name="connsiteY1" fmla="*/ 0 h 684803"/>
                        <a:gd name="connsiteX2" fmla="*/ 546787 w 5511800"/>
                        <a:gd name="connsiteY2" fmla="*/ 0 h 684803"/>
                        <a:gd name="connsiteX3" fmla="*/ 842495 w 5511800"/>
                        <a:gd name="connsiteY3" fmla="*/ 0 h 684803"/>
                        <a:gd name="connsiteX4" fmla="*/ 1033835 w 5511800"/>
                        <a:gd name="connsiteY4" fmla="*/ 0 h 684803"/>
                        <a:gd name="connsiteX5" fmla="*/ 1329543 w 5511800"/>
                        <a:gd name="connsiteY5" fmla="*/ 0 h 684803"/>
                        <a:gd name="connsiteX6" fmla="*/ 1520884 w 5511800"/>
                        <a:gd name="connsiteY6" fmla="*/ 0 h 684803"/>
                        <a:gd name="connsiteX7" fmla="*/ 1973143 w 5511800"/>
                        <a:gd name="connsiteY7" fmla="*/ 0 h 684803"/>
                        <a:gd name="connsiteX8" fmla="*/ 2216667 w 5511800"/>
                        <a:gd name="connsiteY8" fmla="*/ 0 h 684803"/>
                        <a:gd name="connsiteX9" fmla="*/ 2616743 w 5511800"/>
                        <a:gd name="connsiteY9" fmla="*/ 0 h 684803"/>
                        <a:gd name="connsiteX10" fmla="*/ 2860267 w 5511800"/>
                        <a:gd name="connsiteY10" fmla="*/ 0 h 684803"/>
                        <a:gd name="connsiteX11" fmla="*/ 3312526 w 5511800"/>
                        <a:gd name="connsiteY11" fmla="*/ 0 h 684803"/>
                        <a:gd name="connsiteX12" fmla="*/ 3556051 w 5511800"/>
                        <a:gd name="connsiteY12" fmla="*/ 0 h 684803"/>
                        <a:gd name="connsiteX13" fmla="*/ 3903942 w 5511800"/>
                        <a:gd name="connsiteY13" fmla="*/ 0 h 684803"/>
                        <a:gd name="connsiteX14" fmla="*/ 4356202 w 5511800"/>
                        <a:gd name="connsiteY14" fmla="*/ 0 h 684803"/>
                        <a:gd name="connsiteX15" fmla="*/ 4651910 w 5511800"/>
                        <a:gd name="connsiteY15" fmla="*/ 0 h 684803"/>
                        <a:gd name="connsiteX16" fmla="*/ 4947617 w 5511800"/>
                        <a:gd name="connsiteY16" fmla="*/ 0 h 684803"/>
                        <a:gd name="connsiteX17" fmla="*/ 5365088 w 5511800"/>
                        <a:gd name="connsiteY17" fmla="*/ 0 h 684803"/>
                        <a:gd name="connsiteX18" fmla="*/ 5511800 w 5511800"/>
                        <a:gd name="connsiteY18" fmla="*/ 77944 h 684803"/>
                        <a:gd name="connsiteX19" fmla="*/ 5511800 w 5511800"/>
                        <a:gd name="connsiteY19" fmla="*/ 248959 h 684803"/>
                        <a:gd name="connsiteX20" fmla="*/ 5511800 w 5511800"/>
                        <a:gd name="connsiteY20" fmla="*/ 409397 h 684803"/>
                        <a:gd name="connsiteX21" fmla="*/ 5511800 w 5511800"/>
                        <a:gd name="connsiteY21" fmla="*/ 606858 h 684803"/>
                        <a:gd name="connsiteX22" fmla="*/ 5365088 w 5511800"/>
                        <a:gd name="connsiteY22" fmla="*/ 684803 h 684803"/>
                        <a:gd name="connsiteX23" fmla="*/ 5017196 w 5511800"/>
                        <a:gd name="connsiteY23" fmla="*/ 684803 h 684803"/>
                        <a:gd name="connsiteX24" fmla="*/ 4773672 w 5511800"/>
                        <a:gd name="connsiteY24" fmla="*/ 684803 h 684803"/>
                        <a:gd name="connsiteX25" fmla="*/ 4477964 w 5511800"/>
                        <a:gd name="connsiteY25" fmla="*/ 684803 h 684803"/>
                        <a:gd name="connsiteX26" fmla="*/ 4077888 w 5511800"/>
                        <a:gd name="connsiteY26" fmla="*/ 684803 h 684803"/>
                        <a:gd name="connsiteX27" fmla="*/ 3834364 w 5511800"/>
                        <a:gd name="connsiteY27" fmla="*/ 684803 h 684803"/>
                        <a:gd name="connsiteX28" fmla="*/ 3643023 w 5511800"/>
                        <a:gd name="connsiteY28" fmla="*/ 684803 h 684803"/>
                        <a:gd name="connsiteX29" fmla="*/ 3295132 w 5511800"/>
                        <a:gd name="connsiteY29" fmla="*/ 684803 h 684803"/>
                        <a:gd name="connsiteX30" fmla="*/ 3103791 w 5511800"/>
                        <a:gd name="connsiteY30" fmla="*/ 684803 h 684803"/>
                        <a:gd name="connsiteX31" fmla="*/ 2808083 w 5511800"/>
                        <a:gd name="connsiteY31" fmla="*/ 684803 h 684803"/>
                        <a:gd name="connsiteX32" fmla="*/ 2564559 w 5511800"/>
                        <a:gd name="connsiteY32" fmla="*/ 684803 h 684803"/>
                        <a:gd name="connsiteX33" fmla="*/ 2216667 w 5511800"/>
                        <a:gd name="connsiteY33" fmla="*/ 684803 h 684803"/>
                        <a:gd name="connsiteX34" fmla="*/ 1973143 w 5511800"/>
                        <a:gd name="connsiteY34" fmla="*/ 684803 h 684803"/>
                        <a:gd name="connsiteX35" fmla="*/ 1781803 w 5511800"/>
                        <a:gd name="connsiteY35" fmla="*/ 684803 h 684803"/>
                        <a:gd name="connsiteX36" fmla="*/ 1329543 w 5511800"/>
                        <a:gd name="connsiteY36" fmla="*/ 684803 h 684803"/>
                        <a:gd name="connsiteX37" fmla="*/ 877284 w 5511800"/>
                        <a:gd name="connsiteY37" fmla="*/ 684803 h 684803"/>
                        <a:gd name="connsiteX38" fmla="*/ 477208 w 5511800"/>
                        <a:gd name="connsiteY38" fmla="*/ 684803 h 684803"/>
                        <a:gd name="connsiteX39" fmla="*/ 146711 w 5511800"/>
                        <a:gd name="connsiteY39" fmla="*/ 684803 h 684803"/>
                        <a:gd name="connsiteX40" fmla="*/ 0 w 5511800"/>
                        <a:gd name="connsiteY40" fmla="*/ 606858 h 684803"/>
                        <a:gd name="connsiteX41" fmla="*/ 0 w 5511800"/>
                        <a:gd name="connsiteY41" fmla="*/ 425264 h 684803"/>
                        <a:gd name="connsiteX42" fmla="*/ 0 w 5511800"/>
                        <a:gd name="connsiteY42" fmla="*/ 243670 h 684803"/>
                        <a:gd name="connsiteX43" fmla="*/ 0 w 5511800"/>
                        <a:gd name="connsiteY43" fmla="*/ 77944 h 68480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</a:cxnLst>
                      <a:rect l="l" t="t" r="r" b="b"/>
                      <a:pathLst>
                        <a:path w="5511800" h="684803" fill="none" extrusionOk="0">
                          <a:moveTo>
                            <a:pt x="0" y="77944"/>
                          </a:moveTo>
                          <a:cubicBezTo>
                            <a:pt x="-6419" y="21975"/>
                            <a:pt x="46973" y="-2235"/>
                            <a:pt x="146711" y="0"/>
                          </a:cubicBezTo>
                          <a:cubicBezTo>
                            <a:pt x="251492" y="-7167"/>
                            <a:pt x="302113" y="8255"/>
                            <a:pt x="442419" y="0"/>
                          </a:cubicBezTo>
                          <a:cubicBezTo>
                            <a:pt x="582253" y="-4753"/>
                            <a:pt x="601120" y="-2509"/>
                            <a:pt x="685943" y="0"/>
                          </a:cubicBezTo>
                          <a:cubicBezTo>
                            <a:pt x="767623" y="2310"/>
                            <a:pt x="962653" y="-324"/>
                            <a:pt x="1086019" y="0"/>
                          </a:cubicBezTo>
                          <a:cubicBezTo>
                            <a:pt x="1178922" y="-32317"/>
                            <a:pt x="1314114" y="15976"/>
                            <a:pt x="1538279" y="0"/>
                          </a:cubicBezTo>
                          <a:cubicBezTo>
                            <a:pt x="1755988" y="-7077"/>
                            <a:pt x="1793858" y="-19124"/>
                            <a:pt x="1886170" y="0"/>
                          </a:cubicBezTo>
                          <a:cubicBezTo>
                            <a:pt x="1977478" y="19094"/>
                            <a:pt x="2041483" y="-4945"/>
                            <a:pt x="2181878" y="0"/>
                          </a:cubicBezTo>
                          <a:cubicBezTo>
                            <a:pt x="2324591" y="-423"/>
                            <a:pt x="2342350" y="3796"/>
                            <a:pt x="2477586" y="0"/>
                          </a:cubicBezTo>
                          <a:cubicBezTo>
                            <a:pt x="2616744" y="-6078"/>
                            <a:pt x="2640490" y="6904"/>
                            <a:pt x="2721110" y="0"/>
                          </a:cubicBezTo>
                          <a:cubicBezTo>
                            <a:pt x="2802873" y="-5248"/>
                            <a:pt x="2898394" y="4171"/>
                            <a:pt x="2964634" y="0"/>
                          </a:cubicBezTo>
                          <a:cubicBezTo>
                            <a:pt x="3036872" y="-8352"/>
                            <a:pt x="3133051" y="8191"/>
                            <a:pt x="3208159" y="0"/>
                          </a:cubicBezTo>
                          <a:cubicBezTo>
                            <a:pt x="3295926" y="20741"/>
                            <a:pt x="3373379" y="-5038"/>
                            <a:pt x="3451683" y="0"/>
                          </a:cubicBezTo>
                          <a:cubicBezTo>
                            <a:pt x="3525290" y="26984"/>
                            <a:pt x="3767443" y="-2356"/>
                            <a:pt x="3903942" y="0"/>
                          </a:cubicBezTo>
                          <a:cubicBezTo>
                            <a:pt x="4026654" y="13613"/>
                            <a:pt x="4135575" y="28043"/>
                            <a:pt x="4251834" y="0"/>
                          </a:cubicBezTo>
                          <a:cubicBezTo>
                            <a:pt x="4337261" y="-15979"/>
                            <a:pt x="4521712" y="-15979"/>
                            <a:pt x="4704093" y="0"/>
                          </a:cubicBezTo>
                          <a:cubicBezTo>
                            <a:pt x="4895866" y="-28934"/>
                            <a:pt x="5092224" y="-49035"/>
                            <a:pt x="5365088" y="0"/>
                          </a:cubicBezTo>
                          <a:cubicBezTo>
                            <a:pt x="5436803" y="-518"/>
                            <a:pt x="5517304" y="32483"/>
                            <a:pt x="5511800" y="77944"/>
                          </a:cubicBezTo>
                          <a:cubicBezTo>
                            <a:pt x="5512407" y="111907"/>
                            <a:pt x="5519217" y="180060"/>
                            <a:pt x="5511800" y="243670"/>
                          </a:cubicBezTo>
                          <a:cubicBezTo>
                            <a:pt x="5522949" y="302601"/>
                            <a:pt x="5505393" y="344150"/>
                            <a:pt x="5511800" y="414686"/>
                          </a:cubicBezTo>
                          <a:cubicBezTo>
                            <a:pt x="5529939" y="478471"/>
                            <a:pt x="5501734" y="544636"/>
                            <a:pt x="5511800" y="606858"/>
                          </a:cubicBezTo>
                          <a:cubicBezTo>
                            <a:pt x="5526086" y="640086"/>
                            <a:pt x="5456036" y="683969"/>
                            <a:pt x="5365088" y="684803"/>
                          </a:cubicBezTo>
                          <a:cubicBezTo>
                            <a:pt x="5286878" y="671835"/>
                            <a:pt x="5141927" y="683509"/>
                            <a:pt x="5069380" y="684803"/>
                          </a:cubicBezTo>
                          <a:cubicBezTo>
                            <a:pt x="4982319" y="693366"/>
                            <a:pt x="4886912" y="679525"/>
                            <a:pt x="4825856" y="684803"/>
                          </a:cubicBezTo>
                          <a:cubicBezTo>
                            <a:pt x="4784106" y="682096"/>
                            <a:pt x="4563464" y="651921"/>
                            <a:pt x="4425780" y="684803"/>
                          </a:cubicBezTo>
                          <a:cubicBezTo>
                            <a:pt x="4262237" y="691292"/>
                            <a:pt x="4244479" y="691583"/>
                            <a:pt x="4130072" y="684803"/>
                          </a:cubicBezTo>
                          <a:cubicBezTo>
                            <a:pt x="4010950" y="678505"/>
                            <a:pt x="3976593" y="675975"/>
                            <a:pt x="3834364" y="684803"/>
                          </a:cubicBezTo>
                          <a:cubicBezTo>
                            <a:pt x="3714500" y="698897"/>
                            <a:pt x="3548105" y="686062"/>
                            <a:pt x="3434288" y="684803"/>
                          </a:cubicBezTo>
                          <a:cubicBezTo>
                            <a:pt x="3314366" y="682274"/>
                            <a:pt x="3178044" y="678447"/>
                            <a:pt x="2982029" y="684803"/>
                          </a:cubicBezTo>
                          <a:cubicBezTo>
                            <a:pt x="2773542" y="674291"/>
                            <a:pt x="2724931" y="690409"/>
                            <a:pt x="2529770" y="684803"/>
                          </a:cubicBezTo>
                          <a:cubicBezTo>
                            <a:pt x="2332688" y="686599"/>
                            <a:pt x="2265211" y="677632"/>
                            <a:pt x="2181878" y="684803"/>
                          </a:cubicBezTo>
                          <a:cubicBezTo>
                            <a:pt x="2080584" y="690830"/>
                            <a:pt x="2021755" y="676134"/>
                            <a:pt x="1938354" y="684803"/>
                          </a:cubicBezTo>
                          <a:cubicBezTo>
                            <a:pt x="1860221" y="690461"/>
                            <a:pt x="1789824" y="688183"/>
                            <a:pt x="1694829" y="684803"/>
                          </a:cubicBezTo>
                          <a:cubicBezTo>
                            <a:pt x="1598416" y="676345"/>
                            <a:pt x="1514156" y="681771"/>
                            <a:pt x="1346938" y="684803"/>
                          </a:cubicBezTo>
                          <a:cubicBezTo>
                            <a:pt x="1184938" y="683909"/>
                            <a:pt x="1178235" y="680066"/>
                            <a:pt x="1103414" y="684803"/>
                          </a:cubicBezTo>
                          <a:cubicBezTo>
                            <a:pt x="1033972" y="677819"/>
                            <a:pt x="879198" y="673816"/>
                            <a:pt x="807706" y="684803"/>
                          </a:cubicBezTo>
                          <a:cubicBezTo>
                            <a:pt x="735202" y="695955"/>
                            <a:pt x="562978" y="695176"/>
                            <a:pt x="459814" y="684803"/>
                          </a:cubicBezTo>
                          <a:cubicBezTo>
                            <a:pt x="366367" y="669080"/>
                            <a:pt x="243468" y="675531"/>
                            <a:pt x="146711" y="684803"/>
                          </a:cubicBezTo>
                          <a:cubicBezTo>
                            <a:pt x="69942" y="697031"/>
                            <a:pt x="-2991" y="652957"/>
                            <a:pt x="0" y="606858"/>
                          </a:cubicBezTo>
                          <a:cubicBezTo>
                            <a:pt x="6023" y="546897"/>
                            <a:pt x="44" y="522736"/>
                            <a:pt x="0" y="430553"/>
                          </a:cubicBezTo>
                          <a:cubicBezTo>
                            <a:pt x="2752" y="345519"/>
                            <a:pt x="1588" y="341749"/>
                            <a:pt x="0" y="270116"/>
                          </a:cubicBezTo>
                          <a:cubicBezTo>
                            <a:pt x="3263" y="192911"/>
                            <a:pt x="2698" y="137396"/>
                            <a:pt x="0" y="77944"/>
                          </a:cubicBezTo>
                          <a:close/>
                        </a:path>
                        <a:path w="5511800" h="684803" stroke="0" extrusionOk="0">
                          <a:moveTo>
                            <a:pt x="0" y="77944"/>
                          </a:moveTo>
                          <a:cubicBezTo>
                            <a:pt x="7500" y="30406"/>
                            <a:pt x="77094" y="-12350"/>
                            <a:pt x="146711" y="0"/>
                          </a:cubicBezTo>
                          <a:cubicBezTo>
                            <a:pt x="342965" y="-2519"/>
                            <a:pt x="408094" y="8501"/>
                            <a:pt x="546787" y="0"/>
                          </a:cubicBezTo>
                          <a:cubicBezTo>
                            <a:pt x="691332" y="-2238"/>
                            <a:pt x="776748" y="-11790"/>
                            <a:pt x="842495" y="0"/>
                          </a:cubicBezTo>
                          <a:cubicBezTo>
                            <a:pt x="917211" y="3911"/>
                            <a:pt x="997389" y="-1016"/>
                            <a:pt x="1033835" y="0"/>
                          </a:cubicBezTo>
                          <a:cubicBezTo>
                            <a:pt x="1069991" y="2383"/>
                            <a:pt x="1220671" y="-3637"/>
                            <a:pt x="1329543" y="0"/>
                          </a:cubicBezTo>
                          <a:cubicBezTo>
                            <a:pt x="1430266" y="4385"/>
                            <a:pt x="1461123" y="-4373"/>
                            <a:pt x="1520884" y="0"/>
                          </a:cubicBezTo>
                          <a:cubicBezTo>
                            <a:pt x="1569680" y="-18591"/>
                            <a:pt x="1849291" y="-547"/>
                            <a:pt x="1973143" y="0"/>
                          </a:cubicBezTo>
                          <a:cubicBezTo>
                            <a:pt x="2084542" y="11293"/>
                            <a:pt x="2120138" y="2925"/>
                            <a:pt x="2216667" y="0"/>
                          </a:cubicBezTo>
                          <a:cubicBezTo>
                            <a:pt x="2299592" y="9922"/>
                            <a:pt x="2429228" y="-13568"/>
                            <a:pt x="2616743" y="0"/>
                          </a:cubicBezTo>
                          <a:cubicBezTo>
                            <a:pt x="2795412" y="-6316"/>
                            <a:pt x="2803512" y="-5824"/>
                            <a:pt x="2860267" y="0"/>
                          </a:cubicBezTo>
                          <a:cubicBezTo>
                            <a:pt x="2899515" y="2283"/>
                            <a:pt x="3189956" y="3517"/>
                            <a:pt x="3312526" y="0"/>
                          </a:cubicBezTo>
                          <a:cubicBezTo>
                            <a:pt x="3451328" y="-10604"/>
                            <a:pt x="3439364" y="3035"/>
                            <a:pt x="3556051" y="0"/>
                          </a:cubicBezTo>
                          <a:cubicBezTo>
                            <a:pt x="3660719" y="-5374"/>
                            <a:pt x="3837715" y="15022"/>
                            <a:pt x="3903942" y="0"/>
                          </a:cubicBezTo>
                          <a:cubicBezTo>
                            <a:pt x="3973309" y="-18229"/>
                            <a:pt x="4260197" y="-18964"/>
                            <a:pt x="4356202" y="0"/>
                          </a:cubicBezTo>
                          <a:cubicBezTo>
                            <a:pt x="4416406" y="-4803"/>
                            <a:pt x="4510584" y="-6604"/>
                            <a:pt x="4651910" y="0"/>
                          </a:cubicBezTo>
                          <a:cubicBezTo>
                            <a:pt x="4729930" y="6602"/>
                            <a:pt x="4811945" y="2669"/>
                            <a:pt x="4947617" y="0"/>
                          </a:cubicBezTo>
                          <a:cubicBezTo>
                            <a:pt x="5069680" y="5885"/>
                            <a:pt x="5238079" y="3095"/>
                            <a:pt x="5365088" y="0"/>
                          </a:cubicBezTo>
                          <a:cubicBezTo>
                            <a:pt x="5456589" y="-845"/>
                            <a:pt x="5520801" y="33894"/>
                            <a:pt x="5511800" y="77944"/>
                          </a:cubicBezTo>
                          <a:cubicBezTo>
                            <a:pt x="5496543" y="139166"/>
                            <a:pt x="5501483" y="177108"/>
                            <a:pt x="5511800" y="248959"/>
                          </a:cubicBezTo>
                          <a:cubicBezTo>
                            <a:pt x="5519642" y="321559"/>
                            <a:pt x="5524467" y="332608"/>
                            <a:pt x="5511800" y="409397"/>
                          </a:cubicBezTo>
                          <a:cubicBezTo>
                            <a:pt x="5498494" y="483263"/>
                            <a:pt x="5509065" y="506983"/>
                            <a:pt x="5511800" y="606858"/>
                          </a:cubicBezTo>
                          <a:cubicBezTo>
                            <a:pt x="5526186" y="662748"/>
                            <a:pt x="5465325" y="698032"/>
                            <a:pt x="5365088" y="684803"/>
                          </a:cubicBezTo>
                          <a:cubicBezTo>
                            <a:pt x="5246597" y="690122"/>
                            <a:pt x="5138839" y="697203"/>
                            <a:pt x="5017196" y="684803"/>
                          </a:cubicBezTo>
                          <a:cubicBezTo>
                            <a:pt x="4885256" y="677791"/>
                            <a:pt x="4849907" y="686268"/>
                            <a:pt x="4773672" y="684803"/>
                          </a:cubicBezTo>
                          <a:cubicBezTo>
                            <a:pt x="4682061" y="680350"/>
                            <a:pt x="4587375" y="700229"/>
                            <a:pt x="4477964" y="684803"/>
                          </a:cubicBezTo>
                          <a:cubicBezTo>
                            <a:pt x="4372223" y="662160"/>
                            <a:pt x="4185070" y="683195"/>
                            <a:pt x="4077888" y="684803"/>
                          </a:cubicBezTo>
                          <a:cubicBezTo>
                            <a:pt x="3978183" y="684756"/>
                            <a:pt x="3931351" y="683692"/>
                            <a:pt x="3834364" y="684803"/>
                          </a:cubicBezTo>
                          <a:cubicBezTo>
                            <a:pt x="3730511" y="687680"/>
                            <a:pt x="3706743" y="679117"/>
                            <a:pt x="3643023" y="684803"/>
                          </a:cubicBezTo>
                          <a:cubicBezTo>
                            <a:pt x="3569590" y="683429"/>
                            <a:pt x="3378641" y="681568"/>
                            <a:pt x="3295132" y="684803"/>
                          </a:cubicBezTo>
                          <a:cubicBezTo>
                            <a:pt x="3212967" y="685604"/>
                            <a:pt x="3170381" y="680447"/>
                            <a:pt x="3103791" y="684803"/>
                          </a:cubicBezTo>
                          <a:cubicBezTo>
                            <a:pt x="3037322" y="685246"/>
                            <a:pt x="2901175" y="699125"/>
                            <a:pt x="2808083" y="684803"/>
                          </a:cubicBezTo>
                          <a:cubicBezTo>
                            <a:pt x="2732539" y="694241"/>
                            <a:pt x="2646135" y="685486"/>
                            <a:pt x="2564559" y="684803"/>
                          </a:cubicBezTo>
                          <a:cubicBezTo>
                            <a:pt x="2497389" y="678307"/>
                            <a:pt x="2302928" y="695140"/>
                            <a:pt x="2216667" y="684803"/>
                          </a:cubicBezTo>
                          <a:cubicBezTo>
                            <a:pt x="2126057" y="697020"/>
                            <a:pt x="2070247" y="693459"/>
                            <a:pt x="1973143" y="684803"/>
                          </a:cubicBezTo>
                          <a:cubicBezTo>
                            <a:pt x="1885777" y="683175"/>
                            <a:pt x="1862304" y="686161"/>
                            <a:pt x="1781803" y="684803"/>
                          </a:cubicBezTo>
                          <a:cubicBezTo>
                            <a:pt x="1702079" y="697789"/>
                            <a:pt x="1506477" y="638976"/>
                            <a:pt x="1329543" y="684803"/>
                          </a:cubicBezTo>
                          <a:cubicBezTo>
                            <a:pt x="1164545" y="677070"/>
                            <a:pt x="1015958" y="694655"/>
                            <a:pt x="877284" y="684803"/>
                          </a:cubicBezTo>
                          <a:cubicBezTo>
                            <a:pt x="739394" y="694489"/>
                            <a:pt x="595743" y="683113"/>
                            <a:pt x="477208" y="684803"/>
                          </a:cubicBezTo>
                          <a:cubicBezTo>
                            <a:pt x="390529" y="673102"/>
                            <a:pt x="227451" y="691464"/>
                            <a:pt x="146711" y="684803"/>
                          </a:cubicBezTo>
                          <a:cubicBezTo>
                            <a:pt x="74014" y="693879"/>
                            <a:pt x="-6720" y="641010"/>
                            <a:pt x="0" y="606858"/>
                          </a:cubicBezTo>
                          <a:cubicBezTo>
                            <a:pt x="1318" y="541907"/>
                            <a:pt x="-5087" y="508589"/>
                            <a:pt x="0" y="425264"/>
                          </a:cubicBezTo>
                          <a:cubicBezTo>
                            <a:pt x="7971" y="340001"/>
                            <a:pt x="11072" y="300945"/>
                            <a:pt x="0" y="243670"/>
                          </a:cubicBezTo>
                          <a:cubicBezTo>
                            <a:pt x="-6025" y="201563"/>
                            <a:pt x="-2479" y="116622"/>
                            <a:pt x="0" y="77944"/>
                          </a:cubicBezTo>
                          <a:close/>
                        </a:path>
                        <a:path w="5511800" h="684803" fill="none" stroke="0" extrusionOk="0">
                          <a:moveTo>
                            <a:pt x="0" y="77944"/>
                          </a:moveTo>
                          <a:cubicBezTo>
                            <a:pt x="9943" y="33831"/>
                            <a:pt x="66181" y="-7148"/>
                            <a:pt x="146711" y="0"/>
                          </a:cubicBezTo>
                          <a:cubicBezTo>
                            <a:pt x="261273" y="10577"/>
                            <a:pt x="307459" y="6377"/>
                            <a:pt x="442419" y="0"/>
                          </a:cubicBezTo>
                          <a:cubicBezTo>
                            <a:pt x="583991" y="-4106"/>
                            <a:pt x="599557" y="-1354"/>
                            <a:pt x="685943" y="0"/>
                          </a:cubicBezTo>
                          <a:cubicBezTo>
                            <a:pt x="773524" y="-1326"/>
                            <a:pt x="966786" y="19036"/>
                            <a:pt x="1086019" y="0"/>
                          </a:cubicBezTo>
                          <a:cubicBezTo>
                            <a:pt x="1196190" y="19967"/>
                            <a:pt x="1322034" y="30036"/>
                            <a:pt x="1538279" y="0"/>
                          </a:cubicBezTo>
                          <a:cubicBezTo>
                            <a:pt x="1761189" y="-7668"/>
                            <a:pt x="1799218" y="-9390"/>
                            <a:pt x="1886170" y="0"/>
                          </a:cubicBezTo>
                          <a:cubicBezTo>
                            <a:pt x="1983393" y="17165"/>
                            <a:pt x="2040116" y="6513"/>
                            <a:pt x="2181878" y="0"/>
                          </a:cubicBezTo>
                          <a:cubicBezTo>
                            <a:pt x="2327133" y="462"/>
                            <a:pt x="2345280" y="8748"/>
                            <a:pt x="2477586" y="0"/>
                          </a:cubicBezTo>
                          <a:cubicBezTo>
                            <a:pt x="2614040" y="-3226"/>
                            <a:pt x="2647937" y="1690"/>
                            <a:pt x="2721110" y="0"/>
                          </a:cubicBezTo>
                          <a:cubicBezTo>
                            <a:pt x="2808909" y="-4360"/>
                            <a:pt x="2906969" y="1366"/>
                            <a:pt x="2964634" y="0"/>
                          </a:cubicBezTo>
                          <a:cubicBezTo>
                            <a:pt x="3012618" y="9995"/>
                            <a:pt x="3137352" y="1893"/>
                            <a:pt x="3208159" y="0"/>
                          </a:cubicBezTo>
                          <a:cubicBezTo>
                            <a:pt x="3295491" y="2702"/>
                            <a:pt x="3359892" y="-17591"/>
                            <a:pt x="3451683" y="0"/>
                          </a:cubicBezTo>
                          <a:cubicBezTo>
                            <a:pt x="3529539" y="5337"/>
                            <a:pt x="3792805" y="5108"/>
                            <a:pt x="3903942" y="0"/>
                          </a:cubicBezTo>
                          <a:cubicBezTo>
                            <a:pt x="3998886" y="-1129"/>
                            <a:pt x="4151718" y="-4518"/>
                            <a:pt x="4251834" y="0"/>
                          </a:cubicBezTo>
                          <a:cubicBezTo>
                            <a:pt x="4402580" y="4615"/>
                            <a:pt x="4536761" y="-11921"/>
                            <a:pt x="4704093" y="0"/>
                          </a:cubicBezTo>
                          <a:cubicBezTo>
                            <a:pt x="4905169" y="29912"/>
                            <a:pt x="5076459" y="30458"/>
                            <a:pt x="5365088" y="0"/>
                          </a:cubicBezTo>
                          <a:cubicBezTo>
                            <a:pt x="5440791" y="-10061"/>
                            <a:pt x="5510043" y="26626"/>
                            <a:pt x="5511800" y="77944"/>
                          </a:cubicBezTo>
                          <a:cubicBezTo>
                            <a:pt x="5532641" y="105608"/>
                            <a:pt x="5495097" y="184463"/>
                            <a:pt x="5511800" y="243670"/>
                          </a:cubicBezTo>
                          <a:cubicBezTo>
                            <a:pt x="5521773" y="307636"/>
                            <a:pt x="5488386" y="345615"/>
                            <a:pt x="5511800" y="414686"/>
                          </a:cubicBezTo>
                          <a:cubicBezTo>
                            <a:pt x="5522260" y="475958"/>
                            <a:pt x="5503857" y="558345"/>
                            <a:pt x="5511800" y="606858"/>
                          </a:cubicBezTo>
                          <a:cubicBezTo>
                            <a:pt x="5513591" y="670820"/>
                            <a:pt x="5452847" y="688909"/>
                            <a:pt x="5365088" y="684803"/>
                          </a:cubicBezTo>
                          <a:cubicBezTo>
                            <a:pt x="5264133" y="685685"/>
                            <a:pt x="5155430" y="687502"/>
                            <a:pt x="5069380" y="684803"/>
                          </a:cubicBezTo>
                          <a:cubicBezTo>
                            <a:pt x="4983466" y="690034"/>
                            <a:pt x="4881145" y="686613"/>
                            <a:pt x="4825856" y="684803"/>
                          </a:cubicBezTo>
                          <a:cubicBezTo>
                            <a:pt x="4795117" y="688437"/>
                            <a:pt x="4556320" y="667290"/>
                            <a:pt x="4425780" y="684803"/>
                          </a:cubicBezTo>
                          <a:cubicBezTo>
                            <a:pt x="4270579" y="684180"/>
                            <a:pt x="4239076" y="684393"/>
                            <a:pt x="4130072" y="684803"/>
                          </a:cubicBezTo>
                          <a:cubicBezTo>
                            <a:pt x="4018658" y="689071"/>
                            <a:pt x="3975752" y="679544"/>
                            <a:pt x="3834364" y="684803"/>
                          </a:cubicBezTo>
                          <a:cubicBezTo>
                            <a:pt x="3680313" y="699034"/>
                            <a:pt x="3573540" y="665626"/>
                            <a:pt x="3434288" y="684803"/>
                          </a:cubicBezTo>
                          <a:cubicBezTo>
                            <a:pt x="3328687" y="662217"/>
                            <a:pt x="3206959" y="687798"/>
                            <a:pt x="2982029" y="684803"/>
                          </a:cubicBezTo>
                          <a:cubicBezTo>
                            <a:pt x="2787293" y="684302"/>
                            <a:pt x="2711621" y="680929"/>
                            <a:pt x="2529770" y="684803"/>
                          </a:cubicBezTo>
                          <a:cubicBezTo>
                            <a:pt x="2340642" y="687097"/>
                            <a:pt x="2278488" y="677811"/>
                            <a:pt x="2181878" y="684803"/>
                          </a:cubicBezTo>
                          <a:cubicBezTo>
                            <a:pt x="2086301" y="684640"/>
                            <a:pt x="2012916" y="677173"/>
                            <a:pt x="1938354" y="684803"/>
                          </a:cubicBezTo>
                          <a:cubicBezTo>
                            <a:pt x="1854990" y="688956"/>
                            <a:pt x="1803545" y="686997"/>
                            <a:pt x="1694829" y="684803"/>
                          </a:cubicBezTo>
                          <a:cubicBezTo>
                            <a:pt x="1585575" y="670790"/>
                            <a:pt x="1515172" y="683643"/>
                            <a:pt x="1346938" y="684803"/>
                          </a:cubicBezTo>
                          <a:cubicBezTo>
                            <a:pt x="1187665" y="685911"/>
                            <a:pt x="1176957" y="679287"/>
                            <a:pt x="1103414" y="684803"/>
                          </a:cubicBezTo>
                          <a:cubicBezTo>
                            <a:pt x="1022135" y="682182"/>
                            <a:pt x="877646" y="687036"/>
                            <a:pt x="807706" y="684803"/>
                          </a:cubicBezTo>
                          <a:cubicBezTo>
                            <a:pt x="753042" y="691239"/>
                            <a:pt x="552142" y="694478"/>
                            <a:pt x="459814" y="684803"/>
                          </a:cubicBezTo>
                          <a:cubicBezTo>
                            <a:pt x="355261" y="702380"/>
                            <a:pt x="248017" y="657215"/>
                            <a:pt x="146711" y="684803"/>
                          </a:cubicBezTo>
                          <a:cubicBezTo>
                            <a:pt x="66059" y="695770"/>
                            <a:pt x="2699" y="660262"/>
                            <a:pt x="0" y="606858"/>
                          </a:cubicBezTo>
                          <a:cubicBezTo>
                            <a:pt x="9779" y="546381"/>
                            <a:pt x="-4760" y="515691"/>
                            <a:pt x="0" y="430553"/>
                          </a:cubicBezTo>
                          <a:cubicBezTo>
                            <a:pt x="3213" y="345324"/>
                            <a:pt x="1749" y="342105"/>
                            <a:pt x="0" y="270116"/>
                          </a:cubicBezTo>
                          <a:cubicBezTo>
                            <a:pt x="-4546" y="196585"/>
                            <a:pt x="2283" y="124576"/>
                            <a:pt x="0" y="77944"/>
                          </a:cubicBezTo>
                          <a:close/>
                        </a:path>
                      </a:pathLst>
                    </a:cu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83508"/>
              <a:endParaRPr lang="th-TH" sz="2400">
                <a:solidFill>
                  <a:prstClr val="white"/>
                </a:solidFill>
                <a:latin typeface="MN ONIGIRI" pitchFamily="2" charset="0"/>
                <a:cs typeface="MN ONIGIRI" pitchFamily="2" charset="0"/>
              </a:endParaRPr>
            </a:p>
          </p:txBody>
        </p:sp>
        <p:sp>
          <p:nvSpPr>
            <p:cNvPr id="24" name="กล่องข้อความ 23">
              <a:extLst>
                <a:ext uri="{FF2B5EF4-FFF2-40B4-BE49-F238E27FC236}">
                  <a16:creationId xmlns:a16="http://schemas.microsoft.com/office/drawing/2014/main" id="{289D987E-D0E9-9371-DE4F-2CCFEDF9D08B}"/>
                </a:ext>
              </a:extLst>
            </p:cNvPr>
            <p:cNvSpPr txBox="1"/>
            <p:nvPr/>
          </p:nvSpPr>
          <p:spPr>
            <a:xfrm>
              <a:off x="1776549" y="3222621"/>
              <a:ext cx="3929079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th-TH" dirty="0">
                  <a:latin typeface="FC Crayon [Non-commercial] Reg" pitchFamily="2" charset="-34"/>
                  <a:cs typeface="FC Crayon [Non-commercial] Reg" pitchFamily="2" charset="-34"/>
                </a:rPr>
                <a:t>สูตรในการคำนวณ</a:t>
              </a:r>
              <a:r>
                <a:rPr lang="en-US" dirty="0">
                  <a:latin typeface="FC Crayon [Non-commercial] Reg" pitchFamily="2" charset="-34"/>
                  <a:cs typeface="FC Crayon [Non-commercial] Reg" pitchFamily="2" charset="-34"/>
                </a:rPr>
                <a:t> </a:t>
              </a:r>
              <a:r>
                <a:rPr lang="th-TH" dirty="0">
                  <a:solidFill>
                    <a:schemeClr val="accent2"/>
                  </a:solidFill>
                  <a:latin typeface="FC Crayon [Non-commercial] Reg" pitchFamily="2" charset="-34"/>
                  <a:cs typeface="FC Crayon [Non-commercial] Reg" pitchFamily="2" charset="-34"/>
                </a:rPr>
                <a:t>ร้อยละโดยปริมาตร ( % </a:t>
              </a:r>
              <a:r>
                <a:rPr lang="en" dirty="0">
                  <a:solidFill>
                    <a:schemeClr val="accent2"/>
                  </a:solidFill>
                  <a:latin typeface="FC Crayon [Non-commercial] Reg" pitchFamily="2" charset="-34"/>
                  <a:cs typeface="FC Crayon [Non-commercial] Reg" pitchFamily="2" charset="-34"/>
                </a:rPr>
                <a:t>v/v )</a:t>
              </a:r>
              <a:endParaRPr lang="en-US" dirty="0">
                <a:solidFill>
                  <a:schemeClr val="accent2"/>
                </a:solidFill>
                <a:latin typeface="FC Crayon [Non-commercial] Reg" pitchFamily="2" charset="-34"/>
                <a:cs typeface="FC Crayon [Non-commercial] Reg" pitchFamily="2" charset="-34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กล่องข้อความ 3">
                <a:extLst>
                  <a:ext uri="{FF2B5EF4-FFF2-40B4-BE49-F238E27FC236}">
                    <a16:creationId xmlns:a16="http://schemas.microsoft.com/office/drawing/2014/main" id="{7B79F58C-A007-DC47-01F8-80B89A373369}"/>
                  </a:ext>
                </a:extLst>
              </p:cNvPr>
              <p:cNvSpPr txBox="1"/>
              <p:nvPr/>
            </p:nvSpPr>
            <p:spPr>
              <a:xfrm>
                <a:off x="729305" y="3931193"/>
                <a:ext cx="10733389" cy="126720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m:rPr>
                        <m:nor/>
                      </m:rPr>
                      <a:rPr lang="th-TH" sz="4000" smtClean="0">
                        <a:latin typeface="FC Crayon [Non-commercial] Reg" pitchFamily="2" charset="-34"/>
                        <a:cs typeface="FC Crayon [Non-commercial] Reg" pitchFamily="2" charset="-34"/>
                      </a:rPr>
                      <m:t>ร้อยละโดยปริมาตร </m:t>
                    </m:r>
                    <m:d>
                      <m:d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 sz="4000">
                            <a:latin typeface="FC Crayon [Non-commercial] Reg" pitchFamily="2" charset="-34"/>
                            <a:cs typeface="FC Crayon [Non-commercial] Reg" pitchFamily="2" charset="-34"/>
                          </a:rPr>
                          <m:t>%</m:t>
                        </m:r>
                        <m:r>
                          <m:rPr>
                            <m:nor/>
                          </m:rPr>
                          <a:rPr lang="en-US" sz="4000">
                            <a:latin typeface="FC Crayon [Non-commercial] Reg" pitchFamily="2" charset="-34"/>
                            <a:cs typeface="FC Crayon [Non-commercial] Reg" pitchFamily="2" charset="-34"/>
                          </a:rPr>
                          <m:t>v</m:t>
                        </m:r>
                        <m:r>
                          <m:rPr>
                            <m:nor/>
                          </m:rPr>
                          <a:rPr lang="en-US" sz="4000">
                            <a:latin typeface="FC Crayon [Non-commercial] Reg" pitchFamily="2" charset="-34"/>
                            <a:cs typeface="FC Crayon [Non-commercial] Reg" pitchFamily="2" charset="-34"/>
                          </a:rPr>
                          <m:t>/</m:t>
                        </m:r>
                        <m:r>
                          <m:rPr>
                            <m:nor/>
                          </m:rPr>
                          <a:rPr lang="en-US" sz="4000">
                            <a:latin typeface="FC Crayon [Non-commercial] Reg" pitchFamily="2" charset="-34"/>
                            <a:cs typeface="FC Crayon [Non-commercial] Reg" pitchFamily="2" charset="-34"/>
                          </a:rPr>
                          <m:t>v</m:t>
                        </m:r>
                      </m:e>
                    </m:d>
                    <m:r>
                      <a:rPr lang="en-US" sz="40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pt-BR" sz="4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th-TH" sz="4000">
                            <a:latin typeface="FC Crayon [Non-commercial] Reg" pitchFamily="2" charset="-34"/>
                            <a:cs typeface="FC Crayon [Non-commercial] Reg" pitchFamily="2" charset="-34"/>
                          </a:rPr>
                          <m:t>ปริมาตรของตัวละลาย</m:t>
                        </m:r>
                      </m:num>
                      <m:den>
                        <m:r>
                          <m:rPr>
                            <m:nor/>
                          </m:rPr>
                          <a:rPr lang="th-TH" sz="4000">
                            <a:latin typeface="FC Crayon [Non-commercial] Reg" pitchFamily="2" charset="-34"/>
                            <a:cs typeface="FC Crayon [Non-commercial] Reg" pitchFamily="2" charset="-34"/>
                          </a:rPr>
                          <m:t>ปริมาตรของสารละลาย</m:t>
                        </m:r>
                      </m:den>
                    </m:f>
                  </m:oMath>
                </a14:m>
                <a:r>
                  <a:rPr lang="th-TH" sz="3200" dirty="0">
                    <a:latin typeface="FC Crayon [Non-commercial] Reg" pitchFamily="2" charset="-34"/>
                    <a:cs typeface="FC Crayon [Non-commercial] Reg" pitchFamily="2" charset="-34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th-TH" sz="3600" dirty="0">
                        <a:latin typeface="FC Crayon [Non-commercial] Reg" pitchFamily="2" charset="-34"/>
                        <a:ea typeface="Cambria Math" panose="02040503050406030204" pitchFamily="18" charset="0"/>
                        <a:cs typeface="FC Crayon [Non-commercial] Reg" pitchFamily="2" charset="-34"/>
                      </a:rPr>
                      <m:t>×</m:t>
                    </m:r>
                  </m:oMath>
                </a14:m>
                <a:r>
                  <a:rPr lang="th-TH" sz="3600" dirty="0">
                    <a:latin typeface="FC Crayon [Non-commercial] Reg" pitchFamily="2" charset="-34"/>
                    <a:cs typeface="FC Crayon [Non-commercial] Reg" pitchFamily="2" charset="-34"/>
                  </a:rPr>
                  <a:t> </a:t>
                </a:r>
                <a:r>
                  <a:rPr lang="en-US" sz="3600" dirty="0">
                    <a:latin typeface="FC Crayon [Non-commercial] Reg" pitchFamily="2" charset="-34"/>
                    <a:cs typeface="FC Crayon [Non-commercial] Reg" pitchFamily="2" charset="-34"/>
                  </a:rPr>
                  <a:t>100</a:t>
                </a:r>
                <a:endParaRPr lang="en-US" sz="3200" dirty="0">
                  <a:latin typeface="FC Crayon [Non-commercial] Reg" pitchFamily="2" charset="-34"/>
                  <a:cs typeface="FC Crayon [Non-commercial] Reg" pitchFamily="2" charset="-34"/>
                </a:endParaRPr>
              </a:p>
            </p:txBody>
          </p:sp>
        </mc:Choice>
        <mc:Fallback xmlns="">
          <p:sp>
            <p:nvSpPr>
              <p:cNvPr id="4" name="กล่องข้อความ 3">
                <a:extLst>
                  <a:ext uri="{FF2B5EF4-FFF2-40B4-BE49-F238E27FC236}">
                    <a16:creationId xmlns:a16="http://schemas.microsoft.com/office/drawing/2014/main" id="{7B79F58C-A007-DC47-01F8-80B89A3733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9305" y="3931193"/>
                <a:ext cx="10733389" cy="1267206"/>
              </a:xfrm>
              <a:prstGeom prst="rect">
                <a:avLst/>
              </a:prstGeom>
              <a:blipFill>
                <a:blip r:embed="rId3"/>
                <a:stretch>
                  <a:fillRect b="-13861"/>
                </a:stretch>
              </a:blipFill>
            </p:spPr>
            <p:txBody>
              <a:bodyPr/>
              <a:lstStyle/>
              <a:p>
                <a:r>
                  <a:rPr lang="th-TH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480031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2.08333E-7 -2.59259E-6 L 2.08333E-7 0.00023 " pathEditMode="relative" rAng="0" ptsTypes="AA">
                                      <p:cBhvr>
                                        <p:cTn id="6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  <p:animRot by="1500000">
                                      <p:cBhvr>
                                        <p:cTn id="7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กลุ่ม 9">
            <a:extLst>
              <a:ext uri="{FF2B5EF4-FFF2-40B4-BE49-F238E27FC236}">
                <a16:creationId xmlns:a16="http://schemas.microsoft.com/office/drawing/2014/main" id="{DB487419-F587-A7E6-B8DA-D8C04C704A37}"/>
              </a:ext>
            </a:extLst>
          </p:cNvPr>
          <p:cNvGrpSpPr/>
          <p:nvPr/>
        </p:nvGrpSpPr>
        <p:grpSpPr>
          <a:xfrm>
            <a:off x="-21926" y="613848"/>
            <a:ext cx="7380534" cy="684803"/>
            <a:chOff x="1895481" y="3086598"/>
            <a:chExt cx="3173631" cy="684803"/>
          </a:xfrm>
        </p:grpSpPr>
        <p:sp>
          <p:nvSpPr>
            <p:cNvPr id="11" name="สี่เหลี่ยมผืนผ้ามุมมน 4">
              <a:extLst>
                <a:ext uri="{FF2B5EF4-FFF2-40B4-BE49-F238E27FC236}">
                  <a16:creationId xmlns:a16="http://schemas.microsoft.com/office/drawing/2014/main" id="{9281A047-FCCB-2794-1664-FDD9104C795B}"/>
                </a:ext>
              </a:extLst>
            </p:cNvPr>
            <p:cNvSpPr/>
            <p:nvPr/>
          </p:nvSpPr>
          <p:spPr>
            <a:xfrm>
              <a:off x="1957834" y="3086598"/>
              <a:ext cx="3048924" cy="684803"/>
            </a:xfrm>
            <a:custGeom>
              <a:avLst/>
              <a:gdLst>
                <a:gd name="connsiteX0" fmla="*/ 0 w 3048924"/>
                <a:gd name="connsiteY0" fmla="*/ 77944 h 684803"/>
                <a:gd name="connsiteX1" fmla="*/ 81155 w 3048924"/>
                <a:gd name="connsiteY1" fmla="*/ 0 h 684803"/>
                <a:gd name="connsiteX2" fmla="*/ 244730 w 3048924"/>
                <a:gd name="connsiteY2" fmla="*/ 0 h 684803"/>
                <a:gd name="connsiteX3" fmla="*/ 379438 w 3048924"/>
                <a:gd name="connsiteY3" fmla="*/ 0 h 684803"/>
                <a:gd name="connsiteX4" fmla="*/ 600745 w 3048924"/>
                <a:gd name="connsiteY4" fmla="*/ 0 h 684803"/>
                <a:gd name="connsiteX5" fmla="*/ 850918 w 3048924"/>
                <a:gd name="connsiteY5" fmla="*/ 0 h 684803"/>
                <a:gd name="connsiteX6" fmla="*/ 1043359 w 3048924"/>
                <a:gd name="connsiteY6" fmla="*/ 0 h 684803"/>
                <a:gd name="connsiteX7" fmla="*/ 1206934 w 3048924"/>
                <a:gd name="connsiteY7" fmla="*/ 0 h 684803"/>
                <a:gd name="connsiteX8" fmla="*/ 1370509 w 3048924"/>
                <a:gd name="connsiteY8" fmla="*/ 0 h 684803"/>
                <a:gd name="connsiteX9" fmla="*/ 1505217 w 3048924"/>
                <a:gd name="connsiteY9" fmla="*/ 0 h 684803"/>
                <a:gd name="connsiteX10" fmla="*/ 1639926 w 3048924"/>
                <a:gd name="connsiteY10" fmla="*/ 0 h 684803"/>
                <a:gd name="connsiteX11" fmla="*/ 1774634 w 3048924"/>
                <a:gd name="connsiteY11" fmla="*/ 0 h 684803"/>
                <a:gd name="connsiteX12" fmla="*/ 1909343 w 3048924"/>
                <a:gd name="connsiteY12" fmla="*/ 0 h 684803"/>
                <a:gd name="connsiteX13" fmla="*/ 2159516 w 3048924"/>
                <a:gd name="connsiteY13" fmla="*/ 0 h 684803"/>
                <a:gd name="connsiteX14" fmla="*/ 2351957 w 3048924"/>
                <a:gd name="connsiteY14" fmla="*/ 0 h 684803"/>
                <a:gd name="connsiteX15" fmla="*/ 2602130 w 3048924"/>
                <a:gd name="connsiteY15" fmla="*/ 0 h 684803"/>
                <a:gd name="connsiteX16" fmla="*/ 2967768 w 3048924"/>
                <a:gd name="connsiteY16" fmla="*/ 0 h 684803"/>
                <a:gd name="connsiteX17" fmla="*/ 3048924 w 3048924"/>
                <a:gd name="connsiteY17" fmla="*/ 77944 h 684803"/>
                <a:gd name="connsiteX18" fmla="*/ 3048924 w 3048924"/>
                <a:gd name="connsiteY18" fmla="*/ 243670 h 684803"/>
                <a:gd name="connsiteX19" fmla="*/ 3048924 w 3048924"/>
                <a:gd name="connsiteY19" fmla="*/ 414686 h 684803"/>
                <a:gd name="connsiteX20" fmla="*/ 3048924 w 3048924"/>
                <a:gd name="connsiteY20" fmla="*/ 606858 h 684803"/>
                <a:gd name="connsiteX21" fmla="*/ 2967768 w 3048924"/>
                <a:gd name="connsiteY21" fmla="*/ 684803 h 684803"/>
                <a:gd name="connsiteX22" fmla="*/ 2804193 w 3048924"/>
                <a:gd name="connsiteY22" fmla="*/ 684803 h 684803"/>
                <a:gd name="connsiteX23" fmla="*/ 2669484 w 3048924"/>
                <a:gd name="connsiteY23" fmla="*/ 684803 h 684803"/>
                <a:gd name="connsiteX24" fmla="*/ 2448177 w 3048924"/>
                <a:gd name="connsiteY24" fmla="*/ 684803 h 684803"/>
                <a:gd name="connsiteX25" fmla="*/ 2284602 w 3048924"/>
                <a:gd name="connsiteY25" fmla="*/ 684803 h 684803"/>
                <a:gd name="connsiteX26" fmla="*/ 2121028 w 3048924"/>
                <a:gd name="connsiteY26" fmla="*/ 684803 h 684803"/>
                <a:gd name="connsiteX27" fmla="*/ 1899721 w 3048924"/>
                <a:gd name="connsiteY27" fmla="*/ 684803 h 684803"/>
                <a:gd name="connsiteX28" fmla="*/ 1649548 w 3048924"/>
                <a:gd name="connsiteY28" fmla="*/ 684803 h 684803"/>
                <a:gd name="connsiteX29" fmla="*/ 1399375 w 3048924"/>
                <a:gd name="connsiteY29" fmla="*/ 684803 h 684803"/>
                <a:gd name="connsiteX30" fmla="*/ 1206934 w 3048924"/>
                <a:gd name="connsiteY30" fmla="*/ 684803 h 684803"/>
                <a:gd name="connsiteX31" fmla="*/ 1072225 w 3048924"/>
                <a:gd name="connsiteY31" fmla="*/ 684803 h 684803"/>
                <a:gd name="connsiteX32" fmla="*/ 937516 w 3048924"/>
                <a:gd name="connsiteY32" fmla="*/ 684803 h 684803"/>
                <a:gd name="connsiteX33" fmla="*/ 745076 w 3048924"/>
                <a:gd name="connsiteY33" fmla="*/ 684803 h 684803"/>
                <a:gd name="connsiteX34" fmla="*/ 610367 w 3048924"/>
                <a:gd name="connsiteY34" fmla="*/ 684803 h 684803"/>
                <a:gd name="connsiteX35" fmla="*/ 446792 w 3048924"/>
                <a:gd name="connsiteY35" fmla="*/ 684803 h 684803"/>
                <a:gd name="connsiteX36" fmla="*/ 254351 w 3048924"/>
                <a:gd name="connsiteY36" fmla="*/ 684803 h 684803"/>
                <a:gd name="connsiteX37" fmla="*/ 81155 w 3048924"/>
                <a:gd name="connsiteY37" fmla="*/ 684803 h 684803"/>
                <a:gd name="connsiteX38" fmla="*/ 0 w 3048924"/>
                <a:gd name="connsiteY38" fmla="*/ 606858 h 684803"/>
                <a:gd name="connsiteX39" fmla="*/ 0 w 3048924"/>
                <a:gd name="connsiteY39" fmla="*/ 430553 h 684803"/>
                <a:gd name="connsiteX40" fmla="*/ 0 w 3048924"/>
                <a:gd name="connsiteY40" fmla="*/ 270116 h 684803"/>
                <a:gd name="connsiteX41" fmla="*/ 0 w 3048924"/>
                <a:gd name="connsiteY41" fmla="*/ 77944 h 684803"/>
                <a:gd name="connsiteX0" fmla="*/ 0 w 3048924"/>
                <a:gd name="connsiteY0" fmla="*/ 77944 h 684803"/>
                <a:gd name="connsiteX1" fmla="*/ 81155 w 3048924"/>
                <a:gd name="connsiteY1" fmla="*/ 0 h 684803"/>
                <a:gd name="connsiteX2" fmla="*/ 302462 w 3048924"/>
                <a:gd name="connsiteY2" fmla="*/ 0 h 684803"/>
                <a:gd name="connsiteX3" fmla="*/ 466036 w 3048924"/>
                <a:gd name="connsiteY3" fmla="*/ 0 h 684803"/>
                <a:gd name="connsiteX4" fmla="*/ 571879 w 3048924"/>
                <a:gd name="connsiteY4" fmla="*/ 0 h 684803"/>
                <a:gd name="connsiteX5" fmla="*/ 735454 w 3048924"/>
                <a:gd name="connsiteY5" fmla="*/ 0 h 684803"/>
                <a:gd name="connsiteX6" fmla="*/ 841296 w 3048924"/>
                <a:gd name="connsiteY6" fmla="*/ 0 h 684803"/>
                <a:gd name="connsiteX7" fmla="*/ 1091469 w 3048924"/>
                <a:gd name="connsiteY7" fmla="*/ 0 h 684803"/>
                <a:gd name="connsiteX8" fmla="*/ 1226178 w 3048924"/>
                <a:gd name="connsiteY8" fmla="*/ 0 h 684803"/>
                <a:gd name="connsiteX9" fmla="*/ 1447485 w 3048924"/>
                <a:gd name="connsiteY9" fmla="*/ 0 h 684803"/>
                <a:gd name="connsiteX10" fmla="*/ 1582194 w 3048924"/>
                <a:gd name="connsiteY10" fmla="*/ 0 h 684803"/>
                <a:gd name="connsiteX11" fmla="*/ 1832367 w 3048924"/>
                <a:gd name="connsiteY11" fmla="*/ 0 h 684803"/>
                <a:gd name="connsiteX12" fmla="*/ 1967075 w 3048924"/>
                <a:gd name="connsiteY12" fmla="*/ 0 h 684803"/>
                <a:gd name="connsiteX13" fmla="*/ 2159516 w 3048924"/>
                <a:gd name="connsiteY13" fmla="*/ 0 h 684803"/>
                <a:gd name="connsiteX14" fmla="*/ 2409689 w 3048924"/>
                <a:gd name="connsiteY14" fmla="*/ 0 h 684803"/>
                <a:gd name="connsiteX15" fmla="*/ 2573264 w 3048924"/>
                <a:gd name="connsiteY15" fmla="*/ 0 h 684803"/>
                <a:gd name="connsiteX16" fmla="*/ 2736838 w 3048924"/>
                <a:gd name="connsiteY16" fmla="*/ 0 h 684803"/>
                <a:gd name="connsiteX17" fmla="*/ 2967768 w 3048924"/>
                <a:gd name="connsiteY17" fmla="*/ 0 h 684803"/>
                <a:gd name="connsiteX18" fmla="*/ 3048924 w 3048924"/>
                <a:gd name="connsiteY18" fmla="*/ 77944 h 684803"/>
                <a:gd name="connsiteX19" fmla="*/ 3048924 w 3048924"/>
                <a:gd name="connsiteY19" fmla="*/ 248959 h 684803"/>
                <a:gd name="connsiteX20" fmla="*/ 3048924 w 3048924"/>
                <a:gd name="connsiteY20" fmla="*/ 409397 h 684803"/>
                <a:gd name="connsiteX21" fmla="*/ 3048924 w 3048924"/>
                <a:gd name="connsiteY21" fmla="*/ 606858 h 684803"/>
                <a:gd name="connsiteX22" fmla="*/ 2967768 w 3048924"/>
                <a:gd name="connsiteY22" fmla="*/ 684803 h 684803"/>
                <a:gd name="connsiteX23" fmla="*/ 2775327 w 3048924"/>
                <a:gd name="connsiteY23" fmla="*/ 684803 h 684803"/>
                <a:gd name="connsiteX24" fmla="*/ 2640618 w 3048924"/>
                <a:gd name="connsiteY24" fmla="*/ 684803 h 684803"/>
                <a:gd name="connsiteX25" fmla="*/ 2477043 w 3048924"/>
                <a:gd name="connsiteY25" fmla="*/ 684803 h 684803"/>
                <a:gd name="connsiteX26" fmla="*/ 2255737 w 3048924"/>
                <a:gd name="connsiteY26" fmla="*/ 684803 h 684803"/>
                <a:gd name="connsiteX27" fmla="*/ 2121028 w 3048924"/>
                <a:gd name="connsiteY27" fmla="*/ 684803 h 684803"/>
                <a:gd name="connsiteX28" fmla="*/ 2015185 w 3048924"/>
                <a:gd name="connsiteY28" fmla="*/ 684803 h 684803"/>
                <a:gd name="connsiteX29" fmla="*/ 1822744 w 3048924"/>
                <a:gd name="connsiteY29" fmla="*/ 684803 h 684803"/>
                <a:gd name="connsiteX30" fmla="*/ 1716902 w 3048924"/>
                <a:gd name="connsiteY30" fmla="*/ 684803 h 684803"/>
                <a:gd name="connsiteX31" fmla="*/ 1553327 w 3048924"/>
                <a:gd name="connsiteY31" fmla="*/ 684803 h 684803"/>
                <a:gd name="connsiteX32" fmla="*/ 1418619 w 3048924"/>
                <a:gd name="connsiteY32" fmla="*/ 684803 h 684803"/>
                <a:gd name="connsiteX33" fmla="*/ 1226178 w 3048924"/>
                <a:gd name="connsiteY33" fmla="*/ 684803 h 684803"/>
                <a:gd name="connsiteX34" fmla="*/ 1091469 w 3048924"/>
                <a:gd name="connsiteY34" fmla="*/ 684803 h 684803"/>
                <a:gd name="connsiteX35" fmla="*/ 985627 w 3048924"/>
                <a:gd name="connsiteY35" fmla="*/ 684803 h 684803"/>
                <a:gd name="connsiteX36" fmla="*/ 735454 w 3048924"/>
                <a:gd name="connsiteY36" fmla="*/ 684803 h 684803"/>
                <a:gd name="connsiteX37" fmla="*/ 485281 w 3048924"/>
                <a:gd name="connsiteY37" fmla="*/ 684803 h 684803"/>
                <a:gd name="connsiteX38" fmla="*/ 263974 w 3048924"/>
                <a:gd name="connsiteY38" fmla="*/ 684803 h 684803"/>
                <a:gd name="connsiteX39" fmla="*/ 81155 w 3048924"/>
                <a:gd name="connsiteY39" fmla="*/ 684803 h 684803"/>
                <a:gd name="connsiteX40" fmla="*/ 0 w 3048924"/>
                <a:gd name="connsiteY40" fmla="*/ 606858 h 684803"/>
                <a:gd name="connsiteX41" fmla="*/ 0 w 3048924"/>
                <a:gd name="connsiteY41" fmla="*/ 425264 h 684803"/>
                <a:gd name="connsiteX42" fmla="*/ 0 w 3048924"/>
                <a:gd name="connsiteY42" fmla="*/ 243670 h 684803"/>
                <a:gd name="connsiteX43" fmla="*/ 0 w 3048924"/>
                <a:gd name="connsiteY43" fmla="*/ 77944 h 684803"/>
                <a:gd name="connsiteX0" fmla="*/ 0 w 3048924"/>
                <a:gd name="connsiteY0" fmla="*/ 77944 h 684803"/>
                <a:gd name="connsiteX1" fmla="*/ 81155 w 3048924"/>
                <a:gd name="connsiteY1" fmla="*/ 0 h 684803"/>
                <a:gd name="connsiteX2" fmla="*/ 244730 w 3048924"/>
                <a:gd name="connsiteY2" fmla="*/ 0 h 684803"/>
                <a:gd name="connsiteX3" fmla="*/ 379438 w 3048924"/>
                <a:gd name="connsiteY3" fmla="*/ 0 h 684803"/>
                <a:gd name="connsiteX4" fmla="*/ 600745 w 3048924"/>
                <a:gd name="connsiteY4" fmla="*/ 0 h 684803"/>
                <a:gd name="connsiteX5" fmla="*/ 850918 w 3048924"/>
                <a:gd name="connsiteY5" fmla="*/ 0 h 684803"/>
                <a:gd name="connsiteX6" fmla="*/ 1043359 w 3048924"/>
                <a:gd name="connsiteY6" fmla="*/ 0 h 684803"/>
                <a:gd name="connsiteX7" fmla="*/ 1206934 w 3048924"/>
                <a:gd name="connsiteY7" fmla="*/ 0 h 684803"/>
                <a:gd name="connsiteX8" fmla="*/ 1370509 w 3048924"/>
                <a:gd name="connsiteY8" fmla="*/ 0 h 684803"/>
                <a:gd name="connsiteX9" fmla="*/ 1505217 w 3048924"/>
                <a:gd name="connsiteY9" fmla="*/ 0 h 684803"/>
                <a:gd name="connsiteX10" fmla="*/ 1639926 w 3048924"/>
                <a:gd name="connsiteY10" fmla="*/ 0 h 684803"/>
                <a:gd name="connsiteX11" fmla="*/ 1774634 w 3048924"/>
                <a:gd name="connsiteY11" fmla="*/ 0 h 684803"/>
                <a:gd name="connsiteX12" fmla="*/ 1909343 w 3048924"/>
                <a:gd name="connsiteY12" fmla="*/ 0 h 684803"/>
                <a:gd name="connsiteX13" fmla="*/ 2159516 w 3048924"/>
                <a:gd name="connsiteY13" fmla="*/ 0 h 684803"/>
                <a:gd name="connsiteX14" fmla="*/ 2351957 w 3048924"/>
                <a:gd name="connsiteY14" fmla="*/ 0 h 684803"/>
                <a:gd name="connsiteX15" fmla="*/ 2602130 w 3048924"/>
                <a:gd name="connsiteY15" fmla="*/ 0 h 684803"/>
                <a:gd name="connsiteX16" fmla="*/ 2967768 w 3048924"/>
                <a:gd name="connsiteY16" fmla="*/ 0 h 684803"/>
                <a:gd name="connsiteX17" fmla="*/ 3048924 w 3048924"/>
                <a:gd name="connsiteY17" fmla="*/ 77944 h 684803"/>
                <a:gd name="connsiteX18" fmla="*/ 3048924 w 3048924"/>
                <a:gd name="connsiteY18" fmla="*/ 243670 h 684803"/>
                <a:gd name="connsiteX19" fmla="*/ 3048924 w 3048924"/>
                <a:gd name="connsiteY19" fmla="*/ 414686 h 684803"/>
                <a:gd name="connsiteX20" fmla="*/ 3048924 w 3048924"/>
                <a:gd name="connsiteY20" fmla="*/ 606858 h 684803"/>
                <a:gd name="connsiteX21" fmla="*/ 2967768 w 3048924"/>
                <a:gd name="connsiteY21" fmla="*/ 684803 h 684803"/>
                <a:gd name="connsiteX22" fmla="*/ 2804193 w 3048924"/>
                <a:gd name="connsiteY22" fmla="*/ 684803 h 684803"/>
                <a:gd name="connsiteX23" fmla="*/ 2669484 w 3048924"/>
                <a:gd name="connsiteY23" fmla="*/ 684803 h 684803"/>
                <a:gd name="connsiteX24" fmla="*/ 2448177 w 3048924"/>
                <a:gd name="connsiteY24" fmla="*/ 684803 h 684803"/>
                <a:gd name="connsiteX25" fmla="*/ 2284602 w 3048924"/>
                <a:gd name="connsiteY25" fmla="*/ 684803 h 684803"/>
                <a:gd name="connsiteX26" fmla="*/ 2121028 w 3048924"/>
                <a:gd name="connsiteY26" fmla="*/ 684803 h 684803"/>
                <a:gd name="connsiteX27" fmla="*/ 1899721 w 3048924"/>
                <a:gd name="connsiteY27" fmla="*/ 684803 h 684803"/>
                <a:gd name="connsiteX28" fmla="*/ 1649548 w 3048924"/>
                <a:gd name="connsiteY28" fmla="*/ 684803 h 684803"/>
                <a:gd name="connsiteX29" fmla="*/ 1399375 w 3048924"/>
                <a:gd name="connsiteY29" fmla="*/ 684803 h 684803"/>
                <a:gd name="connsiteX30" fmla="*/ 1206934 w 3048924"/>
                <a:gd name="connsiteY30" fmla="*/ 684803 h 684803"/>
                <a:gd name="connsiteX31" fmla="*/ 1072225 w 3048924"/>
                <a:gd name="connsiteY31" fmla="*/ 684803 h 684803"/>
                <a:gd name="connsiteX32" fmla="*/ 937516 w 3048924"/>
                <a:gd name="connsiteY32" fmla="*/ 684803 h 684803"/>
                <a:gd name="connsiteX33" fmla="*/ 745076 w 3048924"/>
                <a:gd name="connsiteY33" fmla="*/ 684803 h 684803"/>
                <a:gd name="connsiteX34" fmla="*/ 610367 w 3048924"/>
                <a:gd name="connsiteY34" fmla="*/ 684803 h 684803"/>
                <a:gd name="connsiteX35" fmla="*/ 446792 w 3048924"/>
                <a:gd name="connsiteY35" fmla="*/ 684803 h 684803"/>
                <a:gd name="connsiteX36" fmla="*/ 254351 w 3048924"/>
                <a:gd name="connsiteY36" fmla="*/ 684803 h 684803"/>
                <a:gd name="connsiteX37" fmla="*/ 81155 w 3048924"/>
                <a:gd name="connsiteY37" fmla="*/ 684803 h 684803"/>
                <a:gd name="connsiteX38" fmla="*/ 0 w 3048924"/>
                <a:gd name="connsiteY38" fmla="*/ 606858 h 684803"/>
                <a:gd name="connsiteX39" fmla="*/ 0 w 3048924"/>
                <a:gd name="connsiteY39" fmla="*/ 430553 h 684803"/>
                <a:gd name="connsiteX40" fmla="*/ 0 w 3048924"/>
                <a:gd name="connsiteY40" fmla="*/ 270116 h 684803"/>
                <a:gd name="connsiteX41" fmla="*/ 0 w 3048924"/>
                <a:gd name="connsiteY41" fmla="*/ 77944 h 684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048924" h="684803" fill="none" extrusionOk="0">
                  <a:moveTo>
                    <a:pt x="0" y="77944"/>
                  </a:moveTo>
                  <a:cubicBezTo>
                    <a:pt x="-1227" y="24149"/>
                    <a:pt x="22315" y="4172"/>
                    <a:pt x="81155" y="0"/>
                  </a:cubicBezTo>
                  <a:cubicBezTo>
                    <a:pt x="138794" y="-13095"/>
                    <a:pt x="163995" y="23299"/>
                    <a:pt x="244730" y="0"/>
                  </a:cubicBezTo>
                  <a:cubicBezTo>
                    <a:pt x="322599" y="225"/>
                    <a:pt x="332711" y="-2626"/>
                    <a:pt x="379438" y="0"/>
                  </a:cubicBezTo>
                  <a:cubicBezTo>
                    <a:pt x="418694" y="3820"/>
                    <a:pt x="530950" y="834"/>
                    <a:pt x="600745" y="0"/>
                  </a:cubicBezTo>
                  <a:cubicBezTo>
                    <a:pt x="648453" y="-37851"/>
                    <a:pt x="717580" y="24639"/>
                    <a:pt x="850918" y="0"/>
                  </a:cubicBezTo>
                  <a:cubicBezTo>
                    <a:pt x="978013" y="-14713"/>
                    <a:pt x="992298" y="-16273"/>
                    <a:pt x="1043359" y="0"/>
                  </a:cubicBezTo>
                  <a:cubicBezTo>
                    <a:pt x="1095337" y="32303"/>
                    <a:pt x="1134330" y="-14444"/>
                    <a:pt x="1206934" y="0"/>
                  </a:cubicBezTo>
                  <a:cubicBezTo>
                    <a:pt x="1285571" y="-2132"/>
                    <a:pt x="1295333" y="2242"/>
                    <a:pt x="1370509" y="0"/>
                  </a:cubicBezTo>
                  <a:cubicBezTo>
                    <a:pt x="1450516" y="-6163"/>
                    <a:pt x="1458649" y="9655"/>
                    <a:pt x="1505217" y="0"/>
                  </a:cubicBezTo>
                  <a:cubicBezTo>
                    <a:pt x="1557876" y="-12701"/>
                    <a:pt x="1598533" y="4108"/>
                    <a:pt x="1639926" y="0"/>
                  </a:cubicBezTo>
                  <a:cubicBezTo>
                    <a:pt x="1680100" y="-9167"/>
                    <a:pt x="1733112" y="6537"/>
                    <a:pt x="1774634" y="0"/>
                  </a:cubicBezTo>
                  <a:cubicBezTo>
                    <a:pt x="1826518" y="29781"/>
                    <a:pt x="1874344" y="-22043"/>
                    <a:pt x="1909343" y="0"/>
                  </a:cubicBezTo>
                  <a:cubicBezTo>
                    <a:pt x="1948823" y="29415"/>
                    <a:pt x="2083339" y="726"/>
                    <a:pt x="2159516" y="0"/>
                  </a:cubicBezTo>
                  <a:cubicBezTo>
                    <a:pt x="2230287" y="17557"/>
                    <a:pt x="2289128" y="47368"/>
                    <a:pt x="2351957" y="0"/>
                  </a:cubicBezTo>
                  <a:cubicBezTo>
                    <a:pt x="2390759" y="-21108"/>
                    <a:pt x="2509459" y="-27423"/>
                    <a:pt x="2602130" y="0"/>
                  </a:cubicBezTo>
                  <a:cubicBezTo>
                    <a:pt x="2708905" y="-47663"/>
                    <a:pt x="2813575" y="-23072"/>
                    <a:pt x="2967768" y="0"/>
                  </a:cubicBezTo>
                  <a:cubicBezTo>
                    <a:pt x="3006998" y="410"/>
                    <a:pt x="3060087" y="32514"/>
                    <a:pt x="3048924" y="77944"/>
                  </a:cubicBezTo>
                  <a:cubicBezTo>
                    <a:pt x="3040005" y="107724"/>
                    <a:pt x="3060986" y="179297"/>
                    <a:pt x="3048924" y="243670"/>
                  </a:cubicBezTo>
                  <a:cubicBezTo>
                    <a:pt x="3060908" y="297491"/>
                    <a:pt x="3047944" y="342429"/>
                    <a:pt x="3048924" y="414686"/>
                  </a:cubicBezTo>
                  <a:cubicBezTo>
                    <a:pt x="3070899" y="491742"/>
                    <a:pt x="3043704" y="541145"/>
                    <a:pt x="3048924" y="606858"/>
                  </a:cubicBezTo>
                  <a:cubicBezTo>
                    <a:pt x="3057610" y="639172"/>
                    <a:pt x="3016354" y="686518"/>
                    <a:pt x="2967768" y="684803"/>
                  </a:cubicBezTo>
                  <a:cubicBezTo>
                    <a:pt x="2930513" y="662127"/>
                    <a:pt x="2839810" y="684913"/>
                    <a:pt x="2804193" y="684803"/>
                  </a:cubicBezTo>
                  <a:cubicBezTo>
                    <a:pt x="2752519" y="702678"/>
                    <a:pt x="2706595" y="665061"/>
                    <a:pt x="2669484" y="684803"/>
                  </a:cubicBezTo>
                  <a:cubicBezTo>
                    <a:pt x="2646598" y="682519"/>
                    <a:pt x="2525513" y="662446"/>
                    <a:pt x="2448177" y="684803"/>
                  </a:cubicBezTo>
                  <a:cubicBezTo>
                    <a:pt x="2359259" y="690381"/>
                    <a:pt x="2348664" y="693263"/>
                    <a:pt x="2284602" y="684803"/>
                  </a:cubicBezTo>
                  <a:cubicBezTo>
                    <a:pt x="2219807" y="680244"/>
                    <a:pt x="2197684" y="670914"/>
                    <a:pt x="2121028" y="684803"/>
                  </a:cubicBezTo>
                  <a:cubicBezTo>
                    <a:pt x="2045699" y="691070"/>
                    <a:pt x="1954019" y="707728"/>
                    <a:pt x="1899721" y="684803"/>
                  </a:cubicBezTo>
                  <a:cubicBezTo>
                    <a:pt x="1825943" y="661153"/>
                    <a:pt x="1756408" y="666870"/>
                    <a:pt x="1649548" y="684803"/>
                  </a:cubicBezTo>
                  <a:cubicBezTo>
                    <a:pt x="1529728" y="670554"/>
                    <a:pt x="1509519" y="695524"/>
                    <a:pt x="1399375" y="684803"/>
                  </a:cubicBezTo>
                  <a:cubicBezTo>
                    <a:pt x="1285638" y="690685"/>
                    <a:pt x="1242130" y="671953"/>
                    <a:pt x="1206934" y="684803"/>
                  </a:cubicBezTo>
                  <a:cubicBezTo>
                    <a:pt x="1140470" y="696358"/>
                    <a:pt x="1119848" y="661375"/>
                    <a:pt x="1072225" y="684803"/>
                  </a:cubicBezTo>
                  <a:cubicBezTo>
                    <a:pt x="1037379" y="688723"/>
                    <a:pt x="976601" y="699121"/>
                    <a:pt x="937516" y="684803"/>
                  </a:cubicBezTo>
                  <a:cubicBezTo>
                    <a:pt x="889507" y="650098"/>
                    <a:pt x="839623" y="681515"/>
                    <a:pt x="745076" y="684803"/>
                  </a:cubicBezTo>
                  <a:cubicBezTo>
                    <a:pt x="654824" y="683488"/>
                    <a:pt x="651388" y="679533"/>
                    <a:pt x="610367" y="684803"/>
                  </a:cubicBezTo>
                  <a:cubicBezTo>
                    <a:pt x="574048" y="671366"/>
                    <a:pt x="492613" y="667973"/>
                    <a:pt x="446792" y="684803"/>
                  </a:cubicBezTo>
                  <a:cubicBezTo>
                    <a:pt x="400586" y="701477"/>
                    <a:pt x="318313" y="712077"/>
                    <a:pt x="254351" y="684803"/>
                  </a:cubicBezTo>
                  <a:cubicBezTo>
                    <a:pt x="201874" y="675564"/>
                    <a:pt x="120053" y="669749"/>
                    <a:pt x="81155" y="684803"/>
                  </a:cubicBezTo>
                  <a:cubicBezTo>
                    <a:pt x="45330" y="701078"/>
                    <a:pt x="-6878" y="650780"/>
                    <a:pt x="0" y="606858"/>
                  </a:cubicBezTo>
                  <a:cubicBezTo>
                    <a:pt x="6269" y="551609"/>
                    <a:pt x="1697" y="525254"/>
                    <a:pt x="0" y="430553"/>
                  </a:cubicBezTo>
                  <a:cubicBezTo>
                    <a:pt x="1562" y="345369"/>
                    <a:pt x="485" y="340412"/>
                    <a:pt x="0" y="270116"/>
                  </a:cubicBezTo>
                  <a:cubicBezTo>
                    <a:pt x="5357" y="189484"/>
                    <a:pt x="-2476" y="139782"/>
                    <a:pt x="0" y="77944"/>
                  </a:cubicBezTo>
                  <a:close/>
                </a:path>
                <a:path w="3048924" h="684803" stroke="0" extrusionOk="0">
                  <a:moveTo>
                    <a:pt x="0" y="77944"/>
                  </a:moveTo>
                  <a:cubicBezTo>
                    <a:pt x="3174" y="19872"/>
                    <a:pt x="43130" y="-9333"/>
                    <a:pt x="81155" y="0"/>
                  </a:cubicBezTo>
                  <a:cubicBezTo>
                    <a:pt x="194902" y="9166"/>
                    <a:pt x="224091" y="15391"/>
                    <a:pt x="302462" y="0"/>
                  </a:cubicBezTo>
                  <a:cubicBezTo>
                    <a:pt x="381853" y="-804"/>
                    <a:pt x="431705" y="-11639"/>
                    <a:pt x="466036" y="0"/>
                  </a:cubicBezTo>
                  <a:cubicBezTo>
                    <a:pt x="507581" y="3707"/>
                    <a:pt x="556033" y="1979"/>
                    <a:pt x="571879" y="0"/>
                  </a:cubicBezTo>
                  <a:cubicBezTo>
                    <a:pt x="578006" y="9636"/>
                    <a:pt x="668938" y="-16250"/>
                    <a:pt x="735454" y="0"/>
                  </a:cubicBezTo>
                  <a:cubicBezTo>
                    <a:pt x="791537" y="444"/>
                    <a:pt x="808098" y="-4581"/>
                    <a:pt x="841296" y="0"/>
                  </a:cubicBezTo>
                  <a:cubicBezTo>
                    <a:pt x="861055" y="-36422"/>
                    <a:pt x="1014398" y="3181"/>
                    <a:pt x="1091469" y="0"/>
                  </a:cubicBezTo>
                  <a:cubicBezTo>
                    <a:pt x="1155281" y="13456"/>
                    <a:pt x="1167563" y="5840"/>
                    <a:pt x="1226178" y="0"/>
                  </a:cubicBezTo>
                  <a:cubicBezTo>
                    <a:pt x="1263725" y="20473"/>
                    <a:pt x="1344254" y="-14436"/>
                    <a:pt x="1447485" y="0"/>
                  </a:cubicBezTo>
                  <a:cubicBezTo>
                    <a:pt x="1547727" y="-8012"/>
                    <a:pt x="1551977" y="-4833"/>
                    <a:pt x="1582194" y="0"/>
                  </a:cubicBezTo>
                  <a:cubicBezTo>
                    <a:pt x="1587161" y="-4584"/>
                    <a:pt x="1780588" y="-7507"/>
                    <a:pt x="1832367" y="0"/>
                  </a:cubicBezTo>
                  <a:cubicBezTo>
                    <a:pt x="1910702" y="-12347"/>
                    <a:pt x="1902662" y="3743"/>
                    <a:pt x="1967075" y="0"/>
                  </a:cubicBezTo>
                  <a:cubicBezTo>
                    <a:pt x="2022022" y="-5715"/>
                    <a:pt x="2116719" y="8108"/>
                    <a:pt x="2159516" y="0"/>
                  </a:cubicBezTo>
                  <a:cubicBezTo>
                    <a:pt x="2193118" y="-26368"/>
                    <a:pt x="2357924" y="-22119"/>
                    <a:pt x="2409689" y="0"/>
                  </a:cubicBezTo>
                  <a:cubicBezTo>
                    <a:pt x="2466792" y="14123"/>
                    <a:pt x="2496412" y="14470"/>
                    <a:pt x="2573264" y="0"/>
                  </a:cubicBezTo>
                  <a:cubicBezTo>
                    <a:pt x="2611773" y="5313"/>
                    <a:pt x="2665273" y="8160"/>
                    <a:pt x="2736838" y="0"/>
                  </a:cubicBezTo>
                  <a:cubicBezTo>
                    <a:pt x="2807295" y="-5718"/>
                    <a:pt x="2887141" y="25317"/>
                    <a:pt x="2967768" y="0"/>
                  </a:cubicBezTo>
                  <a:cubicBezTo>
                    <a:pt x="3022066" y="-3165"/>
                    <a:pt x="3047083" y="23348"/>
                    <a:pt x="3048924" y="77944"/>
                  </a:cubicBezTo>
                  <a:cubicBezTo>
                    <a:pt x="3037375" y="142134"/>
                    <a:pt x="3042505" y="176860"/>
                    <a:pt x="3048924" y="248959"/>
                  </a:cubicBezTo>
                  <a:cubicBezTo>
                    <a:pt x="3053567" y="321176"/>
                    <a:pt x="3055656" y="334177"/>
                    <a:pt x="3048924" y="409397"/>
                  </a:cubicBezTo>
                  <a:cubicBezTo>
                    <a:pt x="3037982" y="483765"/>
                    <a:pt x="3045659" y="504832"/>
                    <a:pt x="3048924" y="606858"/>
                  </a:cubicBezTo>
                  <a:cubicBezTo>
                    <a:pt x="3054914" y="648377"/>
                    <a:pt x="3023187" y="699938"/>
                    <a:pt x="2967768" y="684803"/>
                  </a:cubicBezTo>
                  <a:cubicBezTo>
                    <a:pt x="2898011" y="688130"/>
                    <a:pt x="2849124" y="686139"/>
                    <a:pt x="2775327" y="684803"/>
                  </a:cubicBezTo>
                  <a:cubicBezTo>
                    <a:pt x="2701782" y="672730"/>
                    <a:pt x="2681947" y="690487"/>
                    <a:pt x="2640618" y="684803"/>
                  </a:cubicBezTo>
                  <a:cubicBezTo>
                    <a:pt x="2593901" y="681249"/>
                    <a:pt x="2543531" y="725161"/>
                    <a:pt x="2477043" y="684803"/>
                  </a:cubicBezTo>
                  <a:cubicBezTo>
                    <a:pt x="2408359" y="668669"/>
                    <a:pt x="2321609" y="677794"/>
                    <a:pt x="2255737" y="684803"/>
                  </a:cubicBezTo>
                  <a:cubicBezTo>
                    <a:pt x="2203181" y="685936"/>
                    <a:pt x="2174123" y="682443"/>
                    <a:pt x="2121028" y="684803"/>
                  </a:cubicBezTo>
                  <a:cubicBezTo>
                    <a:pt x="2064362" y="693762"/>
                    <a:pt x="2046678" y="674434"/>
                    <a:pt x="2015185" y="684803"/>
                  </a:cubicBezTo>
                  <a:cubicBezTo>
                    <a:pt x="1983092" y="681647"/>
                    <a:pt x="1869191" y="677783"/>
                    <a:pt x="1822744" y="684803"/>
                  </a:cubicBezTo>
                  <a:cubicBezTo>
                    <a:pt x="1779696" y="687957"/>
                    <a:pt x="1754815" y="679066"/>
                    <a:pt x="1716902" y="684803"/>
                  </a:cubicBezTo>
                  <a:cubicBezTo>
                    <a:pt x="1683107" y="675371"/>
                    <a:pt x="1611049" y="698478"/>
                    <a:pt x="1553327" y="684803"/>
                  </a:cubicBezTo>
                  <a:cubicBezTo>
                    <a:pt x="1521497" y="706502"/>
                    <a:pt x="1464868" y="683109"/>
                    <a:pt x="1418619" y="684803"/>
                  </a:cubicBezTo>
                  <a:cubicBezTo>
                    <a:pt x="1388421" y="673181"/>
                    <a:pt x="1269352" y="709628"/>
                    <a:pt x="1226178" y="684803"/>
                  </a:cubicBezTo>
                  <a:cubicBezTo>
                    <a:pt x="1179940" y="695915"/>
                    <a:pt x="1146992" y="692946"/>
                    <a:pt x="1091469" y="684803"/>
                  </a:cubicBezTo>
                  <a:cubicBezTo>
                    <a:pt x="1045386" y="688308"/>
                    <a:pt x="1030341" y="688048"/>
                    <a:pt x="985627" y="684803"/>
                  </a:cubicBezTo>
                  <a:cubicBezTo>
                    <a:pt x="954497" y="724646"/>
                    <a:pt x="830073" y="658287"/>
                    <a:pt x="735454" y="684803"/>
                  </a:cubicBezTo>
                  <a:cubicBezTo>
                    <a:pt x="623006" y="694686"/>
                    <a:pt x="556867" y="686652"/>
                    <a:pt x="485281" y="684803"/>
                  </a:cubicBezTo>
                  <a:cubicBezTo>
                    <a:pt x="413501" y="674543"/>
                    <a:pt x="322988" y="688857"/>
                    <a:pt x="263974" y="684803"/>
                  </a:cubicBezTo>
                  <a:cubicBezTo>
                    <a:pt x="222565" y="668685"/>
                    <a:pt x="122857" y="690217"/>
                    <a:pt x="81155" y="684803"/>
                  </a:cubicBezTo>
                  <a:cubicBezTo>
                    <a:pt x="39696" y="697152"/>
                    <a:pt x="-5059" y="638468"/>
                    <a:pt x="0" y="606858"/>
                  </a:cubicBezTo>
                  <a:cubicBezTo>
                    <a:pt x="-273" y="536933"/>
                    <a:pt x="-3711" y="513117"/>
                    <a:pt x="0" y="425264"/>
                  </a:cubicBezTo>
                  <a:cubicBezTo>
                    <a:pt x="-2677" y="344847"/>
                    <a:pt x="6063" y="298183"/>
                    <a:pt x="0" y="243670"/>
                  </a:cubicBezTo>
                  <a:cubicBezTo>
                    <a:pt x="-13633" y="199553"/>
                    <a:pt x="-2472" y="120068"/>
                    <a:pt x="0" y="77944"/>
                  </a:cubicBezTo>
                  <a:close/>
                </a:path>
                <a:path w="3048924" h="684803" fill="none" stroke="0" extrusionOk="0">
                  <a:moveTo>
                    <a:pt x="0" y="77944"/>
                  </a:moveTo>
                  <a:cubicBezTo>
                    <a:pt x="-469" y="34967"/>
                    <a:pt x="41413" y="-10540"/>
                    <a:pt x="81155" y="0"/>
                  </a:cubicBezTo>
                  <a:cubicBezTo>
                    <a:pt x="139477" y="9820"/>
                    <a:pt x="181449" y="3916"/>
                    <a:pt x="244730" y="0"/>
                  </a:cubicBezTo>
                  <a:cubicBezTo>
                    <a:pt x="322935" y="-5056"/>
                    <a:pt x="333590" y="-509"/>
                    <a:pt x="379438" y="0"/>
                  </a:cubicBezTo>
                  <a:cubicBezTo>
                    <a:pt x="433539" y="-7854"/>
                    <a:pt x="535019" y="23709"/>
                    <a:pt x="600745" y="0"/>
                  </a:cubicBezTo>
                  <a:cubicBezTo>
                    <a:pt x="658951" y="14848"/>
                    <a:pt x="732675" y="26021"/>
                    <a:pt x="850918" y="0"/>
                  </a:cubicBezTo>
                  <a:cubicBezTo>
                    <a:pt x="975378" y="-8742"/>
                    <a:pt x="999412" y="-15298"/>
                    <a:pt x="1043359" y="0"/>
                  </a:cubicBezTo>
                  <a:cubicBezTo>
                    <a:pt x="1097955" y="13383"/>
                    <a:pt x="1131582" y="12511"/>
                    <a:pt x="1206934" y="0"/>
                  </a:cubicBezTo>
                  <a:cubicBezTo>
                    <a:pt x="1284877" y="660"/>
                    <a:pt x="1299518" y="8057"/>
                    <a:pt x="1370509" y="0"/>
                  </a:cubicBezTo>
                  <a:cubicBezTo>
                    <a:pt x="1407131" y="4593"/>
                    <a:pt x="1456939" y="1915"/>
                    <a:pt x="1505217" y="0"/>
                  </a:cubicBezTo>
                  <a:cubicBezTo>
                    <a:pt x="1546412" y="-4352"/>
                    <a:pt x="1608953" y="-6410"/>
                    <a:pt x="1639926" y="0"/>
                  </a:cubicBezTo>
                  <a:cubicBezTo>
                    <a:pt x="1668425" y="12538"/>
                    <a:pt x="1737838" y="11896"/>
                    <a:pt x="1774634" y="0"/>
                  </a:cubicBezTo>
                  <a:cubicBezTo>
                    <a:pt x="1827105" y="4772"/>
                    <a:pt x="1854440" y="-24727"/>
                    <a:pt x="1909343" y="0"/>
                  </a:cubicBezTo>
                  <a:cubicBezTo>
                    <a:pt x="1946529" y="22620"/>
                    <a:pt x="2098402" y="6061"/>
                    <a:pt x="2159516" y="0"/>
                  </a:cubicBezTo>
                  <a:cubicBezTo>
                    <a:pt x="2227336" y="-1261"/>
                    <a:pt x="2296982" y="-4554"/>
                    <a:pt x="2351957" y="0"/>
                  </a:cubicBezTo>
                  <a:cubicBezTo>
                    <a:pt x="2426436" y="-2634"/>
                    <a:pt x="2507049" y="-15419"/>
                    <a:pt x="2602130" y="0"/>
                  </a:cubicBezTo>
                  <a:cubicBezTo>
                    <a:pt x="2736844" y="47925"/>
                    <a:pt x="2816111" y="46711"/>
                    <a:pt x="2967768" y="0"/>
                  </a:cubicBezTo>
                  <a:cubicBezTo>
                    <a:pt x="3021549" y="-9104"/>
                    <a:pt x="3053787" y="24339"/>
                    <a:pt x="3048924" y="77944"/>
                  </a:cubicBezTo>
                  <a:cubicBezTo>
                    <a:pt x="3064411" y="113200"/>
                    <a:pt x="3048505" y="184239"/>
                    <a:pt x="3048924" y="243670"/>
                  </a:cubicBezTo>
                  <a:cubicBezTo>
                    <a:pt x="3049877" y="301975"/>
                    <a:pt x="3042434" y="345504"/>
                    <a:pt x="3048924" y="414686"/>
                  </a:cubicBezTo>
                  <a:cubicBezTo>
                    <a:pt x="3052319" y="472064"/>
                    <a:pt x="3046419" y="557832"/>
                    <a:pt x="3048924" y="606858"/>
                  </a:cubicBezTo>
                  <a:cubicBezTo>
                    <a:pt x="3048442" y="678292"/>
                    <a:pt x="3016992" y="683102"/>
                    <a:pt x="2967768" y="684803"/>
                  </a:cubicBezTo>
                  <a:cubicBezTo>
                    <a:pt x="2908500" y="691036"/>
                    <a:pt x="2855259" y="675911"/>
                    <a:pt x="2804193" y="684803"/>
                  </a:cubicBezTo>
                  <a:cubicBezTo>
                    <a:pt x="2752422" y="690056"/>
                    <a:pt x="2699532" y="686615"/>
                    <a:pt x="2669484" y="684803"/>
                  </a:cubicBezTo>
                  <a:cubicBezTo>
                    <a:pt x="2655653" y="684487"/>
                    <a:pt x="2526931" y="684305"/>
                    <a:pt x="2448177" y="684803"/>
                  </a:cubicBezTo>
                  <a:cubicBezTo>
                    <a:pt x="2362476" y="683511"/>
                    <a:pt x="2343659" y="687145"/>
                    <a:pt x="2284602" y="684803"/>
                  </a:cubicBezTo>
                  <a:cubicBezTo>
                    <a:pt x="2224513" y="688184"/>
                    <a:pt x="2194117" y="679851"/>
                    <a:pt x="2121028" y="684803"/>
                  </a:cubicBezTo>
                  <a:cubicBezTo>
                    <a:pt x="2033958" y="691549"/>
                    <a:pt x="1973835" y="652114"/>
                    <a:pt x="1899721" y="684803"/>
                  </a:cubicBezTo>
                  <a:cubicBezTo>
                    <a:pt x="1824384" y="655781"/>
                    <a:pt x="1768896" y="676841"/>
                    <a:pt x="1649548" y="684803"/>
                  </a:cubicBezTo>
                  <a:cubicBezTo>
                    <a:pt x="1540768" y="686057"/>
                    <a:pt x="1500542" y="668766"/>
                    <a:pt x="1399375" y="684803"/>
                  </a:cubicBezTo>
                  <a:cubicBezTo>
                    <a:pt x="1298379" y="705663"/>
                    <a:pt x="1267905" y="685726"/>
                    <a:pt x="1206934" y="684803"/>
                  </a:cubicBezTo>
                  <a:cubicBezTo>
                    <a:pt x="1145324" y="673892"/>
                    <a:pt x="1113447" y="673161"/>
                    <a:pt x="1072225" y="684803"/>
                  </a:cubicBezTo>
                  <a:cubicBezTo>
                    <a:pt x="1023624" y="689464"/>
                    <a:pt x="993753" y="689698"/>
                    <a:pt x="937516" y="684803"/>
                  </a:cubicBezTo>
                  <a:cubicBezTo>
                    <a:pt x="888315" y="672657"/>
                    <a:pt x="838402" y="677983"/>
                    <a:pt x="745076" y="684803"/>
                  </a:cubicBezTo>
                  <a:cubicBezTo>
                    <a:pt x="657066" y="684854"/>
                    <a:pt x="651549" y="679199"/>
                    <a:pt x="610367" y="684803"/>
                  </a:cubicBezTo>
                  <a:cubicBezTo>
                    <a:pt x="568102" y="682300"/>
                    <a:pt x="478594" y="684667"/>
                    <a:pt x="446792" y="684803"/>
                  </a:cubicBezTo>
                  <a:cubicBezTo>
                    <a:pt x="422808" y="702080"/>
                    <a:pt x="300168" y="705332"/>
                    <a:pt x="254351" y="684803"/>
                  </a:cubicBezTo>
                  <a:cubicBezTo>
                    <a:pt x="198650" y="693105"/>
                    <a:pt x="140004" y="663367"/>
                    <a:pt x="81155" y="684803"/>
                  </a:cubicBezTo>
                  <a:cubicBezTo>
                    <a:pt x="39564" y="695754"/>
                    <a:pt x="-866" y="659048"/>
                    <a:pt x="0" y="606858"/>
                  </a:cubicBezTo>
                  <a:cubicBezTo>
                    <a:pt x="4771" y="545549"/>
                    <a:pt x="-9704" y="514140"/>
                    <a:pt x="0" y="430553"/>
                  </a:cubicBezTo>
                  <a:cubicBezTo>
                    <a:pt x="1645" y="345400"/>
                    <a:pt x="1406" y="342828"/>
                    <a:pt x="0" y="270116"/>
                  </a:cubicBezTo>
                  <a:cubicBezTo>
                    <a:pt x="-6176" y="182557"/>
                    <a:pt x="5042" y="123772"/>
                    <a:pt x="0" y="77944"/>
                  </a:cubicBezTo>
                  <a:close/>
                </a:path>
                <a:path w="3048924" h="684803" fill="none" stroke="0" extrusionOk="0">
                  <a:moveTo>
                    <a:pt x="0" y="77944"/>
                  </a:moveTo>
                  <a:cubicBezTo>
                    <a:pt x="2392" y="27327"/>
                    <a:pt x="27795" y="3177"/>
                    <a:pt x="81155" y="0"/>
                  </a:cubicBezTo>
                  <a:cubicBezTo>
                    <a:pt x="141600" y="-5267"/>
                    <a:pt x="167892" y="20987"/>
                    <a:pt x="244730" y="0"/>
                  </a:cubicBezTo>
                  <a:cubicBezTo>
                    <a:pt x="322979" y="-219"/>
                    <a:pt x="332467" y="-2291"/>
                    <a:pt x="379438" y="0"/>
                  </a:cubicBezTo>
                  <a:cubicBezTo>
                    <a:pt x="425789" y="-2582"/>
                    <a:pt x="532554" y="11787"/>
                    <a:pt x="600745" y="0"/>
                  </a:cubicBezTo>
                  <a:cubicBezTo>
                    <a:pt x="657602" y="-10858"/>
                    <a:pt x="729845" y="27610"/>
                    <a:pt x="850918" y="0"/>
                  </a:cubicBezTo>
                  <a:cubicBezTo>
                    <a:pt x="976070" y="-13063"/>
                    <a:pt x="996369" y="-12524"/>
                    <a:pt x="1043359" y="0"/>
                  </a:cubicBezTo>
                  <a:cubicBezTo>
                    <a:pt x="1097502" y="25984"/>
                    <a:pt x="1131039" y="-248"/>
                    <a:pt x="1206934" y="0"/>
                  </a:cubicBezTo>
                  <a:cubicBezTo>
                    <a:pt x="1286359" y="-77"/>
                    <a:pt x="1295849" y="3305"/>
                    <a:pt x="1370509" y="0"/>
                  </a:cubicBezTo>
                  <a:cubicBezTo>
                    <a:pt x="1448406" y="-4764"/>
                    <a:pt x="1465359" y="6139"/>
                    <a:pt x="1505217" y="0"/>
                  </a:cubicBezTo>
                  <a:cubicBezTo>
                    <a:pt x="1556035" y="-10917"/>
                    <a:pt x="1598657" y="104"/>
                    <a:pt x="1639926" y="0"/>
                  </a:cubicBezTo>
                  <a:cubicBezTo>
                    <a:pt x="1677107" y="-5421"/>
                    <a:pt x="1736699" y="6858"/>
                    <a:pt x="1774634" y="0"/>
                  </a:cubicBezTo>
                  <a:cubicBezTo>
                    <a:pt x="1832452" y="23403"/>
                    <a:pt x="1869840" y="-20310"/>
                    <a:pt x="1909343" y="0"/>
                  </a:cubicBezTo>
                  <a:cubicBezTo>
                    <a:pt x="1948251" y="21996"/>
                    <a:pt x="2096472" y="4536"/>
                    <a:pt x="2159516" y="0"/>
                  </a:cubicBezTo>
                  <a:cubicBezTo>
                    <a:pt x="2217852" y="4487"/>
                    <a:pt x="2302398" y="27726"/>
                    <a:pt x="2351957" y="0"/>
                  </a:cubicBezTo>
                  <a:cubicBezTo>
                    <a:pt x="2417392" y="-12947"/>
                    <a:pt x="2506307" y="-21450"/>
                    <a:pt x="2602130" y="0"/>
                  </a:cubicBezTo>
                  <a:cubicBezTo>
                    <a:pt x="2714952" y="-32582"/>
                    <a:pt x="2809357" y="2637"/>
                    <a:pt x="2967768" y="0"/>
                  </a:cubicBezTo>
                  <a:cubicBezTo>
                    <a:pt x="3005146" y="-4307"/>
                    <a:pt x="3049161" y="23999"/>
                    <a:pt x="3048924" y="77944"/>
                  </a:cubicBezTo>
                  <a:cubicBezTo>
                    <a:pt x="3053769" y="107409"/>
                    <a:pt x="3044480" y="182001"/>
                    <a:pt x="3048924" y="243670"/>
                  </a:cubicBezTo>
                  <a:cubicBezTo>
                    <a:pt x="3058930" y="303119"/>
                    <a:pt x="3035036" y="339740"/>
                    <a:pt x="3048924" y="414686"/>
                  </a:cubicBezTo>
                  <a:cubicBezTo>
                    <a:pt x="3050390" y="481626"/>
                    <a:pt x="3047212" y="552148"/>
                    <a:pt x="3048924" y="606858"/>
                  </a:cubicBezTo>
                  <a:cubicBezTo>
                    <a:pt x="3051717" y="653786"/>
                    <a:pt x="3018350" y="687182"/>
                    <a:pt x="2967768" y="684803"/>
                  </a:cubicBezTo>
                  <a:cubicBezTo>
                    <a:pt x="2924282" y="666900"/>
                    <a:pt x="2846940" y="688536"/>
                    <a:pt x="2804193" y="684803"/>
                  </a:cubicBezTo>
                  <a:cubicBezTo>
                    <a:pt x="2745567" y="706191"/>
                    <a:pt x="2703029" y="669231"/>
                    <a:pt x="2669484" y="684803"/>
                  </a:cubicBezTo>
                  <a:cubicBezTo>
                    <a:pt x="2649823" y="684451"/>
                    <a:pt x="2526104" y="670131"/>
                    <a:pt x="2448177" y="684803"/>
                  </a:cubicBezTo>
                  <a:cubicBezTo>
                    <a:pt x="2360345" y="688952"/>
                    <a:pt x="2347040" y="690403"/>
                    <a:pt x="2284602" y="684803"/>
                  </a:cubicBezTo>
                  <a:cubicBezTo>
                    <a:pt x="2222065" y="686638"/>
                    <a:pt x="2197048" y="673447"/>
                    <a:pt x="2121028" y="684803"/>
                  </a:cubicBezTo>
                  <a:cubicBezTo>
                    <a:pt x="2034092" y="700549"/>
                    <a:pt x="1969506" y="689642"/>
                    <a:pt x="1899721" y="684803"/>
                  </a:cubicBezTo>
                  <a:cubicBezTo>
                    <a:pt x="1833675" y="654149"/>
                    <a:pt x="1773512" y="682439"/>
                    <a:pt x="1649548" y="684803"/>
                  </a:cubicBezTo>
                  <a:cubicBezTo>
                    <a:pt x="1538964" y="677753"/>
                    <a:pt x="1505624" y="692513"/>
                    <a:pt x="1399375" y="684803"/>
                  </a:cubicBezTo>
                  <a:cubicBezTo>
                    <a:pt x="1289541" y="692840"/>
                    <a:pt x="1256976" y="669209"/>
                    <a:pt x="1206934" y="684803"/>
                  </a:cubicBezTo>
                  <a:cubicBezTo>
                    <a:pt x="1145134" y="692329"/>
                    <a:pt x="1111243" y="661996"/>
                    <a:pt x="1072225" y="684803"/>
                  </a:cubicBezTo>
                  <a:cubicBezTo>
                    <a:pt x="1028690" y="679992"/>
                    <a:pt x="987279" y="694915"/>
                    <a:pt x="937516" y="684803"/>
                  </a:cubicBezTo>
                  <a:cubicBezTo>
                    <a:pt x="877869" y="654147"/>
                    <a:pt x="847163" y="682020"/>
                    <a:pt x="745076" y="684803"/>
                  </a:cubicBezTo>
                  <a:cubicBezTo>
                    <a:pt x="656807" y="685024"/>
                    <a:pt x="650846" y="679255"/>
                    <a:pt x="610367" y="684803"/>
                  </a:cubicBezTo>
                  <a:cubicBezTo>
                    <a:pt x="570702" y="674720"/>
                    <a:pt x="492999" y="678425"/>
                    <a:pt x="446792" y="684803"/>
                  </a:cubicBezTo>
                  <a:cubicBezTo>
                    <a:pt x="419143" y="699313"/>
                    <a:pt x="303537" y="711450"/>
                    <a:pt x="254351" y="684803"/>
                  </a:cubicBezTo>
                  <a:cubicBezTo>
                    <a:pt x="200096" y="680889"/>
                    <a:pt x="123606" y="663813"/>
                    <a:pt x="81155" y="684803"/>
                  </a:cubicBezTo>
                  <a:cubicBezTo>
                    <a:pt x="39224" y="698486"/>
                    <a:pt x="899" y="657929"/>
                    <a:pt x="0" y="606858"/>
                  </a:cubicBezTo>
                  <a:cubicBezTo>
                    <a:pt x="7974" y="548868"/>
                    <a:pt x="-7675" y="518224"/>
                    <a:pt x="0" y="430553"/>
                  </a:cubicBezTo>
                  <a:cubicBezTo>
                    <a:pt x="1677" y="346124"/>
                    <a:pt x="894" y="341366"/>
                    <a:pt x="0" y="270116"/>
                  </a:cubicBezTo>
                  <a:cubicBezTo>
                    <a:pt x="-7608" y="190101"/>
                    <a:pt x="-1235" y="134435"/>
                    <a:pt x="0" y="77944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19050">
              <a:solidFill>
                <a:schemeClr val="tx1"/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4236762247">
                    <a:custGeom>
                      <a:avLst/>
                      <a:gdLst>
                        <a:gd name="connsiteX0" fmla="*/ 0 w 7090518"/>
                        <a:gd name="connsiteY0" fmla="*/ 77944 h 684803"/>
                        <a:gd name="connsiteX1" fmla="*/ 188733 w 7090518"/>
                        <a:gd name="connsiteY1" fmla="*/ 0 h 684803"/>
                        <a:gd name="connsiteX2" fmla="*/ 569140 w 7090518"/>
                        <a:gd name="connsiteY2" fmla="*/ 0 h 684803"/>
                        <a:gd name="connsiteX3" fmla="*/ 882415 w 7090518"/>
                        <a:gd name="connsiteY3" fmla="*/ 0 h 684803"/>
                        <a:gd name="connsiteX4" fmla="*/ 1397083 w 7090518"/>
                        <a:gd name="connsiteY4" fmla="*/ 0 h 684803"/>
                        <a:gd name="connsiteX5" fmla="*/ 1978880 w 7090518"/>
                        <a:gd name="connsiteY5" fmla="*/ 0 h 684803"/>
                        <a:gd name="connsiteX6" fmla="*/ 2426417 w 7090518"/>
                        <a:gd name="connsiteY6" fmla="*/ 0 h 684803"/>
                        <a:gd name="connsiteX7" fmla="*/ 2806823 w 7090518"/>
                        <a:gd name="connsiteY7" fmla="*/ 0 h 684803"/>
                        <a:gd name="connsiteX8" fmla="*/ 3187229 w 7090518"/>
                        <a:gd name="connsiteY8" fmla="*/ 0 h 684803"/>
                        <a:gd name="connsiteX9" fmla="*/ 3500505 w 7090518"/>
                        <a:gd name="connsiteY9" fmla="*/ 0 h 684803"/>
                        <a:gd name="connsiteX10" fmla="*/ 3813780 w 7090518"/>
                        <a:gd name="connsiteY10" fmla="*/ 0 h 684803"/>
                        <a:gd name="connsiteX11" fmla="*/ 4127056 w 7090518"/>
                        <a:gd name="connsiteY11" fmla="*/ 0 h 684803"/>
                        <a:gd name="connsiteX12" fmla="*/ 4440332 w 7090518"/>
                        <a:gd name="connsiteY12" fmla="*/ 0 h 684803"/>
                        <a:gd name="connsiteX13" fmla="*/ 5022130 w 7090518"/>
                        <a:gd name="connsiteY13" fmla="*/ 0 h 684803"/>
                        <a:gd name="connsiteX14" fmla="*/ 5469666 w 7090518"/>
                        <a:gd name="connsiteY14" fmla="*/ 0 h 684803"/>
                        <a:gd name="connsiteX15" fmla="*/ 6051464 w 7090518"/>
                        <a:gd name="connsiteY15" fmla="*/ 0 h 684803"/>
                        <a:gd name="connsiteX16" fmla="*/ 6901784 w 7090518"/>
                        <a:gd name="connsiteY16" fmla="*/ 0 h 684803"/>
                        <a:gd name="connsiteX17" fmla="*/ 7090518 w 7090518"/>
                        <a:gd name="connsiteY17" fmla="*/ 77944 h 684803"/>
                        <a:gd name="connsiteX18" fmla="*/ 7090518 w 7090518"/>
                        <a:gd name="connsiteY18" fmla="*/ 243670 h 684803"/>
                        <a:gd name="connsiteX19" fmla="*/ 7090518 w 7090518"/>
                        <a:gd name="connsiteY19" fmla="*/ 414686 h 684803"/>
                        <a:gd name="connsiteX20" fmla="*/ 7090518 w 7090518"/>
                        <a:gd name="connsiteY20" fmla="*/ 606858 h 684803"/>
                        <a:gd name="connsiteX21" fmla="*/ 6901784 w 7090518"/>
                        <a:gd name="connsiteY21" fmla="*/ 684803 h 684803"/>
                        <a:gd name="connsiteX22" fmla="*/ 6521377 w 7090518"/>
                        <a:gd name="connsiteY22" fmla="*/ 684803 h 684803"/>
                        <a:gd name="connsiteX23" fmla="*/ 6208102 w 7090518"/>
                        <a:gd name="connsiteY23" fmla="*/ 684803 h 684803"/>
                        <a:gd name="connsiteX24" fmla="*/ 5693434 w 7090518"/>
                        <a:gd name="connsiteY24" fmla="*/ 684803 h 684803"/>
                        <a:gd name="connsiteX25" fmla="*/ 5313028 w 7090518"/>
                        <a:gd name="connsiteY25" fmla="*/ 684803 h 684803"/>
                        <a:gd name="connsiteX26" fmla="*/ 4932623 w 7090518"/>
                        <a:gd name="connsiteY26" fmla="*/ 684803 h 684803"/>
                        <a:gd name="connsiteX27" fmla="*/ 4417955 w 7090518"/>
                        <a:gd name="connsiteY27" fmla="*/ 684803 h 684803"/>
                        <a:gd name="connsiteX28" fmla="*/ 3836157 w 7090518"/>
                        <a:gd name="connsiteY28" fmla="*/ 684803 h 684803"/>
                        <a:gd name="connsiteX29" fmla="*/ 3254360 w 7090518"/>
                        <a:gd name="connsiteY29" fmla="*/ 684803 h 684803"/>
                        <a:gd name="connsiteX30" fmla="*/ 2806823 w 7090518"/>
                        <a:gd name="connsiteY30" fmla="*/ 684803 h 684803"/>
                        <a:gd name="connsiteX31" fmla="*/ 2493547 w 7090518"/>
                        <a:gd name="connsiteY31" fmla="*/ 684803 h 684803"/>
                        <a:gd name="connsiteX32" fmla="*/ 2180271 w 7090518"/>
                        <a:gd name="connsiteY32" fmla="*/ 684803 h 684803"/>
                        <a:gd name="connsiteX33" fmla="*/ 1732735 w 7090518"/>
                        <a:gd name="connsiteY33" fmla="*/ 684803 h 684803"/>
                        <a:gd name="connsiteX34" fmla="*/ 1419459 w 7090518"/>
                        <a:gd name="connsiteY34" fmla="*/ 684803 h 684803"/>
                        <a:gd name="connsiteX35" fmla="*/ 1039053 w 7090518"/>
                        <a:gd name="connsiteY35" fmla="*/ 684803 h 684803"/>
                        <a:gd name="connsiteX36" fmla="*/ 591516 w 7090518"/>
                        <a:gd name="connsiteY36" fmla="*/ 684803 h 684803"/>
                        <a:gd name="connsiteX37" fmla="*/ 188733 w 7090518"/>
                        <a:gd name="connsiteY37" fmla="*/ 684803 h 684803"/>
                        <a:gd name="connsiteX38" fmla="*/ 0 w 7090518"/>
                        <a:gd name="connsiteY38" fmla="*/ 606858 h 684803"/>
                        <a:gd name="connsiteX39" fmla="*/ 0 w 7090518"/>
                        <a:gd name="connsiteY39" fmla="*/ 430553 h 684803"/>
                        <a:gd name="connsiteX40" fmla="*/ 0 w 7090518"/>
                        <a:gd name="connsiteY40" fmla="*/ 270116 h 684803"/>
                        <a:gd name="connsiteX41" fmla="*/ 0 w 7090518"/>
                        <a:gd name="connsiteY41" fmla="*/ 77944 h 684803"/>
                        <a:gd name="connsiteX0" fmla="*/ 0 w 7090518"/>
                        <a:gd name="connsiteY0" fmla="*/ 77944 h 684803"/>
                        <a:gd name="connsiteX1" fmla="*/ 188733 w 7090518"/>
                        <a:gd name="connsiteY1" fmla="*/ 0 h 684803"/>
                        <a:gd name="connsiteX2" fmla="*/ 703400 w 7090518"/>
                        <a:gd name="connsiteY2" fmla="*/ 0 h 684803"/>
                        <a:gd name="connsiteX3" fmla="*/ 1083806 w 7090518"/>
                        <a:gd name="connsiteY3" fmla="*/ 0 h 684803"/>
                        <a:gd name="connsiteX4" fmla="*/ 1329952 w 7090518"/>
                        <a:gd name="connsiteY4" fmla="*/ 0 h 684803"/>
                        <a:gd name="connsiteX5" fmla="*/ 1710358 w 7090518"/>
                        <a:gd name="connsiteY5" fmla="*/ 0 h 684803"/>
                        <a:gd name="connsiteX6" fmla="*/ 1956503 w 7090518"/>
                        <a:gd name="connsiteY6" fmla="*/ 0 h 684803"/>
                        <a:gd name="connsiteX7" fmla="*/ 2538301 w 7090518"/>
                        <a:gd name="connsiteY7" fmla="*/ 0 h 684803"/>
                        <a:gd name="connsiteX8" fmla="*/ 2851577 w 7090518"/>
                        <a:gd name="connsiteY8" fmla="*/ 0 h 684803"/>
                        <a:gd name="connsiteX9" fmla="*/ 3366244 w 7090518"/>
                        <a:gd name="connsiteY9" fmla="*/ 0 h 684803"/>
                        <a:gd name="connsiteX10" fmla="*/ 3679520 w 7090518"/>
                        <a:gd name="connsiteY10" fmla="*/ 0 h 684803"/>
                        <a:gd name="connsiteX11" fmla="*/ 4261317 w 7090518"/>
                        <a:gd name="connsiteY11" fmla="*/ 0 h 684803"/>
                        <a:gd name="connsiteX12" fmla="*/ 4574593 w 7090518"/>
                        <a:gd name="connsiteY12" fmla="*/ 0 h 684803"/>
                        <a:gd name="connsiteX13" fmla="*/ 5022130 w 7090518"/>
                        <a:gd name="connsiteY13" fmla="*/ 0 h 684803"/>
                        <a:gd name="connsiteX14" fmla="*/ 5603927 w 7090518"/>
                        <a:gd name="connsiteY14" fmla="*/ 0 h 684803"/>
                        <a:gd name="connsiteX15" fmla="*/ 5984334 w 7090518"/>
                        <a:gd name="connsiteY15" fmla="*/ 0 h 684803"/>
                        <a:gd name="connsiteX16" fmla="*/ 6364739 w 7090518"/>
                        <a:gd name="connsiteY16" fmla="*/ 0 h 684803"/>
                        <a:gd name="connsiteX17" fmla="*/ 6901784 w 7090518"/>
                        <a:gd name="connsiteY17" fmla="*/ 0 h 684803"/>
                        <a:gd name="connsiteX18" fmla="*/ 7090518 w 7090518"/>
                        <a:gd name="connsiteY18" fmla="*/ 77944 h 684803"/>
                        <a:gd name="connsiteX19" fmla="*/ 7090518 w 7090518"/>
                        <a:gd name="connsiteY19" fmla="*/ 248959 h 684803"/>
                        <a:gd name="connsiteX20" fmla="*/ 7090518 w 7090518"/>
                        <a:gd name="connsiteY20" fmla="*/ 409397 h 684803"/>
                        <a:gd name="connsiteX21" fmla="*/ 7090518 w 7090518"/>
                        <a:gd name="connsiteY21" fmla="*/ 606858 h 684803"/>
                        <a:gd name="connsiteX22" fmla="*/ 6901784 w 7090518"/>
                        <a:gd name="connsiteY22" fmla="*/ 684803 h 684803"/>
                        <a:gd name="connsiteX23" fmla="*/ 6454247 w 7090518"/>
                        <a:gd name="connsiteY23" fmla="*/ 684803 h 684803"/>
                        <a:gd name="connsiteX24" fmla="*/ 6140971 w 7090518"/>
                        <a:gd name="connsiteY24" fmla="*/ 684803 h 684803"/>
                        <a:gd name="connsiteX25" fmla="*/ 5760565 w 7090518"/>
                        <a:gd name="connsiteY25" fmla="*/ 684803 h 684803"/>
                        <a:gd name="connsiteX26" fmla="*/ 5245898 w 7090518"/>
                        <a:gd name="connsiteY26" fmla="*/ 684803 h 684803"/>
                        <a:gd name="connsiteX27" fmla="*/ 4932623 w 7090518"/>
                        <a:gd name="connsiteY27" fmla="*/ 684803 h 684803"/>
                        <a:gd name="connsiteX28" fmla="*/ 4686477 w 7090518"/>
                        <a:gd name="connsiteY28" fmla="*/ 684803 h 684803"/>
                        <a:gd name="connsiteX29" fmla="*/ 4238940 w 7090518"/>
                        <a:gd name="connsiteY29" fmla="*/ 684803 h 684803"/>
                        <a:gd name="connsiteX30" fmla="*/ 3992795 w 7090518"/>
                        <a:gd name="connsiteY30" fmla="*/ 684803 h 684803"/>
                        <a:gd name="connsiteX31" fmla="*/ 3612389 w 7090518"/>
                        <a:gd name="connsiteY31" fmla="*/ 684803 h 684803"/>
                        <a:gd name="connsiteX32" fmla="*/ 3299113 w 7090518"/>
                        <a:gd name="connsiteY32" fmla="*/ 684803 h 684803"/>
                        <a:gd name="connsiteX33" fmla="*/ 2851577 w 7090518"/>
                        <a:gd name="connsiteY33" fmla="*/ 684803 h 684803"/>
                        <a:gd name="connsiteX34" fmla="*/ 2538301 w 7090518"/>
                        <a:gd name="connsiteY34" fmla="*/ 684803 h 684803"/>
                        <a:gd name="connsiteX35" fmla="*/ 2292156 w 7090518"/>
                        <a:gd name="connsiteY35" fmla="*/ 684803 h 684803"/>
                        <a:gd name="connsiteX36" fmla="*/ 1710358 w 7090518"/>
                        <a:gd name="connsiteY36" fmla="*/ 684803 h 684803"/>
                        <a:gd name="connsiteX37" fmla="*/ 1128560 w 7090518"/>
                        <a:gd name="connsiteY37" fmla="*/ 684803 h 684803"/>
                        <a:gd name="connsiteX38" fmla="*/ 613893 w 7090518"/>
                        <a:gd name="connsiteY38" fmla="*/ 684803 h 684803"/>
                        <a:gd name="connsiteX39" fmla="*/ 188733 w 7090518"/>
                        <a:gd name="connsiteY39" fmla="*/ 684803 h 684803"/>
                        <a:gd name="connsiteX40" fmla="*/ 0 w 7090518"/>
                        <a:gd name="connsiteY40" fmla="*/ 606858 h 684803"/>
                        <a:gd name="connsiteX41" fmla="*/ 0 w 7090518"/>
                        <a:gd name="connsiteY41" fmla="*/ 425264 h 684803"/>
                        <a:gd name="connsiteX42" fmla="*/ 0 w 7090518"/>
                        <a:gd name="connsiteY42" fmla="*/ 243670 h 684803"/>
                        <a:gd name="connsiteX43" fmla="*/ 0 w 7090518"/>
                        <a:gd name="connsiteY43" fmla="*/ 77944 h 68480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</a:cxnLst>
                      <a:rect l="l" t="t" r="r" b="b"/>
                      <a:pathLst>
                        <a:path w="7090518" h="684803" fill="none" extrusionOk="0">
                          <a:moveTo>
                            <a:pt x="0" y="77944"/>
                          </a:moveTo>
                          <a:cubicBezTo>
                            <a:pt x="1991" y="25105"/>
                            <a:pt x="54468" y="3364"/>
                            <a:pt x="188733" y="0"/>
                          </a:cubicBezTo>
                          <a:cubicBezTo>
                            <a:pt x="323767" y="-6955"/>
                            <a:pt x="383630" y="20960"/>
                            <a:pt x="569140" y="0"/>
                          </a:cubicBezTo>
                          <a:cubicBezTo>
                            <a:pt x="749717" y="-871"/>
                            <a:pt x="772282" y="-2254"/>
                            <a:pt x="882415" y="0"/>
                          </a:cubicBezTo>
                          <a:cubicBezTo>
                            <a:pt x="986798" y="2731"/>
                            <a:pt x="1255811" y="3812"/>
                            <a:pt x="1397083" y="0"/>
                          </a:cubicBezTo>
                          <a:cubicBezTo>
                            <a:pt x="1524991" y="-23214"/>
                            <a:pt x="1698481" y="9398"/>
                            <a:pt x="1978880" y="0"/>
                          </a:cubicBezTo>
                          <a:cubicBezTo>
                            <a:pt x="2267300" y="-12763"/>
                            <a:pt x="2310089" y="-11918"/>
                            <a:pt x="2426417" y="0"/>
                          </a:cubicBezTo>
                          <a:cubicBezTo>
                            <a:pt x="2543851" y="21852"/>
                            <a:pt x="2627492" y="-7884"/>
                            <a:pt x="2806823" y="0"/>
                          </a:cubicBezTo>
                          <a:cubicBezTo>
                            <a:pt x="2990573" y="52"/>
                            <a:pt x="3013219" y="3078"/>
                            <a:pt x="3187229" y="0"/>
                          </a:cubicBezTo>
                          <a:cubicBezTo>
                            <a:pt x="3365980" y="-6100"/>
                            <a:pt x="3397944" y="6960"/>
                            <a:pt x="3500505" y="0"/>
                          </a:cubicBezTo>
                          <a:cubicBezTo>
                            <a:pt x="3613806" y="-10541"/>
                            <a:pt x="3729820" y="4152"/>
                            <a:pt x="3813780" y="0"/>
                          </a:cubicBezTo>
                          <a:cubicBezTo>
                            <a:pt x="3903553" y="-8816"/>
                            <a:pt x="4029646" y="1965"/>
                            <a:pt x="4127056" y="0"/>
                          </a:cubicBezTo>
                          <a:cubicBezTo>
                            <a:pt x="4239775" y="25075"/>
                            <a:pt x="4351536" y="-18598"/>
                            <a:pt x="4440332" y="0"/>
                          </a:cubicBezTo>
                          <a:cubicBezTo>
                            <a:pt x="4539398" y="18274"/>
                            <a:pt x="4870772" y="5623"/>
                            <a:pt x="5022130" y="0"/>
                          </a:cubicBezTo>
                          <a:cubicBezTo>
                            <a:pt x="5173607" y="2443"/>
                            <a:pt x="5319894" y="33397"/>
                            <a:pt x="5469666" y="0"/>
                          </a:cubicBezTo>
                          <a:cubicBezTo>
                            <a:pt x="5588429" y="-16286"/>
                            <a:pt x="5821014" y="-21324"/>
                            <a:pt x="6051464" y="0"/>
                          </a:cubicBezTo>
                          <a:cubicBezTo>
                            <a:pt x="6298314" y="-41795"/>
                            <a:pt x="6540028" y="-17431"/>
                            <a:pt x="6901784" y="0"/>
                          </a:cubicBezTo>
                          <a:cubicBezTo>
                            <a:pt x="6996627" y="-1087"/>
                            <a:pt x="7090471" y="32458"/>
                            <a:pt x="7090518" y="77944"/>
                          </a:cubicBezTo>
                          <a:cubicBezTo>
                            <a:pt x="7093850" y="111618"/>
                            <a:pt x="7088152" y="181178"/>
                            <a:pt x="7090518" y="243670"/>
                          </a:cubicBezTo>
                          <a:cubicBezTo>
                            <a:pt x="7106788" y="300638"/>
                            <a:pt x="7076261" y="347274"/>
                            <a:pt x="7090518" y="414686"/>
                          </a:cubicBezTo>
                          <a:cubicBezTo>
                            <a:pt x="7117561" y="482415"/>
                            <a:pt x="7077303" y="544354"/>
                            <a:pt x="7090518" y="606858"/>
                          </a:cubicBezTo>
                          <a:cubicBezTo>
                            <a:pt x="7104808" y="645207"/>
                            <a:pt x="7009810" y="687848"/>
                            <a:pt x="6901784" y="684803"/>
                          </a:cubicBezTo>
                          <a:cubicBezTo>
                            <a:pt x="6804143" y="666381"/>
                            <a:pt x="6614408" y="684094"/>
                            <a:pt x="6521377" y="684803"/>
                          </a:cubicBezTo>
                          <a:cubicBezTo>
                            <a:pt x="6403957" y="701289"/>
                            <a:pt x="6292446" y="666773"/>
                            <a:pt x="6208102" y="684803"/>
                          </a:cubicBezTo>
                          <a:cubicBezTo>
                            <a:pt x="6142321" y="683926"/>
                            <a:pt x="5892151" y="673661"/>
                            <a:pt x="5693434" y="684803"/>
                          </a:cubicBezTo>
                          <a:cubicBezTo>
                            <a:pt x="5487414" y="690261"/>
                            <a:pt x="5459086" y="690684"/>
                            <a:pt x="5313028" y="684803"/>
                          </a:cubicBezTo>
                          <a:cubicBezTo>
                            <a:pt x="5166350" y="681311"/>
                            <a:pt x="5116012" y="675103"/>
                            <a:pt x="4932623" y="684803"/>
                          </a:cubicBezTo>
                          <a:cubicBezTo>
                            <a:pt x="4750069" y="689685"/>
                            <a:pt x="4559576" y="695883"/>
                            <a:pt x="4417955" y="684803"/>
                          </a:cubicBezTo>
                          <a:cubicBezTo>
                            <a:pt x="4253374" y="665568"/>
                            <a:pt x="4089131" y="682390"/>
                            <a:pt x="3836157" y="684803"/>
                          </a:cubicBezTo>
                          <a:cubicBezTo>
                            <a:pt x="3571763" y="674670"/>
                            <a:pt x="3506943" y="693672"/>
                            <a:pt x="3254360" y="684803"/>
                          </a:cubicBezTo>
                          <a:cubicBezTo>
                            <a:pt x="2994433" y="689888"/>
                            <a:pt x="2909706" y="675117"/>
                            <a:pt x="2806823" y="684803"/>
                          </a:cubicBezTo>
                          <a:cubicBezTo>
                            <a:pt x="2666157" y="694583"/>
                            <a:pt x="2603388" y="663247"/>
                            <a:pt x="2493547" y="684803"/>
                          </a:cubicBezTo>
                          <a:cubicBezTo>
                            <a:pt x="2396858" y="689704"/>
                            <a:pt x="2290700" y="694781"/>
                            <a:pt x="2180271" y="684803"/>
                          </a:cubicBezTo>
                          <a:cubicBezTo>
                            <a:pt x="2059613" y="663084"/>
                            <a:pt x="1941876" y="683286"/>
                            <a:pt x="1732735" y="684803"/>
                          </a:cubicBezTo>
                          <a:cubicBezTo>
                            <a:pt x="1525258" y="684164"/>
                            <a:pt x="1515749" y="679944"/>
                            <a:pt x="1419459" y="684803"/>
                          </a:cubicBezTo>
                          <a:cubicBezTo>
                            <a:pt x="1329484" y="675838"/>
                            <a:pt x="1132817" y="671294"/>
                            <a:pt x="1039053" y="684803"/>
                          </a:cubicBezTo>
                          <a:cubicBezTo>
                            <a:pt x="943748" y="698572"/>
                            <a:pt x="725165" y="699625"/>
                            <a:pt x="591516" y="684803"/>
                          </a:cubicBezTo>
                          <a:cubicBezTo>
                            <a:pt x="466423" y="679494"/>
                            <a:pt x="289053" y="670559"/>
                            <a:pt x="188733" y="684803"/>
                          </a:cubicBezTo>
                          <a:cubicBezTo>
                            <a:pt x="88037" y="696796"/>
                            <a:pt x="2478" y="655973"/>
                            <a:pt x="0" y="606858"/>
                          </a:cubicBezTo>
                          <a:cubicBezTo>
                            <a:pt x="8589" y="548301"/>
                            <a:pt x="-2369" y="519679"/>
                            <a:pt x="0" y="430553"/>
                          </a:cubicBezTo>
                          <a:cubicBezTo>
                            <a:pt x="3991" y="345225"/>
                            <a:pt x="1820" y="341143"/>
                            <a:pt x="0" y="270116"/>
                          </a:cubicBezTo>
                          <a:cubicBezTo>
                            <a:pt x="992" y="194870"/>
                            <a:pt x="3482" y="138186"/>
                            <a:pt x="0" y="77944"/>
                          </a:cubicBezTo>
                          <a:close/>
                        </a:path>
                        <a:path w="7090518" h="684803" stroke="0" extrusionOk="0">
                          <a:moveTo>
                            <a:pt x="0" y="77944"/>
                          </a:moveTo>
                          <a:cubicBezTo>
                            <a:pt x="9746" y="27926"/>
                            <a:pt x="105068" y="-5903"/>
                            <a:pt x="188733" y="0"/>
                          </a:cubicBezTo>
                          <a:cubicBezTo>
                            <a:pt x="451538" y="8436"/>
                            <a:pt x="524248" y="12827"/>
                            <a:pt x="703400" y="0"/>
                          </a:cubicBezTo>
                          <a:cubicBezTo>
                            <a:pt x="877562" y="776"/>
                            <a:pt x="991749" y="-6832"/>
                            <a:pt x="1083806" y="0"/>
                          </a:cubicBezTo>
                          <a:cubicBezTo>
                            <a:pt x="1179150" y="4105"/>
                            <a:pt x="1288676" y="1273"/>
                            <a:pt x="1329952" y="0"/>
                          </a:cubicBezTo>
                          <a:cubicBezTo>
                            <a:pt x="1357717" y="7963"/>
                            <a:pt x="1561326" y="-13953"/>
                            <a:pt x="1710358" y="0"/>
                          </a:cubicBezTo>
                          <a:cubicBezTo>
                            <a:pt x="1841270" y="-664"/>
                            <a:pt x="1880198" y="-1878"/>
                            <a:pt x="1956503" y="0"/>
                          </a:cubicBezTo>
                          <a:cubicBezTo>
                            <a:pt x="2019057" y="-24043"/>
                            <a:pt x="2384538" y="-447"/>
                            <a:pt x="2538301" y="0"/>
                          </a:cubicBezTo>
                          <a:cubicBezTo>
                            <a:pt x="2681410" y="12331"/>
                            <a:pt x="2724643" y="4435"/>
                            <a:pt x="2851577" y="0"/>
                          </a:cubicBezTo>
                          <a:cubicBezTo>
                            <a:pt x="2963220" y="6342"/>
                            <a:pt x="3128000" y="-12724"/>
                            <a:pt x="3366244" y="0"/>
                          </a:cubicBezTo>
                          <a:cubicBezTo>
                            <a:pt x="3597748" y="-7524"/>
                            <a:pt x="3607308" y="-5325"/>
                            <a:pt x="3679520" y="0"/>
                          </a:cubicBezTo>
                          <a:cubicBezTo>
                            <a:pt x="3709778" y="-2927"/>
                            <a:pt x="4122377" y="-4675"/>
                            <a:pt x="4261317" y="0"/>
                          </a:cubicBezTo>
                          <a:cubicBezTo>
                            <a:pt x="4438671" y="-9378"/>
                            <a:pt x="4428036" y="4564"/>
                            <a:pt x="4574593" y="0"/>
                          </a:cubicBezTo>
                          <a:cubicBezTo>
                            <a:pt x="4704949" y="-5667"/>
                            <a:pt x="4917502" y="6883"/>
                            <a:pt x="5022130" y="0"/>
                          </a:cubicBezTo>
                          <a:cubicBezTo>
                            <a:pt x="5111115" y="-22092"/>
                            <a:pt x="5476175" y="-15135"/>
                            <a:pt x="5603927" y="0"/>
                          </a:cubicBezTo>
                          <a:cubicBezTo>
                            <a:pt x="5731682" y="14223"/>
                            <a:pt x="5805157" y="15749"/>
                            <a:pt x="5984334" y="0"/>
                          </a:cubicBezTo>
                          <a:cubicBezTo>
                            <a:pt x="6084329" y="9805"/>
                            <a:pt x="6196597" y="10154"/>
                            <a:pt x="6364739" y="0"/>
                          </a:cubicBezTo>
                          <a:cubicBezTo>
                            <a:pt x="6533088" y="4520"/>
                            <a:pt x="6737922" y="16409"/>
                            <a:pt x="6901784" y="0"/>
                          </a:cubicBezTo>
                          <a:cubicBezTo>
                            <a:pt x="7021853" y="-137"/>
                            <a:pt x="7106962" y="30146"/>
                            <a:pt x="7090518" y="77944"/>
                          </a:cubicBezTo>
                          <a:cubicBezTo>
                            <a:pt x="7070602" y="139261"/>
                            <a:pt x="7076988" y="177543"/>
                            <a:pt x="7090518" y="248959"/>
                          </a:cubicBezTo>
                          <a:cubicBezTo>
                            <a:pt x="7101334" y="321676"/>
                            <a:pt x="7107647" y="333301"/>
                            <a:pt x="7090518" y="409397"/>
                          </a:cubicBezTo>
                          <a:cubicBezTo>
                            <a:pt x="7073100" y="483984"/>
                            <a:pt x="7087806" y="506908"/>
                            <a:pt x="7090518" y="606858"/>
                          </a:cubicBezTo>
                          <a:cubicBezTo>
                            <a:pt x="7097727" y="657327"/>
                            <a:pt x="7026823" y="696778"/>
                            <a:pt x="6901784" y="684803"/>
                          </a:cubicBezTo>
                          <a:cubicBezTo>
                            <a:pt x="6747438" y="690033"/>
                            <a:pt x="6629289" y="692383"/>
                            <a:pt x="6454247" y="684803"/>
                          </a:cubicBezTo>
                          <a:cubicBezTo>
                            <a:pt x="6285165" y="677690"/>
                            <a:pt x="6243917" y="690751"/>
                            <a:pt x="6140971" y="684803"/>
                          </a:cubicBezTo>
                          <a:cubicBezTo>
                            <a:pt x="6026871" y="680034"/>
                            <a:pt x="5890081" y="718577"/>
                            <a:pt x="5760565" y="684803"/>
                          </a:cubicBezTo>
                          <a:cubicBezTo>
                            <a:pt x="5621781" y="662390"/>
                            <a:pt x="5386205" y="684622"/>
                            <a:pt x="5245898" y="684803"/>
                          </a:cubicBezTo>
                          <a:cubicBezTo>
                            <a:pt x="5117828" y="681325"/>
                            <a:pt x="5051561" y="683983"/>
                            <a:pt x="4932623" y="684803"/>
                          </a:cubicBezTo>
                          <a:cubicBezTo>
                            <a:pt x="4796744" y="689437"/>
                            <a:pt x="4769939" y="674653"/>
                            <a:pt x="4686477" y="684803"/>
                          </a:cubicBezTo>
                          <a:cubicBezTo>
                            <a:pt x="4602659" y="685480"/>
                            <a:pt x="4343288" y="674547"/>
                            <a:pt x="4238940" y="684803"/>
                          </a:cubicBezTo>
                          <a:cubicBezTo>
                            <a:pt x="4132582" y="685852"/>
                            <a:pt x="4074799" y="680298"/>
                            <a:pt x="3992795" y="684803"/>
                          </a:cubicBezTo>
                          <a:cubicBezTo>
                            <a:pt x="3909269" y="682338"/>
                            <a:pt x="3728646" y="696986"/>
                            <a:pt x="3612389" y="684803"/>
                          </a:cubicBezTo>
                          <a:cubicBezTo>
                            <a:pt x="3520411" y="699707"/>
                            <a:pt x="3408062" y="684234"/>
                            <a:pt x="3299113" y="684803"/>
                          </a:cubicBezTo>
                          <a:cubicBezTo>
                            <a:pt x="3215923" y="675213"/>
                            <a:pt x="2967633" y="702396"/>
                            <a:pt x="2851577" y="684803"/>
                          </a:cubicBezTo>
                          <a:cubicBezTo>
                            <a:pt x="2739970" y="695251"/>
                            <a:pt x="2657522" y="692296"/>
                            <a:pt x="2538301" y="684803"/>
                          </a:cubicBezTo>
                          <a:cubicBezTo>
                            <a:pt x="2429934" y="685003"/>
                            <a:pt x="2395524" y="687061"/>
                            <a:pt x="2292156" y="684803"/>
                          </a:cubicBezTo>
                          <a:cubicBezTo>
                            <a:pt x="2190855" y="719755"/>
                            <a:pt x="1947905" y="658147"/>
                            <a:pt x="1710358" y="684803"/>
                          </a:cubicBezTo>
                          <a:cubicBezTo>
                            <a:pt x="1469718" y="690375"/>
                            <a:pt x="1312051" y="680354"/>
                            <a:pt x="1128560" y="684803"/>
                          </a:cubicBezTo>
                          <a:cubicBezTo>
                            <a:pt x="969721" y="687730"/>
                            <a:pt x="762615" y="682696"/>
                            <a:pt x="613893" y="684803"/>
                          </a:cubicBezTo>
                          <a:cubicBezTo>
                            <a:pt x="506272" y="666678"/>
                            <a:pt x="289630" y="691569"/>
                            <a:pt x="188733" y="684803"/>
                          </a:cubicBezTo>
                          <a:cubicBezTo>
                            <a:pt x="95262" y="694984"/>
                            <a:pt x="-7974" y="644466"/>
                            <a:pt x="0" y="606858"/>
                          </a:cubicBezTo>
                          <a:cubicBezTo>
                            <a:pt x="1653" y="541089"/>
                            <a:pt x="-6197" y="507329"/>
                            <a:pt x="0" y="425264"/>
                          </a:cubicBezTo>
                          <a:cubicBezTo>
                            <a:pt x="12509" y="341114"/>
                            <a:pt x="14281" y="302329"/>
                            <a:pt x="0" y="243670"/>
                          </a:cubicBezTo>
                          <a:cubicBezTo>
                            <a:pt x="-13176" y="196641"/>
                            <a:pt x="-1928" y="117878"/>
                            <a:pt x="0" y="77944"/>
                          </a:cubicBezTo>
                          <a:close/>
                        </a:path>
                        <a:path w="7090518" h="684803" fill="none" stroke="0" extrusionOk="0">
                          <a:moveTo>
                            <a:pt x="0" y="77944"/>
                          </a:moveTo>
                          <a:cubicBezTo>
                            <a:pt x="16993" y="41735"/>
                            <a:pt x="74419" y="-6852"/>
                            <a:pt x="188733" y="0"/>
                          </a:cubicBezTo>
                          <a:cubicBezTo>
                            <a:pt x="326522" y="5607"/>
                            <a:pt x="405451" y="6480"/>
                            <a:pt x="569140" y="0"/>
                          </a:cubicBezTo>
                          <a:cubicBezTo>
                            <a:pt x="750384" y="-4418"/>
                            <a:pt x="774427" y="-1666"/>
                            <a:pt x="882415" y="0"/>
                          </a:cubicBezTo>
                          <a:cubicBezTo>
                            <a:pt x="1000016" y="-19961"/>
                            <a:pt x="1245188" y="21383"/>
                            <a:pt x="1397083" y="0"/>
                          </a:cubicBezTo>
                          <a:cubicBezTo>
                            <a:pt x="1537486" y="18388"/>
                            <a:pt x="1700966" y="27289"/>
                            <a:pt x="1978880" y="0"/>
                          </a:cubicBezTo>
                          <a:cubicBezTo>
                            <a:pt x="2263287" y="-7602"/>
                            <a:pt x="2321056" y="-10855"/>
                            <a:pt x="2426417" y="0"/>
                          </a:cubicBezTo>
                          <a:cubicBezTo>
                            <a:pt x="2548805" y="16519"/>
                            <a:pt x="2623852" y="4923"/>
                            <a:pt x="2806823" y="0"/>
                          </a:cubicBezTo>
                          <a:cubicBezTo>
                            <a:pt x="2994428" y="26"/>
                            <a:pt x="3016327" y="8578"/>
                            <a:pt x="3187229" y="0"/>
                          </a:cubicBezTo>
                          <a:cubicBezTo>
                            <a:pt x="3363976" y="-878"/>
                            <a:pt x="3409067" y="988"/>
                            <a:pt x="3500505" y="0"/>
                          </a:cubicBezTo>
                          <a:cubicBezTo>
                            <a:pt x="3603422" y="-3145"/>
                            <a:pt x="3733071" y="-4581"/>
                            <a:pt x="3813780" y="0"/>
                          </a:cubicBezTo>
                          <a:cubicBezTo>
                            <a:pt x="3878777" y="6269"/>
                            <a:pt x="4037122" y="5210"/>
                            <a:pt x="4127056" y="0"/>
                          </a:cubicBezTo>
                          <a:cubicBezTo>
                            <a:pt x="4244648" y="1191"/>
                            <a:pt x="4324910" y="-18380"/>
                            <a:pt x="4440332" y="0"/>
                          </a:cubicBezTo>
                          <a:cubicBezTo>
                            <a:pt x="4527638" y="19029"/>
                            <a:pt x="4881821" y="3105"/>
                            <a:pt x="5022130" y="0"/>
                          </a:cubicBezTo>
                          <a:cubicBezTo>
                            <a:pt x="5156400" y="-3053"/>
                            <a:pt x="5328920" y="-2029"/>
                            <a:pt x="5469666" y="0"/>
                          </a:cubicBezTo>
                          <a:cubicBezTo>
                            <a:pt x="5635886" y="282"/>
                            <a:pt x="5819820" y="-11511"/>
                            <a:pt x="6051464" y="0"/>
                          </a:cubicBezTo>
                          <a:cubicBezTo>
                            <a:pt x="6325151" y="56016"/>
                            <a:pt x="6530945" y="37145"/>
                            <a:pt x="6901784" y="0"/>
                          </a:cubicBezTo>
                          <a:cubicBezTo>
                            <a:pt x="7001983" y="-8210"/>
                            <a:pt x="7088336" y="22396"/>
                            <a:pt x="7090518" y="77944"/>
                          </a:cubicBezTo>
                          <a:cubicBezTo>
                            <a:pt x="7109709" y="111949"/>
                            <a:pt x="7077595" y="183072"/>
                            <a:pt x="7090518" y="243670"/>
                          </a:cubicBezTo>
                          <a:cubicBezTo>
                            <a:pt x="7105610" y="310197"/>
                            <a:pt x="7062270" y="345319"/>
                            <a:pt x="7090518" y="414686"/>
                          </a:cubicBezTo>
                          <a:cubicBezTo>
                            <a:pt x="7096784" y="475281"/>
                            <a:pt x="7077789" y="555212"/>
                            <a:pt x="7090518" y="606858"/>
                          </a:cubicBezTo>
                          <a:cubicBezTo>
                            <a:pt x="7091395" y="678693"/>
                            <a:pt x="7020664" y="687650"/>
                            <a:pt x="6901784" y="684803"/>
                          </a:cubicBezTo>
                          <a:cubicBezTo>
                            <a:pt x="6767014" y="688563"/>
                            <a:pt x="6629746" y="685403"/>
                            <a:pt x="6521377" y="684803"/>
                          </a:cubicBezTo>
                          <a:cubicBezTo>
                            <a:pt x="6407575" y="692610"/>
                            <a:pt x="6281700" y="685442"/>
                            <a:pt x="6208102" y="684803"/>
                          </a:cubicBezTo>
                          <a:cubicBezTo>
                            <a:pt x="6173607" y="689244"/>
                            <a:pt x="5887926" y="676040"/>
                            <a:pt x="5693434" y="684803"/>
                          </a:cubicBezTo>
                          <a:cubicBezTo>
                            <a:pt x="5493907" y="682486"/>
                            <a:pt x="5452016" y="682781"/>
                            <a:pt x="5313028" y="684803"/>
                          </a:cubicBezTo>
                          <a:cubicBezTo>
                            <a:pt x="5169603" y="689839"/>
                            <a:pt x="5113198" y="678125"/>
                            <a:pt x="4932623" y="684803"/>
                          </a:cubicBezTo>
                          <a:cubicBezTo>
                            <a:pt x="4733847" y="703032"/>
                            <a:pt x="4593169" y="663740"/>
                            <a:pt x="4417955" y="684803"/>
                          </a:cubicBezTo>
                          <a:cubicBezTo>
                            <a:pt x="4282145" y="654807"/>
                            <a:pt x="4102878" y="687750"/>
                            <a:pt x="3836157" y="684803"/>
                          </a:cubicBezTo>
                          <a:cubicBezTo>
                            <a:pt x="3593042" y="692333"/>
                            <a:pt x="3481748" y="676420"/>
                            <a:pt x="3254360" y="684803"/>
                          </a:cubicBezTo>
                          <a:cubicBezTo>
                            <a:pt x="3018547" y="699357"/>
                            <a:pt x="2928359" y="679656"/>
                            <a:pt x="2806823" y="684803"/>
                          </a:cubicBezTo>
                          <a:cubicBezTo>
                            <a:pt x="2677778" y="673085"/>
                            <a:pt x="2580242" y="675404"/>
                            <a:pt x="2493547" y="684803"/>
                          </a:cubicBezTo>
                          <a:cubicBezTo>
                            <a:pt x="2386126" y="687433"/>
                            <a:pt x="2316281" y="686943"/>
                            <a:pt x="2180271" y="684803"/>
                          </a:cubicBezTo>
                          <a:cubicBezTo>
                            <a:pt x="2042056" y="669916"/>
                            <a:pt x="1945360" y="683797"/>
                            <a:pt x="1732735" y="684803"/>
                          </a:cubicBezTo>
                          <a:cubicBezTo>
                            <a:pt x="1528730" y="686943"/>
                            <a:pt x="1514343" y="679107"/>
                            <a:pt x="1419459" y="684803"/>
                          </a:cubicBezTo>
                          <a:cubicBezTo>
                            <a:pt x="1318596" y="684473"/>
                            <a:pt x="1122126" y="681029"/>
                            <a:pt x="1039053" y="684803"/>
                          </a:cubicBezTo>
                          <a:cubicBezTo>
                            <a:pt x="987916" y="692441"/>
                            <a:pt x="703554" y="706545"/>
                            <a:pt x="591516" y="684803"/>
                          </a:cubicBezTo>
                          <a:cubicBezTo>
                            <a:pt x="460488" y="697303"/>
                            <a:pt x="320374" y="664574"/>
                            <a:pt x="188733" y="684803"/>
                          </a:cubicBezTo>
                          <a:cubicBezTo>
                            <a:pt x="88803" y="701003"/>
                            <a:pt x="3666" y="658962"/>
                            <a:pt x="0" y="606858"/>
                          </a:cubicBezTo>
                          <a:cubicBezTo>
                            <a:pt x="11906" y="546467"/>
                            <a:pt x="-8398" y="515098"/>
                            <a:pt x="0" y="430553"/>
                          </a:cubicBezTo>
                          <a:cubicBezTo>
                            <a:pt x="4131" y="345441"/>
                            <a:pt x="2354" y="342361"/>
                            <a:pt x="0" y="270116"/>
                          </a:cubicBezTo>
                          <a:cubicBezTo>
                            <a:pt x="-11750" y="192592"/>
                            <a:pt x="5451" y="125150"/>
                            <a:pt x="0" y="77944"/>
                          </a:cubicBezTo>
                          <a:close/>
                        </a:path>
                      </a:pathLst>
                    </a:cu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83508"/>
              <a:endParaRPr lang="th-TH" sz="2400">
                <a:solidFill>
                  <a:prstClr val="white"/>
                </a:solidFill>
                <a:latin typeface="MN ONIGIRI" pitchFamily="2" charset="0"/>
                <a:cs typeface="MN ONIGIRI" pitchFamily="2" charset="0"/>
              </a:endParaRPr>
            </a:p>
          </p:txBody>
        </p:sp>
        <p:sp>
          <p:nvSpPr>
            <p:cNvPr id="12" name="กล่องข้อความ 11">
              <a:extLst>
                <a:ext uri="{FF2B5EF4-FFF2-40B4-BE49-F238E27FC236}">
                  <a16:creationId xmlns:a16="http://schemas.microsoft.com/office/drawing/2014/main" id="{704D2D71-A231-DA90-B443-1C2F8B426C02}"/>
                </a:ext>
              </a:extLst>
            </p:cNvPr>
            <p:cNvSpPr txBox="1"/>
            <p:nvPr/>
          </p:nvSpPr>
          <p:spPr>
            <a:xfrm>
              <a:off x="1895481" y="3237355"/>
              <a:ext cx="3173631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th-TH" sz="2400" dirty="0">
                  <a:solidFill>
                    <a:srgbClr val="5B9BD5"/>
                  </a:solidFill>
                  <a:latin typeface="FC Crayon [Non-commercial] Reg" pitchFamily="2" charset="-34"/>
                  <a:cs typeface="FC Crayon [Non-commercial] Reg" pitchFamily="2" charset="-34"/>
                </a:rPr>
                <a:t>ตัวอย่างโจทย์ </a:t>
              </a:r>
              <a:r>
                <a:rPr lang="th-TH" sz="2400" dirty="0">
                  <a:latin typeface="FC Crayon [Non-commercial] Reg" pitchFamily="2" charset="-34"/>
                  <a:cs typeface="FC Crayon [Non-commercial] Reg" pitchFamily="2" charset="-34"/>
                </a:rPr>
                <a:t>การหาความเข้มข้นในหน่วยร้อยละโดยปริมาตร </a:t>
              </a:r>
              <a:r>
                <a:rPr lang="th-TH" sz="2400" dirty="0">
                  <a:solidFill>
                    <a:schemeClr val="accent2"/>
                  </a:solidFill>
                  <a:latin typeface="FC Crayon [Non-commercial] Reg" pitchFamily="2" charset="-34"/>
                  <a:cs typeface="FC Crayon [Non-commercial] Reg" pitchFamily="2" charset="-34"/>
                </a:rPr>
                <a:t>(% </a:t>
              </a:r>
              <a:r>
                <a:rPr lang="en" sz="2400" dirty="0">
                  <a:solidFill>
                    <a:schemeClr val="accent2"/>
                  </a:solidFill>
                  <a:latin typeface="FC Crayon [Non-commercial] Reg" pitchFamily="2" charset="-34"/>
                  <a:cs typeface="FC Crayon [Non-commercial] Reg" pitchFamily="2" charset="-34"/>
                </a:rPr>
                <a:t>v/v )</a:t>
              </a:r>
              <a:endParaRPr lang="en-US" sz="2400" dirty="0">
                <a:solidFill>
                  <a:schemeClr val="accent2"/>
                </a:solidFill>
                <a:latin typeface="FC Crayon [Non-commercial] Reg" pitchFamily="2" charset="-34"/>
                <a:cs typeface="FC Crayon [Non-commercial] Reg" pitchFamily="2" charset="-34"/>
              </a:endParaRPr>
            </a:p>
          </p:txBody>
        </p:sp>
      </p:grpSp>
      <p:sp>
        <p:nvSpPr>
          <p:cNvPr id="14" name="กล่องข้อความ 13">
            <a:extLst>
              <a:ext uri="{FF2B5EF4-FFF2-40B4-BE49-F238E27FC236}">
                <a16:creationId xmlns:a16="http://schemas.microsoft.com/office/drawing/2014/main" id="{FB2121FF-C2FF-ED06-AA7B-9DB4D905B5EC}"/>
              </a:ext>
            </a:extLst>
          </p:cNvPr>
          <p:cNvSpPr txBox="1"/>
          <p:nvPr/>
        </p:nvSpPr>
        <p:spPr>
          <a:xfrm>
            <a:off x="593188" y="1355859"/>
            <a:ext cx="11053123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latin typeface="FC Crayon [Non-commercial] Reg" pitchFamily="2" charset="-34"/>
                <a:cs typeface="FC Crayon [Non-commercial] Reg" pitchFamily="2" charset="-34"/>
              </a:rPr>
              <a:t>1.</a:t>
            </a:r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 เมื่อละลาย </a:t>
            </a:r>
            <a:r>
              <a:rPr lang="en-US" sz="2400" dirty="0">
                <a:latin typeface="FC Crayon [Non-commercial] Reg" pitchFamily="2" charset="-34"/>
                <a:cs typeface="FC Crayon [Non-commercial] Reg" pitchFamily="2" charset="-34"/>
              </a:rPr>
              <a:t>A 30 cm</a:t>
            </a:r>
            <a:r>
              <a:rPr lang="en-US" sz="2400" baseline="30000" dirty="0">
                <a:latin typeface="FC Crayon [Non-commercial] Reg" pitchFamily="2" charset="-34"/>
                <a:cs typeface="FC Crayon [Non-commercial] Reg" pitchFamily="2" charset="-34"/>
              </a:rPr>
              <a:t>3</a:t>
            </a:r>
            <a:r>
              <a:rPr lang="en-US" sz="2400" dirty="0">
                <a:latin typeface="FC Crayon [Non-commercial] Reg" pitchFamily="2" charset="-34"/>
                <a:cs typeface="FC Crayon [Non-commercial] Reg" pitchFamily="2" charset="-34"/>
              </a:rPr>
              <a:t> </a:t>
            </a:r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ในน้ำ 200 </a:t>
            </a:r>
            <a:r>
              <a:rPr lang="en-US" sz="2400" dirty="0">
                <a:latin typeface="FC Crayon [Non-commercial] Reg" pitchFamily="2" charset="-34"/>
                <a:cs typeface="FC Crayon [Non-commercial] Reg" pitchFamily="2" charset="-34"/>
              </a:rPr>
              <a:t>cm</a:t>
            </a:r>
            <a:r>
              <a:rPr lang="en-US" sz="2400" baseline="30000" dirty="0">
                <a:latin typeface="FC Crayon [Non-commercial] Reg" pitchFamily="2" charset="-34"/>
                <a:cs typeface="FC Crayon [Non-commercial] Reg" pitchFamily="2" charset="-34"/>
              </a:rPr>
              <a:t>3</a:t>
            </a:r>
            <a:r>
              <a:rPr lang="en-US" sz="2400" dirty="0">
                <a:latin typeface="FC Crayon [Non-commercial] Reg" pitchFamily="2" charset="-34"/>
                <a:cs typeface="FC Crayon [Non-commercial] Reg" pitchFamily="2" charset="-34"/>
              </a:rPr>
              <a:t> </a:t>
            </a:r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ได้สารละลายที่มีความเข้มข้นในหน่วยร้อยละโดยปริมาตรต่อปริมาตรเท่าใด</a:t>
            </a:r>
          </a:p>
        </p:txBody>
      </p:sp>
      <p:sp>
        <p:nvSpPr>
          <p:cNvPr id="15" name="TextBox 15">
            <a:extLst>
              <a:ext uri="{FF2B5EF4-FFF2-40B4-BE49-F238E27FC236}">
                <a16:creationId xmlns:a16="http://schemas.microsoft.com/office/drawing/2014/main" id="{CC5D27E2-4403-49D6-431D-873E7444A351}"/>
              </a:ext>
            </a:extLst>
          </p:cNvPr>
          <p:cNvSpPr txBox="1"/>
          <p:nvPr/>
        </p:nvSpPr>
        <p:spPr>
          <a:xfrm>
            <a:off x="1916284" y="1988364"/>
            <a:ext cx="825088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h-TH" sz="2400" dirty="0">
                <a:solidFill>
                  <a:schemeClr val="accent2"/>
                </a:solidFill>
                <a:latin typeface="FC Crayon [Non-commercial] Reg" pitchFamily="2" charset="-34"/>
                <a:cs typeface="FC Crayon [Non-commercial] Reg" pitchFamily="2" charset="-34"/>
              </a:rPr>
              <a:t>จากโจทย์</a:t>
            </a:r>
            <a:r>
              <a:rPr lang="en-US" sz="2400" dirty="0">
                <a:solidFill>
                  <a:schemeClr val="accent2"/>
                </a:solidFill>
                <a:latin typeface="FC Crayon [Non-commercial] Reg" pitchFamily="2" charset="-34"/>
                <a:cs typeface="FC Crayon [Non-commercial] Reg" pitchFamily="2" charset="-34"/>
              </a:rPr>
              <a:t> </a:t>
            </a:r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ตัวละลาย คือ </a:t>
            </a:r>
            <a:r>
              <a:rPr lang="en-US" sz="2400" dirty="0">
                <a:latin typeface="FC Crayon [Non-commercial] Reg" pitchFamily="2" charset="-34"/>
                <a:cs typeface="FC Crayon [Non-commercial] Reg" pitchFamily="2" charset="-34"/>
              </a:rPr>
              <a:t>A </a:t>
            </a:r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ดังนั้น ปริมาตรของตัวละลาย </a:t>
            </a:r>
            <a:r>
              <a:rPr lang="en-US" sz="2400" dirty="0">
                <a:latin typeface="FC Crayon [Non-commercial] Reg" pitchFamily="2" charset="-34"/>
                <a:cs typeface="FC Crayon [Non-commercial] Reg" pitchFamily="2" charset="-34"/>
              </a:rPr>
              <a:t>= 30 cm</a:t>
            </a:r>
            <a:r>
              <a:rPr lang="en-US" sz="2400" baseline="30000" dirty="0">
                <a:latin typeface="FC Crayon [Non-commercial] Reg" pitchFamily="2" charset="-34"/>
                <a:cs typeface="FC Crayon [Non-commercial] Reg" pitchFamily="2" charset="-34"/>
              </a:rPr>
              <a:t>3</a:t>
            </a:r>
            <a:r>
              <a:rPr lang="en-US" sz="2400" dirty="0">
                <a:latin typeface="FC Crayon [Non-commercial] Reg" pitchFamily="2" charset="-34"/>
                <a:cs typeface="FC Crayon [Non-commercial] Reg" pitchFamily="2" charset="-34"/>
              </a:rPr>
              <a:t>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5C9A921-46EB-FA87-428C-05322AE3FCE7}"/>
              </a:ext>
            </a:extLst>
          </p:cNvPr>
          <p:cNvSpPr txBox="1"/>
          <p:nvPr/>
        </p:nvSpPr>
        <p:spPr>
          <a:xfrm>
            <a:off x="973777" y="1988364"/>
            <a:ext cx="77462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h-TH" sz="2400" u="sng" dirty="0">
                <a:latin typeface="FC Crayon [Non-commercial] Reg" pitchFamily="2" charset="-34"/>
                <a:cs typeface="FC Crayon [Non-commercial] Reg" pitchFamily="2" charset="-34"/>
              </a:rPr>
              <a:t>วิธีทำ</a:t>
            </a:r>
            <a:endParaRPr lang="en-US" sz="2400" u="sng" dirty="0">
              <a:latin typeface="FC Crayon [Non-commercial] Reg" pitchFamily="2" charset="-34"/>
              <a:cs typeface="FC Crayon [Non-commercial] Reg" pitchFamily="2" charset="-34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กล่องข้อความ 18">
                <a:extLst>
                  <a:ext uri="{FF2B5EF4-FFF2-40B4-BE49-F238E27FC236}">
                    <a16:creationId xmlns:a16="http://schemas.microsoft.com/office/drawing/2014/main" id="{15312071-D198-F400-B971-213B4D47606A}"/>
                  </a:ext>
                </a:extLst>
              </p:cNvPr>
              <p:cNvSpPr txBox="1"/>
              <p:nvPr/>
            </p:nvSpPr>
            <p:spPr>
              <a:xfrm>
                <a:off x="1748400" y="3531643"/>
                <a:ext cx="6389516" cy="79720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m:rPr>
                        <m:nor/>
                      </m:rPr>
                      <a:rPr lang="th-TH" sz="2400">
                        <a:latin typeface="FC Crayon [Non-commercial] Reg" pitchFamily="2" charset="-34"/>
                        <a:cs typeface="FC Crayon [Non-commercial] Reg" pitchFamily="2" charset="-34"/>
                      </a:rPr>
                      <m:t>ร้อยละโดยปริมาตร 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 sz="2400">
                            <a:latin typeface="FC Crayon [Non-commercial] Reg" pitchFamily="2" charset="-34"/>
                            <a:cs typeface="FC Crayon [Non-commercial] Reg" pitchFamily="2" charset="-34"/>
                          </a:rPr>
                          <m:t>%</m:t>
                        </m:r>
                        <m:r>
                          <m:rPr>
                            <m:nor/>
                          </m:rPr>
                          <a:rPr lang="en-US" sz="2400">
                            <a:latin typeface="FC Crayon [Non-commercial] Reg" pitchFamily="2" charset="-34"/>
                            <a:cs typeface="FC Crayon [Non-commercial] Reg" pitchFamily="2" charset="-34"/>
                          </a:rPr>
                          <m:t>v</m:t>
                        </m:r>
                        <m:r>
                          <m:rPr>
                            <m:nor/>
                          </m:rPr>
                          <a:rPr lang="en-US" sz="2400">
                            <a:latin typeface="FC Crayon [Non-commercial] Reg" pitchFamily="2" charset="-34"/>
                            <a:cs typeface="FC Crayon [Non-commercial] Reg" pitchFamily="2" charset="-34"/>
                          </a:rPr>
                          <m:t>/</m:t>
                        </m:r>
                        <m:r>
                          <m:rPr>
                            <m:nor/>
                          </m:rPr>
                          <a:rPr lang="en-US" sz="2400">
                            <a:latin typeface="FC Crayon [Non-commercial] Reg" pitchFamily="2" charset="-34"/>
                            <a:cs typeface="FC Crayon [Non-commercial] Reg" pitchFamily="2" charset="-34"/>
                          </a:rPr>
                          <m:t>v</m:t>
                        </m:r>
                      </m:e>
                    </m:d>
                    <m:r>
                      <a:rPr lang="en-US" sz="24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pt-BR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th-TH" sz="2400">
                            <a:latin typeface="FC Crayon [Non-commercial] Reg" pitchFamily="2" charset="-34"/>
                            <a:cs typeface="FC Crayon [Non-commercial] Reg" pitchFamily="2" charset="-34"/>
                          </a:rPr>
                          <m:t>ปริมาตรของตัวละลาย</m:t>
                        </m:r>
                      </m:num>
                      <m:den>
                        <m:r>
                          <m:rPr>
                            <m:nor/>
                          </m:rPr>
                          <a:rPr lang="th-TH" sz="2400">
                            <a:latin typeface="FC Crayon [Non-commercial] Reg" pitchFamily="2" charset="-34"/>
                            <a:cs typeface="FC Crayon [Non-commercial] Reg" pitchFamily="2" charset="-34"/>
                          </a:rPr>
                          <m:t>ปริมาตรของสารละลาย</m:t>
                        </m:r>
                      </m:den>
                    </m:f>
                  </m:oMath>
                </a14:m>
                <a:r>
                  <a:rPr lang="th-TH" sz="1800" dirty="0">
                    <a:latin typeface="FC Crayon [Non-commercial] Reg" pitchFamily="2" charset="-34"/>
                    <a:cs typeface="FC Crayon [Non-commercial] Reg" pitchFamily="2" charset="-34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th-TH" sz="2400" dirty="0">
                        <a:latin typeface="FC Crayon [Non-commercial] Reg" pitchFamily="2" charset="-34"/>
                        <a:ea typeface="Cambria Math" panose="02040503050406030204" pitchFamily="18" charset="0"/>
                        <a:cs typeface="FC Crayon [Non-commercial] Reg" pitchFamily="2" charset="-34"/>
                      </a:rPr>
                      <m:t>×</m:t>
                    </m:r>
                  </m:oMath>
                </a14:m>
                <a:r>
                  <a:rPr lang="th-TH" sz="2400" dirty="0">
                    <a:latin typeface="FC Crayon [Non-commercial] Reg" pitchFamily="2" charset="-34"/>
                    <a:cs typeface="FC Crayon [Non-commercial] Reg" pitchFamily="2" charset="-34"/>
                  </a:rPr>
                  <a:t> </a:t>
                </a:r>
                <a:r>
                  <a:rPr lang="en-US" sz="2400" dirty="0">
                    <a:latin typeface="FC Crayon [Non-commercial] Reg" pitchFamily="2" charset="-34"/>
                    <a:cs typeface="FC Crayon [Non-commercial] Reg" pitchFamily="2" charset="-34"/>
                  </a:rPr>
                  <a:t>100</a:t>
                </a:r>
                <a:endParaRPr lang="en-US" sz="1800" dirty="0">
                  <a:latin typeface="FC Crayon [Non-commercial] Reg" pitchFamily="2" charset="-34"/>
                  <a:cs typeface="FC Crayon [Non-commercial] Reg" pitchFamily="2" charset="-34"/>
                </a:endParaRPr>
              </a:p>
            </p:txBody>
          </p:sp>
        </mc:Choice>
        <mc:Fallback xmlns="">
          <p:sp>
            <p:nvSpPr>
              <p:cNvPr id="19" name="กล่องข้อความ 18">
                <a:extLst>
                  <a:ext uri="{FF2B5EF4-FFF2-40B4-BE49-F238E27FC236}">
                    <a16:creationId xmlns:a16="http://schemas.microsoft.com/office/drawing/2014/main" id="{15312071-D198-F400-B971-213B4D4760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8400" y="3531643"/>
                <a:ext cx="6389516" cy="797206"/>
              </a:xfrm>
              <a:prstGeom prst="rect">
                <a:avLst/>
              </a:prstGeom>
              <a:blipFill>
                <a:blip r:embed="rId3"/>
                <a:stretch>
                  <a:fillRect b="-9375"/>
                </a:stretch>
              </a:blipFill>
            </p:spPr>
            <p:txBody>
              <a:bodyPr/>
              <a:lstStyle/>
              <a:p>
                <a:r>
                  <a:rPr lang="th-T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กล่องข้อความ 19">
                <a:extLst>
                  <a:ext uri="{FF2B5EF4-FFF2-40B4-BE49-F238E27FC236}">
                    <a16:creationId xmlns:a16="http://schemas.microsoft.com/office/drawing/2014/main" id="{5D82221E-C58C-2366-BCC0-B27DF93A7409}"/>
                  </a:ext>
                </a:extLst>
              </p:cNvPr>
              <p:cNvSpPr txBox="1"/>
              <p:nvPr/>
            </p:nvSpPr>
            <p:spPr>
              <a:xfrm>
                <a:off x="3374712" y="4341008"/>
                <a:ext cx="5676097" cy="782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pt-BR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                </m:t>
                        </m:r>
                        <m:r>
                          <m:rPr>
                            <m:nor/>
                          </m:rPr>
                          <a:rPr lang="en-US" sz="2400" b="0" i="0" smtClean="0">
                            <a:latin typeface="FC Crayon [Non-commercial] Reg" pitchFamily="2" charset="-34"/>
                            <a:cs typeface="FC Crayon [Non-commercial] Reg" pitchFamily="2" charset="-34"/>
                          </a:rPr>
                          <m:t>30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FC Crayon [Non-commercial] Reg" pitchFamily="2" charset="-34"/>
                          </a:rPr>
                          <m:t>                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b="0" i="0" smtClean="0">
                            <a:latin typeface="FC Crayon [Non-commercial] Reg" pitchFamily="2" charset="-34"/>
                            <a:cs typeface="FC Crayon [Non-commercial] Reg" pitchFamily="2" charset="-34"/>
                          </a:rPr>
                          <m:t>230</m:t>
                        </m:r>
                      </m:den>
                    </m:f>
                  </m:oMath>
                </a14:m>
                <a:r>
                  <a:rPr lang="th-TH" sz="2400" dirty="0">
                    <a:latin typeface="FC Crayon [Non-commercial] Reg" pitchFamily="2" charset="-34"/>
                    <a:cs typeface="FC Crayon [Non-commercial] Reg" pitchFamily="2" charset="-34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th-TH" sz="2400" i="0" dirty="0" smtClean="0">
                        <a:latin typeface="FC Crayon [Non-commercial] Reg" pitchFamily="2" charset="-34"/>
                        <a:ea typeface="Cambria Math" panose="02040503050406030204" pitchFamily="18" charset="0"/>
                        <a:cs typeface="FC Crayon [Non-commercial] Reg" pitchFamily="2" charset="-34"/>
                      </a:rPr>
                      <m:t>×</m:t>
                    </m:r>
                  </m:oMath>
                </a14:m>
                <a:r>
                  <a:rPr lang="th-TH" sz="2400" dirty="0">
                    <a:latin typeface="FC Crayon [Non-commercial] Reg" pitchFamily="2" charset="-34"/>
                    <a:cs typeface="FC Crayon [Non-commercial] Reg" pitchFamily="2" charset="-34"/>
                  </a:rPr>
                  <a:t> </a:t>
                </a:r>
                <a:r>
                  <a:rPr lang="en-US" sz="2400" dirty="0">
                    <a:latin typeface="FC Crayon [Non-commercial] Reg" pitchFamily="2" charset="-34"/>
                    <a:cs typeface="FC Crayon [Non-commercial] Reg" pitchFamily="2" charset="-34"/>
                  </a:rPr>
                  <a:t>100</a:t>
                </a:r>
              </a:p>
            </p:txBody>
          </p:sp>
        </mc:Choice>
        <mc:Fallback xmlns="">
          <p:sp>
            <p:nvSpPr>
              <p:cNvPr id="20" name="กล่องข้อความ 19">
                <a:extLst>
                  <a:ext uri="{FF2B5EF4-FFF2-40B4-BE49-F238E27FC236}">
                    <a16:creationId xmlns:a16="http://schemas.microsoft.com/office/drawing/2014/main" id="{5D82221E-C58C-2366-BCC0-B27DF93A74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4712" y="4341008"/>
                <a:ext cx="5676097" cy="782330"/>
              </a:xfrm>
              <a:prstGeom prst="rect">
                <a:avLst/>
              </a:prstGeom>
              <a:blipFill>
                <a:blip r:embed="rId4"/>
                <a:stretch>
                  <a:fillRect b="-9524"/>
                </a:stretch>
              </a:blipFill>
            </p:spPr>
            <p:txBody>
              <a:bodyPr/>
              <a:lstStyle/>
              <a:p>
                <a:r>
                  <a:rPr lang="th-T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16">
            <a:extLst>
              <a:ext uri="{FF2B5EF4-FFF2-40B4-BE49-F238E27FC236}">
                <a16:creationId xmlns:a16="http://schemas.microsoft.com/office/drawing/2014/main" id="{8BB446FB-8B1F-7AB5-FE45-DCE83F0F3421}"/>
              </a:ext>
            </a:extLst>
          </p:cNvPr>
          <p:cNvSpPr txBox="1"/>
          <p:nvPr/>
        </p:nvSpPr>
        <p:spPr>
          <a:xfrm>
            <a:off x="1916284" y="2701039"/>
            <a:ext cx="97300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ตัวทำละลายคือ น้ำ</a:t>
            </a:r>
            <a:r>
              <a:rPr lang="th-TH" sz="2400" baseline="-25000" dirty="0">
                <a:latin typeface="FC Crayon [Non-commercial] Reg" pitchFamily="2" charset="-34"/>
                <a:cs typeface="FC Crayon [Non-commercial] Reg" pitchFamily="2" charset="-34"/>
              </a:rPr>
              <a:t> </a:t>
            </a:r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 ดังนั้น ปริมาตรของสารละลาย </a:t>
            </a:r>
            <a:r>
              <a:rPr lang="en-US" sz="2400" dirty="0">
                <a:latin typeface="FC Crayon [Non-commercial] Reg" pitchFamily="2" charset="-34"/>
                <a:cs typeface="FC Crayon [Non-commercial] Reg" pitchFamily="2" charset="-34"/>
              </a:rPr>
              <a:t>=</a:t>
            </a:r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 ปริมาตรของตัวละลาย </a:t>
            </a:r>
            <a:r>
              <a:rPr lang="en-US" sz="2400" dirty="0">
                <a:latin typeface="FC Crayon [Non-commercial] Reg" pitchFamily="2" charset="-34"/>
                <a:cs typeface="FC Crayon [Non-commercial] Reg" pitchFamily="2" charset="-34"/>
              </a:rPr>
              <a:t>+</a:t>
            </a:r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ปริมาตรของตัวทำละลาย</a:t>
            </a:r>
            <a:endParaRPr lang="en-US" sz="2400" dirty="0">
              <a:latin typeface="FC Crayon [Non-commercial] Reg" pitchFamily="2" charset="-34"/>
              <a:cs typeface="FC Crayon [Non-commercial] Reg" pitchFamily="2" charset="-34"/>
            </a:endParaRPr>
          </a:p>
        </p:txBody>
      </p:sp>
      <p:sp>
        <p:nvSpPr>
          <p:cNvPr id="25" name="TextBox 17">
            <a:extLst>
              <a:ext uri="{FF2B5EF4-FFF2-40B4-BE49-F238E27FC236}">
                <a16:creationId xmlns:a16="http://schemas.microsoft.com/office/drawing/2014/main" id="{2F445E23-A09A-2B04-4797-464BE3ACF918}"/>
              </a:ext>
            </a:extLst>
          </p:cNvPr>
          <p:cNvSpPr txBox="1"/>
          <p:nvPr/>
        </p:nvSpPr>
        <p:spPr>
          <a:xfrm>
            <a:off x="6512892" y="3198167"/>
            <a:ext cx="43537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FC Crayon [Non-commercial] Reg" pitchFamily="2" charset="-34"/>
                <a:cs typeface="FC Crayon [Non-commercial] Reg" pitchFamily="2" charset="-34"/>
              </a:rPr>
              <a:t>= 30 + 200 =</a:t>
            </a:r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 </a:t>
            </a:r>
            <a:r>
              <a:rPr lang="en-US" sz="2400" dirty="0">
                <a:latin typeface="FC Crayon [Non-commercial] Reg" pitchFamily="2" charset="-34"/>
                <a:cs typeface="FC Crayon [Non-commercial] Reg" pitchFamily="2" charset="-34"/>
              </a:rPr>
              <a:t>230 cm</a:t>
            </a:r>
            <a:r>
              <a:rPr lang="en-US" sz="2400" baseline="30000" dirty="0">
                <a:latin typeface="FC Crayon [Non-commercial] Reg" pitchFamily="2" charset="-34"/>
                <a:cs typeface="FC Crayon [Non-commercial] Reg" pitchFamily="2" charset="-34"/>
              </a:rPr>
              <a:t>3</a:t>
            </a:r>
            <a:endParaRPr lang="en-US" sz="2400" dirty="0">
              <a:latin typeface="FC Crayon [Non-commercial] Reg" pitchFamily="2" charset="-34"/>
              <a:cs typeface="FC Crayon [Non-commercial] Reg" pitchFamily="2" charset="-34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0">
                <a:extLst>
                  <a:ext uri="{FF2B5EF4-FFF2-40B4-BE49-F238E27FC236}">
                    <a16:creationId xmlns:a16="http://schemas.microsoft.com/office/drawing/2014/main" id="{76D4E7F3-604D-73D8-5368-23052D6F6607}"/>
                  </a:ext>
                </a:extLst>
              </p:cNvPr>
              <p:cNvSpPr txBox="1"/>
              <p:nvPr/>
            </p:nvSpPr>
            <p:spPr>
              <a:xfrm>
                <a:off x="4783564" y="5153426"/>
                <a:ext cx="5175487" cy="507831"/>
              </a:xfrm>
              <a:prstGeom prst="rect">
                <a:avLst/>
              </a:prstGeom>
              <a:noFill/>
              <a:ln>
                <a:noFill/>
                <a:prstDash val="dash"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240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400" dirty="0">
                    <a:latin typeface="FC Crayon [Non-commercial] Reg" pitchFamily="2" charset="-34"/>
                    <a:cs typeface="FC Crayon [Non-commercial] Reg" pitchFamily="2" charset="-34"/>
                  </a:rPr>
                  <a:t> 13.04 </a:t>
                </a:r>
                <a:r>
                  <a:rPr lang="th-TH" sz="2400" dirty="0">
                    <a:latin typeface="FC Crayon [Non-commercial] Reg" pitchFamily="2" charset="-34"/>
                    <a:cs typeface="FC Crayon [Non-commercial] Reg" pitchFamily="2" charset="-34"/>
                  </a:rPr>
                  <a:t>ปริมาตรต่อปริมาตร</a:t>
                </a:r>
                <a:r>
                  <a:rPr lang="en-US" sz="2400" dirty="0">
                    <a:latin typeface="FC Crayon [Non-commercial] Reg" pitchFamily="2" charset="-34"/>
                    <a:cs typeface="FC Crayon [Non-commercial] Reg" pitchFamily="2" charset="-34"/>
                  </a:rPr>
                  <a:t> </a:t>
                </a:r>
                <a:r>
                  <a:rPr lang="th-TH" sz="2400" dirty="0">
                    <a:latin typeface="FC Crayon [Non-commercial] Reg" pitchFamily="2" charset="-34"/>
                    <a:cs typeface="FC Crayon [Non-commercial] Reg" pitchFamily="2" charset="-34"/>
                  </a:rPr>
                  <a:t>หรือ </a:t>
                </a:r>
                <a:r>
                  <a:rPr lang="en-US" sz="2400" dirty="0">
                    <a:latin typeface="FC Crayon [Non-commercial] Reg" pitchFamily="2" charset="-34"/>
                    <a:cs typeface="FC Crayon [Non-commercial] Reg" pitchFamily="2" charset="-34"/>
                  </a:rPr>
                  <a:t>13.04 %v/v</a:t>
                </a:r>
              </a:p>
            </p:txBody>
          </p:sp>
        </mc:Choice>
        <mc:Fallback xmlns="">
          <p:sp>
            <p:nvSpPr>
              <p:cNvPr id="26" name="TextBox 20">
                <a:extLst>
                  <a:ext uri="{FF2B5EF4-FFF2-40B4-BE49-F238E27FC236}">
                    <a16:creationId xmlns:a16="http://schemas.microsoft.com/office/drawing/2014/main" id="{76D4E7F3-604D-73D8-5368-23052D6F66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3564" y="5153426"/>
                <a:ext cx="5175487" cy="507831"/>
              </a:xfrm>
              <a:prstGeom prst="rect">
                <a:avLst/>
              </a:prstGeom>
              <a:blipFill>
                <a:blip r:embed="rId5"/>
                <a:stretch>
                  <a:fillRect l="-1222" b="-36585"/>
                </a:stretch>
              </a:blipFill>
              <a:ln>
                <a:noFill/>
                <a:prstDash val="dash"/>
              </a:ln>
            </p:spPr>
            <p:txBody>
              <a:bodyPr/>
              <a:lstStyle/>
              <a:p>
                <a:r>
                  <a:rPr lang="th-T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Box 21">
            <a:extLst>
              <a:ext uri="{FF2B5EF4-FFF2-40B4-BE49-F238E27FC236}">
                <a16:creationId xmlns:a16="http://schemas.microsoft.com/office/drawing/2014/main" id="{10D230AC-8909-2CD8-2A0B-A57EAADCA56F}"/>
              </a:ext>
            </a:extLst>
          </p:cNvPr>
          <p:cNvSpPr txBox="1"/>
          <p:nvPr/>
        </p:nvSpPr>
        <p:spPr>
          <a:xfrm>
            <a:off x="1916284" y="5904470"/>
            <a:ext cx="10007880" cy="369332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square" lIns="0" tIns="0" rIns="0" bIns="0" rtlCol="0">
            <a:spAutoFit/>
          </a:bodyPr>
          <a:lstStyle/>
          <a:p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ดังนั้น </a:t>
            </a:r>
            <a:r>
              <a:rPr lang="en-US" sz="2400" dirty="0">
                <a:latin typeface="FC Crayon [Non-commercial] Reg" pitchFamily="2" charset="-34"/>
                <a:cs typeface="FC Crayon [Non-commercial] Reg" pitchFamily="2" charset="-34"/>
              </a:rPr>
              <a:t>A </a:t>
            </a:r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มีความเข้มข้น </a:t>
            </a:r>
            <a:r>
              <a:rPr lang="en-US" sz="2400" dirty="0">
                <a:latin typeface="FC Crayon [Non-commercial] Reg" pitchFamily="2" charset="-34"/>
                <a:cs typeface="FC Crayon [Non-commercial] Reg" pitchFamily="2" charset="-34"/>
              </a:rPr>
              <a:t>13.04 </a:t>
            </a:r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ปริมาตรต่อปริมาตร</a:t>
            </a:r>
            <a:r>
              <a:rPr lang="en-US" sz="2400" dirty="0">
                <a:latin typeface="FC Crayon [Non-commercial] Reg" pitchFamily="2" charset="-34"/>
                <a:cs typeface="FC Crayon [Non-commercial] Reg" pitchFamily="2" charset="-34"/>
              </a:rPr>
              <a:t> </a:t>
            </a:r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หรือ </a:t>
            </a:r>
            <a:r>
              <a:rPr lang="en-US" sz="2400" dirty="0">
                <a:latin typeface="FC Crayon [Non-commercial] Reg" pitchFamily="2" charset="-34"/>
                <a:cs typeface="FC Crayon [Non-commercial] Reg" pitchFamily="2" charset="-34"/>
              </a:rPr>
              <a:t>13.04 %v/v</a:t>
            </a:r>
          </a:p>
        </p:txBody>
      </p:sp>
      <p:sp>
        <p:nvSpPr>
          <p:cNvPr id="5" name="กล่องข้อความ 4">
            <a:extLst>
              <a:ext uri="{FF2B5EF4-FFF2-40B4-BE49-F238E27FC236}">
                <a16:creationId xmlns:a16="http://schemas.microsoft.com/office/drawing/2014/main" id="{FE6E7073-167F-096C-14AA-FCB656F7C3EE}"/>
              </a:ext>
            </a:extLst>
          </p:cNvPr>
          <p:cNvSpPr txBox="1"/>
          <p:nvPr/>
        </p:nvSpPr>
        <p:spPr>
          <a:xfrm>
            <a:off x="7124699" y="652123"/>
            <a:ext cx="471031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2400" dirty="0">
                <a:solidFill>
                  <a:srgbClr val="F897CB"/>
                </a:solidFill>
                <a:effectLst/>
                <a:latin typeface="FC Crayon [Non-commercial] Reg" pitchFamily="2" charset="-34"/>
                <a:cs typeface="FC Crayon [Non-commercial] Reg" pitchFamily="2" charset="-34"/>
              </a:rPr>
              <a:t>มักใช</a:t>
            </a:r>
            <a:r>
              <a:rPr lang="th-TH" sz="2400" dirty="0">
                <a:solidFill>
                  <a:srgbClr val="F897CB"/>
                </a:solidFill>
                <a:latin typeface="FC Crayon [Non-commercial] Reg" pitchFamily="2" charset="-34"/>
                <a:cs typeface="FC Crayon [Non-commercial] Reg" pitchFamily="2" charset="-34"/>
              </a:rPr>
              <a:t>้</a:t>
            </a:r>
            <a:r>
              <a:rPr lang="th-TH" sz="2400" dirty="0">
                <a:solidFill>
                  <a:srgbClr val="F897CB"/>
                </a:solidFill>
                <a:effectLst/>
                <a:latin typeface="FC Crayon [Non-commercial] Reg" pitchFamily="2" charset="-34"/>
                <a:cs typeface="FC Crayon [Non-commercial] Reg" pitchFamily="2" charset="-34"/>
              </a:rPr>
              <a:t>กับตัวละลายและตัวทำละลายที่เ</a:t>
            </a:r>
            <a:r>
              <a:rPr lang="th-TH" sz="2400" dirty="0">
                <a:solidFill>
                  <a:srgbClr val="F897CB"/>
                </a:solidFill>
                <a:latin typeface="FC Crayon [Non-commercial] Reg" pitchFamily="2" charset="-34"/>
                <a:cs typeface="FC Crayon [Non-commercial] Reg" pitchFamily="2" charset="-34"/>
              </a:rPr>
              <a:t>ป็</a:t>
            </a:r>
            <a:r>
              <a:rPr lang="th-TH" sz="2400" dirty="0">
                <a:solidFill>
                  <a:srgbClr val="F897CB"/>
                </a:solidFill>
                <a:effectLst/>
                <a:latin typeface="FC Crayon [Non-commercial] Reg" pitchFamily="2" charset="-34"/>
                <a:cs typeface="FC Crayon [Non-commercial] Reg" pitchFamily="2" charset="-34"/>
              </a:rPr>
              <a:t>นของเหลวหรือแก</a:t>
            </a:r>
            <a:r>
              <a:rPr lang="th-TH" sz="2400" dirty="0">
                <a:solidFill>
                  <a:srgbClr val="F897CB"/>
                </a:solidFill>
                <a:latin typeface="FC Crayon [Non-commercial] Reg" pitchFamily="2" charset="-34"/>
                <a:cs typeface="FC Crayon [Non-commercial] Reg" pitchFamily="2" charset="-34"/>
              </a:rPr>
              <a:t>๊</a:t>
            </a:r>
            <a:r>
              <a:rPr lang="th-TH" sz="2400" dirty="0">
                <a:solidFill>
                  <a:srgbClr val="F897CB"/>
                </a:solidFill>
                <a:effectLst/>
                <a:latin typeface="FC Crayon [Non-commercial] Reg" pitchFamily="2" charset="-34"/>
                <a:cs typeface="FC Crayon [Non-commercial] Reg" pitchFamily="2" charset="-34"/>
              </a:rPr>
              <a:t>ส</a:t>
            </a:r>
          </a:p>
        </p:txBody>
      </p:sp>
    </p:spTree>
    <p:extLst>
      <p:ext uri="{BB962C8B-B14F-4D97-AF65-F5344CB8AC3E}">
        <p14:creationId xmlns:p14="http://schemas.microsoft.com/office/powerpoint/2010/main" val="29821003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9" grpId="0"/>
      <p:bldP spid="20" grpId="0"/>
      <p:bldP spid="21" grpId="0"/>
      <p:bldP spid="25" grpId="0"/>
      <p:bldP spid="26" grpId="0"/>
      <p:bldP spid="27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กลุ่ม 9">
            <a:extLst>
              <a:ext uri="{FF2B5EF4-FFF2-40B4-BE49-F238E27FC236}">
                <a16:creationId xmlns:a16="http://schemas.microsoft.com/office/drawing/2014/main" id="{DB487419-F587-A7E6-B8DA-D8C04C704A37}"/>
              </a:ext>
            </a:extLst>
          </p:cNvPr>
          <p:cNvGrpSpPr/>
          <p:nvPr/>
        </p:nvGrpSpPr>
        <p:grpSpPr>
          <a:xfrm>
            <a:off x="-21926" y="613848"/>
            <a:ext cx="7380534" cy="684803"/>
            <a:chOff x="1895481" y="3086598"/>
            <a:chExt cx="3173631" cy="684803"/>
          </a:xfrm>
        </p:grpSpPr>
        <p:sp>
          <p:nvSpPr>
            <p:cNvPr id="11" name="สี่เหลี่ยมผืนผ้ามุมมน 4">
              <a:extLst>
                <a:ext uri="{FF2B5EF4-FFF2-40B4-BE49-F238E27FC236}">
                  <a16:creationId xmlns:a16="http://schemas.microsoft.com/office/drawing/2014/main" id="{9281A047-FCCB-2794-1664-FDD9104C795B}"/>
                </a:ext>
              </a:extLst>
            </p:cNvPr>
            <p:cNvSpPr/>
            <p:nvPr/>
          </p:nvSpPr>
          <p:spPr>
            <a:xfrm>
              <a:off x="1957834" y="3086598"/>
              <a:ext cx="3048924" cy="684803"/>
            </a:xfrm>
            <a:custGeom>
              <a:avLst/>
              <a:gdLst>
                <a:gd name="connsiteX0" fmla="*/ 0 w 3048924"/>
                <a:gd name="connsiteY0" fmla="*/ 77944 h 684803"/>
                <a:gd name="connsiteX1" fmla="*/ 81155 w 3048924"/>
                <a:gd name="connsiteY1" fmla="*/ 0 h 684803"/>
                <a:gd name="connsiteX2" fmla="*/ 244730 w 3048924"/>
                <a:gd name="connsiteY2" fmla="*/ 0 h 684803"/>
                <a:gd name="connsiteX3" fmla="*/ 379438 w 3048924"/>
                <a:gd name="connsiteY3" fmla="*/ 0 h 684803"/>
                <a:gd name="connsiteX4" fmla="*/ 600745 w 3048924"/>
                <a:gd name="connsiteY4" fmla="*/ 0 h 684803"/>
                <a:gd name="connsiteX5" fmla="*/ 850918 w 3048924"/>
                <a:gd name="connsiteY5" fmla="*/ 0 h 684803"/>
                <a:gd name="connsiteX6" fmla="*/ 1043359 w 3048924"/>
                <a:gd name="connsiteY6" fmla="*/ 0 h 684803"/>
                <a:gd name="connsiteX7" fmla="*/ 1206934 w 3048924"/>
                <a:gd name="connsiteY7" fmla="*/ 0 h 684803"/>
                <a:gd name="connsiteX8" fmla="*/ 1370509 w 3048924"/>
                <a:gd name="connsiteY8" fmla="*/ 0 h 684803"/>
                <a:gd name="connsiteX9" fmla="*/ 1505217 w 3048924"/>
                <a:gd name="connsiteY9" fmla="*/ 0 h 684803"/>
                <a:gd name="connsiteX10" fmla="*/ 1639926 w 3048924"/>
                <a:gd name="connsiteY10" fmla="*/ 0 h 684803"/>
                <a:gd name="connsiteX11" fmla="*/ 1774634 w 3048924"/>
                <a:gd name="connsiteY11" fmla="*/ 0 h 684803"/>
                <a:gd name="connsiteX12" fmla="*/ 1909343 w 3048924"/>
                <a:gd name="connsiteY12" fmla="*/ 0 h 684803"/>
                <a:gd name="connsiteX13" fmla="*/ 2159516 w 3048924"/>
                <a:gd name="connsiteY13" fmla="*/ 0 h 684803"/>
                <a:gd name="connsiteX14" fmla="*/ 2351957 w 3048924"/>
                <a:gd name="connsiteY14" fmla="*/ 0 h 684803"/>
                <a:gd name="connsiteX15" fmla="*/ 2602130 w 3048924"/>
                <a:gd name="connsiteY15" fmla="*/ 0 h 684803"/>
                <a:gd name="connsiteX16" fmla="*/ 2967768 w 3048924"/>
                <a:gd name="connsiteY16" fmla="*/ 0 h 684803"/>
                <a:gd name="connsiteX17" fmla="*/ 3048924 w 3048924"/>
                <a:gd name="connsiteY17" fmla="*/ 77944 h 684803"/>
                <a:gd name="connsiteX18" fmla="*/ 3048924 w 3048924"/>
                <a:gd name="connsiteY18" fmla="*/ 243670 h 684803"/>
                <a:gd name="connsiteX19" fmla="*/ 3048924 w 3048924"/>
                <a:gd name="connsiteY19" fmla="*/ 414686 h 684803"/>
                <a:gd name="connsiteX20" fmla="*/ 3048924 w 3048924"/>
                <a:gd name="connsiteY20" fmla="*/ 606858 h 684803"/>
                <a:gd name="connsiteX21" fmla="*/ 2967768 w 3048924"/>
                <a:gd name="connsiteY21" fmla="*/ 684803 h 684803"/>
                <a:gd name="connsiteX22" fmla="*/ 2804193 w 3048924"/>
                <a:gd name="connsiteY22" fmla="*/ 684803 h 684803"/>
                <a:gd name="connsiteX23" fmla="*/ 2669484 w 3048924"/>
                <a:gd name="connsiteY23" fmla="*/ 684803 h 684803"/>
                <a:gd name="connsiteX24" fmla="*/ 2448177 w 3048924"/>
                <a:gd name="connsiteY24" fmla="*/ 684803 h 684803"/>
                <a:gd name="connsiteX25" fmla="*/ 2284602 w 3048924"/>
                <a:gd name="connsiteY25" fmla="*/ 684803 h 684803"/>
                <a:gd name="connsiteX26" fmla="*/ 2121028 w 3048924"/>
                <a:gd name="connsiteY26" fmla="*/ 684803 h 684803"/>
                <a:gd name="connsiteX27" fmla="*/ 1899721 w 3048924"/>
                <a:gd name="connsiteY27" fmla="*/ 684803 h 684803"/>
                <a:gd name="connsiteX28" fmla="*/ 1649548 w 3048924"/>
                <a:gd name="connsiteY28" fmla="*/ 684803 h 684803"/>
                <a:gd name="connsiteX29" fmla="*/ 1399375 w 3048924"/>
                <a:gd name="connsiteY29" fmla="*/ 684803 h 684803"/>
                <a:gd name="connsiteX30" fmla="*/ 1206934 w 3048924"/>
                <a:gd name="connsiteY30" fmla="*/ 684803 h 684803"/>
                <a:gd name="connsiteX31" fmla="*/ 1072225 w 3048924"/>
                <a:gd name="connsiteY31" fmla="*/ 684803 h 684803"/>
                <a:gd name="connsiteX32" fmla="*/ 937516 w 3048924"/>
                <a:gd name="connsiteY32" fmla="*/ 684803 h 684803"/>
                <a:gd name="connsiteX33" fmla="*/ 745076 w 3048924"/>
                <a:gd name="connsiteY33" fmla="*/ 684803 h 684803"/>
                <a:gd name="connsiteX34" fmla="*/ 610367 w 3048924"/>
                <a:gd name="connsiteY34" fmla="*/ 684803 h 684803"/>
                <a:gd name="connsiteX35" fmla="*/ 446792 w 3048924"/>
                <a:gd name="connsiteY35" fmla="*/ 684803 h 684803"/>
                <a:gd name="connsiteX36" fmla="*/ 254351 w 3048924"/>
                <a:gd name="connsiteY36" fmla="*/ 684803 h 684803"/>
                <a:gd name="connsiteX37" fmla="*/ 81155 w 3048924"/>
                <a:gd name="connsiteY37" fmla="*/ 684803 h 684803"/>
                <a:gd name="connsiteX38" fmla="*/ 0 w 3048924"/>
                <a:gd name="connsiteY38" fmla="*/ 606858 h 684803"/>
                <a:gd name="connsiteX39" fmla="*/ 0 w 3048924"/>
                <a:gd name="connsiteY39" fmla="*/ 430553 h 684803"/>
                <a:gd name="connsiteX40" fmla="*/ 0 w 3048924"/>
                <a:gd name="connsiteY40" fmla="*/ 270116 h 684803"/>
                <a:gd name="connsiteX41" fmla="*/ 0 w 3048924"/>
                <a:gd name="connsiteY41" fmla="*/ 77944 h 684803"/>
                <a:gd name="connsiteX0" fmla="*/ 0 w 3048924"/>
                <a:gd name="connsiteY0" fmla="*/ 77944 h 684803"/>
                <a:gd name="connsiteX1" fmla="*/ 81155 w 3048924"/>
                <a:gd name="connsiteY1" fmla="*/ 0 h 684803"/>
                <a:gd name="connsiteX2" fmla="*/ 302462 w 3048924"/>
                <a:gd name="connsiteY2" fmla="*/ 0 h 684803"/>
                <a:gd name="connsiteX3" fmla="*/ 466036 w 3048924"/>
                <a:gd name="connsiteY3" fmla="*/ 0 h 684803"/>
                <a:gd name="connsiteX4" fmla="*/ 571879 w 3048924"/>
                <a:gd name="connsiteY4" fmla="*/ 0 h 684803"/>
                <a:gd name="connsiteX5" fmla="*/ 735454 w 3048924"/>
                <a:gd name="connsiteY5" fmla="*/ 0 h 684803"/>
                <a:gd name="connsiteX6" fmla="*/ 841296 w 3048924"/>
                <a:gd name="connsiteY6" fmla="*/ 0 h 684803"/>
                <a:gd name="connsiteX7" fmla="*/ 1091469 w 3048924"/>
                <a:gd name="connsiteY7" fmla="*/ 0 h 684803"/>
                <a:gd name="connsiteX8" fmla="*/ 1226178 w 3048924"/>
                <a:gd name="connsiteY8" fmla="*/ 0 h 684803"/>
                <a:gd name="connsiteX9" fmla="*/ 1447485 w 3048924"/>
                <a:gd name="connsiteY9" fmla="*/ 0 h 684803"/>
                <a:gd name="connsiteX10" fmla="*/ 1582194 w 3048924"/>
                <a:gd name="connsiteY10" fmla="*/ 0 h 684803"/>
                <a:gd name="connsiteX11" fmla="*/ 1832367 w 3048924"/>
                <a:gd name="connsiteY11" fmla="*/ 0 h 684803"/>
                <a:gd name="connsiteX12" fmla="*/ 1967075 w 3048924"/>
                <a:gd name="connsiteY12" fmla="*/ 0 h 684803"/>
                <a:gd name="connsiteX13" fmla="*/ 2159516 w 3048924"/>
                <a:gd name="connsiteY13" fmla="*/ 0 h 684803"/>
                <a:gd name="connsiteX14" fmla="*/ 2409689 w 3048924"/>
                <a:gd name="connsiteY14" fmla="*/ 0 h 684803"/>
                <a:gd name="connsiteX15" fmla="*/ 2573264 w 3048924"/>
                <a:gd name="connsiteY15" fmla="*/ 0 h 684803"/>
                <a:gd name="connsiteX16" fmla="*/ 2736838 w 3048924"/>
                <a:gd name="connsiteY16" fmla="*/ 0 h 684803"/>
                <a:gd name="connsiteX17" fmla="*/ 2967768 w 3048924"/>
                <a:gd name="connsiteY17" fmla="*/ 0 h 684803"/>
                <a:gd name="connsiteX18" fmla="*/ 3048924 w 3048924"/>
                <a:gd name="connsiteY18" fmla="*/ 77944 h 684803"/>
                <a:gd name="connsiteX19" fmla="*/ 3048924 w 3048924"/>
                <a:gd name="connsiteY19" fmla="*/ 248959 h 684803"/>
                <a:gd name="connsiteX20" fmla="*/ 3048924 w 3048924"/>
                <a:gd name="connsiteY20" fmla="*/ 409397 h 684803"/>
                <a:gd name="connsiteX21" fmla="*/ 3048924 w 3048924"/>
                <a:gd name="connsiteY21" fmla="*/ 606858 h 684803"/>
                <a:gd name="connsiteX22" fmla="*/ 2967768 w 3048924"/>
                <a:gd name="connsiteY22" fmla="*/ 684803 h 684803"/>
                <a:gd name="connsiteX23" fmla="*/ 2775327 w 3048924"/>
                <a:gd name="connsiteY23" fmla="*/ 684803 h 684803"/>
                <a:gd name="connsiteX24" fmla="*/ 2640618 w 3048924"/>
                <a:gd name="connsiteY24" fmla="*/ 684803 h 684803"/>
                <a:gd name="connsiteX25" fmla="*/ 2477043 w 3048924"/>
                <a:gd name="connsiteY25" fmla="*/ 684803 h 684803"/>
                <a:gd name="connsiteX26" fmla="*/ 2255737 w 3048924"/>
                <a:gd name="connsiteY26" fmla="*/ 684803 h 684803"/>
                <a:gd name="connsiteX27" fmla="*/ 2121028 w 3048924"/>
                <a:gd name="connsiteY27" fmla="*/ 684803 h 684803"/>
                <a:gd name="connsiteX28" fmla="*/ 2015185 w 3048924"/>
                <a:gd name="connsiteY28" fmla="*/ 684803 h 684803"/>
                <a:gd name="connsiteX29" fmla="*/ 1822744 w 3048924"/>
                <a:gd name="connsiteY29" fmla="*/ 684803 h 684803"/>
                <a:gd name="connsiteX30" fmla="*/ 1716902 w 3048924"/>
                <a:gd name="connsiteY30" fmla="*/ 684803 h 684803"/>
                <a:gd name="connsiteX31" fmla="*/ 1553327 w 3048924"/>
                <a:gd name="connsiteY31" fmla="*/ 684803 h 684803"/>
                <a:gd name="connsiteX32" fmla="*/ 1418619 w 3048924"/>
                <a:gd name="connsiteY32" fmla="*/ 684803 h 684803"/>
                <a:gd name="connsiteX33" fmla="*/ 1226178 w 3048924"/>
                <a:gd name="connsiteY33" fmla="*/ 684803 h 684803"/>
                <a:gd name="connsiteX34" fmla="*/ 1091469 w 3048924"/>
                <a:gd name="connsiteY34" fmla="*/ 684803 h 684803"/>
                <a:gd name="connsiteX35" fmla="*/ 985627 w 3048924"/>
                <a:gd name="connsiteY35" fmla="*/ 684803 h 684803"/>
                <a:gd name="connsiteX36" fmla="*/ 735454 w 3048924"/>
                <a:gd name="connsiteY36" fmla="*/ 684803 h 684803"/>
                <a:gd name="connsiteX37" fmla="*/ 485281 w 3048924"/>
                <a:gd name="connsiteY37" fmla="*/ 684803 h 684803"/>
                <a:gd name="connsiteX38" fmla="*/ 263974 w 3048924"/>
                <a:gd name="connsiteY38" fmla="*/ 684803 h 684803"/>
                <a:gd name="connsiteX39" fmla="*/ 81155 w 3048924"/>
                <a:gd name="connsiteY39" fmla="*/ 684803 h 684803"/>
                <a:gd name="connsiteX40" fmla="*/ 0 w 3048924"/>
                <a:gd name="connsiteY40" fmla="*/ 606858 h 684803"/>
                <a:gd name="connsiteX41" fmla="*/ 0 w 3048924"/>
                <a:gd name="connsiteY41" fmla="*/ 425264 h 684803"/>
                <a:gd name="connsiteX42" fmla="*/ 0 w 3048924"/>
                <a:gd name="connsiteY42" fmla="*/ 243670 h 684803"/>
                <a:gd name="connsiteX43" fmla="*/ 0 w 3048924"/>
                <a:gd name="connsiteY43" fmla="*/ 77944 h 684803"/>
                <a:gd name="connsiteX0" fmla="*/ 0 w 3048924"/>
                <a:gd name="connsiteY0" fmla="*/ 77944 h 684803"/>
                <a:gd name="connsiteX1" fmla="*/ 81155 w 3048924"/>
                <a:gd name="connsiteY1" fmla="*/ 0 h 684803"/>
                <a:gd name="connsiteX2" fmla="*/ 244730 w 3048924"/>
                <a:gd name="connsiteY2" fmla="*/ 0 h 684803"/>
                <a:gd name="connsiteX3" fmla="*/ 379438 w 3048924"/>
                <a:gd name="connsiteY3" fmla="*/ 0 h 684803"/>
                <a:gd name="connsiteX4" fmla="*/ 600745 w 3048924"/>
                <a:gd name="connsiteY4" fmla="*/ 0 h 684803"/>
                <a:gd name="connsiteX5" fmla="*/ 850918 w 3048924"/>
                <a:gd name="connsiteY5" fmla="*/ 0 h 684803"/>
                <a:gd name="connsiteX6" fmla="*/ 1043359 w 3048924"/>
                <a:gd name="connsiteY6" fmla="*/ 0 h 684803"/>
                <a:gd name="connsiteX7" fmla="*/ 1206934 w 3048924"/>
                <a:gd name="connsiteY7" fmla="*/ 0 h 684803"/>
                <a:gd name="connsiteX8" fmla="*/ 1370509 w 3048924"/>
                <a:gd name="connsiteY8" fmla="*/ 0 h 684803"/>
                <a:gd name="connsiteX9" fmla="*/ 1505217 w 3048924"/>
                <a:gd name="connsiteY9" fmla="*/ 0 h 684803"/>
                <a:gd name="connsiteX10" fmla="*/ 1639926 w 3048924"/>
                <a:gd name="connsiteY10" fmla="*/ 0 h 684803"/>
                <a:gd name="connsiteX11" fmla="*/ 1774634 w 3048924"/>
                <a:gd name="connsiteY11" fmla="*/ 0 h 684803"/>
                <a:gd name="connsiteX12" fmla="*/ 1909343 w 3048924"/>
                <a:gd name="connsiteY12" fmla="*/ 0 h 684803"/>
                <a:gd name="connsiteX13" fmla="*/ 2159516 w 3048924"/>
                <a:gd name="connsiteY13" fmla="*/ 0 h 684803"/>
                <a:gd name="connsiteX14" fmla="*/ 2351957 w 3048924"/>
                <a:gd name="connsiteY14" fmla="*/ 0 h 684803"/>
                <a:gd name="connsiteX15" fmla="*/ 2602130 w 3048924"/>
                <a:gd name="connsiteY15" fmla="*/ 0 h 684803"/>
                <a:gd name="connsiteX16" fmla="*/ 2967768 w 3048924"/>
                <a:gd name="connsiteY16" fmla="*/ 0 h 684803"/>
                <a:gd name="connsiteX17" fmla="*/ 3048924 w 3048924"/>
                <a:gd name="connsiteY17" fmla="*/ 77944 h 684803"/>
                <a:gd name="connsiteX18" fmla="*/ 3048924 w 3048924"/>
                <a:gd name="connsiteY18" fmla="*/ 243670 h 684803"/>
                <a:gd name="connsiteX19" fmla="*/ 3048924 w 3048924"/>
                <a:gd name="connsiteY19" fmla="*/ 414686 h 684803"/>
                <a:gd name="connsiteX20" fmla="*/ 3048924 w 3048924"/>
                <a:gd name="connsiteY20" fmla="*/ 606858 h 684803"/>
                <a:gd name="connsiteX21" fmla="*/ 2967768 w 3048924"/>
                <a:gd name="connsiteY21" fmla="*/ 684803 h 684803"/>
                <a:gd name="connsiteX22" fmla="*/ 2804193 w 3048924"/>
                <a:gd name="connsiteY22" fmla="*/ 684803 h 684803"/>
                <a:gd name="connsiteX23" fmla="*/ 2669484 w 3048924"/>
                <a:gd name="connsiteY23" fmla="*/ 684803 h 684803"/>
                <a:gd name="connsiteX24" fmla="*/ 2448177 w 3048924"/>
                <a:gd name="connsiteY24" fmla="*/ 684803 h 684803"/>
                <a:gd name="connsiteX25" fmla="*/ 2284602 w 3048924"/>
                <a:gd name="connsiteY25" fmla="*/ 684803 h 684803"/>
                <a:gd name="connsiteX26" fmla="*/ 2121028 w 3048924"/>
                <a:gd name="connsiteY26" fmla="*/ 684803 h 684803"/>
                <a:gd name="connsiteX27" fmla="*/ 1899721 w 3048924"/>
                <a:gd name="connsiteY27" fmla="*/ 684803 h 684803"/>
                <a:gd name="connsiteX28" fmla="*/ 1649548 w 3048924"/>
                <a:gd name="connsiteY28" fmla="*/ 684803 h 684803"/>
                <a:gd name="connsiteX29" fmla="*/ 1399375 w 3048924"/>
                <a:gd name="connsiteY29" fmla="*/ 684803 h 684803"/>
                <a:gd name="connsiteX30" fmla="*/ 1206934 w 3048924"/>
                <a:gd name="connsiteY30" fmla="*/ 684803 h 684803"/>
                <a:gd name="connsiteX31" fmla="*/ 1072225 w 3048924"/>
                <a:gd name="connsiteY31" fmla="*/ 684803 h 684803"/>
                <a:gd name="connsiteX32" fmla="*/ 937516 w 3048924"/>
                <a:gd name="connsiteY32" fmla="*/ 684803 h 684803"/>
                <a:gd name="connsiteX33" fmla="*/ 745076 w 3048924"/>
                <a:gd name="connsiteY33" fmla="*/ 684803 h 684803"/>
                <a:gd name="connsiteX34" fmla="*/ 610367 w 3048924"/>
                <a:gd name="connsiteY34" fmla="*/ 684803 h 684803"/>
                <a:gd name="connsiteX35" fmla="*/ 446792 w 3048924"/>
                <a:gd name="connsiteY35" fmla="*/ 684803 h 684803"/>
                <a:gd name="connsiteX36" fmla="*/ 254351 w 3048924"/>
                <a:gd name="connsiteY36" fmla="*/ 684803 h 684803"/>
                <a:gd name="connsiteX37" fmla="*/ 81155 w 3048924"/>
                <a:gd name="connsiteY37" fmla="*/ 684803 h 684803"/>
                <a:gd name="connsiteX38" fmla="*/ 0 w 3048924"/>
                <a:gd name="connsiteY38" fmla="*/ 606858 h 684803"/>
                <a:gd name="connsiteX39" fmla="*/ 0 w 3048924"/>
                <a:gd name="connsiteY39" fmla="*/ 430553 h 684803"/>
                <a:gd name="connsiteX40" fmla="*/ 0 w 3048924"/>
                <a:gd name="connsiteY40" fmla="*/ 270116 h 684803"/>
                <a:gd name="connsiteX41" fmla="*/ 0 w 3048924"/>
                <a:gd name="connsiteY41" fmla="*/ 77944 h 684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048924" h="684803" fill="none" extrusionOk="0">
                  <a:moveTo>
                    <a:pt x="0" y="77944"/>
                  </a:moveTo>
                  <a:cubicBezTo>
                    <a:pt x="-1227" y="24149"/>
                    <a:pt x="22315" y="4172"/>
                    <a:pt x="81155" y="0"/>
                  </a:cubicBezTo>
                  <a:cubicBezTo>
                    <a:pt x="138794" y="-13095"/>
                    <a:pt x="163995" y="23299"/>
                    <a:pt x="244730" y="0"/>
                  </a:cubicBezTo>
                  <a:cubicBezTo>
                    <a:pt x="322599" y="225"/>
                    <a:pt x="332711" y="-2626"/>
                    <a:pt x="379438" y="0"/>
                  </a:cubicBezTo>
                  <a:cubicBezTo>
                    <a:pt x="418694" y="3820"/>
                    <a:pt x="530950" y="834"/>
                    <a:pt x="600745" y="0"/>
                  </a:cubicBezTo>
                  <a:cubicBezTo>
                    <a:pt x="648453" y="-37851"/>
                    <a:pt x="717580" y="24639"/>
                    <a:pt x="850918" y="0"/>
                  </a:cubicBezTo>
                  <a:cubicBezTo>
                    <a:pt x="978013" y="-14713"/>
                    <a:pt x="992298" y="-16273"/>
                    <a:pt x="1043359" y="0"/>
                  </a:cubicBezTo>
                  <a:cubicBezTo>
                    <a:pt x="1095337" y="32303"/>
                    <a:pt x="1134330" y="-14444"/>
                    <a:pt x="1206934" y="0"/>
                  </a:cubicBezTo>
                  <a:cubicBezTo>
                    <a:pt x="1285571" y="-2132"/>
                    <a:pt x="1295333" y="2242"/>
                    <a:pt x="1370509" y="0"/>
                  </a:cubicBezTo>
                  <a:cubicBezTo>
                    <a:pt x="1450516" y="-6163"/>
                    <a:pt x="1458649" y="9655"/>
                    <a:pt x="1505217" y="0"/>
                  </a:cubicBezTo>
                  <a:cubicBezTo>
                    <a:pt x="1557876" y="-12701"/>
                    <a:pt x="1598533" y="4108"/>
                    <a:pt x="1639926" y="0"/>
                  </a:cubicBezTo>
                  <a:cubicBezTo>
                    <a:pt x="1680100" y="-9167"/>
                    <a:pt x="1733112" y="6537"/>
                    <a:pt x="1774634" y="0"/>
                  </a:cubicBezTo>
                  <a:cubicBezTo>
                    <a:pt x="1826518" y="29781"/>
                    <a:pt x="1874344" y="-22043"/>
                    <a:pt x="1909343" y="0"/>
                  </a:cubicBezTo>
                  <a:cubicBezTo>
                    <a:pt x="1948823" y="29415"/>
                    <a:pt x="2083339" y="726"/>
                    <a:pt x="2159516" y="0"/>
                  </a:cubicBezTo>
                  <a:cubicBezTo>
                    <a:pt x="2230287" y="17557"/>
                    <a:pt x="2289128" y="47368"/>
                    <a:pt x="2351957" y="0"/>
                  </a:cubicBezTo>
                  <a:cubicBezTo>
                    <a:pt x="2390759" y="-21108"/>
                    <a:pt x="2509459" y="-27423"/>
                    <a:pt x="2602130" y="0"/>
                  </a:cubicBezTo>
                  <a:cubicBezTo>
                    <a:pt x="2708905" y="-47663"/>
                    <a:pt x="2813575" y="-23072"/>
                    <a:pt x="2967768" y="0"/>
                  </a:cubicBezTo>
                  <a:cubicBezTo>
                    <a:pt x="3006998" y="410"/>
                    <a:pt x="3060087" y="32514"/>
                    <a:pt x="3048924" y="77944"/>
                  </a:cubicBezTo>
                  <a:cubicBezTo>
                    <a:pt x="3040005" y="107724"/>
                    <a:pt x="3060986" y="179297"/>
                    <a:pt x="3048924" y="243670"/>
                  </a:cubicBezTo>
                  <a:cubicBezTo>
                    <a:pt x="3060908" y="297491"/>
                    <a:pt x="3047944" y="342429"/>
                    <a:pt x="3048924" y="414686"/>
                  </a:cubicBezTo>
                  <a:cubicBezTo>
                    <a:pt x="3070899" y="491742"/>
                    <a:pt x="3043704" y="541145"/>
                    <a:pt x="3048924" y="606858"/>
                  </a:cubicBezTo>
                  <a:cubicBezTo>
                    <a:pt x="3057610" y="639172"/>
                    <a:pt x="3016354" y="686518"/>
                    <a:pt x="2967768" y="684803"/>
                  </a:cubicBezTo>
                  <a:cubicBezTo>
                    <a:pt x="2930513" y="662127"/>
                    <a:pt x="2839810" y="684913"/>
                    <a:pt x="2804193" y="684803"/>
                  </a:cubicBezTo>
                  <a:cubicBezTo>
                    <a:pt x="2752519" y="702678"/>
                    <a:pt x="2706595" y="665061"/>
                    <a:pt x="2669484" y="684803"/>
                  </a:cubicBezTo>
                  <a:cubicBezTo>
                    <a:pt x="2646598" y="682519"/>
                    <a:pt x="2525513" y="662446"/>
                    <a:pt x="2448177" y="684803"/>
                  </a:cubicBezTo>
                  <a:cubicBezTo>
                    <a:pt x="2359259" y="690381"/>
                    <a:pt x="2348664" y="693263"/>
                    <a:pt x="2284602" y="684803"/>
                  </a:cubicBezTo>
                  <a:cubicBezTo>
                    <a:pt x="2219807" y="680244"/>
                    <a:pt x="2197684" y="670914"/>
                    <a:pt x="2121028" y="684803"/>
                  </a:cubicBezTo>
                  <a:cubicBezTo>
                    <a:pt x="2045699" y="691070"/>
                    <a:pt x="1954019" y="707728"/>
                    <a:pt x="1899721" y="684803"/>
                  </a:cubicBezTo>
                  <a:cubicBezTo>
                    <a:pt x="1825943" y="661153"/>
                    <a:pt x="1756408" y="666870"/>
                    <a:pt x="1649548" y="684803"/>
                  </a:cubicBezTo>
                  <a:cubicBezTo>
                    <a:pt x="1529728" y="670554"/>
                    <a:pt x="1509519" y="695524"/>
                    <a:pt x="1399375" y="684803"/>
                  </a:cubicBezTo>
                  <a:cubicBezTo>
                    <a:pt x="1285638" y="690685"/>
                    <a:pt x="1242130" y="671953"/>
                    <a:pt x="1206934" y="684803"/>
                  </a:cubicBezTo>
                  <a:cubicBezTo>
                    <a:pt x="1140470" y="696358"/>
                    <a:pt x="1119848" y="661375"/>
                    <a:pt x="1072225" y="684803"/>
                  </a:cubicBezTo>
                  <a:cubicBezTo>
                    <a:pt x="1037379" y="688723"/>
                    <a:pt x="976601" y="699121"/>
                    <a:pt x="937516" y="684803"/>
                  </a:cubicBezTo>
                  <a:cubicBezTo>
                    <a:pt x="889507" y="650098"/>
                    <a:pt x="839623" y="681515"/>
                    <a:pt x="745076" y="684803"/>
                  </a:cubicBezTo>
                  <a:cubicBezTo>
                    <a:pt x="654824" y="683488"/>
                    <a:pt x="651388" y="679533"/>
                    <a:pt x="610367" y="684803"/>
                  </a:cubicBezTo>
                  <a:cubicBezTo>
                    <a:pt x="574048" y="671366"/>
                    <a:pt x="492613" y="667973"/>
                    <a:pt x="446792" y="684803"/>
                  </a:cubicBezTo>
                  <a:cubicBezTo>
                    <a:pt x="400586" y="701477"/>
                    <a:pt x="318313" y="712077"/>
                    <a:pt x="254351" y="684803"/>
                  </a:cubicBezTo>
                  <a:cubicBezTo>
                    <a:pt x="201874" y="675564"/>
                    <a:pt x="120053" y="669749"/>
                    <a:pt x="81155" y="684803"/>
                  </a:cubicBezTo>
                  <a:cubicBezTo>
                    <a:pt x="45330" y="701078"/>
                    <a:pt x="-6878" y="650780"/>
                    <a:pt x="0" y="606858"/>
                  </a:cubicBezTo>
                  <a:cubicBezTo>
                    <a:pt x="6269" y="551609"/>
                    <a:pt x="1697" y="525254"/>
                    <a:pt x="0" y="430553"/>
                  </a:cubicBezTo>
                  <a:cubicBezTo>
                    <a:pt x="1562" y="345369"/>
                    <a:pt x="485" y="340412"/>
                    <a:pt x="0" y="270116"/>
                  </a:cubicBezTo>
                  <a:cubicBezTo>
                    <a:pt x="5357" y="189484"/>
                    <a:pt x="-2476" y="139782"/>
                    <a:pt x="0" y="77944"/>
                  </a:cubicBezTo>
                  <a:close/>
                </a:path>
                <a:path w="3048924" h="684803" stroke="0" extrusionOk="0">
                  <a:moveTo>
                    <a:pt x="0" y="77944"/>
                  </a:moveTo>
                  <a:cubicBezTo>
                    <a:pt x="3174" y="19872"/>
                    <a:pt x="43130" y="-9333"/>
                    <a:pt x="81155" y="0"/>
                  </a:cubicBezTo>
                  <a:cubicBezTo>
                    <a:pt x="194902" y="9166"/>
                    <a:pt x="224091" y="15391"/>
                    <a:pt x="302462" y="0"/>
                  </a:cubicBezTo>
                  <a:cubicBezTo>
                    <a:pt x="381853" y="-804"/>
                    <a:pt x="431705" y="-11639"/>
                    <a:pt x="466036" y="0"/>
                  </a:cubicBezTo>
                  <a:cubicBezTo>
                    <a:pt x="507581" y="3707"/>
                    <a:pt x="556033" y="1979"/>
                    <a:pt x="571879" y="0"/>
                  </a:cubicBezTo>
                  <a:cubicBezTo>
                    <a:pt x="578006" y="9636"/>
                    <a:pt x="668938" y="-16250"/>
                    <a:pt x="735454" y="0"/>
                  </a:cubicBezTo>
                  <a:cubicBezTo>
                    <a:pt x="791537" y="444"/>
                    <a:pt x="808098" y="-4581"/>
                    <a:pt x="841296" y="0"/>
                  </a:cubicBezTo>
                  <a:cubicBezTo>
                    <a:pt x="861055" y="-36422"/>
                    <a:pt x="1014398" y="3181"/>
                    <a:pt x="1091469" y="0"/>
                  </a:cubicBezTo>
                  <a:cubicBezTo>
                    <a:pt x="1155281" y="13456"/>
                    <a:pt x="1167563" y="5840"/>
                    <a:pt x="1226178" y="0"/>
                  </a:cubicBezTo>
                  <a:cubicBezTo>
                    <a:pt x="1263725" y="20473"/>
                    <a:pt x="1344254" y="-14436"/>
                    <a:pt x="1447485" y="0"/>
                  </a:cubicBezTo>
                  <a:cubicBezTo>
                    <a:pt x="1547727" y="-8012"/>
                    <a:pt x="1551977" y="-4833"/>
                    <a:pt x="1582194" y="0"/>
                  </a:cubicBezTo>
                  <a:cubicBezTo>
                    <a:pt x="1587161" y="-4584"/>
                    <a:pt x="1780588" y="-7507"/>
                    <a:pt x="1832367" y="0"/>
                  </a:cubicBezTo>
                  <a:cubicBezTo>
                    <a:pt x="1910702" y="-12347"/>
                    <a:pt x="1902662" y="3743"/>
                    <a:pt x="1967075" y="0"/>
                  </a:cubicBezTo>
                  <a:cubicBezTo>
                    <a:pt x="2022022" y="-5715"/>
                    <a:pt x="2116719" y="8108"/>
                    <a:pt x="2159516" y="0"/>
                  </a:cubicBezTo>
                  <a:cubicBezTo>
                    <a:pt x="2193118" y="-26368"/>
                    <a:pt x="2357924" y="-22119"/>
                    <a:pt x="2409689" y="0"/>
                  </a:cubicBezTo>
                  <a:cubicBezTo>
                    <a:pt x="2466792" y="14123"/>
                    <a:pt x="2496412" y="14470"/>
                    <a:pt x="2573264" y="0"/>
                  </a:cubicBezTo>
                  <a:cubicBezTo>
                    <a:pt x="2611773" y="5313"/>
                    <a:pt x="2665273" y="8160"/>
                    <a:pt x="2736838" y="0"/>
                  </a:cubicBezTo>
                  <a:cubicBezTo>
                    <a:pt x="2807295" y="-5718"/>
                    <a:pt x="2887141" y="25317"/>
                    <a:pt x="2967768" y="0"/>
                  </a:cubicBezTo>
                  <a:cubicBezTo>
                    <a:pt x="3022066" y="-3165"/>
                    <a:pt x="3047083" y="23348"/>
                    <a:pt x="3048924" y="77944"/>
                  </a:cubicBezTo>
                  <a:cubicBezTo>
                    <a:pt x="3037375" y="142134"/>
                    <a:pt x="3042505" y="176860"/>
                    <a:pt x="3048924" y="248959"/>
                  </a:cubicBezTo>
                  <a:cubicBezTo>
                    <a:pt x="3053567" y="321176"/>
                    <a:pt x="3055656" y="334177"/>
                    <a:pt x="3048924" y="409397"/>
                  </a:cubicBezTo>
                  <a:cubicBezTo>
                    <a:pt x="3037982" y="483765"/>
                    <a:pt x="3045659" y="504832"/>
                    <a:pt x="3048924" y="606858"/>
                  </a:cubicBezTo>
                  <a:cubicBezTo>
                    <a:pt x="3054914" y="648377"/>
                    <a:pt x="3023187" y="699938"/>
                    <a:pt x="2967768" y="684803"/>
                  </a:cubicBezTo>
                  <a:cubicBezTo>
                    <a:pt x="2898011" y="688130"/>
                    <a:pt x="2849124" y="686139"/>
                    <a:pt x="2775327" y="684803"/>
                  </a:cubicBezTo>
                  <a:cubicBezTo>
                    <a:pt x="2701782" y="672730"/>
                    <a:pt x="2681947" y="690487"/>
                    <a:pt x="2640618" y="684803"/>
                  </a:cubicBezTo>
                  <a:cubicBezTo>
                    <a:pt x="2593901" y="681249"/>
                    <a:pt x="2543531" y="725161"/>
                    <a:pt x="2477043" y="684803"/>
                  </a:cubicBezTo>
                  <a:cubicBezTo>
                    <a:pt x="2408359" y="668669"/>
                    <a:pt x="2321609" y="677794"/>
                    <a:pt x="2255737" y="684803"/>
                  </a:cubicBezTo>
                  <a:cubicBezTo>
                    <a:pt x="2203181" y="685936"/>
                    <a:pt x="2174123" y="682443"/>
                    <a:pt x="2121028" y="684803"/>
                  </a:cubicBezTo>
                  <a:cubicBezTo>
                    <a:pt x="2064362" y="693762"/>
                    <a:pt x="2046678" y="674434"/>
                    <a:pt x="2015185" y="684803"/>
                  </a:cubicBezTo>
                  <a:cubicBezTo>
                    <a:pt x="1983092" y="681647"/>
                    <a:pt x="1869191" y="677783"/>
                    <a:pt x="1822744" y="684803"/>
                  </a:cubicBezTo>
                  <a:cubicBezTo>
                    <a:pt x="1779696" y="687957"/>
                    <a:pt x="1754815" y="679066"/>
                    <a:pt x="1716902" y="684803"/>
                  </a:cubicBezTo>
                  <a:cubicBezTo>
                    <a:pt x="1683107" y="675371"/>
                    <a:pt x="1611049" y="698478"/>
                    <a:pt x="1553327" y="684803"/>
                  </a:cubicBezTo>
                  <a:cubicBezTo>
                    <a:pt x="1521497" y="706502"/>
                    <a:pt x="1464868" y="683109"/>
                    <a:pt x="1418619" y="684803"/>
                  </a:cubicBezTo>
                  <a:cubicBezTo>
                    <a:pt x="1388421" y="673181"/>
                    <a:pt x="1269352" y="709628"/>
                    <a:pt x="1226178" y="684803"/>
                  </a:cubicBezTo>
                  <a:cubicBezTo>
                    <a:pt x="1179940" y="695915"/>
                    <a:pt x="1146992" y="692946"/>
                    <a:pt x="1091469" y="684803"/>
                  </a:cubicBezTo>
                  <a:cubicBezTo>
                    <a:pt x="1045386" y="688308"/>
                    <a:pt x="1030341" y="688048"/>
                    <a:pt x="985627" y="684803"/>
                  </a:cubicBezTo>
                  <a:cubicBezTo>
                    <a:pt x="954497" y="724646"/>
                    <a:pt x="830073" y="658287"/>
                    <a:pt x="735454" y="684803"/>
                  </a:cubicBezTo>
                  <a:cubicBezTo>
                    <a:pt x="623006" y="694686"/>
                    <a:pt x="556867" y="686652"/>
                    <a:pt x="485281" y="684803"/>
                  </a:cubicBezTo>
                  <a:cubicBezTo>
                    <a:pt x="413501" y="674543"/>
                    <a:pt x="322988" y="688857"/>
                    <a:pt x="263974" y="684803"/>
                  </a:cubicBezTo>
                  <a:cubicBezTo>
                    <a:pt x="222565" y="668685"/>
                    <a:pt x="122857" y="690217"/>
                    <a:pt x="81155" y="684803"/>
                  </a:cubicBezTo>
                  <a:cubicBezTo>
                    <a:pt x="39696" y="697152"/>
                    <a:pt x="-5059" y="638468"/>
                    <a:pt x="0" y="606858"/>
                  </a:cubicBezTo>
                  <a:cubicBezTo>
                    <a:pt x="-273" y="536933"/>
                    <a:pt x="-3711" y="513117"/>
                    <a:pt x="0" y="425264"/>
                  </a:cubicBezTo>
                  <a:cubicBezTo>
                    <a:pt x="-2677" y="344847"/>
                    <a:pt x="6063" y="298183"/>
                    <a:pt x="0" y="243670"/>
                  </a:cubicBezTo>
                  <a:cubicBezTo>
                    <a:pt x="-13633" y="199553"/>
                    <a:pt x="-2472" y="120068"/>
                    <a:pt x="0" y="77944"/>
                  </a:cubicBezTo>
                  <a:close/>
                </a:path>
                <a:path w="3048924" h="684803" fill="none" stroke="0" extrusionOk="0">
                  <a:moveTo>
                    <a:pt x="0" y="77944"/>
                  </a:moveTo>
                  <a:cubicBezTo>
                    <a:pt x="-469" y="34967"/>
                    <a:pt x="41413" y="-10540"/>
                    <a:pt x="81155" y="0"/>
                  </a:cubicBezTo>
                  <a:cubicBezTo>
                    <a:pt x="139477" y="9820"/>
                    <a:pt x="181449" y="3916"/>
                    <a:pt x="244730" y="0"/>
                  </a:cubicBezTo>
                  <a:cubicBezTo>
                    <a:pt x="322935" y="-5056"/>
                    <a:pt x="333590" y="-509"/>
                    <a:pt x="379438" y="0"/>
                  </a:cubicBezTo>
                  <a:cubicBezTo>
                    <a:pt x="433539" y="-7854"/>
                    <a:pt x="535019" y="23709"/>
                    <a:pt x="600745" y="0"/>
                  </a:cubicBezTo>
                  <a:cubicBezTo>
                    <a:pt x="658951" y="14848"/>
                    <a:pt x="732675" y="26021"/>
                    <a:pt x="850918" y="0"/>
                  </a:cubicBezTo>
                  <a:cubicBezTo>
                    <a:pt x="975378" y="-8742"/>
                    <a:pt x="999412" y="-15298"/>
                    <a:pt x="1043359" y="0"/>
                  </a:cubicBezTo>
                  <a:cubicBezTo>
                    <a:pt x="1097955" y="13383"/>
                    <a:pt x="1131582" y="12511"/>
                    <a:pt x="1206934" y="0"/>
                  </a:cubicBezTo>
                  <a:cubicBezTo>
                    <a:pt x="1284877" y="660"/>
                    <a:pt x="1299518" y="8057"/>
                    <a:pt x="1370509" y="0"/>
                  </a:cubicBezTo>
                  <a:cubicBezTo>
                    <a:pt x="1407131" y="4593"/>
                    <a:pt x="1456939" y="1915"/>
                    <a:pt x="1505217" y="0"/>
                  </a:cubicBezTo>
                  <a:cubicBezTo>
                    <a:pt x="1546412" y="-4352"/>
                    <a:pt x="1608953" y="-6410"/>
                    <a:pt x="1639926" y="0"/>
                  </a:cubicBezTo>
                  <a:cubicBezTo>
                    <a:pt x="1668425" y="12538"/>
                    <a:pt x="1737838" y="11896"/>
                    <a:pt x="1774634" y="0"/>
                  </a:cubicBezTo>
                  <a:cubicBezTo>
                    <a:pt x="1827105" y="4772"/>
                    <a:pt x="1854440" y="-24727"/>
                    <a:pt x="1909343" y="0"/>
                  </a:cubicBezTo>
                  <a:cubicBezTo>
                    <a:pt x="1946529" y="22620"/>
                    <a:pt x="2098402" y="6061"/>
                    <a:pt x="2159516" y="0"/>
                  </a:cubicBezTo>
                  <a:cubicBezTo>
                    <a:pt x="2227336" y="-1261"/>
                    <a:pt x="2296982" y="-4554"/>
                    <a:pt x="2351957" y="0"/>
                  </a:cubicBezTo>
                  <a:cubicBezTo>
                    <a:pt x="2426436" y="-2634"/>
                    <a:pt x="2507049" y="-15419"/>
                    <a:pt x="2602130" y="0"/>
                  </a:cubicBezTo>
                  <a:cubicBezTo>
                    <a:pt x="2736844" y="47925"/>
                    <a:pt x="2816111" y="46711"/>
                    <a:pt x="2967768" y="0"/>
                  </a:cubicBezTo>
                  <a:cubicBezTo>
                    <a:pt x="3021549" y="-9104"/>
                    <a:pt x="3053787" y="24339"/>
                    <a:pt x="3048924" y="77944"/>
                  </a:cubicBezTo>
                  <a:cubicBezTo>
                    <a:pt x="3064411" y="113200"/>
                    <a:pt x="3048505" y="184239"/>
                    <a:pt x="3048924" y="243670"/>
                  </a:cubicBezTo>
                  <a:cubicBezTo>
                    <a:pt x="3049877" y="301975"/>
                    <a:pt x="3042434" y="345504"/>
                    <a:pt x="3048924" y="414686"/>
                  </a:cubicBezTo>
                  <a:cubicBezTo>
                    <a:pt x="3052319" y="472064"/>
                    <a:pt x="3046419" y="557832"/>
                    <a:pt x="3048924" y="606858"/>
                  </a:cubicBezTo>
                  <a:cubicBezTo>
                    <a:pt x="3048442" y="678292"/>
                    <a:pt x="3016992" y="683102"/>
                    <a:pt x="2967768" y="684803"/>
                  </a:cubicBezTo>
                  <a:cubicBezTo>
                    <a:pt x="2908500" y="691036"/>
                    <a:pt x="2855259" y="675911"/>
                    <a:pt x="2804193" y="684803"/>
                  </a:cubicBezTo>
                  <a:cubicBezTo>
                    <a:pt x="2752422" y="690056"/>
                    <a:pt x="2699532" y="686615"/>
                    <a:pt x="2669484" y="684803"/>
                  </a:cubicBezTo>
                  <a:cubicBezTo>
                    <a:pt x="2655653" y="684487"/>
                    <a:pt x="2526931" y="684305"/>
                    <a:pt x="2448177" y="684803"/>
                  </a:cubicBezTo>
                  <a:cubicBezTo>
                    <a:pt x="2362476" y="683511"/>
                    <a:pt x="2343659" y="687145"/>
                    <a:pt x="2284602" y="684803"/>
                  </a:cubicBezTo>
                  <a:cubicBezTo>
                    <a:pt x="2224513" y="688184"/>
                    <a:pt x="2194117" y="679851"/>
                    <a:pt x="2121028" y="684803"/>
                  </a:cubicBezTo>
                  <a:cubicBezTo>
                    <a:pt x="2033958" y="691549"/>
                    <a:pt x="1973835" y="652114"/>
                    <a:pt x="1899721" y="684803"/>
                  </a:cubicBezTo>
                  <a:cubicBezTo>
                    <a:pt x="1824384" y="655781"/>
                    <a:pt x="1768896" y="676841"/>
                    <a:pt x="1649548" y="684803"/>
                  </a:cubicBezTo>
                  <a:cubicBezTo>
                    <a:pt x="1540768" y="686057"/>
                    <a:pt x="1500542" y="668766"/>
                    <a:pt x="1399375" y="684803"/>
                  </a:cubicBezTo>
                  <a:cubicBezTo>
                    <a:pt x="1298379" y="705663"/>
                    <a:pt x="1267905" y="685726"/>
                    <a:pt x="1206934" y="684803"/>
                  </a:cubicBezTo>
                  <a:cubicBezTo>
                    <a:pt x="1145324" y="673892"/>
                    <a:pt x="1113447" y="673161"/>
                    <a:pt x="1072225" y="684803"/>
                  </a:cubicBezTo>
                  <a:cubicBezTo>
                    <a:pt x="1023624" y="689464"/>
                    <a:pt x="993753" y="689698"/>
                    <a:pt x="937516" y="684803"/>
                  </a:cubicBezTo>
                  <a:cubicBezTo>
                    <a:pt x="888315" y="672657"/>
                    <a:pt x="838402" y="677983"/>
                    <a:pt x="745076" y="684803"/>
                  </a:cubicBezTo>
                  <a:cubicBezTo>
                    <a:pt x="657066" y="684854"/>
                    <a:pt x="651549" y="679199"/>
                    <a:pt x="610367" y="684803"/>
                  </a:cubicBezTo>
                  <a:cubicBezTo>
                    <a:pt x="568102" y="682300"/>
                    <a:pt x="478594" y="684667"/>
                    <a:pt x="446792" y="684803"/>
                  </a:cubicBezTo>
                  <a:cubicBezTo>
                    <a:pt x="422808" y="702080"/>
                    <a:pt x="300168" y="705332"/>
                    <a:pt x="254351" y="684803"/>
                  </a:cubicBezTo>
                  <a:cubicBezTo>
                    <a:pt x="198650" y="693105"/>
                    <a:pt x="140004" y="663367"/>
                    <a:pt x="81155" y="684803"/>
                  </a:cubicBezTo>
                  <a:cubicBezTo>
                    <a:pt x="39564" y="695754"/>
                    <a:pt x="-866" y="659048"/>
                    <a:pt x="0" y="606858"/>
                  </a:cubicBezTo>
                  <a:cubicBezTo>
                    <a:pt x="4771" y="545549"/>
                    <a:pt x="-9704" y="514140"/>
                    <a:pt x="0" y="430553"/>
                  </a:cubicBezTo>
                  <a:cubicBezTo>
                    <a:pt x="1645" y="345400"/>
                    <a:pt x="1406" y="342828"/>
                    <a:pt x="0" y="270116"/>
                  </a:cubicBezTo>
                  <a:cubicBezTo>
                    <a:pt x="-6176" y="182557"/>
                    <a:pt x="5042" y="123772"/>
                    <a:pt x="0" y="77944"/>
                  </a:cubicBezTo>
                  <a:close/>
                </a:path>
                <a:path w="3048924" h="684803" fill="none" stroke="0" extrusionOk="0">
                  <a:moveTo>
                    <a:pt x="0" y="77944"/>
                  </a:moveTo>
                  <a:cubicBezTo>
                    <a:pt x="2392" y="27327"/>
                    <a:pt x="27795" y="3177"/>
                    <a:pt x="81155" y="0"/>
                  </a:cubicBezTo>
                  <a:cubicBezTo>
                    <a:pt x="141600" y="-5267"/>
                    <a:pt x="167892" y="20987"/>
                    <a:pt x="244730" y="0"/>
                  </a:cubicBezTo>
                  <a:cubicBezTo>
                    <a:pt x="322979" y="-219"/>
                    <a:pt x="332467" y="-2291"/>
                    <a:pt x="379438" y="0"/>
                  </a:cubicBezTo>
                  <a:cubicBezTo>
                    <a:pt x="425789" y="-2582"/>
                    <a:pt x="532554" y="11787"/>
                    <a:pt x="600745" y="0"/>
                  </a:cubicBezTo>
                  <a:cubicBezTo>
                    <a:pt x="657602" y="-10858"/>
                    <a:pt x="729845" y="27610"/>
                    <a:pt x="850918" y="0"/>
                  </a:cubicBezTo>
                  <a:cubicBezTo>
                    <a:pt x="976070" y="-13063"/>
                    <a:pt x="996369" y="-12524"/>
                    <a:pt x="1043359" y="0"/>
                  </a:cubicBezTo>
                  <a:cubicBezTo>
                    <a:pt x="1097502" y="25984"/>
                    <a:pt x="1131039" y="-248"/>
                    <a:pt x="1206934" y="0"/>
                  </a:cubicBezTo>
                  <a:cubicBezTo>
                    <a:pt x="1286359" y="-77"/>
                    <a:pt x="1295849" y="3305"/>
                    <a:pt x="1370509" y="0"/>
                  </a:cubicBezTo>
                  <a:cubicBezTo>
                    <a:pt x="1448406" y="-4764"/>
                    <a:pt x="1465359" y="6139"/>
                    <a:pt x="1505217" y="0"/>
                  </a:cubicBezTo>
                  <a:cubicBezTo>
                    <a:pt x="1556035" y="-10917"/>
                    <a:pt x="1598657" y="104"/>
                    <a:pt x="1639926" y="0"/>
                  </a:cubicBezTo>
                  <a:cubicBezTo>
                    <a:pt x="1677107" y="-5421"/>
                    <a:pt x="1736699" y="6858"/>
                    <a:pt x="1774634" y="0"/>
                  </a:cubicBezTo>
                  <a:cubicBezTo>
                    <a:pt x="1832452" y="23403"/>
                    <a:pt x="1869840" y="-20310"/>
                    <a:pt x="1909343" y="0"/>
                  </a:cubicBezTo>
                  <a:cubicBezTo>
                    <a:pt x="1948251" y="21996"/>
                    <a:pt x="2096472" y="4536"/>
                    <a:pt x="2159516" y="0"/>
                  </a:cubicBezTo>
                  <a:cubicBezTo>
                    <a:pt x="2217852" y="4487"/>
                    <a:pt x="2302398" y="27726"/>
                    <a:pt x="2351957" y="0"/>
                  </a:cubicBezTo>
                  <a:cubicBezTo>
                    <a:pt x="2417392" y="-12947"/>
                    <a:pt x="2506307" y="-21450"/>
                    <a:pt x="2602130" y="0"/>
                  </a:cubicBezTo>
                  <a:cubicBezTo>
                    <a:pt x="2714952" y="-32582"/>
                    <a:pt x="2809357" y="2637"/>
                    <a:pt x="2967768" y="0"/>
                  </a:cubicBezTo>
                  <a:cubicBezTo>
                    <a:pt x="3005146" y="-4307"/>
                    <a:pt x="3049161" y="23999"/>
                    <a:pt x="3048924" y="77944"/>
                  </a:cubicBezTo>
                  <a:cubicBezTo>
                    <a:pt x="3053769" y="107409"/>
                    <a:pt x="3044480" y="182001"/>
                    <a:pt x="3048924" y="243670"/>
                  </a:cubicBezTo>
                  <a:cubicBezTo>
                    <a:pt x="3058930" y="303119"/>
                    <a:pt x="3035036" y="339740"/>
                    <a:pt x="3048924" y="414686"/>
                  </a:cubicBezTo>
                  <a:cubicBezTo>
                    <a:pt x="3050390" y="481626"/>
                    <a:pt x="3047212" y="552148"/>
                    <a:pt x="3048924" y="606858"/>
                  </a:cubicBezTo>
                  <a:cubicBezTo>
                    <a:pt x="3051717" y="653786"/>
                    <a:pt x="3018350" y="687182"/>
                    <a:pt x="2967768" y="684803"/>
                  </a:cubicBezTo>
                  <a:cubicBezTo>
                    <a:pt x="2924282" y="666900"/>
                    <a:pt x="2846940" y="688536"/>
                    <a:pt x="2804193" y="684803"/>
                  </a:cubicBezTo>
                  <a:cubicBezTo>
                    <a:pt x="2745567" y="706191"/>
                    <a:pt x="2703029" y="669231"/>
                    <a:pt x="2669484" y="684803"/>
                  </a:cubicBezTo>
                  <a:cubicBezTo>
                    <a:pt x="2649823" y="684451"/>
                    <a:pt x="2526104" y="670131"/>
                    <a:pt x="2448177" y="684803"/>
                  </a:cubicBezTo>
                  <a:cubicBezTo>
                    <a:pt x="2360345" y="688952"/>
                    <a:pt x="2347040" y="690403"/>
                    <a:pt x="2284602" y="684803"/>
                  </a:cubicBezTo>
                  <a:cubicBezTo>
                    <a:pt x="2222065" y="686638"/>
                    <a:pt x="2197048" y="673447"/>
                    <a:pt x="2121028" y="684803"/>
                  </a:cubicBezTo>
                  <a:cubicBezTo>
                    <a:pt x="2034092" y="700549"/>
                    <a:pt x="1969506" y="689642"/>
                    <a:pt x="1899721" y="684803"/>
                  </a:cubicBezTo>
                  <a:cubicBezTo>
                    <a:pt x="1833675" y="654149"/>
                    <a:pt x="1773512" y="682439"/>
                    <a:pt x="1649548" y="684803"/>
                  </a:cubicBezTo>
                  <a:cubicBezTo>
                    <a:pt x="1538964" y="677753"/>
                    <a:pt x="1505624" y="692513"/>
                    <a:pt x="1399375" y="684803"/>
                  </a:cubicBezTo>
                  <a:cubicBezTo>
                    <a:pt x="1289541" y="692840"/>
                    <a:pt x="1256976" y="669209"/>
                    <a:pt x="1206934" y="684803"/>
                  </a:cubicBezTo>
                  <a:cubicBezTo>
                    <a:pt x="1145134" y="692329"/>
                    <a:pt x="1111243" y="661996"/>
                    <a:pt x="1072225" y="684803"/>
                  </a:cubicBezTo>
                  <a:cubicBezTo>
                    <a:pt x="1028690" y="679992"/>
                    <a:pt x="987279" y="694915"/>
                    <a:pt x="937516" y="684803"/>
                  </a:cubicBezTo>
                  <a:cubicBezTo>
                    <a:pt x="877869" y="654147"/>
                    <a:pt x="847163" y="682020"/>
                    <a:pt x="745076" y="684803"/>
                  </a:cubicBezTo>
                  <a:cubicBezTo>
                    <a:pt x="656807" y="685024"/>
                    <a:pt x="650846" y="679255"/>
                    <a:pt x="610367" y="684803"/>
                  </a:cubicBezTo>
                  <a:cubicBezTo>
                    <a:pt x="570702" y="674720"/>
                    <a:pt x="492999" y="678425"/>
                    <a:pt x="446792" y="684803"/>
                  </a:cubicBezTo>
                  <a:cubicBezTo>
                    <a:pt x="419143" y="699313"/>
                    <a:pt x="303537" y="711450"/>
                    <a:pt x="254351" y="684803"/>
                  </a:cubicBezTo>
                  <a:cubicBezTo>
                    <a:pt x="200096" y="680889"/>
                    <a:pt x="123606" y="663813"/>
                    <a:pt x="81155" y="684803"/>
                  </a:cubicBezTo>
                  <a:cubicBezTo>
                    <a:pt x="39224" y="698486"/>
                    <a:pt x="899" y="657929"/>
                    <a:pt x="0" y="606858"/>
                  </a:cubicBezTo>
                  <a:cubicBezTo>
                    <a:pt x="7974" y="548868"/>
                    <a:pt x="-7675" y="518224"/>
                    <a:pt x="0" y="430553"/>
                  </a:cubicBezTo>
                  <a:cubicBezTo>
                    <a:pt x="1677" y="346124"/>
                    <a:pt x="894" y="341366"/>
                    <a:pt x="0" y="270116"/>
                  </a:cubicBezTo>
                  <a:cubicBezTo>
                    <a:pt x="-7608" y="190101"/>
                    <a:pt x="-1235" y="134435"/>
                    <a:pt x="0" y="77944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19050">
              <a:solidFill>
                <a:schemeClr val="tx1"/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4236762247">
                    <a:custGeom>
                      <a:avLst/>
                      <a:gdLst>
                        <a:gd name="connsiteX0" fmla="*/ 0 w 7090518"/>
                        <a:gd name="connsiteY0" fmla="*/ 77944 h 684803"/>
                        <a:gd name="connsiteX1" fmla="*/ 188733 w 7090518"/>
                        <a:gd name="connsiteY1" fmla="*/ 0 h 684803"/>
                        <a:gd name="connsiteX2" fmla="*/ 569140 w 7090518"/>
                        <a:gd name="connsiteY2" fmla="*/ 0 h 684803"/>
                        <a:gd name="connsiteX3" fmla="*/ 882415 w 7090518"/>
                        <a:gd name="connsiteY3" fmla="*/ 0 h 684803"/>
                        <a:gd name="connsiteX4" fmla="*/ 1397083 w 7090518"/>
                        <a:gd name="connsiteY4" fmla="*/ 0 h 684803"/>
                        <a:gd name="connsiteX5" fmla="*/ 1978880 w 7090518"/>
                        <a:gd name="connsiteY5" fmla="*/ 0 h 684803"/>
                        <a:gd name="connsiteX6" fmla="*/ 2426417 w 7090518"/>
                        <a:gd name="connsiteY6" fmla="*/ 0 h 684803"/>
                        <a:gd name="connsiteX7" fmla="*/ 2806823 w 7090518"/>
                        <a:gd name="connsiteY7" fmla="*/ 0 h 684803"/>
                        <a:gd name="connsiteX8" fmla="*/ 3187229 w 7090518"/>
                        <a:gd name="connsiteY8" fmla="*/ 0 h 684803"/>
                        <a:gd name="connsiteX9" fmla="*/ 3500505 w 7090518"/>
                        <a:gd name="connsiteY9" fmla="*/ 0 h 684803"/>
                        <a:gd name="connsiteX10" fmla="*/ 3813780 w 7090518"/>
                        <a:gd name="connsiteY10" fmla="*/ 0 h 684803"/>
                        <a:gd name="connsiteX11" fmla="*/ 4127056 w 7090518"/>
                        <a:gd name="connsiteY11" fmla="*/ 0 h 684803"/>
                        <a:gd name="connsiteX12" fmla="*/ 4440332 w 7090518"/>
                        <a:gd name="connsiteY12" fmla="*/ 0 h 684803"/>
                        <a:gd name="connsiteX13" fmla="*/ 5022130 w 7090518"/>
                        <a:gd name="connsiteY13" fmla="*/ 0 h 684803"/>
                        <a:gd name="connsiteX14" fmla="*/ 5469666 w 7090518"/>
                        <a:gd name="connsiteY14" fmla="*/ 0 h 684803"/>
                        <a:gd name="connsiteX15" fmla="*/ 6051464 w 7090518"/>
                        <a:gd name="connsiteY15" fmla="*/ 0 h 684803"/>
                        <a:gd name="connsiteX16" fmla="*/ 6901784 w 7090518"/>
                        <a:gd name="connsiteY16" fmla="*/ 0 h 684803"/>
                        <a:gd name="connsiteX17" fmla="*/ 7090518 w 7090518"/>
                        <a:gd name="connsiteY17" fmla="*/ 77944 h 684803"/>
                        <a:gd name="connsiteX18" fmla="*/ 7090518 w 7090518"/>
                        <a:gd name="connsiteY18" fmla="*/ 243670 h 684803"/>
                        <a:gd name="connsiteX19" fmla="*/ 7090518 w 7090518"/>
                        <a:gd name="connsiteY19" fmla="*/ 414686 h 684803"/>
                        <a:gd name="connsiteX20" fmla="*/ 7090518 w 7090518"/>
                        <a:gd name="connsiteY20" fmla="*/ 606858 h 684803"/>
                        <a:gd name="connsiteX21" fmla="*/ 6901784 w 7090518"/>
                        <a:gd name="connsiteY21" fmla="*/ 684803 h 684803"/>
                        <a:gd name="connsiteX22" fmla="*/ 6521377 w 7090518"/>
                        <a:gd name="connsiteY22" fmla="*/ 684803 h 684803"/>
                        <a:gd name="connsiteX23" fmla="*/ 6208102 w 7090518"/>
                        <a:gd name="connsiteY23" fmla="*/ 684803 h 684803"/>
                        <a:gd name="connsiteX24" fmla="*/ 5693434 w 7090518"/>
                        <a:gd name="connsiteY24" fmla="*/ 684803 h 684803"/>
                        <a:gd name="connsiteX25" fmla="*/ 5313028 w 7090518"/>
                        <a:gd name="connsiteY25" fmla="*/ 684803 h 684803"/>
                        <a:gd name="connsiteX26" fmla="*/ 4932623 w 7090518"/>
                        <a:gd name="connsiteY26" fmla="*/ 684803 h 684803"/>
                        <a:gd name="connsiteX27" fmla="*/ 4417955 w 7090518"/>
                        <a:gd name="connsiteY27" fmla="*/ 684803 h 684803"/>
                        <a:gd name="connsiteX28" fmla="*/ 3836157 w 7090518"/>
                        <a:gd name="connsiteY28" fmla="*/ 684803 h 684803"/>
                        <a:gd name="connsiteX29" fmla="*/ 3254360 w 7090518"/>
                        <a:gd name="connsiteY29" fmla="*/ 684803 h 684803"/>
                        <a:gd name="connsiteX30" fmla="*/ 2806823 w 7090518"/>
                        <a:gd name="connsiteY30" fmla="*/ 684803 h 684803"/>
                        <a:gd name="connsiteX31" fmla="*/ 2493547 w 7090518"/>
                        <a:gd name="connsiteY31" fmla="*/ 684803 h 684803"/>
                        <a:gd name="connsiteX32" fmla="*/ 2180271 w 7090518"/>
                        <a:gd name="connsiteY32" fmla="*/ 684803 h 684803"/>
                        <a:gd name="connsiteX33" fmla="*/ 1732735 w 7090518"/>
                        <a:gd name="connsiteY33" fmla="*/ 684803 h 684803"/>
                        <a:gd name="connsiteX34" fmla="*/ 1419459 w 7090518"/>
                        <a:gd name="connsiteY34" fmla="*/ 684803 h 684803"/>
                        <a:gd name="connsiteX35" fmla="*/ 1039053 w 7090518"/>
                        <a:gd name="connsiteY35" fmla="*/ 684803 h 684803"/>
                        <a:gd name="connsiteX36" fmla="*/ 591516 w 7090518"/>
                        <a:gd name="connsiteY36" fmla="*/ 684803 h 684803"/>
                        <a:gd name="connsiteX37" fmla="*/ 188733 w 7090518"/>
                        <a:gd name="connsiteY37" fmla="*/ 684803 h 684803"/>
                        <a:gd name="connsiteX38" fmla="*/ 0 w 7090518"/>
                        <a:gd name="connsiteY38" fmla="*/ 606858 h 684803"/>
                        <a:gd name="connsiteX39" fmla="*/ 0 w 7090518"/>
                        <a:gd name="connsiteY39" fmla="*/ 430553 h 684803"/>
                        <a:gd name="connsiteX40" fmla="*/ 0 w 7090518"/>
                        <a:gd name="connsiteY40" fmla="*/ 270116 h 684803"/>
                        <a:gd name="connsiteX41" fmla="*/ 0 w 7090518"/>
                        <a:gd name="connsiteY41" fmla="*/ 77944 h 684803"/>
                        <a:gd name="connsiteX0" fmla="*/ 0 w 7090518"/>
                        <a:gd name="connsiteY0" fmla="*/ 77944 h 684803"/>
                        <a:gd name="connsiteX1" fmla="*/ 188733 w 7090518"/>
                        <a:gd name="connsiteY1" fmla="*/ 0 h 684803"/>
                        <a:gd name="connsiteX2" fmla="*/ 703400 w 7090518"/>
                        <a:gd name="connsiteY2" fmla="*/ 0 h 684803"/>
                        <a:gd name="connsiteX3" fmla="*/ 1083806 w 7090518"/>
                        <a:gd name="connsiteY3" fmla="*/ 0 h 684803"/>
                        <a:gd name="connsiteX4" fmla="*/ 1329952 w 7090518"/>
                        <a:gd name="connsiteY4" fmla="*/ 0 h 684803"/>
                        <a:gd name="connsiteX5" fmla="*/ 1710358 w 7090518"/>
                        <a:gd name="connsiteY5" fmla="*/ 0 h 684803"/>
                        <a:gd name="connsiteX6" fmla="*/ 1956503 w 7090518"/>
                        <a:gd name="connsiteY6" fmla="*/ 0 h 684803"/>
                        <a:gd name="connsiteX7" fmla="*/ 2538301 w 7090518"/>
                        <a:gd name="connsiteY7" fmla="*/ 0 h 684803"/>
                        <a:gd name="connsiteX8" fmla="*/ 2851577 w 7090518"/>
                        <a:gd name="connsiteY8" fmla="*/ 0 h 684803"/>
                        <a:gd name="connsiteX9" fmla="*/ 3366244 w 7090518"/>
                        <a:gd name="connsiteY9" fmla="*/ 0 h 684803"/>
                        <a:gd name="connsiteX10" fmla="*/ 3679520 w 7090518"/>
                        <a:gd name="connsiteY10" fmla="*/ 0 h 684803"/>
                        <a:gd name="connsiteX11" fmla="*/ 4261317 w 7090518"/>
                        <a:gd name="connsiteY11" fmla="*/ 0 h 684803"/>
                        <a:gd name="connsiteX12" fmla="*/ 4574593 w 7090518"/>
                        <a:gd name="connsiteY12" fmla="*/ 0 h 684803"/>
                        <a:gd name="connsiteX13" fmla="*/ 5022130 w 7090518"/>
                        <a:gd name="connsiteY13" fmla="*/ 0 h 684803"/>
                        <a:gd name="connsiteX14" fmla="*/ 5603927 w 7090518"/>
                        <a:gd name="connsiteY14" fmla="*/ 0 h 684803"/>
                        <a:gd name="connsiteX15" fmla="*/ 5984334 w 7090518"/>
                        <a:gd name="connsiteY15" fmla="*/ 0 h 684803"/>
                        <a:gd name="connsiteX16" fmla="*/ 6364739 w 7090518"/>
                        <a:gd name="connsiteY16" fmla="*/ 0 h 684803"/>
                        <a:gd name="connsiteX17" fmla="*/ 6901784 w 7090518"/>
                        <a:gd name="connsiteY17" fmla="*/ 0 h 684803"/>
                        <a:gd name="connsiteX18" fmla="*/ 7090518 w 7090518"/>
                        <a:gd name="connsiteY18" fmla="*/ 77944 h 684803"/>
                        <a:gd name="connsiteX19" fmla="*/ 7090518 w 7090518"/>
                        <a:gd name="connsiteY19" fmla="*/ 248959 h 684803"/>
                        <a:gd name="connsiteX20" fmla="*/ 7090518 w 7090518"/>
                        <a:gd name="connsiteY20" fmla="*/ 409397 h 684803"/>
                        <a:gd name="connsiteX21" fmla="*/ 7090518 w 7090518"/>
                        <a:gd name="connsiteY21" fmla="*/ 606858 h 684803"/>
                        <a:gd name="connsiteX22" fmla="*/ 6901784 w 7090518"/>
                        <a:gd name="connsiteY22" fmla="*/ 684803 h 684803"/>
                        <a:gd name="connsiteX23" fmla="*/ 6454247 w 7090518"/>
                        <a:gd name="connsiteY23" fmla="*/ 684803 h 684803"/>
                        <a:gd name="connsiteX24" fmla="*/ 6140971 w 7090518"/>
                        <a:gd name="connsiteY24" fmla="*/ 684803 h 684803"/>
                        <a:gd name="connsiteX25" fmla="*/ 5760565 w 7090518"/>
                        <a:gd name="connsiteY25" fmla="*/ 684803 h 684803"/>
                        <a:gd name="connsiteX26" fmla="*/ 5245898 w 7090518"/>
                        <a:gd name="connsiteY26" fmla="*/ 684803 h 684803"/>
                        <a:gd name="connsiteX27" fmla="*/ 4932623 w 7090518"/>
                        <a:gd name="connsiteY27" fmla="*/ 684803 h 684803"/>
                        <a:gd name="connsiteX28" fmla="*/ 4686477 w 7090518"/>
                        <a:gd name="connsiteY28" fmla="*/ 684803 h 684803"/>
                        <a:gd name="connsiteX29" fmla="*/ 4238940 w 7090518"/>
                        <a:gd name="connsiteY29" fmla="*/ 684803 h 684803"/>
                        <a:gd name="connsiteX30" fmla="*/ 3992795 w 7090518"/>
                        <a:gd name="connsiteY30" fmla="*/ 684803 h 684803"/>
                        <a:gd name="connsiteX31" fmla="*/ 3612389 w 7090518"/>
                        <a:gd name="connsiteY31" fmla="*/ 684803 h 684803"/>
                        <a:gd name="connsiteX32" fmla="*/ 3299113 w 7090518"/>
                        <a:gd name="connsiteY32" fmla="*/ 684803 h 684803"/>
                        <a:gd name="connsiteX33" fmla="*/ 2851577 w 7090518"/>
                        <a:gd name="connsiteY33" fmla="*/ 684803 h 684803"/>
                        <a:gd name="connsiteX34" fmla="*/ 2538301 w 7090518"/>
                        <a:gd name="connsiteY34" fmla="*/ 684803 h 684803"/>
                        <a:gd name="connsiteX35" fmla="*/ 2292156 w 7090518"/>
                        <a:gd name="connsiteY35" fmla="*/ 684803 h 684803"/>
                        <a:gd name="connsiteX36" fmla="*/ 1710358 w 7090518"/>
                        <a:gd name="connsiteY36" fmla="*/ 684803 h 684803"/>
                        <a:gd name="connsiteX37" fmla="*/ 1128560 w 7090518"/>
                        <a:gd name="connsiteY37" fmla="*/ 684803 h 684803"/>
                        <a:gd name="connsiteX38" fmla="*/ 613893 w 7090518"/>
                        <a:gd name="connsiteY38" fmla="*/ 684803 h 684803"/>
                        <a:gd name="connsiteX39" fmla="*/ 188733 w 7090518"/>
                        <a:gd name="connsiteY39" fmla="*/ 684803 h 684803"/>
                        <a:gd name="connsiteX40" fmla="*/ 0 w 7090518"/>
                        <a:gd name="connsiteY40" fmla="*/ 606858 h 684803"/>
                        <a:gd name="connsiteX41" fmla="*/ 0 w 7090518"/>
                        <a:gd name="connsiteY41" fmla="*/ 425264 h 684803"/>
                        <a:gd name="connsiteX42" fmla="*/ 0 w 7090518"/>
                        <a:gd name="connsiteY42" fmla="*/ 243670 h 684803"/>
                        <a:gd name="connsiteX43" fmla="*/ 0 w 7090518"/>
                        <a:gd name="connsiteY43" fmla="*/ 77944 h 68480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</a:cxnLst>
                      <a:rect l="l" t="t" r="r" b="b"/>
                      <a:pathLst>
                        <a:path w="7090518" h="684803" fill="none" extrusionOk="0">
                          <a:moveTo>
                            <a:pt x="0" y="77944"/>
                          </a:moveTo>
                          <a:cubicBezTo>
                            <a:pt x="1991" y="25105"/>
                            <a:pt x="54468" y="3364"/>
                            <a:pt x="188733" y="0"/>
                          </a:cubicBezTo>
                          <a:cubicBezTo>
                            <a:pt x="323767" y="-6955"/>
                            <a:pt x="383630" y="20960"/>
                            <a:pt x="569140" y="0"/>
                          </a:cubicBezTo>
                          <a:cubicBezTo>
                            <a:pt x="749717" y="-871"/>
                            <a:pt x="772282" y="-2254"/>
                            <a:pt x="882415" y="0"/>
                          </a:cubicBezTo>
                          <a:cubicBezTo>
                            <a:pt x="986798" y="2731"/>
                            <a:pt x="1255811" y="3812"/>
                            <a:pt x="1397083" y="0"/>
                          </a:cubicBezTo>
                          <a:cubicBezTo>
                            <a:pt x="1524991" y="-23214"/>
                            <a:pt x="1698481" y="9398"/>
                            <a:pt x="1978880" y="0"/>
                          </a:cubicBezTo>
                          <a:cubicBezTo>
                            <a:pt x="2267300" y="-12763"/>
                            <a:pt x="2310089" y="-11918"/>
                            <a:pt x="2426417" y="0"/>
                          </a:cubicBezTo>
                          <a:cubicBezTo>
                            <a:pt x="2543851" y="21852"/>
                            <a:pt x="2627492" y="-7884"/>
                            <a:pt x="2806823" y="0"/>
                          </a:cubicBezTo>
                          <a:cubicBezTo>
                            <a:pt x="2990573" y="52"/>
                            <a:pt x="3013219" y="3078"/>
                            <a:pt x="3187229" y="0"/>
                          </a:cubicBezTo>
                          <a:cubicBezTo>
                            <a:pt x="3365980" y="-6100"/>
                            <a:pt x="3397944" y="6960"/>
                            <a:pt x="3500505" y="0"/>
                          </a:cubicBezTo>
                          <a:cubicBezTo>
                            <a:pt x="3613806" y="-10541"/>
                            <a:pt x="3729820" y="4152"/>
                            <a:pt x="3813780" y="0"/>
                          </a:cubicBezTo>
                          <a:cubicBezTo>
                            <a:pt x="3903553" y="-8816"/>
                            <a:pt x="4029646" y="1965"/>
                            <a:pt x="4127056" y="0"/>
                          </a:cubicBezTo>
                          <a:cubicBezTo>
                            <a:pt x="4239775" y="25075"/>
                            <a:pt x="4351536" y="-18598"/>
                            <a:pt x="4440332" y="0"/>
                          </a:cubicBezTo>
                          <a:cubicBezTo>
                            <a:pt x="4539398" y="18274"/>
                            <a:pt x="4870772" y="5623"/>
                            <a:pt x="5022130" y="0"/>
                          </a:cubicBezTo>
                          <a:cubicBezTo>
                            <a:pt x="5173607" y="2443"/>
                            <a:pt x="5319894" y="33397"/>
                            <a:pt x="5469666" y="0"/>
                          </a:cubicBezTo>
                          <a:cubicBezTo>
                            <a:pt x="5588429" y="-16286"/>
                            <a:pt x="5821014" y="-21324"/>
                            <a:pt x="6051464" y="0"/>
                          </a:cubicBezTo>
                          <a:cubicBezTo>
                            <a:pt x="6298314" y="-41795"/>
                            <a:pt x="6540028" y="-17431"/>
                            <a:pt x="6901784" y="0"/>
                          </a:cubicBezTo>
                          <a:cubicBezTo>
                            <a:pt x="6996627" y="-1087"/>
                            <a:pt x="7090471" y="32458"/>
                            <a:pt x="7090518" y="77944"/>
                          </a:cubicBezTo>
                          <a:cubicBezTo>
                            <a:pt x="7093850" y="111618"/>
                            <a:pt x="7088152" y="181178"/>
                            <a:pt x="7090518" y="243670"/>
                          </a:cubicBezTo>
                          <a:cubicBezTo>
                            <a:pt x="7106788" y="300638"/>
                            <a:pt x="7076261" y="347274"/>
                            <a:pt x="7090518" y="414686"/>
                          </a:cubicBezTo>
                          <a:cubicBezTo>
                            <a:pt x="7117561" y="482415"/>
                            <a:pt x="7077303" y="544354"/>
                            <a:pt x="7090518" y="606858"/>
                          </a:cubicBezTo>
                          <a:cubicBezTo>
                            <a:pt x="7104808" y="645207"/>
                            <a:pt x="7009810" y="687848"/>
                            <a:pt x="6901784" y="684803"/>
                          </a:cubicBezTo>
                          <a:cubicBezTo>
                            <a:pt x="6804143" y="666381"/>
                            <a:pt x="6614408" y="684094"/>
                            <a:pt x="6521377" y="684803"/>
                          </a:cubicBezTo>
                          <a:cubicBezTo>
                            <a:pt x="6403957" y="701289"/>
                            <a:pt x="6292446" y="666773"/>
                            <a:pt x="6208102" y="684803"/>
                          </a:cubicBezTo>
                          <a:cubicBezTo>
                            <a:pt x="6142321" y="683926"/>
                            <a:pt x="5892151" y="673661"/>
                            <a:pt x="5693434" y="684803"/>
                          </a:cubicBezTo>
                          <a:cubicBezTo>
                            <a:pt x="5487414" y="690261"/>
                            <a:pt x="5459086" y="690684"/>
                            <a:pt x="5313028" y="684803"/>
                          </a:cubicBezTo>
                          <a:cubicBezTo>
                            <a:pt x="5166350" y="681311"/>
                            <a:pt x="5116012" y="675103"/>
                            <a:pt x="4932623" y="684803"/>
                          </a:cubicBezTo>
                          <a:cubicBezTo>
                            <a:pt x="4750069" y="689685"/>
                            <a:pt x="4559576" y="695883"/>
                            <a:pt x="4417955" y="684803"/>
                          </a:cubicBezTo>
                          <a:cubicBezTo>
                            <a:pt x="4253374" y="665568"/>
                            <a:pt x="4089131" y="682390"/>
                            <a:pt x="3836157" y="684803"/>
                          </a:cubicBezTo>
                          <a:cubicBezTo>
                            <a:pt x="3571763" y="674670"/>
                            <a:pt x="3506943" y="693672"/>
                            <a:pt x="3254360" y="684803"/>
                          </a:cubicBezTo>
                          <a:cubicBezTo>
                            <a:pt x="2994433" y="689888"/>
                            <a:pt x="2909706" y="675117"/>
                            <a:pt x="2806823" y="684803"/>
                          </a:cubicBezTo>
                          <a:cubicBezTo>
                            <a:pt x="2666157" y="694583"/>
                            <a:pt x="2603388" y="663247"/>
                            <a:pt x="2493547" y="684803"/>
                          </a:cubicBezTo>
                          <a:cubicBezTo>
                            <a:pt x="2396858" y="689704"/>
                            <a:pt x="2290700" y="694781"/>
                            <a:pt x="2180271" y="684803"/>
                          </a:cubicBezTo>
                          <a:cubicBezTo>
                            <a:pt x="2059613" y="663084"/>
                            <a:pt x="1941876" y="683286"/>
                            <a:pt x="1732735" y="684803"/>
                          </a:cubicBezTo>
                          <a:cubicBezTo>
                            <a:pt x="1525258" y="684164"/>
                            <a:pt x="1515749" y="679944"/>
                            <a:pt x="1419459" y="684803"/>
                          </a:cubicBezTo>
                          <a:cubicBezTo>
                            <a:pt x="1329484" y="675838"/>
                            <a:pt x="1132817" y="671294"/>
                            <a:pt x="1039053" y="684803"/>
                          </a:cubicBezTo>
                          <a:cubicBezTo>
                            <a:pt x="943748" y="698572"/>
                            <a:pt x="725165" y="699625"/>
                            <a:pt x="591516" y="684803"/>
                          </a:cubicBezTo>
                          <a:cubicBezTo>
                            <a:pt x="466423" y="679494"/>
                            <a:pt x="289053" y="670559"/>
                            <a:pt x="188733" y="684803"/>
                          </a:cubicBezTo>
                          <a:cubicBezTo>
                            <a:pt x="88037" y="696796"/>
                            <a:pt x="2478" y="655973"/>
                            <a:pt x="0" y="606858"/>
                          </a:cubicBezTo>
                          <a:cubicBezTo>
                            <a:pt x="8589" y="548301"/>
                            <a:pt x="-2369" y="519679"/>
                            <a:pt x="0" y="430553"/>
                          </a:cubicBezTo>
                          <a:cubicBezTo>
                            <a:pt x="3991" y="345225"/>
                            <a:pt x="1820" y="341143"/>
                            <a:pt x="0" y="270116"/>
                          </a:cubicBezTo>
                          <a:cubicBezTo>
                            <a:pt x="992" y="194870"/>
                            <a:pt x="3482" y="138186"/>
                            <a:pt x="0" y="77944"/>
                          </a:cubicBezTo>
                          <a:close/>
                        </a:path>
                        <a:path w="7090518" h="684803" stroke="0" extrusionOk="0">
                          <a:moveTo>
                            <a:pt x="0" y="77944"/>
                          </a:moveTo>
                          <a:cubicBezTo>
                            <a:pt x="9746" y="27926"/>
                            <a:pt x="105068" y="-5903"/>
                            <a:pt x="188733" y="0"/>
                          </a:cubicBezTo>
                          <a:cubicBezTo>
                            <a:pt x="451538" y="8436"/>
                            <a:pt x="524248" y="12827"/>
                            <a:pt x="703400" y="0"/>
                          </a:cubicBezTo>
                          <a:cubicBezTo>
                            <a:pt x="877562" y="776"/>
                            <a:pt x="991749" y="-6832"/>
                            <a:pt x="1083806" y="0"/>
                          </a:cubicBezTo>
                          <a:cubicBezTo>
                            <a:pt x="1179150" y="4105"/>
                            <a:pt x="1288676" y="1273"/>
                            <a:pt x="1329952" y="0"/>
                          </a:cubicBezTo>
                          <a:cubicBezTo>
                            <a:pt x="1357717" y="7963"/>
                            <a:pt x="1561326" y="-13953"/>
                            <a:pt x="1710358" y="0"/>
                          </a:cubicBezTo>
                          <a:cubicBezTo>
                            <a:pt x="1841270" y="-664"/>
                            <a:pt x="1880198" y="-1878"/>
                            <a:pt x="1956503" y="0"/>
                          </a:cubicBezTo>
                          <a:cubicBezTo>
                            <a:pt x="2019057" y="-24043"/>
                            <a:pt x="2384538" y="-447"/>
                            <a:pt x="2538301" y="0"/>
                          </a:cubicBezTo>
                          <a:cubicBezTo>
                            <a:pt x="2681410" y="12331"/>
                            <a:pt x="2724643" y="4435"/>
                            <a:pt x="2851577" y="0"/>
                          </a:cubicBezTo>
                          <a:cubicBezTo>
                            <a:pt x="2963220" y="6342"/>
                            <a:pt x="3128000" y="-12724"/>
                            <a:pt x="3366244" y="0"/>
                          </a:cubicBezTo>
                          <a:cubicBezTo>
                            <a:pt x="3597748" y="-7524"/>
                            <a:pt x="3607308" y="-5325"/>
                            <a:pt x="3679520" y="0"/>
                          </a:cubicBezTo>
                          <a:cubicBezTo>
                            <a:pt x="3709778" y="-2927"/>
                            <a:pt x="4122377" y="-4675"/>
                            <a:pt x="4261317" y="0"/>
                          </a:cubicBezTo>
                          <a:cubicBezTo>
                            <a:pt x="4438671" y="-9378"/>
                            <a:pt x="4428036" y="4564"/>
                            <a:pt x="4574593" y="0"/>
                          </a:cubicBezTo>
                          <a:cubicBezTo>
                            <a:pt x="4704949" y="-5667"/>
                            <a:pt x="4917502" y="6883"/>
                            <a:pt x="5022130" y="0"/>
                          </a:cubicBezTo>
                          <a:cubicBezTo>
                            <a:pt x="5111115" y="-22092"/>
                            <a:pt x="5476175" y="-15135"/>
                            <a:pt x="5603927" y="0"/>
                          </a:cubicBezTo>
                          <a:cubicBezTo>
                            <a:pt x="5731682" y="14223"/>
                            <a:pt x="5805157" y="15749"/>
                            <a:pt x="5984334" y="0"/>
                          </a:cubicBezTo>
                          <a:cubicBezTo>
                            <a:pt x="6084329" y="9805"/>
                            <a:pt x="6196597" y="10154"/>
                            <a:pt x="6364739" y="0"/>
                          </a:cubicBezTo>
                          <a:cubicBezTo>
                            <a:pt x="6533088" y="4520"/>
                            <a:pt x="6737922" y="16409"/>
                            <a:pt x="6901784" y="0"/>
                          </a:cubicBezTo>
                          <a:cubicBezTo>
                            <a:pt x="7021853" y="-137"/>
                            <a:pt x="7106962" y="30146"/>
                            <a:pt x="7090518" y="77944"/>
                          </a:cubicBezTo>
                          <a:cubicBezTo>
                            <a:pt x="7070602" y="139261"/>
                            <a:pt x="7076988" y="177543"/>
                            <a:pt x="7090518" y="248959"/>
                          </a:cubicBezTo>
                          <a:cubicBezTo>
                            <a:pt x="7101334" y="321676"/>
                            <a:pt x="7107647" y="333301"/>
                            <a:pt x="7090518" y="409397"/>
                          </a:cubicBezTo>
                          <a:cubicBezTo>
                            <a:pt x="7073100" y="483984"/>
                            <a:pt x="7087806" y="506908"/>
                            <a:pt x="7090518" y="606858"/>
                          </a:cubicBezTo>
                          <a:cubicBezTo>
                            <a:pt x="7097727" y="657327"/>
                            <a:pt x="7026823" y="696778"/>
                            <a:pt x="6901784" y="684803"/>
                          </a:cubicBezTo>
                          <a:cubicBezTo>
                            <a:pt x="6747438" y="690033"/>
                            <a:pt x="6629289" y="692383"/>
                            <a:pt x="6454247" y="684803"/>
                          </a:cubicBezTo>
                          <a:cubicBezTo>
                            <a:pt x="6285165" y="677690"/>
                            <a:pt x="6243917" y="690751"/>
                            <a:pt x="6140971" y="684803"/>
                          </a:cubicBezTo>
                          <a:cubicBezTo>
                            <a:pt x="6026871" y="680034"/>
                            <a:pt x="5890081" y="718577"/>
                            <a:pt x="5760565" y="684803"/>
                          </a:cubicBezTo>
                          <a:cubicBezTo>
                            <a:pt x="5621781" y="662390"/>
                            <a:pt x="5386205" y="684622"/>
                            <a:pt x="5245898" y="684803"/>
                          </a:cubicBezTo>
                          <a:cubicBezTo>
                            <a:pt x="5117828" y="681325"/>
                            <a:pt x="5051561" y="683983"/>
                            <a:pt x="4932623" y="684803"/>
                          </a:cubicBezTo>
                          <a:cubicBezTo>
                            <a:pt x="4796744" y="689437"/>
                            <a:pt x="4769939" y="674653"/>
                            <a:pt x="4686477" y="684803"/>
                          </a:cubicBezTo>
                          <a:cubicBezTo>
                            <a:pt x="4602659" y="685480"/>
                            <a:pt x="4343288" y="674547"/>
                            <a:pt x="4238940" y="684803"/>
                          </a:cubicBezTo>
                          <a:cubicBezTo>
                            <a:pt x="4132582" y="685852"/>
                            <a:pt x="4074799" y="680298"/>
                            <a:pt x="3992795" y="684803"/>
                          </a:cubicBezTo>
                          <a:cubicBezTo>
                            <a:pt x="3909269" y="682338"/>
                            <a:pt x="3728646" y="696986"/>
                            <a:pt x="3612389" y="684803"/>
                          </a:cubicBezTo>
                          <a:cubicBezTo>
                            <a:pt x="3520411" y="699707"/>
                            <a:pt x="3408062" y="684234"/>
                            <a:pt x="3299113" y="684803"/>
                          </a:cubicBezTo>
                          <a:cubicBezTo>
                            <a:pt x="3215923" y="675213"/>
                            <a:pt x="2967633" y="702396"/>
                            <a:pt x="2851577" y="684803"/>
                          </a:cubicBezTo>
                          <a:cubicBezTo>
                            <a:pt x="2739970" y="695251"/>
                            <a:pt x="2657522" y="692296"/>
                            <a:pt x="2538301" y="684803"/>
                          </a:cubicBezTo>
                          <a:cubicBezTo>
                            <a:pt x="2429934" y="685003"/>
                            <a:pt x="2395524" y="687061"/>
                            <a:pt x="2292156" y="684803"/>
                          </a:cubicBezTo>
                          <a:cubicBezTo>
                            <a:pt x="2190855" y="719755"/>
                            <a:pt x="1947905" y="658147"/>
                            <a:pt x="1710358" y="684803"/>
                          </a:cubicBezTo>
                          <a:cubicBezTo>
                            <a:pt x="1469718" y="690375"/>
                            <a:pt x="1312051" y="680354"/>
                            <a:pt x="1128560" y="684803"/>
                          </a:cubicBezTo>
                          <a:cubicBezTo>
                            <a:pt x="969721" y="687730"/>
                            <a:pt x="762615" y="682696"/>
                            <a:pt x="613893" y="684803"/>
                          </a:cubicBezTo>
                          <a:cubicBezTo>
                            <a:pt x="506272" y="666678"/>
                            <a:pt x="289630" y="691569"/>
                            <a:pt x="188733" y="684803"/>
                          </a:cubicBezTo>
                          <a:cubicBezTo>
                            <a:pt x="95262" y="694984"/>
                            <a:pt x="-7974" y="644466"/>
                            <a:pt x="0" y="606858"/>
                          </a:cubicBezTo>
                          <a:cubicBezTo>
                            <a:pt x="1653" y="541089"/>
                            <a:pt x="-6197" y="507329"/>
                            <a:pt x="0" y="425264"/>
                          </a:cubicBezTo>
                          <a:cubicBezTo>
                            <a:pt x="12509" y="341114"/>
                            <a:pt x="14281" y="302329"/>
                            <a:pt x="0" y="243670"/>
                          </a:cubicBezTo>
                          <a:cubicBezTo>
                            <a:pt x="-13176" y="196641"/>
                            <a:pt x="-1928" y="117878"/>
                            <a:pt x="0" y="77944"/>
                          </a:cubicBezTo>
                          <a:close/>
                        </a:path>
                        <a:path w="7090518" h="684803" fill="none" stroke="0" extrusionOk="0">
                          <a:moveTo>
                            <a:pt x="0" y="77944"/>
                          </a:moveTo>
                          <a:cubicBezTo>
                            <a:pt x="16993" y="41735"/>
                            <a:pt x="74419" y="-6852"/>
                            <a:pt x="188733" y="0"/>
                          </a:cubicBezTo>
                          <a:cubicBezTo>
                            <a:pt x="326522" y="5607"/>
                            <a:pt x="405451" y="6480"/>
                            <a:pt x="569140" y="0"/>
                          </a:cubicBezTo>
                          <a:cubicBezTo>
                            <a:pt x="750384" y="-4418"/>
                            <a:pt x="774427" y="-1666"/>
                            <a:pt x="882415" y="0"/>
                          </a:cubicBezTo>
                          <a:cubicBezTo>
                            <a:pt x="1000016" y="-19961"/>
                            <a:pt x="1245188" y="21383"/>
                            <a:pt x="1397083" y="0"/>
                          </a:cubicBezTo>
                          <a:cubicBezTo>
                            <a:pt x="1537486" y="18388"/>
                            <a:pt x="1700966" y="27289"/>
                            <a:pt x="1978880" y="0"/>
                          </a:cubicBezTo>
                          <a:cubicBezTo>
                            <a:pt x="2263287" y="-7602"/>
                            <a:pt x="2321056" y="-10855"/>
                            <a:pt x="2426417" y="0"/>
                          </a:cubicBezTo>
                          <a:cubicBezTo>
                            <a:pt x="2548805" y="16519"/>
                            <a:pt x="2623852" y="4923"/>
                            <a:pt x="2806823" y="0"/>
                          </a:cubicBezTo>
                          <a:cubicBezTo>
                            <a:pt x="2994428" y="26"/>
                            <a:pt x="3016327" y="8578"/>
                            <a:pt x="3187229" y="0"/>
                          </a:cubicBezTo>
                          <a:cubicBezTo>
                            <a:pt x="3363976" y="-878"/>
                            <a:pt x="3409067" y="988"/>
                            <a:pt x="3500505" y="0"/>
                          </a:cubicBezTo>
                          <a:cubicBezTo>
                            <a:pt x="3603422" y="-3145"/>
                            <a:pt x="3733071" y="-4581"/>
                            <a:pt x="3813780" y="0"/>
                          </a:cubicBezTo>
                          <a:cubicBezTo>
                            <a:pt x="3878777" y="6269"/>
                            <a:pt x="4037122" y="5210"/>
                            <a:pt x="4127056" y="0"/>
                          </a:cubicBezTo>
                          <a:cubicBezTo>
                            <a:pt x="4244648" y="1191"/>
                            <a:pt x="4324910" y="-18380"/>
                            <a:pt x="4440332" y="0"/>
                          </a:cubicBezTo>
                          <a:cubicBezTo>
                            <a:pt x="4527638" y="19029"/>
                            <a:pt x="4881821" y="3105"/>
                            <a:pt x="5022130" y="0"/>
                          </a:cubicBezTo>
                          <a:cubicBezTo>
                            <a:pt x="5156400" y="-3053"/>
                            <a:pt x="5328920" y="-2029"/>
                            <a:pt x="5469666" y="0"/>
                          </a:cubicBezTo>
                          <a:cubicBezTo>
                            <a:pt x="5635886" y="282"/>
                            <a:pt x="5819820" y="-11511"/>
                            <a:pt x="6051464" y="0"/>
                          </a:cubicBezTo>
                          <a:cubicBezTo>
                            <a:pt x="6325151" y="56016"/>
                            <a:pt x="6530945" y="37145"/>
                            <a:pt x="6901784" y="0"/>
                          </a:cubicBezTo>
                          <a:cubicBezTo>
                            <a:pt x="7001983" y="-8210"/>
                            <a:pt x="7088336" y="22396"/>
                            <a:pt x="7090518" y="77944"/>
                          </a:cubicBezTo>
                          <a:cubicBezTo>
                            <a:pt x="7109709" y="111949"/>
                            <a:pt x="7077595" y="183072"/>
                            <a:pt x="7090518" y="243670"/>
                          </a:cubicBezTo>
                          <a:cubicBezTo>
                            <a:pt x="7105610" y="310197"/>
                            <a:pt x="7062270" y="345319"/>
                            <a:pt x="7090518" y="414686"/>
                          </a:cubicBezTo>
                          <a:cubicBezTo>
                            <a:pt x="7096784" y="475281"/>
                            <a:pt x="7077789" y="555212"/>
                            <a:pt x="7090518" y="606858"/>
                          </a:cubicBezTo>
                          <a:cubicBezTo>
                            <a:pt x="7091395" y="678693"/>
                            <a:pt x="7020664" y="687650"/>
                            <a:pt x="6901784" y="684803"/>
                          </a:cubicBezTo>
                          <a:cubicBezTo>
                            <a:pt x="6767014" y="688563"/>
                            <a:pt x="6629746" y="685403"/>
                            <a:pt x="6521377" y="684803"/>
                          </a:cubicBezTo>
                          <a:cubicBezTo>
                            <a:pt x="6407575" y="692610"/>
                            <a:pt x="6281700" y="685442"/>
                            <a:pt x="6208102" y="684803"/>
                          </a:cubicBezTo>
                          <a:cubicBezTo>
                            <a:pt x="6173607" y="689244"/>
                            <a:pt x="5887926" y="676040"/>
                            <a:pt x="5693434" y="684803"/>
                          </a:cubicBezTo>
                          <a:cubicBezTo>
                            <a:pt x="5493907" y="682486"/>
                            <a:pt x="5452016" y="682781"/>
                            <a:pt x="5313028" y="684803"/>
                          </a:cubicBezTo>
                          <a:cubicBezTo>
                            <a:pt x="5169603" y="689839"/>
                            <a:pt x="5113198" y="678125"/>
                            <a:pt x="4932623" y="684803"/>
                          </a:cubicBezTo>
                          <a:cubicBezTo>
                            <a:pt x="4733847" y="703032"/>
                            <a:pt x="4593169" y="663740"/>
                            <a:pt x="4417955" y="684803"/>
                          </a:cubicBezTo>
                          <a:cubicBezTo>
                            <a:pt x="4282145" y="654807"/>
                            <a:pt x="4102878" y="687750"/>
                            <a:pt x="3836157" y="684803"/>
                          </a:cubicBezTo>
                          <a:cubicBezTo>
                            <a:pt x="3593042" y="692333"/>
                            <a:pt x="3481748" y="676420"/>
                            <a:pt x="3254360" y="684803"/>
                          </a:cubicBezTo>
                          <a:cubicBezTo>
                            <a:pt x="3018547" y="699357"/>
                            <a:pt x="2928359" y="679656"/>
                            <a:pt x="2806823" y="684803"/>
                          </a:cubicBezTo>
                          <a:cubicBezTo>
                            <a:pt x="2677778" y="673085"/>
                            <a:pt x="2580242" y="675404"/>
                            <a:pt x="2493547" y="684803"/>
                          </a:cubicBezTo>
                          <a:cubicBezTo>
                            <a:pt x="2386126" y="687433"/>
                            <a:pt x="2316281" y="686943"/>
                            <a:pt x="2180271" y="684803"/>
                          </a:cubicBezTo>
                          <a:cubicBezTo>
                            <a:pt x="2042056" y="669916"/>
                            <a:pt x="1945360" y="683797"/>
                            <a:pt x="1732735" y="684803"/>
                          </a:cubicBezTo>
                          <a:cubicBezTo>
                            <a:pt x="1528730" y="686943"/>
                            <a:pt x="1514343" y="679107"/>
                            <a:pt x="1419459" y="684803"/>
                          </a:cubicBezTo>
                          <a:cubicBezTo>
                            <a:pt x="1318596" y="684473"/>
                            <a:pt x="1122126" y="681029"/>
                            <a:pt x="1039053" y="684803"/>
                          </a:cubicBezTo>
                          <a:cubicBezTo>
                            <a:pt x="987916" y="692441"/>
                            <a:pt x="703554" y="706545"/>
                            <a:pt x="591516" y="684803"/>
                          </a:cubicBezTo>
                          <a:cubicBezTo>
                            <a:pt x="460488" y="697303"/>
                            <a:pt x="320374" y="664574"/>
                            <a:pt x="188733" y="684803"/>
                          </a:cubicBezTo>
                          <a:cubicBezTo>
                            <a:pt x="88803" y="701003"/>
                            <a:pt x="3666" y="658962"/>
                            <a:pt x="0" y="606858"/>
                          </a:cubicBezTo>
                          <a:cubicBezTo>
                            <a:pt x="11906" y="546467"/>
                            <a:pt x="-8398" y="515098"/>
                            <a:pt x="0" y="430553"/>
                          </a:cubicBezTo>
                          <a:cubicBezTo>
                            <a:pt x="4131" y="345441"/>
                            <a:pt x="2354" y="342361"/>
                            <a:pt x="0" y="270116"/>
                          </a:cubicBezTo>
                          <a:cubicBezTo>
                            <a:pt x="-11750" y="192592"/>
                            <a:pt x="5451" y="125150"/>
                            <a:pt x="0" y="77944"/>
                          </a:cubicBezTo>
                          <a:close/>
                        </a:path>
                      </a:pathLst>
                    </a:cu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83508"/>
              <a:endParaRPr lang="th-TH" sz="2400">
                <a:solidFill>
                  <a:prstClr val="white"/>
                </a:solidFill>
                <a:latin typeface="MN ONIGIRI" pitchFamily="2" charset="0"/>
                <a:cs typeface="MN ONIGIRI" pitchFamily="2" charset="0"/>
              </a:endParaRPr>
            </a:p>
          </p:txBody>
        </p:sp>
        <p:sp>
          <p:nvSpPr>
            <p:cNvPr id="12" name="กล่องข้อความ 11">
              <a:extLst>
                <a:ext uri="{FF2B5EF4-FFF2-40B4-BE49-F238E27FC236}">
                  <a16:creationId xmlns:a16="http://schemas.microsoft.com/office/drawing/2014/main" id="{704D2D71-A231-DA90-B443-1C2F8B426C02}"/>
                </a:ext>
              </a:extLst>
            </p:cNvPr>
            <p:cNvSpPr txBox="1"/>
            <p:nvPr/>
          </p:nvSpPr>
          <p:spPr>
            <a:xfrm>
              <a:off x="1895481" y="3237355"/>
              <a:ext cx="3173631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th-TH" sz="2400" dirty="0">
                  <a:solidFill>
                    <a:srgbClr val="5B9BD5"/>
                  </a:solidFill>
                  <a:latin typeface="FC Crayon [Non-commercial] Reg" pitchFamily="2" charset="-34"/>
                  <a:cs typeface="FC Crayon [Non-commercial] Reg" pitchFamily="2" charset="-34"/>
                </a:rPr>
                <a:t>ตัวอย่างโจทย์ </a:t>
              </a:r>
              <a:r>
                <a:rPr lang="th-TH" sz="2400" dirty="0">
                  <a:latin typeface="FC Crayon [Non-commercial] Reg" pitchFamily="2" charset="-34"/>
                  <a:cs typeface="FC Crayon [Non-commercial] Reg" pitchFamily="2" charset="-34"/>
                </a:rPr>
                <a:t>การหาความเข้มข้นในหน่วยร้อยละโดยปริมาตร </a:t>
              </a:r>
              <a:r>
                <a:rPr lang="th-TH" sz="2400" dirty="0">
                  <a:solidFill>
                    <a:schemeClr val="accent2"/>
                  </a:solidFill>
                  <a:latin typeface="FC Crayon [Non-commercial] Reg" pitchFamily="2" charset="-34"/>
                  <a:cs typeface="FC Crayon [Non-commercial] Reg" pitchFamily="2" charset="-34"/>
                </a:rPr>
                <a:t>(% </a:t>
              </a:r>
              <a:r>
                <a:rPr lang="en" sz="2400" dirty="0">
                  <a:solidFill>
                    <a:schemeClr val="accent2"/>
                  </a:solidFill>
                  <a:latin typeface="FC Crayon [Non-commercial] Reg" pitchFamily="2" charset="-34"/>
                  <a:cs typeface="FC Crayon [Non-commercial] Reg" pitchFamily="2" charset="-34"/>
                </a:rPr>
                <a:t>v/v )</a:t>
              </a:r>
              <a:endParaRPr lang="en-US" sz="2400" dirty="0">
                <a:solidFill>
                  <a:schemeClr val="accent2"/>
                </a:solidFill>
                <a:latin typeface="FC Crayon [Non-commercial] Reg" pitchFamily="2" charset="-34"/>
                <a:cs typeface="FC Crayon [Non-commercial] Reg" pitchFamily="2" charset="-34"/>
              </a:endParaRPr>
            </a:p>
          </p:txBody>
        </p:sp>
      </p:grpSp>
      <p:sp>
        <p:nvSpPr>
          <p:cNvPr id="14" name="กล่องข้อความ 13">
            <a:extLst>
              <a:ext uri="{FF2B5EF4-FFF2-40B4-BE49-F238E27FC236}">
                <a16:creationId xmlns:a16="http://schemas.microsoft.com/office/drawing/2014/main" id="{FB2121FF-C2FF-ED06-AA7B-9DB4D905B5EC}"/>
              </a:ext>
            </a:extLst>
          </p:cNvPr>
          <p:cNvSpPr txBox="1"/>
          <p:nvPr/>
        </p:nvSpPr>
        <p:spPr>
          <a:xfrm>
            <a:off x="593188" y="1355859"/>
            <a:ext cx="11053123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latin typeface="FC Crayon [Non-commercial] Reg" pitchFamily="2" charset="-34"/>
                <a:cs typeface="FC Crayon [Non-commercial] Reg" pitchFamily="2" charset="-34"/>
              </a:rPr>
              <a:t>2.</a:t>
            </a:r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 เมื่อละลาย </a:t>
            </a:r>
            <a:r>
              <a:rPr lang="en-US" sz="2400" dirty="0">
                <a:latin typeface="FC Crayon [Non-commercial] Reg" pitchFamily="2" charset="-34"/>
                <a:cs typeface="FC Crayon [Non-commercial] Reg" pitchFamily="2" charset="-34"/>
              </a:rPr>
              <a:t>A 15 cm</a:t>
            </a:r>
            <a:r>
              <a:rPr lang="en-US" sz="2400" baseline="30000" dirty="0">
                <a:latin typeface="FC Crayon [Non-commercial] Reg" pitchFamily="2" charset="-34"/>
                <a:cs typeface="FC Crayon [Non-commercial] Reg" pitchFamily="2" charset="-34"/>
              </a:rPr>
              <a:t>3</a:t>
            </a:r>
            <a:r>
              <a:rPr lang="en-US" sz="2400" dirty="0">
                <a:latin typeface="FC Crayon [Non-commercial] Reg" pitchFamily="2" charset="-34"/>
                <a:cs typeface="FC Crayon [Non-commercial] Reg" pitchFamily="2" charset="-34"/>
              </a:rPr>
              <a:t> </a:t>
            </a:r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ในน้ำ </a:t>
            </a:r>
            <a:r>
              <a:rPr lang="en-US" sz="2400" dirty="0">
                <a:latin typeface="FC Crayon [Non-commercial] Reg" pitchFamily="2" charset="-34"/>
                <a:cs typeface="FC Crayon [Non-commercial] Reg" pitchFamily="2" charset="-34"/>
              </a:rPr>
              <a:t>150</a:t>
            </a:r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 </a:t>
            </a:r>
            <a:r>
              <a:rPr lang="en-US" sz="2400" dirty="0">
                <a:latin typeface="FC Crayon [Non-commercial] Reg" pitchFamily="2" charset="-34"/>
                <a:cs typeface="FC Crayon [Non-commercial] Reg" pitchFamily="2" charset="-34"/>
              </a:rPr>
              <a:t>cm</a:t>
            </a:r>
            <a:r>
              <a:rPr lang="en-US" sz="2400" baseline="30000" dirty="0">
                <a:latin typeface="FC Crayon [Non-commercial] Reg" pitchFamily="2" charset="-34"/>
                <a:cs typeface="FC Crayon [Non-commercial] Reg" pitchFamily="2" charset="-34"/>
              </a:rPr>
              <a:t>3</a:t>
            </a:r>
            <a:r>
              <a:rPr lang="en-US" sz="2400" dirty="0">
                <a:latin typeface="FC Crayon [Non-commercial] Reg" pitchFamily="2" charset="-34"/>
                <a:cs typeface="FC Crayon [Non-commercial] Reg" pitchFamily="2" charset="-34"/>
              </a:rPr>
              <a:t> </a:t>
            </a:r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ได้สารละลายที่มีความเข้มข้นในหน่วยร้อยละโดยปริมาตรต่อปริมาตรเท่าใด</a:t>
            </a:r>
          </a:p>
        </p:txBody>
      </p:sp>
      <p:sp>
        <p:nvSpPr>
          <p:cNvPr id="15" name="TextBox 15">
            <a:extLst>
              <a:ext uri="{FF2B5EF4-FFF2-40B4-BE49-F238E27FC236}">
                <a16:creationId xmlns:a16="http://schemas.microsoft.com/office/drawing/2014/main" id="{CC5D27E2-4403-49D6-431D-873E7444A351}"/>
              </a:ext>
            </a:extLst>
          </p:cNvPr>
          <p:cNvSpPr txBox="1"/>
          <p:nvPr/>
        </p:nvSpPr>
        <p:spPr>
          <a:xfrm>
            <a:off x="1916284" y="1988364"/>
            <a:ext cx="825088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h-TH" sz="2400" dirty="0">
                <a:solidFill>
                  <a:schemeClr val="accent2"/>
                </a:solidFill>
                <a:latin typeface="FC Crayon [Non-commercial] Reg" pitchFamily="2" charset="-34"/>
                <a:cs typeface="FC Crayon [Non-commercial] Reg" pitchFamily="2" charset="-34"/>
              </a:rPr>
              <a:t>จากโจทย์</a:t>
            </a:r>
            <a:r>
              <a:rPr lang="en-US" sz="2400" dirty="0">
                <a:solidFill>
                  <a:schemeClr val="accent2"/>
                </a:solidFill>
                <a:latin typeface="FC Crayon [Non-commercial] Reg" pitchFamily="2" charset="-34"/>
                <a:cs typeface="FC Crayon [Non-commercial] Reg" pitchFamily="2" charset="-34"/>
              </a:rPr>
              <a:t> </a:t>
            </a:r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ตัวละลาย คือ </a:t>
            </a:r>
            <a:r>
              <a:rPr lang="en-US" sz="2400" dirty="0">
                <a:latin typeface="FC Crayon [Non-commercial] Reg" pitchFamily="2" charset="-34"/>
                <a:cs typeface="FC Crayon [Non-commercial] Reg" pitchFamily="2" charset="-34"/>
              </a:rPr>
              <a:t>A </a:t>
            </a:r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ดังนั้น ปริมาตรของตัวละลาย </a:t>
            </a:r>
            <a:r>
              <a:rPr lang="en-US" sz="2400" dirty="0">
                <a:latin typeface="FC Crayon [Non-commercial] Reg" pitchFamily="2" charset="-34"/>
                <a:cs typeface="FC Crayon [Non-commercial] Reg" pitchFamily="2" charset="-34"/>
              </a:rPr>
              <a:t>= 15 cm</a:t>
            </a:r>
            <a:r>
              <a:rPr lang="en-US" sz="2400" baseline="30000" dirty="0">
                <a:latin typeface="FC Crayon [Non-commercial] Reg" pitchFamily="2" charset="-34"/>
                <a:cs typeface="FC Crayon [Non-commercial] Reg" pitchFamily="2" charset="-34"/>
              </a:rPr>
              <a:t>3</a:t>
            </a:r>
            <a:r>
              <a:rPr lang="en-US" sz="2400" dirty="0">
                <a:latin typeface="FC Crayon [Non-commercial] Reg" pitchFamily="2" charset="-34"/>
                <a:cs typeface="FC Crayon [Non-commercial] Reg" pitchFamily="2" charset="-34"/>
              </a:rPr>
              <a:t>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5C9A921-46EB-FA87-428C-05322AE3FCE7}"/>
              </a:ext>
            </a:extLst>
          </p:cNvPr>
          <p:cNvSpPr txBox="1"/>
          <p:nvPr/>
        </p:nvSpPr>
        <p:spPr>
          <a:xfrm>
            <a:off x="973777" y="1988364"/>
            <a:ext cx="77462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h-TH" sz="2400" u="sng" dirty="0">
                <a:latin typeface="FC Crayon [Non-commercial] Reg" pitchFamily="2" charset="-34"/>
                <a:cs typeface="FC Crayon [Non-commercial] Reg" pitchFamily="2" charset="-34"/>
              </a:rPr>
              <a:t>วิธีทำ</a:t>
            </a:r>
            <a:endParaRPr lang="en-US" sz="2400" u="sng" dirty="0">
              <a:latin typeface="FC Crayon [Non-commercial] Reg" pitchFamily="2" charset="-34"/>
              <a:cs typeface="FC Crayon [Non-commercial] Reg" pitchFamily="2" charset="-34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กล่องข้อความ 18">
                <a:extLst>
                  <a:ext uri="{FF2B5EF4-FFF2-40B4-BE49-F238E27FC236}">
                    <a16:creationId xmlns:a16="http://schemas.microsoft.com/office/drawing/2014/main" id="{15312071-D198-F400-B971-213B4D47606A}"/>
                  </a:ext>
                </a:extLst>
              </p:cNvPr>
              <p:cNvSpPr txBox="1"/>
              <p:nvPr/>
            </p:nvSpPr>
            <p:spPr>
              <a:xfrm>
                <a:off x="1748400" y="3531643"/>
                <a:ext cx="6389516" cy="79720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m:rPr>
                        <m:nor/>
                      </m:rPr>
                      <a:rPr lang="th-TH" sz="2400">
                        <a:latin typeface="FC Crayon [Non-commercial] Reg" pitchFamily="2" charset="-34"/>
                        <a:cs typeface="FC Crayon [Non-commercial] Reg" pitchFamily="2" charset="-34"/>
                      </a:rPr>
                      <m:t>ร้อยละโดยปริมาตร 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 sz="2400">
                            <a:latin typeface="FC Crayon [Non-commercial] Reg" pitchFamily="2" charset="-34"/>
                            <a:cs typeface="FC Crayon [Non-commercial] Reg" pitchFamily="2" charset="-34"/>
                          </a:rPr>
                          <m:t>%</m:t>
                        </m:r>
                        <m:r>
                          <m:rPr>
                            <m:nor/>
                          </m:rPr>
                          <a:rPr lang="en-US" sz="2400">
                            <a:latin typeface="FC Crayon [Non-commercial] Reg" pitchFamily="2" charset="-34"/>
                            <a:cs typeface="FC Crayon [Non-commercial] Reg" pitchFamily="2" charset="-34"/>
                          </a:rPr>
                          <m:t>v</m:t>
                        </m:r>
                        <m:r>
                          <m:rPr>
                            <m:nor/>
                          </m:rPr>
                          <a:rPr lang="en-US" sz="2400">
                            <a:latin typeface="FC Crayon [Non-commercial] Reg" pitchFamily="2" charset="-34"/>
                            <a:cs typeface="FC Crayon [Non-commercial] Reg" pitchFamily="2" charset="-34"/>
                          </a:rPr>
                          <m:t>/</m:t>
                        </m:r>
                        <m:r>
                          <m:rPr>
                            <m:nor/>
                          </m:rPr>
                          <a:rPr lang="en-US" sz="2400">
                            <a:latin typeface="FC Crayon [Non-commercial] Reg" pitchFamily="2" charset="-34"/>
                            <a:cs typeface="FC Crayon [Non-commercial] Reg" pitchFamily="2" charset="-34"/>
                          </a:rPr>
                          <m:t>v</m:t>
                        </m:r>
                      </m:e>
                    </m:d>
                    <m:r>
                      <a:rPr lang="en-US" sz="24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pt-BR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th-TH" sz="2400">
                            <a:latin typeface="FC Crayon [Non-commercial] Reg" pitchFamily="2" charset="-34"/>
                            <a:cs typeface="FC Crayon [Non-commercial] Reg" pitchFamily="2" charset="-34"/>
                          </a:rPr>
                          <m:t>ปริมาตรของตัวละลาย</m:t>
                        </m:r>
                      </m:num>
                      <m:den>
                        <m:r>
                          <m:rPr>
                            <m:nor/>
                          </m:rPr>
                          <a:rPr lang="th-TH" sz="2400">
                            <a:latin typeface="FC Crayon [Non-commercial] Reg" pitchFamily="2" charset="-34"/>
                            <a:cs typeface="FC Crayon [Non-commercial] Reg" pitchFamily="2" charset="-34"/>
                          </a:rPr>
                          <m:t>ปริมาตรของสารละลาย</m:t>
                        </m:r>
                      </m:den>
                    </m:f>
                  </m:oMath>
                </a14:m>
                <a:r>
                  <a:rPr lang="th-TH" sz="1800" dirty="0">
                    <a:latin typeface="FC Crayon [Non-commercial] Reg" pitchFamily="2" charset="-34"/>
                    <a:cs typeface="FC Crayon [Non-commercial] Reg" pitchFamily="2" charset="-34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th-TH" sz="2400" dirty="0">
                        <a:latin typeface="FC Crayon [Non-commercial] Reg" pitchFamily="2" charset="-34"/>
                        <a:ea typeface="Cambria Math" panose="02040503050406030204" pitchFamily="18" charset="0"/>
                        <a:cs typeface="FC Crayon [Non-commercial] Reg" pitchFamily="2" charset="-34"/>
                      </a:rPr>
                      <m:t>×</m:t>
                    </m:r>
                  </m:oMath>
                </a14:m>
                <a:r>
                  <a:rPr lang="th-TH" sz="2400" dirty="0">
                    <a:latin typeface="FC Crayon [Non-commercial] Reg" pitchFamily="2" charset="-34"/>
                    <a:cs typeface="FC Crayon [Non-commercial] Reg" pitchFamily="2" charset="-34"/>
                  </a:rPr>
                  <a:t> </a:t>
                </a:r>
                <a:r>
                  <a:rPr lang="en-US" sz="2400" dirty="0">
                    <a:latin typeface="FC Crayon [Non-commercial] Reg" pitchFamily="2" charset="-34"/>
                    <a:cs typeface="FC Crayon [Non-commercial] Reg" pitchFamily="2" charset="-34"/>
                  </a:rPr>
                  <a:t>100</a:t>
                </a:r>
                <a:endParaRPr lang="en-US" sz="1800" dirty="0">
                  <a:latin typeface="FC Crayon [Non-commercial] Reg" pitchFamily="2" charset="-34"/>
                  <a:cs typeface="FC Crayon [Non-commercial] Reg" pitchFamily="2" charset="-34"/>
                </a:endParaRPr>
              </a:p>
            </p:txBody>
          </p:sp>
        </mc:Choice>
        <mc:Fallback xmlns="">
          <p:sp>
            <p:nvSpPr>
              <p:cNvPr id="19" name="กล่องข้อความ 18">
                <a:extLst>
                  <a:ext uri="{FF2B5EF4-FFF2-40B4-BE49-F238E27FC236}">
                    <a16:creationId xmlns:a16="http://schemas.microsoft.com/office/drawing/2014/main" id="{15312071-D198-F400-B971-213B4D4760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8400" y="3531643"/>
                <a:ext cx="6389516" cy="797206"/>
              </a:xfrm>
              <a:prstGeom prst="rect">
                <a:avLst/>
              </a:prstGeom>
              <a:blipFill>
                <a:blip r:embed="rId3"/>
                <a:stretch>
                  <a:fillRect b="-9375"/>
                </a:stretch>
              </a:blipFill>
            </p:spPr>
            <p:txBody>
              <a:bodyPr/>
              <a:lstStyle/>
              <a:p>
                <a:r>
                  <a:rPr lang="th-T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กล่องข้อความ 19">
                <a:extLst>
                  <a:ext uri="{FF2B5EF4-FFF2-40B4-BE49-F238E27FC236}">
                    <a16:creationId xmlns:a16="http://schemas.microsoft.com/office/drawing/2014/main" id="{5D82221E-C58C-2366-BCC0-B27DF93A7409}"/>
                  </a:ext>
                </a:extLst>
              </p:cNvPr>
              <p:cNvSpPr txBox="1"/>
              <p:nvPr/>
            </p:nvSpPr>
            <p:spPr>
              <a:xfrm>
                <a:off x="3349312" y="4341008"/>
                <a:ext cx="5676097" cy="782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pt-BR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                </m:t>
                        </m:r>
                        <m:r>
                          <m:rPr>
                            <m:nor/>
                          </m:rPr>
                          <a:rPr lang="en-US" sz="2400" b="0" i="0" smtClean="0">
                            <a:latin typeface="FC Crayon [Non-commercial] Reg" pitchFamily="2" charset="-34"/>
                            <a:cs typeface="FC Crayon [Non-commercial] Reg" pitchFamily="2" charset="-34"/>
                          </a:rPr>
                          <m:t>15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FC Crayon [Non-commercial] Reg" pitchFamily="2" charset="-34"/>
                          </a:rPr>
                          <m:t>                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b="0" i="0" smtClean="0">
                            <a:latin typeface="FC Crayon [Non-commercial] Reg" pitchFamily="2" charset="-34"/>
                            <a:cs typeface="FC Crayon [Non-commercial] Reg" pitchFamily="2" charset="-34"/>
                          </a:rPr>
                          <m:t>165</m:t>
                        </m:r>
                      </m:den>
                    </m:f>
                  </m:oMath>
                </a14:m>
                <a:r>
                  <a:rPr lang="th-TH" sz="2400" dirty="0">
                    <a:latin typeface="FC Crayon [Non-commercial] Reg" pitchFamily="2" charset="-34"/>
                    <a:cs typeface="FC Crayon [Non-commercial] Reg" pitchFamily="2" charset="-34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th-TH" sz="2400" i="0" dirty="0" smtClean="0">
                        <a:latin typeface="FC Crayon [Non-commercial] Reg" pitchFamily="2" charset="-34"/>
                        <a:ea typeface="Cambria Math" panose="02040503050406030204" pitchFamily="18" charset="0"/>
                        <a:cs typeface="FC Crayon [Non-commercial] Reg" pitchFamily="2" charset="-34"/>
                      </a:rPr>
                      <m:t>×</m:t>
                    </m:r>
                  </m:oMath>
                </a14:m>
                <a:r>
                  <a:rPr lang="th-TH" sz="2400" dirty="0">
                    <a:latin typeface="FC Crayon [Non-commercial] Reg" pitchFamily="2" charset="-34"/>
                    <a:cs typeface="FC Crayon [Non-commercial] Reg" pitchFamily="2" charset="-34"/>
                  </a:rPr>
                  <a:t> </a:t>
                </a:r>
                <a:r>
                  <a:rPr lang="en-US" sz="2400" dirty="0">
                    <a:latin typeface="FC Crayon [Non-commercial] Reg" pitchFamily="2" charset="-34"/>
                    <a:cs typeface="FC Crayon [Non-commercial] Reg" pitchFamily="2" charset="-34"/>
                  </a:rPr>
                  <a:t>100</a:t>
                </a:r>
              </a:p>
            </p:txBody>
          </p:sp>
        </mc:Choice>
        <mc:Fallback xmlns="">
          <p:sp>
            <p:nvSpPr>
              <p:cNvPr id="20" name="กล่องข้อความ 19">
                <a:extLst>
                  <a:ext uri="{FF2B5EF4-FFF2-40B4-BE49-F238E27FC236}">
                    <a16:creationId xmlns:a16="http://schemas.microsoft.com/office/drawing/2014/main" id="{5D82221E-C58C-2366-BCC0-B27DF93A74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9312" y="4341008"/>
                <a:ext cx="5676097" cy="782330"/>
              </a:xfrm>
              <a:prstGeom prst="rect">
                <a:avLst/>
              </a:prstGeom>
              <a:blipFill>
                <a:blip r:embed="rId4"/>
                <a:stretch>
                  <a:fillRect b="-9524"/>
                </a:stretch>
              </a:blipFill>
            </p:spPr>
            <p:txBody>
              <a:bodyPr/>
              <a:lstStyle/>
              <a:p>
                <a:r>
                  <a:rPr lang="th-T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16">
            <a:extLst>
              <a:ext uri="{FF2B5EF4-FFF2-40B4-BE49-F238E27FC236}">
                <a16:creationId xmlns:a16="http://schemas.microsoft.com/office/drawing/2014/main" id="{8BB446FB-8B1F-7AB5-FE45-DCE83F0F3421}"/>
              </a:ext>
            </a:extLst>
          </p:cNvPr>
          <p:cNvSpPr txBox="1"/>
          <p:nvPr/>
        </p:nvSpPr>
        <p:spPr>
          <a:xfrm>
            <a:off x="1916284" y="2701039"/>
            <a:ext cx="97300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ตัวทำละลายคือ น้ำ</a:t>
            </a:r>
            <a:r>
              <a:rPr lang="th-TH" sz="2400" baseline="-25000" dirty="0">
                <a:latin typeface="FC Crayon [Non-commercial] Reg" pitchFamily="2" charset="-34"/>
                <a:cs typeface="FC Crayon [Non-commercial] Reg" pitchFamily="2" charset="-34"/>
              </a:rPr>
              <a:t> </a:t>
            </a:r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 ดังนั้น ปริมาตรของสารละลาย </a:t>
            </a:r>
            <a:r>
              <a:rPr lang="en-US" sz="2400" dirty="0">
                <a:latin typeface="FC Crayon [Non-commercial] Reg" pitchFamily="2" charset="-34"/>
                <a:cs typeface="FC Crayon [Non-commercial] Reg" pitchFamily="2" charset="-34"/>
              </a:rPr>
              <a:t>=</a:t>
            </a:r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 ปริมาตรของตัวละลาย </a:t>
            </a:r>
            <a:r>
              <a:rPr lang="en-US" sz="2400" dirty="0">
                <a:latin typeface="FC Crayon [Non-commercial] Reg" pitchFamily="2" charset="-34"/>
                <a:cs typeface="FC Crayon [Non-commercial] Reg" pitchFamily="2" charset="-34"/>
              </a:rPr>
              <a:t>+</a:t>
            </a:r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ปริมาตรของตัวทำละลาย</a:t>
            </a:r>
            <a:endParaRPr lang="en-US" sz="2400" dirty="0">
              <a:latin typeface="FC Crayon [Non-commercial] Reg" pitchFamily="2" charset="-34"/>
              <a:cs typeface="FC Crayon [Non-commercial] Reg" pitchFamily="2" charset="-34"/>
            </a:endParaRPr>
          </a:p>
        </p:txBody>
      </p:sp>
      <p:sp>
        <p:nvSpPr>
          <p:cNvPr id="25" name="TextBox 17">
            <a:extLst>
              <a:ext uri="{FF2B5EF4-FFF2-40B4-BE49-F238E27FC236}">
                <a16:creationId xmlns:a16="http://schemas.microsoft.com/office/drawing/2014/main" id="{2F445E23-A09A-2B04-4797-464BE3ACF918}"/>
              </a:ext>
            </a:extLst>
          </p:cNvPr>
          <p:cNvSpPr txBox="1"/>
          <p:nvPr/>
        </p:nvSpPr>
        <p:spPr>
          <a:xfrm>
            <a:off x="6512892" y="3198167"/>
            <a:ext cx="43537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FC Crayon [Non-commercial] Reg" pitchFamily="2" charset="-34"/>
                <a:cs typeface="FC Crayon [Non-commercial] Reg" pitchFamily="2" charset="-34"/>
              </a:rPr>
              <a:t>= 15 + 150 =</a:t>
            </a:r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 </a:t>
            </a:r>
            <a:r>
              <a:rPr lang="en-US" sz="2400" dirty="0">
                <a:latin typeface="FC Crayon [Non-commercial] Reg" pitchFamily="2" charset="-34"/>
                <a:cs typeface="FC Crayon [Non-commercial] Reg" pitchFamily="2" charset="-34"/>
              </a:rPr>
              <a:t>165 cm</a:t>
            </a:r>
            <a:r>
              <a:rPr lang="en-US" sz="2400" baseline="30000" dirty="0">
                <a:latin typeface="FC Crayon [Non-commercial] Reg" pitchFamily="2" charset="-34"/>
                <a:cs typeface="FC Crayon [Non-commercial] Reg" pitchFamily="2" charset="-34"/>
              </a:rPr>
              <a:t>3</a:t>
            </a:r>
            <a:endParaRPr lang="en-US" sz="2400" dirty="0">
              <a:latin typeface="FC Crayon [Non-commercial] Reg" pitchFamily="2" charset="-34"/>
              <a:cs typeface="FC Crayon [Non-commercial] Reg" pitchFamily="2" charset="-34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0">
                <a:extLst>
                  <a:ext uri="{FF2B5EF4-FFF2-40B4-BE49-F238E27FC236}">
                    <a16:creationId xmlns:a16="http://schemas.microsoft.com/office/drawing/2014/main" id="{76D4E7F3-604D-73D8-5368-23052D6F6607}"/>
                  </a:ext>
                </a:extLst>
              </p:cNvPr>
              <p:cNvSpPr txBox="1"/>
              <p:nvPr/>
            </p:nvSpPr>
            <p:spPr>
              <a:xfrm>
                <a:off x="4783564" y="5153426"/>
                <a:ext cx="5175487" cy="507831"/>
              </a:xfrm>
              <a:prstGeom prst="rect">
                <a:avLst/>
              </a:prstGeom>
              <a:noFill/>
              <a:ln>
                <a:noFill/>
                <a:prstDash val="dash"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240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400" dirty="0">
                    <a:latin typeface="FC Crayon [Non-commercial] Reg" pitchFamily="2" charset="-34"/>
                    <a:cs typeface="FC Crayon [Non-commercial] Reg" pitchFamily="2" charset="-34"/>
                  </a:rPr>
                  <a:t> 9.09 </a:t>
                </a:r>
                <a:r>
                  <a:rPr lang="th-TH" sz="2400" dirty="0">
                    <a:latin typeface="FC Crayon [Non-commercial] Reg" pitchFamily="2" charset="-34"/>
                    <a:cs typeface="FC Crayon [Non-commercial] Reg" pitchFamily="2" charset="-34"/>
                  </a:rPr>
                  <a:t>ปริมาตรต่อปริมาตร</a:t>
                </a:r>
                <a:r>
                  <a:rPr lang="en-US" sz="2400" dirty="0">
                    <a:latin typeface="FC Crayon [Non-commercial] Reg" pitchFamily="2" charset="-34"/>
                    <a:cs typeface="FC Crayon [Non-commercial] Reg" pitchFamily="2" charset="-34"/>
                  </a:rPr>
                  <a:t> 9.09 </a:t>
                </a:r>
                <a:r>
                  <a:rPr lang="th-TH" sz="2400" dirty="0">
                    <a:latin typeface="FC Crayon [Non-commercial] Reg" pitchFamily="2" charset="-34"/>
                    <a:cs typeface="FC Crayon [Non-commercial] Reg" pitchFamily="2" charset="-34"/>
                  </a:rPr>
                  <a:t>หรือ </a:t>
                </a:r>
                <a:r>
                  <a:rPr lang="en-US" sz="2400" dirty="0">
                    <a:latin typeface="FC Crayon [Non-commercial] Reg" pitchFamily="2" charset="-34"/>
                    <a:cs typeface="FC Crayon [Non-commercial] Reg" pitchFamily="2" charset="-34"/>
                  </a:rPr>
                  <a:t>%v/v</a:t>
                </a:r>
              </a:p>
            </p:txBody>
          </p:sp>
        </mc:Choice>
        <mc:Fallback xmlns="">
          <p:sp>
            <p:nvSpPr>
              <p:cNvPr id="26" name="TextBox 20">
                <a:extLst>
                  <a:ext uri="{FF2B5EF4-FFF2-40B4-BE49-F238E27FC236}">
                    <a16:creationId xmlns:a16="http://schemas.microsoft.com/office/drawing/2014/main" id="{76D4E7F3-604D-73D8-5368-23052D6F66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3564" y="5153426"/>
                <a:ext cx="5175487" cy="507831"/>
              </a:xfrm>
              <a:prstGeom prst="rect">
                <a:avLst/>
              </a:prstGeom>
              <a:blipFill>
                <a:blip r:embed="rId5"/>
                <a:stretch>
                  <a:fillRect l="-1222" b="-36585"/>
                </a:stretch>
              </a:blipFill>
              <a:ln>
                <a:noFill/>
                <a:prstDash val="dash"/>
              </a:ln>
            </p:spPr>
            <p:txBody>
              <a:bodyPr/>
              <a:lstStyle/>
              <a:p>
                <a:r>
                  <a:rPr lang="th-T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Box 21">
            <a:extLst>
              <a:ext uri="{FF2B5EF4-FFF2-40B4-BE49-F238E27FC236}">
                <a16:creationId xmlns:a16="http://schemas.microsoft.com/office/drawing/2014/main" id="{10D230AC-8909-2CD8-2A0B-A57EAADCA56F}"/>
              </a:ext>
            </a:extLst>
          </p:cNvPr>
          <p:cNvSpPr txBox="1"/>
          <p:nvPr/>
        </p:nvSpPr>
        <p:spPr>
          <a:xfrm>
            <a:off x="1916284" y="5904470"/>
            <a:ext cx="10007880" cy="369332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square" lIns="0" tIns="0" rIns="0" bIns="0" rtlCol="0">
            <a:spAutoFit/>
          </a:bodyPr>
          <a:lstStyle/>
          <a:p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ดังนั้น </a:t>
            </a:r>
            <a:r>
              <a:rPr lang="en-US" sz="2400" dirty="0">
                <a:latin typeface="FC Crayon [Non-commercial] Reg" pitchFamily="2" charset="-34"/>
                <a:cs typeface="FC Crayon [Non-commercial] Reg" pitchFamily="2" charset="-34"/>
              </a:rPr>
              <a:t>A </a:t>
            </a:r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มีความเข้มข้น </a:t>
            </a:r>
            <a:r>
              <a:rPr lang="en-US" sz="2400" dirty="0">
                <a:latin typeface="FC Crayon [Non-commercial] Reg" pitchFamily="2" charset="-34"/>
                <a:cs typeface="FC Crayon [Non-commercial] Reg" pitchFamily="2" charset="-34"/>
              </a:rPr>
              <a:t>9.09 </a:t>
            </a:r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ปริมาตรต่อปริมาตร</a:t>
            </a:r>
            <a:r>
              <a:rPr lang="en-US" sz="2400" dirty="0">
                <a:latin typeface="FC Crayon [Non-commercial] Reg" pitchFamily="2" charset="-34"/>
                <a:cs typeface="FC Crayon [Non-commercial] Reg" pitchFamily="2" charset="-34"/>
              </a:rPr>
              <a:t> </a:t>
            </a:r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หรือ </a:t>
            </a:r>
            <a:r>
              <a:rPr lang="en-US" sz="2400" dirty="0">
                <a:latin typeface="FC Crayon [Non-commercial] Reg" pitchFamily="2" charset="-34"/>
                <a:cs typeface="FC Crayon [Non-commercial] Reg" pitchFamily="2" charset="-34"/>
              </a:rPr>
              <a:t>9.09 %v/v</a:t>
            </a:r>
          </a:p>
        </p:txBody>
      </p:sp>
      <p:sp>
        <p:nvSpPr>
          <p:cNvPr id="3" name="กล่องข้อความ 2">
            <a:extLst>
              <a:ext uri="{FF2B5EF4-FFF2-40B4-BE49-F238E27FC236}">
                <a16:creationId xmlns:a16="http://schemas.microsoft.com/office/drawing/2014/main" id="{3EC09AA9-7CC4-F898-A658-37812BE21ABF}"/>
              </a:ext>
            </a:extLst>
          </p:cNvPr>
          <p:cNvSpPr txBox="1"/>
          <p:nvPr/>
        </p:nvSpPr>
        <p:spPr>
          <a:xfrm>
            <a:off x="7124699" y="652123"/>
            <a:ext cx="471031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2400" dirty="0">
                <a:solidFill>
                  <a:srgbClr val="F897CB"/>
                </a:solidFill>
                <a:effectLst/>
                <a:latin typeface="FC Crayon [Non-commercial] Reg" pitchFamily="2" charset="-34"/>
                <a:cs typeface="FC Crayon [Non-commercial] Reg" pitchFamily="2" charset="-34"/>
              </a:rPr>
              <a:t>มักใช</a:t>
            </a:r>
            <a:r>
              <a:rPr lang="th-TH" sz="2400" dirty="0">
                <a:solidFill>
                  <a:srgbClr val="F897CB"/>
                </a:solidFill>
                <a:latin typeface="FC Crayon [Non-commercial] Reg" pitchFamily="2" charset="-34"/>
                <a:cs typeface="FC Crayon [Non-commercial] Reg" pitchFamily="2" charset="-34"/>
              </a:rPr>
              <a:t>้</a:t>
            </a:r>
            <a:r>
              <a:rPr lang="th-TH" sz="2400" dirty="0">
                <a:solidFill>
                  <a:srgbClr val="F897CB"/>
                </a:solidFill>
                <a:effectLst/>
                <a:latin typeface="FC Crayon [Non-commercial] Reg" pitchFamily="2" charset="-34"/>
                <a:cs typeface="FC Crayon [Non-commercial] Reg" pitchFamily="2" charset="-34"/>
              </a:rPr>
              <a:t>กับตัวละลายและตัวทำละลายที่เ</a:t>
            </a:r>
            <a:r>
              <a:rPr lang="th-TH" sz="2400" dirty="0">
                <a:solidFill>
                  <a:srgbClr val="F897CB"/>
                </a:solidFill>
                <a:latin typeface="FC Crayon [Non-commercial] Reg" pitchFamily="2" charset="-34"/>
                <a:cs typeface="FC Crayon [Non-commercial] Reg" pitchFamily="2" charset="-34"/>
              </a:rPr>
              <a:t>ป็</a:t>
            </a:r>
            <a:r>
              <a:rPr lang="th-TH" sz="2400" dirty="0">
                <a:solidFill>
                  <a:srgbClr val="F897CB"/>
                </a:solidFill>
                <a:effectLst/>
                <a:latin typeface="FC Crayon [Non-commercial] Reg" pitchFamily="2" charset="-34"/>
                <a:cs typeface="FC Crayon [Non-commercial] Reg" pitchFamily="2" charset="-34"/>
              </a:rPr>
              <a:t>นของเหลวหรือแก</a:t>
            </a:r>
            <a:r>
              <a:rPr lang="th-TH" sz="2400" dirty="0">
                <a:solidFill>
                  <a:srgbClr val="F897CB"/>
                </a:solidFill>
                <a:latin typeface="FC Crayon [Non-commercial] Reg" pitchFamily="2" charset="-34"/>
                <a:cs typeface="FC Crayon [Non-commercial] Reg" pitchFamily="2" charset="-34"/>
              </a:rPr>
              <a:t>๊</a:t>
            </a:r>
            <a:r>
              <a:rPr lang="th-TH" sz="2400" dirty="0">
                <a:solidFill>
                  <a:srgbClr val="F897CB"/>
                </a:solidFill>
                <a:effectLst/>
                <a:latin typeface="FC Crayon [Non-commercial] Reg" pitchFamily="2" charset="-34"/>
                <a:cs typeface="FC Crayon [Non-commercial] Reg" pitchFamily="2" charset="-34"/>
              </a:rPr>
              <a:t>ส</a:t>
            </a:r>
          </a:p>
        </p:txBody>
      </p:sp>
    </p:spTree>
    <p:extLst>
      <p:ext uri="{BB962C8B-B14F-4D97-AF65-F5344CB8AC3E}">
        <p14:creationId xmlns:p14="http://schemas.microsoft.com/office/powerpoint/2010/main" val="10578015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9" grpId="0"/>
      <p:bldP spid="20" grpId="0"/>
      <p:bldP spid="21" grpId="0"/>
      <p:bldP spid="25" grpId="0"/>
      <p:bldP spid="26" grpId="0"/>
      <p:bldP spid="27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กลุ่ม 9">
            <a:extLst>
              <a:ext uri="{FF2B5EF4-FFF2-40B4-BE49-F238E27FC236}">
                <a16:creationId xmlns:a16="http://schemas.microsoft.com/office/drawing/2014/main" id="{DB487419-F587-A7E6-B8DA-D8C04C704A37}"/>
              </a:ext>
            </a:extLst>
          </p:cNvPr>
          <p:cNvGrpSpPr/>
          <p:nvPr/>
        </p:nvGrpSpPr>
        <p:grpSpPr>
          <a:xfrm>
            <a:off x="-21926" y="613848"/>
            <a:ext cx="7380534" cy="684803"/>
            <a:chOff x="1895481" y="3086598"/>
            <a:chExt cx="3173631" cy="684803"/>
          </a:xfrm>
        </p:grpSpPr>
        <p:sp>
          <p:nvSpPr>
            <p:cNvPr id="11" name="สี่เหลี่ยมผืนผ้ามุมมน 4">
              <a:extLst>
                <a:ext uri="{FF2B5EF4-FFF2-40B4-BE49-F238E27FC236}">
                  <a16:creationId xmlns:a16="http://schemas.microsoft.com/office/drawing/2014/main" id="{9281A047-FCCB-2794-1664-FDD9104C795B}"/>
                </a:ext>
              </a:extLst>
            </p:cNvPr>
            <p:cNvSpPr/>
            <p:nvPr/>
          </p:nvSpPr>
          <p:spPr>
            <a:xfrm>
              <a:off x="1957834" y="3086598"/>
              <a:ext cx="3048924" cy="684803"/>
            </a:xfrm>
            <a:custGeom>
              <a:avLst/>
              <a:gdLst>
                <a:gd name="connsiteX0" fmla="*/ 0 w 3048924"/>
                <a:gd name="connsiteY0" fmla="*/ 77944 h 684803"/>
                <a:gd name="connsiteX1" fmla="*/ 81155 w 3048924"/>
                <a:gd name="connsiteY1" fmla="*/ 0 h 684803"/>
                <a:gd name="connsiteX2" fmla="*/ 244730 w 3048924"/>
                <a:gd name="connsiteY2" fmla="*/ 0 h 684803"/>
                <a:gd name="connsiteX3" fmla="*/ 379438 w 3048924"/>
                <a:gd name="connsiteY3" fmla="*/ 0 h 684803"/>
                <a:gd name="connsiteX4" fmla="*/ 600745 w 3048924"/>
                <a:gd name="connsiteY4" fmla="*/ 0 h 684803"/>
                <a:gd name="connsiteX5" fmla="*/ 850918 w 3048924"/>
                <a:gd name="connsiteY5" fmla="*/ 0 h 684803"/>
                <a:gd name="connsiteX6" fmla="*/ 1043359 w 3048924"/>
                <a:gd name="connsiteY6" fmla="*/ 0 h 684803"/>
                <a:gd name="connsiteX7" fmla="*/ 1206934 w 3048924"/>
                <a:gd name="connsiteY7" fmla="*/ 0 h 684803"/>
                <a:gd name="connsiteX8" fmla="*/ 1370509 w 3048924"/>
                <a:gd name="connsiteY8" fmla="*/ 0 h 684803"/>
                <a:gd name="connsiteX9" fmla="*/ 1505217 w 3048924"/>
                <a:gd name="connsiteY9" fmla="*/ 0 h 684803"/>
                <a:gd name="connsiteX10" fmla="*/ 1639926 w 3048924"/>
                <a:gd name="connsiteY10" fmla="*/ 0 h 684803"/>
                <a:gd name="connsiteX11" fmla="*/ 1774634 w 3048924"/>
                <a:gd name="connsiteY11" fmla="*/ 0 h 684803"/>
                <a:gd name="connsiteX12" fmla="*/ 1909343 w 3048924"/>
                <a:gd name="connsiteY12" fmla="*/ 0 h 684803"/>
                <a:gd name="connsiteX13" fmla="*/ 2159516 w 3048924"/>
                <a:gd name="connsiteY13" fmla="*/ 0 h 684803"/>
                <a:gd name="connsiteX14" fmla="*/ 2351957 w 3048924"/>
                <a:gd name="connsiteY14" fmla="*/ 0 h 684803"/>
                <a:gd name="connsiteX15" fmla="*/ 2602130 w 3048924"/>
                <a:gd name="connsiteY15" fmla="*/ 0 h 684803"/>
                <a:gd name="connsiteX16" fmla="*/ 2967768 w 3048924"/>
                <a:gd name="connsiteY16" fmla="*/ 0 h 684803"/>
                <a:gd name="connsiteX17" fmla="*/ 3048924 w 3048924"/>
                <a:gd name="connsiteY17" fmla="*/ 77944 h 684803"/>
                <a:gd name="connsiteX18" fmla="*/ 3048924 w 3048924"/>
                <a:gd name="connsiteY18" fmla="*/ 243670 h 684803"/>
                <a:gd name="connsiteX19" fmla="*/ 3048924 w 3048924"/>
                <a:gd name="connsiteY19" fmla="*/ 414686 h 684803"/>
                <a:gd name="connsiteX20" fmla="*/ 3048924 w 3048924"/>
                <a:gd name="connsiteY20" fmla="*/ 606858 h 684803"/>
                <a:gd name="connsiteX21" fmla="*/ 2967768 w 3048924"/>
                <a:gd name="connsiteY21" fmla="*/ 684803 h 684803"/>
                <a:gd name="connsiteX22" fmla="*/ 2804193 w 3048924"/>
                <a:gd name="connsiteY22" fmla="*/ 684803 h 684803"/>
                <a:gd name="connsiteX23" fmla="*/ 2669484 w 3048924"/>
                <a:gd name="connsiteY23" fmla="*/ 684803 h 684803"/>
                <a:gd name="connsiteX24" fmla="*/ 2448177 w 3048924"/>
                <a:gd name="connsiteY24" fmla="*/ 684803 h 684803"/>
                <a:gd name="connsiteX25" fmla="*/ 2284602 w 3048924"/>
                <a:gd name="connsiteY25" fmla="*/ 684803 h 684803"/>
                <a:gd name="connsiteX26" fmla="*/ 2121028 w 3048924"/>
                <a:gd name="connsiteY26" fmla="*/ 684803 h 684803"/>
                <a:gd name="connsiteX27" fmla="*/ 1899721 w 3048924"/>
                <a:gd name="connsiteY27" fmla="*/ 684803 h 684803"/>
                <a:gd name="connsiteX28" fmla="*/ 1649548 w 3048924"/>
                <a:gd name="connsiteY28" fmla="*/ 684803 h 684803"/>
                <a:gd name="connsiteX29" fmla="*/ 1399375 w 3048924"/>
                <a:gd name="connsiteY29" fmla="*/ 684803 h 684803"/>
                <a:gd name="connsiteX30" fmla="*/ 1206934 w 3048924"/>
                <a:gd name="connsiteY30" fmla="*/ 684803 h 684803"/>
                <a:gd name="connsiteX31" fmla="*/ 1072225 w 3048924"/>
                <a:gd name="connsiteY31" fmla="*/ 684803 h 684803"/>
                <a:gd name="connsiteX32" fmla="*/ 937516 w 3048924"/>
                <a:gd name="connsiteY32" fmla="*/ 684803 h 684803"/>
                <a:gd name="connsiteX33" fmla="*/ 745076 w 3048924"/>
                <a:gd name="connsiteY33" fmla="*/ 684803 h 684803"/>
                <a:gd name="connsiteX34" fmla="*/ 610367 w 3048924"/>
                <a:gd name="connsiteY34" fmla="*/ 684803 h 684803"/>
                <a:gd name="connsiteX35" fmla="*/ 446792 w 3048924"/>
                <a:gd name="connsiteY35" fmla="*/ 684803 h 684803"/>
                <a:gd name="connsiteX36" fmla="*/ 254351 w 3048924"/>
                <a:gd name="connsiteY36" fmla="*/ 684803 h 684803"/>
                <a:gd name="connsiteX37" fmla="*/ 81155 w 3048924"/>
                <a:gd name="connsiteY37" fmla="*/ 684803 h 684803"/>
                <a:gd name="connsiteX38" fmla="*/ 0 w 3048924"/>
                <a:gd name="connsiteY38" fmla="*/ 606858 h 684803"/>
                <a:gd name="connsiteX39" fmla="*/ 0 w 3048924"/>
                <a:gd name="connsiteY39" fmla="*/ 430553 h 684803"/>
                <a:gd name="connsiteX40" fmla="*/ 0 w 3048924"/>
                <a:gd name="connsiteY40" fmla="*/ 270116 h 684803"/>
                <a:gd name="connsiteX41" fmla="*/ 0 w 3048924"/>
                <a:gd name="connsiteY41" fmla="*/ 77944 h 684803"/>
                <a:gd name="connsiteX0" fmla="*/ 0 w 3048924"/>
                <a:gd name="connsiteY0" fmla="*/ 77944 h 684803"/>
                <a:gd name="connsiteX1" fmla="*/ 81155 w 3048924"/>
                <a:gd name="connsiteY1" fmla="*/ 0 h 684803"/>
                <a:gd name="connsiteX2" fmla="*/ 302462 w 3048924"/>
                <a:gd name="connsiteY2" fmla="*/ 0 h 684803"/>
                <a:gd name="connsiteX3" fmla="*/ 466036 w 3048924"/>
                <a:gd name="connsiteY3" fmla="*/ 0 h 684803"/>
                <a:gd name="connsiteX4" fmla="*/ 571879 w 3048924"/>
                <a:gd name="connsiteY4" fmla="*/ 0 h 684803"/>
                <a:gd name="connsiteX5" fmla="*/ 735454 w 3048924"/>
                <a:gd name="connsiteY5" fmla="*/ 0 h 684803"/>
                <a:gd name="connsiteX6" fmla="*/ 841296 w 3048924"/>
                <a:gd name="connsiteY6" fmla="*/ 0 h 684803"/>
                <a:gd name="connsiteX7" fmla="*/ 1091469 w 3048924"/>
                <a:gd name="connsiteY7" fmla="*/ 0 h 684803"/>
                <a:gd name="connsiteX8" fmla="*/ 1226178 w 3048924"/>
                <a:gd name="connsiteY8" fmla="*/ 0 h 684803"/>
                <a:gd name="connsiteX9" fmla="*/ 1447485 w 3048924"/>
                <a:gd name="connsiteY9" fmla="*/ 0 h 684803"/>
                <a:gd name="connsiteX10" fmla="*/ 1582194 w 3048924"/>
                <a:gd name="connsiteY10" fmla="*/ 0 h 684803"/>
                <a:gd name="connsiteX11" fmla="*/ 1832367 w 3048924"/>
                <a:gd name="connsiteY11" fmla="*/ 0 h 684803"/>
                <a:gd name="connsiteX12" fmla="*/ 1967075 w 3048924"/>
                <a:gd name="connsiteY12" fmla="*/ 0 h 684803"/>
                <a:gd name="connsiteX13" fmla="*/ 2159516 w 3048924"/>
                <a:gd name="connsiteY13" fmla="*/ 0 h 684803"/>
                <a:gd name="connsiteX14" fmla="*/ 2409689 w 3048924"/>
                <a:gd name="connsiteY14" fmla="*/ 0 h 684803"/>
                <a:gd name="connsiteX15" fmla="*/ 2573264 w 3048924"/>
                <a:gd name="connsiteY15" fmla="*/ 0 h 684803"/>
                <a:gd name="connsiteX16" fmla="*/ 2736838 w 3048924"/>
                <a:gd name="connsiteY16" fmla="*/ 0 h 684803"/>
                <a:gd name="connsiteX17" fmla="*/ 2967768 w 3048924"/>
                <a:gd name="connsiteY17" fmla="*/ 0 h 684803"/>
                <a:gd name="connsiteX18" fmla="*/ 3048924 w 3048924"/>
                <a:gd name="connsiteY18" fmla="*/ 77944 h 684803"/>
                <a:gd name="connsiteX19" fmla="*/ 3048924 w 3048924"/>
                <a:gd name="connsiteY19" fmla="*/ 248959 h 684803"/>
                <a:gd name="connsiteX20" fmla="*/ 3048924 w 3048924"/>
                <a:gd name="connsiteY20" fmla="*/ 409397 h 684803"/>
                <a:gd name="connsiteX21" fmla="*/ 3048924 w 3048924"/>
                <a:gd name="connsiteY21" fmla="*/ 606858 h 684803"/>
                <a:gd name="connsiteX22" fmla="*/ 2967768 w 3048924"/>
                <a:gd name="connsiteY22" fmla="*/ 684803 h 684803"/>
                <a:gd name="connsiteX23" fmla="*/ 2775327 w 3048924"/>
                <a:gd name="connsiteY23" fmla="*/ 684803 h 684803"/>
                <a:gd name="connsiteX24" fmla="*/ 2640618 w 3048924"/>
                <a:gd name="connsiteY24" fmla="*/ 684803 h 684803"/>
                <a:gd name="connsiteX25" fmla="*/ 2477043 w 3048924"/>
                <a:gd name="connsiteY25" fmla="*/ 684803 h 684803"/>
                <a:gd name="connsiteX26" fmla="*/ 2255737 w 3048924"/>
                <a:gd name="connsiteY26" fmla="*/ 684803 h 684803"/>
                <a:gd name="connsiteX27" fmla="*/ 2121028 w 3048924"/>
                <a:gd name="connsiteY27" fmla="*/ 684803 h 684803"/>
                <a:gd name="connsiteX28" fmla="*/ 2015185 w 3048924"/>
                <a:gd name="connsiteY28" fmla="*/ 684803 h 684803"/>
                <a:gd name="connsiteX29" fmla="*/ 1822744 w 3048924"/>
                <a:gd name="connsiteY29" fmla="*/ 684803 h 684803"/>
                <a:gd name="connsiteX30" fmla="*/ 1716902 w 3048924"/>
                <a:gd name="connsiteY30" fmla="*/ 684803 h 684803"/>
                <a:gd name="connsiteX31" fmla="*/ 1553327 w 3048924"/>
                <a:gd name="connsiteY31" fmla="*/ 684803 h 684803"/>
                <a:gd name="connsiteX32" fmla="*/ 1418619 w 3048924"/>
                <a:gd name="connsiteY32" fmla="*/ 684803 h 684803"/>
                <a:gd name="connsiteX33" fmla="*/ 1226178 w 3048924"/>
                <a:gd name="connsiteY33" fmla="*/ 684803 h 684803"/>
                <a:gd name="connsiteX34" fmla="*/ 1091469 w 3048924"/>
                <a:gd name="connsiteY34" fmla="*/ 684803 h 684803"/>
                <a:gd name="connsiteX35" fmla="*/ 985627 w 3048924"/>
                <a:gd name="connsiteY35" fmla="*/ 684803 h 684803"/>
                <a:gd name="connsiteX36" fmla="*/ 735454 w 3048924"/>
                <a:gd name="connsiteY36" fmla="*/ 684803 h 684803"/>
                <a:gd name="connsiteX37" fmla="*/ 485281 w 3048924"/>
                <a:gd name="connsiteY37" fmla="*/ 684803 h 684803"/>
                <a:gd name="connsiteX38" fmla="*/ 263974 w 3048924"/>
                <a:gd name="connsiteY38" fmla="*/ 684803 h 684803"/>
                <a:gd name="connsiteX39" fmla="*/ 81155 w 3048924"/>
                <a:gd name="connsiteY39" fmla="*/ 684803 h 684803"/>
                <a:gd name="connsiteX40" fmla="*/ 0 w 3048924"/>
                <a:gd name="connsiteY40" fmla="*/ 606858 h 684803"/>
                <a:gd name="connsiteX41" fmla="*/ 0 w 3048924"/>
                <a:gd name="connsiteY41" fmla="*/ 425264 h 684803"/>
                <a:gd name="connsiteX42" fmla="*/ 0 w 3048924"/>
                <a:gd name="connsiteY42" fmla="*/ 243670 h 684803"/>
                <a:gd name="connsiteX43" fmla="*/ 0 w 3048924"/>
                <a:gd name="connsiteY43" fmla="*/ 77944 h 684803"/>
                <a:gd name="connsiteX0" fmla="*/ 0 w 3048924"/>
                <a:gd name="connsiteY0" fmla="*/ 77944 h 684803"/>
                <a:gd name="connsiteX1" fmla="*/ 81155 w 3048924"/>
                <a:gd name="connsiteY1" fmla="*/ 0 h 684803"/>
                <a:gd name="connsiteX2" fmla="*/ 244730 w 3048924"/>
                <a:gd name="connsiteY2" fmla="*/ 0 h 684803"/>
                <a:gd name="connsiteX3" fmla="*/ 379438 w 3048924"/>
                <a:gd name="connsiteY3" fmla="*/ 0 h 684803"/>
                <a:gd name="connsiteX4" fmla="*/ 600745 w 3048924"/>
                <a:gd name="connsiteY4" fmla="*/ 0 h 684803"/>
                <a:gd name="connsiteX5" fmla="*/ 850918 w 3048924"/>
                <a:gd name="connsiteY5" fmla="*/ 0 h 684803"/>
                <a:gd name="connsiteX6" fmla="*/ 1043359 w 3048924"/>
                <a:gd name="connsiteY6" fmla="*/ 0 h 684803"/>
                <a:gd name="connsiteX7" fmla="*/ 1206934 w 3048924"/>
                <a:gd name="connsiteY7" fmla="*/ 0 h 684803"/>
                <a:gd name="connsiteX8" fmla="*/ 1370509 w 3048924"/>
                <a:gd name="connsiteY8" fmla="*/ 0 h 684803"/>
                <a:gd name="connsiteX9" fmla="*/ 1505217 w 3048924"/>
                <a:gd name="connsiteY9" fmla="*/ 0 h 684803"/>
                <a:gd name="connsiteX10" fmla="*/ 1639926 w 3048924"/>
                <a:gd name="connsiteY10" fmla="*/ 0 h 684803"/>
                <a:gd name="connsiteX11" fmla="*/ 1774634 w 3048924"/>
                <a:gd name="connsiteY11" fmla="*/ 0 h 684803"/>
                <a:gd name="connsiteX12" fmla="*/ 1909343 w 3048924"/>
                <a:gd name="connsiteY12" fmla="*/ 0 h 684803"/>
                <a:gd name="connsiteX13" fmla="*/ 2159516 w 3048924"/>
                <a:gd name="connsiteY13" fmla="*/ 0 h 684803"/>
                <a:gd name="connsiteX14" fmla="*/ 2351957 w 3048924"/>
                <a:gd name="connsiteY14" fmla="*/ 0 h 684803"/>
                <a:gd name="connsiteX15" fmla="*/ 2602130 w 3048924"/>
                <a:gd name="connsiteY15" fmla="*/ 0 h 684803"/>
                <a:gd name="connsiteX16" fmla="*/ 2967768 w 3048924"/>
                <a:gd name="connsiteY16" fmla="*/ 0 h 684803"/>
                <a:gd name="connsiteX17" fmla="*/ 3048924 w 3048924"/>
                <a:gd name="connsiteY17" fmla="*/ 77944 h 684803"/>
                <a:gd name="connsiteX18" fmla="*/ 3048924 w 3048924"/>
                <a:gd name="connsiteY18" fmla="*/ 243670 h 684803"/>
                <a:gd name="connsiteX19" fmla="*/ 3048924 w 3048924"/>
                <a:gd name="connsiteY19" fmla="*/ 414686 h 684803"/>
                <a:gd name="connsiteX20" fmla="*/ 3048924 w 3048924"/>
                <a:gd name="connsiteY20" fmla="*/ 606858 h 684803"/>
                <a:gd name="connsiteX21" fmla="*/ 2967768 w 3048924"/>
                <a:gd name="connsiteY21" fmla="*/ 684803 h 684803"/>
                <a:gd name="connsiteX22" fmla="*/ 2804193 w 3048924"/>
                <a:gd name="connsiteY22" fmla="*/ 684803 h 684803"/>
                <a:gd name="connsiteX23" fmla="*/ 2669484 w 3048924"/>
                <a:gd name="connsiteY23" fmla="*/ 684803 h 684803"/>
                <a:gd name="connsiteX24" fmla="*/ 2448177 w 3048924"/>
                <a:gd name="connsiteY24" fmla="*/ 684803 h 684803"/>
                <a:gd name="connsiteX25" fmla="*/ 2284602 w 3048924"/>
                <a:gd name="connsiteY25" fmla="*/ 684803 h 684803"/>
                <a:gd name="connsiteX26" fmla="*/ 2121028 w 3048924"/>
                <a:gd name="connsiteY26" fmla="*/ 684803 h 684803"/>
                <a:gd name="connsiteX27" fmla="*/ 1899721 w 3048924"/>
                <a:gd name="connsiteY27" fmla="*/ 684803 h 684803"/>
                <a:gd name="connsiteX28" fmla="*/ 1649548 w 3048924"/>
                <a:gd name="connsiteY28" fmla="*/ 684803 h 684803"/>
                <a:gd name="connsiteX29" fmla="*/ 1399375 w 3048924"/>
                <a:gd name="connsiteY29" fmla="*/ 684803 h 684803"/>
                <a:gd name="connsiteX30" fmla="*/ 1206934 w 3048924"/>
                <a:gd name="connsiteY30" fmla="*/ 684803 h 684803"/>
                <a:gd name="connsiteX31" fmla="*/ 1072225 w 3048924"/>
                <a:gd name="connsiteY31" fmla="*/ 684803 h 684803"/>
                <a:gd name="connsiteX32" fmla="*/ 937516 w 3048924"/>
                <a:gd name="connsiteY32" fmla="*/ 684803 h 684803"/>
                <a:gd name="connsiteX33" fmla="*/ 745076 w 3048924"/>
                <a:gd name="connsiteY33" fmla="*/ 684803 h 684803"/>
                <a:gd name="connsiteX34" fmla="*/ 610367 w 3048924"/>
                <a:gd name="connsiteY34" fmla="*/ 684803 h 684803"/>
                <a:gd name="connsiteX35" fmla="*/ 446792 w 3048924"/>
                <a:gd name="connsiteY35" fmla="*/ 684803 h 684803"/>
                <a:gd name="connsiteX36" fmla="*/ 254351 w 3048924"/>
                <a:gd name="connsiteY36" fmla="*/ 684803 h 684803"/>
                <a:gd name="connsiteX37" fmla="*/ 81155 w 3048924"/>
                <a:gd name="connsiteY37" fmla="*/ 684803 h 684803"/>
                <a:gd name="connsiteX38" fmla="*/ 0 w 3048924"/>
                <a:gd name="connsiteY38" fmla="*/ 606858 h 684803"/>
                <a:gd name="connsiteX39" fmla="*/ 0 w 3048924"/>
                <a:gd name="connsiteY39" fmla="*/ 430553 h 684803"/>
                <a:gd name="connsiteX40" fmla="*/ 0 w 3048924"/>
                <a:gd name="connsiteY40" fmla="*/ 270116 h 684803"/>
                <a:gd name="connsiteX41" fmla="*/ 0 w 3048924"/>
                <a:gd name="connsiteY41" fmla="*/ 77944 h 684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048924" h="684803" fill="none" extrusionOk="0">
                  <a:moveTo>
                    <a:pt x="0" y="77944"/>
                  </a:moveTo>
                  <a:cubicBezTo>
                    <a:pt x="-1227" y="24149"/>
                    <a:pt x="22315" y="4172"/>
                    <a:pt x="81155" y="0"/>
                  </a:cubicBezTo>
                  <a:cubicBezTo>
                    <a:pt x="138794" y="-13095"/>
                    <a:pt x="163995" y="23299"/>
                    <a:pt x="244730" y="0"/>
                  </a:cubicBezTo>
                  <a:cubicBezTo>
                    <a:pt x="322599" y="225"/>
                    <a:pt x="332711" y="-2626"/>
                    <a:pt x="379438" y="0"/>
                  </a:cubicBezTo>
                  <a:cubicBezTo>
                    <a:pt x="418694" y="3820"/>
                    <a:pt x="530950" y="834"/>
                    <a:pt x="600745" y="0"/>
                  </a:cubicBezTo>
                  <a:cubicBezTo>
                    <a:pt x="648453" y="-37851"/>
                    <a:pt x="717580" y="24639"/>
                    <a:pt x="850918" y="0"/>
                  </a:cubicBezTo>
                  <a:cubicBezTo>
                    <a:pt x="978013" y="-14713"/>
                    <a:pt x="992298" y="-16273"/>
                    <a:pt x="1043359" y="0"/>
                  </a:cubicBezTo>
                  <a:cubicBezTo>
                    <a:pt x="1095337" y="32303"/>
                    <a:pt x="1134330" y="-14444"/>
                    <a:pt x="1206934" y="0"/>
                  </a:cubicBezTo>
                  <a:cubicBezTo>
                    <a:pt x="1285571" y="-2132"/>
                    <a:pt x="1295333" y="2242"/>
                    <a:pt x="1370509" y="0"/>
                  </a:cubicBezTo>
                  <a:cubicBezTo>
                    <a:pt x="1450516" y="-6163"/>
                    <a:pt x="1458649" y="9655"/>
                    <a:pt x="1505217" y="0"/>
                  </a:cubicBezTo>
                  <a:cubicBezTo>
                    <a:pt x="1557876" y="-12701"/>
                    <a:pt x="1598533" y="4108"/>
                    <a:pt x="1639926" y="0"/>
                  </a:cubicBezTo>
                  <a:cubicBezTo>
                    <a:pt x="1680100" y="-9167"/>
                    <a:pt x="1733112" y="6537"/>
                    <a:pt x="1774634" y="0"/>
                  </a:cubicBezTo>
                  <a:cubicBezTo>
                    <a:pt x="1826518" y="29781"/>
                    <a:pt x="1874344" y="-22043"/>
                    <a:pt x="1909343" y="0"/>
                  </a:cubicBezTo>
                  <a:cubicBezTo>
                    <a:pt x="1948823" y="29415"/>
                    <a:pt x="2083339" y="726"/>
                    <a:pt x="2159516" y="0"/>
                  </a:cubicBezTo>
                  <a:cubicBezTo>
                    <a:pt x="2230287" y="17557"/>
                    <a:pt x="2289128" y="47368"/>
                    <a:pt x="2351957" y="0"/>
                  </a:cubicBezTo>
                  <a:cubicBezTo>
                    <a:pt x="2390759" y="-21108"/>
                    <a:pt x="2509459" y="-27423"/>
                    <a:pt x="2602130" y="0"/>
                  </a:cubicBezTo>
                  <a:cubicBezTo>
                    <a:pt x="2708905" y="-47663"/>
                    <a:pt x="2813575" y="-23072"/>
                    <a:pt x="2967768" y="0"/>
                  </a:cubicBezTo>
                  <a:cubicBezTo>
                    <a:pt x="3006998" y="410"/>
                    <a:pt x="3060087" y="32514"/>
                    <a:pt x="3048924" y="77944"/>
                  </a:cubicBezTo>
                  <a:cubicBezTo>
                    <a:pt x="3040005" y="107724"/>
                    <a:pt x="3060986" y="179297"/>
                    <a:pt x="3048924" y="243670"/>
                  </a:cubicBezTo>
                  <a:cubicBezTo>
                    <a:pt x="3060908" y="297491"/>
                    <a:pt x="3047944" y="342429"/>
                    <a:pt x="3048924" y="414686"/>
                  </a:cubicBezTo>
                  <a:cubicBezTo>
                    <a:pt x="3070899" y="491742"/>
                    <a:pt x="3043704" y="541145"/>
                    <a:pt x="3048924" y="606858"/>
                  </a:cubicBezTo>
                  <a:cubicBezTo>
                    <a:pt x="3057610" y="639172"/>
                    <a:pt x="3016354" y="686518"/>
                    <a:pt x="2967768" y="684803"/>
                  </a:cubicBezTo>
                  <a:cubicBezTo>
                    <a:pt x="2930513" y="662127"/>
                    <a:pt x="2839810" y="684913"/>
                    <a:pt x="2804193" y="684803"/>
                  </a:cubicBezTo>
                  <a:cubicBezTo>
                    <a:pt x="2752519" y="702678"/>
                    <a:pt x="2706595" y="665061"/>
                    <a:pt x="2669484" y="684803"/>
                  </a:cubicBezTo>
                  <a:cubicBezTo>
                    <a:pt x="2646598" y="682519"/>
                    <a:pt x="2525513" y="662446"/>
                    <a:pt x="2448177" y="684803"/>
                  </a:cubicBezTo>
                  <a:cubicBezTo>
                    <a:pt x="2359259" y="690381"/>
                    <a:pt x="2348664" y="693263"/>
                    <a:pt x="2284602" y="684803"/>
                  </a:cubicBezTo>
                  <a:cubicBezTo>
                    <a:pt x="2219807" y="680244"/>
                    <a:pt x="2197684" y="670914"/>
                    <a:pt x="2121028" y="684803"/>
                  </a:cubicBezTo>
                  <a:cubicBezTo>
                    <a:pt x="2045699" y="691070"/>
                    <a:pt x="1954019" y="707728"/>
                    <a:pt x="1899721" y="684803"/>
                  </a:cubicBezTo>
                  <a:cubicBezTo>
                    <a:pt x="1825943" y="661153"/>
                    <a:pt x="1756408" y="666870"/>
                    <a:pt x="1649548" y="684803"/>
                  </a:cubicBezTo>
                  <a:cubicBezTo>
                    <a:pt x="1529728" y="670554"/>
                    <a:pt x="1509519" y="695524"/>
                    <a:pt x="1399375" y="684803"/>
                  </a:cubicBezTo>
                  <a:cubicBezTo>
                    <a:pt x="1285638" y="690685"/>
                    <a:pt x="1242130" y="671953"/>
                    <a:pt x="1206934" y="684803"/>
                  </a:cubicBezTo>
                  <a:cubicBezTo>
                    <a:pt x="1140470" y="696358"/>
                    <a:pt x="1119848" y="661375"/>
                    <a:pt x="1072225" y="684803"/>
                  </a:cubicBezTo>
                  <a:cubicBezTo>
                    <a:pt x="1037379" y="688723"/>
                    <a:pt x="976601" y="699121"/>
                    <a:pt x="937516" y="684803"/>
                  </a:cubicBezTo>
                  <a:cubicBezTo>
                    <a:pt x="889507" y="650098"/>
                    <a:pt x="839623" y="681515"/>
                    <a:pt x="745076" y="684803"/>
                  </a:cubicBezTo>
                  <a:cubicBezTo>
                    <a:pt x="654824" y="683488"/>
                    <a:pt x="651388" y="679533"/>
                    <a:pt x="610367" y="684803"/>
                  </a:cubicBezTo>
                  <a:cubicBezTo>
                    <a:pt x="574048" y="671366"/>
                    <a:pt x="492613" y="667973"/>
                    <a:pt x="446792" y="684803"/>
                  </a:cubicBezTo>
                  <a:cubicBezTo>
                    <a:pt x="400586" y="701477"/>
                    <a:pt x="318313" y="712077"/>
                    <a:pt x="254351" y="684803"/>
                  </a:cubicBezTo>
                  <a:cubicBezTo>
                    <a:pt x="201874" y="675564"/>
                    <a:pt x="120053" y="669749"/>
                    <a:pt x="81155" y="684803"/>
                  </a:cubicBezTo>
                  <a:cubicBezTo>
                    <a:pt x="45330" y="701078"/>
                    <a:pt x="-6878" y="650780"/>
                    <a:pt x="0" y="606858"/>
                  </a:cubicBezTo>
                  <a:cubicBezTo>
                    <a:pt x="6269" y="551609"/>
                    <a:pt x="1697" y="525254"/>
                    <a:pt x="0" y="430553"/>
                  </a:cubicBezTo>
                  <a:cubicBezTo>
                    <a:pt x="1562" y="345369"/>
                    <a:pt x="485" y="340412"/>
                    <a:pt x="0" y="270116"/>
                  </a:cubicBezTo>
                  <a:cubicBezTo>
                    <a:pt x="5357" y="189484"/>
                    <a:pt x="-2476" y="139782"/>
                    <a:pt x="0" y="77944"/>
                  </a:cubicBezTo>
                  <a:close/>
                </a:path>
                <a:path w="3048924" h="684803" stroke="0" extrusionOk="0">
                  <a:moveTo>
                    <a:pt x="0" y="77944"/>
                  </a:moveTo>
                  <a:cubicBezTo>
                    <a:pt x="3174" y="19872"/>
                    <a:pt x="43130" y="-9333"/>
                    <a:pt x="81155" y="0"/>
                  </a:cubicBezTo>
                  <a:cubicBezTo>
                    <a:pt x="194902" y="9166"/>
                    <a:pt x="224091" y="15391"/>
                    <a:pt x="302462" y="0"/>
                  </a:cubicBezTo>
                  <a:cubicBezTo>
                    <a:pt x="381853" y="-804"/>
                    <a:pt x="431705" y="-11639"/>
                    <a:pt x="466036" y="0"/>
                  </a:cubicBezTo>
                  <a:cubicBezTo>
                    <a:pt x="507581" y="3707"/>
                    <a:pt x="556033" y="1979"/>
                    <a:pt x="571879" y="0"/>
                  </a:cubicBezTo>
                  <a:cubicBezTo>
                    <a:pt x="578006" y="9636"/>
                    <a:pt x="668938" y="-16250"/>
                    <a:pt x="735454" y="0"/>
                  </a:cubicBezTo>
                  <a:cubicBezTo>
                    <a:pt x="791537" y="444"/>
                    <a:pt x="808098" y="-4581"/>
                    <a:pt x="841296" y="0"/>
                  </a:cubicBezTo>
                  <a:cubicBezTo>
                    <a:pt x="861055" y="-36422"/>
                    <a:pt x="1014398" y="3181"/>
                    <a:pt x="1091469" y="0"/>
                  </a:cubicBezTo>
                  <a:cubicBezTo>
                    <a:pt x="1155281" y="13456"/>
                    <a:pt x="1167563" y="5840"/>
                    <a:pt x="1226178" y="0"/>
                  </a:cubicBezTo>
                  <a:cubicBezTo>
                    <a:pt x="1263725" y="20473"/>
                    <a:pt x="1344254" y="-14436"/>
                    <a:pt x="1447485" y="0"/>
                  </a:cubicBezTo>
                  <a:cubicBezTo>
                    <a:pt x="1547727" y="-8012"/>
                    <a:pt x="1551977" y="-4833"/>
                    <a:pt x="1582194" y="0"/>
                  </a:cubicBezTo>
                  <a:cubicBezTo>
                    <a:pt x="1587161" y="-4584"/>
                    <a:pt x="1780588" y="-7507"/>
                    <a:pt x="1832367" y="0"/>
                  </a:cubicBezTo>
                  <a:cubicBezTo>
                    <a:pt x="1910702" y="-12347"/>
                    <a:pt x="1902662" y="3743"/>
                    <a:pt x="1967075" y="0"/>
                  </a:cubicBezTo>
                  <a:cubicBezTo>
                    <a:pt x="2022022" y="-5715"/>
                    <a:pt x="2116719" y="8108"/>
                    <a:pt x="2159516" y="0"/>
                  </a:cubicBezTo>
                  <a:cubicBezTo>
                    <a:pt x="2193118" y="-26368"/>
                    <a:pt x="2357924" y="-22119"/>
                    <a:pt x="2409689" y="0"/>
                  </a:cubicBezTo>
                  <a:cubicBezTo>
                    <a:pt x="2466792" y="14123"/>
                    <a:pt x="2496412" y="14470"/>
                    <a:pt x="2573264" y="0"/>
                  </a:cubicBezTo>
                  <a:cubicBezTo>
                    <a:pt x="2611773" y="5313"/>
                    <a:pt x="2665273" y="8160"/>
                    <a:pt x="2736838" y="0"/>
                  </a:cubicBezTo>
                  <a:cubicBezTo>
                    <a:pt x="2807295" y="-5718"/>
                    <a:pt x="2887141" y="25317"/>
                    <a:pt x="2967768" y="0"/>
                  </a:cubicBezTo>
                  <a:cubicBezTo>
                    <a:pt x="3022066" y="-3165"/>
                    <a:pt x="3047083" y="23348"/>
                    <a:pt x="3048924" y="77944"/>
                  </a:cubicBezTo>
                  <a:cubicBezTo>
                    <a:pt x="3037375" y="142134"/>
                    <a:pt x="3042505" y="176860"/>
                    <a:pt x="3048924" y="248959"/>
                  </a:cubicBezTo>
                  <a:cubicBezTo>
                    <a:pt x="3053567" y="321176"/>
                    <a:pt x="3055656" y="334177"/>
                    <a:pt x="3048924" y="409397"/>
                  </a:cubicBezTo>
                  <a:cubicBezTo>
                    <a:pt x="3037982" y="483765"/>
                    <a:pt x="3045659" y="504832"/>
                    <a:pt x="3048924" y="606858"/>
                  </a:cubicBezTo>
                  <a:cubicBezTo>
                    <a:pt x="3054914" y="648377"/>
                    <a:pt x="3023187" y="699938"/>
                    <a:pt x="2967768" y="684803"/>
                  </a:cubicBezTo>
                  <a:cubicBezTo>
                    <a:pt x="2898011" y="688130"/>
                    <a:pt x="2849124" y="686139"/>
                    <a:pt x="2775327" y="684803"/>
                  </a:cubicBezTo>
                  <a:cubicBezTo>
                    <a:pt x="2701782" y="672730"/>
                    <a:pt x="2681947" y="690487"/>
                    <a:pt x="2640618" y="684803"/>
                  </a:cubicBezTo>
                  <a:cubicBezTo>
                    <a:pt x="2593901" y="681249"/>
                    <a:pt x="2543531" y="725161"/>
                    <a:pt x="2477043" y="684803"/>
                  </a:cubicBezTo>
                  <a:cubicBezTo>
                    <a:pt x="2408359" y="668669"/>
                    <a:pt x="2321609" y="677794"/>
                    <a:pt x="2255737" y="684803"/>
                  </a:cubicBezTo>
                  <a:cubicBezTo>
                    <a:pt x="2203181" y="685936"/>
                    <a:pt x="2174123" y="682443"/>
                    <a:pt x="2121028" y="684803"/>
                  </a:cubicBezTo>
                  <a:cubicBezTo>
                    <a:pt x="2064362" y="693762"/>
                    <a:pt x="2046678" y="674434"/>
                    <a:pt x="2015185" y="684803"/>
                  </a:cubicBezTo>
                  <a:cubicBezTo>
                    <a:pt x="1983092" y="681647"/>
                    <a:pt x="1869191" y="677783"/>
                    <a:pt x="1822744" y="684803"/>
                  </a:cubicBezTo>
                  <a:cubicBezTo>
                    <a:pt x="1779696" y="687957"/>
                    <a:pt x="1754815" y="679066"/>
                    <a:pt x="1716902" y="684803"/>
                  </a:cubicBezTo>
                  <a:cubicBezTo>
                    <a:pt x="1683107" y="675371"/>
                    <a:pt x="1611049" y="698478"/>
                    <a:pt x="1553327" y="684803"/>
                  </a:cubicBezTo>
                  <a:cubicBezTo>
                    <a:pt x="1521497" y="706502"/>
                    <a:pt x="1464868" y="683109"/>
                    <a:pt x="1418619" y="684803"/>
                  </a:cubicBezTo>
                  <a:cubicBezTo>
                    <a:pt x="1388421" y="673181"/>
                    <a:pt x="1269352" y="709628"/>
                    <a:pt x="1226178" y="684803"/>
                  </a:cubicBezTo>
                  <a:cubicBezTo>
                    <a:pt x="1179940" y="695915"/>
                    <a:pt x="1146992" y="692946"/>
                    <a:pt x="1091469" y="684803"/>
                  </a:cubicBezTo>
                  <a:cubicBezTo>
                    <a:pt x="1045386" y="688308"/>
                    <a:pt x="1030341" y="688048"/>
                    <a:pt x="985627" y="684803"/>
                  </a:cubicBezTo>
                  <a:cubicBezTo>
                    <a:pt x="954497" y="724646"/>
                    <a:pt x="830073" y="658287"/>
                    <a:pt x="735454" y="684803"/>
                  </a:cubicBezTo>
                  <a:cubicBezTo>
                    <a:pt x="623006" y="694686"/>
                    <a:pt x="556867" y="686652"/>
                    <a:pt x="485281" y="684803"/>
                  </a:cubicBezTo>
                  <a:cubicBezTo>
                    <a:pt x="413501" y="674543"/>
                    <a:pt x="322988" y="688857"/>
                    <a:pt x="263974" y="684803"/>
                  </a:cubicBezTo>
                  <a:cubicBezTo>
                    <a:pt x="222565" y="668685"/>
                    <a:pt x="122857" y="690217"/>
                    <a:pt x="81155" y="684803"/>
                  </a:cubicBezTo>
                  <a:cubicBezTo>
                    <a:pt x="39696" y="697152"/>
                    <a:pt x="-5059" y="638468"/>
                    <a:pt x="0" y="606858"/>
                  </a:cubicBezTo>
                  <a:cubicBezTo>
                    <a:pt x="-273" y="536933"/>
                    <a:pt x="-3711" y="513117"/>
                    <a:pt x="0" y="425264"/>
                  </a:cubicBezTo>
                  <a:cubicBezTo>
                    <a:pt x="-2677" y="344847"/>
                    <a:pt x="6063" y="298183"/>
                    <a:pt x="0" y="243670"/>
                  </a:cubicBezTo>
                  <a:cubicBezTo>
                    <a:pt x="-13633" y="199553"/>
                    <a:pt x="-2472" y="120068"/>
                    <a:pt x="0" y="77944"/>
                  </a:cubicBezTo>
                  <a:close/>
                </a:path>
                <a:path w="3048924" h="684803" fill="none" stroke="0" extrusionOk="0">
                  <a:moveTo>
                    <a:pt x="0" y="77944"/>
                  </a:moveTo>
                  <a:cubicBezTo>
                    <a:pt x="-469" y="34967"/>
                    <a:pt x="41413" y="-10540"/>
                    <a:pt x="81155" y="0"/>
                  </a:cubicBezTo>
                  <a:cubicBezTo>
                    <a:pt x="139477" y="9820"/>
                    <a:pt x="181449" y="3916"/>
                    <a:pt x="244730" y="0"/>
                  </a:cubicBezTo>
                  <a:cubicBezTo>
                    <a:pt x="322935" y="-5056"/>
                    <a:pt x="333590" y="-509"/>
                    <a:pt x="379438" y="0"/>
                  </a:cubicBezTo>
                  <a:cubicBezTo>
                    <a:pt x="433539" y="-7854"/>
                    <a:pt x="535019" y="23709"/>
                    <a:pt x="600745" y="0"/>
                  </a:cubicBezTo>
                  <a:cubicBezTo>
                    <a:pt x="658951" y="14848"/>
                    <a:pt x="732675" y="26021"/>
                    <a:pt x="850918" y="0"/>
                  </a:cubicBezTo>
                  <a:cubicBezTo>
                    <a:pt x="975378" y="-8742"/>
                    <a:pt x="999412" y="-15298"/>
                    <a:pt x="1043359" y="0"/>
                  </a:cubicBezTo>
                  <a:cubicBezTo>
                    <a:pt x="1097955" y="13383"/>
                    <a:pt x="1131582" y="12511"/>
                    <a:pt x="1206934" y="0"/>
                  </a:cubicBezTo>
                  <a:cubicBezTo>
                    <a:pt x="1284877" y="660"/>
                    <a:pt x="1299518" y="8057"/>
                    <a:pt x="1370509" y="0"/>
                  </a:cubicBezTo>
                  <a:cubicBezTo>
                    <a:pt x="1407131" y="4593"/>
                    <a:pt x="1456939" y="1915"/>
                    <a:pt x="1505217" y="0"/>
                  </a:cubicBezTo>
                  <a:cubicBezTo>
                    <a:pt x="1546412" y="-4352"/>
                    <a:pt x="1608953" y="-6410"/>
                    <a:pt x="1639926" y="0"/>
                  </a:cubicBezTo>
                  <a:cubicBezTo>
                    <a:pt x="1668425" y="12538"/>
                    <a:pt x="1737838" y="11896"/>
                    <a:pt x="1774634" y="0"/>
                  </a:cubicBezTo>
                  <a:cubicBezTo>
                    <a:pt x="1827105" y="4772"/>
                    <a:pt x="1854440" y="-24727"/>
                    <a:pt x="1909343" y="0"/>
                  </a:cubicBezTo>
                  <a:cubicBezTo>
                    <a:pt x="1946529" y="22620"/>
                    <a:pt x="2098402" y="6061"/>
                    <a:pt x="2159516" y="0"/>
                  </a:cubicBezTo>
                  <a:cubicBezTo>
                    <a:pt x="2227336" y="-1261"/>
                    <a:pt x="2296982" y="-4554"/>
                    <a:pt x="2351957" y="0"/>
                  </a:cubicBezTo>
                  <a:cubicBezTo>
                    <a:pt x="2426436" y="-2634"/>
                    <a:pt x="2507049" y="-15419"/>
                    <a:pt x="2602130" y="0"/>
                  </a:cubicBezTo>
                  <a:cubicBezTo>
                    <a:pt x="2736844" y="47925"/>
                    <a:pt x="2816111" y="46711"/>
                    <a:pt x="2967768" y="0"/>
                  </a:cubicBezTo>
                  <a:cubicBezTo>
                    <a:pt x="3021549" y="-9104"/>
                    <a:pt x="3053787" y="24339"/>
                    <a:pt x="3048924" y="77944"/>
                  </a:cubicBezTo>
                  <a:cubicBezTo>
                    <a:pt x="3064411" y="113200"/>
                    <a:pt x="3048505" y="184239"/>
                    <a:pt x="3048924" y="243670"/>
                  </a:cubicBezTo>
                  <a:cubicBezTo>
                    <a:pt x="3049877" y="301975"/>
                    <a:pt x="3042434" y="345504"/>
                    <a:pt x="3048924" y="414686"/>
                  </a:cubicBezTo>
                  <a:cubicBezTo>
                    <a:pt x="3052319" y="472064"/>
                    <a:pt x="3046419" y="557832"/>
                    <a:pt x="3048924" y="606858"/>
                  </a:cubicBezTo>
                  <a:cubicBezTo>
                    <a:pt x="3048442" y="678292"/>
                    <a:pt x="3016992" y="683102"/>
                    <a:pt x="2967768" y="684803"/>
                  </a:cubicBezTo>
                  <a:cubicBezTo>
                    <a:pt x="2908500" y="691036"/>
                    <a:pt x="2855259" y="675911"/>
                    <a:pt x="2804193" y="684803"/>
                  </a:cubicBezTo>
                  <a:cubicBezTo>
                    <a:pt x="2752422" y="690056"/>
                    <a:pt x="2699532" y="686615"/>
                    <a:pt x="2669484" y="684803"/>
                  </a:cubicBezTo>
                  <a:cubicBezTo>
                    <a:pt x="2655653" y="684487"/>
                    <a:pt x="2526931" y="684305"/>
                    <a:pt x="2448177" y="684803"/>
                  </a:cubicBezTo>
                  <a:cubicBezTo>
                    <a:pt x="2362476" y="683511"/>
                    <a:pt x="2343659" y="687145"/>
                    <a:pt x="2284602" y="684803"/>
                  </a:cubicBezTo>
                  <a:cubicBezTo>
                    <a:pt x="2224513" y="688184"/>
                    <a:pt x="2194117" y="679851"/>
                    <a:pt x="2121028" y="684803"/>
                  </a:cubicBezTo>
                  <a:cubicBezTo>
                    <a:pt x="2033958" y="691549"/>
                    <a:pt x="1973835" y="652114"/>
                    <a:pt x="1899721" y="684803"/>
                  </a:cubicBezTo>
                  <a:cubicBezTo>
                    <a:pt x="1824384" y="655781"/>
                    <a:pt x="1768896" y="676841"/>
                    <a:pt x="1649548" y="684803"/>
                  </a:cubicBezTo>
                  <a:cubicBezTo>
                    <a:pt x="1540768" y="686057"/>
                    <a:pt x="1500542" y="668766"/>
                    <a:pt x="1399375" y="684803"/>
                  </a:cubicBezTo>
                  <a:cubicBezTo>
                    <a:pt x="1298379" y="705663"/>
                    <a:pt x="1267905" y="685726"/>
                    <a:pt x="1206934" y="684803"/>
                  </a:cubicBezTo>
                  <a:cubicBezTo>
                    <a:pt x="1145324" y="673892"/>
                    <a:pt x="1113447" y="673161"/>
                    <a:pt x="1072225" y="684803"/>
                  </a:cubicBezTo>
                  <a:cubicBezTo>
                    <a:pt x="1023624" y="689464"/>
                    <a:pt x="993753" y="689698"/>
                    <a:pt x="937516" y="684803"/>
                  </a:cubicBezTo>
                  <a:cubicBezTo>
                    <a:pt x="888315" y="672657"/>
                    <a:pt x="838402" y="677983"/>
                    <a:pt x="745076" y="684803"/>
                  </a:cubicBezTo>
                  <a:cubicBezTo>
                    <a:pt x="657066" y="684854"/>
                    <a:pt x="651549" y="679199"/>
                    <a:pt x="610367" y="684803"/>
                  </a:cubicBezTo>
                  <a:cubicBezTo>
                    <a:pt x="568102" y="682300"/>
                    <a:pt x="478594" y="684667"/>
                    <a:pt x="446792" y="684803"/>
                  </a:cubicBezTo>
                  <a:cubicBezTo>
                    <a:pt x="422808" y="702080"/>
                    <a:pt x="300168" y="705332"/>
                    <a:pt x="254351" y="684803"/>
                  </a:cubicBezTo>
                  <a:cubicBezTo>
                    <a:pt x="198650" y="693105"/>
                    <a:pt x="140004" y="663367"/>
                    <a:pt x="81155" y="684803"/>
                  </a:cubicBezTo>
                  <a:cubicBezTo>
                    <a:pt x="39564" y="695754"/>
                    <a:pt x="-866" y="659048"/>
                    <a:pt x="0" y="606858"/>
                  </a:cubicBezTo>
                  <a:cubicBezTo>
                    <a:pt x="4771" y="545549"/>
                    <a:pt x="-9704" y="514140"/>
                    <a:pt x="0" y="430553"/>
                  </a:cubicBezTo>
                  <a:cubicBezTo>
                    <a:pt x="1645" y="345400"/>
                    <a:pt x="1406" y="342828"/>
                    <a:pt x="0" y="270116"/>
                  </a:cubicBezTo>
                  <a:cubicBezTo>
                    <a:pt x="-6176" y="182557"/>
                    <a:pt x="5042" y="123772"/>
                    <a:pt x="0" y="77944"/>
                  </a:cubicBezTo>
                  <a:close/>
                </a:path>
                <a:path w="3048924" h="684803" fill="none" stroke="0" extrusionOk="0">
                  <a:moveTo>
                    <a:pt x="0" y="77944"/>
                  </a:moveTo>
                  <a:cubicBezTo>
                    <a:pt x="2392" y="27327"/>
                    <a:pt x="27795" y="3177"/>
                    <a:pt x="81155" y="0"/>
                  </a:cubicBezTo>
                  <a:cubicBezTo>
                    <a:pt x="141600" y="-5267"/>
                    <a:pt x="167892" y="20987"/>
                    <a:pt x="244730" y="0"/>
                  </a:cubicBezTo>
                  <a:cubicBezTo>
                    <a:pt x="322979" y="-219"/>
                    <a:pt x="332467" y="-2291"/>
                    <a:pt x="379438" y="0"/>
                  </a:cubicBezTo>
                  <a:cubicBezTo>
                    <a:pt x="425789" y="-2582"/>
                    <a:pt x="532554" y="11787"/>
                    <a:pt x="600745" y="0"/>
                  </a:cubicBezTo>
                  <a:cubicBezTo>
                    <a:pt x="657602" y="-10858"/>
                    <a:pt x="729845" y="27610"/>
                    <a:pt x="850918" y="0"/>
                  </a:cubicBezTo>
                  <a:cubicBezTo>
                    <a:pt x="976070" y="-13063"/>
                    <a:pt x="996369" y="-12524"/>
                    <a:pt x="1043359" y="0"/>
                  </a:cubicBezTo>
                  <a:cubicBezTo>
                    <a:pt x="1097502" y="25984"/>
                    <a:pt x="1131039" y="-248"/>
                    <a:pt x="1206934" y="0"/>
                  </a:cubicBezTo>
                  <a:cubicBezTo>
                    <a:pt x="1286359" y="-77"/>
                    <a:pt x="1295849" y="3305"/>
                    <a:pt x="1370509" y="0"/>
                  </a:cubicBezTo>
                  <a:cubicBezTo>
                    <a:pt x="1448406" y="-4764"/>
                    <a:pt x="1465359" y="6139"/>
                    <a:pt x="1505217" y="0"/>
                  </a:cubicBezTo>
                  <a:cubicBezTo>
                    <a:pt x="1556035" y="-10917"/>
                    <a:pt x="1598657" y="104"/>
                    <a:pt x="1639926" y="0"/>
                  </a:cubicBezTo>
                  <a:cubicBezTo>
                    <a:pt x="1677107" y="-5421"/>
                    <a:pt x="1736699" y="6858"/>
                    <a:pt x="1774634" y="0"/>
                  </a:cubicBezTo>
                  <a:cubicBezTo>
                    <a:pt x="1832452" y="23403"/>
                    <a:pt x="1869840" y="-20310"/>
                    <a:pt x="1909343" y="0"/>
                  </a:cubicBezTo>
                  <a:cubicBezTo>
                    <a:pt x="1948251" y="21996"/>
                    <a:pt x="2096472" y="4536"/>
                    <a:pt x="2159516" y="0"/>
                  </a:cubicBezTo>
                  <a:cubicBezTo>
                    <a:pt x="2217852" y="4487"/>
                    <a:pt x="2302398" y="27726"/>
                    <a:pt x="2351957" y="0"/>
                  </a:cubicBezTo>
                  <a:cubicBezTo>
                    <a:pt x="2417392" y="-12947"/>
                    <a:pt x="2506307" y="-21450"/>
                    <a:pt x="2602130" y="0"/>
                  </a:cubicBezTo>
                  <a:cubicBezTo>
                    <a:pt x="2714952" y="-32582"/>
                    <a:pt x="2809357" y="2637"/>
                    <a:pt x="2967768" y="0"/>
                  </a:cubicBezTo>
                  <a:cubicBezTo>
                    <a:pt x="3005146" y="-4307"/>
                    <a:pt x="3049161" y="23999"/>
                    <a:pt x="3048924" y="77944"/>
                  </a:cubicBezTo>
                  <a:cubicBezTo>
                    <a:pt x="3053769" y="107409"/>
                    <a:pt x="3044480" y="182001"/>
                    <a:pt x="3048924" y="243670"/>
                  </a:cubicBezTo>
                  <a:cubicBezTo>
                    <a:pt x="3058930" y="303119"/>
                    <a:pt x="3035036" y="339740"/>
                    <a:pt x="3048924" y="414686"/>
                  </a:cubicBezTo>
                  <a:cubicBezTo>
                    <a:pt x="3050390" y="481626"/>
                    <a:pt x="3047212" y="552148"/>
                    <a:pt x="3048924" y="606858"/>
                  </a:cubicBezTo>
                  <a:cubicBezTo>
                    <a:pt x="3051717" y="653786"/>
                    <a:pt x="3018350" y="687182"/>
                    <a:pt x="2967768" y="684803"/>
                  </a:cubicBezTo>
                  <a:cubicBezTo>
                    <a:pt x="2924282" y="666900"/>
                    <a:pt x="2846940" y="688536"/>
                    <a:pt x="2804193" y="684803"/>
                  </a:cubicBezTo>
                  <a:cubicBezTo>
                    <a:pt x="2745567" y="706191"/>
                    <a:pt x="2703029" y="669231"/>
                    <a:pt x="2669484" y="684803"/>
                  </a:cubicBezTo>
                  <a:cubicBezTo>
                    <a:pt x="2649823" y="684451"/>
                    <a:pt x="2526104" y="670131"/>
                    <a:pt x="2448177" y="684803"/>
                  </a:cubicBezTo>
                  <a:cubicBezTo>
                    <a:pt x="2360345" y="688952"/>
                    <a:pt x="2347040" y="690403"/>
                    <a:pt x="2284602" y="684803"/>
                  </a:cubicBezTo>
                  <a:cubicBezTo>
                    <a:pt x="2222065" y="686638"/>
                    <a:pt x="2197048" y="673447"/>
                    <a:pt x="2121028" y="684803"/>
                  </a:cubicBezTo>
                  <a:cubicBezTo>
                    <a:pt x="2034092" y="700549"/>
                    <a:pt x="1969506" y="689642"/>
                    <a:pt x="1899721" y="684803"/>
                  </a:cubicBezTo>
                  <a:cubicBezTo>
                    <a:pt x="1833675" y="654149"/>
                    <a:pt x="1773512" y="682439"/>
                    <a:pt x="1649548" y="684803"/>
                  </a:cubicBezTo>
                  <a:cubicBezTo>
                    <a:pt x="1538964" y="677753"/>
                    <a:pt x="1505624" y="692513"/>
                    <a:pt x="1399375" y="684803"/>
                  </a:cubicBezTo>
                  <a:cubicBezTo>
                    <a:pt x="1289541" y="692840"/>
                    <a:pt x="1256976" y="669209"/>
                    <a:pt x="1206934" y="684803"/>
                  </a:cubicBezTo>
                  <a:cubicBezTo>
                    <a:pt x="1145134" y="692329"/>
                    <a:pt x="1111243" y="661996"/>
                    <a:pt x="1072225" y="684803"/>
                  </a:cubicBezTo>
                  <a:cubicBezTo>
                    <a:pt x="1028690" y="679992"/>
                    <a:pt x="987279" y="694915"/>
                    <a:pt x="937516" y="684803"/>
                  </a:cubicBezTo>
                  <a:cubicBezTo>
                    <a:pt x="877869" y="654147"/>
                    <a:pt x="847163" y="682020"/>
                    <a:pt x="745076" y="684803"/>
                  </a:cubicBezTo>
                  <a:cubicBezTo>
                    <a:pt x="656807" y="685024"/>
                    <a:pt x="650846" y="679255"/>
                    <a:pt x="610367" y="684803"/>
                  </a:cubicBezTo>
                  <a:cubicBezTo>
                    <a:pt x="570702" y="674720"/>
                    <a:pt x="492999" y="678425"/>
                    <a:pt x="446792" y="684803"/>
                  </a:cubicBezTo>
                  <a:cubicBezTo>
                    <a:pt x="419143" y="699313"/>
                    <a:pt x="303537" y="711450"/>
                    <a:pt x="254351" y="684803"/>
                  </a:cubicBezTo>
                  <a:cubicBezTo>
                    <a:pt x="200096" y="680889"/>
                    <a:pt x="123606" y="663813"/>
                    <a:pt x="81155" y="684803"/>
                  </a:cubicBezTo>
                  <a:cubicBezTo>
                    <a:pt x="39224" y="698486"/>
                    <a:pt x="899" y="657929"/>
                    <a:pt x="0" y="606858"/>
                  </a:cubicBezTo>
                  <a:cubicBezTo>
                    <a:pt x="7974" y="548868"/>
                    <a:pt x="-7675" y="518224"/>
                    <a:pt x="0" y="430553"/>
                  </a:cubicBezTo>
                  <a:cubicBezTo>
                    <a:pt x="1677" y="346124"/>
                    <a:pt x="894" y="341366"/>
                    <a:pt x="0" y="270116"/>
                  </a:cubicBezTo>
                  <a:cubicBezTo>
                    <a:pt x="-7608" y="190101"/>
                    <a:pt x="-1235" y="134435"/>
                    <a:pt x="0" y="77944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19050">
              <a:solidFill>
                <a:schemeClr val="tx1"/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4236762247">
                    <a:custGeom>
                      <a:avLst/>
                      <a:gdLst>
                        <a:gd name="connsiteX0" fmla="*/ 0 w 7090518"/>
                        <a:gd name="connsiteY0" fmla="*/ 77944 h 684803"/>
                        <a:gd name="connsiteX1" fmla="*/ 188733 w 7090518"/>
                        <a:gd name="connsiteY1" fmla="*/ 0 h 684803"/>
                        <a:gd name="connsiteX2" fmla="*/ 569140 w 7090518"/>
                        <a:gd name="connsiteY2" fmla="*/ 0 h 684803"/>
                        <a:gd name="connsiteX3" fmla="*/ 882415 w 7090518"/>
                        <a:gd name="connsiteY3" fmla="*/ 0 h 684803"/>
                        <a:gd name="connsiteX4" fmla="*/ 1397083 w 7090518"/>
                        <a:gd name="connsiteY4" fmla="*/ 0 h 684803"/>
                        <a:gd name="connsiteX5" fmla="*/ 1978880 w 7090518"/>
                        <a:gd name="connsiteY5" fmla="*/ 0 h 684803"/>
                        <a:gd name="connsiteX6" fmla="*/ 2426417 w 7090518"/>
                        <a:gd name="connsiteY6" fmla="*/ 0 h 684803"/>
                        <a:gd name="connsiteX7" fmla="*/ 2806823 w 7090518"/>
                        <a:gd name="connsiteY7" fmla="*/ 0 h 684803"/>
                        <a:gd name="connsiteX8" fmla="*/ 3187229 w 7090518"/>
                        <a:gd name="connsiteY8" fmla="*/ 0 h 684803"/>
                        <a:gd name="connsiteX9" fmla="*/ 3500505 w 7090518"/>
                        <a:gd name="connsiteY9" fmla="*/ 0 h 684803"/>
                        <a:gd name="connsiteX10" fmla="*/ 3813780 w 7090518"/>
                        <a:gd name="connsiteY10" fmla="*/ 0 h 684803"/>
                        <a:gd name="connsiteX11" fmla="*/ 4127056 w 7090518"/>
                        <a:gd name="connsiteY11" fmla="*/ 0 h 684803"/>
                        <a:gd name="connsiteX12" fmla="*/ 4440332 w 7090518"/>
                        <a:gd name="connsiteY12" fmla="*/ 0 h 684803"/>
                        <a:gd name="connsiteX13" fmla="*/ 5022130 w 7090518"/>
                        <a:gd name="connsiteY13" fmla="*/ 0 h 684803"/>
                        <a:gd name="connsiteX14" fmla="*/ 5469666 w 7090518"/>
                        <a:gd name="connsiteY14" fmla="*/ 0 h 684803"/>
                        <a:gd name="connsiteX15" fmla="*/ 6051464 w 7090518"/>
                        <a:gd name="connsiteY15" fmla="*/ 0 h 684803"/>
                        <a:gd name="connsiteX16" fmla="*/ 6901784 w 7090518"/>
                        <a:gd name="connsiteY16" fmla="*/ 0 h 684803"/>
                        <a:gd name="connsiteX17" fmla="*/ 7090518 w 7090518"/>
                        <a:gd name="connsiteY17" fmla="*/ 77944 h 684803"/>
                        <a:gd name="connsiteX18" fmla="*/ 7090518 w 7090518"/>
                        <a:gd name="connsiteY18" fmla="*/ 243670 h 684803"/>
                        <a:gd name="connsiteX19" fmla="*/ 7090518 w 7090518"/>
                        <a:gd name="connsiteY19" fmla="*/ 414686 h 684803"/>
                        <a:gd name="connsiteX20" fmla="*/ 7090518 w 7090518"/>
                        <a:gd name="connsiteY20" fmla="*/ 606858 h 684803"/>
                        <a:gd name="connsiteX21" fmla="*/ 6901784 w 7090518"/>
                        <a:gd name="connsiteY21" fmla="*/ 684803 h 684803"/>
                        <a:gd name="connsiteX22" fmla="*/ 6521377 w 7090518"/>
                        <a:gd name="connsiteY22" fmla="*/ 684803 h 684803"/>
                        <a:gd name="connsiteX23" fmla="*/ 6208102 w 7090518"/>
                        <a:gd name="connsiteY23" fmla="*/ 684803 h 684803"/>
                        <a:gd name="connsiteX24" fmla="*/ 5693434 w 7090518"/>
                        <a:gd name="connsiteY24" fmla="*/ 684803 h 684803"/>
                        <a:gd name="connsiteX25" fmla="*/ 5313028 w 7090518"/>
                        <a:gd name="connsiteY25" fmla="*/ 684803 h 684803"/>
                        <a:gd name="connsiteX26" fmla="*/ 4932623 w 7090518"/>
                        <a:gd name="connsiteY26" fmla="*/ 684803 h 684803"/>
                        <a:gd name="connsiteX27" fmla="*/ 4417955 w 7090518"/>
                        <a:gd name="connsiteY27" fmla="*/ 684803 h 684803"/>
                        <a:gd name="connsiteX28" fmla="*/ 3836157 w 7090518"/>
                        <a:gd name="connsiteY28" fmla="*/ 684803 h 684803"/>
                        <a:gd name="connsiteX29" fmla="*/ 3254360 w 7090518"/>
                        <a:gd name="connsiteY29" fmla="*/ 684803 h 684803"/>
                        <a:gd name="connsiteX30" fmla="*/ 2806823 w 7090518"/>
                        <a:gd name="connsiteY30" fmla="*/ 684803 h 684803"/>
                        <a:gd name="connsiteX31" fmla="*/ 2493547 w 7090518"/>
                        <a:gd name="connsiteY31" fmla="*/ 684803 h 684803"/>
                        <a:gd name="connsiteX32" fmla="*/ 2180271 w 7090518"/>
                        <a:gd name="connsiteY32" fmla="*/ 684803 h 684803"/>
                        <a:gd name="connsiteX33" fmla="*/ 1732735 w 7090518"/>
                        <a:gd name="connsiteY33" fmla="*/ 684803 h 684803"/>
                        <a:gd name="connsiteX34" fmla="*/ 1419459 w 7090518"/>
                        <a:gd name="connsiteY34" fmla="*/ 684803 h 684803"/>
                        <a:gd name="connsiteX35" fmla="*/ 1039053 w 7090518"/>
                        <a:gd name="connsiteY35" fmla="*/ 684803 h 684803"/>
                        <a:gd name="connsiteX36" fmla="*/ 591516 w 7090518"/>
                        <a:gd name="connsiteY36" fmla="*/ 684803 h 684803"/>
                        <a:gd name="connsiteX37" fmla="*/ 188733 w 7090518"/>
                        <a:gd name="connsiteY37" fmla="*/ 684803 h 684803"/>
                        <a:gd name="connsiteX38" fmla="*/ 0 w 7090518"/>
                        <a:gd name="connsiteY38" fmla="*/ 606858 h 684803"/>
                        <a:gd name="connsiteX39" fmla="*/ 0 w 7090518"/>
                        <a:gd name="connsiteY39" fmla="*/ 430553 h 684803"/>
                        <a:gd name="connsiteX40" fmla="*/ 0 w 7090518"/>
                        <a:gd name="connsiteY40" fmla="*/ 270116 h 684803"/>
                        <a:gd name="connsiteX41" fmla="*/ 0 w 7090518"/>
                        <a:gd name="connsiteY41" fmla="*/ 77944 h 684803"/>
                        <a:gd name="connsiteX0" fmla="*/ 0 w 7090518"/>
                        <a:gd name="connsiteY0" fmla="*/ 77944 h 684803"/>
                        <a:gd name="connsiteX1" fmla="*/ 188733 w 7090518"/>
                        <a:gd name="connsiteY1" fmla="*/ 0 h 684803"/>
                        <a:gd name="connsiteX2" fmla="*/ 703400 w 7090518"/>
                        <a:gd name="connsiteY2" fmla="*/ 0 h 684803"/>
                        <a:gd name="connsiteX3" fmla="*/ 1083806 w 7090518"/>
                        <a:gd name="connsiteY3" fmla="*/ 0 h 684803"/>
                        <a:gd name="connsiteX4" fmla="*/ 1329952 w 7090518"/>
                        <a:gd name="connsiteY4" fmla="*/ 0 h 684803"/>
                        <a:gd name="connsiteX5" fmla="*/ 1710358 w 7090518"/>
                        <a:gd name="connsiteY5" fmla="*/ 0 h 684803"/>
                        <a:gd name="connsiteX6" fmla="*/ 1956503 w 7090518"/>
                        <a:gd name="connsiteY6" fmla="*/ 0 h 684803"/>
                        <a:gd name="connsiteX7" fmla="*/ 2538301 w 7090518"/>
                        <a:gd name="connsiteY7" fmla="*/ 0 h 684803"/>
                        <a:gd name="connsiteX8" fmla="*/ 2851577 w 7090518"/>
                        <a:gd name="connsiteY8" fmla="*/ 0 h 684803"/>
                        <a:gd name="connsiteX9" fmla="*/ 3366244 w 7090518"/>
                        <a:gd name="connsiteY9" fmla="*/ 0 h 684803"/>
                        <a:gd name="connsiteX10" fmla="*/ 3679520 w 7090518"/>
                        <a:gd name="connsiteY10" fmla="*/ 0 h 684803"/>
                        <a:gd name="connsiteX11" fmla="*/ 4261317 w 7090518"/>
                        <a:gd name="connsiteY11" fmla="*/ 0 h 684803"/>
                        <a:gd name="connsiteX12" fmla="*/ 4574593 w 7090518"/>
                        <a:gd name="connsiteY12" fmla="*/ 0 h 684803"/>
                        <a:gd name="connsiteX13" fmla="*/ 5022130 w 7090518"/>
                        <a:gd name="connsiteY13" fmla="*/ 0 h 684803"/>
                        <a:gd name="connsiteX14" fmla="*/ 5603927 w 7090518"/>
                        <a:gd name="connsiteY14" fmla="*/ 0 h 684803"/>
                        <a:gd name="connsiteX15" fmla="*/ 5984334 w 7090518"/>
                        <a:gd name="connsiteY15" fmla="*/ 0 h 684803"/>
                        <a:gd name="connsiteX16" fmla="*/ 6364739 w 7090518"/>
                        <a:gd name="connsiteY16" fmla="*/ 0 h 684803"/>
                        <a:gd name="connsiteX17" fmla="*/ 6901784 w 7090518"/>
                        <a:gd name="connsiteY17" fmla="*/ 0 h 684803"/>
                        <a:gd name="connsiteX18" fmla="*/ 7090518 w 7090518"/>
                        <a:gd name="connsiteY18" fmla="*/ 77944 h 684803"/>
                        <a:gd name="connsiteX19" fmla="*/ 7090518 w 7090518"/>
                        <a:gd name="connsiteY19" fmla="*/ 248959 h 684803"/>
                        <a:gd name="connsiteX20" fmla="*/ 7090518 w 7090518"/>
                        <a:gd name="connsiteY20" fmla="*/ 409397 h 684803"/>
                        <a:gd name="connsiteX21" fmla="*/ 7090518 w 7090518"/>
                        <a:gd name="connsiteY21" fmla="*/ 606858 h 684803"/>
                        <a:gd name="connsiteX22" fmla="*/ 6901784 w 7090518"/>
                        <a:gd name="connsiteY22" fmla="*/ 684803 h 684803"/>
                        <a:gd name="connsiteX23" fmla="*/ 6454247 w 7090518"/>
                        <a:gd name="connsiteY23" fmla="*/ 684803 h 684803"/>
                        <a:gd name="connsiteX24" fmla="*/ 6140971 w 7090518"/>
                        <a:gd name="connsiteY24" fmla="*/ 684803 h 684803"/>
                        <a:gd name="connsiteX25" fmla="*/ 5760565 w 7090518"/>
                        <a:gd name="connsiteY25" fmla="*/ 684803 h 684803"/>
                        <a:gd name="connsiteX26" fmla="*/ 5245898 w 7090518"/>
                        <a:gd name="connsiteY26" fmla="*/ 684803 h 684803"/>
                        <a:gd name="connsiteX27" fmla="*/ 4932623 w 7090518"/>
                        <a:gd name="connsiteY27" fmla="*/ 684803 h 684803"/>
                        <a:gd name="connsiteX28" fmla="*/ 4686477 w 7090518"/>
                        <a:gd name="connsiteY28" fmla="*/ 684803 h 684803"/>
                        <a:gd name="connsiteX29" fmla="*/ 4238940 w 7090518"/>
                        <a:gd name="connsiteY29" fmla="*/ 684803 h 684803"/>
                        <a:gd name="connsiteX30" fmla="*/ 3992795 w 7090518"/>
                        <a:gd name="connsiteY30" fmla="*/ 684803 h 684803"/>
                        <a:gd name="connsiteX31" fmla="*/ 3612389 w 7090518"/>
                        <a:gd name="connsiteY31" fmla="*/ 684803 h 684803"/>
                        <a:gd name="connsiteX32" fmla="*/ 3299113 w 7090518"/>
                        <a:gd name="connsiteY32" fmla="*/ 684803 h 684803"/>
                        <a:gd name="connsiteX33" fmla="*/ 2851577 w 7090518"/>
                        <a:gd name="connsiteY33" fmla="*/ 684803 h 684803"/>
                        <a:gd name="connsiteX34" fmla="*/ 2538301 w 7090518"/>
                        <a:gd name="connsiteY34" fmla="*/ 684803 h 684803"/>
                        <a:gd name="connsiteX35" fmla="*/ 2292156 w 7090518"/>
                        <a:gd name="connsiteY35" fmla="*/ 684803 h 684803"/>
                        <a:gd name="connsiteX36" fmla="*/ 1710358 w 7090518"/>
                        <a:gd name="connsiteY36" fmla="*/ 684803 h 684803"/>
                        <a:gd name="connsiteX37" fmla="*/ 1128560 w 7090518"/>
                        <a:gd name="connsiteY37" fmla="*/ 684803 h 684803"/>
                        <a:gd name="connsiteX38" fmla="*/ 613893 w 7090518"/>
                        <a:gd name="connsiteY38" fmla="*/ 684803 h 684803"/>
                        <a:gd name="connsiteX39" fmla="*/ 188733 w 7090518"/>
                        <a:gd name="connsiteY39" fmla="*/ 684803 h 684803"/>
                        <a:gd name="connsiteX40" fmla="*/ 0 w 7090518"/>
                        <a:gd name="connsiteY40" fmla="*/ 606858 h 684803"/>
                        <a:gd name="connsiteX41" fmla="*/ 0 w 7090518"/>
                        <a:gd name="connsiteY41" fmla="*/ 425264 h 684803"/>
                        <a:gd name="connsiteX42" fmla="*/ 0 w 7090518"/>
                        <a:gd name="connsiteY42" fmla="*/ 243670 h 684803"/>
                        <a:gd name="connsiteX43" fmla="*/ 0 w 7090518"/>
                        <a:gd name="connsiteY43" fmla="*/ 77944 h 68480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</a:cxnLst>
                      <a:rect l="l" t="t" r="r" b="b"/>
                      <a:pathLst>
                        <a:path w="7090518" h="684803" fill="none" extrusionOk="0">
                          <a:moveTo>
                            <a:pt x="0" y="77944"/>
                          </a:moveTo>
                          <a:cubicBezTo>
                            <a:pt x="1991" y="25105"/>
                            <a:pt x="54468" y="3364"/>
                            <a:pt x="188733" y="0"/>
                          </a:cubicBezTo>
                          <a:cubicBezTo>
                            <a:pt x="323767" y="-6955"/>
                            <a:pt x="383630" y="20960"/>
                            <a:pt x="569140" y="0"/>
                          </a:cubicBezTo>
                          <a:cubicBezTo>
                            <a:pt x="749717" y="-871"/>
                            <a:pt x="772282" y="-2254"/>
                            <a:pt x="882415" y="0"/>
                          </a:cubicBezTo>
                          <a:cubicBezTo>
                            <a:pt x="986798" y="2731"/>
                            <a:pt x="1255811" y="3812"/>
                            <a:pt x="1397083" y="0"/>
                          </a:cubicBezTo>
                          <a:cubicBezTo>
                            <a:pt x="1524991" y="-23214"/>
                            <a:pt x="1698481" y="9398"/>
                            <a:pt x="1978880" y="0"/>
                          </a:cubicBezTo>
                          <a:cubicBezTo>
                            <a:pt x="2267300" y="-12763"/>
                            <a:pt x="2310089" y="-11918"/>
                            <a:pt x="2426417" y="0"/>
                          </a:cubicBezTo>
                          <a:cubicBezTo>
                            <a:pt x="2543851" y="21852"/>
                            <a:pt x="2627492" y="-7884"/>
                            <a:pt x="2806823" y="0"/>
                          </a:cubicBezTo>
                          <a:cubicBezTo>
                            <a:pt x="2990573" y="52"/>
                            <a:pt x="3013219" y="3078"/>
                            <a:pt x="3187229" y="0"/>
                          </a:cubicBezTo>
                          <a:cubicBezTo>
                            <a:pt x="3365980" y="-6100"/>
                            <a:pt x="3397944" y="6960"/>
                            <a:pt x="3500505" y="0"/>
                          </a:cubicBezTo>
                          <a:cubicBezTo>
                            <a:pt x="3613806" y="-10541"/>
                            <a:pt x="3729820" y="4152"/>
                            <a:pt x="3813780" y="0"/>
                          </a:cubicBezTo>
                          <a:cubicBezTo>
                            <a:pt x="3903553" y="-8816"/>
                            <a:pt x="4029646" y="1965"/>
                            <a:pt x="4127056" y="0"/>
                          </a:cubicBezTo>
                          <a:cubicBezTo>
                            <a:pt x="4239775" y="25075"/>
                            <a:pt x="4351536" y="-18598"/>
                            <a:pt x="4440332" y="0"/>
                          </a:cubicBezTo>
                          <a:cubicBezTo>
                            <a:pt x="4539398" y="18274"/>
                            <a:pt x="4870772" y="5623"/>
                            <a:pt x="5022130" y="0"/>
                          </a:cubicBezTo>
                          <a:cubicBezTo>
                            <a:pt x="5173607" y="2443"/>
                            <a:pt x="5319894" y="33397"/>
                            <a:pt x="5469666" y="0"/>
                          </a:cubicBezTo>
                          <a:cubicBezTo>
                            <a:pt x="5588429" y="-16286"/>
                            <a:pt x="5821014" y="-21324"/>
                            <a:pt x="6051464" y="0"/>
                          </a:cubicBezTo>
                          <a:cubicBezTo>
                            <a:pt x="6298314" y="-41795"/>
                            <a:pt x="6540028" y="-17431"/>
                            <a:pt x="6901784" y="0"/>
                          </a:cubicBezTo>
                          <a:cubicBezTo>
                            <a:pt x="6996627" y="-1087"/>
                            <a:pt x="7090471" y="32458"/>
                            <a:pt x="7090518" y="77944"/>
                          </a:cubicBezTo>
                          <a:cubicBezTo>
                            <a:pt x="7093850" y="111618"/>
                            <a:pt x="7088152" y="181178"/>
                            <a:pt x="7090518" y="243670"/>
                          </a:cubicBezTo>
                          <a:cubicBezTo>
                            <a:pt x="7106788" y="300638"/>
                            <a:pt x="7076261" y="347274"/>
                            <a:pt x="7090518" y="414686"/>
                          </a:cubicBezTo>
                          <a:cubicBezTo>
                            <a:pt x="7117561" y="482415"/>
                            <a:pt x="7077303" y="544354"/>
                            <a:pt x="7090518" y="606858"/>
                          </a:cubicBezTo>
                          <a:cubicBezTo>
                            <a:pt x="7104808" y="645207"/>
                            <a:pt x="7009810" y="687848"/>
                            <a:pt x="6901784" y="684803"/>
                          </a:cubicBezTo>
                          <a:cubicBezTo>
                            <a:pt x="6804143" y="666381"/>
                            <a:pt x="6614408" y="684094"/>
                            <a:pt x="6521377" y="684803"/>
                          </a:cubicBezTo>
                          <a:cubicBezTo>
                            <a:pt x="6403957" y="701289"/>
                            <a:pt x="6292446" y="666773"/>
                            <a:pt x="6208102" y="684803"/>
                          </a:cubicBezTo>
                          <a:cubicBezTo>
                            <a:pt x="6142321" y="683926"/>
                            <a:pt x="5892151" y="673661"/>
                            <a:pt x="5693434" y="684803"/>
                          </a:cubicBezTo>
                          <a:cubicBezTo>
                            <a:pt x="5487414" y="690261"/>
                            <a:pt x="5459086" y="690684"/>
                            <a:pt x="5313028" y="684803"/>
                          </a:cubicBezTo>
                          <a:cubicBezTo>
                            <a:pt x="5166350" y="681311"/>
                            <a:pt x="5116012" y="675103"/>
                            <a:pt x="4932623" y="684803"/>
                          </a:cubicBezTo>
                          <a:cubicBezTo>
                            <a:pt x="4750069" y="689685"/>
                            <a:pt x="4559576" y="695883"/>
                            <a:pt x="4417955" y="684803"/>
                          </a:cubicBezTo>
                          <a:cubicBezTo>
                            <a:pt x="4253374" y="665568"/>
                            <a:pt x="4089131" y="682390"/>
                            <a:pt x="3836157" y="684803"/>
                          </a:cubicBezTo>
                          <a:cubicBezTo>
                            <a:pt x="3571763" y="674670"/>
                            <a:pt x="3506943" y="693672"/>
                            <a:pt x="3254360" y="684803"/>
                          </a:cubicBezTo>
                          <a:cubicBezTo>
                            <a:pt x="2994433" y="689888"/>
                            <a:pt x="2909706" y="675117"/>
                            <a:pt x="2806823" y="684803"/>
                          </a:cubicBezTo>
                          <a:cubicBezTo>
                            <a:pt x="2666157" y="694583"/>
                            <a:pt x="2603388" y="663247"/>
                            <a:pt x="2493547" y="684803"/>
                          </a:cubicBezTo>
                          <a:cubicBezTo>
                            <a:pt x="2396858" y="689704"/>
                            <a:pt x="2290700" y="694781"/>
                            <a:pt x="2180271" y="684803"/>
                          </a:cubicBezTo>
                          <a:cubicBezTo>
                            <a:pt x="2059613" y="663084"/>
                            <a:pt x="1941876" y="683286"/>
                            <a:pt x="1732735" y="684803"/>
                          </a:cubicBezTo>
                          <a:cubicBezTo>
                            <a:pt x="1525258" y="684164"/>
                            <a:pt x="1515749" y="679944"/>
                            <a:pt x="1419459" y="684803"/>
                          </a:cubicBezTo>
                          <a:cubicBezTo>
                            <a:pt x="1329484" y="675838"/>
                            <a:pt x="1132817" y="671294"/>
                            <a:pt x="1039053" y="684803"/>
                          </a:cubicBezTo>
                          <a:cubicBezTo>
                            <a:pt x="943748" y="698572"/>
                            <a:pt x="725165" y="699625"/>
                            <a:pt x="591516" y="684803"/>
                          </a:cubicBezTo>
                          <a:cubicBezTo>
                            <a:pt x="466423" y="679494"/>
                            <a:pt x="289053" y="670559"/>
                            <a:pt x="188733" y="684803"/>
                          </a:cubicBezTo>
                          <a:cubicBezTo>
                            <a:pt x="88037" y="696796"/>
                            <a:pt x="2478" y="655973"/>
                            <a:pt x="0" y="606858"/>
                          </a:cubicBezTo>
                          <a:cubicBezTo>
                            <a:pt x="8589" y="548301"/>
                            <a:pt x="-2369" y="519679"/>
                            <a:pt x="0" y="430553"/>
                          </a:cubicBezTo>
                          <a:cubicBezTo>
                            <a:pt x="3991" y="345225"/>
                            <a:pt x="1820" y="341143"/>
                            <a:pt x="0" y="270116"/>
                          </a:cubicBezTo>
                          <a:cubicBezTo>
                            <a:pt x="992" y="194870"/>
                            <a:pt x="3482" y="138186"/>
                            <a:pt x="0" y="77944"/>
                          </a:cubicBezTo>
                          <a:close/>
                        </a:path>
                        <a:path w="7090518" h="684803" stroke="0" extrusionOk="0">
                          <a:moveTo>
                            <a:pt x="0" y="77944"/>
                          </a:moveTo>
                          <a:cubicBezTo>
                            <a:pt x="9746" y="27926"/>
                            <a:pt x="105068" y="-5903"/>
                            <a:pt x="188733" y="0"/>
                          </a:cubicBezTo>
                          <a:cubicBezTo>
                            <a:pt x="451538" y="8436"/>
                            <a:pt x="524248" y="12827"/>
                            <a:pt x="703400" y="0"/>
                          </a:cubicBezTo>
                          <a:cubicBezTo>
                            <a:pt x="877562" y="776"/>
                            <a:pt x="991749" y="-6832"/>
                            <a:pt x="1083806" y="0"/>
                          </a:cubicBezTo>
                          <a:cubicBezTo>
                            <a:pt x="1179150" y="4105"/>
                            <a:pt x="1288676" y="1273"/>
                            <a:pt x="1329952" y="0"/>
                          </a:cubicBezTo>
                          <a:cubicBezTo>
                            <a:pt x="1357717" y="7963"/>
                            <a:pt x="1561326" y="-13953"/>
                            <a:pt x="1710358" y="0"/>
                          </a:cubicBezTo>
                          <a:cubicBezTo>
                            <a:pt x="1841270" y="-664"/>
                            <a:pt x="1880198" y="-1878"/>
                            <a:pt x="1956503" y="0"/>
                          </a:cubicBezTo>
                          <a:cubicBezTo>
                            <a:pt x="2019057" y="-24043"/>
                            <a:pt x="2384538" y="-447"/>
                            <a:pt x="2538301" y="0"/>
                          </a:cubicBezTo>
                          <a:cubicBezTo>
                            <a:pt x="2681410" y="12331"/>
                            <a:pt x="2724643" y="4435"/>
                            <a:pt x="2851577" y="0"/>
                          </a:cubicBezTo>
                          <a:cubicBezTo>
                            <a:pt x="2963220" y="6342"/>
                            <a:pt x="3128000" y="-12724"/>
                            <a:pt x="3366244" y="0"/>
                          </a:cubicBezTo>
                          <a:cubicBezTo>
                            <a:pt x="3597748" y="-7524"/>
                            <a:pt x="3607308" y="-5325"/>
                            <a:pt x="3679520" y="0"/>
                          </a:cubicBezTo>
                          <a:cubicBezTo>
                            <a:pt x="3709778" y="-2927"/>
                            <a:pt x="4122377" y="-4675"/>
                            <a:pt x="4261317" y="0"/>
                          </a:cubicBezTo>
                          <a:cubicBezTo>
                            <a:pt x="4438671" y="-9378"/>
                            <a:pt x="4428036" y="4564"/>
                            <a:pt x="4574593" y="0"/>
                          </a:cubicBezTo>
                          <a:cubicBezTo>
                            <a:pt x="4704949" y="-5667"/>
                            <a:pt x="4917502" y="6883"/>
                            <a:pt x="5022130" y="0"/>
                          </a:cubicBezTo>
                          <a:cubicBezTo>
                            <a:pt x="5111115" y="-22092"/>
                            <a:pt x="5476175" y="-15135"/>
                            <a:pt x="5603927" y="0"/>
                          </a:cubicBezTo>
                          <a:cubicBezTo>
                            <a:pt x="5731682" y="14223"/>
                            <a:pt x="5805157" y="15749"/>
                            <a:pt x="5984334" y="0"/>
                          </a:cubicBezTo>
                          <a:cubicBezTo>
                            <a:pt x="6084329" y="9805"/>
                            <a:pt x="6196597" y="10154"/>
                            <a:pt x="6364739" y="0"/>
                          </a:cubicBezTo>
                          <a:cubicBezTo>
                            <a:pt x="6533088" y="4520"/>
                            <a:pt x="6737922" y="16409"/>
                            <a:pt x="6901784" y="0"/>
                          </a:cubicBezTo>
                          <a:cubicBezTo>
                            <a:pt x="7021853" y="-137"/>
                            <a:pt x="7106962" y="30146"/>
                            <a:pt x="7090518" y="77944"/>
                          </a:cubicBezTo>
                          <a:cubicBezTo>
                            <a:pt x="7070602" y="139261"/>
                            <a:pt x="7076988" y="177543"/>
                            <a:pt x="7090518" y="248959"/>
                          </a:cubicBezTo>
                          <a:cubicBezTo>
                            <a:pt x="7101334" y="321676"/>
                            <a:pt x="7107647" y="333301"/>
                            <a:pt x="7090518" y="409397"/>
                          </a:cubicBezTo>
                          <a:cubicBezTo>
                            <a:pt x="7073100" y="483984"/>
                            <a:pt x="7087806" y="506908"/>
                            <a:pt x="7090518" y="606858"/>
                          </a:cubicBezTo>
                          <a:cubicBezTo>
                            <a:pt x="7097727" y="657327"/>
                            <a:pt x="7026823" y="696778"/>
                            <a:pt x="6901784" y="684803"/>
                          </a:cubicBezTo>
                          <a:cubicBezTo>
                            <a:pt x="6747438" y="690033"/>
                            <a:pt x="6629289" y="692383"/>
                            <a:pt x="6454247" y="684803"/>
                          </a:cubicBezTo>
                          <a:cubicBezTo>
                            <a:pt x="6285165" y="677690"/>
                            <a:pt x="6243917" y="690751"/>
                            <a:pt x="6140971" y="684803"/>
                          </a:cubicBezTo>
                          <a:cubicBezTo>
                            <a:pt x="6026871" y="680034"/>
                            <a:pt x="5890081" y="718577"/>
                            <a:pt x="5760565" y="684803"/>
                          </a:cubicBezTo>
                          <a:cubicBezTo>
                            <a:pt x="5621781" y="662390"/>
                            <a:pt x="5386205" y="684622"/>
                            <a:pt x="5245898" y="684803"/>
                          </a:cubicBezTo>
                          <a:cubicBezTo>
                            <a:pt x="5117828" y="681325"/>
                            <a:pt x="5051561" y="683983"/>
                            <a:pt x="4932623" y="684803"/>
                          </a:cubicBezTo>
                          <a:cubicBezTo>
                            <a:pt x="4796744" y="689437"/>
                            <a:pt x="4769939" y="674653"/>
                            <a:pt x="4686477" y="684803"/>
                          </a:cubicBezTo>
                          <a:cubicBezTo>
                            <a:pt x="4602659" y="685480"/>
                            <a:pt x="4343288" y="674547"/>
                            <a:pt x="4238940" y="684803"/>
                          </a:cubicBezTo>
                          <a:cubicBezTo>
                            <a:pt x="4132582" y="685852"/>
                            <a:pt x="4074799" y="680298"/>
                            <a:pt x="3992795" y="684803"/>
                          </a:cubicBezTo>
                          <a:cubicBezTo>
                            <a:pt x="3909269" y="682338"/>
                            <a:pt x="3728646" y="696986"/>
                            <a:pt x="3612389" y="684803"/>
                          </a:cubicBezTo>
                          <a:cubicBezTo>
                            <a:pt x="3520411" y="699707"/>
                            <a:pt x="3408062" y="684234"/>
                            <a:pt x="3299113" y="684803"/>
                          </a:cubicBezTo>
                          <a:cubicBezTo>
                            <a:pt x="3215923" y="675213"/>
                            <a:pt x="2967633" y="702396"/>
                            <a:pt x="2851577" y="684803"/>
                          </a:cubicBezTo>
                          <a:cubicBezTo>
                            <a:pt x="2739970" y="695251"/>
                            <a:pt x="2657522" y="692296"/>
                            <a:pt x="2538301" y="684803"/>
                          </a:cubicBezTo>
                          <a:cubicBezTo>
                            <a:pt x="2429934" y="685003"/>
                            <a:pt x="2395524" y="687061"/>
                            <a:pt x="2292156" y="684803"/>
                          </a:cubicBezTo>
                          <a:cubicBezTo>
                            <a:pt x="2190855" y="719755"/>
                            <a:pt x="1947905" y="658147"/>
                            <a:pt x="1710358" y="684803"/>
                          </a:cubicBezTo>
                          <a:cubicBezTo>
                            <a:pt x="1469718" y="690375"/>
                            <a:pt x="1312051" y="680354"/>
                            <a:pt x="1128560" y="684803"/>
                          </a:cubicBezTo>
                          <a:cubicBezTo>
                            <a:pt x="969721" y="687730"/>
                            <a:pt x="762615" y="682696"/>
                            <a:pt x="613893" y="684803"/>
                          </a:cubicBezTo>
                          <a:cubicBezTo>
                            <a:pt x="506272" y="666678"/>
                            <a:pt x="289630" y="691569"/>
                            <a:pt x="188733" y="684803"/>
                          </a:cubicBezTo>
                          <a:cubicBezTo>
                            <a:pt x="95262" y="694984"/>
                            <a:pt x="-7974" y="644466"/>
                            <a:pt x="0" y="606858"/>
                          </a:cubicBezTo>
                          <a:cubicBezTo>
                            <a:pt x="1653" y="541089"/>
                            <a:pt x="-6197" y="507329"/>
                            <a:pt x="0" y="425264"/>
                          </a:cubicBezTo>
                          <a:cubicBezTo>
                            <a:pt x="12509" y="341114"/>
                            <a:pt x="14281" y="302329"/>
                            <a:pt x="0" y="243670"/>
                          </a:cubicBezTo>
                          <a:cubicBezTo>
                            <a:pt x="-13176" y="196641"/>
                            <a:pt x="-1928" y="117878"/>
                            <a:pt x="0" y="77944"/>
                          </a:cubicBezTo>
                          <a:close/>
                        </a:path>
                        <a:path w="7090518" h="684803" fill="none" stroke="0" extrusionOk="0">
                          <a:moveTo>
                            <a:pt x="0" y="77944"/>
                          </a:moveTo>
                          <a:cubicBezTo>
                            <a:pt x="16993" y="41735"/>
                            <a:pt x="74419" y="-6852"/>
                            <a:pt x="188733" y="0"/>
                          </a:cubicBezTo>
                          <a:cubicBezTo>
                            <a:pt x="326522" y="5607"/>
                            <a:pt x="405451" y="6480"/>
                            <a:pt x="569140" y="0"/>
                          </a:cubicBezTo>
                          <a:cubicBezTo>
                            <a:pt x="750384" y="-4418"/>
                            <a:pt x="774427" y="-1666"/>
                            <a:pt x="882415" y="0"/>
                          </a:cubicBezTo>
                          <a:cubicBezTo>
                            <a:pt x="1000016" y="-19961"/>
                            <a:pt x="1245188" y="21383"/>
                            <a:pt x="1397083" y="0"/>
                          </a:cubicBezTo>
                          <a:cubicBezTo>
                            <a:pt x="1537486" y="18388"/>
                            <a:pt x="1700966" y="27289"/>
                            <a:pt x="1978880" y="0"/>
                          </a:cubicBezTo>
                          <a:cubicBezTo>
                            <a:pt x="2263287" y="-7602"/>
                            <a:pt x="2321056" y="-10855"/>
                            <a:pt x="2426417" y="0"/>
                          </a:cubicBezTo>
                          <a:cubicBezTo>
                            <a:pt x="2548805" y="16519"/>
                            <a:pt x="2623852" y="4923"/>
                            <a:pt x="2806823" y="0"/>
                          </a:cubicBezTo>
                          <a:cubicBezTo>
                            <a:pt x="2994428" y="26"/>
                            <a:pt x="3016327" y="8578"/>
                            <a:pt x="3187229" y="0"/>
                          </a:cubicBezTo>
                          <a:cubicBezTo>
                            <a:pt x="3363976" y="-878"/>
                            <a:pt x="3409067" y="988"/>
                            <a:pt x="3500505" y="0"/>
                          </a:cubicBezTo>
                          <a:cubicBezTo>
                            <a:pt x="3603422" y="-3145"/>
                            <a:pt x="3733071" y="-4581"/>
                            <a:pt x="3813780" y="0"/>
                          </a:cubicBezTo>
                          <a:cubicBezTo>
                            <a:pt x="3878777" y="6269"/>
                            <a:pt x="4037122" y="5210"/>
                            <a:pt x="4127056" y="0"/>
                          </a:cubicBezTo>
                          <a:cubicBezTo>
                            <a:pt x="4244648" y="1191"/>
                            <a:pt x="4324910" y="-18380"/>
                            <a:pt x="4440332" y="0"/>
                          </a:cubicBezTo>
                          <a:cubicBezTo>
                            <a:pt x="4527638" y="19029"/>
                            <a:pt x="4881821" y="3105"/>
                            <a:pt x="5022130" y="0"/>
                          </a:cubicBezTo>
                          <a:cubicBezTo>
                            <a:pt x="5156400" y="-3053"/>
                            <a:pt x="5328920" y="-2029"/>
                            <a:pt x="5469666" y="0"/>
                          </a:cubicBezTo>
                          <a:cubicBezTo>
                            <a:pt x="5635886" y="282"/>
                            <a:pt x="5819820" y="-11511"/>
                            <a:pt x="6051464" y="0"/>
                          </a:cubicBezTo>
                          <a:cubicBezTo>
                            <a:pt x="6325151" y="56016"/>
                            <a:pt x="6530945" y="37145"/>
                            <a:pt x="6901784" y="0"/>
                          </a:cubicBezTo>
                          <a:cubicBezTo>
                            <a:pt x="7001983" y="-8210"/>
                            <a:pt x="7088336" y="22396"/>
                            <a:pt x="7090518" y="77944"/>
                          </a:cubicBezTo>
                          <a:cubicBezTo>
                            <a:pt x="7109709" y="111949"/>
                            <a:pt x="7077595" y="183072"/>
                            <a:pt x="7090518" y="243670"/>
                          </a:cubicBezTo>
                          <a:cubicBezTo>
                            <a:pt x="7105610" y="310197"/>
                            <a:pt x="7062270" y="345319"/>
                            <a:pt x="7090518" y="414686"/>
                          </a:cubicBezTo>
                          <a:cubicBezTo>
                            <a:pt x="7096784" y="475281"/>
                            <a:pt x="7077789" y="555212"/>
                            <a:pt x="7090518" y="606858"/>
                          </a:cubicBezTo>
                          <a:cubicBezTo>
                            <a:pt x="7091395" y="678693"/>
                            <a:pt x="7020664" y="687650"/>
                            <a:pt x="6901784" y="684803"/>
                          </a:cubicBezTo>
                          <a:cubicBezTo>
                            <a:pt x="6767014" y="688563"/>
                            <a:pt x="6629746" y="685403"/>
                            <a:pt x="6521377" y="684803"/>
                          </a:cubicBezTo>
                          <a:cubicBezTo>
                            <a:pt x="6407575" y="692610"/>
                            <a:pt x="6281700" y="685442"/>
                            <a:pt x="6208102" y="684803"/>
                          </a:cubicBezTo>
                          <a:cubicBezTo>
                            <a:pt x="6173607" y="689244"/>
                            <a:pt x="5887926" y="676040"/>
                            <a:pt x="5693434" y="684803"/>
                          </a:cubicBezTo>
                          <a:cubicBezTo>
                            <a:pt x="5493907" y="682486"/>
                            <a:pt x="5452016" y="682781"/>
                            <a:pt x="5313028" y="684803"/>
                          </a:cubicBezTo>
                          <a:cubicBezTo>
                            <a:pt x="5169603" y="689839"/>
                            <a:pt x="5113198" y="678125"/>
                            <a:pt x="4932623" y="684803"/>
                          </a:cubicBezTo>
                          <a:cubicBezTo>
                            <a:pt x="4733847" y="703032"/>
                            <a:pt x="4593169" y="663740"/>
                            <a:pt x="4417955" y="684803"/>
                          </a:cubicBezTo>
                          <a:cubicBezTo>
                            <a:pt x="4282145" y="654807"/>
                            <a:pt x="4102878" y="687750"/>
                            <a:pt x="3836157" y="684803"/>
                          </a:cubicBezTo>
                          <a:cubicBezTo>
                            <a:pt x="3593042" y="692333"/>
                            <a:pt x="3481748" y="676420"/>
                            <a:pt x="3254360" y="684803"/>
                          </a:cubicBezTo>
                          <a:cubicBezTo>
                            <a:pt x="3018547" y="699357"/>
                            <a:pt x="2928359" y="679656"/>
                            <a:pt x="2806823" y="684803"/>
                          </a:cubicBezTo>
                          <a:cubicBezTo>
                            <a:pt x="2677778" y="673085"/>
                            <a:pt x="2580242" y="675404"/>
                            <a:pt x="2493547" y="684803"/>
                          </a:cubicBezTo>
                          <a:cubicBezTo>
                            <a:pt x="2386126" y="687433"/>
                            <a:pt x="2316281" y="686943"/>
                            <a:pt x="2180271" y="684803"/>
                          </a:cubicBezTo>
                          <a:cubicBezTo>
                            <a:pt x="2042056" y="669916"/>
                            <a:pt x="1945360" y="683797"/>
                            <a:pt x="1732735" y="684803"/>
                          </a:cubicBezTo>
                          <a:cubicBezTo>
                            <a:pt x="1528730" y="686943"/>
                            <a:pt x="1514343" y="679107"/>
                            <a:pt x="1419459" y="684803"/>
                          </a:cubicBezTo>
                          <a:cubicBezTo>
                            <a:pt x="1318596" y="684473"/>
                            <a:pt x="1122126" y="681029"/>
                            <a:pt x="1039053" y="684803"/>
                          </a:cubicBezTo>
                          <a:cubicBezTo>
                            <a:pt x="987916" y="692441"/>
                            <a:pt x="703554" y="706545"/>
                            <a:pt x="591516" y="684803"/>
                          </a:cubicBezTo>
                          <a:cubicBezTo>
                            <a:pt x="460488" y="697303"/>
                            <a:pt x="320374" y="664574"/>
                            <a:pt x="188733" y="684803"/>
                          </a:cubicBezTo>
                          <a:cubicBezTo>
                            <a:pt x="88803" y="701003"/>
                            <a:pt x="3666" y="658962"/>
                            <a:pt x="0" y="606858"/>
                          </a:cubicBezTo>
                          <a:cubicBezTo>
                            <a:pt x="11906" y="546467"/>
                            <a:pt x="-8398" y="515098"/>
                            <a:pt x="0" y="430553"/>
                          </a:cubicBezTo>
                          <a:cubicBezTo>
                            <a:pt x="4131" y="345441"/>
                            <a:pt x="2354" y="342361"/>
                            <a:pt x="0" y="270116"/>
                          </a:cubicBezTo>
                          <a:cubicBezTo>
                            <a:pt x="-11750" y="192592"/>
                            <a:pt x="5451" y="125150"/>
                            <a:pt x="0" y="77944"/>
                          </a:cubicBezTo>
                          <a:close/>
                        </a:path>
                      </a:pathLst>
                    </a:cu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83508"/>
              <a:endParaRPr lang="th-TH" sz="2400">
                <a:solidFill>
                  <a:prstClr val="white"/>
                </a:solidFill>
                <a:latin typeface="MN ONIGIRI" pitchFamily="2" charset="0"/>
                <a:cs typeface="MN ONIGIRI" pitchFamily="2" charset="0"/>
              </a:endParaRPr>
            </a:p>
          </p:txBody>
        </p:sp>
        <p:sp>
          <p:nvSpPr>
            <p:cNvPr id="12" name="กล่องข้อความ 11">
              <a:extLst>
                <a:ext uri="{FF2B5EF4-FFF2-40B4-BE49-F238E27FC236}">
                  <a16:creationId xmlns:a16="http://schemas.microsoft.com/office/drawing/2014/main" id="{704D2D71-A231-DA90-B443-1C2F8B426C02}"/>
                </a:ext>
              </a:extLst>
            </p:cNvPr>
            <p:cNvSpPr txBox="1"/>
            <p:nvPr/>
          </p:nvSpPr>
          <p:spPr>
            <a:xfrm>
              <a:off x="1895481" y="3237355"/>
              <a:ext cx="3173631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th-TH" sz="2400" dirty="0">
                  <a:solidFill>
                    <a:srgbClr val="5B9BD5"/>
                  </a:solidFill>
                  <a:latin typeface="FC Crayon [Non-commercial] Reg" pitchFamily="2" charset="-34"/>
                  <a:cs typeface="FC Crayon [Non-commercial] Reg" pitchFamily="2" charset="-34"/>
                </a:rPr>
                <a:t>ตัวอย่างโจทย์ </a:t>
              </a:r>
              <a:r>
                <a:rPr lang="th-TH" sz="2400" dirty="0">
                  <a:latin typeface="FC Crayon [Non-commercial] Reg" pitchFamily="2" charset="-34"/>
                  <a:cs typeface="FC Crayon [Non-commercial] Reg" pitchFamily="2" charset="-34"/>
                </a:rPr>
                <a:t>การหาความเข้มข้นในหน่วยร้อยละโดยปริมาตร </a:t>
              </a:r>
              <a:r>
                <a:rPr lang="th-TH" sz="2400" dirty="0">
                  <a:solidFill>
                    <a:schemeClr val="accent2"/>
                  </a:solidFill>
                  <a:latin typeface="FC Crayon [Non-commercial] Reg" pitchFamily="2" charset="-34"/>
                  <a:cs typeface="FC Crayon [Non-commercial] Reg" pitchFamily="2" charset="-34"/>
                </a:rPr>
                <a:t>(% </a:t>
              </a:r>
              <a:r>
                <a:rPr lang="en" sz="2400" dirty="0">
                  <a:solidFill>
                    <a:schemeClr val="accent2"/>
                  </a:solidFill>
                  <a:latin typeface="FC Crayon [Non-commercial] Reg" pitchFamily="2" charset="-34"/>
                  <a:cs typeface="FC Crayon [Non-commercial] Reg" pitchFamily="2" charset="-34"/>
                </a:rPr>
                <a:t>v/v )</a:t>
              </a:r>
              <a:endParaRPr lang="en-US" sz="2400" dirty="0">
                <a:solidFill>
                  <a:schemeClr val="accent2"/>
                </a:solidFill>
                <a:latin typeface="FC Crayon [Non-commercial] Reg" pitchFamily="2" charset="-34"/>
                <a:cs typeface="FC Crayon [Non-commercial] Reg" pitchFamily="2" charset="-34"/>
              </a:endParaRPr>
            </a:p>
          </p:txBody>
        </p:sp>
      </p:grpSp>
      <p:sp>
        <p:nvSpPr>
          <p:cNvPr id="14" name="กล่องข้อความ 13">
            <a:extLst>
              <a:ext uri="{FF2B5EF4-FFF2-40B4-BE49-F238E27FC236}">
                <a16:creationId xmlns:a16="http://schemas.microsoft.com/office/drawing/2014/main" id="{FB2121FF-C2FF-ED06-AA7B-9DB4D905B5EC}"/>
              </a:ext>
            </a:extLst>
          </p:cNvPr>
          <p:cNvSpPr txBox="1"/>
          <p:nvPr/>
        </p:nvSpPr>
        <p:spPr>
          <a:xfrm>
            <a:off x="593188" y="1355859"/>
            <a:ext cx="11053123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latin typeface="FC Crayon [Non-commercial] Reg" pitchFamily="2" charset="-34"/>
                <a:cs typeface="FC Crayon [Non-commercial] Reg" pitchFamily="2" charset="-34"/>
              </a:rPr>
              <a:t>3.</a:t>
            </a:r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 เอทานอล 25 </a:t>
            </a:r>
            <a:r>
              <a:rPr lang="en" sz="2400" dirty="0">
                <a:latin typeface="FC Crayon [Non-commercial] Reg" pitchFamily="2" charset="-34"/>
                <a:cs typeface="FC Crayon [Non-commercial] Reg" pitchFamily="2" charset="-34"/>
              </a:rPr>
              <a:t>cm</a:t>
            </a:r>
            <a:r>
              <a:rPr lang="en" sz="2400" baseline="30000" dirty="0">
                <a:latin typeface="FC Crayon [Non-commercial] Reg" pitchFamily="2" charset="-34"/>
                <a:cs typeface="FC Crayon [Non-commercial] Reg" pitchFamily="2" charset="-34"/>
              </a:rPr>
              <a:t>3</a:t>
            </a:r>
            <a:r>
              <a:rPr lang="en" sz="2400" dirty="0">
                <a:latin typeface="FC Crayon [Non-commercial] Reg" pitchFamily="2" charset="-34"/>
                <a:cs typeface="FC Crayon [Non-commercial] Reg" pitchFamily="2" charset="-34"/>
              </a:rPr>
              <a:t> </a:t>
            </a:r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ละลายอยู่ในสารละลายเอทานอล 80 </a:t>
            </a:r>
            <a:r>
              <a:rPr lang="en" sz="2400" dirty="0">
                <a:latin typeface="FC Crayon [Non-commercial] Reg" pitchFamily="2" charset="-34"/>
                <a:cs typeface="FC Crayon [Non-commercial] Reg" pitchFamily="2" charset="-34"/>
              </a:rPr>
              <a:t>cm</a:t>
            </a:r>
            <a:r>
              <a:rPr lang="en" sz="2400" baseline="30000" dirty="0">
                <a:latin typeface="FC Crayon [Non-commercial] Reg" pitchFamily="2" charset="-34"/>
                <a:cs typeface="FC Crayon [Non-commercial] Reg" pitchFamily="2" charset="-34"/>
              </a:rPr>
              <a:t>3</a:t>
            </a:r>
            <a:r>
              <a:rPr lang="en" sz="2400" dirty="0">
                <a:latin typeface="FC Crayon [Non-commercial] Reg" pitchFamily="2" charset="-34"/>
                <a:cs typeface="FC Crayon [Non-commercial] Reg" pitchFamily="2" charset="-34"/>
              </a:rPr>
              <a:t> </a:t>
            </a:r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สารละลายที่ได้เข้มข้นกี่เปอร์เซ็นต์โดยปริมาตร</a:t>
            </a:r>
          </a:p>
        </p:txBody>
      </p:sp>
      <p:sp>
        <p:nvSpPr>
          <p:cNvPr id="15" name="TextBox 15">
            <a:extLst>
              <a:ext uri="{FF2B5EF4-FFF2-40B4-BE49-F238E27FC236}">
                <a16:creationId xmlns:a16="http://schemas.microsoft.com/office/drawing/2014/main" id="{CC5D27E2-4403-49D6-431D-873E7444A351}"/>
              </a:ext>
            </a:extLst>
          </p:cNvPr>
          <p:cNvSpPr txBox="1"/>
          <p:nvPr/>
        </p:nvSpPr>
        <p:spPr>
          <a:xfrm>
            <a:off x="1916284" y="1988364"/>
            <a:ext cx="825088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h-TH" sz="2400" dirty="0">
                <a:solidFill>
                  <a:schemeClr val="accent2"/>
                </a:solidFill>
                <a:latin typeface="FC Crayon [Non-commercial] Reg" pitchFamily="2" charset="-34"/>
                <a:cs typeface="FC Crayon [Non-commercial] Reg" pitchFamily="2" charset="-34"/>
              </a:rPr>
              <a:t>จากโจทย์</a:t>
            </a:r>
            <a:r>
              <a:rPr lang="en-US" sz="2400" dirty="0">
                <a:solidFill>
                  <a:schemeClr val="accent2"/>
                </a:solidFill>
                <a:latin typeface="FC Crayon [Non-commercial] Reg" pitchFamily="2" charset="-34"/>
                <a:cs typeface="FC Crayon [Non-commercial] Reg" pitchFamily="2" charset="-34"/>
              </a:rPr>
              <a:t> </a:t>
            </a:r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ตัวละลาย คือ เอทานอล</a:t>
            </a:r>
            <a:r>
              <a:rPr lang="en-US" sz="2400" dirty="0">
                <a:latin typeface="FC Crayon [Non-commercial] Reg" pitchFamily="2" charset="-34"/>
                <a:cs typeface="FC Crayon [Non-commercial] Reg" pitchFamily="2" charset="-34"/>
              </a:rPr>
              <a:t> </a:t>
            </a:r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ดังนั้น ปริมาตรของตัวละลาย </a:t>
            </a:r>
            <a:r>
              <a:rPr lang="en-US" sz="2400" dirty="0">
                <a:latin typeface="FC Crayon [Non-commercial] Reg" pitchFamily="2" charset="-34"/>
                <a:cs typeface="FC Crayon [Non-commercial] Reg" pitchFamily="2" charset="-34"/>
              </a:rPr>
              <a:t> = </a:t>
            </a:r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25 </a:t>
            </a:r>
            <a:r>
              <a:rPr lang="en" sz="2400" dirty="0">
                <a:latin typeface="FC Crayon [Non-commercial] Reg" pitchFamily="2" charset="-34"/>
                <a:cs typeface="FC Crayon [Non-commercial] Reg" pitchFamily="2" charset="-34"/>
              </a:rPr>
              <a:t>cm</a:t>
            </a:r>
            <a:r>
              <a:rPr lang="en" sz="2400" baseline="30000" dirty="0">
                <a:latin typeface="FC Crayon [Non-commercial] Reg" pitchFamily="2" charset="-34"/>
                <a:cs typeface="FC Crayon [Non-commercial] Reg" pitchFamily="2" charset="-34"/>
              </a:rPr>
              <a:t>3</a:t>
            </a:r>
            <a:r>
              <a:rPr lang="en" sz="2400" dirty="0">
                <a:latin typeface="FC Crayon [Non-commercial] Reg" pitchFamily="2" charset="-34"/>
                <a:cs typeface="FC Crayon [Non-commercial] Reg" pitchFamily="2" charset="-34"/>
              </a:rPr>
              <a:t> </a:t>
            </a:r>
            <a:endParaRPr lang="en-US" sz="2400" dirty="0">
              <a:latin typeface="FC Crayon [Non-commercial] Reg" pitchFamily="2" charset="-34"/>
              <a:cs typeface="FC Crayon [Non-commercial] Reg" pitchFamily="2" charset="-34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5C9A921-46EB-FA87-428C-05322AE3FCE7}"/>
              </a:ext>
            </a:extLst>
          </p:cNvPr>
          <p:cNvSpPr txBox="1"/>
          <p:nvPr/>
        </p:nvSpPr>
        <p:spPr>
          <a:xfrm>
            <a:off x="973777" y="1988364"/>
            <a:ext cx="77462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h-TH" sz="2400" u="sng" dirty="0">
                <a:latin typeface="FC Crayon [Non-commercial] Reg" pitchFamily="2" charset="-34"/>
                <a:cs typeface="FC Crayon [Non-commercial] Reg" pitchFamily="2" charset="-34"/>
              </a:rPr>
              <a:t>วิธีทำ</a:t>
            </a:r>
            <a:endParaRPr lang="en-US" sz="2400" u="sng" dirty="0">
              <a:latin typeface="FC Crayon [Non-commercial] Reg" pitchFamily="2" charset="-34"/>
              <a:cs typeface="FC Crayon [Non-commercial] Reg" pitchFamily="2" charset="-34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กล่องข้อความ 18">
                <a:extLst>
                  <a:ext uri="{FF2B5EF4-FFF2-40B4-BE49-F238E27FC236}">
                    <a16:creationId xmlns:a16="http://schemas.microsoft.com/office/drawing/2014/main" id="{15312071-D198-F400-B971-213B4D47606A}"/>
                  </a:ext>
                </a:extLst>
              </p:cNvPr>
              <p:cNvSpPr txBox="1"/>
              <p:nvPr/>
            </p:nvSpPr>
            <p:spPr>
              <a:xfrm>
                <a:off x="1748400" y="3099843"/>
                <a:ext cx="6389516" cy="79720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m:rPr>
                        <m:nor/>
                      </m:rPr>
                      <a:rPr lang="th-TH" sz="2400">
                        <a:latin typeface="FC Crayon [Non-commercial] Reg" pitchFamily="2" charset="-34"/>
                        <a:cs typeface="FC Crayon [Non-commercial] Reg" pitchFamily="2" charset="-34"/>
                      </a:rPr>
                      <m:t>ร้อยละโดยปริมาตร 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 sz="2400">
                            <a:latin typeface="FC Crayon [Non-commercial] Reg" pitchFamily="2" charset="-34"/>
                            <a:cs typeface="FC Crayon [Non-commercial] Reg" pitchFamily="2" charset="-34"/>
                          </a:rPr>
                          <m:t>%</m:t>
                        </m:r>
                        <m:r>
                          <m:rPr>
                            <m:nor/>
                          </m:rPr>
                          <a:rPr lang="en-US" sz="2400">
                            <a:latin typeface="FC Crayon [Non-commercial] Reg" pitchFamily="2" charset="-34"/>
                            <a:cs typeface="FC Crayon [Non-commercial] Reg" pitchFamily="2" charset="-34"/>
                          </a:rPr>
                          <m:t>v</m:t>
                        </m:r>
                        <m:r>
                          <m:rPr>
                            <m:nor/>
                          </m:rPr>
                          <a:rPr lang="en-US" sz="2400">
                            <a:latin typeface="FC Crayon [Non-commercial] Reg" pitchFamily="2" charset="-34"/>
                            <a:cs typeface="FC Crayon [Non-commercial] Reg" pitchFamily="2" charset="-34"/>
                          </a:rPr>
                          <m:t>/</m:t>
                        </m:r>
                        <m:r>
                          <m:rPr>
                            <m:nor/>
                          </m:rPr>
                          <a:rPr lang="en-US" sz="2400">
                            <a:latin typeface="FC Crayon [Non-commercial] Reg" pitchFamily="2" charset="-34"/>
                            <a:cs typeface="FC Crayon [Non-commercial] Reg" pitchFamily="2" charset="-34"/>
                          </a:rPr>
                          <m:t>v</m:t>
                        </m:r>
                      </m:e>
                    </m:d>
                    <m:r>
                      <a:rPr lang="en-US" sz="24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pt-BR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th-TH" sz="2400">
                            <a:latin typeface="FC Crayon [Non-commercial] Reg" pitchFamily="2" charset="-34"/>
                            <a:cs typeface="FC Crayon [Non-commercial] Reg" pitchFamily="2" charset="-34"/>
                          </a:rPr>
                          <m:t>ปริมาตรของตัวละลาย</m:t>
                        </m:r>
                      </m:num>
                      <m:den>
                        <m:r>
                          <m:rPr>
                            <m:nor/>
                          </m:rPr>
                          <a:rPr lang="th-TH" sz="2400">
                            <a:latin typeface="FC Crayon [Non-commercial] Reg" pitchFamily="2" charset="-34"/>
                            <a:cs typeface="FC Crayon [Non-commercial] Reg" pitchFamily="2" charset="-34"/>
                          </a:rPr>
                          <m:t>ปริมาตรของสารละลาย</m:t>
                        </m:r>
                      </m:den>
                    </m:f>
                  </m:oMath>
                </a14:m>
                <a:r>
                  <a:rPr lang="th-TH" sz="1800" dirty="0">
                    <a:latin typeface="FC Crayon [Non-commercial] Reg" pitchFamily="2" charset="-34"/>
                    <a:cs typeface="FC Crayon [Non-commercial] Reg" pitchFamily="2" charset="-34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th-TH" sz="2400" dirty="0">
                        <a:latin typeface="FC Crayon [Non-commercial] Reg" pitchFamily="2" charset="-34"/>
                        <a:ea typeface="Cambria Math" panose="02040503050406030204" pitchFamily="18" charset="0"/>
                        <a:cs typeface="FC Crayon [Non-commercial] Reg" pitchFamily="2" charset="-34"/>
                      </a:rPr>
                      <m:t>×</m:t>
                    </m:r>
                  </m:oMath>
                </a14:m>
                <a:r>
                  <a:rPr lang="th-TH" sz="2400" dirty="0">
                    <a:latin typeface="FC Crayon [Non-commercial] Reg" pitchFamily="2" charset="-34"/>
                    <a:cs typeface="FC Crayon [Non-commercial] Reg" pitchFamily="2" charset="-34"/>
                  </a:rPr>
                  <a:t> </a:t>
                </a:r>
                <a:r>
                  <a:rPr lang="en-US" sz="2400" dirty="0">
                    <a:latin typeface="FC Crayon [Non-commercial] Reg" pitchFamily="2" charset="-34"/>
                    <a:cs typeface="FC Crayon [Non-commercial] Reg" pitchFamily="2" charset="-34"/>
                  </a:rPr>
                  <a:t>100</a:t>
                </a:r>
                <a:endParaRPr lang="en-US" sz="1800" dirty="0">
                  <a:latin typeface="FC Crayon [Non-commercial] Reg" pitchFamily="2" charset="-34"/>
                  <a:cs typeface="FC Crayon [Non-commercial] Reg" pitchFamily="2" charset="-34"/>
                </a:endParaRPr>
              </a:p>
            </p:txBody>
          </p:sp>
        </mc:Choice>
        <mc:Fallback xmlns="">
          <p:sp>
            <p:nvSpPr>
              <p:cNvPr id="19" name="กล่องข้อความ 18">
                <a:extLst>
                  <a:ext uri="{FF2B5EF4-FFF2-40B4-BE49-F238E27FC236}">
                    <a16:creationId xmlns:a16="http://schemas.microsoft.com/office/drawing/2014/main" id="{15312071-D198-F400-B971-213B4D4760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8400" y="3099843"/>
                <a:ext cx="6389516" cy="797206"/>
              </a:xfrm>
              <a:prstGeom prst="rect">
                <a:avLst/>
              </a:prstGeom>
              <a:blipFill>
                <a:blip r:embed="rId3"/>
                <a:stretch>
                  <a:fillRect b="-9524"/>
                </a:stretch>
              </a:blipFill>
            </p:spPr>
            <p:txBody>
              <a:bodyPr/>
              <a:lstStyle/>
              <a:p>
                <a:r>
                  <a:rPr lang="th-T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กล่องข้อความ 19">
                <a:extLst>
                  <a:ext uri="{FF2B5EF4-FFF2-40B4-BE49-F238E27FC236}">
                    <a16:creationId xmlns:a16="http://schemas.microsoft.com/office/drawing/2014/main" id="{5D82221E-C58C-2366-BCC0-B27DF93A7409}"/>
                  </a:ext>
                </a:extLst>
              </p:cNvPr>
              <p:cNvSpPr txBox="1"/>
              <p:nvPr/>
            </p:nvSpPr>
            <p:spPr>
              <a:xfrm>
                <a:off x="3374712" y="3909208"/>
                <a:ext cx="5676097" cy="782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pt-BR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                </m:t>
                        </m:r>
                        <m:r>
                          <m:rPr>
                            <m:nor/>
                          </m:rPr>
                          <a:rPr lang="en-US" sz="2400" b="0" i="0" smtClean="0">
                            <a:latin typeface="FC Crayon [Non-commercial] Reg" pitchFamily="2" charset="-34"/>
                            <a:cs typeface="FC Crayon [Non-commercial] Reg" pitchFamily="2" charset="-34"/>
                          </a:rPr>
                          <m:t>25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FC Crayon [Non-commercial] Reg" pitchFamily="2" charset="-34"/>
                          </a:rPr>
                          <m:t>                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b="0" i="0" smtClean="0">
                            <a:latin typeface="FC Crayon [Non-commercial] Reg" pitchFamily="2" charset="-34"/>
                            <a:cs typeface="FC Crayon [Non-commercial] Reg" pitchFamily="2" charset="-34"/>
                          </a:rPr>
                          <m:t>80</m:t>
                        </m:r>
                      </m:den>
                    </m:f>
                  </m:oMath>
                </a14:m>
                <a:r>
                  <a:rPr lang="th-TH" sz="2400" dirty="0">
                    <a:latin typeface="FC Crayon [Non-commercial] Reg" pitchFamily="2" charset="-34"/>
                    <a:cs typeface="FC Crayon [Non-commercial] Reg" pitchFamily="2" charset="-34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th-TH" sz="2400" i="0" dirty="0" smtClean="0">
                        <a:latin typeface="FC Crayon [Non-commercial] Reg" pitchFamily="2" charset="-34"/>
                        <a:ea typeface="Cambria Math" panose="02040503050406030204" pitchFamily="18" charset="0"/>
                        <a:cs typeface="FC Crayon [Non-commercial] Reg" pitchFamily="2" charset="-34"/>
                      </a:rPr>
                      <m:t>×</m:t>
                    </m:r>
                  </m:oMath>
                </a14:m>
                <a:r>
                  <a:rPr lang="th-TH" sz="2400" dirty="0">
                    <a:latin typeface="FC Crayon [Non-commercial] Reg" pitchFamily="2" charset="-34"/>
                    <a:cs typeface="FC Crayon [Non-commercial] Reg" pitchFamily="2" charset="-34"/>
                  </a:rPr>
                  <a:t> </a:t>
                </a:r>
                <a:r>
                  <a:rPr lang="en-US" sz="2400" dirty="0">
                    <a:latin typeface="FC Crayon [Non-commercial] Reg" pitchFamily="2" charset="-34"/>
                    <a:cs typeface="FC Crayon [Non-commercial] Reg" pitchFamily="2" charset="-34"/>
                  </a:rPr>
                  <a:t>100</a:t>
                </a:r>
              </a:p>
            </p:txBody>
          </p:sp>
        </mc:Choice>
        <mc:Fallback xmlns="">
          <p:sp>
            <p:nvSpPr>
              <p:cNvPr id="20" name="กล่องข้อความ 19">
                <a:extLst>
                  <a:ext uri="{FF2B5EF4-FFF2-40B4-BE49-F238E27FC236}">
                    <a16:creationId xmlns:a16="http://schemas.microsoft.com/office/drawing/2014/main" id="{5D82221E-C58C-2366-BCC0-B27DF93A74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4712" y="3909208"/>
                <a:ext cx="5676097" cy="782330"/>
              </a:xfrm>
              <a:prstGeom prst="rect">
                <a:avLst/>
              </a:prstGeom>
              <a:blipFill>
                <a:blip r:embed="rId4"/>
                <a:stretch>
                  <a:fillRect b="-9524"/>
                </a:stretch>
              </a:blipFill>
            </p:spPr>
            <p:txBody>
              <a:bodyPr/>
              <a:lstStyle/>
              <a:p>
                <a:r>
                  <a:rPr lang="th-T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16">
            <a:extLst>
              <a:ext uri="{FF2B5EF4-FFF2-40B4-BE49-F238E27FC236}">
                <a16:creationId xmlns:a16="http://schemas.microsoft.com/office/drawing/2014/main" id="{8BB446FB-8B1F-7AB5-FE45-DCE83F0F3421}"/>
              </a:ext>
            </a:extLst>
          </p:cNvPr>
          <p:cNvSpPr txBox="1"/>
          <p:nvPr/>
        </p:nvSpPr>
        <p:spPr>
          <a:xfrm>
            <a:off x="5681499" y="2614895"/>
            <a:ext cx="34304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ปริมาตรของสารละลาย </a:t>
            </a:r>
            <a:r>
              <a:rPr lang="en-US" sz="2400" dirty="0">
                <a:latin typeface="FC Crayon [Non-commercial] Reg" pitchFamily="2" charset="-34"/>
                <a:cs typeface="FC Crayon [Non-commercial] Reg" pitchFamily="2" charset="-34"/>
              </a:rPr>
              <a:t>=</a:t>
            </a:r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 </a:t>
            </a:r>
            <a:r>
              <a:rPr lang="en" sz="2400" dirty="0">
                <a:latin typeface="FC Crayon [Non-commercial] Reg" pitchFamily="2" charset="-34"/>
                <a:cs typeface="FC Crayon [Non-commercial] Reg" pitchFamily="2" charset="-34"/>
              </a:rPr>
              <a:t>80 cm</a:t>
            </a:r>
            <a:r>
              <a:rPr lang="en" sz="2400" baseline="30000" dirty="0">
                <a:latin typeface="FC Crayon [Non-commercial] Reg" pitchFamily="2" charset="-34"/>
                <a:cs typeface="FC Crayon [Non-commercial] Reg" pitchFamily="2" charset="-34"/>
              </a:rPr>
              <a:t>3</a:t>
            </a:r>
            <a:r>
              <a:rPr lang="en" sz="2400" dirty="0">
                <a:latin typeface="FC Crayon [Non-commercial] Reg" pitchFamily="2" charset="-34"/>
                <a:cs typeface="FC Crayon [Non-commercial] Reg" pitchFamily="2" charset="-34"/>
              </a:rPr>
              <a:t> </a:t>
            </a:r>
            <a:endParaRPr lang="en-US" sz="2400" dirty="0">
              <a:latin typeface="FC Crayon [Non-commercial] Reg" pitchFamily="2" charset="-34"/>
              <a:cs typeface="FC Crayon [Non-commercial] Reg" pitchFamily="2" charset="-34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0">
                <a:extLst>
                  <a:ext uri="{FF2B5EF4-FFF2-40B4-BE49-F238E27FC236}">
                    <a16:creationId xmlns:a16="http://schemas.microsoft.com/office/drawing/2014/main" id="{76D4E7F3-604D-73D8-5368-23052D6F6607}"/>
                  </a:ext>
                </a:extLst>
              </p:cNvPr>
              <p:cNvSpPr txBox="1"/>
              <p:nvPr/>
            </p:nvSpPr>
            <p:spPr>
              <a:xfrm>
                <a:off x="4796264" y="4721626"/>
                <a:ext cx="5175487" cy="507831"/>
              </a:xfrm>
              <a:prstGeom prst="rect">
                <a:avLst/>
              </a:prstGeom>
              <a:noFill/>
              <a:ln>
                <a:noFill/>
                <a:prstDash val="dash"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240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400" dirty="0">
                    <a:latin typeface="FC Crayon [Non-commercial] Reg" pitchFamily="2" charset="-34"/>
                    <a:cs typeface="FC Crayon [Non-commercial] Reg" pitchFamily="2" charset="-34"/>
                  </a:rPr>
                  <a:t> 31.25 </a:t>
                </a:r>
                <a:r>
                  <a:rPr lang="th-TH" sz="2400" dirty="0">
                    <a:latin typeface="FC Crayon [Non-commercial] Reg" pitchFamily="2" charset="-34"/>
                    <a:cs typeface="FC Crayon [Non-commercial] Reg" pitchFamily="2" charset="-34"/>
                  </a:rPr>
                  <a:t>ปริมาตรต่อปริมาตร</a:t>
                </a:r>
                <a:r>
                  <a:rPr lang="en-US" sz="2400" dirty="0">
                    <a:latin typeface="FC Crayon [Non-commercial] Reg" pitchFamily="2" charset="-34"/>
                    <a:cs typeface="FC Crayon [Non-commercial] Reg" pitchFamily="2" charset="-34"/>
                  </a:rPr>
                  <a:t> 31.25 </a:t>
                </a:r>
                <a:r>
                  <a:rPr lang="th-TH" sz="2400" dirty="0">
                    <a:latin typeface="FC Crayon [Non-commercial] Reg" pitchFamily="2" charset="-34"/>
                    <a:cs typeface="FC Crayon [Non-commercial] Reg" pitchFamily="2" charset="-34"/>
                  </a:rPr>
                  <a:t>หรือ </a:t>
                </a:r>
                <a:r>
                  <a:rPr lang="en-US" sz="2400" dirty="0">
                    <a:latin typeface="FC Crayon [Non-commercial] Reg" pitchFamily="2" charset="-34"/>
                    <a:cs typeface="FC Crayon [Non-commercial] Reg" pitchFamily="2" charset="-34"/>
                  </a:rPr>
                  <a:t>%v/v</a:t>
                </a:r>
              </a:p>
            </p:txBody>
          </p:sp>
        </mc:Choice>
        <mc:Fallback xmlns="">
          <p:sp>
            <p:nvSpPr>
              <p:cNvPr id="26" name="TextBox 20">
                <a:extLst>
                  <a:ext uri="{FF2B5EF4-FFF2-40B4-BE49-F238E27FC236}">
                    <a16:creationId xmlns:a16="http://schemas.microsoft.com/office/drawing/2014/main" id="{76D4E7F3-604D-73D8-5368-23052D6F66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6264" y="4721626"/>
                <a:ext cx="5175487" cy="507831"/>
              </a:xfrm>
              <a:prstGeom prst="rect">
                <a:avLst/>
              </a:prstGeom>
              <a:blipFill>
                <a:blip r:embed="rId5"/>
                <a:stretch>
                  <a:fillRect l="-1222" b="-37500"/>
                </a:stretch>
              </a:blipFill>
              <a:ln>
                <a:noFill/>
                <a:prstDash val="dash"/>
              </a:ln>
            </p:spPr>
            <p:txBody>
              <a:bodyPr/>
              <a:lstStyle/>
              <a:p>
                <a:r>
                  <a:rPr lang="th-T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Box 21">
            <a:extLst>
              <a:ext uri="{FF2B5EF4-FFF2-40B4-BE49-F238E27FC236}">
                <a16:creationId xmlns:a16="http://schemas.microsoft.com/office/drawing/2014/main" id="{10D230AC-8909-2CD8-2A0B-A57EAADCA56F}"/>
              </a:ext>
            </a:extLst>
          </p:cNvPr>
          <p:cNvSpPr txBox="1"/>
          <p:nvPr/>
        </p:nvSpPr>
        <p:spPr>
          <a:xfrm>
            <a:off x="1916284" y="5472670"/>
            <a:ext cx="10007880" cy="369332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square" lIns="0" tIns="0" rIns="0" bIns="0" rtlCol="0">
            <a:spAutoFit/>
          </a:bodyPr>
          <a:lstStyle/>
          <a:p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ดังนั้น สารละลายเอทานอล มีความเข้มข้น 31.25 เปอร์เซ็นต์โดยปริมาตร หรือ 31.25 %</a:t>
            </a:r>
            <a:r>
              <a:rPr lang="en-US" sz="2400" dirty="0">
                <a:latin typeface="FC Crayon [Non-commercial] Reg" pitchFamily="2" charset="-34"/>
                <a:cs typeface="FC Crayon [Non-commercial] Reg" pitchFamily="2" charset="-34"/>
              </a:rPr>
              <a:t>v/v</a:t>
            </a:r>
          </a:p>
        </p:txBody>
      </p:sp>
      <p:sp>
        <p:nvSpPr>
          <p:cNvPr id="3" name="กล่องข้อความ 2">
            <a:extLst>
              <a:ext uri="{FF2B5EF4-FFF2-40B4-BE49-F238E27FC236}">
                <a16:creationId xmlns:a16="http://schemas.microsoft.com/office/drawing/2014/main" id="{CFE55E7F-6FF4-E39C-986B-CB618FC45847}"/>
              </a:ext>
            </a:extLst>
          </p:cNvPr>
          <p:cNvSpPr txBox="1"/>
          <p:nvPr/>
        </p:nvSpPr>
        <p:spPr>
          <a:xfrm>
            <a:off x="7124699" y="652123"/>
            <a:ext cx="471031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2400" dirty="0">
                <a:solidFill>
                  <a:srgbClr val="F897CB"/>
                </a:solidFill>
                <a:effectLst/>
                <a:latin typeface="FC Crayon [Non-commercial] Reg" pitchFamily="2" charset="-34"/>
                <a:cs typeface="FC Crayon [Non-commercial] Reg" pitchFamily="2" charset="-34"/>
              </a:rPr>
              <a:t>มักใช</a:t>
            </a:r>
            <a:r>
              <a:rPr lang="th-TH" sz="2400" dirty="0">
                <a:solidFill>
                  <a:srgbClr val="F897CB"/>
                </a:solidFill>
                <a:latin typeface="FC Crayon [Non-commercial] Reg" pitchFamily="2" charset="-34"/>
                <a:cs typeface="FC Crayon [Non-commercial] Reg" pitchFamily="2" charset="-34"/>
              </a:rPr>
              <a:t>้</a:t>
            </a:r>
            <a:r>
              <a:rPr lang="th-TH" sz="2400" dirty="0">
                <a:solidFill>
                  <a:srgbClr val="F897CB"/>
                </a:solidFill>
                <a:effectLst/>
                <a:latin typeface="FC Crayon [Non-commercial] Reg" pitchFamily="2" charset="-34"/>
                <a:cs typeface="FC Crayon [Non-commercial] Reg" pitchFamily="2" charset="-34"/>
              </a:rPr>
              <a:t>กับตัวละลายและตัวทำละลายที่เ</a:t>
            </a:r>
            <a:r>
              <a:rPr lang="th-TH" sz="2400" dirty="0">
                <a:solidFill>
                  <a:srgbClr val="F897CB"/>
                </a:solidFill>
                <a:latin typeface="FC Crayon [Non-commercial] Reg" pitchFamily="2" charset="-34"/>
                <a:cs typeface="FC Crayon [Non-commercial] Reg" pitchFamily="2" charset="-34"/>
              </a:rPr>
              <a:t>ป็</a:t>
            </a:r>
            <a:r>
              <a:rPr lang="th-TH" sz="2400" dirty="0">
                <a:solidFill>
                  <a:srgbClr val="F897CB"/>
                </a:solidFill>
                <a:effectLst/>
                <a:latin typeface="FC Crayon [Non-commercial] Reg" pitchFamily="2" charset="-34"/>
                <a:cs typeface="FC Crayon [Non-commercial] Reg" pitchFamily="2" charset="-34"/>
              </a:rPr>
              <a:t>นของเหลวหรือแก</a:t>
            </a:r>
            <a:r>
              <a:rPr lang="th-TH" sz="2400" dirty="0">
                <a:solidFill>
                  <a:srgbClr val="F897CB"/>
                </a:solidFill>
                <a:latin typeface="FC Crayon [Non-commercial] Reg" pitchFamily="2" charset="-34"/>
                <a:cs typeface="FC Crayon [Non-commercial] Reg" pitchFamily="2" charset="-34"/>
              </a:rPr>
              <a:t>๊</a:t>
            </a:r>
            <a:r>
              <a:rPr lang="th-TH" sz="2400" dirty="0">
                <a:solidFill>
                  <a:srgbClr val="F897CB"/>
                </a:solidFill>
                <a:effectLst/>
                <a:latin typeface="FC Crayon [Non-commercial] Reg" pitchFamily="2" charset="-34"/>
                <a:cs typeface="FC Crayon [Non-commercial] Reg" pitchFamily="2" charset="-34"/>
              </a:rPr>
              <a:t>ส</a:t>
            </a:r>
          </a:p>
        </p:txBody>
      </p:sp>
    </p:spTree>
    <p:extLst>
      <p:ext uri="{BB962C8B-B14F-4D97-AF65-F5344CB8AC3E}">
        <p14:creationId xmlns:p14="http://schemas.microsoft.com/office/powerpoint/2010/main" val="17647056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9" grpId="0"/>
      <p:bldP spid="20" grpId="0"/>
      <p:bldP spid="21" grpId="0"/>
      <p:bldP spid="26" grpId="0"/>
      <p:bldP spid="27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สี่เหลี่ยมผืนผ้ามุมมน 4">
            <a:extLst>
              <a:ext uri="{FF2B5EF4-FFF2-40B4-BE49-F238E27FC236}">
                <a16:creationId xmlns:a16="http://schemas.microsoft.com/office/drawing/2014/main" id="{40C08761-514A-6CB3-1F05-80084CEC4F14}"/>
              </a:ext>
            </a:extLst>
          </p:cNvPr>
          <p:cNvSpPr/>
          <p:nvPr/>
        </p:nvSpPr>
        <p:spPr>
          <a:xfrm>
            <a:off x="805893" y="3160024"/>
            <a:ext cx="10580214" cy="2683824"/>
          </a:xfrm>
          <a:custGeom>
            <a:avLst/>
            <a:gdLst>
              <a:gd name="connsiteX0" fmla="*/ 0 w 10580214"/>
              <a:gd name="connsiteY0" fmla="*/ 305472 h 2683824"/>
              <a:gd name="connsiteX1" fmla="*/ 281621 w 10580214"/>
              <a:gd name="connsiteY1" fmla="*/ 0 h 2683824"/>
              <a:gd name="connsiteX2" fmla="*/ 849250 w 10580214"/>
              <a:gd name="connsiteY2" fmla="*/ 0 h 2683824"/>
              <a:gd name="connsiteX3" fmla="*/ 1316708 w 10580214"/>
              <a:gd name="connsiteY3" fmla="*/ 0 h 2683824"/>
              <a:gd name="connsiteX4" fmla="*/ 2084676 w 10580214"/>
              <a:gd name="connsiteY4" fmla="*/ 0 h 2683824"/>
              <a:gd name="connsiteX5" fmla="*/ 2952814 w 10580214"/>
              <a:gd name="connsiteY5" fmla="*/ 0 h 2683824"/>
              <a:gd name="connsiteX6" fmla="*/ 3620612 w 10580214"/>
              <a:gd name="connsiteY6" fmla="*/ 0 h 2683824"/>
              <a:gd name="connsiteX7" fmla="*/ 4188239 w 10580214"/>
              <a:gd name="connsiteY7" fmla="*/ 0 h 2683824"/>
              <a:gd name="connsiteX8" fmla="*/ 4755868 w 10580214"/>
              <a:gd name="connsiteY8" fmla="*/ 0 h 2683824"/>
              <a:gd name="connsiteX9" fmla="*/ 5223327 w 10580214"/>
              <a:gd name="connsiteY9" fmla="*/ 0 h 2683824"/>
              <a:gd name="connsiteX10" fmla="*/ 5690785 w 10580214"/>
              <a:gd name="connsiteY10" fmla="*/ 0 h 2683824"/>
              <a:gd name="connsiteX11" fmla="*/ 6158244 w 10580214"/>
              <a:gd name="connsiteY11" fmla="*/ 0 h 2683824"/>
              <a:gd name="connsiteX12" fmla="*/ 6625702 w 10580214"/>
              <a:gd name="connsiteY12" fmla="*/ 0 h 2683824"/>
              <a:gd name="connsiteX13" fmla="*/ 7493840 w 10580214"/>
              <a:gd name="connsiteY13" fmla="*/ 0 h 2683824"/>
              <a:gd name="connsiteX14" fmla="*/ 8161638 w 10580214"/>
              <a:gd name="connsiteY14" fmla="*/ 0 h 2683824"/>
              <a:gd name="connsiteX15" fmla="*/ 9029776 w 10580214"/>
              <a:gd name="connsiteY15" fmla="*/ 0 h 2683824"/>
              <a:gd name="connsiteX16" fmla="*/ 10298592 w 10580214"/>
              <a:gd name="connsiteY16" fmla="*/ 0 h 2683824"/>
              <a:gd name="connsiteX17" fmla="*/ 10580214 w 10580214"/>
              <a:gd name="connsiteY17" fmla="*/ 305472 h 2683824"/>
              <a:gd name="connsiteX18" fmla="*/ 10580214 w 10580214"/>
              <a:gd name="connsiteY18" fmla="*/ 954975 h 2683824"/>
              <a:gd name="connsiteX19" fmla="*/ 10580214 w 10580214"/>
              <a:gd name="connsiteY19" fmla="*/ 1625205 h 2683824"/>
              <a:gd name="connsiteX20" fmla="*/ 10580214 w 10580214"/>
              <a:gd name="connsiteY20" fmla="*/ 2378351 h 2683824"/>
              <a:gd name="connsiteX21" fmla="*/ 10298592 w 10580214"/>
              <a:gd name="connsiteY21" fmla="*/ 2683824 h 2683824"/>
              <a:gd name="connsiteX22" fmla="*/ 9730963 w 10580214"/>
              <a:gd name="connsiteY22" fmla="*/ 2683824 h 2683824"/>
              <a:gd name="connsiteX23" fmla="*/ 9263505 w 10580214"/>
              <a:gd name="connsiteY23" fmla="*/ 2683824 h 2683824"/>
              <a:gd name="connsiteX24" fmla="*/ 8495537 w 10580214"/>
              <a:gd name="connsiteY24" fmla="*/ 2683824 h 2683824"/>
              <a:gd name="connsiteX25" fmla="*/ 7927908 w 10580214"/>
              <a:gd name="connsiteY25" fmla="*/ 2683824 h 2683824"/>
              <a:gd name="connsiteX26" fmla="*/ 7360281 w 10580214"/>
              <a:gd name="connsiteY26" fmla="*/ 2683824 h 2683824"/>
              <a:gd name="connsiteX27" fmla="*/ 6592313 w 10580214"/>
              <a:gd name="connsiteY27" fmla="*/ 2683824 h 2683824"/>
              <a:gd name="connsiteX28" fmla="*/ 5724175 w 10580214"/>
              <a:gd name="connsiteY28" fmla="*/ 2683824 h 2683824"/>
              <a:gd name="connsiteX29" fmla="*/ 4856038 w 10580214"/>
              <a:gd name="connsiteY29" fmla="*/ 2683824 h 2683824"/>
              <a:gd name="connsiteX30" fmla="*/ 4188239 w 10580214"/>
              <a:gd name="connsiteY30" fmla="*/ 2683824 h 2683824"/>
              <a:gd name="connsiteX31" fmla="*/ 3720781 w 10580214"/>
              <a:gd name="connsiteY31" fmla="*/ 2683824 h 2683824"/>
              <a:gd name="connsiteX32" fmla="*/ 3253322 w 10580214"/>
              <a:gd name="connsiteY32" fmla="*/ 2683824 h 2683824"/>
              <a:gd name="connsiteX33" fmla="*/ 2585524 w 10580214"/>
              <a:gd name="connsiteY33" fmla="*/ 2683824 h 2683824"/>
              <a:gd name="connsiteX34" fmla="*/ 2118066 w 10580214"/>
              <a:gd name="connsiteY34" fmla="*/ 2683824 h 2683824"/>
              <a:gd name="connsiteX35" fmla="*/ 1550437 w 10580214"/>
              <a:gd name="connsiteY35" fmla="*/ 2683824 h 2683824"/>
              <a:gd name="connsiteX36" fmla="*/ 882639 w 10580214"/>
              <a:gd name="connsiteY36" fmla="*/ 2683824 h 2683824"/>
              <a:gd name="connsiteX37" fmla="*/ 281621 w 10580214"/>
              <a:gd name="connsiteY37" fmla="*/ 2683824 h 2683824"/>
              <a:gd name="connsiteX38" fmla="*/ 0 w 10580214"/>
              <a:gd name="connsiteY38" fmla="*/ 2378351 h 2683824"/>
              <a:gd name="connsiteX39" fmla="*/ 0 w 10580214"/>
              <a:gd name="connsiteY39" fmla="*/ 1687391 h 2683824"/>
              <a:gd name="connsiteX40" fmla="*/ 0 w 10580214"/>
              <a:gd name="connsiteY40" fmla="*/ 1058618 h 2683824"/>
              <a:gd name="connsiteX41" fmla="*/ 0 w 10580214"/>
              <a:gd name="connsiteY41" fmla="*/ 305472 h 2683824"/>
              <a:gd name="connsiteX0" fmla="*/ 0 w 10580214"/>
              <a:gd name="connsiteY0" fmla="*/ 305472 h 2683824"/>
              <a:gd name="connsiteX1" fmla="*/ 281621 w 10580214"/>
              <a:gd name="connsiteY1" fmla="*/ 0 h 2683824"/>
              <a:gd name="connsiteX2" fmla="*/ 1049588 w 10580214"/>
              <a:gd name="connsiteY2" fmla="*/ 0 h 2683824"/>
              <a:gd name="connsiteX3" fmla="*/ 1617217 w 10580214"/>
              <a:gd name="connsiteY3" fmla="*/ 0 h 2683824"/>
              <a:gd name="connsiteX4" fmla="*/ 1984506 w 10580214"/>
              <a:gd name="connsiteY4" fmla="*/ 0 h 2683824"/>
              <a:gd name="connsiteX5" fmla="*/ 2552134 w 10580214"/>
              <a:gd name="connsiteY5" fmla="*/ 0 h 2683824"/>
              <a:gd name="connsiteX6" fmla="*/ 2919423 w 10580214"/>
              <a:gd name="connsiteY6" fmla="*/ 0 h 2683824"/>
              <a:gd name="connsiteX7" fmla="*/ 3787561 w 10580214"/>
              <a:gd name="connsiteY7" fmla="*/ 0 h 2683824"/>
              <a:gd name="connsiteX8" fmla="*/ 4255020 w 10580214"/>
              <a:gd name="connsiteY8" fmla="*/ 0 h 2683824"/>
              <a:gd name="connsiteX9" fmla="*/ 5022987 w 10580214"/>
              <a:gd name="connsiteY9" fmla="*/ 0 h 2683824"/>
              <a:gd name="connsiteX10" fmla="*/ 5490446 w 10580214"/>
              <a:gd name="connsiteY10" fmla="*/ 0 h 2683824"/>
              <a:gd name="connsiteX11" fmla="*/ 6358583 w 10580214"/>
              <a:gd name="connsiteY11" fmla="*/ 0 h 2683824"/>
              <a:gd name="connsiteX12" fmla="*/ 6826042 w 10580214"/>
              <a:gd name="connsiteY12" fmla="*/ 0 h 2683824"/>
              <a:gd name="connsiteX13" fmla="*/ 7493840 w 10580214"/>
              <a:gd name="connsiteY13" fmla="*/ 0 h 2683824"/>
              <a:gd name="connsiteX14" fmla="*/ 8361978 w 10580214"/>
              <a:gd name="connsiteY14" fmla="*/ 0 h 2683824"/>
              <a:gd name="connsiteX15" fmla="*/ 8929606 w 10580214"/>
              <a:gd name="connsiteY15" fmla="*/ 0 h 2683824"/>
              <a:gd name="connsiteX16" fmla="*/ 9497234 w 10580214"/>
              <a:gd name="connsiteY16" fmla="*/ 0 h 2683824"/>
              <a:gd name="connsiteX17" fmla="*/ 10298592 w 10580214"/>
              <a:gd name="connsiteY17" fmla="*/ 0 h 2683824"/>
              <a:gd name="connsiteX18" fmla="*/ 10580214 w 10580214"/>
              <a:gd name="connsiteY18" fmla="*/ 305472 h 2683824"/>
              <a:gd name="connsiteX19" fmla="*/ 10580214 w 10580214"/>
              <a:gd name="connsiteY19" fmla="*/ 975703 h 2683824"/>
              <a:gd name="connsiteX20" fmla="*/ 10580214 w 10580214"/>
              <a:gd name="connsiteY20" fmla="*/ 1604476 h 2683824"/>
              <a:gd name="connsiteX21" fmla="*/ 10580214 w 10580214"/>
              <a:gd name="connsiteY21" fmla="*/ 2378351 h 2683824"/>
              <a:gd name="connsiteX22" fmla="*/ 10298592 w 10580214"/>
              <a:gd name="connsiteY22" fmla="*/ 2683824 h 2683824"/>
              <a:gd name="connsiteX23" fmla="*/ 9630794 w 10580214"/>
              <a:gd name="connsiteY23" fmla="*/ 2683824 h 2683824"/>
              <a:gd name="connsiteX24" fmla="*/ 9163335 w 10580214"/>
              <a:gd name="connsiteY24" fmla="*/ 2683824 h 2683824"/>
              <a:gd name="connsiteX25" fmla="*/ 8595707 w 10580214"/>
              <a:gd name="connsiteY25" fmla="*/ 2683824 h 2683824"/>
              <a:gd name="connsiteX26" fmla="*/ 7827739 w 10580214"/>
              <a:gd name="connsiteY26" fmla="*/ 2683824 h 2683824"/>
              <a:gd name="connsiteX27" fmla="*/ 7360281 w 10580214"/>
              <a:gd name="connsiteY27" fmla="*/ 2683824 h 2683824"/>
              <a:gd name="connsiteX28" fmla="*/ 6992991 w 10580214"/>
              <a:gd name="connsiteY28" fmla="*/ 2683824 h 2683824"/>
              <a:gd name="connsiteX29" fmla="*/ 6325193 w 10580214"/>
              <a:gd name="connsiteY29" fmla="*/ 2683824 h 2683824"/>
              <a:gd name="connsiteX30" fmla="*/ 5957904 w 10580214"/>
              <a:gd name="connsiteY30" fmla="*/ 2683824 h 2683824"/>
              <a:gd name="connsiteX31" fmla="*/ 5390276 w 10580214"/>
              <a:gd name="connsiteY31" fmla="*/ 2683824 h 2683824"/>
              <a:gd name="connsiteX32" fmla="*/ 4922818 w 10580214"/>
              <a:gd name="connsiteY32" fmla="*/ 2683824 h 2683824"/>
              <a:gd name="connsiteX33" fmla="*/ 4255020 w 10580214"/>
              <a:gd name="connsiteY33" fmla="*/ 2683824 h 2683824"/>
              <a:gd name="connsiteX34" fmla="*/ 3787561 w 10580214"/>
              <a:gd name="connsiteY34" fmla="*/ 2683824 h 2683824"/>
              <a:gd name="connsiteX35" fmla="*/ 3420272 w 10580214"/>
              <a:gd name="connsiteY35" fmla="*/ 2683824 h 2683824"/>
              <a:gd name="connsiteX36" fmla="*/ 2552134 w 10580214"/>
              <a:gd name="connsiteY36" fmla="*/ 2683824 h 2683824"/>
              <a:gd name="connsiteX37" fmla="*/ 1683997 w 10580214"/>
              <a:gd name="connsiteY37" fmla="*/ 2683824 h 2683824"/>
              <a:gd name="connsiteX38" fmla="*/ 916029 w 10580214"/>
              <a:gd name="connsiteY38" fmla="*/ 2683824 h 2683824"/>
              <a:gd name="connsiteX39" fmla="*/ 281621 w 10580214"/>
              <a:gd name="connsiteY39" fmla="*/ 2683824 h 2683824"/>
              <a:gd name="connsiteX40" fmla="*/ 0 w 10580214"/>
              <a:gd name="connsiteY40" fmla="*/ 2378351 h 2683824"/>
              <a:gd name="connsiteX41" fmla="*/ 0 w 10580214"/>
              <a:gd name="connsiteY41" fmla="*/ 1666663 h 2683824"/>
              <a:gd name="connsiteX42" fmla="*/ 0 w 10580214"/>
              <a:gd name="connsiteY42" fmla="*/ 954975 h 2683824"/>
              <a:gd name="connsiteX43" fmla="*/ 0 w 10580214"/>
              <a:gd name="connsiteY43" fmla="*/ 305472 h 2683824"/>
              <a:gd name="connsiteX0" fmla="*/ 0 w 10580214"/>
              <a:gd name="connsiteY0" fmla="*/ 305472 h 2683824"/>
              <a:gd name="connsiteX1" fmla="*/ 281621 w 10580214"/>
              <a:gd name="connsiteY1" fmla="*/ 0 h 2683824"/>
              <a:gd name="connsiteX2" fmla="*/ 849250 w 10580214"/>
              <a:gd name="connsiteY2" fmla="*/ 0 h 2683824"/>
              <a:gd name="connsiteX3" fmla="*/ 1316708 w 10580214"/>
              <a:gd name="connsiteY3" fmla="*/ 0 h 2683824"/>
              <a:gd name="connsiteX4" fmla="*/ 2084676 w 10580214"/>
              <a:gd name="connsiteY4" fmla="*/ 0 h 2683824"/>
              <a:gd name="connsiteX5" fmla="*/ 2952814 w 10580214"/>
              <a:gd name="connsiteY5" fmla="*/ 0 h 2683824"/>
              <a:gd name="connsiteX6" fmla="*/ 3620612 w 10580214"/>
              <a:gd name="connsiteY6" fmla="*/ 0 h 2683824"/>
              <a:gd name="connsiteX7" fmla="*/ 4188239 w 10580214"/>
              <a:gd name="connsiteY7" fmla="*/ 0 h 2683824"/>
              <a:gd name="connsiteX8" fmla="*/ 4755868 w 10580214"/>
              <a:gd name="connsiteY8" fmla="*/ 0 h 2683824"/>
              <a:gd name="connsiteX9" fmla="*/ 5223327 w 10580214"/>
              <a:gd name="connsiteY9" fmla="*/ 0 h 2683824"/>
              <a:gd name="connsiteX10" fmla="*/ 5690785 w 10580214"/>
              <a:gd name="connsiteY10" fmla="*/ 0 h 2683824"/>
              <a:gd name="connsiteX11" fmla="*/ 6158244 w 10580214"/>
              <a:gd name="connsiteY11" fmla="*/ 0 h 2683824"/>
              <a:gd name="connsiteX12" fmla="*/ 6625702 w 10580214"/>
              <a:gd name="connsiteY12" fmla="*/ 0 h 2683824"/>
              <a:gd name="connsiteX13" fmla="*/ 7493840 w 10580214"/>
              <a:gd name="connsiteY13" fmla="*/ 0 h 2683824"/>
              <a:gd name="connsiteX14" fmla="*/ 8161638 w 10580214"/>
              <a:gd name="connsiteY14" fmla="*/ 0 h 2683824"/>
              <a:gd name="connsiteX15" fmla="*/ 9029776 w 10580214"/>
              <a:gd name="connsiteY15" fmla="*/ 0 h 2683824"/>
              <a:gd name="connsiteX16" fmla="*/ 10298592 w 10580214"/>
              <a:gd name="connsiteY16" fmla="*/ 0 h 2683824"/>
              <a:gd name="connsiteX17" fmla="*/ 10580214 w 10580214"/>
              <a:gd name="connsiteY17" fmla="*/ 305472 h 2683824"/>
              <a:gd name="connsiteX18" fmla="*/ 10580214 w 10580214"/>
              <a:gd name="connsiteY18" fmla="*/ 954975 h 2683824"/>
              <a:gd name="connsiteX19" fmla="*/ 10580214 w 10580214"/>
              <a:gd name="connsiteY19" fmla="*/ 1625205 h 2683824"/>
              <a:gd name="connsiteX20" fmla="*/ 10580214 w 10580214"/>
              <a:gd name="connsiteY20" fmla="*/ 2378351 h 2683824"/>
              <a:gd name="connsiteX21" fmla="*/ 10298592 w 10580214"/>
              <a:gd name="connsiteY21" fmla="*/ 2683824 h 2683824"/>
              <a:gd name="connsiteX22" fmla="*/ 9730963 w 10580214"/>
              <a:gd name="connsiteY22" fmla="*/ 2683824 h 2683824"/>
              <a:gd name="connsiteX23" fmla="*/ 9263505 w 10580214"/>
              <a:gd name="connsiteY23" fmla="*/ 2683824 h 2683824"/>
              <a:gd name="connsiteX24" fmla="*/ 8495537 w 10580214"/>
              <a:gd name="connsiteY24" fmla="*/ 2683824 h 2683824"/>
              <a:gd name="connsiteX25" fmla="*/ 7927908 w 10580214"/>
              <a:gd name="connsiteY25" fmla="*/ 2683824 h 2683824"/>
              <a:gd name="connsiteX26" fmla="*/ 7360281 w 10580214"/>
              <a:gd name="connsiteY26" fmla="*/ 2683824 h 2683824"/>
              <a:gd name="connsiteX27" fmla="*/ 6592313 w 10580214"/>
              <a:gd name="connsiteY27" fmla="*/ 2683824 h 2683824"/>
              <a:gd name="connsiteX28" fmla="*/ 5724175 w 10580214"/>
              <a:gd name="connsiteY28" fmla="*/ 2683824 h 2683824"/>
              <a:gd name="connsiteX29" fmla="*/ 4856038 w 10580214"/>
              <a:gd name="connsiteY29" fmla="*/ 2683824 h 2683824"/>
              <a:gd name="connsiteX30" fmla="*/ 4188239 w 10580214"/>
              <a:gd name="connsiteY30" fmla="*/ 2683824 h 2683824"/>
              <a:gd name="connsiteX31" fmla="*/ 3720781 w 10580214"/>
              <a:gd name="connsiteY31" fmla="*/ 2683824 h 2683824"/>
              <a:gd name="connsiteX32" fmla="*/ 3253322 w 10580214"/>
              <a:gd name="connsiteY32" fmla="*/ 2683824 h 2683824"/>
              <a:gd name="connsiteX33" fmla="*/ 2585524 w 10580214"/>
              <a:gd name="connsiteY33" fmla="*/ 2683824 h 2683824"/>
              <a:gd name="connsiteX34" fmla="*/ 2118066 w 10580214"/>
              <a:gd name="connsiteY34" fmla="*/ 2683824 h 2683824"/>
              <a:gd name="connsiteX35" fmla="*/ 1550437 w 10580214"/>
              <a:gd name="connsiteY35" fmla="*/ 2683824 h 2683824"/>
              <a:gd name="connsiteX36" fmla="*/ 882639 w 10580214"/>
              <a:gd name="connsiteY36" fmla="*/ 2683824 h 2683824"/>
              <a:gd name="connsiteX37" fmla="*/ 281621 w 10580214"/>
              <a:gd name="connsiteY37" fmla="*/ 2683824 h 2683824"/>
              <a:gd name="connsiteX38" fmla="*/ 0 w 10580214"/>
              <a:gd name="connsiteY38" fmla="*/ 2378351 h 2683824"/>
              <a:gd name="connsiteX39" fmla="*/ 0 w 10580214"/>
              <a:gd name="connsiteY39" fmla="*/ 1687391 h 2683824"/>
              <a:gd name="connsiteX40" fmla="*/ 0 w 10580214"/>
              <a:gd name="connsiteY40" fmla="*/ 1058618 h 2683824"/>
              <a:gd name="connsiteX41" fmla="*/ 0 w 10580214"/>
              <a:gd name="connsiteY41" fmla="*/ 305472 h 26838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0580214" h="2683824" fill="none" extrusionOk="0">
                <a:moveTo>
                  <a:pt x="0" y="305472"/>
                </a:moveTo>
                <a:cubicBezTo>
                  <a:pt x="-49409" y="80077"/>
                  <a:pt x="66292" y="-2"/>
                  <a:pt x="281621" y="0"/>
                </a:cubicBezTo>
                <a:cubicBezTo>
                  <a:pt x="482505" y="-8945"/>
                  <a:pt x="570369" y="51672"/>
                  <a:pt x="849250" y="0"/>
                </a:cubicBezTo>
                <a:cubicBezTo>
                  <a:pt x="1119381" y="-13310"/>
                  <a:pt x="1159953" y="-11018"/>
                  <a:pt x="1316708" y="0"/>
                </a:cubicBezTo>
                <a:cubicBezTo>
                  <a:pt x="1434927" y="14515"/>
                  <a:pt x="1838075" y="6688"/>
                  <a:pt x="2084676" y="0"/>
                </a:cubicBezTo>
                <a:cubicBezTo>
                  <a:pt x="2257948" y="-82721"/>
                  <a:pt x="2522180" y="42513"/>
                  <a:pt x="2952814" y="0"/>
                </a:cubicBezTo>
                <a:cubicBezTo>
                  <a:pt x="3394465" y="-40088"/>
                  <a:pt x="3444235" y="-50878"/>
                  <a:pt x="3620612" y="0"/>
                </a:cubicBezTo>
                <a:cubicBezTo>
                  <a:pt x="3796444" y="58233"/>
                  <a:pt x="3942091" y="-45810"/>
                  <a:pt x="4188239" y="0"/>
                </a:cubicBezTo>
                <a:cubicBezTo>
                  <a:pt x="4460860" y="-6181"/>
                  <a:pt x="4493203" y="11925"/>
                  <a:pt x="4755868" y="0"/>
                </a:cubicBezTo>
                <a:cubicBezTo>
                  <a:pt x="5031534" y="-23796"/>
                  <a:pt x="5067307" y="19269"/>
                  <a:pt x="5223327" y="0"/>
                </a:cubicBezTo>
                <a:cubicBezTo>
                  <a:pt x="5393824" y="-22140"/>
                  <a:pt x="5548297" y="16423"/>
                  <a:pt x="5690785" y="0"/>
                </a:cubicBezTo>
                <a:cubicBezTo>
                  <a:pt x="5825234" y="-23635"/>
                  <a:pt x="6015752" y="27425"/>
                  <a:pt x="6158244" y="0"/>
                </a:cubicBezTo>
                <a:cubicBezTo>
                  <a:pt x="6323617" y="44944"/>
                  <a:pt x="6512089" y="-54971"/>
                  <a:pt x="6625702" y="0"/>
                </a:cubicBezTo>
                <a:cubicBezTo>
                  <a:pt x="6775354" y="27516"/>
                  <a:pt x="7237375" y="12228"/>
                  <a:pt x="7493840" y="0"/>
                </a:cubicBezTo>
                <a:cubicBezTo>
                  <a:pt x="7729098" y="11040"/>
                  <a:pt x="7940629" y="78464"/>
                  <a:pt x="8161638" y="0"/>
                </a:cubicBezTo>
                <a:cubicBezTo>
                  <a:pt x="8269345" y="-58269"/>
                  <a:pt x="8705661" y="-77620"/>
                  <a:pt x="9029776" y="0"/>
                </a:cubicBezTo>
                <a:cubicBezTo>
                  <a:pt x="9404612" y="-95888"/>
                  <a:pt x="9792221" y="-174546"/>
                  <a:pt x="10298592" y="0"/>
                </a:cubicBezTo>
                <a:cubicBezTo>
                  <a:pt x="10415082" y="4948"/>
                  <a:pt x="10593421" y="127246"/>
                  <a:pt x="10580214" y="305472"/>
                </a:cubicBezTo>
                <a:cubicBezTo>
                  <a:pt x="10521171" y="424647"/>
                  <a:pt x="10640908" y="703148"/>
                  <a:pt x="10580214" y="954975"/>
                </a:cubicBezTo>
                <a:cubicBezTo>
                  <a:pt x="10642825" y="1165137"/>
                  <a:pt x="10581889" y="1353311"/>
                  <a:pt x="10580214" y="1625205"/>
                </a:cubicBezTo>
                <a:cubicBezTo>
                  <a:pt x="10661630" y="1912998"/>
                  <a:pt x="10563067" y="2134296"/>
                  <a:pt x="10580214" y="2378351"/>
                </a:cubicBezTo>
                <a:cubicBezTo>
                  <a:pt x="10617677" y="2516752"/>
                  <a:pt x="10478873" y="2688944"/>
                  <a:pt x="10298592" y="2683824"/>
                </a:cubicBezTo>
                <a:cubicBezTo>
                  <a:pt x="10143634" y="2656783"/>
                  <a:pt x="9848461" y="2679126"/>
                  <a:pt x="9730963" y="2683824"/>
                </a:cubicBezTo>
                <a:cubicBezTo>
                  <a:pt x="9564538" y="2705726"/>
                  <a:pt x="9392331" y="2646296"/>
                  <a:pt x="9263505" y="2683824"/>
                </a:cubicBezTo>
                <a:cubicBezTo>
                  <a:pt x="9265584" y="2660980"/>
                  <a:pt x="8761039" y="2613304"/>
                  <a:pt x="8495537" y="2683824"/>
                </a:cubicBezTo>
                <a:cubicBezTo>
                  <a:pt x="8176920" y="2707063"/>
                  <a:pt x="8149659" y="2705046"/>
                  <a:pt x="7927908" y="2683824"/>
                </a:cubicBezTo>
                <a:cubicBezTo>
                  <a:pt x="7694756" y="2665139"/>
                  <a:pt x="7634485" y="2663197"/>
                  <a:pt x="7360281" y="2683824"/>
                </a:cubicBezTo>
                <a:cubicBezTo>
                  <a:pt x="7168269" y="2733464"/>
                  <a:pt x="6787023" y="2722965"/>
                  <a:pt x="6592313" y="2683824"/>
                </a:cubicBezTo>
                <a:cubicBezTo>
                  <a:pt x="6316939" y="2618619"/>
                  <a:pt x="6092410" y="2612524"/>
                  <a:pt x="5724175" y="2683824"/>
                </a:cubicBezTo>
                <a:cubicBezTo>
                  <a:pt x="5318089" y="2653886"/>
                  <a:pt x="5234333" y="2700312"/>
                  <a:pt x="4856038" y="2683824"/>
                </a:cubicBezTo>
                <a:cubicBezTo>
                  <a:pt x="4473823" y="2687565"/>
                  <a:pt x="4348886" y="2662965"/>
                  <a:pt x="4188239" y="2683824"/>
                </a:cubicBezTo>
                <a:cubicBezTo>
                  <a:pt x="3968747" y="2710169"/>
                  <a:pt x="3884241" y="2638341"/>
                  <a:pt x="3720781" y="2683824"/>
                </a:cubicBezTo>
                <a:cubicBezTo>
                  <a:pt x="3588383" y="2704831"/>
                  <a:pt x="3406097" y="2708771"/>
                  <a:pt x="3253322" y="2683824"/>
                </a:cubicBezTo>
                <a:cubicBezTo>
                  <a:pt x="3075913" y="2638735"/>
                  <a:pt x="2933067" y="2667181"/>
                  <a:pt x="2585524" y="2683824"/>
                </a:cubicBezTo>
                <a:cubicBezTo>
                  <a:pt x="2272003" y="2681077"/>
                  <a:pt x="2260761" y="2665402"/>
                  <a:pt x="2118066" y="2683824"/>
                </a:cubicBezTo>
                <a:cubicBezTo>
                  <a:pt x="1988745" y="2671250"/>
                  <a:pt x="1714763" y="2634455"/>
                  <a:pt x="1550437" y="2683824"/>
                </a:cubicBezTo>
                <a:cubicBezTo>
                  <a:pt x="1394352" y="2726561"/>
                  <a:pt x="1085661" y="2715524"/>
                  <a:pt x="882639" y="2683824"/>
                </a:cubicBezTo>
                <a:cubicBezTo>
                  <a:pt x="703908" y="2649499"/>
                  <a:pt x="410558" y="2639134"/>
                  <a:pt x="281621" y="2683824"/>
                </a:cubicBezTo>
                <a:cubicBezTo>
                  <a:pt x="140173" y="2729023"/>
                  <a:pt x="-56537" y="2533624"/>
                  <a:pt x="0" y="2378351"/>
                </a:cubicBezTo>
                <a:cubicBezTo>
                  <a:pt x="39573" y="2177070"/>
                  <a:pt x="1657" y="2038477"/>
                  <a:pt x="0" y="1687391"/>
                </a:cubicBezTo>
                <a:cubicBezTo>
                  <a:pt x="3385" y="1355018"/>
                  <a:pt x="1445" y="1335777"/>
                  <a:pt x="0" y="1058618"/>
                </a:cubicBezTo>
                <a:cubicBezTo>
                  <a:pt x="20347" y="751424"/>
                  <a:pt x="-44535" y="552902"/>
                  <a:pt x="0" y="305472"/>
                </a:cubicBezTo>
                <a:close/>
              </a:path>
              <a:path w="10580214" h="2683824" stroke="0" extrusionOk="0">
                <a:moveTo>
                  <a:pt x="0" y="305472"/>
                </a:moveTo>
                <a:cubicBezTo>
                  <a:pt x="11519" y="119062"/>
                  <a:pt x="148668" y="-23408"/>
                  <a:pt x="281621" y="0"/>
                </a:cubicBezTo>
                <a:cubicBezTo>
                  <a:pt x="679771" y="5873"/>
                  <a:pt x="778258" y="22772"/>
                  <a:pt x="1049588" y="0"/>
                </a:cubicBezTo>
                <a:cubicBezTo>
                  <a:pt x="1346509" y="-7776"/>
                  <a:pt x="1502469" y="-43520"/>
                  <a:pt x="1617217" y="0"/>
                </a:cubicBezTo>
                <a:cubicBezTo>
                  <a:pt x="1775402" y="7156"/>
                  <a:pt x="1930185" y="378"/>
                  <a:pt x="1984506" y="0"/>
                </a:cubicBezTo>
                <a:cubicBezTo>
                  <a:pt x="1987403" y="27193"/>
                  <a:pt x="2299907" y="-42252"/>
                  <a:pt x="2552134" y="0"/>
                </a:cubicBezTo>
                <a:cubicBezTo>
                  <a:pt x="2745257" y="4028"/>
                  <a:pt x="2803236" y="-16928"/>
                  <a:pt x="2919423" y="0"/>
                </a:cubicBezTo>
                <a:cubicBezTo>
                  <a:pt x="2992418" y="-73294"/>
                  <a:pt x="3573274" y="-23473"/>
                  <a:pt x="3787561" y="0"/>
                </a:cubicBezTo>
                <a:cubicBezTo>
                  <a:pt x="4002179" y="36720"/>
                  <a:pt x="4061254" y="10574"/>
                  <a:pt x="4255020" y="0"/>
                </a:cubicBezTo>
                <a:cubicBezTo>
                  <a:pt x="4406766" y="27078"/>
                  <a:pt x="4657626" y="-25509"/>
                  <a:pt x="5022987" y="0"/>
                </a:cubicBezTo>
                <a:cubicBezTo>
                  <a:pt x="5370634" y="-27746"/>
                  <a:pt x="5383656" y="-21754"/>
                  <a:pt x="5490446" y="0"/>
                </a:cubicBezTo>
                <a:cubicBezTo>
                  <a:pt x="5495730" y="1797"/>
                  <a:pt x="6193240" y="-411"/>
                  <a:pt x="6358583" y="0"/>
                </a:cubicBezTo>
                <a:cubicBezTo>
                  <a:pt x="6631666" y="-47573"/>
                  <a:pt x="6587115" y="7029"/>
                  <a:pt x="6826042" y="0"/>
                </a:cubicBezTo>
                <a:cubicBezTo>
                  <a:pt x="7013765" y="-20882"/>
                  <a:pt x="7345973" y="28334"/>
                  <a:pt x="7493840" y="0"/>
                </a:cubicBezTo>
                <a:cubicBezTo>
                  <a:pt x="7607345" y="-64096"/>
                  <a:pt x="8171957" y="-22987"/>
                  <a:pt x="8361978" y="0"/>
                </a:cubicBezTo>
                <a:cubicBezTo>
                  <a:pt x="8569179" y="12076"/>
                  <a:pt x="8685960" y="-7924"/>
                  <a:pt x="8929606" y="0"/>
                </a:cubicBezTo>
                <a:cubicBezTo>
                  <a:pt x="9068782" y="-11633"/>
                  <a:pt x="9250892" y="-28599"/>
                  <a:pt x="9497234" y="0"/>
                </a:cubicBezTo>
                <a:cubicBezTo>
                  <a:pt x="9732204" y="5127"/>
                  <a:pt x="10025287" y="13519"/>
                  <a:pt x="10298592" y="0"/>
                </a:cubicBezTo>
                <a:cubicBezTo>
                  <a:pt x="10503656" y="-15403"/>
                  <a:pt x="10584362" y="126988"/>
                  <a:pt x="10580214" y="305472"/>
                </a:cubicBezTo>
                <a:cubicBezTo>
                  <a:pt x="10535816" y="556014"/>
                  <a:pt x="10533510" y="676983"/>
                  <a:pt x="10580214" y="975703"/>
                </a:cubicBezTo>
                <a:cubicBezTo>
                  <a:pt x="10592122" y="1254376"/>
                  <a:pt x="10597459" y="1301693"/>
                  <a:pt x="10580214" y="1604476"/>
                </a:cubicBezTo>
                <a:cubicBezTo>
                  <a:pt x="10534143" y="1881785"/>
                  <a:pt x="10566110" y="1988106"/>
                  <a:pt x="10580214" y="2378351"/>
                </a:cubicBezTo>
                <a:cubicBezTo>
                  <a:pt x="10597692" y="2564761"/>
                  <a:pt x="10522392" y="2766921"/>
                  <a:pt x="10298592" y="2683824"/>
                </a:cubicBezTo>
                <a:cubicBezTo>
                  <a:pt x="10052152" y="2688799"/>
                  <a:pt x="9862802" y="2702250"/>
                  <a:pt x="9630794" y="2683824"/>
                </a:cubicBezTo>
                <a:cubicBezTo>
                  <a:pt x="9379852" y="2648294"/>
                  <a:pt x="9303435" y="2691834"/>
                  <a:pt x="9163335" y="2683824"/>
                </a:cubicBezTo>
                <a:cubicBezTo>
                  <a:pt x="9006308" y="2687414"/>
                  <a:pt x="8831783" y="2776694"/>
                  <a:pt x="8595707" y="2683824"/>
                </a:cubicBezTo>
                <a:cubicBezTo>
                  <a:pt x="8355936" y="2654100"/>
                  <a:pt x="8073452" y="2665545"/>
                  <a:pt x="7827739" y="2683824"/>
                </a:cubicBezTo>
                <a:cubicBezTo>
                  <a:pt x="7643363" y="2693876"/>
                  <a:pt x="7542131" y="2676192"/>
                  <a:pt x="7360281" y="2683824"/>
                </a:cubicBezTo>
                <a:cubicBezTo>
                  <a:pt x="7165016" y="2700994"/>
                  <a:pt x="7106139" y="2665559"/>
                  <a:pt x="6992991" y="2683824"/>
                </a:cubicBezTo>
                <a:cubicBezTo>
                  <a:pt x="6881690" y="2664938"/>
                  <a:pt x="6484793" y="2680928"/>
                  <a:pt x="6325193" y="2683824"/>
                </a:cubicBezTo>
                <a:cubicBezTo>
                  <a:pt x="6176320" y="2689438"/>
                  <a:pt x="6097509" y="2659331"/>
                  <a:pt x="5957904" y="2683824"/>
                </a:cubicBezTo>
                <a:cubicBezTo>
                  <a:pt x="5857178" y="2644202"/>
                  <a:pt x="5602714" y="2697412"/>
                  <a:pt x="5390276" y="2683824"/>
                </a:cubicBezTo>
                <a:cubicBezTo>
                  <a:pt x="5268009" y="2726481"/>
                  <a:pt x="5064197" y="2665426"/>
                  <a:pt x="4922818" y="2683824"/>
                </a:cubicBezTo>
                <a:cubicBezTo>
                  <a:pt x="4817835" y="2660781"/>
                  <a:pt x="4423803" y="2725777"/>
                  <a:pt x="4255020" y="2683824"/>
                </a:cubicBezTo>
                <a:cubicBezTo>
                  <a:pt x="4096437" y="2689904"/>
                  <a:pt x="3967860" y="2687005"/>
                  <a:pt x="3787561" y="2683824"/>
                </a:cubicBezTo>
                <a:cubicBezTo>
                  <a:pt x="3622725" y="2689649"/>
                  <a:pt x="3574596" y="2707447"/>
                  <a:pt x="3420272" y="2683824"/>
                </a:cubicBezTo>
                <a:cubicBezTo>
                  <a:pt x="3324376" y="2732863"/>
                  <a:pt x="2828620" y="2597569"/>
                  <a:pt x="2552134" y="2683824"/>
                </a:cubicBezTo>
                <a:cubicBezTo>
                  <a:pt x="2168286" y="2717650"/>
                  <a:pt x="1930039" y="2694527"/>
                  <a:pt x="1683997" y="2683824"/>
                </a:cubicBezTo>
                <a:cubicBezTo>
                  <a:pt x="1400465" y="2679568"/>
                  <a:pt x="1110490" y="2717080"/>
                  <a:pt x="916029" y="2683824"/>
                </a:cubicBezTo>
                <a:cubicBezTo>
                  <a:pt x="764453" y="2666265"/>
                  <a:pt x="423754" y="2704331"/>
                  <a:pt x="281621" y="2683824"/>
                </a:cubicBezTo>
                <a:cubicBezTo>
                  <a:pt x="129688" y="2742713"/>
                  <a:pt x="-14603" y="2513908"/>
                  <a:pt x="0" y="2378351"/>
                </a:cubicBezTo>
                <a:cubicBezTo>
                  <a:pt x="-12339" y="2084259"/>
                  <a:pt x="364" y="1999646"/>
                  <a:pt x="0" y="1666663"/>
                </a:cubicBezTo>
                <a:cubicBezTo>
                  <a:pt x="27079" y="1342281"/>
                  <a:pt x="19758" y="1145900"/>
                  <a:pt x="0" y="954975"/>
                </a:cubicBezTo>
                <a:cubicBezTo>
                  <a:pt x="-25507" y="802006"/>
                  <a:pt x="-16846" y="488081"/>
                  <a:pt x="0" y="305472"/>
                </a:cubicBezTo>
                <a:close/>
              </a:path>
              <a:path w="10580214" h="2683824" fill="none" stroke="0" extrusionOk="0">
                <a:moveTo>
                  <a:pt x="0" y="305472"/>
                </a:moveTo>
                <a:cubicBezTo>
                  <a:pt x="19557" y="124082"/>
                  <a:pt x="158361" y="-36562"/>
                  <a:pt x="281621" y="0"/>
                </a:cubicBezTo>
                <a:cubicBezTo>
                  <a:pt x="490795" y="28406"/>
                  <a:pt x="612529" y="20042"/>
                  <a:pt x="849250" y="0"/>
                </a:cubicBezTo>
                <a:cubicBezTo>
                  <a:pt x="1122272" y="-21080"/>
                  <a:pt x="1158489" y="944"/>
                  <a:pt x="1316708" y="0"/>
                </a:cubicBezTo>
                <a:cubicBezTo>
                  <a:pt x="1506423" y="26658"/>
                  <a:pt x="1858123" y="64080"/>
                  <a:pt x="2084676" y="0"/>
                </a:cubicBezTo>
                <a:cubicBezTo>
                  <a:pt x="2261841" y="-59251"/>
                  <a:pt x="2581981" y="34944"/>
                  <a:pt x="2952814" y="0"/>
                </a:cubicBezTo>
                <a:cubicBezTo>
                  <a:pt x="3388316" y="-32553"/>
                  <a:pt x="3467970" y="-50666"/>
                  <a:pt x="3620612" y="0"/>
                </a:cubicBezTo>
                <a:cubicBezTo>
                  <a:pt x="3815590" y="21584"/>
                  <a:pt x="3920240" y="20163"/>
                  <a:pt x="4188239" y="0"/>
                </a:cubicBezTo>
                <a:cubicBezTo>
                  <a:pt x="4462227" y="4124"/>
                  <a:pt x="4511772" y="27979"/>
                  <a:pt x="4755868" y="0"/>
                </a:cubicBezTo>
                <a:cubicBezTo>
                  <a:pt x="5004226" y="-18344"/>
                  <a:pt x="5079636" y="1862"/>
                  <a:pt x="5223327" y="0"/>
                </a:cubicBezTo>
                <a:cubicBezTo>
                  <a:pt x="5366574" y="13455"/>
                  <a:pt x="5570928" y="-12145"/>
                  <a:pt x="5690785" y="0"/>
                </a:cubicBezTo>
                <a:cubicBezTo>
                  <a:pt x="5791481" y="-24879"/>
                  <a:pt x="6027422" y="23294"/>
                  <a:pt x="6158244" y="0"/>
                </a:cubicBezTo>
                <a:cubicBezTo>
                  <a:pt x="6318251" y="34737"/>
                  <a:pt x="6446262" y="-37407"/>
                  <a:pt x="6625702" y="0"/>
                </a:cubicBezTo>
                <a:cubicBezTo>
                  <a:pt x="6790476" y="60327"/>
                  <a:pt x="7341455" y="-6093"/>
                  <a:pt x="7493840" y="0"/>
                </a:cubicBezTo>
                <a:cubicBezTo>
                  <a:pt x="7719661" y="-11796"/>
                  <a:pt x="7975848" y="-1023"/>
                  <a:pt x="8161638" y="0"/>
                </a:cubicBezTo>
                <a:cubicBezTo>
                  <a:pt x="8442372" y="31064"/>
                  <a:pt x="8739502" y="-38336"/>
                  <a:pt x="9029776" y="0"/>
                </a:cubicBezTo>
                <a:cubicBezTo>
                  <a:pt x="9437971" y="61075"/>
                  <a:pt x="9807667" y="47614"/>
                  <a:pt x="10298592" y="0"/>
                </a:cubicBezTo>
                <a:cubicBezTo>
                  <a:pt x="10436707" y="-10497"/>
                  <a:pt x="10572256" y="110341"/>
                  <a:pt x="10580214" y="305472"/>
                </a:cubicBezTo>
                <a:cubicBezTo>
                  <a:pt x="10596653" y="424926"/>
                  <a:pt x="10540723" y="749462"/>
                  <a:pt x="10580214" y="954975"/>
                </a:cubicBezTo>
                <a:cubicBezTo>
                  <a:pt x="10634624" y="1187749"/>
                  <a:pt x="10522338" y="1327890"/>
                  <a:pt x="10580214" y="1625205"/>
                </a:cubicBezTo>
                <a:cubicBezTo>
                  <a:pt x="10584928" y="1894947"/>
                  <a:pt x="10561309" y="2160868"/>
                  <a:pt x="10580214" y="2378351"/>
                </a:cubicBezTo>
                <a:cubicBezTo>
                  <a:pt x="10565212" y="2571328"/>
                  <a:pt x="10498668" y="2699457"/>
                  <a:pt x="10298592" y="2683824"/>
                </a:cubicBezTo>
                <a:cubicBezTo>
                  <a:pt x="10080887" y="2653092"/>
                  <a:pt x="9893343" y="2720178"/>
                  <a:pt x="9730963" y="2683824"/>
                </a:cubicBezTo>
                <a:cubicBezTo>
                  <a:pt x="9549247" y="2711477"/>
                  <a:pt x="9353349" y="2679529"/>
                  <a:pt x="9263505" y="2683824"/>
                </a:cubicBezTo>
                <a:cubicBezTo>
                  <a:pt x="9188449" y="2632180"/>
                  <a:pt x="8813348" y="2705774"/>
                  <a:pt x="8495537" y="2683824"/>
                </a:cubicBezTo>
                <a:cubicBezTo>
                  <a:pt x="8202840" y="2688624"/>
                  <a:pt x="8134054" y="2686083"/>
                  <a:pt x="7927908" y="2683824"/>
                </a:cubicBezTo>
                <a:cubicBezTo>
                  <a:pt x="7707915" y="2702004"/>
                  <a:pt x="7618924" y="2660766"/>
                  <a:pt x="7360281" y="2683824"/>
                </a:cubicBezTo>
                <a:cubicBezTo>
                  <a:pt x="7092618" y="2756165"/>
                  <a:pt x="6840430" y="2616090"/>
                  <a:pt x="6592313" y="2683824"/>
                </a:cubicBezTo>
                <a:cubicBezTo>
                  <a:pt x="6354526" y="2722948"/>
                  <a:pt x="6152727" y="2692978"/>
                  <a:pt x="5724175" y="2683824"/>
                </a:cubicBezTo>
                <a:cubicBezTo>
                  <a:pt x="5364694" y="2689565"/>
                  <a:pt x="5164897" y="2687044"/>
                  <a:pt x="4856038" y="2683824"/>
                </a:cubicBezTo>
                <a:cubicBezTo>
                  <a:pt x="4492305" y="2680354"/>
                  <a:pt x="4357254" y="2653570"/>
                  <a:pt x="4188239" y="2683824"/>
                </a:cubicBezTo>
                <a:cubicBezTo>
                  <a:pt x="4007709" y="2709240"/>
                  <a:pt x="3850861" y="2666534"/>
                  <a:pt x="3720781" y="2683824"/>
                </a:cubicBezTo>
                <a:cubicBezTo>
                  <a:pt x="3567863" y="2679763"/>
                  <a:pt x="3450627" y="2684594"/>
                  <a:pt x="3253322" y="2683824"/>
                </a:cubicBezTo>
                <a:cubicBezTo>
                  <a:pt x="3043659" y="2659592"/>
                  <a:pt x="2884391" y="2654049"/>
                  <a:pt x="2585524" y="2683824"/>
                </a:cubicBezTo>
                <a:cubicBezTo>
                  <a:pt x="2277645" y="2688147"/>
                  <a:pt x="2261195" y="2660618"/>
                  <a:pt x="2118066" y="2683824"/>
                </a:cubicBezTo>
                <a:cubicBezTo>
                  <a:pt x="1957785" y="2688612"/>
                  <a:pt x="1711093" y="2680991"/>
                  <a:pt x="1550437" y="2683824"/>
                </a:cubicBezTo>
                <a:cubicBezTo>
                  <a:pt x="1431668" y="2672458"/>
                  <a:pt x="1074389" y="2699748"/>
                  <a:pt x="882639" y="2683824"/>
                </a:cubicBezTo>
                <a:cubicBezTo>
                  <a:pt x="687323" y="2683331"/>
                  <a:pt x="482711" y="2617569"/>
                  <a:pt x="281621" y="2683824"/>
                </a:cubicBezTo>
                <a:cubicBezTo>
                  <a:pt x="159744" y="2737025"/>
                  <a:pt x="-4862" y="2604486"/>
                  <a:pt x="0" y="2378351"/>
                </a:cubicBezTo>
                <a:cubicBezTo>
                  <a:pt x="36120" y="2144811"/>
                  <a:pt x="-8360" y="2018804"/>
                  <a:pt x="0" y="1687391"/>
                </a:cubicBezTo>
                <a:cubicBezTo>
                  <a:pt x="4306" y="1356664"/>
                  <a:pt x="5172" y="1337701"/>
                  <a:pt x="0" y="1058618"/>
                </a:cubicBezTo>
                <a:cubicBezTo>
                  <a:pt x="-27268" y="789079"/>
                  <a:pt x="32034" y="548262"/>
                  <a:pt x="0" y="305472"/>
                </a:cubicBezTo>
                <a:close/>
              </a:path>
              <a:path w="10580214" h="2683824" fill="none" stroke="0" extrusionOk="0">
                <a:moveTo>
                  <a:pt x="0" y="305472"/>
                </a:moveTo>
                <a:cubicBezTo>
                  <a:pt x="-12917" y="100061"/>
                  <a:pt x="103087" y="-21682"/>
                  <a:pt x="281621" y="0"/>
                </a:cubicBezTo>
                <a:cubicBezTo>
                  <a:pt x="485590" y="8493"/>
                  <a:pt x="594150" y="37190"/>
                  <a:pt x="849250" y="0"/>
                </a:cubicBezTo>
                <a:cubicBezTo>
                  <a:pt x="1122996" y="-11230"/>
                  <a:pt x="1160539" y="-7757"/>
                  <a:pt x="1316708" y="0"/>
                </a:cubicBezTo>
                <a:cubicBezTo>
                  <a:pt x="1474736" y="-37493"/>
                  <a:pt x="1863470" y="29894"/>
                  <a:pt x="2084676" y="0"/>
                </a:cubicBezTo>
                <a:cubicBezTo>
                  <a:pt x="2272784" y="-8622"/>
                  <a:pt x="2526322" y="78889"/>
                  <a:pt x="2952814" y="0"/>
                </a:cubicBezTo>
                <a:cubicBezTo>
                  <a:pt x="3388032" y="-33507"/>
                  <a:pt x="3452179" y="-46097"/>
                  <a:pt x="3620612" y="0"/>
                </a:cubicBezTo>
                <a:cubicBezTo>
                  <a:pt x="3816083" y="68695"/>
                  <a:pt x="3930487" y="-3977"/>
                  <a:pt x="4188239" y="0"/>
                </a:cubicBezTo>
                <a:cubicBezTo>
                  <a:pt x="4467633" y="-1653"/>
                  <a:pt x="4498935" y="21562"/>
                  <a:pt x="4755868" y="0"/>
                </a:cubicBezTo>
                <a:cubicBezTo>
                  <a:pt x="5020480" y="-18903"/>
                  <a:pt x="5077269" y="10395"/>
                  <a:pt x="5223327" y="0"/>
                </a:cubicBezTo>
                <a:cubicBezTo>
                  <a:pt x="5411094" y="-22147"/>
                  <a:pt x="5557717" y="10646"/>
                  <a:pt x="5690785" y="0"/>
                </a:cubicBezTo>
                <a:cubicBezTo>
                  <a:pt x="5806717" y="-3602"/>
                  <a:pt x="6028257" y="13872"/>
                  <a:pt x="6158244" y="0"/>
                </a:cubicBezTo>
                <a:cubicBezTo>
                  <a:pt x="6318546" y="33236"/>
                  <a:pt x="6479302" y="-61645"/>
                  <a:pt x="6625702" y="0"/>
                </a:cubicBezTo>
                <a:cubicBezTo>
                  <a:pt x="6767158" y="27364"/>
                  <a:pt x="7267014" y="20358"/>
                  <a:pt x="7493840" y="0"/>
                </a:cubicBezTo>
                <a:cubicBezTo>
                  <a:pt x="7693488" y="-13260"/>
                  <a:pt x="7960784" y="54087"/>
                  <a:pt x="8161638" y="0"/>
                </a:cubicBezTo>
                <a:cubicBezTo>
                  <a:pt x="8388870" y="-20557"/>
                  <a:pt x="8710219" y="-61966"/>
                  <a:pt x="9029776" y="0"/>
                </a:cubicBezTo>
                <a:cubicBezTo>
                  <a:pt x="9407316" y="-21264"/>
                  <a:pt x="9763599" y="-29073"/>
                  <a:pt x="10298592" y="0"/>
                </a:cubicBezTo>
                <a:cubicBezTo>
                  <a:pt x="10401587" y="-35383"/>
                  <a:pt x="10587060" y="90124"/>
                  <a:pt x="10580214" y="305472"/>
                </a:cubicBezTo>
                <a:cubicBezTo>
                  <a:pt x="10568502" y="419694"/>
                  <a:pt x="10572531" y="716251"/>
                  <a:pt x="10580214" y="954975"/>
                </a:cubicBezTo>
                <a:cubicBezTo>
                  <a:pt x="10639158" y="1188231"/>
                  <a:pt x="10530633" y="1333726"/>
                  <a:pt x="10580214" y="1625205"/>
                </a:cubicBezTo>
                <a:cubicBezTo>
                  <a:pt x="10576923" y="1875137"/>
                  <a:pt x="10587364" y="2199085"/>
                  <a:pt x="10580214" y="2378351"/>
                </a:cubicBezTo>
                <a:cubicBezTo>
                  <a:pt x="10594115" y="2575123"/>
                  <a:pt x="10472780" y="2698149"/>
                  <a:pt x="10298592" y="2683824"/>
                </a:cubicBezTo>
                <a:cubicBezTo>
                  <a:pt x="10127238" y="2669621"/>
                  <a:pt x="9880074" y="2692927"/>
                  <a:pt x="9730963" y="2683824"/>
                </a:cubicBezTo>
                <a:cubicBezTo>
                  <a:pt x="9554346" y="2709414"/>
                  <a:pt x="9378143" y="2662734"/>
                  <a:pt x="9263505" y="2683824"/>
                </a:cubicBezTo>
                <a:cubicBezTo>
                  <a:pt x="9259688" y="2680444"/>
                  <a:pt x="8738372" y="2607668"/>
                  <a:pt x="8495537" y="2683824"/>
                </a:cubicBezTo>
                <a:cubicBezTo>
                  <a:pt x="8184580" y="2701355"/>
                  <a:pt x="8141188" y="2695703"/>
                  <a:pt x="7927908" y="2683824"/>
                </a:cubicBezTo>
                <a:cubicBezTo>
                  <a:pt x="7707712" y="2675528"/>
                  <a:pt x="7628442" y="2663199"/>
                  <a:pt x="7360281" y="2683824"/>
                </a:cubicBezTo>
                <a:cubicBezTo>
                  <a:pt x="7104194" y="2753142"/>
                  <a:pt x="6805844" y="2704287"/>
                  <a:pt x="6592313" y="2683824"/>
                </a:cubicBezTo>
                <a:cubicBezTo>
                  <a:pt x="6341044" y="2631452"/>
                  <a:pt x="6124315" y="2638867"/>
                  <a:pt x="5724175" y="2683824"/>
                </a:cubicBezTo>
                <a:cubicBezTo>
                  <a:pt x="5339577" y="2673591"/>
                  <a:pt x="5220779" y="2686864"/>
                  <a:pt x="4856038" y="2683824"/>
                </a:cubicBezTo>
                <a:cubicBezTo>
                  <a:pt x="4494519" y="2704028"/>
                  <a:pt x="4367754" y="2654832"/>
                  <a:pt x="4188239" y="2683824"/>
                </a:cubicBezTo>
                <a:cubicBezTo>
                  <a:pt x="3977486" y="2698959"/>
                  <a:pt x="3873468" y="2645684"/>
                  <a:pt x="3720781" y="2683824"/>
                </a:cubicBezTo>
                <a:cubicBezTo>
                  <a:pt x="3567451" y="2676868"/>
                  <a:pt x="3454508" y="2697748"/>
                  <a:pt x="3253322" y="2683824"/>
                </a:cubicBezTo>
                <a:cubicBezTo>
                  <a:pt x="3047067" y="2640912"/>
                  <a:pt x="2936698" y="2674772"/>
                  <a:pt x="2585524" y="2683824"/>
                </a:cubicBezTo>
                <a:cubicBezTo>
                  <a:pt x="2277493" y="2684852"/>
                  <a:pt x="2260571" y="2665694"/>
                  <a:pt x="2118066" y="2683824"/>
                </a:cubicBezTo>
                <a:cubicBezTo>
                  <a:pt x="1979259" y="2672379"/>
                  <a:pt x="1707470" y="2663852"/>
                  <a:pt x="1550437" y="2683824"/>
                </a:cubicBezTo>
                <a:cubicBezTo>
                  <a:pt x="1458775" y="2711205"/>
                  <a:pt x="1063620" y="2706905"/>
                  <a:pt x="882639" y="2683824"/>
                </a:cubicBezTo>
                <a:cubicBezTo>
                  <a:pt x="685135" y="2705807"/>
                  <a:pt x="447538" y="2636708"/>
                  <a:pt x="281621" y="2683824"/>
                </a:cubicBezTo>
                <a:cubicBezTo>
                  <a:pt x="142277" y="2736011"/>
                  <a:pt x="-31962" y="2582170"/>
                  <a:pt x="0" y="2378351"/>
                </a:cubicBezTo>
                <a:cubicBezTo>
                  <a:pt x="31701" y="2155481"/>
                  <a:pt x="-8894" y="2024569"/>
                  <a:pt x="0" y="1687391"/>
                </a:cubicBezTo>
                <a:cubicBezTo>
                  <a:pt x="5210" y="1356160"/>
                  <a:pt x="3941" y="1341158"/>
                  <a:pt x="0" y="1058618"/>
                </a:cubicBezTo>
                <a:cubicBezTo>
                  <a:pt x="1122" y="760617"/>
                  <a:pt x="-45410" y="524292"/>
                  <a:pt x="0" y="305472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4236762247">
                  <a:custGeom>
                    <a:avLst/>
                    <a:gdLst>
                      <a:gd name="connsiteX0" fmla="*/ 0 w 10580214"/>
                      <a:gd name="connsiteY0" fmla="*/ 305472 h 2683824"/>
                      <a:gd name="connsiteX1" fmla="*/ 281621 w 10580214"/>
                      <a:gd name="connsiteY1" fmla="*/ 0 h 2683824"/>
                      <a:gd name="connsiteX2" fmla="*/ 849250 w 10580214"/>
                      <a:gd name="connsiteY2" fmla="*/ 0 h 2683824"/>
                      <a:gd name="connsiteX3" fmla="*/ 1316708 w 10580214"/>
                      <a:gd name="connsiteY3" fmla="*/ 0 h 2683824"/>
                      <a:gd name="connsiteX4" fmla="*/ 2084676 w 10580214"/>
                      <a:gd name="connsiteY4" fmla="*/ 0 h 2683824"/>
                      <a:gd name="connsiteX5" fmla="*/ 2952814 w 10580214"/>
                      <a:gd name="connsiteY5" fmla="*/ 0 h 2683824"/>
                      <a:gd name="connsiteX6" fmla="*/ 3620612 w 10580214"/>
                      <a:gd name="connsiteY6" fmla="*/ 0 h 2683824"/>
                      <a:gd name="connsiteX7" fmla="*/ 4188239 w 10580214"/>
                      <a:gd name="connsiteY7" fmla="*/ 0 h 2683824"/>
                      <a:gd name="connsiteX8" fmla="*/ 4755868 w 10580214"/>
                      <a:gd name="connsiteY8" fmla="*/ 0 h 2683824"/>
                      <a:gd name="connsiteX9" fmla="*/ 5223327 w 10580214"/>
                      <a:gd name="connsiteY9" fmla="*/ 0 h 2683824"/>
                      <a:gd name="connsiteX10" fmla="*/ 5690785 w 10580214"/>
                      <a:gd name="connsiteY10" fmla="*/ 0 h 2683824"/>
                      <a:gd name="connsiteX11" fmla="*/ 6158244 w 10580214"/>
                      <a:gd name="connsiteY11" fmla="*/ 0 h 2683824"/>
                      <a:gd name="connsiteX12" fmla="*/ 6625702 w 10580214"/>
                      <a:gd name="connsiteY12" fmla="*/ 0 h 2683824"/>
                      <a:gd name="connsiteX13" fmla="*/ 7493840 w 10580214"/>
                      <a:gd name="connsiteY13" fmla="*/ 0 h 2683824"/>
                      <a:gd name="connsiteX14" fmla="*/ 8161638 w 10580214"/>
                      <a:gd name="connsiteY14" fmla="*/ 0 h 2683824"/>
                      <a:gd name="connsiteX15" fmla="*/ 9029776 w 10580214"/>
                      <a:gd name="connsiteY15" fmla="*/ 0 h 2683824"/>
                      <a:gd name="connsiteX16" fmla="*/ 10298592 w 10580214"/>
                      <a:gd name="connsiteY16" fmla="*/ 0 h 2683824"/>
                      <a:gd name="connsiteX17" fmla="*/ 10580214 w 10580214"/>
                      <a:gd name="connsiteY17" fmla="*/ 305472 h 2683824"/>
                      <a:gd name="connsiteX18" fmla="*/ 10580214 w 10580214"/>
                      <a:gd name="connsiteY18" fmla="*/ 954975 h 2683824"/>
                      <a:gd name="connsiteX19" fmla="*/ 10580214 w 10580214"/>
                      <a:gd name="connsiteY19" fmla="*/ 1625205 h 2683824"/>
                      <a:gd name="connsiteX20" fmla="*/ 10580214 w 10580214"/>
                      <a:gd name="connsiteY20" fmla="*/ 2378351 h 2683824"/>
                      <a:gd name="connsiteX21" fmla="*/ 10298592 w 10580214"/>
                      <a:gd name="connsiteY21" fmla="*/ 2683824 h 2683824"/>
                      <a:gd name="connsiteX22" fmla="*/ 9730963 w 10580214"/>
                      <a:gd name="connsiteY22" fmla="*/ 2683824 h 2683824"/>
                      <a:gd name="connsiteX23" fmla="*/ 9263505 w 10580214"/>
                      <a:gd name="connsiteY23" fmla="*/ 2683824 h 2683824"/>
                      <a:gd name="connsiteX24" fmla="*/ 8495537 w 10580214"/>
                      <a:gd name="connsiteY24" fmla="*/ 2683824 h 2683824"/>
                      <a:gd name="connsiteX25" fmla="*/ 7927908 w 10580214"/>
                      <a:gd name="connsiteY25" fmla="*/ 2683824 h 2683824"/>
                      <a:gd name="connsiteX26" fmla="*/ 7360281 w 10580214"/>
                      <a:gd name="connsiteY26" fmla="*/ 2683824 h 2683824"/>
                      <a:gd name="connsiteX27" fmla="*/ 6592313 w 10580214"/>
                      <a:gd name="connsiteY27" fmla="*/ 2683824 h 2683824"/>
                      <a:gd name="connsiteX28" fmla="*/ 5724175 w 10580214"/>
                      <a:gd name="connsiteY28" fmla="*/ 2683824 h 2683824"/>
                      <a:gd name="connsiteX29" fmla="*/ 4856038 w 10580214"/>
                      <a:gd name="connsiteY29" fmla="*/ 2683824 h 2683824"/>
                      <a:gd name="connsiteX30" fmla="*/ 4188239 w 10580214"/>
                      <a:gd name="connsiteY30" fmla="*/ 2683824 h 2683824"/>
                      <a:gd name="connsiteX31" fmla="*/ 3720781 w 10580214"/>
                      <a:gd name="connsiteY31" fmla="*/ 2683824 h 2683824"/>
                      <a:gd name="connsiteX32" fmla="*/ 3253322 w 10580214"/>
                      <a:gd name="connsiteY32" fmla="*/ 2683824 h 2683824"/>
                      <a:gd name="connsiteX33" fmla="*/ 2585524 w 10580214"/>
                      <a:gd name="connsiteY33" fmla="*/ 2683824 h 2683824"/>
                      <a:gd name="connsiteX34" fmla="*/ 2118066 w 10580214"/>
                      <a:gd name="connsiteY34" fmla="*/ 2683824 h 2683824"/>
                      <a:gd name="connsiteX35" fmla="*/ 1550437 w 10580214"/>
                      <a:gd name="connsiteY35" fmla="*/ 2683824 h 2683824"/>
                      <a:gd name="connsiteX36" fmla="*/ 882639 w 10580214"/>
                      <a:gd name="connsiteY36" fmla="*/ 2683824 h 2683824"/>
                      <a:gd name="connsiteX37" fmla="*/ 281621 w 10580214"/>
                      <a:gd name="connsiteY37" fmla="*/ 2683824 h 2683824"/>
                      <a:gd name="connsiteX38" fmla="*/ 0 w 10580214"/>
                      <a:gd name="connsiteY38" fmla="*/ 2378351 h 2683824"/>
                      <a:gd name="connsiteX39" fmla="*/ 0 w 10580214"/>
                      <a:gd name="connsiteY39" fmla="*/ 1687391 h 2683824"/>
                      <a:gd name="connsiteX40" fmla="*/ 0 w 10580214"/>
                      <a:gd name="connsiteY40" fmla="*/ 1058618 h 2683824"/>
                      <a:gd name="connsiteX41" fmla="*/ 0 w 10580214"/>
                      <a:gd name="connsiteY41" fmla="*/ 305472 h 2683824"/>
                      <a:gd name="connsiteX0" fmla="*/ 0 w 10580214"/>
                      <a:gd name="connsiteY0" fmla="*/ 305472 h 2683824"/>
                      <a:gd name="connsiteX1" fmla="*/ 281621 w 10580214"/>
                      <a:gd name="connsiteY1" fmla="*/ 0 h 2683824"/>
                      <a:gd name="connsiteX2" fmla="*/ 1049588 w 10580214"/>
                      <a:gd name="connsiteY2" fmla="*/ 0 h 2683824"/>
                      <a:gd name="connsiteX3" fmla="*/ 1617217 w 10580214"/>
                      <a:gd name="connsiteY3" fmla="*/ 0 h 2683824"/>
                      <a:gd name="connsiteX4" fmla="*/ 1984506 w 10580214"/>
                      <a:gd name="connsiteY4" fmla="*/ 0 h 2683824"/>
                      <a:gd name="connsiteX5" fmla="*/ 2552134 w 10580214"/>
                      <a:gd name="connsiteY5" fmla="*/ 0 h 2683824"/>
                      <a:gd name="connsiteX6" fmla="*/ 2919423 w 10580214"/>
                      <a:gd name="connsiteY6" fmla="*/ 0 h 2683824"/>
                      <a:gd name="connsiteX7" fmla="*/ 3787561 w 10580214"/>
                      <a:gd name="connsiteY7" fmla="*/ 0 h 2683824"/>
                      <a:gd name="connsiteX8" fmla="*/ 4255020 w 10580214"/>
                      <a:gd name="connsiteY8" fmla="*/ 0 h 2683824"/>
                      <a:gd name="connsiteX9" fmla="*/ 5022987 w 10580214"/>
                      <a:gd name="connsiteY9" fmla="*/ 0 h 2683824"/>
                      <a:gd name="connsiteX10" fmla="*/ 5490446 w 10580214"/>
                      <a:gd name="connsiteY10" fmla="*/ 0 h 2683824"/>
                      <a:gd name="connsiteX11" fmla="*/ 6358583 w 10580214"/>
                      <a:gd name="connsiteY11" fmla="*/ 0 h 2683824"/>
                      <a:gd name="connsiteX12" fmla="*/ 6826042 w 10580214"/>
                      <a:gd name="connsiteY12" fmla="*/ 0 h 2683824"/>
                      <a:gd name="connsiteX13" fmla="*/ 7493840 w 10580214"/>
                      <a:gd name="connsiteY13" fmla="*/ 0 h 2683824"/>
                      <a:gd name="connsiteX14" fmla="*/ 8361978 w 10580214"/>
                      <a:gd name="connsiteY14" fmla="*/ 0 h 2683824"/>
                      <a:gd name="connsiteX15" fmla="*/ 8929606 w 10580214"/>
                      <a:gd name="connsiteY15" fmla="*/ 0 h 2683824"/>
                      <a:gd name="connsiteX16" fmla="*/ 9497234 w 10580214"/>
                      <a:gd name="connsiteY16" fmla="*/ 0 h 2683824"/>
                      <a:gd name="connsiteX17" fmla="*/ 10298592 w 10580214"/>
                      <a:gd name="connsiteY17" fmla="*/ 0 h 2683824"/>
                      <a:gd name="connsiteX18" fmla="*/ 10580214 w 10580214"/>
                      <a:gd name="connsiteY18" fmla="*/ 305472 h 2683824"/>
                      <a:gd name="connsiteX19" fmla="*/ 10580214 w 10580214"/>
                      <a:gd name="connsiteY19" fmla="*/ 975703 h 2683824"/>
                      <a:gd name="connsiteX20" fmla="*/ 10580214 w 10580214"/>
                      <a:gd name="connsiteY20" fmla="*/ 1604476 h 2683824"/>
                      <a:gd name="connsiteX21" fmla="*/ 10580214 w 10580214"/>
                      <a:gd name="connsiteY21" fmla="*/ 2378351 h 2683824"/>
                      <a:gd name="connsiteX22" fmla="*/ 10298592 w 10580214"/>
                      <a:gd name="connsiteY22" fmla="*/ 2683824 h 2683824"/>
                      <a:gd name="connsiteX23" fmla="*/ 9630794 w 10580214"/>
                      <a:gd name="connsiteY23" fmla="*/ 2683824 h 2683824"/>
                      <a:gd name="connsiteX24" fmla="*/ 9163335 w 10580214"/>
                      <a:gd name="connsiteY24" fmla="*/ 2683824 h 2683824"/>
                      <a:gd name="connsiteX25" fmla="*/ 8595707 w 10580214"/>
                      <a:gd name="connsiteY25" fmla="*/ 2683824 h 2683824"/>
                      <a:gd name="connsiteX26" fmla="*/ 7827739 w 10580214"/>
                      <a:gd name="connsiteY26" fmla="*/ 2683824 h 2683824"/>
                      <a:gd name="connsiteX27" fmla="*/ 7360281 w 10580214"/>
                      <a:gd name="connsiteY27" fmla="*/ 2683824 h 2683824"/>
                      <a:gd name="connsiteX28" fmla="*/ 6992991 w 10580214"/>
                      <a:gd name="connsiteY28" fmla="*/ 2683824 h 2683824"/>
                      <a:gd name="connsiteX29" fmla="*/ 6325193 w 10580214"/>
                      <a:gd name="connsiteY29" fmla="*/ 2683824 h 2683824"/>
                      <a:gd name="connsiteX30" fmla="*/ 5957904 w 10580214"/>
                      <a:gd name="connsiteY30" fmla="*/ 2683824 h 2683824"/>
                      <a:gd name="connsiteX31" fmla="*/ 5390276 w 10580214"/>
                      <a:gd name="connsiteY31" fmla="*/ 2683824 h 2683824"/>
                      <a:gd name="connsiteX32" fmla="*/ 4922818 w 10580214"/>
                      <a:gd name="connsiteY32" fmla="*/ 2683824 h 2683824"/>
                      <a:gd name="connsiteX33" fmla="*/ 4255020 w 10580214"/>
                      <a:gd name="connsiteY33" fmla="*/ 2683824 h 2683824"/>
                      <a:gd name="connsiteX34" fmla="*/ 3787561 w 10580214"/>
                      <a:gd name="connsiteY34" fmla="*/ 2683824 h 2683824"/>
                      <a:gd name="connsiteX35" fmla="*/ 3420272 w 10580214"/>
                      <a:gd name="connsiteY35" fmla="*/ 2683824 h 2683824"/>
                      <a:gd name="connsiteX36" fmla="*/ 2552134 w 10580214"/>
                      <a:gd name="connsiteY36" fmla="*/ 2683824 h 2683824"/>
                      <a:gd name="connsiteX37" fmla="*/ 1683997 w 10580214"/>
                      <a:gd name="connsiteY37" fmla="*/ 2683824 h 2683824"/>
                      <a:gd name="connsiteX38" fmla="*/ 916029 w 10580214"/>
                      <a:gd name="connsiteY38" fmla="*/ 2683824 h 2683824"/>
                      <a:gd name="connsiteX39" fmla="*/ 281621 w 10580214"/>
                      <a:gd name="connsiteY39" fmla="*/ 2683824 h 2683824"/>
                      <a:gd name="connsiteX40" fmla="*/ 0 w 10580214"/>
                      <a:gd name="connsiteY40" fmla="*/ 2378351 h 2683824"/>
                      <a:gd name="connsiteX41" fmla="*/ 0 w 10580214"/>
                      <a:gd name="connsiteY41" fmla="*/ 1666663 h 2683824"/>
                      <a:gd name="connsiteX42" fmla="*/ 0 w 10580214"/>
                      <a:gd name="connsiteY42" fmla="*/ 954975 h 2683824"/>
                      <a:gd name="connsiteX43" fmla="*/ 0 w 10580214"/>
                      <a:gd name="connsiteY43" fmla="*/ 305472 h 268382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</a:cxnLst>
                    <a:rect l="l" t="t" r="r" b="b"/>
                    <a:pathLst>
                      <a:path w="10580214" h="2683824" fill="none" extrusionOk="0">
                        <a:moveTo>
                          <a:pt x="0" y="305472"/>
                        </a:moveTo>
                        <a:cubicBezTo>
                          <a:pt x="-16198" y="95315"/>
                          <a:pt x="95521" y="-21359"/>
                          <a:pt x="281621" y="0"/>
                        </a:cubicBezTo>
                        <a:cubicBezTo>
                          <a:pt x="483616" y="7094"/>
                          <a:pt x="576412" y="37029"/>
                          <a:pt x="849250" y="0"/>
                        </a:cubicBezTo>
                        <a:cubicBezTo>
                          <a:pt x="1118906" y="-15665"/>
                          <a:pt x="1153259" y="-7065"/>
                          <a:pt x="1316708" y="0"/>
                        </a:cubicBezTo>
                        <a:cubicBezTo>
                          <a:pt x="1461819" y="9313"/>
                          <a:pt x="1874072" y="18537"/>
                          <a:pt x="2084676" y="0"/>
                        </a:cubicBezTo>
                        <a:cubicBezTo>
                          <a:pt x="2263254" y="-72073"/>
                          <a:pt x="2527499" y="36164"/>
                          <a:pt x="2952814" y="0"/>
                        </a:cubicBezTo>
                        <a:cubicBezTo>
                          <a:pt x="3381258" y="-31711"/>
                          <a:pt x="3445686" y="-44799"/>
                          <a:pt x="3620612" y="0"/>
                        </a:cubicBezTo>
                        <a:cubicBezTo>
                          <a:pt x="3794453" y="44182"/>
                          <a:pt x="3927259" y="-24228"/>
                          <a:pt x="4188239" y="0"/>
                        </a:cubicBezTo>
                        <a:cubicBezTo>
                          <a:pt x="4461944" y="127"/>
                          <a:pt x="4494947" y="16082"/>
                          <a:pt x="4755868" y="0"/>
                        </a:cubicBezTo>
                        <a:cubicBezTo>
                          <a:pt x="5016915" y="-23504"/>
                          <a:pt x="5075033" y="10828"/>
                          <a:pt x="5223327" y="0"/>
                        </a:cubicBezTo>
                        <a:cubicBezTo>
                          <a:pt x="5385450" y="-17547"/>
                          <a:pt x="5565270" y="16564"/>
                          <a:pt x="5690785" y="0"/>
                        </a:cubicBezTo>
                        <a:cubicBezTo>
                          <a:pt x="5814059" y="-21142"/>
                          <a:pt x="6013187" y="-4791"/>
                          <a:pt x="6158244" y="0"/>
                        </a:cubicBezTo>
                        <a:cubicBezTo>
                          <a:pt x="6315516" y="33778"/>
                          <a:pt x="6497027" y="-38671"/>
                          <a:pt x="6625702" y="0"/>
                        </a:cubicBezTo>
                        <a:cubicBezTo>
                          <a:pt x="6778637" y="15783"/>
                          <a:pt x="7261928" y="23068"/>
                          <a:pt x="7493840" y="0"/>
                        </a:cubicBezTo>
                        <a:cubicBezTo>
                          <a:pt x="7717359" y="-20438"/>
                          <a:pt x="7938829" y="62475"/>
                          <a:pt x="8161638" y="0"/>
                        </a:cubicBezTo>
                        <a:cubicBezTo>
                          <a:pt x="8331150" y="-33973"/>
                          <a:pt x="8688285" y="-61119"/>
                          <a:pt x="9029776" y="0"/>
                        </a:cubicBezTo>
                        <a:cubicBezTo>
                          <a:pt x="9397989" y="-34136"/>
                          <a:pt x="9772945" y="-94740"/>
                          <a:pt x="10298592" y="0"/>
                        </a:cubicBezTo>
                        <a:cubicBezTo>
                          <a:pt x="10429512" y="-8970"/>
                          <a:pt x="10585928" y="127209"/>
                          <a:pt x="10580214" y="305472"/>
                        </a:cubicBezTo>
                        <a:cubicBezTo>
                          <a:pt x="10554360" y="437132"/>
                          <a:pt x="10606401" y="708111"/>
                          <a:pt x="10580214" y="954975"/>
                        </a:cubicBezTo>
                        <a:cubicBezTo>
                          <a:pt x="10624875" y="1176461"/>
                          <a:pt x="10566095" y="1368168"/>
                          <a:pt x="10580214" y="1625205"/>
                        </a:cubicBezTo>
                        <a:cubicBezTo>
                          <a:pt x="10623655" y="1878767"/>
                          <a:pt x="10561145" y="2147626"/>
                          <a:pt x="10580214" y="2378351"/>
                        </a:cubicBezTo>
                        <a:cubicBezTo>
                          <a:pt x="10607198" y="2541627"/>
                          <a:pt x="10461065" y="2700037"/>
                          <a:pt x="10298592" y="2683824"/>
                        </a:cubicBezTo>
                        <a:cubicBezTo>
                          <a:pt x="10130682" y="2668429"/>
                          <a:pt x="9869163" y="2675261"/>
                          <a:pt x="9730963" y="2683824"/>
                        </a:cubicBezTo>
                        <a:cubicBezTo>
                          <a:pt x="9568826" y="2700689"/>
                          <a:pt x="9389115" y="2652830"/>
                          <a:pt x="9263505" y="2683824"/>
                        </a:cubicBezTo>
                        <a:cubicBezTo>
                          <a:pt x="9203923" y="2677051"/>
                          <a:pt x="8766516" y="2620877"/>
                          <a:pt x="8495537" y="2683824"/>
                        </a:cubicBezTo>
                        <a:cubicBezTo>
                          <a:pt x="8182443" y="2705050"/>
                          <a:pt x="8147437" y="2700487"/>
                          <a:pt x="7927908" y="2683824"/>
                        </a:cubicBezTo>
                        <a:cubicBezTo>
                          <a:pt x="7707459" y="2673003"/>
                          <a:pt x="7637160" y="2668287"/>
                          <a:pt x="7360281" y="2683824"/>
                        </a:cubicBezTo>
                        <a:cubicBezTo>
                          <a:pt x="7131844" y="2717540"/>
                          <a:pt x="6792021" y="2713993"/>
                          <a:pt x="6592313" y="2683824"/>
                        </a:cubicBezTo>
                        <a:cubicBezTo>
                          <a:pt x="6335242" y="2645477"/>
                          <a:pt x="6095656" y="2638775"/>
                          <a:pt x="5724175" y="2683824"/>
                        </a:cubicBezTo>
                        <a:cubicBezTo>
                          <a:pt x="5323134" y="2657274"/>
                          <a:pt x="5224864" y="2688869"/>
                          <a:pt x="4856038" y="2683824"/>
                        </a:cubicBezTo>
                        <a:cubicBezTo>
                          <a:pt x="4481648" y="2684396"/>
                          <a:pt x="4356985" y="2665798"/>
                          <a:pt x="4188239" y="2683824"/>
                        </a:cubicBezTo>
                        <a:cubicBezTo>
                          <a:pt x="3981764" y="2706303"/>
                          <a:pt x="3882425" y="2647048"/>
                          <a:pt x="3720781" y="2683824"/>
                        </a:cubicBezTo>
                        <a:cubicBezTo>
                          <a:pt x="3573529" y="2706997"/>
                          <a:pt x="3430203" y="2696315"/>
                          <a:pt x="3253322" y="2683824"/>
                        </a:cubicBezTo>
                        <a:cubicBezTo>
                          <a:pt x="3068055" y="2665073"/>
                          <a:pt x="2904555" y="2678120"/>
                          <a:pt x="2585524" y="2683824"/>
                        </a:cubicBezTo>
                        <a:cubicBezTo>
                          <a:pt x="2276734" y="2684162"/>
                          <a:pt x="2262097" y="2666829"/>
                          <a:pt x="2118066" y="2683824"/>
                        </a:cubicBezTo>
                        <a:cubicBezTo>
                          <a:pt x="1984789" y="2678714"/>
                          <a:pt x="1693696" y="2647172"/>
                          <a:pt x="1550437" y="2683824"/>
                        </a:cubicBezTo>
                        <a:cubicBezTo>
                          <a:pt x="1425316" y="2709344"/>
                          <a:pt x="1073681" y="2692545"/>
                          <a:pt x="882639" y="2683824"/>
                        </a:cubicBezTo>
                        <a:cubicBezTo>
                          <a:pt x="697572" y="2668457"/>
                          <a:pt x="448523" y="2646387"/>
                          <a:pt x="281621" y="2683824"/>
                        </a:cubicBezTo>
                        <a:cubicBezTo>
                          <a:pt x="133539" y="2725223"/>
                          <a:pt x="-29343" y="2551404"/>
                          <a:pt x="0" y="2378351"/>
                        </a:cubicBezTo>
                        <a:cubicBezTo>
                          <a:pt x="21736" y="2154162"/>
                          <a:pt x="-4669" y="2025493"/>
                          <a:pt x="0" y="1687391"/>
                        </a:cubicBezTo>
                        <a:cubicBezTo>
                          <a:pt x="5340" y="1353200"/>
                          <a:pt x="2287" y="1337854"/>
                          <a:pt x="0" y="1058618"/>
                        </a:cubicBezTo>
                        <a:cubicBezTo>
                          <a:pt x="8124" y="764773"/>
                          <a:pt x="-29092" y="546698"/>
                          <a:pt x="0" y="305472"/>
                        </a:cubicBezTo>
                        <a:close/>
                      </a:path>
                      <a:path w="10580214" h="2683824" stroke="0" extrusionOk="0">
                        <a:moveTo>
                          <a:pt x="0" y="305472"/>
                        </a:moveTo>
                        <a:cubicBezTo>
                          <a:pt x="13838" y="137447"/>
                          <a:pt x="160197" y="-4107"/>
                          <a:pt x="281621" y="0"/>
                        </a:cubicBezTo>
                        <a:cubicBezTo>
                          <a:pt x="676239" y="2393"/>
                          <a:pt x="783613" y="12485"/>
                          <a:pt x="1049588" y="0"/>
                        </a:cubicBezTo>
                        <a:cubicBezTo>
                          <a:pt x="1338006" y="-4792"/>
                          <a:pt x="1493938" y="-35713"/>
                          <a:pt x="1617217" y="0"/>
                        </a:cubicBezTo>
                        <a:cubicBezTo>
                          <a:pt x="1771785" y="9791"/>
                          <a:pt x="1921930" y="-2687"/>
                          <a:pt x="1984506" y="0"/>
                        </a:cubicBezTo>
                        <a:cubicBezTo>
                          <a:pt x="2028037" y="15499"/>
                          <a:pt x="2337739" y="-6526"/>
                          <a:pt x="2552134" y="0"/>
                        </a:cubicBezTo>
                        <a:cubicBezTo>
                          <a:pt x="2747312" y="-6868"/>
                          <a:pt x="2804666" y="-6930"/>
                          <a:pt x="2919423" y="0"/>
                        </a:cubicBezTo>
                        <a:cubicBezTo>
                          <a:pt x="3011060" y="-40969"/>
                          <a:pt x="3582112" y="-26401"/>
                          <a:pt x="3787561" y="0"/>
                        </a:cubicBezTo>
                        <a:cubicBezTo>
                          <a:pt x="3996521" y="33923"/>
                          <a:pt x="4075383" y="5652"/>
                          <a:pt x="4255020" y="0"/>
                        </a:cubicBezTo>
                        <a:cubicBezTo>
                          <a:pt x="4418978" y="10581"/>
                          <a:pt x="4669361" y="65"/>
                          <a:pt x="5022987" y="0"/>
                        </a:cubicBezTo>
                        <a:cubicBezTo>
                          <a:pt x="5367839" y="-25784"/>
                          <a:pt x="5381495" y="-23027"/>
                          <a:pt x="5490446" y="0"/>
                        </a:cubicBezTo>
                        <a:cubicBezTo>
                          <a:pt x="5540802" y="11080"/>
                          <a:pt x="6152326" y="14137"/>
                          <a:pt x="6358583" y="0"/>
                        </a:cubicBezTo>
                        <a:cubicBezTo>
                          <a:pt x="6627483" y="-41583"/>
                          <a:pt x="6598178" y="13541"/>
                          <a:pt x="6826042" y="0"/>
                        </a:cubicBezTo>
                        <a:cubicBezTo>
                          <a:pt x="7021299" y="-20557"/>
                          <a:pt x="7342500" y="26394"/>
                          <a:pt x="7493840" y="0"/>
                        </a:cubicBezTo>
                        <a:cubicBezTo>
                          <a:pt x="7620803" y="-51753"/>
                          <a:pt x="8164977" y="-7595"/>
                          <a:pt x="8361978" y="0"/>
                        </a:cubicBezTo>
                        <a:cubicBezTo>
                          <a:pt x="8540260" y="13415"/>
                          <a:pt x="8684718" y="248"/>
                          <a:pt x="8929606" y="0"/>
                        </a:cubicBezTo>
                        <a:cubicBezTo>
                          <a:pt x="9082504" y="2098"/>
                          <a:pt x="9238994" y="3631"/>
                          <a:pt x="9497234" y="0"/>
                        </a:cubicBezTo>
                        <a:cubicBezTo>
                          <a:pt x="9733951" y="14376"/>
                          <a:pt x="10054887" y="-12416"/>
                          <a:pt x="10298592" y="0"/>
                        </a:cubicBezTo>
                        <a:cubicBezTo>
                          <a:pt x="10490944" y="-976"/>
                          <a:pt x="10597070" y="136683"/>
                          <a:pt x="10580214" y="305472"/>
                        </a:cubicBezTo>
                        <a:cubicBezTo>
                          <a:pt x="10547113" y="545143"/>
                          <a:pt x="10551616" y="697552"/>
                          <a:pt x="10580214" y="975703"/>
                        </a:cubicBezTo>
                        <a:cubicBezTo>
                          <a:pt x="10592200" y="1259912"/>
                          <a:pt x="10599181" y="1299310"/>
                          <a:pt x="10580214" y="1604476"/>
                        </a:cubicBezTo>
                        <a:cubicBezTo>
                          <a:pt x="10558233" y="1883313"/>
                          <a:pt x="10575847" y="1997744"/>
                          <a:pt x="10580214" y="2378351"/>
                        </a:cubicBezTo>
                        <a:cubicBezTo>
                          <a:pt x="10595013" y="2573054"/>
                          <a:pt x="10505648" y="2734898"/>
                          <a:pt x="10298592" y="2683824"/>
                        </a:cubicBezTo>
                        <a:cubicBezTo>
                          <a:pt x="10082119" y="2705631"/>
                          <a:pt x="9867028" y="2720191"/>
                          <a:pt x="9630794" y="2683824"/>
                        </a:cubicBezTo>
                        <a:cubicBezTo>
                          <a:pt x="9381274" y="2656692"/>
                          <a:pt x="9317760" y="2693121"/>
                          <a:pt x="9163335" y="2683824"/>
                        </a:cubicBezTo>
                        <a:cubicBezTo>
                          <a:pt x="8978930" y="2673228"/>
                          <a:pt x="8789969" y="2751195"/>
                          <a:pt x="8595707" y="2683824"/>
                        </a:cubicBezTo>
                        <a:cubicBezTo>
                          <a:pt x="8389303" y="2630839"/>
                          <a:pt x="8060451" y="2681569"/>
                          <a:pt x="7827739" y="2683824"/>
                        </a:cubicBezTo>
                        <a:cubicBezTo>
                          <a:pt x="7637113" y="2682417"/>
                          <a:pt x="7537958" y="2679486"/>
                          <a:pt x="7360281" y="2683824"/>
                        </a:cubicBezTo>
                        <a:cubicBezTo>
                          <a:pt x="7161241" y="2691728"/>
                          <a:pt x="7116732" y="2666086"/>
                          <a:pt x="6992991" y="2683824"/>
                        </a:cubicBezTo>
                        <a:cubicBezTo>
                          <a:pt x="6859183" y="2686792"/>
                          <a:pt x="6475344" y="2661539"/>
                          <a:pt x="6325193" y="2683824"/>
                        </a:cubicBezTo>
                        <a:cubicBezTo>
                          <a:pt x="6168096" y="2682994"/>
                          <a:pt x="6081302" y="2666863"/>
                          <a:pt x="5957904" y="2683824"/>
                        </a:cubicBezTo>
                        <a:cubicBezTo>
                          <a:pt x="5846936" y="2677845"/>
                          <a:pt x="5561295" y="2689420"/>
                          <a:pt x="5390276" y="2683824"/>
                        </a:cubicBezTo>
                        <a:cubicBezTo>
                          <a:pt x="5254940" y="2714979"/>
                          <a:pt x="5077184" y="2689798"/>
                          <a:pt x="4922818" y="2683824"/>
                        </a:cubicBezTo>
                        <a:cubicBezTo>
                          <a:pt x="4782449" y="2673678"/>
                          <a:pt x="4430491" y="2718589"/>
                          <a:pt x="4255020" y="2683824"/>
                        </a:cubicBezTo>
                        <a:cubicBezTo>
                          <a:pt x="4092430" y="2688388"/>
                          <a:pt x="3955779" y="2685160"/>
                          <a:pt x="3787561" y="2683824"/>
                        </a:cubicBezTo>
                        <a:cubicBezTo>
                          <a:pt x="3621936" y="2684581"/>
                          <a:pt x="3572061" y="2698035"/>
                          <a:pt x="3420272" y="2683824"/>
                        </a:cubicBezTo>
                        <a:cubicBezTo>
                          <a:pt x="3267455" y="2710463"/>
                          <a:pt x="2896902" y="2596296"/>
                          <a:pt x="2552134" y="2683824"/>
                        </a:cubicBezTo>
                        <a:cubicBezTo>
                          <a:pt x="2226396" y="2689729"/>
                          <a:pt x="1950851" y="2676609"/>
                          <a:pt x="1683997" y="2683824"/>
                        </a:cubicBezTo>
                        <a:cubicBezTo>
                          <a:pt x="1413218" y="2727913"/>
                          <a:pt x="1135351" y="2686050"/>
                          <a:pt x="916029" y="2683824"/>
                        </a:cubicBezTo>
                        <a:cubicBezTo>
                          <a:pt x="747534" y="2659291"/>
                          <a:pt x="432219" y="2711132"/>
                          <a:pt x="281621" y="2683824"/>
                        </a:cubicBezTo>
                        <a:cubicBezTo>
                          <a:pt x="141352" y="2722743"/>
                          <a:pt x="-13558" y="2517755"/>
                          <a:pt x="0" y="2378351"/>
                        </a:cubicBezTo>
                        <a:cubicBezTo>
                          <a:pt x="-5516" y="2113108"/>
                          <a:pt x="4758" y="1975346"/>
                          <a:pt x="0" y="1666663"/>
                        </a:cubicBezTo>
                        <a:cubicBezTo>
                          <a:pt x="33719" y="1339204"/>
                          <a:pt x="20236" y="1171818"/>
                          <a:pt x="0" y="954975"/>
                        </a:cubicBezTo>
                        <a:cubicBezTo>
                          <a:pt x="3384" y="791446"/>
                          <a:pt x="-6650" y="474481"/>
                          <a:pt x="0" y="305472"/>
                        </a:cubicBezTo>
                        <a:close/>
                      </a:path>
                      <a:path w="10580214" h="2683824" fill="none" stroke="0" extrusionOk="0">
                        <a:moveTo>
                          <a:pt x="0" y="305472"/>
                        </a:moveTo>
                        <a:cubicBezTo>
                          <a:pt x="25714" y="129442"/>
                          <a:pt x="134454" y="-27196"/>
                          <a:pt x="281621" y="0"/>
                        </a:cubicBezTo>
                        <a:cubicBezTo>
                          <a:pt x="492187" y="22082"/>
                          <a:pt x="598813" y="24991"/>
                          <a:pt x="849250" y="0"/>
                        </a:cubicBezTo>
                        <a:cubicBezTo>
                          <a:pt x="1121721" y="-19776"/>
                          <a:pt x="1155157" y="-5624"/>
                          <a:pt x="1316708" y="0"/>
                        </a:cubicBezTo>
                        <a:cubicBezTo>
                          <a:pt x="1491554" y="-24309"/>
                          <a:pt x="1862382" y="40024"/>
                          <a:pt x="2084676" y="0"/>
                        </a:cubicBezTo>
                        <a:cubicBezTo>
                          <a:pt x="2289980" y="-13317"/>
                          <a:pt x="2537427" y="79754"/>
                          <a:pt x="2952814" y="0"/>
                        </a:cubicBezTo>
                        <a:cubicBezTo>
                          <a:pt x="3371592" y="-23746"/>
                          <a:pt x="3464009" y="-37702"/>
                          <a:pt x="3620612" y="0"/>
                        </a:cubicBezTo>
                        <a:cubicBezTo>
                          <a:pt x="3801484" y="44048"/>
                          <a:pt x="3916270" y="11105"/>
                          <a:pt x="4188239" y="0"/>
                        </a:cubicBezTo>
                        <a:cubicBezTo>
                          <a:pt x="4469979" y="2321"/>
                          <a:pt x="4502712" y="29868"/>
                          <a:pt x="4755868" y="0"/>
                        </a:cubicBezTo>
                        <a:cubicBezTo>
                          <a:pt x="5016423" y="-19930"/>
                          <a:pt x="5081378" y="8166"/>
                          <a:pt x="5223327" y="0"/>
                        </a:cubicBezTo>
                        <a:cubicBezTo>
                          <a:pt x="5374535" y="-9895"/>
                          <a:pt x="5576511" y="8359"/>
                          <a:pt x="5690785" y="0"/>
                        </a:cubicBezTo>
                        <a:cubicBezTo>
                          <a:pt x="5788865" y="-3630"/>
                          <a:pt x="6022470" y="-5598"/>
                          <a:pt x="6158244" y="0"/>
                        </a:cubicBezTo>
                        <a:cubicBezTo>
                          <a:pt x="6321485" y="15383"/>
                          <a:pt x="6449100" y="-39879"/>
                          <a:pt x="6625702" y="0"/>
                        </a:cubicBezTo>
                        <a:cubicBezTo>
                          <a:pt x="6765402" y="25669"/>
                          <a:pt x="7309411" y="8698"/>
                          <a:pt x="7493840" y="0"/>
                        </a:cubicBezTo>
                        <a:cubicBezTo>
                          <a:pt x="7704514" y="-25012"/>
                          <a:pt x="7976200" y="-5772"/>
                          <a:pt x="8161638" y="0"/>
                        </a:cubicBezTo>
                        <a:cubicBezTo>
                          <a:pt x="8429949" y="-1510"/>
                          <a:pt x="8723707" y="-45745"/>
                          <a:pt x="9029776" y="0"/>
                        </a:cubicBezTo>
                        <a:cubicBezTo>
                          <a:pt x="9412826" y="75659"/>
                          <a:pt x="9743325" y="58745"/>
                          <a:pt x="10298592" y="0"/>
                        </a:cubicBezTo>
                        <a:cubicBezTo>
                          <a:pt x="10442251" y="-35359"/>
                          <a:pt x="10577146" y="106006"/>
                          <a:pt x="10580214" y="305472"/>
                        </a:cubicBezTo>
                        <a:cubicBezTo>
                          <a:pt x="10633582" y="418726"/>
                          <a:pt x="10532188" y="722118"/>
                          <a:pt x="10580214" y="954975"/>
                        </a:cubicBezTo>
                        <a:cubicBezTo>
                          <a:pt x="10604592" y="1205114"/>
                          <a:pt x="10533274" y="1367332"/>
                          <a:pt x="10580214" y="1625205"/>
                        </a:cubicBezTo>
                        <a:cubicBezTo>
                          <a:pt x="10561775" y="1863178"/>
                          <a:pt x="10568728" y="2183062"/>
                          <a:pt x="10580214" y="2378351"/>
                        </a:cubicBezTo>
                        <a:cubicBezTo>
                          <a:pt x="10584551" y="2597281"/>
                          <a:pt x="10482741" y="2699450"/>
                          <a:pt x="10298592" y="2683824"/>
                        </a:cubicBezTo>
                        <a:cubicBezTo>
                          <a:pt x="10107612" y="2678055"/>
                          <a:pt x="9900769" y="2690218"/>
                          <a:pt x="9730963" y="2683824"/>
                        </a:cubicBezTo>
                        <a:cubicBezTo>
                          <a:pt x="9569702" y="2697942"/>
                          <a:pt x="9372002" y="2681383"/>
                          <a:pt x="9263505" y="2683824"/>
                        </a:cubicBezTo>
                        <a:cubicBezTo>
                          <a:pt x="9189629" y="2693677"/>
                          <a:pt x="8786568" y="2660120"/>
                          <a:pt x="8495537" y="2683824"/>
                        </a:cubicBezTo>
                        <a:cubicBezTo>
                          <a:pt x="8196486" y="2693665"/>
                          <a:pt x="8133549" y="2684097"/>
                          <a:pt x="7927908" y="2683824"/>
                        </a:cubicBezTo>
                        <a:cubicBezTo>
                          <a:pt x="7714465" y="2692407"/>
                          <a:pt x="7632494" y="2668261"/>
                          <a:pt x="7360281" y="2683824"/>
                        </a:cubicBezTo>
                        <a:cubicBezTo>
                          <a:pt x="7047287" y="2739339"/>
                          <a:pt x="6830409" y="2661579"/>
                          <a:pt x="6592313" y="2683824"/>
                        </a:cubicBezTo>
                        <a:cubicBezTo>
                          <a:pt x="6377105" y="2676628"/>
                          <a:pt x="6142768" y="2695338"/>
                          <a:pt x="5724175" y="2683824"/>
                        </a:cubicBezTo>
                        <a:cubicBezTo>
                          <a:pt x="5367438" y="2693994"/>
                          <a:pt x="5202685" y="2676485"/>
                          <a:pt x="4856038" y="2683824"/>
                        </a:cubicBezTo>
                        <a:cubicBezTo>
                          <a:pt x="4490938" y="2683799"/>
                          <a:pt x="4373934" y="2662820"/>
                          <a:pt x="4188239" y="2683824"/>
                        </a:cubicBezTo>
                        <a:cubicBezTo>
                          <a:pt x="4003144" y="2688048"/>
                          <a:pt x="3855631" y="2655210"/>
                          <a:pt x="3720781" y="2683824"/>
                        </a:cubicBezTo>
                        <a:cubicBezTo>
                          <a:pt x="3557247" y="2687097"/>
                          <a:pt x="3449772" y="2690491"/>
                          <a:pt x="3253322" y="2683824"/>
                        </a:cubicBezTo>
                        <a:cubicBezTo>
                          <a:pt x="3050876" y="2662120"/>
                          <a:pt x="2906130" y="2681206"/>
                          <a:pt x="2585524" y="2683824"/>
                        </a:cubicBezTo>
                        <a:cubicBezTo>
                          <a:pt x="2279549" y="2686364"/>
                          <a:pt x="2260469" y="2665817"/>
                          <a:pt x="2118066" y="2683824"/>
                        </a:cubicBezTo>
                        <a:cubicBezTo>
                          <a:pt x="1963809" y="2689151"/>
                          <a:pt x="1685238" y="2676845"/>
                          <a:pt x="1550437" y="2683824"/>
                        </a:cubicBezTo>
                        <a:cubicBezTo>
                          <a:pt x="1457586" y="2708777"/>
                          <a:pt x="1066453" y="2695211"/>
                          <a:pt x="882639" y="2683824"/>
                        </a:cubicBezTo>
                        <a:cubicBezTo>
                          <a:pt x="685440" y="2704851"/>
                          <a:pt x="475310" y="2607222"/>
                          <a:pt x="281621" y="2683824"/>
                        </a:cubicBezTo>
                        <a:cubicBezTo>
                          <a:pt x="151124" y="2753238"/>
                          <a:pt x="2441" y="2613047"/>
                          <a:pt x="0" y="2378351"/>
                        </a:cubicBezTo>
                        <a:cubicBezTo>
                          <a:pt x="32845" y="2141966"/>
                          <a:pt x="-16913" y="2020028"/>
                          <a:pt x="0" y="1687391"/>
                        </a:cubicBezTo>
                        <a:cubicBezTo>
                          <a:pt x="6052" y="1355532"/>
                          <a:pt x="3509" y="1340720"/>
                          <a:pt x="0" y="1058618"/>
                        </a:cubicBezTo>
                        <a:cubicBezTo>
                          <a:pt x="-33994" y="758860"/>
                          <a:pt x="6158" y="510757"/>
                          <a:pt x="0" y="305472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83508"/>
            <a:endParaRPr lang="th-TH" sz="3284" dirty="0">
              <a:solidFill>
                <a:prstClr val="white"/>
              </a:solidFill>
              <a:latin typeface="MN ONIGIRI" pitchFamily="2" charset="0"/>
              <a:cs typeface="MN ONIGIRI" pitchFamily="2" charset="0"/>
            </a:endParaRPr>
          </a:p>
        </p:txBody>
      </p:sp>
      <p:sp>
        <p:nvSpPr>
          <p:cNvPr id="5" name="สี่เหลี่ยมผืนผ้า 4">
            <a:extLst>
              <a:ext uri="{FF2B5EF4-FFF2-40B4-BE49-F238E27FC236}">
                <a16:creationId xmlns:a16="http://schemas.microsoft.com/office/drawing/2014/main" id="{2BA30E2B-3A40-40CB-1D68-C828C95DBAF6}"/>
              </a:ext>
            </a:extLst>
          </p:cNvPr>
          <p:cNvSpPr/>
          <p:nvPr/>
        </p:nvSpPr>
        <p:spPr>
          <a:xfrm>
            <a:off x="1989529" y="222799"/>
            <a:ext cx="8496237" cy="18697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h-TH" sz="8400" b="1" dirty="0">
                <a:ln>
                  <a:solidFill>
                    <a:schemeClr val="tx1"/>
                  </a:solidFill>
                </a:ln>
                <a:solidFill>
                  <a:srgbClr val="F896CA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ส</a:t>
            </a:r>
            <a:r>
              <a:rPr lang="th-TH" sz="8400" b="1" dirty="0">
                <a:ln>
                  <a:solidFill>
                    <a:schemeClr val="tx1"/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า</a:t>
            </a:r>
            <a:r>
              <a:rPr lang="th-TH" sz="8400" b="1" dirty="0">
                <a:ln>
                  <a:solidFill>
                    <a:schemeClr val="tx1"/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ร</a:t>
            </a:r>
            <a:r>
              <a:rPr lang="th-TH" sz="8400" b="1" dirty="0">
                <a:ln>
                  <a:solidFill>
                    <a:schemeClr val="tx1"/>
                  </a:solidFill>
                </a:ln>
                <a:solidFill>
                  <a:srgbClr val="F1BBA9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ล</a:t>
            </a:r>
            <a:r>
              <a:rPr lang="th-TH" sz="8400" b="1" dirty="0">
                <a:ln>
                  <a:solidFill>
                    <a:schemeClr val="tx1"/>
                  </a:solidFill>
                </a:ln>
                <a:solidFill>
                  <a:srgbClr val="FFEE93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ะ</a:t>
            </a:r>
            <a:r>
              <a:rPr lang="th-TH" sz="8400" b="1" dirty="0">
                <a:ln>
                  <a:solidFill>
                    <a:schemeClr val="tx1"/>
                  </a:solidFill>
                </a:ln>
                <a:solidFill>
                  <a:srgbClr val="D3D5FF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ล</a:t>
            </a:r>
            <a:r>
              <a:rPr lang="th-TH" sz="8400" b="1" dirty="0">
                <a:ln>
                  <a:solidFill>
                    <a:schemeClr val="tx1"/>
                  </a:solidFill>
                </a:ln>
                <a:solidFill>
                  <a:schemeClr val="accent5">
                    <a:lumMod val="40000"/>
                    <a:lumOff val="60000"/>
                  </a:schemeClr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า</a:t>
            </a:r>
            <a:r>
              <a:rPr lang="th-TH" sz="8400" b="1" dirty="0">
                <a:ln>
                  <a:solidFill>
                    <a:schemeClr val="tx1"/>
                  </a:solidFill>
                </a:ln>
                <a:solidFill>
                  <a:srgbClr val="FBC5C6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ย</a:t>
            </a:r>
            <a:r>
              <a:rPr lang="en-US" sz="8400" b="1" dirty="0">
                <a:ln>
                  <a:solidFill>
                    <a:schemeClr val="tx1"/>
                  </a:solidFill>
                </a:ln>
                <a:solidFill>
                  <a:srgbClr val="FBC5C6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 </a:t>
            </a:r>
            <a:r>
              <a:rPr lang="en-US" sz="8400" b="1" dirty="0">
                <a:ln>
                  <a:solidFill>
                    <a:schemeClr val="tx1"/>
                  </a:solidFill>
                </a:ln>
                <a:solidFill>
                  <a:srgbClr val="F897CB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(</a:t>
            </a:r>
            <a:r>
              <a:rPr lang="en-US" sz="8400" b="1" dirty="0">
                <a:ln>
                  <a:solidFill>
                    <a:schemeClr val="tx1"/>
                  </a:solidFill>
                </a:ln>
                <a:solidFill>
                  <a:srgbClr val="F5B183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s</a:t>
            </a:r>
            <a:r>
              <a:rPr lang="en-US" sz="8400" b="1" dirty="0">
                <a:ln>
                  <a:solidFill>
                    <a:schemeClr val="tx1"/>
                  </a:solidFill>
                </a:ln>
                <a:solidFill>
                  <a:srgbClr val="A9D18E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o</a:t>
            </a:r>
            <a:r>
              <a:rPr lang="en-US" sz="8400" b="1" dirty="0">
                <a:ln>
                  <a:solidFill>
                    <a:schemeClr val="tx1"/>
                  </a:solidFill>
                </a:ln>
                <a:solidFill>
                  <a:srgbClr val="F2BBA9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l</a:t>
            </a:r>
            <a:r>
              <a:rPr lang="en-US" sz="8400" b="1" dirty="0">
                <a:ln>
                  <a:solidFill>
                    <a:schemeClr val="tx1"/>
                  </a:solidFill>
                </a:ln>
                <a:solidFill>
                  <a:srgbClr val="FFEF94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u</a:t>
            </a:r>
            <a:r>
              <a:rPr lang="en-US" sz="8400" b="1" dirty="0">
                <a:ln>
                  <a:solidFill>
                    <a:schemeClr val="tx1"/>
                  </a:solidFill>
                </a:ln>
                <a:solidFill>
                  <a:srgbClr val="D3D5FF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t</a:t>
            </a:r>
            <a:r>
              <a:rPr lang="en-US" sz="8400" b="1" dirty="0">
                <a:ln>
                  <a:solidFill>
                    <a:schemeClr val="tx1"/>
                  </a:solidFill>
                </a:ln>
                <a:solidFill>
                  <a:srgbClr val="BDD7EF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i</a:t>
            </a:r>
            <a:r>
              <a:rPr lang="en-US" sz="8400" b="1" dirty="0">
                <a:ln>
                  <a:solidFill>
                    <a:schemeClr val="tx1"/>
                  </a:solidFill>
                </a:ln>
                <a:solidFill>
                  <a:srgbClr val="FBC5C6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o</a:t>
            </a:r>
            <a:r>
              <a:rPr lang="en-US" sz="8400" b="1" dirty="0">
                <a:ln>
                  <a:solidFill>
                    <a:schemeClr val="tx1"/>
                  </a:solidFill>
                </a:ln>
                <a:solidFill>
                  <a:srgbClr val="F897CB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n</a:t>
            </a:r>
            <a:r>
              <a:rPr lang="en-US" sz="8400" b="1" dirty="0">
                <a:ln>
                  <a:solidFill>
                    <a:schemeClr val="tx1"/>
                  </a:solidFill>
                </a:ln>
                <a:solidFill>
                  <a:srgbClr val="F5B183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)</a:t>
            </a:r>
            <a:r>
              <a:rPr lang="en-US" sz="8400" b="1" dirty="0">
                <a:ln>
                  <a:solidFill>
                    <a:schemeClr val="tx1"/>
                  </a:solidFill>
                </a:ln>
                <a:solidFill>
                  <a:srgbClr val="FBC5C6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 </a:t>
            </a:r>
            <a:endParaRPr lang="th-TH" sz="8400" dirty="0">
              <a:ln>
                <a:solidFill>
                  <a:schemeClr val="tx1"/>
                </a:solidFill>
              </a:ln>
              <a:solidFill>
                <a:srgbClr val="FBC5C6"/>
              </a:solidFill>
              <a:latin typeface="FC Crayon [Non-commercial] Reg" pitchFamily="2" charset="-34"/>
              <a:ea typeface="NURA-ANAYA-V1" panose="02000503000000000000" pitchFamily="2" charset="-34"/>
              <a:cs typeface="FC Crayon [Non-commercial] Reg" pitchFamily="2" charset="-34"/>
            </a:endParaRPr>
          </a:p>
        </p:txBody>
      </p:sp>
      <p:sp>
        <p:nvSpPr>
          <p:cNvPr id="9" name="กล่องข้อความ 8">
            <a:extLst>
              <a:ext uri="{FF2B5EF4-FFF2-40B4-BE49-F238E27FC236}">
                <a16:creationId xmlns:a16="http://schemas.microsoft.com/office/drawing/2014/main" id="{593FFE21-7A01-A725-C7EC-DB8A72C44F3D}"/>
              </a:ext>
            </a:extLst>
          </p:cNvPr>
          <p:cNvSpPr txBox="1"/>
          <p:nvPr/>
        </p:nvSpPr>
        <p:spPr>
          <a:xfrm>
            <a:off x="3189648" y="1921480"/>
            <a:ext cx="6096000" cy="6848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h-TH" sz="2800" dirty="0">
                <a:latin typeface="FC Crayon [Non-commercial] Reg" pitchFamily="2" charset="-34"/>
                <a:cs typeface="FC Crayon [Non-commercial] Reg" pitchFamily="2" charset="-34"/>
              </a:rPr>
              <a:t>หน่วยของความเข้มข้น </a:t>
            </a:r>
            <a:r>
              <a:rPr lang="en-US" sz="2800" dirty="0">
                <a:latin typeface="FC Crayon [Non-commercial] Reg" pitchFamily="2" charset="-34"/>
                <a:cs typeface="FC Crayon [Non-commercial] Reg" pitchFamily="2" charset="-34"/>
              </a:rPr>
              <a:t>(</a:t>
            </a:r>
            <a:r>
              <a:rPr lang="th-TH" sz="2800" dirty="0">
                <a:latin typeface="FC Crayon [Non-commercial] Reg" pitchFamily="2" charset="-34"/>
                <a:cs typeface="FC Crayon [Non-commercial] Reg" pitchFamily="2" charset="-34"/>
              </a:rPr>
              <a:t>ความเข้มข้นในหน่วยร้อยละ</a:t>
            </a:r>
            <a:r>
              <a:rPr lang="en-US" sz="2800" dirty="0">
                <a:latin typeface="FC Crayon [Non-commercial] Reg" pitchFamily="2" charset="-34"/>
                <a:cs typeface="FC Crayon [Non-commercial] Reg" pitchFamily="2" charset="-34"/>
              </a:rPr>
              <a:t>)</a:t>
            </a:r>
          </a:p>
        </p:txBody>
      </p:sp>
      <p:sp>
        <p:nvSpPr>
          <p:cNvPr id="21" name="กล่องข้อความ 20">
            <a:extLst>
              <a:ext uri="{FF2B5EF4-FFF2-40B4-BE49-F238E27FC236}">
                <a16:creationId xmlns:a16="http://schemas.microsoft.com/office/drawing/2014/main" id="{0738F198-BB30-DDED-96C6-29EE9B05D007}"/>
              </a:ext>
            </a:extLst>
          </p:cNvPr>
          <p:cNvSpPr txBox="1"/>
          <p:nvPr/>
        </p:nvSpPr>
        <p:spPr>
          <a:xfrm>
            <a:off x="794018" y="3807593"/>
            <a:ext cx="84916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สารละลาย </a:t>
            </a:r>
            <a:r>
              <a:rPr lang="en" sz="2400" dirty="0">
                <a:latin typeface="FC Crayon [Non-commercial] Reg" pitchFamily="2" charset="-34"/>
                <a:cs typeface="FC Crayon [Non-commercial] Reg" pitchFamily="2" charset="-34"/>
              </a:rPr>
              <a:t>NaCl (</a:t>
            </a:r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โซเดียมคลอ</a:t>
            </a:r>
            <a:r>
              <a:rPr lang="th-TH" sz="2400" dirty="0" err="1">
                <a:latin typeface="FC Crayon [Non-commercial] Reg" pitchFamily="2" charset="-34"/>
                <a:cs typeface="FC Crayon [Non-commercial] Reg" pitchFamily="2" charset="-34"/>
              </a:rPr>
              <a:t>ไ</a:t>
            </a:r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รด</a:t>
            </a:r>
            <a:r>
              <a:rPr lang="th-TH" sz="2400" dirty="0" err="1">
                <a:latin typeface="FC Crayon [Non-commercial] Reg" pitchFamily="2" charset="-34"/>
                <a:cs typeface="FC Crayon [Non-commercial] Reg" pitchFamily="2" charset="-34"/>
              </a:rPr>
              <a:t>์</a:t>
            </a:r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) เข้มข้น </a:t>
            </a:r>
            <a:r>
              <a:rPr lang="th-TH" sz="2400" dirty="0">
                <a:solidFill>
                  <a:srgbClr val="BAC2FF"/>
                </a:solidFill>
                <a:latin typeface="FC Crayon [Non-commercial] Reg" pitchFamily="2" charset="-34"/>
                <a:cs typeface="FC Crayon [Non-commercial] Reg" pitchFamily="2" charset="-34"/>
              </a:rPr>
              <a:t>ร้อยละ 5 โดยมวลต่อปริมาตร </a:t>
            </a:r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(5 %</a:t>
            </a:r>
            <a:r>
              <a:rPr lang="en" sz="2400" dirty="0">
                <a:latin typeface="FC Crayon [Non-commercial] Reg" pitchFamily="2" charset="-34"/>
                <a:cs typeface="FC Crayon [Non-commercial] Reg" pitchFamily="2" charset="-34"/>
              </a:rPr>
              <a:t>w/v)</a:t>
            </a:r>
            <a:endParaRPr lang="th-TH" sz="2400" dirty="0">
              <a:latin typeface="FC Crayon [Non-commercial] Reg" pitchFamily="2" charset="-34"/>
              <a:cs typeface="FC Crayon [Non-commercial] Reg" pitchFamily="2" charset="-34"/>
            </a:endParaRPr>
          </a:p>
        </p:txBody>
      </p:sp>
      <p:grpSp>
        <p:nvGrpSpPr>
          <p:cNvPr id="22" name="กลุ่ม 21">
            <a:extLst>
              <a:ext uri="{FF2B5EF4-FFF2-40B4-BE49-F238E27FC236}">
                <a16:creationId xmlns:a16="http://schemas.microsoft.com/office/drawing/2014/main" id="{ADF8E530-226D-6E47-D722-C1D5A8C59D9B}"/>
              </a:ext>
            </a:extLst>
          </p:cNvPr>
          <p:cNvGrpSpPr/>
          <p:nvPr/>
        </p:nvGrpSpPr>
        <p:grpSpPr>
          <a:xfrm>
            <a:off x="516557" y="2781706"/>
            <a:ext cx="5788814" cy="684803"/>
            <a:chOff x="1776549" y="3086598"/>
            <a:chExt cx="3173631" cy="684803"/>
          </a:xfrm>
        </p:grpSpPr>
        <p:sp>
          <p:nvSpPr>
            <p:cNvPr id="23" name="สี่เหลี่ยมผืนผ้ามุมมน 4">
              <a:extLst>
                <a:ext uri="{FF2B5EF4-FFF2-40B4-BE49-F238E27FC236}">
                  <a16:creationId xmlns:a16="http://schemas.microsoft.com/office/drawing/2014/main" id="{92E4E634-54B4-13DF-84C6-DD9A1D34723F}"/>
                </a:ext>
              </a:extLst>
            </p:cNvPr>
            <p:cNvSpPr/>
            <p:nvPr/>
          </p:nvSpPr>
          <p:spPr>
            <a:xfrm>
              <a:off x="2259239" y="3086598"/>
              <a:ext cx="2193215" cy="684803"/>
            </a:xfrm>
            <a:custGeom>
              <a:avLst/>
              <a:gdLst>
                <a:gd name="connsiteX0" fmla="*/ 0 w 2193215"/>
                <a:gd name="connsiteY0" fmla="*/ 77944 h 684803"/>
                <a:gd name="connsiteX1" fmla="*/ 58378 w 2193215"/>
                <a:gd name="connsiteY1" fmla="*/ 0 h 684803"/>
                <a:gd name="connsiteX2" fmla="*/ 176044 w 2193215"/>
                <a:gd name="connsiteY2" fmla="*/ 0 h 684803"/>
                <a:gd name="connsiteX3" fmla="*/ 272945 w 2193215"/>
                <a:gd name="connsiteY3" fmla="*/ 0 h 684803"/>
                <a:gd name="connsiteX4" fmla="*/ 432140 w 2193215"/>
                <a:gd name="connsiteY4" fmla="*/ 0 h 684803"/>
                <a:gd name="connsiteX5" fmla="*/ 612100 w 2193215"/>
                <a:gd name="connsiteY5" fmla="*/ 0 h 684803"/>
                <a:gd name="connsiteX6" fmla="*/ 750531 w 2193215"/>
                <a:gd name="connsiteY6" fmla="*/ 0 h 684803"/>
                <a:gd name="connsiteX7" fmla="*/ 868196 w 2193215"/>
                <a:gd name="connsiteY7" fmla="*/ 0 h 684803"/>
                <a:gd name="connsiteX8" fmla="*/ 985862 w 2193215"/>
                <a:gd name="connsiteY8" fmla="*/ 0 h 684803"/>
                <a:gd name="connsiteX9" fmla="*/ 1082764 w 2193215"/>
                <a:gd name="connsiteY9" fmla="*/ 0 h 684803"/>
                <a:gd name="connsiteX10" fmla="*/ 1179665 w 2193215"/>
                <a:gd name="connsiteY10" fmla="*/ 0 h 684803"/>
                <a:gd name="connsiteX11" fmla="*/ 1276567 w 2193215"/>
                <a:gd name="connsiteY11" fmla="*/ 0 h 684803"/>
                <a:gd name="connsiteX12" fmla="*/ 1373468 w 2193215"/>
                <a:gd name="connsiteY12" fmla="*/ 0 h 684803"/>
                <a:gd name="connsiteX13" fmla="*/ 1553427 w 2193215"/>
                <a:gd name="connsiteY13" fmla="*/ 0 h 684803"/>
                <a:gd name="connsiteX14" fmla="*/ 1691858 w 2193215"/>
                <a:gd name="connsiteY14" fmla="*/ 0 h 684803"/>
                <a:gd name="connsiteX15" fmla="*/ 1871818 w 2193215"/>
                <a:gd name="connsiteY15" fmla="*/ 0 h 684803"/>
                <a:gd name="connsiteX16" fmla="*/ 2134836 w 2193215"/>
                <a:gd name="connsiteY16" fmla="*/ 0 h 684803"/>
                <a:gd name="connsiteX17" fmla="*/ 2193215 w 2193215"/>
                <a:gd name="connsiteY17" fmla="*/ 77944 h 684803"/>
                <a:gd name="connsiteX18" fmla="*/ 2193215 w 2193215"/>
                <a:gd name="connsiteY18" fmla="*/ 243670 h 684803"/>
                <a:gd name="connsiteX19" fmla="*/ 2193215 w 2193215"/>
                <a:gd name="connsiteY19" fmla="*/ 414686 h 684803"/>
                <a:gd name="connsiteX20" fmla="*/ 2193215 w 2193215"/>
                <a:gd name="connsiteY20" fmla="*/ 606858 h 684803"/>
                <a:gd name="connsiteX21" fmla="*/ 2134836 w 2193215"/>
                <a:gd name="connsiteY21" fmla="*/ 684803 h 684803"/>
                <a:gd name="connsiteX22" fmla="*/ 2017170 w 2193215"/>
                <a:gd name="connsiteY22" fmla="*/ 684803 h 684803"/>
                <a:gd name="connsiteX23" fmla="*/ 1920269 w 2193215"/>
                <a:gd name="connsiteY23" fmla="*/ 684803 h 684803"/>
                <a:gd name="connsiteX24" fmla="*/ 1761073 w 2193215"/>
                <a:gd name="connsiteY24" fmla="*/ 684803 h 684803"/>
                <a:gd name="connsiteX25" fmla="*/ 1643407 w 2193215"/>
                <a:gd name="connsiteY25" fmla="*/ 684803 h 684803"/>
                <a:gd name="connsiteX26" fmla="*/ 1525742 w 2193215"/>
                <a:gd name="connsiteY26" fmla="*/ 684803 h 684803"/>
                <a:gd name="connsiteX27" fmla="*/ 1366546 w 2193215"/>
                <a:gd name="connsiteY27" fmla="*/ 684803 h 684803"/>
                <a:gd name="connsiteX28" fmla="*/ 1186586 w 2193215"/>
                <a:gd name="connsiteY28" fmla="*/ 684803 h 684803"/>
                <a:gd name="connsiteX29" fmla="*/ 1006627 w 2193215"/>
                <a:gd name="connsiteY29" fmla="*/ 684803 h 684803"/>
                <a:gd name="connsiteX30" fmla="*/ 868196 w 2193215"/>
                <a:gd name="connsiteY30" fmla="*/ 684803 h 684803"/>
                <a:gd name="connsiteX31" fmla="*/ 771295 w 2193215"/>
                <a:gd name="connsiteY31" fmla="*/ 684803 h 684803"/>
                <a:gd name="connsiteX32" fmla="*/ 674393 w 2193215"/>
                <a:gd name="connsiteY32" fmla="*/ 684803 h 684803"/>
                <a:gd name="connsiteX33" fmla="*/ 535963 w 2193215"/>
                <a:gd name="connsiteY33" fmla="*/ 684803 h 684803"/>
                <a:gd name="connsiteX34" fmla="*/ 439062 w 2193215"/>
                <a:gd name="connsiteY34" fmla="*/ 684803 h 684803"/>
                <a:gd name="connsiteX35" fmla="*/ 321396 w 2193215"/>
                <a:gd name="connsiteY35" fmla="*/ 684803 h 684803"/>
                <a:gd name="connsiteX36" fmla="*/ 182965 w 2193215"/>
                <a:gd name="connsiteY36" fmla="*/ 684803 h 684803"/>
                <a:gd name="connsiteX37" fmla="*/ 58378 w 2193215"/>
                <a:gd name="connsiteY37" fmla="*/ 684803 h 684803"/>
                <a:gd name="connsiteX38" fmla="*/ 0 w 2193215"/>
                <a:gd name="connsiteY38" fmla="*/ 606858 h 684803"/>
                <a:gd name="connsiteX39" fmla="*/ 0 w 2193215"/>
                <a:gd name="connsiteY39" fmla="*/ 430553 h 684803"/>
                <a:gd name="connsiteX40" fmla="*/ 0 w 2193215"/>
                <a:gd name="connsiteY40" fmla="*/ 270116 h 684803"/>
                <a:gd name="connsiteX41" fmla="*/ 0 w 2193215"/>
                <a:gd name="connsiteY41" fmla="*/ 77944 h 684803"/>
                <a:gd name="connsiteX0" fmla="*/ 0 w 2193215"/>
                <a:gd name="connsiteY0" fmla="*/ 77944 h 684803"/>
                <a:gd name="connsiteX1" fmla="*/ 58378 w 2193215"/>
                <a:gd name="connsiteY1" fmla="*/ 0 h 684803"/>
                <a:gd name="connsiteX2" fmla="*/ 217573 w 2193215"/>
                <a:gd name="connsiteY2" fmla="*/ 0 h 684803"/>
                <a:gd name="connsiteX3" fmla="*/ 335239 w 2193215"/>
                <a:gd name="connsiteY3" fmla="*/ 0 h 684803"/>
                <a:gd name="connsiteX4" fmla="*/ 411375 w 2193215"/>
                <a:gd name="connsiteY4" fmla="*/ 0 h 684803"/>
                <a:gd name="connsiteX5" fmla="*/ 529041 w 2193215"/>
                <a:gd name="connsiteY5" fmla="*/ 0 h 684803"/>
                <a:gd name="connsiteX6" fmla="*/ 605178 w 2193215"/>
                <a:gd name="connsiteY6" fmla="*/ 0 h 684803"/>
                <a:gd name="connsiteX7" fmla="*/ 785138 w 2193215"/>
                <a:gd name="connsiteY7" fmla="*/ 0 h 684803"/>
                <a:gd name="connsiteX8" fmla="*/ 882040 w 2193215"/>
                <a:gd name="connsiteY8" fmla="*/ 0 h 684803"/>
                <a:gd name="connsiteX9" fmla="*/ 1041234 w 2193215"/>
                <a:gd name="connsiteY9" fmla="*/ 0 h 684803"/>
                <a:gd name="connsiteX10" fmla="*/ 1138136 w 2193215"/>
                <a:gd name="connsiteY10" fmla="*/ 0 h 684803"/>
                <a:gd name="connsiteX11" fmla="*/ 1318095 w 2193215"/>
                <a:gd name="connsiteY11" fmla="*/ 0 h 684803"/>
                <a:gd name="connsiteX12" fmla="*/ 1414997 w 2193215"/>
                <a:gd name="connsiteY12" fmla="*/ 0 h 684803"/>
                <a:gd name="connsiteX13" fmla="*/ 1553427 w 2193215"/>
                <a:gd name="connsiteY13" fmla="*/ 0 h 684803"/>
                <a:gd name="connsiteX14" fmla="*/ 1733387 w 2193215"/>
                <a:gd name="connsiteY14" fmla="*/ 0 h 684803"/>
                <a:gd name="connsiteX15" fmla="*/ 1851053 w 2193215"/>
                <a:gd name="connsiteY15" fmla="*/ 0 h 684803"/>
                <a:gd name="connsiteX16" fmla="*/ 1968719 w 2193215"/>
                <a:gd name="connsiteY16" fmla="*/ 0 h 684803"/>
                <a:gd name="connsiteX17" fmla="*/ 2134836 w 2193215"/>
                <a:gd name="connsiteY17" fmla="*/ 0 h 684803"/>
                <a:gd name="connsiteX18" fmla="*/ 2193215 w 2193215"/>
                <a:gd name="connsiteY18" fmla="*/ 77944 h 684803"/>
                <a:gd name="connsiteX19" fmla="*/ 2193215 w 2193215"/>
                <a:gd name="connsiteY19" fmla="*/ 248959 h 684803"/>
                <a:gd name="connsiteX20" fmla="*/ 2193215 w 2193215"/>
                <a:gd name="connsiteY20" fmla="*/ 409397 h 684803"/>
                <a:gd name="connsiteX21" fmla="*/ 2193215 w 2193215"/>
                <a:gd name="connsiteY21" fmla="*/ 606858 h 684803"/>
                <a:gd name="connsiteX22" fmla="*/ 2134836 w 2193215"/>
                <a:gd name="connsiteY22" fmla="*/ 684803 h 684803"/>
                <a:gd name="connsiteX23" fmla="*/ 1996405 w 2193215"/>
                <a:gd name="connsiteY23" fmla="*/ 684803 h 684803"/>
                <a:gd name="connsiteX24" fmla="*/ 1899504 w 2193215"/>
                <a:gd name="connsiteY24" fmla="*/ 684803 h 684803"/>
                <a:gd name="connsiteX25" fmla="*/ 1781838 w 2193215"/>
                <a:gd name="connsiteY25" fmla="*/ 684803 h 684803"/>
                <a:gd name="connsiteX26" fmla="*/ 1622643 w 2193215"/>
                <a:gd name="connsiteY26" fmla="*/ 684803 h 684803"/>
                <a:gd name="connsiteX27" fmla="*/ 1525742 w 2193215"/>
                <a:gd name="connsiteY27" fmla="*/ 684803 h 684803"/>
                <a:gd name="connsiteX28" fmla="*/ 1449604 w 2193215"/>
                <a:gd name="connsiteY28" fmla="*/ 684803 h 684803"/>
                <a:gd name="connsiteX29" fmla="*/ 1311174 w 2193215"/>
                <a:gd name="connsiteY29" fmla="*/ 684803 h 684803"/>
                <a:gd name="connsiteX30" fmla="*/ 1235037 w 2193215"/>
                <a:gd name="connsiteY30" fmla="*/ 684803 h 684803"/>
                <a:gd name="connsiteX31" fmla="*/ 1117371 w 2193215"/>
                <a:gd name="connsiteY31" fmla="*/ 684803 h 684803"/>
                <a:gd name="connsiteX32" fmla="*/ 1020470 w 2193215"/>
                <a:gd name="connsiteY32" fmla="*/ 684803 h 684803"/>
                <a:gd name="connsiteX33" fmla="*/ 882040 w 2193215"/>
                <a:gd name="connsiteY33" fmla="*/ 684803 h 684803"/>
                <a:gd name="connsiteX34" fmla="*/ 785138 w 2193215"/>
                <a:gd name="connsiteY34" fmla="*/ 684803 h 684803"/>
                <a:gd name="connsiteX35" fmla="*/ 709001 w 2193215"/>
                <a:gd name="connsiteY35" fmla="*/ 684803 h 684803"/>
                <a:gd name="connsiteX36" fmla="*/ 529041 w 2193215"/>
                <a:gd name="connsiteY36" fmla="*/ 684803 h 684803"/>
                <a:gd name="connsiteX37" fmla="*/ 349082 w 2193215"/>
                <a:gd name="connsiteY37" fmla="*/ 684803 h 684803"/>
                <a:gd name="connsiteX38" fmla="*/ 189887 w 2193215"/>
                <a:gd name="connsiteY38" fmla="*/ 684803 h 684803"/>
                <a:gd name="connsiteX39" fmla="*/ 58378 w 2193215"/>
                <a:gd name="connsiteY39" fmla="*/ 684803 h 684803"/>
                <a:gd name="connsiteX40" fmla="*/ 0 w 2193215"/>
                <a:gd name="connsiteY40" fmla="*/ 606858 h 684803"/>
                <a:gd name="connsiteX41" fmla="*/ 0 w 2193215"/>
                <a:gd name="connsiteY41" fmla="*/ 425264 h 684803"/>
                <a:gd name="connsiteX42" fmla="*/ 0 w 2193215"/>
                <a:gd name="connsiteY42" fmla="*/ 243670 h 684803"/>
                <a:gd name="connsiteX43" fmla="*/ 0 w 2193215"/>
                <a:gd name="connsiteY43" fmla="*/ 77944 h 684803"/>
                <a:gd name="connsiteX0" fmla="*/ 0 w 2193215"/>
                <a:gd name="connsiteY0" fmla="*/ 77944 h 684803"/>
                <a:gd name="connsiteX1" fmla="*/ 58378 w 2193215"/>
                <a:gd name="connsiteY1" fmla="*/ 0 h 684803"/>
                <a:gd name="connsiteX2" fmla="*/ 176044 w 2193215"/>
                <a:gd name="connsiteY2" fmla="*/ 0 h 684803"/>
                <a:gd name="connsiteX3" fmla="*/ 272945 w 2193215"/>
                <a:gd name="connsiteY3" fmla="*/ 0 h 684803"/>
                <a:gd name="connsiteX4" fmla="*/ 432140 w 2193215"/>
                <a:gd name="connsiteY4" fmla="*/ 0 h 684803"/>
                <a:gd name="connsiteX5" fmla="*/ 612100 w 2193215"/>
                <a:gd name="connsiteY5" fmla="*/ 0 h 684803"/>
                <a:gd name="connsiteX6" fmla="*/ 750531 w 2193215"/>
                <a:gd name="connsiteY6" fmla="*/ 0 h 684803"/>
                <a:gd name="connsiteX7" fmla="*/ 868196 w 2193215"/>
                <a:gd name="connsiteY7" fmla="*/ 0 h 684803"/>
                <a:gd name="connsiteX8" fmla="*/ 985862 w 2193215"/>
                <a:gd name="connsiteY8" fmla="*/ 0 h 684803"/>
                <a:gd name="connsiteX9" fmla="*/ 1082764 w 2193215"/>
                <a:gd name="connsiteY9" fmla="*/ 0 h 684803"/>
                <a:gd name="connsiteX10" fmla="*/ 1179665 w 2193215"/>
                <a:gd name="connsiteY10" fmla="*/ 0 h 684803"/>
                <a:gd name="connsiteX11" fmla="*/ 1276567 w 2193215"/>
                <a:gd name="connsiteY11" fmla="*/ 0 h 684803"/>
                <a:gd name="connsiteX12" fmla="*/ 1373468 w 2193215"/>
                <a:gd name="connsiteY12" fmla="*/ 0 h 684803"/>
                <a:gd name="connsiteX13" fmla="*/ 1553427 w 2193215"/>
                <a:gd name="connsiteY13" fmla="*/ 0 h 684803"/>
                <a:gd name="connsiteX14" fmla="*/ 1691858 w 2193215"/>
                <a:gd name="connsiteY14" fmla="*/ 0 h 684803"/>
                <a:gd name="connsiteX15" fmla="*/ 1871818 w 2193215"/>
                <a:gd name="connsiteY15" fmla="*/ 0 h 684803"/>
                <a:gd name="connsiteX16" fmla="*/ 2134836 w 2193215"/>
                <a:gd name="connsiteY16" fmla="*/ 0 h 684803"/>
                <a:gd name="connsiteX17" fmla="*/ 2193215 w 2193215"/>
                <a:gd name="connsiteY17" fmla="*/ 77944 h 684803"/>
                <a:gd name="connsiteX18" fmla="*/ 2193215 w 2193215"/>
                <a:gd name="connsiteY18" fmla="*/ 243670 h 684803"/>
                <a:gd name="connsiteX19" fmla="*/ 2193215 w 2193215"/>
                <a:gd name="connsiteY19" fmla="*/ 414686 h 684803"/>
                <a:gd name="connsiteX20" fmla="*/ 2193215 w 2193215"/>
                <a:gd name="connsiteY20" fmla="*/ 606858 h 684803"/>
                <a:gd name="connsiteX21" fmla="*/ 2134836 w 2193215"/>
                <a:gd name="connsiteY21" fmla="*/ 684803 h 684803"/>
                <a:gd name="connsiteX22" fmla="*/ 2017170 w 2193215"/>
                <a:gd name="connsiteY22" fmla="*/ 684803 h 684803"/>
                <a:gd name="connsiteX23" fmla="*/ 1920269 w 2193215"/>
                <a:gd name="connsiteY23" fmla="*/ 684803 h 684803"/>
                <a:gd name="connsiteX24" fmla="*/ 1761073 w 2193215"/>
                <a:gd name="connsiteY24" fmla="*/ 684803 h 684803"/>
                <a:gd name="connsiteX25" fmla="*/ 1643407 w 2193215"/>
                <a:gd name="connsiteY25" fmla="*/ 684803 h 684803"/>
                <a:gd name="connsiteX26" fmla="*/ 1525742 w 2193215"/>
                <a:gd name="connsiteY26" fmla="*/ 684803 h 684803"/>
                <a:gd name="connsiteX27" fmla="*/ 1366546 w 2193215"/>
                <a:gd name="connsiteY27" fmla="*/ 684803 h 684803"/>
                <a:gd name="connsiteX28" fmla="*/ 1186586 w 2193215"/>
                <a:gd name="connsiteY28" fmla="*/ 684803 h 684803"/>
                <a:gd name="connsiteX29" fmla="*/ 1006627 w 2193215"/>
                <a:gd name="connsiteY29" fmla="*/ 684803 h 684803"/>
                <a:gd name="connsiteX30" fmla="*/ 868196 w 2193215"/>
                <a:gd name="connsiteY30" fmla="*/ 684803 h 684803"/>
                <a:gd name="connsiteX31" fmla="*/ 771295 w 2193215"/>
                <a:gd name="connsiteY31" fmla="*/ 684803 h 684803"/>
                <a:gd name="connsiteX32" fmla="*/ 674393 w 2193215"/>
                <a:gd name="connsiteY32" fmla="*/ 684803 h 684803"/>
                <a:gd name="connsiteX33" fmla="*/ 535963 w 2193215"/>
                <a:gd name="connsiteY33" fmla="*/ 684803 h 684803"/>
                <a:gd name="connsiteX34" fmla="*/ 439062 w 2193215"/>
                <a:gd name="connsiteY34" fmla="*/ 684803 h 684803"/>
                <a:gd name="connsiteX35" fmla="*/ 321396 w 2193215"/>
                <a:gd name="connsiteY35" fmla="*/ 684803 h 684803"/>
                <a:gd name="connsiteX36" fmla="*/ 182965 w 2193215"/>
                <a:gd name="connsiteY36" fmla="*/ 684803 h 684803"/>
                <a:gd name="connsiteX37" fmla="*/ 58378 w 2193215"/>
                <a:gd name="connsiteY37" fmla="*/ 684803 h 684803"/>
                <a:gd name="connsiteX38" fmla="*/ 0 w 2193215"/>
                <a:gd name="connsiteY38" fmla="*/ 606858 h 684803"/>
                <a:gd name="connsiteX39" fmla="*/ 0 w 2193215"/>
                <a:gd name="connsiteY39" fmla="*/ 430553 h 684803"/>
                <a:gd name="connsiteX40" fmla="*/ 0 w 2193215"/>
                <a:gd name="connsiteY40" fmla="*/ 270116 h 684803"/>
                <a:gd name="connsiteX41" fmla="*/ 0 w 2193215"/>
                <a:gd name="connsiteY41" fmla="*/ 77944 h 684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193215" h="684803" fill="none" extrusionOk="0">
                  <a:moveTo>
                    <a:pt x="0" y="77944"/>
                  </a:moveTo>
                  <a:cubicBezTo>
                    <a:pt x="-9674" y="20161"/>
                    <a:pt x="18149" y="-3897"/>
                    <a:pt x="58378" y="0"/>
                  </a:cubicBezTo>
                  <a:cubicBezTo>
                    <a:pt x="100087" y="-1659"/>
                    <a:pt x="117734" y="16417"/>
                    <a:pt x="176044" y="0"/>
                  </a:cubicBezTo>
                  <a:cubicBezTo>
                    <a:pt x="232072" y="-2690"/>
                    <a:pt x="239608" y="-2140"/>
                    <a:pt x="272945" y="0"/>
                  </a:cubicBezTo>
                  <a:cubicBezTo>
                    <a:pt x="299815" y="3756"/>
                    <a:pt x="377602" y="-624"/>
                    <a:pt x="432140" y="0"/>
                  </a:cubicBezTo>
                  <a:cubicBezTo>
                    <a:pt x="471127" y="-16448"/>
                    <a:pt x="518936" y="17972"/>
                    <a:pt x="612100" y="0"/>
                  </a:cubicBezTo>
                  <a:cubicBezTo>
                    <a:pt x="702520" y="-9591"/>
                    <a:pt x="714345" y="-11233"/>
                    <a:pt x="750531" y="0"/>
                  </a:cubicBezTo>
                  <a:cubicBezTo>
                    <a:pt x="787308" y="20437"/>
                    <a:pt x="816854" y="-10786"/>
                    <a:pt x="868196" y="0"/>
                  </a:cubicBezTo>
                  <a:cubicBezTo>
                    <a:pt x="924851" y="-1162"/>
                    <a:pt x="930935" y="1000"/>
                    <a:pt x="985862" y="0"/>
                  </a:cubicBezTo>
                  <a:cubicBezTo>
                    <a:pt x="1041999" y="-6066"/>
                    <a:pt x="1050189" y="6190"/>
                    <a:pt x="1082764" y="0"/>
                  </a:cubicBezTo>
                  <a:cubicBezTo>
                    <a:pt x="1118951" y="-6451"/>
                    <a:pt x="1154439" y="4223"/>
                    <a:pt x="1179665" y="0"/>
                  </a:cubicBezTo>
                  <a:cubicBezTo>
                    <a:pt x="1212288" y="-7952"/>
                    <a:pt x="1246723" y="4670"/>
                    <a:pt x="1276567" y="0"/>
                  </a:cubicBezTo>
                  <a:cubicBezTo>
                    <a:pt x="1311985" y="13765"/>
                    <a:pt x="1348707" y="-14842"/>
                    <a:pt x="1373468" y="0"/>
                  </a:cubicBezTo>
                  <a:cubicBezTo>
                    <a:pt x="1400223" y="27680"/>
                    <a:pt x="1492874" y="-2041"/>
                    <a:pt x="1553427" y="0"/>
                  </a:cubicBezTo>
                  <a:cubicBezTo>
                    <a:pt x="1600916" y="-20"/>
                    <a:pt x="1646070" y="20398"/>
                    <a:pt x="1691858" y="0"/>
                  </a:cubicBezTo>
                  <a:cubicBezTo>
                    <a:pt x="1722473" y="-12205"/>
                    <a:pt x="1809668" y="-28193"/>
                    <a:pt x="1871818" y="0"/>
                  </a:cubicBezTo>
                  <a:cubicBezTo>
                    <a:pt x="1947800" y="-3623"/>
                    <a:pt x="2028546" y="-42580"/>
                    <a:pt x="2134836" y="0"/>
                  </a:cubicBezTo>
                  <a:cubicBezTo>
                    <a:pt x="2156619" y="5284"/>
                    <a:pt x="2208650" y="32547"/>
                    <a:pt x="2193215" y="77944"/>
                  </a:cubicBezTo>
                  <a:cubicBezTo>
                    <a:pt x="2180503" y="108558"/>
                    <a:pt x="2202662" y="179610"/>
                    <a:pt x="2193215" y="243670"/>
                  </a:cubicBezTo>
                  <a:cubicBezTo>
                    <a:pt x="2197506" y="303973"/>
                    <a:pt x="2191616" y="345585"/>
                    <a:pt x="2193215" y="414686"/>
                  </a:cubicBezTo>
                  <a:cubicBezTo>
                    <a:pt x="2205402" y="484761"/>
                    <a:pt x="2190205" y="537542"/>
                    <a:pt x="2193215" y="606858"/>
                  </a:cubicBezTo>
                  <a:cubicBezTo>
                    <a:pt x="2199281" y="646744"/>
                    <a:pt x="2176004" y="682933"/>
                    <a:pt x="2134836" y="684803"/>
                  </a:cubicBezTo>
                  <a:cubicBezTo>
                    <a:pt x="2106625" y="672260"/>
                    <a:pt x="2039845" y="684301"/>
                    <a:pt x="2017170" y="684803"/>
                  </a:cubicBezTo>
                  <a:cubicBezTo>
                    <a:pt x="1979872" y="693600"/>
                    <a:pt x="1946590" y="673846"/>
                    <a:pt x="1920269" y="684803"/>
                  </a:cubicBezTo>
                  <a:cubicBezTo>
                    <a:pt x="1916224" y="680259"/>
                    <a:pt x="1815718" y="665586"/>
                    <a:pt x="1761073" y="684803"/>
                  </a:cubicBezTo>
                  <a:cubicBezTo>
                    <a:pt x="1695752" y="690712"/>
                    <a:pt x="1689101" y="690085"/>
                    <a:pt x="1643407" y="684803"/>
                  </a:cubicBezTo>
                  <a:cubicBezTo>
                    <a:pt x="1596367" y="680593"/>
                    <a:pt x="1580971" y="674878"/>
                    <a:pt x="1525742" y="684803"/>
                  </a:cubicBezTo>
                  <a:cubicBezTo>
                    <a:pt x="1484386" y="697727"/>
                    <a:pt x="1405302" y="699427"/>
                    <a:pt x="1366546" y="684803"/>
                  </a:cubicBezTo>
                  <a:cubicBezTo>
                    <a:pt x="1313552" y="675047"/>
                    <a:pt x="1264572" y="682526"/>
                    <a:pt x="1186586" y="684803"/>
                  </a:cubicBezTo>
                  <a:cubicBezTo>
                    <a:pt x="1101454" y="676424"/>
                    <a:pt x="1085740" y="690674"/>
                    <a:pt x="1006627" y="684803"/>
                  </a:cubicBezTo>
                  <a:cubicBezTo>
                    <a:pt x="926688" y="686564"/>
                    <a:pt x="895594" y="676249"/>
                    <a:pt x="868196" y="684803"/>
                  </a:cubicBezTo>
                  <a:cubicBezTo>
                    <a:pt x="829240" y="689239"/>
                    <a:pt x="805615" y="669911"/>
                    <a:pt x="771295" y="684803"/>
                  </a:cubicBezTo>
                  <a:cubicBezTo>
                    <a:pt x="743219" y="690373"/>
                    <a:pt x="710276" y="689150"/>
                    <a:pt x="674393" y="684803"/>
                  </a:cubicBezTo>
                  <a:cubicBezTo>
                    <a:pt x="636328" y="678748"/>
                    <a:pt x="610053" y="679149"/>
                    <a:pt x="535963" y="684803"/>
                  </a:cubicBezTo>
                  <a:cubicBezTo>
                    <a:pt x="470782" y="683950"/>
                    <a:pt x="467603" y="678609"/>
                    <a:pt x="439062" y="684803"/>
                  </a:cubicBezTo>
                  <a:cubicBezTo>
                    <a:pt x="413944" y="675456"/>
                    <a:pt x="350268" y="676020"/>
                    <a:pt x="321396" y="684803"/>
                  </a:cubicBezTo>
                  <a:cubicBezTo>
                    <a:pt x="286724" y="698936"/>
                    <a:pt x="227149" y="701933"/>
                    <a:pt x="182965" y="684803"/>
                  </a:cubicBezTo>
                  <a:cubicBezTo>
                    <a:pt x="146319" y="671417"/>
                    <a:pt x="87346" y="672900"/>
                    <a:pt x="58378" y="684803"/>
                  </a:cubicBezTo>
                  <a:cubicBezTo>
                    <a:pt x="34182" y="699580"/>
                    <a:pt x="-7329" y="649461"/>
                    <a:pt x="0" y="606858"/>
                  </a:cubicBezTo>
                  <a:cubicBezTo>
                    <a:pt x="5764" y="551752"/>
                    <a:pt x="1113" y="522947"/>
                    <a:pt x="0" y="430553"/>
                  </a:cubicBezTo>
                  <a:cubicBezTo>
                    <a:pt x="948" y="345525"/>
                    <a:pt x="500" y="341336"/>
                    <a:pt x="0" y="270116"/>
                  </a:cubicBezTo>
                  <a:cubicBezTo>
                    <a:pt x="8466" y="187003"/>
                    <a:pt x="-5518" y="140343"/>
                    <a:pt x="0" y="77944"/>
                  </a:cubicBezTo>
                  <a:close/>
                </a:path>
                <a:path w="2193215" h="684803" stroke="0" extrusionOk="0">
                  <a:moveTo>
                    <a:pt x="0" y="77944"/>
                  </a:moveTo>
                  <a:cubicBezTo>
                    <a:pt x="2768" y="31366"/>
                    <a:pt x="28068" y="-13780"/>
                    <a:pt x="58378" y="0"/>
                  </a:cubicBezTo>
                  <a:cubicBezTo>
                    <a:pt x="142934" y="5966"/>
                    <a:pt x="162592" y="3855"/>
                    <a:pt x="217573" y="0"/>
                  </a:cubicBezTo>
                  <a:cubicBezTo>
                    <a:pt x="282019" y="-4081"/>
                    <a:pt x="310356" y="-11696"/>
                    <a:pt x="335239" y="0"/>
                  </a:cubicBezTo>
                  <a:cubicBezTo>
                    <a:pt x="368441" y="1069"/>
                    <a:pt x="398603" y="-163"/>
                    <a:pt x="411375" y="0"/>
                  </a:cubicBezTo>
                  <a:cubicBezTo>
                    <a:pt x="414068" y="6844"/>
                    <a:pt x="483318" y="-3198"/>
                    <a:pt x="529041" y="0"/>
                  </a:cubicBezTo>
                  <a:cubicBezTo>
                    <a:pt x="569056" y="2068"/>
                    <a:pt x="581132" y="-5389"/>
                    <a:pt x="605178" y="0"/>
                  </a:cubicBezTo>
                  <a:cubicBezTo>
                    <a:pt x="620065" y="-21721"/>
                    <a:pt x="727584" y="666"/>
                    <a:pt x="785138" y="0"/>
                  </a:cubicBezTo>
                  <a:cubicBezTo>
                    <a:pt x="833648" y="12759"/>
                    <a:pt x="841929" y="2519"/>
                    <a:pt x="882040" y="0"/>
                  </a:cubicBezTo>
                  <a:cubicBezTo>
                    <a:pt x="906441" y="22066"/>
                    <a:pt x="967802" y="-2335"/>
                    <a:pt x="1041234" y="0"/>
                  </a:cubicBezTo>
                  <a:cubicBezTo>
                    <a:pt x="1113093" y="-7042"/>
                    <a:pt x="1116143" y="-5486"/>
                    <a:pt x="1138136" y="0"/>
                  </a:cubicBezTo>
                  <a:cubicBezTo>
                    <a:pt x="1146681" y="1900"/>
                    <a:pt x="1283346" y="-1451"/>
                    <a:pt x="1318095" y="0"/>
                  </a:cubicBezTo>
                  <a:cubicBezTo>
                    <a:pt x="1373644" y="-10698"/>
                    <a:pt x="1365619" y="1842"/>
                    <a:pt x="1414997" y="0"/>
                  </a:cubicBezTo>
                  <a:cubicBezTo>
                    <a:pt x="1452864" y="-5403"/>
                    <a:pt x="1530355" y="13104"/>
                    <a:pt x="1553427" y="0"/>
                  </a:cubicBezTo>
                  <a:cubicBezTo>
                    <a:pt x="1579420" y="-13159"/>
                    <a:pt x="1696124" y="-12957"/>
                    <a:pt x="1733387" y="0"/>
                  </a:cubicBezTo>
                  <a:cubicBezTo>
                    <a:pt x="1772054" y="9060"/>
                    <a:pt x="1818568" y="-3088"/>
                    <a:pt x="1851053" y="0"/>
                  </a:cubicBezTo>
                  <a:cubicBezTo>
                    <a:pt x="1876245" y="6689"/>
                    <a:pt x="1918145" y="55"/>
                    <a:pt x="1968719" y="0"/>
                  </a:cubicBezTo>
                  <a:cubicBezTo>
                    <a:pt x="2012960" y="-1982"/>
                    <a:pt x="2082806" y="-1530"/>
                    <a:pt x="2134836" y="0"/>
                  </a:cubicBezTo>
                  <a:cubicBezTo>
                    <a:pt x="2177162" y="-6013"/>
                    <a:pt x="2192891" y="28543"/>
                    <a:pt x="2193215" y="77944"/>
                  </a:cubicBezTo>
                  <a:cubicBezTo>
                    <a:pt x="2185373" y="139994"/>
                    <a:pt x="2179614" y="173998"/>
                    <a:pt x="2193215" y="248959"/>
                  </a:cubicBezTo>
                  <a:cubicBezTo>
                    <a:pt x="2195210" y="319819"/>
                    <a:pt x="2196958" y="335653"/>
                    <a:pt x="2193215" y="409397"/>
                  </a:cubicBezTo>
                  <a:cubicBezTo>
                    <a:pt x="2183814" y="481702"/>
                    <a:pt x="2191618" y="509282"/>
                    <a:pt x="2193215" y="606858"/>
                  </a:cubicBezTo>
                  <a:cubicBezTo>
                    <a:pt x="2199149" y="654887"/>
                    <a:pt x="2177082" y="700789"/>
                    <a:pt x="2134836" y="684803"/>
                  </a:cubicBezTo>
                  <a:cubicBezTo>
                    <a:pt x="2083200" y="686884"/>
                    <a:pt x="2044277" y="693173"/>
                    <a:pt x="1996405" y="684803"/>
                  </a:cubicBezTo>
                  <a:cubicBezTo>
                    <a:pt x="1942786" y="677084"/>
                    <a:pt x="1927976" y="687444"/>
                    <a:pt x="1899504" y="684803"/>
                  </a:cubicBezTo>
                  <a:cubicBezTo>
                    <a:pt x="1870601" y="685534"/>
                    <a:pt x="1833130" y="698706"/>
                    <a:pt x="1781838" y="684803"/>
                  </a:cubicBezTo>
                  <a:cubicBezTo>
                    <a:pt x="1736458" y="667179"/>
                    <a:pt x="1667158" y="681827"/>
                    <a:pt x="1622643" y="684803"/>
                  </a:cubicBezTo>
                  <a:cubicBezTo>
                    <a:pt x="1585102" y="687772"/>
                    <a:pt x="1567043" y="681286"/>
                    <a:pt x="1525742" y="684803"/>
                  </a:cubicBezTo>
                  <a:cubicBezTo>
                    <a:pt x="1485200" y="688056"/>
                    <a:pt x="1474298" y="679786"/>
                    <a:pt x="1449604" y="684803"/>
                  </a:cubicBezTo>
                  <a:cubicBezTo>
                    <a:pt x="1421071" y="679994"/>
                    <a:pt x="1347672" y="690313"/>
                    <a:pt x="1311174" y="684803"/>
                  </a:cubicBezTo>
                  <a:cubicBezTo>
                    <a:pt x="1282754" y="688684"/>
                    <a:pt x="1261537" y="679600"/>
                    <a:pt x="1235037" y="684803"/>
                  </a:cubicBezTo>
                  <a:cubicBezTo>
                    <a:pt x="1214991" y="671484"/>
                    <a:pt x="1159245" y="689827"/>
                    <a:pt x="1117371" y="684803"/>
                  </a:cubicBezTo>
                  <a:cubicBezTo>
                    <a:pt x="1091168" y="695916"/>
                    <a:pt x="1055182" y="682844"/>
                    <a:pt x="1020470" y="684803"/>
                  </a:cubicBezTo>
                  <a:cubicBezTo>
                    <a:pt x="1000602" y="676064"/>
                    <a:pt x="915240" y="696702"/>
                    <a:pt x="882040" y="684803"/>
                  </a:cubicBezTo>
                  <a:cubicBezTo>
                    <a:pt x="850848" y="690096"/>
                    <a:pt x="823412" y="687052"/>
                    <a:pt x="785138" y="684803"/>
                  </a:cubicBezTo>
                  <a:cubicBezTo>
                    <a:pt x="750687" y="685056"/>
                    <a:pt x="740835" y="689620"/>
                    <a:pt x="709001" y="684803"/>
                  </a:cubicBezTo>
                  <a:cubicBezTo>
                    <a:pt x="681400" y="703850"/>
                    <a:pt x="592432" y="649161"/>
                    <a:pt x="529041" y="684803"/>
                  </a:cubicBezTo>
                  <a:cubicBezTo>
                    <a:pt x="448035" y="691483"/>
                    <a:pt x="397071" y="695683"/>
                    <a:pt x="349082" y="684803"/>
                  </a:cubicBezTo>
                  <a:cubicBezTo>
                    <a:pt x="297826" y="681572"/>
                    <a:pt x="229596" y="690489"/>
                    <a:pt x="189887" y="684803"/>
                  </a:cubicBezTo>
                  <a:cubicBezTo>
                    <a:pt x="162170" y="678826"/>
                    <a:pt x="87408" y="686724"/>
                    <a:pt x="58378" y="684803"/>
                  </a:cubicBezTo>
                  <a:cubicBezTo>
                    <a:pt x="25198" y="696705"/>
                    <a:pt x="-4801" y="636387"/>
                    <a:pt x="0" y="606858"/>
                  </a:cubicBezTo>
                  <a:cubicBezTo>
                    <a:pt x="-2604" y="530253"/>
                    <a:pt x="-1770" y="510089"/>
                    <a:pt x="0" y="425264"/>
                  </a:cubicBezTo>
                  <a:cubicBezTo>
                    <a:pt x="-1779" y="345178"/>
                    <a:pt x="4777" y="288504"/>
                    <a:pt x="0" y="243670"/>
                  </a:cubicBezTo>
                  <a:cubicBezTo>
                    <a:pt x="-9142" y="197717"/>
                    <a:pt x="-5514" y="134311"/>
                    <a:pt x="0" y="77944"/>
                  </a:cubicBezTo>
                  <a:close/>
                </a:path>
                <a:path w="2193215" h="684803" fill="none" stroke="0" extrusionOk="0">
                  <a:moveTo>
                    <a:pt x="0" y="77944"/>
                  </a:moveTo>
                  <a:cubicBezTo>
                    <a:pt x="-2565" y="24231"/>
                    <a:pt x="31529" y="-9379"/>
                    <a:pt x="58378" y="0"/>
                  </a:cubicBezTo>
                  <a:cubicBezTo>
                    <a:pt x="103602" y="11811"/>
                    <a:pt x="124988" y="5587"/>
                    <a:pt x="176044" y="0"/>
                  </a:cubicBezTo>
                  <a:cubicBezTo>
                    <a:pt x="232364" y="-5630"/>
                    <a:pt x="240265" y="-1028"/>
                    <a:pt x="272945" y="0"/>
                  </a:cubicBezTo>
                  <a:cubicBezTo>
                    <a:pt x="312338" y="-3463"/>
                    <a:pt x="387464" y="15655"/>
                    <a:pt x="432140" y="0"/>
                  </a:cubicBezTo>
                  <a:cubicBezTo>
                    <a:pt x="470200" y="-10238"/>
                    <a:pt x="530872" y="23025"/>
                    <a:pt x="612100" y="0"/>
                  </a:cubicBezTo>
                  <a:cubicBezTo>
                    <a:pt x="701046" y="-7330"/>
                    <a:pt x="716447" y="-9853"/>
                    <a:pt x="750531" y="0"/>
                  </a:cubicBezTo>
                  <a:cubicBezTo>
                    <a:pt x="788100" y="9471"/>
                    <a:pt x="812597" y="6025"/>
                    <a:pt x="868196" y="0"/>
                  </a:cubicBezTo>
                  <a:cubicBezTo>
                    <a:pt x="925262" y="814"/>
                    <a:pt x="934196" y="6347"/>
                    <a:pt x="985862" y="0"/>
                  </a:cubicBezTo>
                  <a:cubicBezTo>
                    <a:pt x="1036007" y="-4474"/>
                    <a:pt x="1053803" y="-402"/>
                    <a:pt x="1082764" y="0"/>
                  </a:cubicBezTo>
                  <a:cubicBezTo>
                    <a:pt x="1117438" y="-1044"/>
                    <a:pt x="1155663" y="-1162"/>
                    <a:pt x="1179665" y="0"/>
                  </a:cubicBezTo>
                  <a:cubicBezTo>
                    <a:pt x="1199183" y="2249"/>
                    <a:pt x="1248246" y="2711"/>
                    <a:pt x="1276567" y="0"/>
                  </a:cubicBezTo>
                  <a:cubicBezTo>
                    <a:pt x="1311400" y="3989"/>
                    <a:pt x="1339484" y="-4046"/>
                    <a:pt x="1373468" y="0"/>
                  </a:cubicBezTo>
                  <a:cubicBezTo>
                    <a:pt x="1406809" y="13829"/>
                    <a:pt x="1521483" y="-2316"/>
                    <a:pt x="1553427" y="0"/>
                  </a:cubicBezTo>
                  <a:cubicBezTo>
                    <a:pt x="1593309" y="-1061"/>
                    <a:pt x="1649204" y="5122"/>
                    <a:pt x="1691858" y="0"/>
                  </a:cubicBezTo>
                  <a:cubicBezTo>
                    <a:pt x="1742871" y="2919"/>
                    <a:pt x="1816114" y="-6851"/>
                    <a:pt x="1871818" y="0"/>
                  </a:cubicBezTo>
                  <a:cubicBezTo>
                    <a:pt x="1968010" y="26054"/>
                    <a:pt x="2037242" y="86"/>
                    <a:pt x="2134836" y="0"/>
                  </a:cubicBezTo>
                  <a:cubicBezTo>
                    <a:pt x="2161453" y="-6049"/>
                    <a:pt x="2189715" y="31072"/>
                    <a:pt x="2193215" y="77944"/>
                  </a:cubicBezTo>
                  <a:cubicBezTo>
                    <a:pt x="2187929" y="109639"/>
                    <a:pt x="2191483" y="188309"/>
                    <a:pt x="2193215" y="243670"/>
                  </a:cubicBezTo>
                  <a:cubicBezTo>
                    <a:pt x="2208330" y="307891"/>
                    <a:pt x="2180328" y="337312"/>
                    <a:pt x="2193215" y="414686"/>
                  </a:cubicBezTo>
                  <a:cubicBezTo>
                    <a:pt x="2195434" y="480014"/>
                    <a:pt x="2190578" y="559269"/>
                    <a:pt x="2193215" y="606858"/>
                  </a:cubicBezTo>
                  <a:cubicBezTo>
                    <a:pt x="2190149" y="658352"/>
                    <a:pt x="2180478" y="688149"/>
                    <a:pt x="2134836" y="684803"/>
                  </a:cubicBezTo>
                  <a:cubicBezTo>
                    <a:pt x="2089562" y="680993"/>
                    <a:pt x="2051078" y="692062"/>
                    <a:pt x="2017170" y="684803"/>
                  </a:cubicBezTo>
                  <a:cubicBezTo>
                    <a:pt x="1981833" y="690534"/>
                    <a:pt x="1939421" y="688294"/>
                    <a:pt x="1920269" y="684803"/>
                  </a:cubicBezTo>
                  <a:cubicBezTo>
                    <a:pt x="1907203" y="673170"/>
                    <a:pt x="1826314" y="685646"/>
                    <a:pt x="1761073" y="684803"/>
                  </a:cubicBezTo>
                  <a:cubicBezTo>
                    <a:pt x="1698660" y="688541"/>
                    <a:pt x="1687798" y="687198"/>
                    <a:pt x="1643407" y="684803"/>
                  </a:cubicBezTo>
                  <a:cubicBezTo>
                    <a:pt x="1596678" y="691136"/>
                    <a:pt x="1579805" y="678187"/>
                    <a:pt x="1525742" y="684803"/>
                  </a:cubicBezTo>
                  <a:cubicBezTo>
                    <a:pt x="1477654" y="693396"/>
                    <a:pt x="1419563" y="666681"/>
                    <a:pt x="1366546" y="684803"/>
                  </a:cubicBezTo>
                  <a:cubicBezTo>
                    <a:pt x="1320200" y="679149"/>
                    <a:pt x="1282923" y="686600"/>
                    <a:pt x="1186586" y="684803"/>
                  </a:cubicBezTo>
                  <a:cubicBezTo>
                    <a:pt x="1105270" y="677369"/>
                    <a:pt x="1078604" y="685802"/>
                    <a:pt x="1006627" y="684803"/>
                  </a:cubicBezTo>
                  <a:cubicBezTo>
                    <a:pt x="933414" y="690184"/>
                    <a:pt x="900107" y="676284"/>
                    <a:pt x="868196" y="684803"/>
                  </a:cubicBezTo>
                  <a:cubicBezTo>
                    <a:pt x="829882" y="686607"/>
                    <a:pt x="801066" y="680643"/>
                    <a:pt x="771295" y="684803"/>
                  </a:cubicBezTo>
                  <a:cubicBezTo>
                    <a:pt x="741167" y="679292"/>
                    <a:pt x="718023" y="681908"/>
                    <a:pt x="674393" y="684803"/>
                  </a:cubicBezTo>
                  <a:cubicBezTo>
                    <a:pt x="625191" y="671993"/>
                    <a:pt x="599949" y="681416"/>
                    <a:pt x="535963" y="684803"/>
                  </a:cubicBezTo>
                  <a:cubicBezTo>
                    <a:pt x="472039" y="685906"/>
                    <a:pt x="468501" y="678119"/>
                    <a:pt x="439062" y="684803"/>
                  </a:cubicBezTo>
                  <a:cubicBezTo>
                    <a:pt x="402872" y="683823"/>
                    <a:pt x="354934" y="685397"/>
                    <a:pt x="321396" y="684803"/>
                  </a:cubicBezTo>
                  <a:cubicBezTo>
                    <a:pt x="297867" y="685683"/>
                    <a:pt x="222656" y="694214"/>
                    <a:pt x="182965" y="684803"/>
                  </a:cubicBezTo>
                  <a:cubicBezTo>
                    <a:pt x="144077" y="677502"/>
                    <a:pt x="100636" y="671804"/>
                    <a:pt x="58378" y="684803"/>
                  </a:cubicBezTo>
                  <a:cubicBezTo>
                    <a:pt x="29703" y="688485"/>
                    <a:pt x="-1247" y="664495"/>
                    <a:pt x="0" y="606858"/>
                  </a:cubicBezTo>
                  <a:cubicBezTo>
                    <a:pt x="5225" y="547974"/>
                    <a:pt x="-2318" y="515180"/>
                    <a:pt x="0" y="430553"/>
                  </a:cubicBezTo>
                  <a:cubicBezTo>
                    <a:pt x="1017" y="345754"/>
                    <a:pt x="1194" y="341916"/>
                    <a:pt x="0" y="270116"/>
                  </a:cubicBezTo>
                  <a:cubicBezTo>
                    <a:pt x="-4137" y="201679"/>
                    <a:pt x="5196" y="134393"/>
                    <a:pt x="0" y="77944"/>
                  </a:cubicBezTo>
                  <a:close/>
                </a:path>
                <a:path w="2193215" h="684803" fill="none" stroke="0" extrusionOk="0">
                  <a:moveTo>
                    <a:pt x="0" y="77944"/>
                  </a:moveTo>
                  <a:cubicBezTo>
                    <a:pt x="28" y="27301"/>
                    <a:pt x="23779" y="-5497"/>
                    <a:pt x="58378" y="0"/>
                  </a:cubicBezTo>
                  <a:cubicBezTo>
                    <a:pt x="103256" y="2869"/>
                    <a:pt x="121567" y="13685"/>
                    <a:pt x="176044" y="0"/>
                  </a:cubicBezTo>
                  <a:cubicBezTo>
                    <a:pt x="232804" y="-2843"/>
                    <a:pt x="240188" y="-1699"/>
                    <a:pt x="272945" y="0"/>
                  </a:cubicBezTo>
                  <a:cubicBezTo>
                    <a:pt x="304703" y="-8222"/>
                    <a:pt x="378830" y="5492"/>
                    <a:pt x="432140" y="0"/>
                  </a:cubicBezTo>
                  <a:cubicBezTo>
                    <a:pt x="472126" y="-12773"/>
                    <a:pt x="522626" y="20686"/>
                    <a:pt x="612100" y="0"/>
                  </a:cubicBezTo>
                  <a:cubicBezTo>
                    <a:pt x="702661" y="-8568"/>
                    <a:pt x="718206" y="-10875"/>
                    <a:pt x="750531" y="0"/>
                  </a:cubicBezTo>
                  <a:cubicBezTo>
                    <a:pt x="788578" y="20284"/>
                    <a:pt x="813818" y="3212"/>
                    <a:pt x="868196" y="0"/>
                  </a:cubicBezTo>
                  <a:cubicBezTo>
                    <a:pt x="926253" y="-1295"/>
                    <a:pt x="931819" y="2964"/>
                    <a:pt x="985862" y="0"/>
                  </a:cubicBezTo>
                  <a:cubicBezTo>
                    <a:pt x="1042324" y="-4561"/>
                    <a:pt x="1053449" y="5116"/>
                    <a:pt x="1082764" y="0"/>
                  </a:cubicBezTo>
                  <a:cubicBezTo>
                    <a:pt x="1116952" y="-4747"/>
                    <a:pt x="1150706" y="467"/>
                    <a:pt x="1179665" y="0"/>
                  </a:cubicBezTo>
                  <a:cubicBezTo>
                    <a:pt x="1205286" y="-1362"/>
                    <a:pt x="1249643" y="7238"/>
                    <a:pt x="1276567" y="0"/>
                  </a:cubicBezTo>
                  <a:cubicBezTo>
                    <a:pt x="1311823" y="8551"/>
                    <a:pt x="1342980" y="-16374"/>
                    <a:pt x="1373468" y="0"/>
                  </a:cubicBezTo>
                  <a:cubicBezTo>
                    <a:pt x="1394541" y="25404"/>
                    <a:pt x="1508555" y="-3081"/>
                    <a:pt x="1553427" y="0"/>
                  </a:cubicBezTo>
                  <a:cubicBezTo>
                    <a:pt x="1593377" y="381"/>
                    <a:pt x="1648949" y="8700"/>
                    <a:pt x="1691858" y="0"/>
                  </a:cubicBezTo>
                  <a:cubicBezTo>
                    <a:pt x="1740487" y="-6745"/>
                    <a:pt x="1806757" y="-22827"/>
                    <a:pt x="1871818" y="0"/>
                  </a:cubicBezTo>
                  <a:cubicBezTo>
                    <a:pt x="1954124" y="17325"/>
                    <a:pt x="2024359" y="-22821"/>
                    <a:pt x="2134836" y="0"/>
                  </a:cubicBezTo>
                  <a:cubicBezTo>
                    <a:pt x="2157435" y="-4126"/>
                    <a:pt x="2197617" y="25404"/>
                    <a:pt x="2193215" y="77944"/>
                  </a:cubicBezTo>
                  <a:cubicBezTo>
                    <a:pt x="2197992" y="109544"/>
                    <a:pt x="2190834" y="181895"/>
                    <a:pt x="2193215" y="243670"/>
                  </a:cubicBezTo>
                  <a:cubicBezTo>
                    <a:pt x="2204494" y="311111"/>
                    <a:pt x="2187526" y="343192"/>
                    <a:pt x="2193215" y="414686"/>
                  </a:cubicBezTo>
                  <a:cubicBezTo>
                    <a:pt x="2193368" y="482379"/>
                    <a:pt x="2192787" y="547982"/>
                    <a:pt x="2193215" y="606858"/>
                  </a:cubicBezTo>
                  <a:cubicBezTo>
                    <a:pt x="2195432" y="656225"/>
                    <a:pt x="2177357" y="685398"/>
                    <a:pt x="2134836" y="684803"/>
                  </a:cubicBezTo>
                  <a:cubicBezTo>
                    <a:pt x="2101062" y="676076"/>
                    <a:pt x="2046556" y="685653"/>
                    <a:pt x="2017170" y="684803"/>
                  </a:cubicBezTo>
                  <a:cubicBezTo>
                    <a:pt x="1980115" y="691108"/>
                    <a:pt x="1940960" y="679537"/>
                    <a:pt x="1920269" y="684803"/>
                  </a:cubicBezTo>
                  <a:cubicBezTo>
                    <a:pt x="1909991" y="684187"/>
                    <a:pt x="1808566" y="667241"/>
                    <a:pt x="1761073" y="684803"/>
                  </a:cubicBezTo>
                  <a:cubicBezTo>
                    <a:pt x="1697409" y="688797"/>
                    <a:pt x="1687177" y="688006"/>
                    <a:pt x="1643407" y="684803"/>
                  </a:cubicBezTo>
                  <a:cubicBezTo>
                    <a:pt x="1597615" y="684284"/>
                    <a:pt x="1580018" y="676030"/>
                    <a:pt x="1525742" y="684803"/>
                  </a:cubicBezTo>
                  <a:cubicBezTo>
                    <a:pt x="1473561" y="696465"/>
                    <a:pt x="1416972" y="686158"/>
                    <a:pt x="1366546" y="684803"/>
                  </a:cubicBezTo>
                  <a:cubicBezTo>
                    <a:pt x="1319136" y="678847"/>
                    <a:pt x="1271466" y="684608"/>
                    <a:pt x="1186586" y="684803"/>
                  </a:cubicBezTo>
                  <a:cubicBezTo>
                    <a:pt x="1108084" y="681432"/>
                    <a:pt x="1079195" y="686320"/>
                    <a:pt x="1006627" y="684803"/>
                  </a:cubicBezTo>
                  <a:cubicBezTo>
                    <a:pt x="928638" y="686727"/>
                    <a:pt x="901738" y="676321"/>
                    <a:pt x="868196" y="684803"/>
                  </a:cubicBezTo>
                  <a:cubicBezTo>
                    <a:pt x="827442" y="684398"/>
                    <a:pt x="797950" y="672578"/>
                    <a:pt x="771295" y="684803"/>
                  </a:cubicBezTo>
                  <a:cubicBezTo>
                    <a:pt x="738432" y="688779"/>
                    <a:pt x="713403" y="688862"/>
                    <a:pt x="674393" y="684803"/>
                  </a:cubicBezTo>
                  <a:cubicBezTo>
                    <a:pt x="631592" y="677115"/>
                    <a:pt x="605228" y="681347"/>
                    <a:pt x="535963" y="684803"/>
                  </a:cubicBezTo>
                  <a:cubicBezTo>
                    <a:pt x="472890" y="685596"/>
                    <a:pt x="467343" y="678705"/>
                    <a:pt x="439062" y="684803"/>
                  </a:cubicBezTo>
                  <a:cubicBezTo>
                    <a:pt x="410546" y="677867"/>
                    <a:pt x="350632" y="681180"/>
                    <a:pt x="321396" y="684803"/>
                  </a:cubicBezTo>
                  <a:cubicBezTo>
                    <a:pt x="295489" y="697419"/>
                    <a:pt x="224288" y="702490"/>
                    <a:pt x="182965" y="684803"/>
                  </a:cubicBezTo>
                  <a:cubicBezTo>
                    <a:pt x="143358" y="680303"/>
                    <a:pt x="89374" y="671491"/>
                    <a:pt x="58378" y="684803"/>
                  </a:cubicBezTo>
                  <a:cubicBezTo>
                    <a:pt x="32899" y="702552"/>
                    <a:pt x="-2640" y="657769"/>
                    <a:pt x="0" y="606858"/>
                  </a:cubicBezTo>
                  <a:cubicBezTo>
                    <a:pt x="9769" y="549318"/>
                    <a:pt x="-1891" y="520064"/>
                    <a:pt x="0" y="430553"/>
                  </a:cubicBezTo>
                  <a:cubicBezTo>
                    <a:pt x="1071" y="346208"/>
                    <a:pt x="942" y="342248"/>
                    <a:pt x="0" y="270116"/>
                  </a:cubicBezTo>
                  <a:cubicBezTo>
                    <a:pt x="-8484" y="189861"/>
                    <a:pt x="-9841" y="128384"/>
                    <a:pt x="0" y="77944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19050">
              <a:solidFill>
                <a:schemeClr val="tx1"/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4236762247">
                    <a:custGeom>
                      <a:avLst/>
                      <a:gdLst>
                        <a:gd name="connsiteX0" fmla="*/ 0 w 4000501"/>
                        <a:gd name="connsiteY0" fmla="*/ 77944 h 684803"/>
                        <a:gd name="connsiteX1" fmla="*/ 106484 w 4000501"/>
                        <a:gd name="connsiteY1" fmla="*/ 0 h 684803"/>
                        <a:gd name="connsiteX2" fmla="*/ 321111 w 4000501"/>
                        <a:gd name="connsiteY2" fmla="*/ 0 h 684803"/>
                        <a:gd name="connsiteX3" fmla="*/ 497862 w 4000501"/>
                        <a:gd name="connsiteY3" fmla="*/ 0 h 684803"/>
                        <a:gd name="connsiteX4" fmla="*/ 788240 w 4000501"/>
                        <a:gd name="connsiteY4" fmla="*/ 0 h 684803"/>
                        <a:gd name="connsiteX5" fmla="*/ 1116493 w 4000501"/>
                        <a:gd name="connsiteY5" fmla="*/ 0 h 684803"/>
                        <a:gd name="connsiteX6" fmla="*/ 1368995 w 4000501"/>
                        <a:gd name="connsiteY6" fmla="*/ 0 h 684803"/>
                        <a:gd name="connsiteX7" fmla="*/ 1583621 w 4000501"/>
                        <a:gd name="connsiteY7" fmla="*/ 0 h 684803"/>
                        <a:gd name="connsiteX8" fmla="*/ 1798248 w 4000501"/>
                        <a:gd name="connsiteY8" fmla="*/ 0 h 684803"/>
                        <a:gd name="connsiteX9" fmla="*/ 1975000 w 4000501"/>
                        <a:gd name="connsiteY9" fmla="*/ 0 h 684803"/>
                        <a:gd name="connsiteX10" fmla="*/ 2151751 w 4000501"/>
                        <a:gd name="connsiteY10" fmla="*/ 0 h 684803"/>
                        <a:gd name="connsiteX11" fmla="*/ 2328503 w 4000501"/>
                        <a:gd name="connsiteY11" fmla="*/ 0 h 684803"/>
                        <a:gd name="connsiteX12" fmla="*/ 2505254 w 4000501"/>
                        <a:gd name="connsiteY12" fmla="*/ 0 h 684803"/>
                        <a:gd name="connsiteX13" fmla="*/ 2833507 w 4000501"/>
                        <a:gd name="connsiteY13" fmla="*/ 0 h 684803"/>
                        <a:gd name="connsiteX14" fmla="*/ 3086009 w 4000501"/>
                        <a:gd name="connsiteY14" fmla="*/ 0 h 684803"/>
                        <a:gd name="connsiteX15" fmla="*/ 3414262 w 4000501"/>
                        <a:gd name="connsiteY15" fmla="*/ 0 h 684803"/>
                        <a:gd name="connsiteX16" fmla="*/ 3894016 w 4000501"/>
                        <a:gd name="connsiteY16" fmla="*/ 0 h 684803"/>
                        <a:gd name="connsiteX17" fmla="*/ 4000501 w 4000501"/>
                        <a:gd name="connsiteY17" fmla="*/ 77944 h 684803"/>
                        <a:gd name="connsiteX18" fmla="*/ 4000501 w 4000501"/>
                        <a:gd name="connsiteY18" fmla="*/ 243670 h 684803"/>
                        <a:gd name="connsiteX19" fmla="*/ 4000501 w 4000501"/>
                        <a:gd name="connsiteY19" fmla="*/ 414686 h 684803"/>
                        <a:gd name="connsiteX20" fmla="*/ 4000501 w 4000501"/>
                        <a:gd name="connsiteY20" fmla="*/ 606858 h 684803"/>
                        <a:gd name="connsiteX21" fmla="*/ 3894016 w 4000501"/>
                        <a:gd name="connsiteY21" fmla="*/ 684803 h 684803"/>
                        <a:gd name="connsiteX22" fmla="*/ 3679389 w 4000501"/>
                        <a:gd name="connsiteY22" fmla="*/ 684803 h 684803"/>
                        <a:gd name="connsiteX23" fmla="*/ 3502638 w 4000501"/>
                        <a:gd name="connsiteY23" fmla="*/ 684803 h 684803"/>
                        <a:gd name="connsiteX24" fmla="*/ 3212260 w 4000501"/>
                        <a:gd name="connsiteY24" fmla="*/ 684803 h 684803"/>
                        <a:gd name="connsiteX25" fmla="*/ 2997633 w 4000501"/>
                        <a:gd name="connsiteY25" fmla="*/ 684803 h 684803"/>
                        <a:gd name="connsiteX26" fmla="*/ 2783007 w 4000501"/>
                        <a:gd name="connsiteY26" fmla="*/ 684803 h 684803"/>
                        <a:gd name="connsiteX27" fmla="*/ 2492629 w 4000501"/>
                        <a:gd name="connsiteY27" fmla="*/ 684803 h 684803"/>
                        <a:gd name="connsiteX28" fmla="*/ 2164376 w 4000501"/>
                        <a:gd name="connsiteY28" fmla="*/ 684803 h 684803"/>
                        <a:gd name="connsiteX29" fmla="*/ 1836124 w 4000501"/>
                        <a:gd name="connsiteY29" fmla="*/ 684803 h 684803"/>
                        <a:gd name="connsiteX30" fmla="*/ 1583621 w 4000501"/>
                        <a:gd name="connsiteY30" fmla="*/ 684803 h 684803"/>
                        <a:gd name="connsiteX31" fmla="*/ 1406870 w 4000501"/>
                        <a:gd name="connsiteY31" fmla="*/ 684803 h 684803"/>
                        <a:gd name="connsiteX32" fmla="*/ 1230118 w 4000501"/>
                        <a:gd name="connsiteY32" fmla="*/ 684803 h 684803"/>
                        <a:gd name="connsiteX33" fmla="*/ 977616 w 4000501"/>
                        <a:gd name="connsiteY33" fmla="*/ 684803 h 684803"/>
                        <a:gd name="connsiteX34" fmla="*/ 800865 w 4000501"/>
                        <a:gd name="connsiteY34" fmla="*/ 684803 h 684803"/>
                        <a:gd name="connsiteX35" fmla="*/ 586238 w 4000501"/>
                        <a:gd name="connsiteY35" fmla="*/ 684803 h 684803"/>
                        <a:gd name="connsiteX36" fmla="*/ 333736 w 4000501"/>
                        <a:gd name="connsiteY36" fmla="*/ 684803 h 684803"/>
                        <a:gd name="connsiteX37" fmla="*/ 106484 w 4000501"/>
                        <a:gd name="connsiteY37" fmla="*/ 684803 h 684803"/>
                        <a:gd name="connsiteX38" fmla="*/ 0 w 4000501"/>
                        <a:gd name="connsiteY38" fmla="*/ 606858 h 684803"/>
                        <a:gd name="connsiteX39" fmla="*/ 0 w 4000501"/>
                        <a:gd name="connsiteY39" fmla="*/ 430553 h 684803"/>
                        <a:gd name="connsiteX40" fmla="*/ 0 w 4000501"/>
                        <a:gd name="connsiteY40" fmla="*/ 270116 h 684803"/>
                        <a:gd name="connsiteX41" fmla="*/ 0 w 4000501"/>
                        <a:gd name="connsiteY41" fmla="*/ 77944 h 684803"/>
                        <a:gd name="connsiteX0" fmla="*/ 0 w 4000501"/>
                        <a:gd name="connsiteY0" fmla="*/ 77944 h 684803"/>
                        <a:gd name="connsiteX1" fmla="*/ 106484 w 4000501"/>
                        <a:gd name="connsiteY1" fmla="*/ 0 h 684803"/>
                        <a:gd name="connsiteX2" fmla="*/ 396861 w 4000501"/>
                        <a:gd name="connsiteY2" fmla="*/ 0 h 684803"/>
                        <a:gd name="connsiteX3" fmla="*/ 611488 w 4000501"/>
                        <a:gd name="connsiteY3" fmla="*/ 0 h 684803"/>
                        <a:gd name="connsiteX4" fmla="*/ 750364 w 4000501"/>
                        <a:gd name="connsiteY4" fmla="*/ 0 h 684803"/>
                        <a:gd name="connsiteX5" fmla="*/ 964991 w 4000501"/>
                        <a:gd name="connsiteY5" fmla="*/ 0 h 684803"/>
                        <a:gd name="connsiteX6" fmla="*/ 1103867 w 4000501"/>
                        <a:gd name="connsiteY6" fmla="*/ 0 h 684803"/>
                        <a:gd name="connsiteX7" fmla="*/ 1432120 w 4000501"/>
                        <a:gd name="connsiteY7" fmla="*/ 0 h 684803"/>
                        <a:gd name="connsiteX8" fmla="*/ 1608872 w 4000501"/>
                        <a:gd name="connsiteY8" fmla="*/ 0 h 684803"/>
                        <a:gd name="connsiteX9" fmla="*/ 1899249 w 4000501"/>
                        <a:gd name="connsiteY9" fmla="*/ 0 h 684803"/>
                        <a:gd name="connsiteX10" fmla="*/ 2076001 w 4000501"/>
                        <a:gd name="connsiteY10" fmla="*/ 0 h 684803"/>
                        <a:gd name="connsiteX11" fmla="*/ 2404253 w 4000501"/>
                        <a:gd name="connsiteY11" fmla="*/ 0 h 684803"/>
                        <a:gd name="connsiteX12" fmla="*/ 2581005 w 4000501"/>
                        <a:gd name="connsiteY12" fmla="*/ 0 h 684803"/>
                        <a:gd name="connsiteX13" fmla="*/ 2833507 w 4000501"/>
                        <a:gd name="connsiteY13" fmla="*/ 0 h 684803"/>
                        <a:gd name="connsiteX14" fmla="*/ 3161760 w 4000501"/>
                        <a:gd name="connsiteY14" fmla="*/ 0 h 684803"/>
                        <a:gd name="connsiteX15" fmla="*/ 3376387 w 4000501"/>
                        <a:gd name="connsiteY15" fmla="*/ 0 h 684803"/>
                        <a:gd name="connsiteX16" fmla="*/ 3591013 w 4000501"/>
                        <a:gd name="connsiteY16" fmla="*/ 0 h 684803"/>
                        <a:gd name="connsiteX17" fmla="*/ 3894016 w 4000501"/>
                        <a:gd name="connsiteY17" fmla="*/ 0 h 684803"/>
                        <a:gd name="connsiteX18" fmla="*/ 4000501 w 4000501"/>
                        <a:gd name="connsiteY18" fmla="*/ 77944 h 684803"/>
                        <a:gd name="connsiteX19" fmla="*/ 4000501 w 4000501"/>
                        <a:gd name="connsiteY19" fmla="*/ 248959 h 684803"/>
                        <a:gd name="connsiteX20" fmla="*/ 4000501 w 4000501"/>
                        <a:gd name="connsiteY20" fmla="*/ 409397 h 684803"/>
                        <a:gd name="connsiteX21" fmla="*/ 4000501 w 4000501"/>
                        <a:gd name="connsiteY21" fmla="*/ 606858 h 684803"/>
                        <a:gd name="connsiteX22" fmla="*/ 3894016 w 4000501"/>
                        <a:gd name="connsiteY22" fmla="*/ 684803 h 684803"/>
                        <a:gd name="connsiteX23" fmla="*/ 3641514 w 4000501"/>
                        <a:gd name="connsiteY23" fmla="*/ 684803 h 684803"/>
                        <a:gd name="connsiteX24" fmla="*/ 3464762 w 4000501"/>
                        <a:gd name="connsiteY24" fmla="*/ 684803 h 684803"/>
                        <a:gd name="connsiteX25" fmla="*/ 3250136 w 4000501"/>
                        <a:gd name="connsiteY25" fmla="*/ 684803 h 684803"/>
                        <a:gd name="connsiteX26" fmla="*/ 2959758 w 4000501"/>
                        <a:gd name="connsiteY26" fmla="*/ 684803 h 684803"/>
                        <a:gd name="connsiteX27" fmla="*/ 2783007 w 4000501"/>
                        <a:gd name="connsiteY27" fmla="*/ 684803 h 684803"/>
                        <a:gd name="connsiteX28" fmla="*/ 2644130 w 4000501"/>
                        <a:gd name="connsiteY28" fmla="*/ 684803 h 684803"/>
                        <a:gd name="connsiteX29" fmla="*/ 2391628 w 4000501"/>
                        <a:gd name="connsiteY29" fmla="*/ 684803 h 684803"/>
                        <a:gd name="connsiteX30" fmla="*/ 2252752 w 4000501"/>
                        <a:gd name="connsiteY30" fmla="*/ 684803 h 684803"/>
                        <a:gd name="connsiteX31" fmla="*/ 2038125 w 4000501"/>
                        <a:gd name="connsiteY31" fmla="*/ 684803 h 684803"/>
                        <a:gd name="connsiteX32" fmla="*/ 1861374 w 4000501"/>
                        <a:gd name="connsiteY32" fmla="*/ 684803 h 684803"/>
                        <a:gd name="connsiteX33" fmla="*/ 1608872 w 4000501"/>
                        <a:gd name="connsiteY33" fmla="*/ 684803 h 684803"/>
                        <a:gd name="connsiteX34" fmla="*/ 1432120 w 4000501"/>
                        <a:gd name="connsiteY34" fmla="*/ 684803 h 684803"/>
                        <a:gd name="connsiteX35" fmla="*/ 1293244 w 4000501"/>
                        <a:gd name="connsiteY35" fmla="*/ 684803 h 684803"/>
                        <a:gd name="connsiteX36" fmla="*/ 964991 w 4000501"/>
                        <a:gd name="connsiteY36" fmla="*/ 684803 h 684803"/>
                        <a:gd name="connsiteX37" fmla="*/ 636738 w 4000501"/>
                        <a:gd name="connsiteY37" fmla="*/ 684803 h 684803"/>
                        <a:gd name="connsiteX38" fmla="*/ 346361 w 4000501"/>
                        <a:gd name="connsiteY38" fmla="*/ 684803 h 684803"/>
                        <a:gd name="connsiteX39" fmla="*/ 106484 w 4000501"/>
                        <a:gd name="connsiteY39" fmla="*/ 684803 h 684803"/>
                        <a:gd name="connsiteX40" fmla="*/ 0 w 4000501"/>
                        <a:gd name="connsiteY40" fmla="*/ 606858 h 684803"/>
                        <a:gd name="connsiteX41" fmla="*/ 0 w 4000501"/>
                        <a:gd name="connsiteY41" fmla="*/ 425264 h 684803"/>
                        <a:gd name="connsiteX42" fmla="*/ 0 w 4000501"/>
                        <a:gd name="connsiteY42" fmla="*/ 243670 h 684803"/>
                        <a:gd name="connsiteX43" fmla="*/ 0 w 4000501"/>
                        <a:gd name="connsiteY43" fmla="*/ 77944 h 68480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</a:cxnLst>
                      <a:rect l="l" t="t" r="r" b="b"/>
                      <a:pathLst>
                        <a:path w="4000501" h="684803" fill="none" extrusionOk="0">
                          <a:moveTo>
                            <a:pt x="0" y="77944"/>
                          </a:moveTo>
                          <a:cubicBezTo>
                            <a:pt x="-4911" y="23364"/>
                            <a:pt x="36712" y="-5341"/>
                            <a:pt x="106484" y="0"/>
                          </a:cubicBezTo>
                          <a:cubicBezTo>
                            <a:pt x="182866" y="740"/>
                            <a:pt x="216828" y="13660"/>
                            <a:pt x="321111" y="0"/>
                          </a:cubicBezTo>
                          <a:cubicBezTo>
                            <a:pt x="422863" y="-3901"/>
                            <a:pt x="435228" y="-1549"/>
                            <a:pt x="497862" y="0"/>
                          </a:cubicBezTo>
                          <a:cubicBezTo>
                            <a:pt x="549923" y="3433"/>
                            <a:pt x="698438" y="1123"/>
                            <a:pt x="788240" y="0"/>
                          </a:cubicBezTo>
                          <a:cubicBezTo>
                            <a:pt x="860521" y="-15163"/>
                            <a:pt x="953659" y="13324"/>
                            <a:pt x="1116493" y="0"/>
                          </a:cubicBezTo>
                          <a:cubicBezTo>
                            <a:pt x="1276183" y="-7769"/>
                            <a:pt x="1303460" y="-10155"/>
                            <a:pt x="1368995" y="0"/>
                          </a:cubicBezTo>
                          <a:cubicBezTo>
                            <a:pt x="1435588" y="18540"/>
                            <a:pt x="1482171" y="-4565"/>
                            <a:pt x="1583621" y="0"/>
                          </a:cubicBezTo>
                          <a:cubicBezTo>
                            <a:pt x="1687052" y="-872"/>
                            <a:pt x="1699410" y="2767"/>
                            <a:pt x="1798248" y="0"/>
                          </a:cubicBezTo>
                          <a:cubicBezTo>
                            <a:pt x="1899134" y="-6049"/>
                            <a:pt x="1916482" y="5651"/>
                            <a:pt x="1975000" y="0"/>
                          </a:cubicBezTo>
                          <a:cubicBezTo>
                            <a:pt x="2034355" y="-4451"/>
                            <a:pt x="2107693" y="4232"/>
                            <a:pt x="2151751" y="0"/>
                          </a:cubicBezTo>
                          <a:cubicBezTo>
                            <a:pt x="2202719" y="-6908"/>
                            <a:pt x="2273898" y="3507"/>
                            <a:pt x="2328503" y="0"/>
                          </a:cubicBezTo>
                          <a:cubicBezTo>
                            <a:pt x="2386968" y="9124"/>
                            <a:pt x="2455572" y="-12161"/>
                            <a:pt x="2505254" y="0"/>
                          </a:cubicBezTo>
                          <a:cubicBezTo>
                            <a:pt x="2559751" y="16522"/>
                            <a:pt x="2736752" y="1274"/>
                            <a:pt x="2833507" y="0"/>
                          </a:cubicBezTo>
                          <a:cubicBezTo>
                            <a:pt x="2918986" y="-1698"/>
                            <a:pt x="3000404" y="10237"/>
                            <a:pt x="3086009" y="0"/>
                          </a:cubicBezTo>
                          <a:cubicBezTo>
                            <a:pt x="3156299" y="-9091"/>
                            <a:pt x="3290380" y="-22717"/>
                            <a:pt x="3414262" y="0"/>
                          </a:cubicBezTo>
                          <a:cubicBezTo>
                            <a:pt x="3550774" y="7022"/>
                            <a:pt x="3694034" y="-28722"/>
                            <a:pt x="3894016" y="0"/>
                          </a:cubicBezTo>
                          <a:cubicBezTo>
                            <a:pt x="3943471" y="143"/>
                            <a:pt x="4008137" y="32491"/>
                            <a:pt x="4000501" y="77944"/>
                          </a:cubicBezTo>
                          <a:cubicBezTo>
                            <a:pt x="4002875" y="113830"/>
                            <a:pt x="4007203" y="180440"/>
                            <a:pt x="4000501" y="243670"/>
                          </a:cubicBezTo>
                          <a:cubicBezTo>
                            <a:pt x="4006600" y="304571"/>
                            <a:pt x="3996078" y="346362"/>
                            <a:pt x="4000501" y="414686"/>
                          </a:cubicBezTo>
                          <a:cubicBezTo>
                            <a:pt x="4019524" y="483177"/>
                            <a:pt x="3993909" y="541728"/>
                            <a:pt x="4000501" y="606858"/>
                          </a:cubicBezTo>
                          <a:cubicBezTo>
                            <a:pt x="4007909" y="651504"/>
                            <a:pt x="3958507" y="686553"/>
                            <a:pt x="3894016" y="684803"/>
                          </a:cubicBezTo>
                          <a:cubicBezTo>
                            <a:pt x="3836325" y="675334"/>
                            <a:pt x="3730360" y="683317"/>
                            <a:pt x="3679389" y="684803"/>
                          </a:cubicBezTo>
                          <a:cubicBezTo>
                            <a:pt x="3618834" y="688785"/>
                            <a:pt x="3549665" y="674943"/>
                            <a:pt x="3502638" y="684803"/>
                          </a:cubicBezTo>
                          <a:cubicBezTo>
                            <a:pt x="3470824" y="683751"/>
                            <a:pt x="3321943" y="673173"/>
                            <a:pt x="3212260" y="684803"/>
                          </a:cubicBezTo>
                          <a:cubicBezTo>
                            <a:pt x="3094381" y="690458"/>
                            <a:pt x="3080120" y="689117"/>
                            <a:pt x="2997633" y="684803"/>
                          </a:cubicBezTo>
                          <a:cubicBezTo>
                            <a:pt x="2913538" y="681172"/>
                            <a:pt x="2886112" y="677343"/>
                            <a:pt x="2783007" y="684803"/>
                          </a:cubicBezTo>
                          <a:cubicBezTo>
                            <a:pt x="2691497" y="693874"/>
                            <a:pt x="2571791" y="691091"/>
                            <a:pt x="2492629" y="684803"/>
                          </a:cubicBezTo>
                          <a:cubicBezTo>
                            <a:pt x="2404089" y="681581"/>
                            <a:pt x="2307090" y="684587"/>
                            <a:pt x="2164376" y="684803"/>
                          </a:cubicBezTo>
                          <a:cubicBezTo>
                            <a:pt x="2018023" y="679713"/>
                            <a:pt x="1977528" y="688752"/>
                            <a:pt x="1836124" y="684803"/>
                          </a:cubicBezTo>
                          <a:cubicBezTo>
                            <a:pt x="1692969" y="685974"/>
                            <a:pt x="1642031" y="677867"/>
                            <a:pt x="1583621" y="684803"/>
                          </a:cubicBezTo>
                          <a:cubicBezTo>
                            <a:pt x="1514152" y="688980"/>
                            <a:pt x="1468058" y="673627"/>
                            <a:pt x="1406870" y="684803"/>
                          </a:cubicBezTo>
                          <a:cubicBezTo>
                            <a:pt x="1347745" y="691005"/>
                            <a:pt x="1297065" y="688726"/>
                            <a:pt x="1230118" y="684803"/>
                          </a:cubicBezTo>
                          <a:cubicBezTo>
                            <a:pt x="1159138" y="681590"/>
                            <a:pt x="1101695" y="681476"/>
                            <a:pt x="977616" y="684803"/>
                          </a:cubicBezTo>
                          <a:cubicBezTo>
                            <a:pt x="860641" y="684635"/>
                            <a:pt x="854556" y="679564"/>
                            <a:pt x="800865" y="684803"/>
                          </a:cubicBezTo>
                          <a:cubicBezTo>
                            <a:pt x="751258" y="679378"/>
                            <a:pt x="634157" y="677590"/>
                            <a:pt x="586238" y="684803"/>
                          </a:cubicBezTo>
                          <a:cubicBezTo>
                            <a:pt x="528971" y="697114"/>
                            <a:pt x="412406" y="699911"/>
                            <a:pt x="333736" y="684803"/>
                          </a:cubicBezTo>
                          <a:cubicBezTo>
                            <a:pt x="265958" y="672950"/>
                            <a:pt x="163361" y="673323"/>
                            <a:pt x="106484" y="684803"/>
                          </a:cubicBezTo>
                          <a:cubicBezTo>
                            <a:pt x="49794" y="695637"/>
                            <a:pt x="-4043" y="652804"/>
                            <a:pt x="0" y="606858"/>
                          </a:cubicBezTo>
                          <a:cubicBezTo>
                            <a:pt x="5820" y="548447"/>
                            <a:pt x="-184" y="520455"/>
                            <a:pt x="0" y="430553"/>
                          </a:cubicBezTo>
                          <a:cubicBezTo>
                            <a:pt x="2020" y="345377"/>
                            <a:pt x="1027" y="341490"/>
                            <a:pt x="0" y="270116"/>
                          </a:cubicBezTo>
                          <a:cubicBezTo>
                            <a:pt x="1464" y="195373"/>
                            <a:pt x="-3876" y="138980"/>
                            <a:pt x="0" y="77944"/>
                          </a:cubicBezTo>
                          <a:close/>
                        </a:path>
                        <a:path w="4000501" h="684803" stroke="0" extrusionOk="0">
                          <a:moveTo>
                            <a:pt x="0" y="77944"/>
                          </a:moveTo>
                          <a:cubicBezTo>
                            <a:pt x="5320" y="32541"/>
                            <a:pt x="55512" y="-9820"/>
                            <a:pt x="106484" y="0"/>
                          </a:cubicBezTo>
                          <a:cubicBezTo>
                            <a:pt x="255335" y="3059"/>
                            <a:pt x="297879" y="2481"/>
                            <a:pt x="396861" y="0"/>
                          </a:cubicBezTo>
                          <a:cubicBezTo>
                            <a:pt x="504827" y="-2237"/>
                            <a:pt x="565074" y="-11180"/>
                            <a:pt x="611488" y="0"/>
                          </a:cubicBezTo>
                          <a:cubicBezTo>
                            <a:pt x="667745" y="2788"/>
                            <a:pt x="726355" y="-308"/>
                            <a:pt x="750364" y="0"/>
                          </a:cubicBezTo>
                          <a:cubicBezTo>
                            <a:pt x="766820" y="5023"/>
                            <a:pt x="888195" y="222"/>
                            <a:pt x="964991" y="0"/>
                          </a:cubicBezTo>
                          <a:cubicBezTo>
                            <a:pt x="1038386" y="885"/>
                            <a:pt x="1060304" y="-4252"/>
                            <a:pt x="1103867" y="0"/>
                          </a:cubicBezTo>
                          <a:cubicBezTo>
                            <a:pt x="1139119" y="-14022"/>
                            <a:pt x="1340004" y="-1670"/>
                            <a:pt x="1432120" y="0"/>
                          </a:cubicBezTo>
                          <a:cubicBezTo>
                            <a:pt x="1515145" y="11279"/>
                            <a:pt x="1541802" y="1355"/>
                            <a:pt x="1608872" y="0"/>
                          </a:cubicBezTo>
                          <a:cubicBezTo>
                            <a:pt x="1663277" y="14738"/>
                            <a:pt x="1766444" y="-975"/>
                            <a:pt x="1899249" y="0"/>
                          </a:cubicBezTo>
                          <a:cubicBezTo>
                            <a:pt x="2029652" y="-6784"/>
                            <a:pt x="2034874" y="-5812"/>
                            <a:pt x="2076001" y="0"/>
                          </a:cubicBezTo>
                          <a:cubicBezTo>
                            <a:pt x="2105303" y="3449"/>
                            <a:pt x="2324282" y="1783"/>
                            <a:pt x="2404253" y="0"/>
                          </a:cubicBezTo>
                          <a:cubicBezTo>
                            <a:pt x="2505182" y="-10388"/>
                            <a:pt x="2496329" y="3582"/>
                            <a:pt x="2581005" y="0"/>
                          </a:cubicBezTo>
                          <a:cubicBezTo>
                            <a:pt x="2658606" y="-5201"/>
                            <a:pt x="2780878" y="9875"/>
                            <a:pt x="2833507" y="0"/>
                          </a:cubicBezTo>
                          <a:cubicBezTo>
                            <a:pt x="2891256" y="-7962"/>
                            <a:pt x="3089299" y="-7528"/>
                            <a:pt x="3161760" y="0"/>
                          </a:cubicBezTo>
                          <a:cubicBezTo>
                            <a:pt x="3230697" y="9100"/>
                            <a:pt x="3316922" y="-2330"/>
                            <a:pt x="3376387" y="0"/>
                          </a:cubicBezTo>
                          <a:cubicBezTo>
                            <a:pt x="3430512" y="11173"/>
                            <a:pt x="3495741" y="4546"/>
                            <a:pt x="3591013" y="0"/>
                          </a:cubicBezTo>
                          <a:cubicBezTo>
                            <a:pt x="3674433" y="5924"/>
                            <a:pt x="3801969" y="-2902"/>
                            <a:pt x="3894016" y="0"/>
                          </a:cubicBezTo>
                          <a:cubicBezTo>
                            <a:pt x="3962483" y="-577"/>
                            <a:pt x="4009674" y="32626"/>
                            <a:pt x="4000501" y="77944"/>
                          </a:cubicBezTo>
                          <a:cubicBezTo>
                            <a:pt x="3987675" y="139214"/>
                            <a:pt x="3986579" y="180777"/>
                            <a:pt x="4000501" y="248959"/>
                          </a:cubicBezTo>
                          <a:cubicBezTo>
                            <a:pt x="4004173" y="321121"/>
                            <a:pt x="4010123" y="333533"/>
                            <a:pt x="4000501" y="409397"/>
                          </a:cubicBezTo>
                          <a:cubicBezTo>
                            <a:pt x="3991286" y="481978"/>
                            <a:pt x="3999970" y="510574"/>
                            <a:pt x="4000501" y="606858"/>
                          </a:cubicBezTo>
                          <a:cubicBezTo>
                            <a:pt x="4008810" y="659157"/>
                            <a:pt x="3967237" y="696765"/>
                            <a:pt x="3894016" y="684803"/>
                          </a:cubicBezTo>
                          <a:cubicBezTo>
                            <a:pt x="3810379" y="690132"/>
                            <a:pt x="3729888" y="695626"/>
                            <a:pt x="3641514" y="684803"/>
                          </a:cubicBezTo>
                          <a:cubicBezTo>
                            <a:pt x="3543973" y="677935"/>
                            <a:pt x="3522374" y="687724"/>
                            <a:pt x="3464762" y="684803"/>
                          </a:cubicBezTo>
                          <a:cubicBezTo>
                            <a:pt x="3397161" y="681307"/>
                            <a:pt x="3331868" y="694752"/>
                            <a:pt x="3250136" y="684803"/>
                          </a:cubicBezTo>
                          <a:cubicBezTo>
                            <a:pt x="3174505" y="664448"/>
                            <a:pt x="3039116" y="683069"/>
                            <a:pt x="2959758" y="684803"/>
                          </a:cubicBezTo>
                          <a:cubicBezTo>
                            <a:pt x="2887544" y="684014"/>
                            <a:pt x="2852837" y="683669"/>
                            <a:pt x="2783007" y="684803"/>
                          </a:cubicBezTo>
                          <a:cubicBezTo>
                            <a:pt x="2708208" y="686912"/>
                            <a:pt x="2690536" y="679823"/>
                            <a:pt x="2644130" y="684803"/>
                          </a:cubicBezTo>
                          <a:cubicBezTo>
                            <a:pt x="2586338" y="683052"/>
                            <a:pt x="2453308" y="684806"/>
                            <a:pt x="2391628" y="684803"/>
                          </a:cubicBezTo>
                          <a:cubicBezTo>
                            <a:pt x="2334374" y="686358"/>
                            <a:pt x="2298007" y="680385"/>
                            <a:pt x="2252752" y="684803"/>
                          </a:cubicBezTo>
                          <a:cubicBezTo>
                            <a:pt x="2211580" y="679780"/>
                            <a:pt x="2102876" y="688597"/>
                            <a:pt x="2038125" y="684803"/>
                          </a:cubicBezTo>
                          <a:cubicBezTo>
                            <a:pt x="1983355" y="692551"/>
                            <a:pt x="1926432" y="684637"/>
                            <a:pt x="1861374" y="684803"/>
                          </a:cubicBezTo>
                          <a:cubicBezTo>
                            <a:pt x="1815182" y="678053"/>
                            <a:pt x="1673054" y="694567"/>
                            <a:pt x="1608872" y="684803"/>
                          </a:cubicBezTo>
                          <a:cubicBezTo>
                            <a:pt x="1546424" y="688944"/>
                            <a:pt x="1496727" y="686616"/>
                            <a:pt x="1432120" y="684803"/>
                          </a:cubicBezTo>
                          <a:cubicBezTo>
                            <a:pt x="1369030" y="684177"/>
                            <a:pt x="1350912" y="688812"/>
                            <a:pt x="1293244" y="684803"/>
                          </a:cubicBezTo>
                          <a:cubicBezTo>
                            <a:pt x="1235960" y="702353"/>
                            <a:pt x="1093268" y="649032"/>
                            <a:pt x="964991" y="684803"/>
                          </a:cubicBezTo>
                          <a:cubicBezTo>
                            <a:pt x="837332" y="686189"/>
                            <a:pt x="737176" y="689593"/>
                            <a:pt x="636738" y="684803"/>
                          </a:cubicBezTo>
                          <a:cubicBezTo>
                            <a:pt x="547927" y="691300"/>
                            <a:pt x="426632" y="685125"/>
                            <a:pt x="346361" y="684803"/>
                          </a:cubicBezTo>
                          <a:cubicBezTo>
                            <a:pt x="283209" y="675980"/>
                            <a:pt x="169667" y="691230"/>
                            <a:pt x="106484" y="684803"/>
                          </a:cubicBezTo>
                          <a:cubicBezTo>
                            <a:pt x="53792" y="689356"/>
                            <a:pt x="-4547" y="644885"/>
                            <a:pt x="0" y="606858"/>
                          </a:cubicBezTo>
                          <a:cubicBezTo>
                            <a:pt x="-1521" y="537738"/>
                            <a:pt x="-2164" y="506865"/>
                            <a:pt x="0" y="425264"/>
                          </a:cubicBezTo>
                          <a:cubicBezTo>
                            <a:pt x="10263" y="341746"/>
                            <a:pt x="8997" y="296898"/>
                            <a:pt x="0" y="243670"/>
                          </a:cubicBezTo>
                          <a:cubicBezTo>
                            <a:pt x="-6562" y="195691"/>
                            <a:pt x="31" y="126935"/>
                            <a:pt x="0" y="77944"/>
                          </a:cubicBezTo>
                          <a:close/>
                        </a:path>
                        <a:path w="4000501" h="684803" fill="none" stroke="0" extrusionOk="0">
                          <a:moveTo>
                            <a:pt x="0" y="77944"/>
                          </a:moveTo>
                          <a:cubicBezTo>
                            <a:pt x="4971" y="28836"/>
                            <a:pt x="45993" y="-6905"/>
                            <a:pt x="106484" y="0"/>
                          </a:cubicBezTo>
                          <a:cubicBezTo>
                            <a:pt x="190053" y="9126"/>
                            <a:pt x="224004" y="6374"/>
                            <a:pt x="321111" y="0"/>
                          </a:cubicBezTo>
                          <a:cubicBezTo>
                            <a:pt x="423469" y="-5147"/>
                            <a:pt x="437735" y="-1587"/>
                            <a:pt x="497862" y="0"/>
                          </a:cubicBezTo>
                          <a:cubicBezTo>
                            <a:pt x="564779" y="-12743"/>
                            <a:pt x="709615" y="6780"/>
                            <a:pt x="788240" y="0"/>
                          </a:cubicBezTo>
                          <a:cubicBezTo>
                            <a:pt x="865798" y="-2957"/>
                            <a:pt x="959415" y="27941"/>
                            <a:pt x="1116493" y="0"/>
                          </a:cubicBezTo>
                          <a:cubicBezTo>
                            <a:pt x="1275510" y="-6400"/>
                            <a:pt x="1306553" y="-9365"/>
                            <a:pt x="1368995" y="0"/>
                          </a:cubicBezTo>
                          <a:cubicBezTo>
                            <a:pt x="1435980" y="10818"/>
                            <a:pt x="1480684" y="4119"/>
                            <a:pt x="1583621" y="0"/>
                          </a:cubicBezTo>
                          <a:cubicBezTo>
                            <a:pt x="1689123" y="634"/>
                            <a:pt x="1701254" y="6662"/>
                            <a:pt x="1798248" y="0"/>
                          </a:cubicBezTo>
                          <a:cubicBezTo>
                            <a:pt x="1896530" y="-4960"/>
                            <a:pt x="1923189" y="1611"/>
                            <a:pt x="1975000" y="0"/>
                          </a:cubicBezTo>
                          <a:cubicBezTo>
                            <a:pt x="2040116" y="-4050"/>
                            <a:pt x="2109449" y="1812"/>
                            <a:pt x="2151751" y="0"/>
                          </a:cubicBezTo>
                          <a:cubicBezTo>
                            <a:pt x="2186393" y="6522"/>
                            <a:pt x="2275336" y="-2115"/>
                            <a:pt x="2328503" y="0"/>
                          </a:cubicBezTo>
                          <a:cubicBezTo>
                            <a:pt x="2392287" y="3180"/>
                            <a:pt x="2445229" y="-4983"/>
                            <a:pt x="2505254" y="0"/>
                          </a:cubicBezTo>
                          <a:cubicBezTo>
                            <a:pt x="2558408" y="8024"/>
                            <a:pt x="2761120" y="1257"/>
                            <a:pt x="2833507" y="0"/>
                          </a:cubicBezTo>
                          <a:cubicBezTo>
                            <a:pt x="2902566" y="-2825"/>
                            <a:pt x="3009016" y="-875"/>
                            <a:pt x="3086009" y="0"/>
                          </a:cubicBezTo>
                          <a:cubicBezTo>
                            <a:pt x="3175636" y="-2000"/>
                            <a:pt x="3293644" y="-11740"/>
                            <a:pt x="3414262" y="0"/>
                          </a:cubicBezTo>
                          <a:cubicBezTo>
                            <a:pt x="3566490" y="33441"/>
                            <a:pt x="3687109" y="2826"/>
                            <a:pt x="3894016" y="0"/>
                          </a:cubicBezTo>
                          <a:cubicBezTo>
                            <a:pt x="3945296" y="-12757"/>
                            <a:pt x="3999213" y="28596"/>
                            <a:pt x="4000501" y="77944"/>
                          </a:cubicBezTo>
                          <a:cubicBezTo>
                            <a:pt x="4016653" y="107265"/>
                            <a:pt x="3994017" y="182470"/>
                            <a:pt x="4000501" y="243670"/>
                          </a:cubicBezTo>
                          <a:cubicBezTo>
                            <a:pt x="4014197" y="312290"/>
                            <a:pt x="3980976" y="345182"/>
                            <a:pt x="4000501" y="414686"/>
                          </a:cubicBezTo>
                          <a:cubicBezTo>
                            <a:pt x="3998296" y="475311"/>
                            <a:pt x="3998072" y="563173"/>
                            <a:pt x="4000501" y="606858"/>
                          </a:cubicBezTo>
                          <a:cubicBezTo>
                            <a:pt x="4002820" y="664173"/>
                            <a:pt x="3964202" y="688146"/>
                            <a:pt x="3894016" y="684803"/>
                          </a:cubicBezTo>
                          <a:cubicBezTo>
                            <a:pt x="3819337" y="685040"/>
                            <a:pt x="3743104" y="687938"/>
                            <a:pt x="3679389" y="684803"/>
                          </a:cubicBezTo>
                          <a:cubicBezTo>
                            <a:pt x="3615731" y="690245"/>
                            <a:pt x="3539654" y="688407"/>
                            <a:pt x="3502638" y="684803"/>
                          </a:cubicBezTo>
                          <a:cubicBezTo>
                            <a:pt x="3479322" y="687898"/>
                            <a:pt x="3323922" y="678786"/>
                            <a:pt x="3212260" y="684803"/>
                          </a:cubicBezTo>
                          <a:cubicBezTo>
                            <a:pt x="3097741" y="688835"/>
                            <a:pt x="3078063" y="686034"/>
                            <a:pt x="2997633" y="684803"/>
                          </a:cubicBezTo>
                          <a:cubicBezTo>
                            <a:pt x="2916791" y="687606"/>
                            <a:pt x="2882880" y="678568"/>
                            <a:pt x="2783007" y="684803"/>
                          </a:cubicBezTo>
                          <a:cubicBezTo>
                            <a:pt x="2676195" y="689510"/>
                            <a:pt x="2585720" y="675672"/>
                            <a:pt x="2492629" y="684803"/>
                          </a:cubicBezTo>
                          <a:cubicBezTo>
                            <a:pt x="2415172" y="671185"/>
                            <a:pt x="2330983" y="687784"/>
                            <a:pt x="2164376" y="684803"/>
                          </a:cubicBezTo>
                          <a:cubicBezTo>
                            <a:pt x="2022136" y="682751"/>
                            <a:pt x="1973590" y="684856"/>
                            <a:pt x="1836124" y="684803"/>
                          </a:cubicBezTo>
                          <a:cubicBezTo>
                            <a:pt x="1701965" y="691037"/>
                            <a:pt x="1652847" y="679634"/>
                            <a:pt x="1583621" y="684803"/>
                          </a:cubicBezTo>
                          <a:cubicBezTo>
                            <a:pt x="1511563" y="681077"/>
                            <a:pt x="1463300" y="677874"/>
                            <a:pt x="1406870" y="684803"/>
                          </a:cubicBezTo>
                          <a:cubicBezTo>
                            <a:pt x="1344833" y="681974"/>
                            <a:pt x="1308408" y="686794"/>
                            <a:pt x="1230118" y="684803"/>
                          </a:cubicBezTo>
                          <a:cubicBezTo>
                            <a:pt x="1150616" y="673961"/>
                            <a:pt x="1098156" y="684037"/>
                            <a:pt x="977616" y="684803"/>
                          </a:cubicBezTo>
                          <a:cubicBezTo>
                            <a:pt x="861804" y="685501"/>
                            <a:pt x="854184" y="679612"/>
                            <a:pt x="800865" y="684803"/>
                          </a:cubicBezTo>
                          <a:cubicBezTo>
                            <a:pt x="741984" y="684173"/>
                            <a:pt x="636728" y="684458"/>
                            <a:pt x="586238" y="684803"/>
                          </a:cubicBezTo>
                          <a:cubicBezTo>
                            <a:pt x="550685" y="691339"/>
                            <a:pt x="400520" y="692454"/>
                            <a:pt x="333736" y="684803"/>
                          </a:cubicBezTo>
                          <a:cubicBezTo>
                            <a:pt x="261303" y="686890"/>
                            <a:pt x="180730" y="669631"/>
                            <a:pt x="106484" y="684803"/>
                          </a:cubicBezTo>
                          <a:cubicBezTo>
                            <a:pt x="47786" y="695079"/>
                            <a:pt x="1323" y="666807"/>
                            <a:pt x="0" y="606858"/>
                          </a:cubicBezTo>
                          <a:cubicBezTo>
                            <a:pt x="5344" y="545980"/>
                            <a:pt x="-5690" y="515295"/>
                            <a:pt x="0" y="430553"/>
                          </a:cubicBezTo>
                          <a:cubicBezTo>
                            <a:pt x="2318" y="345590"/>
                            <a:pt x="1524" y="342568"/>
                            <a:pt x="0" y="270116"/>
                          </a:cubicBezTo>
                          <a:cubicBezTo>
                            <a:pt x="-11366" y="192266"/>
                            <a:pt x="3123" y="129343"/>
                            <a:pt x="0" y="77944"/>
                          </a:cubicBezTo>
                          <a:close/>
                        </a:path>
                      </a:pathLst>
                    </a:cu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83508"/>
              <a:endParaRPr lang="th-TH" sz="2400">
                <a:solidFill>
                  <a:prstClr val="white"/>
                </a:solidFill>
                <a:latin typeface="MN ONIGIRI" pitchFamily="2" charset="0"/>
                <a:cs typeface="MN ONIGIRI" pitchFamily="2" charset="0"/>
              </a:endParaRPr>
            </a:p>
          </p:txBody>
        </p:sp>
        <p:sp>
          <p:nvSpPr>
            <p:cNvPr id="24" name="กล่องข้อความ 23">
              <a:extLst>
                <a:ext uri="{FF2B5EF4-FFF2-40B4-BE49-F238E27FC236}">
                  <a16:creationId xmlns:a16="http://schemas.microsoft.com/office/drawing/2014/main" id="{289D987E-D0E9-9371-DE4F-2CCFEDF9D08B}"/>
                </a:ext>
              </a:extLst>
            </p:cNvPr>
            <p:cNvSpPr txBox="1"/>
            <p:nvPr/>
          </p:nvSpPr>
          <p:spPr>
            <a:xfrm>
              <a:off x="1776549" y="3222621"/>
              <a:ext cx="3173631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400" dirty="0">
                  <a:latin typeface="FC Crayon [Non-commercial] Reg" pitchFamily="2" charset="-34"/>
                  <a:cs typeface="FC Crayon [Non-commercial] Reg" pitchFamily="2" charset="-34"/>
                </a:rPr>
                <a:t>3. </a:t>
              </a:r>
              <a:r>
                <a:rPr lang="th-TH" sz="2400" dirty="0">
                  <a:latin typeface="FC Crayon [Non-commercial] Reg" pitchFamily="2" charset="-34"/>
                  <a:cs typeface="FC Crayon [Non-commercial] Reg" pitchFamily="2" charset="-34"/>
                </a:rPr>
                <a:t>ร้อยละโดยมวลต่อปริมาตร </a:t>
              </a:r>
              <a:r>
                <a:rPr lang="th-TH" sz="2400" dirty="0">
                  <a:solidFill>
                    <a:schemeClr val="accent2"/>
                  </a:solidFill>
                  <a:latin typeface="FC Crayon [Non-commercial] Reg" pitchFamily="2" charset="-34"/>
                  <a:cs typeface="FC Crayon [Non-commercial] Reg" pitchFamily="2" charset="-34"/>
                </a:rPr>
                <a:t>( % </a:t>
              </a:r>
              <a:r>
                <a:rPr lang="en" sz="2400" dirty="0">
                  <a:solidFill>
                    <a:schemeClr val="accent2"/>
                  </a:solidFill>
                  <a:latin typeface="FC Crayon [Non-commercial] Reg" pitchFamily="2" charset="-34"/>
                  <a:cs typeface="FC Crayon [Non-commercial] Reg" pitchFamily="2" charset="-34"/>
                </a:rPr>
                <a:t>w/v )</a:t>
              </a:r>
              <a:endParaRPr lang="en-US" sz="2400" dirty="0">
                <a:solidFill>
                  <a:schemeClr val="accent2"/>
                </a:solidFill>
                <a:latin typeface="FC Crayon [Non-commercial] Reg" pitchFamily="2" charset="-34"/>
                <a:cs typeface="FC Crayon [Non-commercial] Reg" pitchFamily="2" charset="-34"/>
              </a:endParaRPr>
            </a:p>
          </p:txBody>
        </p:sp>
      </p:grpSp>
      <p:sp>
        <p:nvSpPr>
          <p:cNvPr id="27" name="กล่องข้อความ 26">
            <a:extLst>
              <a:ext uri="{FF2B5EF4-FFF2-40B4-BE49-F238E27FC236}">
                <a16:creationId xmlns:a16="http://schemas.microsoft.com/office/drawing/2014/main" id="{50327757-DDB8-98BA-7C26-529890F1C8E9}"/>
              </a:ext>
            </a:extLst>
          </p:cNvPr>
          <p:cNvSpPr txBox="1"/>
          <p:nvPr/>
        </p:nvSpPr>
        <p:spPr>
          <a:xfrm>
            <a:off x="895555" y="5169747"/>
            <a:ext cx="815954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หมายถึง มี </a:t>
            </a:r>
            <a:r>
              <a:rPr lang="en" sz="2400" dirty="0">
                <a:latin typeface="FC Crayon [Non-commercial] Reg" pitchFamily="2" charset="-34"/>
                <a:cs typeface="FC Crayon [Non-commercial] Reg" pitchFamily="2" charset="-34"/>
              </a:rPr>
              <a:t>NaCl (</a:t>
            </a:r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โซเดียมคลอ</a:t>
            </a:r>
            <a:r>
              <a:rPr lang="th-TH" sz="2400" dirty="0" err="1">
                <a:latin typeface="FC Crayon [Non-commercial] Reg" pitchFamily="2" charset="-34"/>
                <a:cs typeface="FC Crayon [Non-commercial] Reg" pitchFamily="2" charset="-34"/>
              </a:rPr>
              <a:t>ไ</a:t>
            </a:r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รด</a:t>
            </a:r>
            <a:r>
              <a:rPr lang="th-TH" sz="2400" dirty="0" err="1">
                <a:latin typeface="FC Crayon [Non-commercial] Reg" pitchFamily="2" charset="-34"/>
                <a:cs typeface="FC Crayon [Non-commercial] Reg" pitchFamily="2" charset="-34"/>
              </a:rPr>
              <a:t>์</a:t>
            </a:r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) </a:t>
            </a:r>
            <a:r>
              <a:rPr lang="th-TH" sz="2400" dirty="0">
                <a:solidFill>
                  <a:srgbClr val="BAC2FF"/>
                </a:solidFill>
                <a:latin typeface="FC Crayon [Non-commercial] Reg" pitchFamily="2" charset="-34"/>
                <a:cs typeface="FC Crayon [Non-commercial] Reg" pitchFamily="2" charset="-34"/>
              </a:rPr>
              <a:t>5 กรัม </a:t>
            </a:r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ละลายอยู่ในสารละลาย </a:t>
            </a:r>
            <a:r>
              <a:rPr lang="th-TH" sz="2400" dirty="0">
                <a:solidFill>
                  <a:srgbClr val="BAC2FF"/>
                </a:solidFill>
                <a:latin typeface="FC Crayon [Non-commercial] Reg" pitchFamily="2" charset="-34"/>
                <a:cs typeface="FC Crayon [Non-commercial] Reg" pitchFamily="2" charset="-34"/>
              </a:rPr>
              <a:t>100 </a:t>
            </a:r>
            <a:r>
              <a:rPr lang="en" sz="2400" dirty="0">
                <a:solidFill>
                  <a:srgbClr val="BAC2FF"/>
                </a:solidFill>
                <a:latin typeface="FC Crayon [Non-commercial] Reg" pitchFamily="2" charset="-34"/>
                <a:cs typeface="FC Crayon [Non-commercial] Reg" pitchFamily="2" charset="-34"/>
              </a:rPr>
              <a:t>cm</a:t>
            </a:r>
            <a:r>
              <a:rPr lang="en" sz="2400" baseline="30000" dirty="0">
                <a:solidFill>
                  <a:srgbClr val="BAC2FF"/>
                </a:solidFill>
                <a:latin typeface="FC Crayon [Non-commercial] Reg" pitchFamily="2" charset="-34"/>
                <a:cs typeface="FC Crayon [Non-commercial] Reg" pitchFamily="2" charset="-34"/>
              </a:rPr>
              <a:t>3</a:t>
            </a:r>
            <a:r>
              <a:rPr lang="en" sz="2400" dirty="0">
                <a:solidFill>
                  <a:srgbClr val="BAC2FF"/>
                </a:solidFill>
                <a:latin typeface="FC Crayon [Non-commercial] Reg" pitchFamily="2" charset="-34"/>
                <a:cs typeface="FC Crayon [Non-commercial] Reg" pitchFamily="2" charset="-34"/>
              </a:rPr>
              <a:t> </a:t>
            </a:r>
            <a:endParaRPr lang="th-TH" sz="2400" dirty="0">
              <a:solidFill>
                <a:srgbClr val="BAC2FF"/>
              </a:solidFill>
              <a:latin typeface="FC Crayon [Non-commercial] Reg" pitchFamily="2" charset="-34"/>
              <a:cs typeface="FC Crayon [Non-commercial] Reg" pitchFamily="2" charset="-34"/>
            </a:endParaRPr>
          </a:p>
        </p:txBody>
      </p:sp>
      <p:sp>
        <p:nvSpPr>
          <p:cNvPr id="35" name="ลูกศรลง 34">
            <a:extLst>
              <a:ext uri="{FF2B5EF4-FFF2-40B4-BE49-F238E27FC236}">
                <a16:creationId xmlns:a16="http://schemas.microsoft.com/office/drawing/2014/main" id="{17DBEC24-6FE5-8DF2-7046-052EDB0753DD}"/>
              </a:ext>
            </a:extLst>
          </p:cNvPr>
          <p:cNvSpPr/>
          <p:nvPr/>
        </p:nvSpPr>
        <p:spPr>
          <a:xfrm>
            <a:off x="4274233" y="4501936"/>
            <a:ext cx="287753" cy="461664"/>
          </a:xfrm>
          <a:custGeom>
            <a:avLst/>
            <a:gdLst>
              <a:gd name="connsiteX0" fmla="*/ 0 w 287753"/>
              <a:gd name="connsiteY0" fmla="*/ 317788 h 461664"/>
              <a:gd name="connsiteX1" fmla="*/ 71938 w 287753"/>
              <a:gd name="connsiteY1" fmla="*/ 317788 h 461664"/>
              <a:gd name="connsiteX2" fmla="*/ 71938 w 287753"/>
              <a:gd name="connsiteY2" fmla="*/ 0 h 461664"/>
              <a:gd name="connsiteX3" fmla="*/ 215815 w 287753"/>
              <a:gd name="connsiteY3" fmla="*/ 0 h 461664"/>
              <a:gd name="connsiteX4" fmla="*/ 215815 w 287753"/>
              <a:gd name="connsiteY4" fmla="*/ 317788 h 461664"/>
              <a:gd name="connsiteX5" fmla="*/ 287753 w 287753"/>
              <a:gd name="connsiteY5" fmla="*/ 317788 h 461664"/>
              <a:gd name="connsiteX6" fmla="*/ 143877 w 287753"/>
              <a:gd name="connsiteY6" fmla="*/ 461664 h 461664"/>
              <a:gd name="connsiteX7" fmla="*/ 0 w 287753"/>
              <a:gd name="connsiteY7" fmla="*/ 317788 h 46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7753" h="461664" extrusionOk="0">
                <a:moveTo>
                  <a:pt x="0" y="317788"/>
                </a:moveTo>
                <a:cubicBezTo>
                  <a:pt x="14942" y="319796"/>
                  <a:pt x="57330" y="319713"/>
                  <a:pt x="71938" y="317788"/>
                </a:cubicBezTo>
                <a:cubicBezTo>
                  <a:pt x="64524" y="213579"/>
                  <a:pt x="61848" y="82714"/>
                  <a:pt x="71938" y="0"/>
                </a:cubicBezTo>
                <a:cubicBezTo>
                  <a:pt x="105912" y="762"/>
                  <a:pt x="166242" y="-6626"/>
                  <a:pt x="215815" y="0"/>
                </a:cubicBezTo>
                <a:cubicBezTo>
                  <a:pt x="224227" y="106521"/>
                  <a:pt x="228200" y="173530"/>
                  <a:pt x="215815" y="317788"/>
                </a:cubicBezTo>
                <a:cubicBezTo>
                  <a:pt x="250669" y="320601"/>
                  <a:pt x="256085" y="314216"/>
                  <a:pt x="287753" y="317788"/>
                </a:cubicBezTo>
                <a:cubicBezTo>
                  <a:pt x="241570" y="351985"/>
                  <a:pt x="178511" y="420726"/>
                  <a:pt x="143877" y="461664"/>
                </a:cubicBezTo>
                <a:cubicBezTo>
                  <a:pt x="92142" y="410791"/>
                  <a:pt x="66100" y="373315"/>
                  <a:pt x="0" y="317788"/>
                </a:cubicBez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37" name="ลูกศรลง 36">
            <a:extLst>
              <a:ext uri="{FF2B5EF4-FFF2-40B4-BE49-F238E27FC236}">
                <a16:creationId xmlns:a16="http://schemas.microsoft.com/office/drawing/2014/main" id="{E38C17D1-9C0C-B595-09F7-0C20B54CFCDD}"/>
              </a:ext>
            </a:extLst>
          </p:cNvPr>
          <p:cNvSpPr/>
          <p:nvPr/>
        </p:nvSpPr>
        <p:spPr>
          <a:xfrm>
            <a:off x="4670822" y="4501936"/>
            <a:ext cx="287753" cy="461664"/>
          </a:xfrm>
          <a:custGeom>
            <a:avLst/>
            <a:gdLst>
              <a:gd name="connsiteX0" fmla="*/ 0 w 287753"/>
              <a:gd name="connsiteY0" fmla="*/ 317788 h 461664"/>
              <a:gd name="connsiteX1" fmla="*/ 71938 w 287753"/>
              <a:gd name="connsiteY1" fmla="*/ 317788 h 461664"/>
              <a:gd name="connsiteX2" fmla="*/ 71938 w 287753"/>
              <a:gd name="connsiteY2" fmla="*/ 0 h 461664"/>
              <a:gd name="connsiteX3" fmla="*/ 215815 w 287753"/>
              <a:gd name="connsiteY3" fmla="*/ 0 h 461664"/>
              <a:gd name="connsiteX4" fmla="*/ 215815 w 287753"/>
              <a:gd name="connsiteY4" fmla="*/ 317788 h 461664"/>
              <a:gd name="connsiteX5" fmla="*/ 287753 w 287753"/>
              <a:gd name="connsiteY5" fmla="*/ 317788 h 461664"/>
              <a:gd name="connsiteX6" fmla="*/ 143877 w 287753"/>
              <a:gd name="connsiteY6" fmla="*/ 461664 h 461664"/>
              <a:gd name="connsiteX7" fmla="*/ 0 w 287753"/>
              <a:gd name="connsiteY7" fmla="*/ 317788 h 46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7753" h="461664" extrusionOk="0">
                <a:moveTo>
                  <a:pt x="0" y="317788"/>
                </a:moveTo>
                <a:cubicBezTo>
                  <a:pt x="14942" y="319796"/>
                  <a:pt x="57330" y="319713"/>
                  <a:pt x="71938" y="317788"/>
                </a:cubicBezTo>
                <a:cubicBezTo>
                  <a:pt x="64524" y="213579"/>
                  <a:pt x="61848" y="82714"/>
                  <a:pt x="71938" y="0"/>
                </a:cubicBezTo>
                <a:cubicBezTo>
                  <a:pt x="105912" y="762"/>
                  <a:pt x="166242" y="-6626"/>
                  <a:pt x="215815" y="0"/>
                </a:cubicBezTo>
                <a:cubicBezTo>
                  <a:pt x="224227" y="106521"/>
                  <a:pt x="228200" y="173530"/>
                  <a:pt x="215815" y="317788"/>
                </a:cubicBezTo>
                <a:cubicBezTo>
                  <a:pt x="250669" y="320601"/>
                  <a:pt x="256085" y="314216"/>
                  <a:pt x="287753" y="317788"/>
                </a:cubicBezTo>
                <a:cubicBezTo>
                  <a:pt x="241570" y="351985"/>
                  <a:pt x="178511" y="420726"/>
                  <a:pt x="143877" y="461664"/>
                </a:cubicBezTo>
                <a:cubicBezTo>
                  <a:pt x="92142" y="410791"/>
                  <a:pt x="66100" y="373315"/>
                  <a:pt x="0" y="317788"/>
                </a:cubicBez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pic>
        <p:nvPicPr>
          <p:cNvPr id="38" name="รูปภาพ 37">
            <a:extLst>
              <a:ext uri="{FF2B5EF4-FFF2-40B4-BE49-F238E27FC236}">
                <a16:creationId xmlns:a16="http://schemas.microsoft.com/office/drawing/2014/main" id="{4357E29E-28BD-B66F-8802-09F726264A0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492" t="28836" r="65997" b="45773"/>
          <a:stretch/>
        </p:blipFill>
        <p:spPr>
          <a:xfrm flipH="1">
            <a:off x="8740868" y="3481389"/>
            <a:ext cx="2645239" cy="2041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962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1.45833E-6 0 L 1.45833E-6 0.00023 " pathEditMode="relative" rAng="0" ptsTypes="AA">
                                      <p:cBhvr>
                                        <p:cTn id="6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  <p:animRot by="1500000">
                                      <p:cBhvr>
                                        <p:cTn id="7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5" presetClass="entr" presetSubtype="0" repeatCount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2" presetClass="emph" presetSubtype="0" repeatCount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5" grpId="0"/>
      <p:bldP spid="21" grpId="0"/>
      <p:bldP spid="27" grpId="0"/>
      <p:bldP spid="35" grpId="0" animBg="1"/>
      <p:bldP spid="37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สี่เหลี่ยมผืนผ้ามุมมน 4">
            <a:extLst>
              <a:ext uri="{FF2B5EF4-FFF2-40B4-BE49-F238E27FC236}">
                <a16:creationId xmlns:a16="http://schemas.microsoft.com/office/drawing/2014/main" id="{40C08761-514A-6CB3-1F05-80084CEC4F14}"/>
              </a:ext>
            </a:extLst>
          </p:cNvPr>
          <p:cNvSpPr/>
          <p:nvPr/>
        </p:nvSpPr>
        <p:spPr>
          <a:xfrm>
            <a:off x="805893" y="3160024"/>
            <a:ext cx="10580214" cy="2683824"/>
          </a:xfrm>
          <a:custGeom>
            <a:avLst/>
            <a:gdLst>
              <a:gd name="connsiteX0" fmla="*/ 0 w 10580214"/>
              <a:gd name="connsiteY0" fmla="*/ 305472 h 2683824"/>
              <a:gd name="connsiteX1" fmla="*/ 281621 w 10580214"/>
              <a:gd name="connsiteY1" fmla="*/ 0 h 2683824"/>
              <a:gd name="connsiteX2" fmla="*/ 849250 w 10580214"/>
              <a:gd name="connsiteY2" fmla="*/ 0 h 2683824"/>
              <a:gd name="connsiteX3" fmla="*/ 1316708 w 10580214"/>
              <a:gd name="connsiteY3" fmla="*/ 0 h 2683824"/>
              <a:gd name="connsiteX4" fmla="*/ 2084676 w 10580214"/>
              <a:gd name="connsiteY4" fmla="*/ 0 h 2683824"/>
              <a:gd name="connsiteX5" fmla="*/ 2952814 w 10580214"/>
              <a:gd name="connsiteY5" fmla="*/ 0 h 2683824"/>
              <a:gd name="connsiteX6" fmla="*/ 3620612 w 10580214"/>
              <a:gd name="connsiteY6" fmla="*/ 0 h 2683824"/>
              <a:gd name="connsiteX7" fmla="*/ 4188239 w 10580214"/>
              <a:gd name="connsiteY7" fmla="*/ 0 h 2683824"/>
              <a:gd name="connsiteX8" fmla="*/ 4755868 w 10580214"/>
              <a:gd name="connsiteY8" fmla="*/ 0 h 2683824"/>
              <a:gd name="connsiteX9" fmla="*/ 5223327 w 10580214"/>
              <a:gd name="connsiteY9" fmla="*/ 0 h 2683824"/>
              <a:gd name="connsiteX10" fmla="*/ 5690785 w 10580214"/>
              <a:gd name="connsiteY10" fmla="*/ 0 h 2683824"/>
              <a:gd name="connsiteX11" fmla="*/ 6158244 w 10580214"/>
              <a:gd name="connsiteY11" fmla="*/ 0 h 2683824"/>
              <a:gd name="connsiteX12" fmla="*/ 6625702 w 10580214"/>
              <a:gd name="connsiteY12" fmla="*/ 0 h 2683824"/>
              <a:gd name="connsiteX13" fmla="*/ 7493840 w 10580214"/>
              <a:gd name="connsiteY13" fmla="*/ 0 h 2683824"/>
              <a:gd name="connsiteX14" fmla="*/ 8161638 w 10580214"/>
              <a:gd name="connsiteY14" fmla="*/ 0 h 2683824"/>
              <a:gd name="connsiteX15" fmla="*/ 9029776 w 10580214"/>
              <a:gd name="connsiteY15" fmla="*/ 0 h 2683824"/>
              <a:gd name="connsiteX16" fmla="*/ 10298592 w 10580214"/>
              <a:gd name="connsiteY16" fmla="*/ 0 h 2683824"/>
              <a:gd name="connsiteX17" fmla="*/ 10580214 w 10580214"/>
              <a:gd name="connsiteY17" fmla="*/ 305472 h 2683824"/>
              <a:gd name="connsiteX18" fmla="*/ 10580214 w 10580214"/>
              <a:gd name="connsiteY18" fmla="*/ 954975 h 2683824"/>
              <a:gd name="connsiteX19" fmla="*/ 10580214 w 10580214"/>
              <a:gd name="connsiteY19" fmla="*/ 1625205 h 2683824"/>
              <a:gd name="connsiteX20" fmla="*/ 10580214 w 10580214"/>
              <a:gd name="connsiteY20" fmla="*/ 2378351 h 2683824"/>
              <a:gd name="connsiteX21" fmla="*/ 10298592 w 10580214"/>
              <a:gd name="connsiteY21" fmla="*/ 2683824 h 2683824"/>
              <a:gd name="connsiteX22" fmla="*/ 9730963 w 10580214"/>
              <a:gd name="connsiteY22" fmla="*/ 2683824 h 2683824"/>
              <a:gd name="connsiteX23" fmla="*/ 9263505 w 10580214"/>
              <a:gd name="connsiteY23" fmla="*/ 2683824 h 2683824"/>
              <a:gd name="connsiteX24" fmla="*/ 8495537 w 10580214"/>
              <a:gd name="connsiteY24" fmla="*/ 2683824 h 2683824"/>
              <a:gd name="connsiteX25" fmla="*/ 7927908 w 10580214"/>
              <a:gd name="connsiteY25" fmla="*/ 2683824 h 2683824"/>
              <a:gd name="connsiteX26" fmla="*/ 7360281 w 10580214"/>
              <a:gd name="connsiteY26" fmla="*/ 2683824 h 2683824"/>
              <a:gd name="connsiteX27" fmla="*/ 6592313 w 10580214"/>
              <a:gd name="connsiteY27" fmla="*/ 2683824 h 2683824"/>
              <a:gd name="connsiteX28" fmla="*/ 5724175 w 10580214"/>
              <a:gd name="connsiteY28" fmla="*/ 2683824 h 2683824"/>
              <a:gd name="connsiteX29" fmla="*/ 4856038 w 10580214"/>
              <a:gd name="connsiteY29" fmla="*/ 2683824 h 2683824"/>
              <a:gd name="connsiteX30" fmla="*/ 4188239 w 10580214"/>
              <a:gd name="connsiteY30" fmla="*/ 2683824 h 2683824"/>
              <a:gd name="connsiteX31" fmla="*/ 3720781 w 10580214"/>
              <a:gd name="connsiteY31" fmla="*/ 2683824 h 2683824"/>
              <a:gd name="connsiteX32" fmla="*/ 3253322 w 10580214"/>
              <a:gd name="connsiteY32" fmla="*/ 2683824 h 2683824"/>
              <a:gd name="connsiteX33" fmla="*/ 2585524 w 10580214"/>
              <a:gd name="connsiteY33" fmla="*/ 2683824 h 2683824"/>
              <a:gd name="connsiteX34" fmla="*/ 2118066 w 10580214"/>
              <a:gd name="connsiteY34" fmla="*/ 2683824 h 2683824"/>
              <a:gd name="connsiteX35" fmla="*/ 1550437 w 10580214"/>
              <a:gd name="connsiteY35" fmla="*/ 2683824 h 2683824"/>
              <a:gd name="connsiteX36" fmla="*/ 882639 w 10580214"/>
              <a:gd name="connsiteY36" fmla="*/ 2683824 h 2683824"/>
              <a:gd name="connsiteX37" fmla="*/ 281621 w 10580214"/>
              <a:gd name="connsiteY37" fmla="*/ 2683824 h 2683824"/>
              <a:gd name="connsiteX38" fmla="*/ 0 w 10580214"/>
              <a:gd name="connsiteY38" fmla="*/ 2378351 h 2683824"/>
              <a:gd name="connsiteX39" fmla="*/ 0 w 10580214"/>
              <a:gd name="connsiteY39" fmla="*/ 1687391 h 2683824"/>
              <a:gd name="connsiteX40" fmla="*/ 0 w 10580214"/>
              <a:gd name="connsiteY40" fmla="*/ 1058618 h 2683824"/>
              <a:gd name="connsiteX41" fmla="*/ 0 w 10580214"/>
              <a:gd name="connsiteY41" fmla="*/ 305472 h 2683824"/>
              <a:gd name="connsiteX0" fmla="*/ 0 w 10580214"/>
              <a:gd name="connsiteY0" fmla="*/ 305472 h 2683824"/>
              <a:gd name="connsiteX1" fmla="*/ 281621 w 10580214"/>
              <a:gd name="connsiteY1" fmla="*/ 0 h 2683824"/>
              <a:gd name="connsiteX2" fmla="*/ 1049588 w 10580214"/>
              <a:gd name="connsiteY2" fmla="*/ 0 h 2683824"/>
              <a:gd name="connsiteX3" fmla="*/ 1617217 w 10580214"/>
              <a:gd name="connsiteY3" fmla="*/ 0 h 2683824"/>
              <a:gd name="connsiteX4" fmla="*/ 1984506 w 10580214"/>
              <a:gd name="connsiteY4" fmla="*/ 0 h 2683824"/>
              <a:gd name="connsiteX5" fmla="*/ 2552134 w 10580214"/>
              <a:gd name="connsiteY5" fmla="*/ 0 h 2683824"/>
              <a:gd name="connsiteX6" fmla="*/ 2919423 w 10580214"/>
              <a:gd name="connsiteY6" fmla="*/ 0 h 2683824"/>
              <a:gd name="connsiteX7" fmla="*/ 3787561 w 10580214"/>
              <a:gd name="connsiteY7" fmla="*/ 0 h 2683824"/>
              <a:gd name="connsiteX8" fmla="*/ 4255020 w 10580214"/>
              <a:gd name="connsiteY8" fmla="*/ 0 h 2683824"/>
              <a:gd name="connsiteX9" fmla="*/ 5022987 w 10580214"/>
              <a:gd name="connsiteY9" fmla="*/ 0 h 2683824"/>
              <a:gd name="connsiteX10" fmla="*/ 5490446 w 10580214"/>
              <a:gd name="connsiteY10" fmla="*/ 0 h 2683824"/>
              <a:gd name="connsiteX11" fmla="*/ 6358583 w 10580214"/>
              <a:gd name="connsiteY11" fmla="*/ 0 h 2683824"/>
              <a:gd name="connsiteX12" fmla="*/ 6826042 w 10580214"/>
              <a:gd name="connsiteY12" fmla="*/ 0 h 2683824"/>
              <a:gd name="connsiteX13" fmla="*/ 7493840 w 10580214"/>
              <a:gd name="connsiteY13" fmla="*/ 0 h 2683824"/>
              <a:gd name="connsiteX14" fmla="*/ 8361978 w 10580214"/>
              <a:gd name="connsiteY14" fmla="*/ 0 h 2683824"/>
              <a:gd name="connsiteX15" fmla="*/ 8929606 w 10580214"/>
              <a:gd name="connsiteY15" fmla="*/ 0 h 2683824"/>
              <a:gd name="connsiteX16" fmla="*/ 9497234 w 10580214"/>
              <a:gd name="connsiteY16" fmla="*/ 0 h 2683824"/>
              <a:gd name="connsiteX17" fmla="*/ 10298592 w 10580214"/>
              <a:gd name="connsiteY17" fmla="*/ 0 h 2683824"/>
              <a:gd name="connsiteX18" fmla="*/ 10580214 w 10580214"/>
              <a:gd name="connsiteY18" fmla="*/ 305472 h 2683824"/>
              <a:gd name="connsiteX19" fmla="*/ 10580214 w 10580214"/>
              <a:gd name="connsiteY19" fmla="*/ 975703 h 2683824"/>
              <a:gd name="connsiteX20" fmla="*/ 10580214 w 10580214"/>
              <a:gd name="connsiteY20" fmla="*/ 1604476 h 2683824"/>
              <a:gd name="connsiteX21" fmla="*/ 10580214 w 10580214"/>
              <a:gd name="connsiteY21" fmla="*/ 2378351 h 2683824"/>
              <a:gd name="connsiteX22" fmla="*/ 10298592 w 10580214"/>
              <a:gd name="connsiteY22" fmla="*/ 2683824 h 2683824"/>
              <a:gd name="connsiteX23" fmla="*/ 9630794 w 10580214"/>
              <a:gd name="connsiteY23" fmla="*/ 2683824 h 2683824"/>
              <a:gd name="connsiteX24" fmla="*/ 9163335 w 10580214"/>
              <a:gd name="connsiteY24" fmla="*/ 2683824 h 2683824"/>
              <a:gd name="connsiteX25" fmla="*/ 8595707 w 10580214"/>
              <a:gd name="connsiteY25" fmla="*/ 2683824 h 2683824"/>
              <a:gd name="connsiteX26" fmla="*/ 7827739 w 10580214"/>
              <a:gd name="connsiteY26" fmla="*/ 2683824 h 2683824"/>
              <a:gd name="connsiteX27" fmla="*/ 7360281 w 10580214"/>
              <a:gd name="connsiteY27" fmla="*/ 2683824 h 2683824"/>
              <a:gd name="connsiteX28" fmla="*/ 6992991 w 10580214"/>
              <a:gd name="connsiteY28" fmla="*/ 2683824 h 2683824"/>
              <a:gd name="connsiteX29" fmla="*/ 6325193 w 10580214"/>
              <a:gd name="connsiteY29" fmla="*/ 2683824 h 2683824"/>
              <a:gd name="connsiteX30" fmla="*/ 5957904 w 10580214"/>
              <a:gd name="connsiteY30" fmla="*/ 2683824 h 2683824"/>
              <a:gd name="connsiteX31" fmla="*/ 5390276 w 10580214"/>
              <a:gd name="connsiteY31" fmla="*/ 2683824 h 2683824"/>
              <a:gd name="connsiteX32" fmla="*/ 4922818 w 10580214"/>
              <a:gd name="connsiteY32" fmla="*/ 2683824 h 2683824"/>
              <a:gd name="connsiteX33" fmla="*/ 4255020 w 10580214"/>
              <a:gd name="connsiteY33" fmla="*/ 2683824 h 2683824"/>
              <a:gd name="connsiteX34" fmla="*/ 3787561 w 10580214"/>
              <a:gd name="connsiteY34" fmla="*/ 2683824 h 2683824"/>
              <a:gd name="connsiteX35" fmla="*/ 3420272 w 10580214"/>
              <a:gd name="connsiteY35" fmla="*/ 2683824 h 2683824"/>
              <a:gd name="connsiteX36" fmla="*/ 2552134 w 10580214"/>
              <a:gd name="connsiteY36" fmla="*/ 2683824 h 2683824"/>
              <a:gd name="connsiteX37" fmla="*/ 1683997 w 10580214"/>
              <a:gd name="connsiteY37" fmla="*/ 2683824 h 2683824"/>
              <a:gd name="connsiteX38" fmla="*/ 916029 w 10580214"/>
              <a:gd name="connsiteY38" fmla="*/ 2683824 h 2683824"/>
              <a:gd name="connsiteX39" fmla="*/ 281621 w 10580214"/>
              <a:gd name="connsiteY39" fmla="*/ 2683824 h 2683824"/>
              <a:gd name="connsiteX40" fmla="*/ 0 w 10580214"/>
              <a:gd name="connsiteY40" fmla="*/ 2378351 h 2683824"/>
              <a:gd name="connsiteX41" fmla="*/ 0 w 10580214"/>
              <a:gd name="connsiteY41" fmla="*/ 1666663 h 2683824"/>
              <a:gd name="connsiteX42" fmla="*/ 0 w 10580214"/>
              <a:gd name="connsiteY42" fmla="*/ 954975 h 2683824"/>
              <a:gd name="connsiteX43" fmla="*/ 0 w 10580214"/>
              <a:gd name="connsiteY43" fmla="*/ 305472 h 2683824"/>
              <a:gd name="connsiteX0" fmla="*/ 0 w 10580214"/>
              <a:gd name="connsiteY0" fmla="*/ 305472 h 2683824"/>
              <a:gd name="connsiteX1" fmla="*/ 281621 w 10580214"/>
              <a:gd name="connsiteY1" fmla="*/ 0 h 2683824"/>
              <a:gd name="connsiteX2" fmla="*/ 849250 w 10580214"/>
              <a:gd name="connsiteY2" fmla="*/ 0 h 2683824"/>
              <a:gd name="connsiteX3" fmla="*/ 1316708 w 10580214"/>
              <a:gd name="connsiteY3" fmla="*/ 0 h 2683824"/>
              <a:gd name="connsiteX4" fmla="*/ 2084676 w 10580214"/>
              <a:gd name="connsiteY4" fmla="*/ 0 h 2683824"/>
              <a:gd name="connsiteX5" fmla="*/ 2952814 w 10580214"/>
              <a:gd name="connsiteY5" fmla="*/ 0 h 2683824"/>
              <a:gd name="connsiteX6" fmla="*/ 3620612 w 10580214"/>
              <a:gd name="connsiteY6" fmla="*/ 0 h 2683824"/>
              <a:gd name="connsiteX7" fmla="*/ 4188239 w 10580214"/>
              <a:gd name="connsiteY7" fmla="*/ 0 h 2683824"/>
              <a:gd name="connsiteX8" fmla="*/ 4755868 w 10580214"/>
              <a:gd name="connsiteY8" fmla="*/ 0 h 2683824"/>
              <a:gd name="connsiteX9" fmla="*/ 5223327 w 10580214"/>
              <a:gd name="connsiteY9" fmla="*/ 0 h 2683824"/>
              <a:gd name="connsiteX10" fmla="*/ 5690785 w 10580214"/>
              <a:gd name="connsiteY10" fmla="*/ 0 h 2683824"/>
              <a:gd name="connsiteX11" fmla="*/ 6158244 w 10580214"/>
              <a:gd name="connsiteY11" fmla="*/ 0 h 2683824"/>
              <a:gd name="connsiteX12" fmla="*/ 6625702 w 10580214"/>
              <a:gd name="connsiteY12" fmla="*/ 0 h 2683824"/>
              <a:gd name="connsiteX13" fmla="*/ 7493840 w 10580214"/>
              <a:gd name="connsiteY13" fmla="*/ 0 h 2683824"/>
              <a:gd name="connsiteX14" fmla="*/ 8161638 w 10580214"/>
              <a:gd name="connsiteY14" fmla="*/ 0 h 2683824"/>
              <a:gd name="connsiteX15" fmla="*/ 9029776 w 10580214"/>
              <a:gd name="connsiteY15" fmla="*/ 0 h 2683824"/>
              <a:gd name="connsiteX16" fmla="*/ 10298592 w 10580214"/>
              <a:gd name="connsiteY16" fmla="*/ 0 h 2683824"/>
              <a:gd name="connsiteX17" fmla="*/ 10580214 w 10580214"/>
              <a:gd name="connsiteY17" fmla="*/ 305472 h 2683824"/>
              <a:gd name="connsiteX18" fmla="*/ 10580214 w 10580214"/>
              <a:gd name="connsiteY18" fmla="*/ 954975 h 2683824"/>
              <a:gd name="connsiteX19" fmla="*/ 10580214 w 10580214"/>
              <a:gd name="connsiteY19" fmla="*/ 1625205 h 2683824"/>
              <a:gd name="connsiteX20" fmla="*/ 10580214 w 10580214"/>
              <a:gd name="connsiteY20" fmla="*/ 2378351 h 2683824"/>
              <a:gd name="connsiteX21" fmla="*/ 10298592 w 10580214"/>
              <a:gd name="connsiteY21" fmla="*/ 2683824 h 2683824"/>
              <a:gd name="connsiteX22" fmla="*/ 9730963 w 10580214"/>
              <a:gd name="connsiteY22" fmla="*/ 2683824 h 2683824"/>
              <a:gd name="connsiteX23" fmla="*/ 9263505 w 10580214"/>
              <a:gd name="connsiteY23" fmla="*/ 2683824 h 2683824"/>
              <a:gd name="connsiteX24" fmla="*/ 8495537 w 10580214"/>
              <a:gd name="connsiteY24" fmla="*/ 2683824 h 2683824"/>
              <a:gd name="connsiteX25" fmla="*/ 7927908 w 10580214"/>
              <a:gd name="connsiteY25" fmla="*/ 2683824 h 2683824"/>
              <a:gd name="connsiteX26" fmla="*/ 7360281 w 10580214"/>
              <a:gd name="connsiteY26" fmla="*/ 2683824 h 2683824"/>
              <a:gd name="connsiteX27" fmla="*/ 6592313 w 10580214"/>
              <a:gd name="connsiteY27" fmla="*/ 2683824 h 2683824"/>
              <a:gd name="connsiteX28" fmla="*/ 5724175 w 10580214"/>
              <a:gd name="connsiteY28" fmla="*/ 2683824 h 2683824"/>
              <a:gd name="connsiteX29" fmla="*/ 4856038 w 10580214"/>
              <a:gd name="connsiteY29" fmla="*/ 2683824 h 2683824"/>
              <a:gd name="connsiteX30" fmla="*/ 4188239 w 10580214"/>
              <a:gd name="connsiteY30" fmla="*/ 2683824 h 2683824"/>
              <a:gd name="connsiteX31" fmla="*/ 3720781 w 10580214"/>
              <a:gd name="connsiteY31" fmla="*/ 2683824 h 2683824"/>
              <a:gd name="connsiteX32" fmla="*/ 3253322 w 10580214"/>
              <a:gd name="connsiteY32" fmla="*/ 2683824 h 2683824"/>
              <a:gd name="connsiteX33" fmla="*/ 2585524 w 10580214"/>
              <a:gd name="connsiteY33" fmla="*/ 2683824 h 2683824"/>
              <a:gd name="connsiteX34" fmla="*/ 2118066 w 10580214"/>
              <a:gd name="connsiteY34" fmla="*/ 2683824 h 2683824"/>
              <a:gd name="connsiteX35" fmla="*/ 1550437 w 10580214"/>
              <a:gd name="connsiteY35" fmla="*/ 2683824 h 2683824"/>
              <a:gd name="connsiteX36" fmla="*/ 882639 w 10580214"/>
              <a:gd name="connsiteY36" fmla="*/ 2683824 h 2683824"/>
              <a:gd name="connsiteX37" fmla="*/ 281621 w 10580214"/>
              <a:gd name="connsiteY37" fmla="*/ 2683824 h 2683824"/>
              <a:gd name="connsiteX38" fmla="*/ 0 w 10580214"/>
              <a:gd name="connsiteY38" fmla="*/ 2378351 h 2683824"/>
              <a:gd name="connsiteX39" fmla="*/ 0 w 10580214"/>
              <a:gd name="connsiteY39" fmla="*/ 1687391 h 2683824"/>
              <a:gd name="connsiteX40" fmla="*/ 0 w 10580214"/>
              <a:gd name="connsiteY40" fmla="*/ 1058618 h 2683824"/>
              <a:gd name="connsiteX41" fmla="*/ 0 w 10580214"/>
              <a:gd name="connsiteY41" fmla="*/ 305472 h 26838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0580214" h="2683824" fill="none" extrusionOk="0">
                <a:moveTo>
                  <a:pt x="0" y="305472"/>
                </a:moveTo>
                <a:cubicBezTo>
                  <a:pt x="-49409" y="80077"/>
                  <a:pt x="66292" y="-2"/>
                  <a:pt x="281621" y="0"/>
                </a:cubicBezTo>
                <a:cubicBezTo>
                  <a:pt x="482505" y="-8945"/>
                  <a:pt x="570369" y="51672"/>
                  <a:pt x="849250" y="0"/>
                </a:cubicBezTo>
                <a:cubicBezTo>
                  <a:pt x="1119381" y="-13310"/>
                  <a:pt x="1159953" y="-11018"/>
                  <a:pt x="1316708" y="0"/>
                </a:cubicBezTo>
                <a:cubicBezTo>
                  <a:pt x="1434927" y="14515"/>
                  <a:pt x="1838075" y="6688"/>
                  <a:pt x="2084676" y="0"/>
                </a:cubicBezTo>
                <a:cubicBezTo>
                  <a:pt x="2257948" y="-82721"/>
                  <a:pt x="2522180" y="42513"/>
                  <a:pt x="2952814" y="0"/>
                </a:cubicBezTo>
                <a:cubicBezTo>
                  <a:pt x="3394465" y="-40088"/>
                  <a:pt x="3444235" y="-50878"/>
                  <a:pt x="3620612" y="0"/>
                </a:cubicBezTo>
                <a:cubicBezTo>
                  <a:pt x="3796444" y="58233"/>
                  <a:pt x="3942091" y="-45810"/>
                  <a:pt x="4188239" y="0"/>
                </a:cubicBezTo>
                <a:cubicBezTo>
                  <a:pt x="4460860" y="-6181"/>
                  <a:pt x="4493203" y="11925"/>
                  <a:pt x="4755868" y="0"/>
                </a:cubicBezTo>
                <a:cubicBezTo>
                  <a:pt x="5031534" y="-23796"/>
                  <a:pt x="5067307" y="19269"/>
                  <a:pt x="5223327" y="0"/>
                </a:cubicBezTo>
                <a:cubicBezTo>
                  <a:pt x="5393824" y="-22140"/>
                  <a:pt x="5548297" y="16423"/>
                  <a:pt x="5690785" y="0"/>
                </a:cubicBezTo>
                <a:cubicBezTo>
                  <a:pt x="5825234" y="-23635"/>
                  <a:pt x="6015752" y="27425"/>
                  <a:pt x="6158244" y="0"/>
                </a:cubicBezTo>
                <a:cubicBezTo>
                  <a:pt x="6323617" y="44944"/>
                  <a:pt x="6512089" y="-54971"/>
                  <a:pt x="6625702" y="0"/>
                </a:cubicBezTo>
                <a:cubicBezTo>
                  <a:pt x="6775354" y="27516"/>
                  <a:pt x="7237375" y="12228"/>
                  <a:pt x="7493840" y="0"/>
                </a:cubicBezTo>
                <a:cubicBezTo>
                  <a:pt x="7729098" y="11040"/>
                  <a:pt x="7940629" y="78464"/>
                  <a:pt x="8161638" y="0"/>
                </a:cubicBezTo>
                <a:cubicBezTo>
                  <a:pt x="8269345" y="-58269"/>
                  <a:pt x="8705661" y="-77620"/>
                  <a:pt x="9029776" y="0"/>
                </a:cubicBezTo>
                <a:cubicBezTo>
                  <a:pt x="9404612" y="-95888"/>
                  <a:pt x="9792221" y="-174546"/>
                  <a:pt x="10298592" y="0"/>
                </a:cubicBezTo>
                <a:cubicBezTo>
                  <a:pt x="10415082" y="4948"/>
                  <a:pt x="10593421" y="127246"/>
                  <a:pt x="10580214" y="305472"/>
                </a:cubicBezTo>
                <a:cubicBezTo>
                  <a:pt x="10521171" y="424647"/>
                  <a:pt x="10640908" y="703148"/>
                  <a:pt x="10580214" y="954975"/>
                </a:cubicBezTo>
                <a:cubicBezTo>
                  <a:pt x="10642825" y="1165137"/>
                  <a:pt x="10581889" y="1353311"/>
                  <a:pt x="10580214" y="1625205"/>
                </a:cubicBezTo>
                <a:cubicBezTo>
                  <a:pt x="10661630" y="1912998"/>
                  <a:pt x="10563067" y="2134296"/>
                  <a:pt x="10580214" y="2378351"/>
                </a:cubicBezTo>
                <a:cubicBezTo>
                  <a:pt x="10617677" y="2516752"/>
                  <a:pt x="10478873" y="2688944"/>
                  <a:pt x="10298592" y="2683824"/>
                </a:cubicBezTo>
                <a:cubicBezTo>
                  <a:pt x="10143634" y="2656783"/>
                  <a:pt x="9848461" y="2679126"/>
                  <a:pt x="9730963" y="2683824"/>
                </a:cubicBezTo>
                <a:cubicBezTo>
                  <a:pt x="9564538" y="2705726"/>
                  <a:pt x="9392331" y="2646296"/>
                  <a:pt x="9263505" y="2683824"/>
                </a:cubicBezTo>
                <a:cubicBezTo>
                  <a:pt x="9265584" y="2660980"/>
                  <a:pt x="8761039" y="2613304"/>
                  <a:pt x="8495537" y="2683824"/>
                </a:cubicBezTo>
                <a:cubicBezTo>
                  <a:pt x="8176920" y="2707063"/>
                  <a:pt x="8149659" y="2705046"/>
                  <a:pt x="7927908" y="2683824"/>
                </a:cubicBezTo>
                <a:cubicBezTo>
                  <a:pt x="7694756" y="2665139"/>
                  <a:pt x="7634485" y="2663197"/>
                  <a:pt x="7360281" y="2683824"/>
                </a:cubicBezTo>
                <a:cubicBezTo>
                  <a:pt x="7168269" y="2733464"/>
                  <a:pt x="6787023" y="2722965"/>
                  <a:pt x="6592313" y="2683824"/>
                </a:cubicBezTo>
                <a:cubicBezTo>
                  <a:pt x="6316939" y="2618619"/>
                  <a:pt x="6092410" y="2612524"/>
                  <a:pt x="5724175" y="2683824"/>
                </a:cubicBezTo>
                <a:cubicBezTo>
                  <a:pt x="5318089" y="2653886"/>
                  <a:pt x="5234333" y="2700312"/>
                  <a:pt x="4856038" y="2683824"/>
                </a:cubicBezTo>
                <a:cubicBezTo>
                  <a:pt x="4473823" y="2687565"/>
                  <a:pt x="4348886" y="2662965"/>
                  <a:pt x="4188239" y="2683824"/>
                </a:cubicBezTo>
                <a:cubicBezTo>
                  <a:pt x="3968747" y="2710169"/>
                  <a:pt x="3884241" y="2638341"/>
                  <a:pt x="3720781" y="2683824"/>
                </a:cubicBezTo>
                <a:cubicBezTo>
                  <a:pt x="3588383" y="2704831"/>
                  <a:pt x="3406097" y="2708771"/>
                  <a:pt x="3253322" y="2683824"/>
                </a:cubicBezTo>
                <a:cubicBezTo>
                  <a:pt x="3075913" y="2638735"/>
                  <a:pt x="2933067" y="2667181"/>
                  <a:pt x="2585524" y="2683824"/>
                </a:cubicBezTo>
                <a:cubicBezTo>
                  <a:pt x="2272003" y="2681077"/>
                  <a:pt x="2260761" y="2665402"/>
                  <a:pt x="2118066" y="2683824"/>
                </a:cubicBezTo>
                <a:cubicBezTo>
                  <a:pt x="1988745" y="2671250"/>
                  <a:pt x="1714763" y="2634455"/>
                  <a:pt x="1550437" y="2683824"/>
                </a:cubicBezTo>
                <a:cubicBezTo>
                  <a:pt x="1394352" y="2726561"/>
                  <a:pt x="1085661" y="2715524"/>
                  <a:pt x="882639" y="2683824"/>
                </a:cubicBezTo>
                <a:cubicBezTo>
                  <a:pt x="703908" y="2649499"/>
                  <a:pt x="410558" y="2639134"/>
                  <a:pt x="281621" y="2683824"/>
                </a:cubicBezTo>
                <a:cubicBezTo>
                  <a:pt x="140173" y="2729023"/>
                  <a:pt x="-56537" y="2533624"/>
                  <a:pt x="0" y="2378351"/>
                </a:cubicBezTo>
                <a:cubicBezTo>
                  <a:pt x="39573" y="2177070"/>
                  <a:pt x="1657" y="2038477"/>
                  <a:pt x="0" y="1687391"/>
                </a:cubicBezTo>
                <a:cubicBezTo>
                  <a:pt x="3385" y="1355018"/>
                  <a:pt x="1445" y="1335777"/>
                  <a:pt x="0" y="1058618"/>
                </a:cubicBezTo>
                <a:cubicBezTo>
                  <a:pt x="20347" y="751424"/>
                  <a:pt x="-44535" y="552902"/>
                  <a:pt x="0" y="305472"/>
                </a:cubicBezTo>
                <a:close/>
              </a:path>
              <a:path w="10580214" h="2683824" stroke="0" extrusionOk="0">
                <a:moveTo>
                  <a:pt x="0" y="305472"/>
                </a:moveTo>
                <a:cubicBezTo>
                  <a:pt x="11519" y="119062"/>
                  <a:pt x="148668" y="-23408"/>
                  <a:pt x="281621" y="0"/>
                </a:cubicBezTo>
                <a:cubicBezTo>
                  <a:pt x="679771" y="5873"/>
                  <a:pt x="778258" y="22772"/>
                  <a:pt x="1049588" y="0"/>
                </a:cubicBezTo>
                <a:cubicBezTo>
                  <a:pt x="1346509" y="-7776"/>
                  <a:pt x="1502469" y="-43520"/>
                  <a:pt x="1617217" y="0"/>
                </a:cubicBezTo>
                <a:cubicBezTo>
                  <a:pt x="1775402" y="7156"/>
                  <a:pt x="1930185" y="378"/>
                  <a:pt x="1984506" y="0"/>
                </a:cubicBezTo>
                <a:cubicBezTo>
                  <a:pt x="1987403" y="27193"/>
                  <a:pt x="2299907" y="-42252"/>
                  <a:pt x="2552134" y="0"/>
                </a:cubicBezTo>
                <a:cubicBezTo>
                  <a:pt x="2745257" y="4028"/>
                  <a:pt x="2803236" y="-16928"/>
                  <a:pt x="2919423" y="0"/>
                </a:cubicBezTo>
                <a:cubicBezTo>
                  <a:pt x="2992418" y="-73294"/>
                  <a:pt x="3573274" y="-23473"/>
                  <a:pt x="3787561" y="0"/>
                </a:cubicBezTo>
                <a:cubicBezTo>
                  <a:pt x="4002179" y="36720"/>
                  <a:pt x="4061254" y="10574"/>
                  <a:pt x="4255020" y="0"/>
                </a:cubicBezTo>
                <a:cubicBezTo>
                  <a:pt x="4406766" y="27078"/>
                  <a:pt x="4657626" y="-25509"/>
                  <a:pt x="5022987" y="0"/>
                </a:cubicBezTo>
                <a:cubicBezTo>
                  <a:pt x="5370634" y="-27746"/>
                  <a:pt x="5383656" y="-21754"/>
                  <a:pt x="5490446" y="0"/>
                </a:cubicBezTo>
                <a:cubicBezTo>
                  <a:pt x="5495730" y="1797"/>
                  <a:pt x="6193240" y="-411"/>
                  <a:pt x="6358583" y="0"/>
                </a:cubicBezTo>
                <a:cubicBezTo>
                  <a:pt x="6631666" y="-47573"/>
                  <a:pt x="6587115" y="7029"/>
                  <a:pt x="6826042" y="0"/>
                </a:cubicBezTo>
                <a:cubicBezTo>
                  <a:pt x="7013765" y="-20882"/>
                  <a:pt x="7345973" y="28334"/>
                  <a:pt x="7493840" y="0"/>
                </a:cubicBezTo>
                <a:cubicBezTo>
                  <a:pt x="7607345" y="-64096"/>
                  <a:pt x="8171957" y="-22987"/>
                  <a:pt x="8361978" y="0"/>
                </a:cubicBezTo>
                <a:cubicBezTo>
                  <a:pt x="8569179" y="12076"/>
                  <a:pt x="8685960" y="-7924"/>
                  <a:pt x="8929606" y="0"/>
                </a:cubicBezTo>
                <a:cubicBezTo>
                  <a:pt x="9068782" y="-11633"/>
                  <a:pt x="9250892" y="-28599"/>
                  <a:pt x="9497234" y="0"/>
                </a:cubicBezTo>
                <a:cubicBezTo>
                  <a:pt x="9732204" y="5127"/>
                  <a:pt x="10025287" y="13519"/>
                  <a:pt x="10298592" y="0"/>
                </a:cubicBezTo>
                <a:cubicBezTo>
                  <a:pt x="10503656" y="-15403"/>
                  <a:pt x="10584362" y="126988"/>
                  <a:pt x="10580214" y="305472"/>
                </a:cubicBezTo>
                <a:cubicBezTo>
                  <a:pt x="10535816" y="556014"/>
                  <a:pt x="10533510" y="676983"/>
                  <a:pt x="10580214" y="975703"/>
                </a:cubicBezTo>
                <a:cubicBezTo>
                  <a:pt x="10592122" y="1254376"/>
                  <a:pt x="10597459" y="1301693"/>
                  <a:pt x="10580214" y="1604476"/>
                </a:cubicBezTo>
                <a:cubicBezTo>
                  <a:pt x="10534143" y="1881785"/>
                  <a:pt x="10566110" y="1988106"/>
                  <a:pt x="10580214" y="2378351"/>
                </a:cubicBezTo>
                <a:cubicBezTo>
                  <a:pt x="10597692" y="2564761"/>
                  <a:pt x="10522392" y="2766921"/>
                  <a:pt x="10298592" y="2683824"/>
                </a:cubicBezTo>
                <a:cubicBezTo>
                  <a:pt x="10052152" y="2688799"/>
                  <a:pt x="9862802" y="2702250"/>
                  <a:pt x="9630794" y="2683824"/>
                </a:cubicBezTo>
                <a:cubicBezTo>
                  <a:pt x="9379852" y="2648294"/>
                  <a:pt x="9303435" y="2691834"/>
                  <a:pt x="9163335" y="2683824"/>
                </a:cubicBezTo>
                <a:cubicBezTo>
                  <a:pt x="9006308" y="2687414"/>
                  <a:pt x="8831783" y="2776694"/>
                  <a:pt x="8595707" y="2683824"/>
                </a:cubicBezTo>
                <a:cubicBezTo>
                  <a:pt x="8355936" y="2654100"/>
                  <a:pt x="8073452" y="2665545"/>
                  <a:pt x="7827739" y="2683824"/>
                </a:cubicBezTo>
                <a:cubicBezTo>
                  <a:pt x="7643363" y="2693876"/>
                  <a:pt x="7542131" y="2676192"/>
                  <a:pt x="7360281" y="2683824"/>
                </a:cubicBezTo>
                <a:cubicBezTo>
                  <a:pt x="7165016" y="2700994"/>
                  <a:pt x="7106139" y="2665559"/>
                  <a:pt x="6992991" y="2683824"/>
                </a:cubicBezTo>
                <a:cubicBezTo>
                  <a:pt x="6881690" y="2664938"/>
                  <a:pt x="6484793" y="2680928"/>
                  <a:pt x="6325193" y="2683824"/>
                </a:cubicBezTo>
                <a:cubicBezTo>
                  <a:pt x="6176320" y="2689438"/>
                  <a:pt x="6097509" y="2659331"/>
                  <a:pt x="5957904" y="2683824"/>
                </a:cubicBezTo>
                <a:cubicBezTo>
                  <a:pt x="5857178" y="2644202"/>
                  <a:pt x="5602714" y="2697412"/>
                  <a:pt x="5390276" y="2683824"/>
                </a:cubicBezTo>
                <a:cubicBezTo>
                  <a:pt x="5268009" y="2726481"/>
                  <a:pt x="5064197" y="2665426"/>
                  <a:pt x="4922818" y="2683824"/>
                </a:cubicBezTo>
                <a:cubicBezTo>
                  <a:pt x="4817835" y="2660781"/>
                  <a:pt x="4423803" y="2725777"/>
                  <a:pt x="4255020" y="2683824"/>
                </a:cubicBezTo>
                <a:cubicBezTo>
                  <a:pt x="4096437" y="2689904"/>
                  <a:pt x="3967860" y="2687005"/>
                  <a:pt x="3787561" y="2683824"/>
                </a:cubicBezTo>
                <a:cubicBezTo>
                  <a:pt x="3622725" y="2689649"/>
                  <a:pt x="3574596" y="2707447"/>
                  <a:pt x="3420272" y="2683824"/>
                </a:cubicBezTo>
                <a:cubicBezTo>
                  <a:pt x="3324376" y="2732863"/>
                  <a:pt x="2828620" y="2597569"/>
                  <a:pt x="2552134" y="2683824"/>
                </a:cubicBezTo>
                <a:cubicBezTo>
                  <a:pt x="2168286" y="2717650"/>
                  <a:pt x="1930039" y="2694527"/>
                  <a:pt x="1683997" y="2683824"/>
                </a:cubicBezTo>
                <a:cubicBezTo>
                  <a:pt x="1400465" y="2679568"/>
                  <a:pt x="1110490" y="2717080"/>
                  <a:pt x="916029" y="2683824"/>
                </a:cubicBezTo>
                <a:cubicBezTo>
                  <a:pt x="764453" y="2666265"/>
                  <a:pt x="423754" y="2704331"/>
                  <a:pt x="281621" y="2683824"/>
                </a:cubicBezTo>
                <a:cubicBezTo>
                  <a:pt x="129688" y="2742713"/>
                  <a:pt x="-14603" y="2513908"/>
                  <a:pt x="0" y="2378351"/>
                </a:cubicBezTo>
                <a:cubicBezTo>
                  <a:pt x="-12339" y="2084259"/>
                  <a:pt x="364" y="1999646"/>
                  <a:pt x="0" y="1666663"/>
                </a:cubicBezTo>
                <a:cubicBezTo>
                  <a:pt x="27079" y="1342281"/>
                  <a:pt x="19758" y="1145900"/>
                  <a:pt x="0" y="954975"/>
                </a:cubicBezTo>
                <a:cubicBezTo>
                  <a:pt x="-25507" y="802006"/>
                  <a:pt x="-16846" y="488081"/>
                  <a:pt x="0" y="305472"/>
                </a:cubicBezTo>
                <a:close/>
              </a:path>
              <a:path w="10580214" h="2683824" fill="none" stroke="0" extrusionOk="0">
                <a:moveTo>
                  <a:pt x="0" y="305472"/>
                </a:moveTo>
                <a:cubicBezTo>
                  <a:pt x="19557" y="124082"/>
                  <a:pt x="158361" y="-36562"/>
                  <a:pt x="281621" y="0"/>
                </a:cubicBezTo>
                <a:cubicBezTo>
                  <a:pt x="490795" y="28406"/>
                  <a:pt x="612529" y="20042"/>
                  <a:pt x="849250" y="0"/>
                </a:cubicBezTo>
                <a:cubicBezTo>
                  <a:pt x="1122272" y="-21080"/>
                  <a:pt x="1158489" y="944"/>
                  <a:pt x="1316708" y="0"/>
                </a:cubicBezTo>
                <a:cubicBezTo>
                  <a:pt x="1506423" y="26658"/>
                  <a:pt x="1858123" y="64080"/>
                  <a:pt x="2084676" y="0"/>
                </a:cubicBezTo>
                <a:cubicBezTo>
                  <a:pt x="2261841" y="-59251"/>
                  <a:pt x="2581981" y="34944"/>
                  <a:pt x="2952814" y="0"/>
                </a:cubicBezTo>
                <a:cubicBezTo>
                  <a:pt x="3388316" y="-32553"/>
                  <a:pt x="3467970" y="-50666"/>
                  <a:pt x="3620612" y="0"/>
                </a:cubicBezTo>
                <a:cubicBezTo>
                  <a:pt x="3815590" y="21584"/>
                  <a:pt x="3920240" y="20163"/>
                  <a:pt x="4188239" y="0"/>
                </a:cubicBezTo>
                <a:cubicBezTo>
                  <a:pt x="4462227" y="4124"/>
                  <a:pt x="4511772" y="27979"/>
                  <a:pt x="4755868" y="0"/>
                </a:cubicBezTo>
                <a:cubicBezTo>
                  <a:pt x="5004226" y="-18344"/>
                  <a:pt x="5079636" y="1862"/>
                  <a:pt x="5223327" y="0"/>
                </a:cubicBezTo>
                <a:cubicBezTo>
                  <a:pt x="5366574" y="13455"/>
                  <a:pt x="5570928" y="-12145"/>
                  <a:pt x="5690785" y="0"/>
                </a:cubicBezTo>
                <a:cubicBezTo>
                  <a:pt x="5791481" y="-24879"/>
                  <a:pt x="6027422" y="23294"/>
                  <a:pt x="6158244" y="0"/>
                </a:cubicBezTo>
                <a:cubicBezTo>
                  <a:pt x="6318251" y="34737"/>
                  <a:pt x="6446262" y="-37407"/>
                  <a:pt x="6625702" y="0"/>
                </a:cubicBezTo>
                <a:cubicBezTo>
                  <a:pt x="6790476" y="60327"/>
                  <a:pt x="7341455" y="-6093"/>
                  <a:pt x="7493840" y="0"/>
                </a:cubicBezTo>
                <a:cubicBezTo>
                  <a:pt x="7719661" y="-11796"/>
                  <a:pt x="7975848" y="-1023"/>
                  <a:pt x="8161638" y="0"/>
                </a:cubicBezTo>
                <a:cubicBezTo>
                  <a:pt x="8442372" y="31064"/>
                  <a:pt x="8739502" y="-38336"/>
                  <a:pt x="9029776" y="0"/>
                </a:cubicBezTo>
                <a:cubicBezTo>
                  <a:pt x="9437971" y="61075"/>
                  <a:pt x="9807667" y="47614"/>
                  <a:pt x="10298592" y="0"/>
                </a:cubicBezTo>
                <a:cubicBezTo>
                  <a:pt x="10436707" y="-10497"/>
                  <a:pt x="10572256" y="110341"/>
                  <a:pt x="10580214" y="305472"/>
                </a:cubicBezTo>
                <a:cubicBezTo>
                  <a:pt x="10596653" y="424926"/>
                  <a:pt x="10540723" y="749462"/>
                  <a:pt x="10580214" y="954975"/>
                </a:cubicBezTo>
                <a:cubicBezTo>
                  <a:pt x="10634624" y="1187749"/>
                  <a:pt x="10522338" y="1327890"/>
                  <a:pt x="10580214" y="1625205"/>
                </a:cubicBezTo>
                <a:cubicBezTo>
                  <a:pt x="10584928" y="1894947"/>
                  <a:pt x="10561309" y="2160868"/>
                  <a:pt x="10580214" y="2378351"/>
                </a:cubicBezTo>
                <a:cubicBezTo>
                  <a:pt x="10565212" y="2571328"/>
                  <a:pt x="10498668" y="2699457"/>
                  <a:pt x="10298592" y="2683824"/>
                </a:cubicBezTo>
                <a:cubicBezTo>
                  <a:pt x="10080887" y="2653092"/>
                  <a:pt x="9893343" y="2720178"/>
                  <a:pt x="9730963" y="2683824"/>
                </a:cubicBezTo>
                <a:cubicBezTo>
                  <a:pt x="9549247" y="2711477"/>
                  <a:pt x="9353349" y="2679529"/>
                  <a:pt x="9263505" y="2683824"/>
                </a:cubicBezTo>
                <a:cubicBezTo>
                  <a:pt x="9188449" y="2632180"/>
                  <a:pt x="8813348" y="2705774"/>
                  <a:pt x="8495537" y="2683824"/>
                </a:cubicBezTo>
                <a:cubicBezTo>
                  <a:pt x="8202840" y="2688624"/>
                  <a:pt x="8134054" y="2686083"/>
                  <a:pt x="7927908" y="2683824"/>
                </a:cubicBezTo>
                <a:cubicBezTo>
                  <a:pt x="7707915" y="2702004"/>
                  <a:pt x="7618924" y="2660766"/>
                  <a:pt x="7360281" y="2683824"/>
                </a:cubicBezTo>
                <a:cubicBezTo>
                  <a:pt x="7092618" y="2756165"/>
                  <a:pt x="6840430" y="2616090"/>
                  <a:pt x="6592313" y="2683824"/>
                </a:cubicBezTo>
                <a:cubicBezTo>
                  <a:pt x="6354526" y="2722948"/>
                  <a:pt x="6152727" y="2692978"/>
                  <a:pt x="5724175" y="2683824"/>
                </a:cubicBezTo>
                <a:cubicBezTo>
                  <a:pt x="5364694" y="2689565"/>
                  <a:pt x="5164897" y="2687044"/>
                  <a:pt x="4856038" y="2683824"/>
                </a:cubicBezTo>
                <a:cubicBezTo>
                  <a:pt x="4492305" y="2680354"/>
                  <a:pt x="4357254" y="2653570"/>
                  <a:pt x="4188239" y="2683824"/>
                </a:cubicBezTo>
                <a:cubicBezTo>
                  <a:pt x="4007709" y="2709240"/>
                  <a:pt x="3850861" y="2666534"/>
                  <a:pt x="3720781" y="2683824"/>
                </a:cubicBezTo>
                <a:cubicBezTo>
                  <a:pt x="3567863" y="2679763"/>
                  <a:pt x="3450627" y="2684594"/>
                  <a:pt x="3253322" y="2683824"/>
                </a:cubicBezTo>
                <a:cubicBezTo>
                  <a:pt x="3043659" y="2659592"/>
                  <a:pt x="2884391" y="2654049"/>
                  <a:pt x="2585524" y="2683824"/>
                </a:cubicBezTo>
                <a:cubicBezTo>
                  <a:pt x="2277645" y="2688147"/>
                  <a:pt x="2261195" y="2660618"/>
                  <a:pt x="2118066" y="2683824"/>
                </a:cubicBezTo>
                <a:cubicBezTo>
                  <a:pt x="1957785" y="2688612"/>
                  <a:pt x="1711093" y="2680991"/>
                  <a:pt x="1550437" y="2683824"/>
                </a:cubicBezTo>
                <a:cubicBezTo>
                  <a:pt x="1431668" y="2672458"/>
                  <a:pt x="1074389" y="2699748"/>
                  <a:pt x="882639" y="2683824"/>
                </a:cubicBezTo>
                <a:cubicBezTo>
                  <a:pt x="687323" y="2683331"/>
                  <a:pt x="482711" y="2617569"/>
                  <a:pt x="281621" y="2683824"/>
                </a:cubicBezTo>
                <a:cubicBezTo>
                  <a:pt x="159744" y="2737025"/>
                  <a:pt x="-4862" y="2604486"/>
                  <a:pt x="0" y="2378351"/>
                </a:cubicBezTo>
                <a:cubicBezTo>
                  <a:pt x="36120" y="2144811"/>
                  <a:pt x="-8360" y="2018804"/>
                  <a:pt x="0" y="1687391"/>
                </a:cubicBezTo>
                <a:cubicBezTo>
                  <a:pt x="4306" y="1356664"/>
                  <a:pt x="5172" y="1337701"/>
                  <a:pt x="0" y="1058618"/>
                </a:cubicBezTo>
                <a:cubicBezTo>
                  <a:pt x="-27268" y="789079"/>
                  <a:pt x="32034" y="548262"/>
                  <a:pt x="0" y="305472"/>
                </a:cubicBezTo>
                <a:close/>
              </a:path>
              <a:path w="10580214" h="2683824" fill="none" stroke="0" extrusionOk="0">
                <a:moveTo>
                  <a:pt x="0" y="305472"/>
                </a:moveTo>
                <a:cubicBezTo>
                  <a:pt x="-12917" y="100061"/>
                  <a:pt x="103087" y="-21682"/>
                  <a:pt x="281621" y="0"/>
                </a:cubicBezTo>
                <a:cubicBezTo>
                  <a:pt x="485590" y="8493"/>
                  <a:pt x="594150" y="37190"/>
                  <a:pt x="849250" y="0"/>
                </a:cubicBezTo>
                <a:cubicBezTo>
                  <a:pt x="1122996" y="-11230"/>
                  <a:pt x="1160539" y="-7757"/>
                  <a:pt x="1316708" y="0"/>
                </a:cubicBezTo>
                <a:cubicBezTo>
                  <a:pt x="1474736" y="-37493"/>
                  <a:pt x="1863470" y="29894"/>
                  <a:pt x="2084676" y="0"/>
                </a:cubicBezTo>
                <a:cubicBezTo>
                  <a:pt x="2272784" y="-8622"/>
                  <a:pt x="2526322" y="78889"/>
                  <a:pt x="2952814" y="0"/>
                </a:cubicBezTo>
                <a:cubicBezTo>
                  <a:pt x="3388032" y="-33507"/>
                  <a:pt x="3452179" y="-46097"/>
                  <a:pt x="3620612" y="0"/>
                </a:cubicBezTo>
                <a:cubicBezTo>
                  <a:pt x="3816083" y="68695"/>
                  <a:pt x="3930487" y="-3977"/>
                  <a:pt x="4188239" y="0"/>
                </a:cubicBezTo>
                <a:cubicBezTo>
                  <a:pt x="4467633" y="-1653"/>
                  <a:pt x="4498935" y="21562"/>
                  <a:pt x="4755868" y="0"/>
                </a:cubicBezTo>
                <a:cubicBezTo>
                  <a:pt x="5020480" y="-18903"/>
                  <a:pt x="5077269" y="10395"/>
                  <a:pt x="5223327" y="0"/>
                </a:cubicBezTo>
                <a:cubicBezTo>
                  <a:pt x="5411094" y="-22147"/>
                  <a:pt x="5557717" y="10646"/>
                  <a:pt x="5690785" y="0"/>
                </a:cubicBezTo>
                <a:cubicBezTo>
                  <a:pt x="5806717" y="-3602"/>
                  <a:pt x="6028257" y="13872"/>
                  <a:pt x="6158244" y="0"/>
                </a:cubicBezTo>
                <a:cubicBezTo>
                  <a:pt x="6318546" y="33236"/>
                  <a:pt x="6479302" y="-61645"/>
                  <a:pt x="6625702" y="0"/>
                </a:cubicBezTo>
                <a:cubicBezTo>
                  <a:pt x="6767158" y="27364"/>
                  <a:pt x="7267014" y="20358"/>
                  <a:pt x="7493840" y="0"/>
                </a:cubicBezTo>
                <a:cubicBezTo>
                  <a:pt x="7693488" y="-13260"/>
                  <a:pt x="7960784" y="54087"/>
                  <a:pt x="8161638" y="0"/>
                </a:cubicBezTo>
                <a:cubicBezTo>
                  <a:pt x="8388870" y="-20557"/>
                  <a:pt x="8710219" y="-61966"/>
                  <a:pt x="9029776" y="0"/>
                </a:cubicBezTo>
                <a:cubicBezTo>
                  <a:pt x="9407316" y="-21264"/>
                  <a:pt x="9763599" y="-29073"/>
                  <a:pt x="10298592" y="0"/>
                </a:cubicBezTo>
                <a:cubicBezTo>
                  <a:pt x="10401587" y="-35383"/>
                  <a:pt x="10587060" y="90124"/>
                  <a:pt x="10580214" y="305472"/>
                </a:cubicBezTo>
                <a:cubicBezTo>
                  <a:pt x="10568502" y="419694"/>
                  <a:pt x="10572531" y="716251"/>
                  <a:pt x="10580214" y="954975"/>
                </a:cubicBezTo>
                <a:cubicBezTo>
                  <a:pt x="10639158" y="1188231"/>
                  <a:pt x="10530633" y="1333726"/>
                  <a:pt x="10580214" y="1625205"/>
                </a:cubicBezTo>
                <a:cubicBezTo>
                  <a:pt x="10576923" y="1875137"/>
                  <a:pt x="10587364" y="2199085"/>
                  <a:pt x="10580214" y="2378351"/>
                </a:cubicBezTo>
                <a:cubicBezTo>
                  <a:pt x="10594115" y="2575123"/>
                  <a:pt x="10472780" y="2698149"/>
                  <a:pt x="10298592" y="2683824"/>
                </a:cubicBezTo>
                <a:cubicBezTo>
                  <a:pt x="10127238" y="2669621"/>
                  <a:pt x="9880074" y="2692927"/>
                  <a:pt x="9730963" y="2683824"/>
                </a:cubicBezTo>
                <a:cubicBezTo>
                  <a:pt x="9554346" y="2709414"/>
                  <a:pt x="9378143" y="2662734"/>
                  <a:pt x="9263505" y="2683824"/>
                </a:cubicBezTo>
                <a:cubicBezTo>
                  <a:pt x="9259688" y="2680444"/>
                  <a:pt x="8738372" y="2607668"/>
                  <a:pt x="8495537" y="2683824"/>
                </a:cubicBezTo>
                <a:cubicBezTo>
                  <a:pt x="8184580" y="2701355"/>
                  <a:pt x="8141188" y="2695703"/>
                  <a:pt x="7927908" y="2683824"/>
                </a:cubicBezTo>
                <a:cubicBezTo>
                  <a:pt x="7707712" y="2675528"/>
                  <a:pt x="7628442" y="2663199"/>
                  <a:pt x="7360281" y="2683824"/>
                </a:cubicBezTo>
                <a:cubicBezTo>
                  <a:pt x="7104194" y="2753142"/>
                  <a:pt x="6805844" y="2704287"/>
                  <a:pt x="6592313" y="2683824"/>
                </a:cubicBezTo>
                <a:cubicBezTo>
                  <a:pt x="6341044" y="2631452"/>
                  <a:pt x="6124315" y="2638867"/>
                  <a:pt x="5724175" y="2683824"/>
                </a:cubicBezTo>
                <a:cubicBezTo>
                  <a:pt x="5339577" y="2673591"/>
                  <a:pt x="5220779" y="2686864"/>
                  <a:pt x="4856038" y="2683824"/>
                </a:cubicBezTo>
                <a:cubicBezTo>
                  <a:pt x="4494519" y="2704028"/>
                  <a:pt x="4367754" y="2654832"/>
                  <a:pt x="4188239" y="2683824"/>
                </a:cubicBezTo>
                <a:cubicBezTo>
                  <a:pt x="3977486" y="2698959"/>
                  <a:pt x="3873468" y="2645684"/>
                  <a:pt x="3720781" y="2683824"/>
                </a:cubicBezTo>
                <a:cubicBezTo>
                  <a:pt x="3567451" y="2676868"/>
                  <a:pt x="3454508" y="2697748"/>
                  <a:pt x="3253322" y="2683824"/>
                </a:cubicBezTo>
                <a:cubicBezTo>
                  <a:pt x="3047067" y="2640912"/>
                  <a:pt x="2936698" y="2674772"/>
                  <a:pt x="2585524" y="2683824"/>
                </a:cubicBezTo>
                <a:cubicBezTo>
                  <a:pt x="2277493" y="2684852"/>
                  <a:pt x="2260571" y="2665694"/>
                  <a:pt x="2118066" y="2683824"/>
                </a:cubicBezTo>
                <a:cubicBezTo>
                  <a:pt x="1979259" y="2672379"/>
                  <a:pt x="1707470" y="2663852"/>
                  <a:pt x="1550437" y="2683824"/>
                </a:cubicBezTo>
                <a:cubicBezTo>
                  <a:pt x="1458775" y="2711205"/>
                  <a:pt x="1063620" y="2706905"/>
                  <a:pt x="882639" y="2683824"/>
                </a:cubicBezTo>
                <a:cubicBezTo>
                  <a:pt x="685135" y="2705807"/>
                  <a:pt x="447538" y="2636708"/>
                  <a:pt x="281621" y="2683824"/>
                </a:cubicBezTo>
                <a:cubicBezTo>
                  <a:pt x="142277" y="2736011"/>
                  <a:pt x="-31962" y="2582170"/>
                  <a:pt x="0" y="2378351"/>
                </a:cubicBezTo>
                <a:cubicBezTo>
                  <a:pt x="31701" y="2155481"/>
                  <a:pt x="-8894" y="2024569"/>
                  <a:pt x="0" y="1687391"/>
                </a:cubicBezTo>
                <a:cubicBezTo>
                  <a:pt x="5210" y="1356160"/>
                  <a:pt x="3941" y="1341158"/>
                  <a:pt x="0" y="1058618"/>
                </a:cubicBezTo>
                <a:cubicBezTo>
                  <a:pt x="1122" y="760617"/>
                  <a:pt x="-45410" y="524292"/>
                  <a:pt x="0" y="305472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4236762247">
                  <a:custGeom>
                    <a:avLst/>
                    <a:gdLst>
                      <a:gd name="connsiteX0" fmla="*/ 0 w 10580214"/>
                      <a:gd name="connsiteY0" fmla="*/ 305472 h 2683824"/>
                      <a:gd name="connsiteX1" fmla="*/ 281621 w 10580214"/>
                      <a:gd name="connsiteY1" fmla="*/ 0 h 2683824"/>
                      <a:gd name="connsiteX2" fmla="*/ 849250 w 10580214"/>
                      <a:gd name="connsiteY2" fmla="*/ 0 h 2683824"/>
                      <a:gd name="connsiteX3" fmla="*/ 1316708 w 10580214"/>
                      <a:gd name="connsiteY3" fmla="*/ 0 h 2683824"/>
                      <a:gd name="connsiteX4" fmla="*/ 2084676 w 10580214"/>
                      <a:gd name="connsiteY4" fmla="*/ 0 h 2683824"/>
                      <a:gd name="connsiteX5" fmla="*/ 2952814 w 10580214"/>
                      <a:gd name="connsiteY5" fmla="*/ 0 h 2683824"/>
                      <a:gd name="connsiteX6" fmla="*/ 3620612 w 10580214"/>
                      <a:gd name="connsiteY6" fmla="*/ 0 h 2683824"/>
                      <a:gd name="connsiteX7" fmla="*/ 4188239 w 10580214"/>
                      <a:gd name="connsiteY7" fmla="*/ 0 h 2683824"/>
                      <a:gd name="connsiteX8" fmla="*/ 4755868 w 10580214"/>
                      <a:gd name="connsiteY8" fmla="*/ 0 h 2683824"/>
                      <a:gd name="connsiteX9" fmla="*/ 5223327 w 10580214"/>
                      <a:gd name="connsiteY9" fmla="*/ 0 h 2683824"/>
                      <a:gd name="connsiteX10" fmla="*/ 5690785 w 10580214"/>
                      <a:gd name="connsiteY10" fmla="*/ 0 h 2683824"/>
                      <a:gd name="connsiteX11" fmla="*/ 6158244 w 10580214"/>
                      <a:gd name="connsiteY11" fmla="*/ 0 h 2683824"/>
                      <a:gd name="connsiteX12" fmla="*/ 6625702 w 10580214"/>
                      <a:gd name="connsiteY12" fmla="*/ 0 h 2683824"/>
                      <a:gd name="connsiteX13" fmla="*/ 7493840 w 10580214"/>
                      <a:gd name="connsiteY13" fmla="*/ 0 h 2683824"/>
                      <a:gd name="connsiteX14" fmla="*/ 8161638 w 10580214"/>
                      <a:gd name="connsiteY14" fmla="*/ 0 h 2683824"/>
                      <a:gd name="connsiteX15" fmla="*/ 9029776 w 10580214"/>
                      <a:gd name="connsiteY15" fmla="*/ 0 h 2683824"/>
                      <a:gd name="connsiteX16" fmla="*/ 10298592 w 10580214"/>
                      <a:gd name="connsiteY16" fmla="*/ 0 h 2683824"/>
                      <a:gd name="connsiteX17" fmla="*/ 10580214 w 10580214"/>
                      <a:gd name="connsiteY17" fmla="*/ 305472 h 2683824"/>
                      <a:gd name="connsiteX18" fmla="*/ 10580214 w 10580214"/>
                      <a:gd name="connsiteY18" fmla="*/ 954975 h 2683824"/>
                      <a:gd name="connsiteX19" fmla="*/ 10580214 w 10580214"/>
                      <a:gd name="connsiteY19" fmla="*/ 1625205 h 2683824"/>
                      <a:gd name="connsiteX20" fmla="*/ 10580214 w 10580214"/>
                      <a:gd name="connsiteY20" fmla="*/ 2378351 h 2683824"/>
                      <a:gd name="connsiteX21" fmla="*/ 10298592 w 10580214"/>
                      <a:gd name="connsiteY21" fmla="*/ 2683824 h 2683824"/>
                      <a:gd name="connsiteX22" fmla="*/ 9730963 w 10580214"/>
                      <a:gd name="connsiteY22" fmla="*/ 2683824 h 2683824"/>
                      <a:gd name="connsiteX23" fmla="*/ 9263505 w 10580214"/>
                      <a:gd name="connsiteY23" fmla="*/ 2683824 h 2683824"/>
                      <a:gd name="connsiteX24" fmla="*/ 8495537 w 10580214"/>
                      <a:gd name="connsiteY24" fmla="*/ 2683824 h 2683824"/>
                      <a:gd name="connsiteX25" fmla="*/ 7927908 w 10580214"/>
                      <a:gd name="connsiteY25" fmla="*/ 2683824 h 2683824"/>
                      <a:gd name="connsiteX26" fmla="*/ 7360281 w 10580214"/>
                      <a:gd name="connsiteY26" fmla="*/ 2683824 h 2683824"/>
                      <a:gd name="connsiteX27" fmla="*/ 6592313 w 10580214"/>
                      <a:gd name="connsiteY27" fmla="*/ 2683824 h 2683824"/>
                      <a:gd name="connsiteX28" fmla="*/ 5724175 w 10580214"/>
                      <a:gd name="connsiteY28" fmla="*/ 2683824 h 2683824"/>
                      <a:gd name="connsiteX29" fmla="*/ 4856038 w 10580214"/>
                      <a:gd name="connsiteY29" fmla="*/ 2683824 h 2683824"/>
                      <a:gd name="connsiteX30" fmla="*/ 4188239 w 10580214"/>
                      <a:gd name="connsiteY30" fmla="*/ 2683824 h 2683824"/>
                      <a:gd name="connsiteX31" fmla="*/ 3720781 w 10580214"/>
                      <a:gd name="connsiteY31" fmla="*/ 2683824 h 2683824"/>
                      <a:gd name="connsiteX32" fmla="*/ 3253322 w 10580214"/>
                      <a:gd name="connsiteY32" fmla="*/ 2683824 h 2683824"/>
                      <a:gd name="connsiteX33" fmla="*/ 2585524 w 10580214"/>
                      <a:gd name="connsiteY33" fmla="*/ 2683824 h 2683824"/>
                      <a:gd name="connsiteX34" fmla="*/ 2118066 w 10580214"/>
                      <a:gd name="connsiteY34" fmla="*/ 2683824 h 2683824"/>
                      <a:gd name="connsiteX35" fmla="*/ 1550437 w 10580214"/>
                      <a:gd name="connsiteY35" fmla="*/ 2683824 h 2683824"/>
                      <a:gd name="connsiteX36" fmla="*/ 882639 w 10580214"/>
                      <a:gd name="connsiteY36" fmla="*/ 2683824 h 2683824"/>
                      <a:gd name="connsiteX37" fmla="*/ 281621 w 10580214"/>
                      <a:gd name="connsiteY37" fmla="*/ 2683824 h 2683824"/>
                      <a:gd name="connsiteX38" fmla="*/ 0 w 10580214"/>
                      <a:gd name="connsiteY38" fmla="*/ 2378351 h 2683824"/>
                      <a:gd name="connsiteX39" fmla="*/ 0 w 10580214"/>
                      <a:gd name="connsiteY39" fmla="*/ 1687391 h 2683824"/>
                      <a:gd name="connsiteX40" fmla="*/ 0 w 10580214"/>
                      <a:gd name="connsiteY40" fmla="*/ 1058618 h 2683824"/>
                      <a:gd name="connsiteX41" fmla="*/ 0 w 10580214"/>
                      <a:gd name="connsiteY41" fmla="*/ 305472 h 2683824"/>
                      <a:gd name="connsiteX0" fmla="*/ 0 w 10580214"/>
                      <a:gd name="connsiteY0" fmla="*/ 305472 h 2683824"/>
                      <a:gd name="connsiteX1" fmla="*/ 281621 w 10580214"/>
                      <a:gd name="connsiteY1" fmla="*/ 0 h 2683824"/>
                      <a:gd name="connsiteX2" fmla="*/ 1049588 w 10580214"/>
                      <a:gd name="connsiteY2" fmla="*/ 0 h 2683824"/>
                      <a:gd name="connsiteX3" fmla="*/ 1617217 w 10580214"/>
                      <a:gd name="connsiteY3" fmla="*/ 0 h 2683824"/>
                      <a:gd name="connsiteX4" fmla="*/ 1984506 w 10580214"/>
                      <a:gd name="connsiteY4" fmla="*/ 0 h 2683824"/>
                      <a:gd name="connsiteX5" fmla="*/ 2552134 w 10580214"/>
                      <a:gd name="connsiteY5" fmla="*/ 0 h 2683824"/>
                      <a:gd name="connsiteX6" fmla="*/ 2919423 w 10580214"/>
                      <a:gd name="connsiteY6" fmla="*/ 0 h 2683824"/>
                      <a:gd name="connsiteX7" fmla="*/ 3787561 w 10580214"/>
                      <a:gd name="connsiteY7" fmla="*/ 0 h 2683824"/>
                      <a:gd name="connsiteX8" fmla="*/ 4255020 w 10580214"/>
                      <a:gd name="connsiteY8" fmla="*/ 0 h 2683824"/>
                      <a:gd name="connsiteX9" fmla="*/ 5022987 w 10580214"/>
                      <a:gd name="connsiteY9" fmla="*/ 0 h 2683824"/>
                      <a:gd name="connsiteX10" fmla="*/ 5490446 w 10580214"/>
                      <a:gd name="connsiteY10" fmla="*/ 0 h 2683824"/>
                      <a:gd name="connsiteX11" fmla="*/ 6358583 w 10580214"/>
                      <a:gd name="connsiteY11" fmla="*/ 0 h 2683824"/>
                      <a:gd name="connsiteX12" fmla="*/ 6826042 w 10580214"/>
                      <a:gd name="connsiteY12" fmla="*/ 0 h 2683824"/>
                      <a:gd name="connsiteX13" fmla="*/ 7493840 w 10580214"/>
                      <a:gd name="connsiteY13" fmla="*/ 0 h 2683824"/>
                      <a:gd name="connsiteX14" fmla="*/ 8361978 w 10580214"/>
                      <a:gd name="connsiteY14" fmla="*/ 0 h 2683824"/>
                      <a:gd name="connsiteX15" fmla="*/ 8929606 w 10580214"/>
                      <a:gd name="connsiteY15" fmla="*/ 0 h 2683824"/>
                      <a:gd name="connsiteX16" fmla="*/ 9497234 w 10580214"/>
                      <a:gd name="connsiteY16" fmla="*/ 0 h 2683824"/>
                      <a:gd name="connsiteX17" fmla="*/ 10298592 w 10580214"/>
                      <a:gd name="connsiteY17" fmla="*/ 0 h 2683824"/>
                      <a:gd name="connsiteX18" fmla="*/ 10580214 w 10580214"/>
                      <a:gd name="connsiteY18" fmla="*/ 305472 h 2683824"/>
                      <a:gd name="connsiteX19" fmla="*/ 10580214 w 10580214"/>
                      <a:gd name="connsiteY19" fmla="*/ 975703 h 2683824"/>
                      <a:gd name="connsiteX20" fmla="*/ 10580214 w 10580214"/>
                      <a:gd name="connsiteY20" fmla="*/ 1604476 h 2683824"/>
                      <a:gd name="connsiteX21" fmla="*/ 10580214 w 10580214"/>
                      <a:gd name="connsiteY21" fmla="*/ 2378351 h 2683824"/>
                      <a:gd name="connsiteX22" fmla="*/ 10298592 w 10580214"/>
                      <a:gd name="connsiteY22" fmla="*/ 2683824 h 2683824"/>
                      <a:gd name="connsiteX23" fmla="*/ 9630794 w 10580214"/>
                      <a:gd name="connsiteY23" fmla="*/ 2683824 h 2683824"/>
                      <a:gd name="connsiteX24" fmla="*/ 9163335 w 10580214"/>
                      <a:gd name="connsiteY24" fmla="*/ 2683824 h 2683824"/>
                      <a:gd name="connsiteX25" fmla="*/ 8595707 w 10580214"/>
                      <a:gd name="connsiteY25" fmla="*/ 2683824 h 2683824"/>
                      <a:gd name="connsiteX26" fmla="*/ 7827739 w 10580214"/>
                      <a:gd name="connsiteY26" fmla="*/ 2683824 h 2683824"/>
                      <a:gd name="connsiteX27" fmla="*/ 7360281 w 10580214"/>
                      <a:gd name="connsiteY27" fmla="*/ 2683824 h 2683824"/>
                      <a:gd name="connsiteX28" fmla="*/ 6992991 w 10580214"/>
                      <a:gd name="connsiteY28" fmla="*/ 2683824 h 2683824"/>
                      <a:gd name="connsiteX29" fmla="*/ 6325193 w 10580214"/>
                      <a:gd name="connsiteY29" fmla="*/ 2683824 h 2683824"/>
                      <a:gd name="connsiteX30" fmla="*/ 5957904 w 10580214"/>
                      <a:gd name="connsiteY30" fmla="*/ 2683824 h 2683824"/>
                      <a:gd name="connsiteX31" fmla="*/ 5390276 w 10580214"/>
                      <a:gd name="connsiteY31" fmla="*/ 2683824 h 2683824"/>
                      <a:gd name="connsiteX32" fmla="*/ 4922818 w 10580214"/>
                      <a:gd name="connsiteY32" fmla="*/ 2683824 h 2683824"/>
                      <a:gd name="connsiteX33" fmla="*/ 4255020 w 10580214"/>
                      <a:gd name="connsiteY33" fmla="*/ 2683824 h 2683824"/>
                      <a:gd name="connsiteX34" fmla="*/ 3787561 w 10580214"/>
                      <a:gd name="connsiteY34" fmla="*/ 2683824 h 2683824"/>
                      <a:gd name="connsiteX35" fmla="*/ 3420272 w 10580214"/>
                      <a:gd name="connsiteY35" fmla="*/ 2683824 h 2683824"/>
                      <a:gd name="connsiteX36" fmla="*/ 2552134 w 10580214"/>
                      <a:gd name="connsiteY36" fmla="*/ 2683824 h 2683824"/>
                      <a:gd name="connsiteX37" fmla="*/ 1683997 w 10580214"/>
                      <a:gd name="connsiteY37" fmla="*/ 2683824 h 2683824"/>
                      <a:gd name="connsiteX38" fmla="*/ 916029 w 10580214"/>
                      <a:gd name="connsiteY38" fmla="*/ 2683824 h 2683824"/>
                      <a:gd name="connsiteX39" fmla="*/ 281621 w 10580214"/>
                      <a:gd name="connsiteY39" fmla="*/ 2683824 h 2683824"/>
                      <a:gd name="connsiteX40" fmla="*/ 0 w 10580214"/>
                      <a:gd name="connsiteY40" fmla="*/ 2378351 h 2683824"/>
                      <a:gd name="connsiteX41" fmla="*/ 0 w 10580214"/>
                      <a:gd name="connsiteY41" fmla="*/ 1666663 h 2683824"/>
                      <a:gd name="connsiteX42" fmla="*/ 0 w 10580214"/>
                      <a:gd name="connsiteY42" fmla="*/ 954975 h 2683824"/>
                      <a:gd name="connsiteX43" fmla="*/ 0 w 10580214"/>
                      <a:gd name="connsiteY43" fmla="*/ 305472 h 268382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</a:cxnLst>
                    <a:rect l="l" t="t" r="r" b="b"/>
                    <a:pathLst>
                      <a:path w="10580214" h="2683824" fill="none" extrusionOk="0">
                        <a:moveTo>
                          <a:pt x="0" y="305472"/>
                        </a:moveTo>
                        <a:cubicBezTo>
                          <a:pt x="-16198" y="95315"/>
                          <a:pt x="95521" y="-21359"/>
                          <a:pt x="281621" y="0"/>
                        </a:cubicBezTo>
                        <a:cubicBezTo>
                          <a:pt x="483616" y="7094"/>
                          <a:pt x="576412" y="37029"/>
                          <a:pt x="849250" y="0"/>
                        </a:cubicBezTo>
                        <a:cubicBezTo>
                          <a:pt x="1118906" y="-15665"/>
                          <a:pt x="1153259" y="-7065"/>
                          <a:pt x="1316708" y="0"/>
                        </a:cubicBezTo>
                        <a:cubicBezTo>
                          <a:pt x="1461819" y="9313"/>
                          <a:pt x="1874072" y="18537"/>
                          <a:pt x="2084676" y="0"/>
                        </a:cubicBezTo>
                        <a:cubicBezTo>
                          <a:pt x="2263254" y="-72073"/>
                          <a:pt x="2527499" y="36164"/>
                          <a:pt x="2952814" y="0"/>
                        </a:cubicBezTo>
                        <a:cubicBezTo>
                          <a:pt x="3381258" y="-31711"/>
                          <a:pt x="3445686" y="-44799"/>
                          <a:pt x="3620612" y="0"/>
                        </a:cubicBezTo>
                        <a:cubicBezTo>
                          <a:pt x="3794453" y="44182"/>
                          <a:pt x="3927259" y="-24228"/>
                          <a:pt x="4188239" y="0"/>
                        </a:cubicBezTo>
                        <a:cubicBezTo>
                          <a:pt x="4461944" y="127"/>
                          <a:pt x="4494947" y="16082"/>
                          <a:pt x="4755868" y="0"/>
                        </a:cubicBezTo>
                        <a:cubicBezTo>
                          <a:pt x="5016915" y="-23504"/>
                          <a:pt x="5075033" y="10828"/>
                          <a:pt x="5223327" y="0"/>
                        </a:cubicBezTo>
                        <a:cubicBezTo>
                          <a:pt x="5385450" y="-17547"/>
                          <a:pt x="5565270" y="16564"/>
                          <a:pt x="5690785" y="0"/>
                        </a:cubicBezTo>
                        <a:cubicBezTo>
                          <a:pt x="5814059" y="-21142"/>
                          <a:pt x="6013187" y="-4791"/>
                          <a:pt x="6158244" y="0"/>
                        </a:cubicBezTo>
                        <a:cubicBezTo>
                          <a:pt x="6315516" y="33778"/>
                          <a:pt x="6497027" y="-38671"/>
                          <a:pt x="6625702" y="0"/>
                        </a:cubicBezTo>
                        <a:cubicBezTo>
                          <a:pt x="6778637" y="15783"/>
                          <a:pt x="7261928" y="23068"/>
                          <a:pt x="7493840" y="0"/>
                        </a:cubicBezTo>
                        <a:cubicBezTo>
                          <a:pt x="7717359" y="-20438"/>
                          <a:pt x="7938829" y="62475"/>
                          <a:pt x="8161638" y="0"/>
                        </a:cubicBezTo>
                        <a:cubicBezTo>
                          <a:pt x="8331150" y="-33973"/>
                          <a:pt x="8688285" y="-61119"/>
                          <a:pt x="9029776" y="0"/>
                        </a:cubicBezTo>
                        <a:cubicBezTo>
                          <a:pt x="9397989" y="-34136"/>
                          <a:pt x="9772945" y="-94740"/>
                          <a:pt x="10298592" y="0"/>
                        </a:cubicBezTo>
                        <a:cubicBezTo>
                          <a:pt x="10429512" y="-8970"/>
                          <a:pt x="10585928" y="127209"/>
                          <a:pt x="10580214" y="305472"/>
                        </a:cubicBezTo>
                        <a:cubicBezTo>
                          <a:pt x="10554360" y="437132"/>
                          <a:pt x="10606401" y="708111"/>
                          <a:pt x="10580214" y="954975"/>
                        </a:cubicBezTo>
                        <a:cubicBezTo>
                          <a:pt x="10624875" y="1176461"/>
                          <a:pt x="10566095" y="1368168"/>
                          <a:pt x="10580214" y="1625205"/>
                        </a:cubicBezTo>
                        <a:cubicBezTo>
                          <a:pt x="10623655" y="1878767"/>
                          <a:pt x="10561145" y="2147626"/>
                          <a:pt x="10580214" y="2378351"/>
                        </a:cubicBezTo>
                        <a:cubicBezTo>
                          <a:pt x="10607198" y="2541627"/>
                          <a:pt x="10461065" y="2700037"/>
                          <a:pt x="10298592" y="2683824"/>
                        </a:cubicBezTo>
                        <a:cubicBezTo>
                          <a:pt x="10130682" y="2668429"/>
                          <a:pt x="9869163" y="2675261"/>
                          <a:pt x="9730963" y="2683824"/>
                        </a:cubicBezTo>
                        <a:cubicBezTo>
                          <a:pt x="9568826" y="2700689"/>
                          <a:pt x="9389115" y="2652830"/>
                          <a:pt x="9263505" y="2683824"/>
                        </a:cubicBezTo>
                        <a:cubicBezTo>
                          <a:pt x="9203923" y="2677051"/>
                          <a:pt x="8766516" y="2620877"/>
                          <a:pt x="8495537" y="2683824"/>
                        </a:cubicBezTo>
                        <a:cubicBezTo>
                          <a:pt x="8182443" y="2705050"/>
                          <a:pt x="8147437" y="2700487"/>
                          <a:pt x="7927908" y="2683824"/>
                        </a:cubicBezTo>
                        <a:cubicBezTo>
                          <a:pt x="7707459" y="2673003"/>
                          <a:pt x="7637160" y="2668287"/>
                          <a:pt x="7360281" y="2683824"/>
                        </a:cubicBezTo>
                        <a:cubicBezTo>
                          <a:pt x="7131844" y="2717540"/>
                          <a:pt x="6792021" y="2713993"/>
                          <a:pt x="6592313" y="2683824"/>
                        </a:cubicBezTo>
                        <a:cubicBezTo>
                          <a:pt x="6335242" y="2645477"/>
                          <a:pt x="6095656" y="2638775"/>
                          <a:pt x="5724175" y="2683824"/>
                        </a:cubicBezTo>
                        <a:cubicBezTo>
                          <a:pt x="5323134" y="2657274"/>
                          <a:pt x="5224864" y="2688869"/>
                          <a:pt x="4856038" y="2683824"/>
                        </a:cubicBezTo>
                        <a:cubicBezTo>
                          <a:pt x="4481648" y="2684396"/>
                          <a:pt x="4356985" y="2665798"/>
                          <a:pt x="4188239" y="2683824"/>
                        </a:cubicBezTo>
                        <a:cubicBezTo>
                          <a:pt x="3981764" y="2706303"/>
                          <a:pt x="3882425" y="2647048"/>
                          <a:pt x="3720781" y="2683824"/>
                        </a:cubicBezTo>
                        <a:cubicBezTo>
                          <a:pt x="3573529" y="2706997"/>
                          <a:pt x="3430203" y="2696315"/>
                          <a:pt x="3253322" y="2683824"/>
                        </a:cubicBezTo>
                        <a:cubicBezTo>
                          <a:pt x="3068055" y="2665073"/>
                          <a:pt x="2904555" y="2678120"/>
                          <a:pt x="2585524" y="2683824"/>
                        </a:cubicBezTo>
                        <a:cubicBezTo>
                          <a:pt x="2276734" y="2684162"/>
                          <a:pt x="2262097" y="2666829"/>
                          <a:pt x="2118066" y="2683824"/>
                        </a:cubicBezTo>
                        <a:cubicBezTo>
                          <a:pt x="1984789" y="2678714"/>
                          <a:pt x="1693696" y="2647172"/>
                          <a:pt x="1550437" y="2683824"/>
                        </a:cubicBezTo>
                        <a:cubicBezTo>
                          <a:pt x="1425316" y="2709344"/>
                          <a:pt x="1073681" y="2692545"/>
                          <a:pt x="882639" y="2683824"/>
                        </a:cubicBezTo>
                        <a:cubicBezTo>
                          <a:pt x="697572" y="2668457"/>
                          <a:pt x="448523" y="2646387"/>
                          <a:pt x="281621" y="2683824"/>
                        </a:cubicBezTo>
                        <a:cubicBezTo>
                          <a:pt x="133539" y="2725223"/>
                          <a:pt x="-29343" y="2551404"/>
                          <a:pt x="0" y="2378351"/>
                        </a:cubicBezTo>
                        <a:cubicBezTo>
                          <a:pt x="21736" y="2154162"/>
                          <a:pt x="-4669" y="2025493"/>
                          <a:pt x="0" y="1687391"/>
                        </a:cubicBezTo>
                        <a:cubicBezTo>
                          <a:pt x="5340" y="1353200"/>
                          <a:pt x="2287" y="1337854"/>
                          <a:pt x="0" y="1058618"/>
                        </a:cubicBezTo>
                        <a:cubicBezTo>
                          <a:pt x="8124" y="764773"/>
                          <a:pt x="-29092" y="546698"/>
                          <a:pt x="0" y="305472"/>
                        </a:cubicBezTo>
                        <a:close/>
                      </a:path>
                      <a:path w="10580214" h="2683824" stroke="0" extrusionOk="0">
                        <a:moveTo>
                          <a:pt x="0" y="305472"/>
                        </a:moveTo>
                        <a:cubicBezTo>
                          <a:pt x="13838" y="137447"/>
                          <a:pt x="160197" y="-4107"/>
                          <a:pt x="281621" y="0"/>
                        </a:cubicBezTo>
                        <a:cubicBezTo>
                          <a:pt x="676239" y="2393"/>
                          <a:pt x="783613" y="12485"/>
                          <a:pt x="1049588" y="0"/>
                        </a:cubicBezTo>
                        <a:cubicBezTo>
                          <a:pt x="1338006" y="-4792"/>
                          <a:pt x="1493938" y="-35713"/>
                          <a:pt x="1617217" y="0"/>
                        </a:cubicBezTo>
                        <a:cubicBezTo>
                          <a:pt x="1771785" y="9791"/>
                          <a:pt x="1921930" y="-2687"/>
                          <a:pt x="1984506" y="0"/>
                        </a:cubicBezTo>
                        <a:cubicBezTo>
                          <a:pt x="2028037" y="15499"/>
                          <a:pt x="2337739" y="-6526"/>
                          <a:pt x="2552134" y="0"/>
                        </a:cubicBezTo>
                        <a:cubicBezTo>
                          <a:pt x="2747312" y="-6868"/>
                          <a:pt x="2804666" y="-6930"/>
                          <a:pt x="2919423" y="0"/>
                        </a:cubicBezTo>
                        <a:cubicBezTo>
                          <a:pt x="3011060" y="-40969"/>
                          <a:pt x="3582112" y="-26401"/>
                          <a:pt x="3787561" y="0"/>
                        </a:cubicBezTo>
                        <a:cubicBezTo>
                          <a:pt x="3996521" y="33923"/>
                          <a:pt x="4075383" y="5652"/>
                          <a:pt x="4255020" y="0"/>
                        </a:cubicBezTo>
                        <a:cubicBezTo>
                          <a:pt x="4418978" y="10581"/>
                          <a:pt x="4669361" y="65"/>
                          <a:pt x="5022987" y="0"/>
                        </a:cubicBezTo>
                        <a:cubicBezTo>
                          <a:pt x="5367839" y="-25784"/>
                          <a:pt x="5381495" y="-23027"/>
                          <a:pt x="5490446" y="0"/>
                        </a:cubicBezTo>
                        <a:cubicBezTo>
                          <a:pt x="5540802" y="11080"/>
                          <a:pt x="6152326" y="14137"/>
                          <a:pt x="6358583" y="0"/>
                        </a:cubicBezTo>
                        <a:cubicBezTo>
                          <a:pt x="6627483" y="-41583"/>
                          <a:pt x="6598178" y="13541"/>
                          <a:pt x="6826042" y="0"/>
                        </a:cubicBezTo>
                        <a:cubicBezTo>
                          <a:pt x="7021299" y="-20557"/>
                          <a:pt x="7342500" y="26394"/>
                          <a:pt x="7493840" y="0"/>
                        </a:cubicBezTo>
                        <a:cubicBezTo>
                          <a:pt x="7620803" y="-51753"/>
                          <a:pt x="8164977" y="-7595"/>
                          <a:pt x="8361978" y="0"/>
                        </a:cubicBezTo>
                        <a:cubicBezTo>
                          <a:pt x="8540260" y="13415"/>
                          <a:pt x="8684718" y="248"/>
                          <a:pt x="8929606" y="0"/>
                        </a:cubicBezTo>
                        <a:cubicBezTo>
                          <a:pt x="9082504" y="2098"/>
                          <a:pt x="9238994" y="3631"/>
                          <a:pt x="9497234" y="0"/>
                        </a:cubicBezTo>
                        <a:cubicBezTo>
                          <a:pt x="9733951" y="14376"/>
                          <a:pt x="10054887" y="-12416"/>
                          <a:pt x="10298592" y="0"/>
                        </a:cubicBezTo>
                        <a:cubicBezTo>
                          <a:pt x="10490944" y="-976"/>
                          <a:pt x="10597070" y="136683"/>
                          <a:pt x="10580214" y="305472"/>
                        </a:cubicBezTo>
                        <a:cubicBezTo>
                          <a:pt x="10547113" y="545143"/>
                          <a:pt x="10551616" y="697552"/>
                          <a:pt x="10580214" y="975703"/>
                        </a:cubicBezTo>
                        <a:cubicBezTo>
                          <a:pt x="10592200" y="1259912"/>
                          <a:pt x="10599181" y="1299310"/>
                          <a:pt x="10580214" y="1604476"/>
                        </a:cubicBezTo>
                        <a:cubicBezTo>
                          <a:pt x="10558233" y="1883313"/>
                          <a:pt x="10575847" y="1997744"/>
                          <a:pt x="10580214" y="2378351"/>
                        </a:cubicBezTo>
                        <a:cubicBezTo>
                          <a:pt x="10595013" y="2573054"/>
                          <a:pt x="10505648" y="2734898"/>
                          <a:pt x="10298592" y="2683824"/>
                        </a:cubicBezTo>
                        <a:cubicBezTo>
                          <a:pt x="10082119" y="2705631"/>
                          <a:pt x="9867028" y="2720191"/>
                          <a:pt x="9630794" y="2683824"/>
                        </a:cubicBezTo>
                        <a:cubicBezTo>
                          <a:pt x="9381274" y="2656692"/>
                          <a:pt x="9317760" y="2693121"/>
                          <a:pt x="9163335" y="2683824"/>
                        </a:cubicBezTo>
                        <a:cubicBezTo>
                          <a:pt x="8978930" y="2673228"/>
                          <a:pt x="8789969" y="2751195"/>
                          <a:pt x="8595707" y="2683824"/>
                        </a:cubicBezTo>
                        <a:cubicBezTo>
                          <a:pt x="8389303" y="2630839"/>
                          <a:pt x="8060451" y="2681569"/>
                          <a:pt x="7827739" y="2683824"/>
                        </a:cubicBezTo>
                        <a:cubicBezTo>
                          <a:pt x="7637113" y="2682417"/>
                          <a:pt x="7537958" y="2679486"/>
                          <a:pt x="7360281" y="2683824"/>
                        </a:cubicBezTo>
                        <a:cubicBezTo>
                          <a:pt x="7161241" y="2691728"/>
                          <a:pt x="7116732" y="2666086"/>
                          <a:pt x="6992991" y="2683824"/>
                        </a:cubicBezTo>
                        <a:cubicBezTo>
                          <a:pt x="6859183" y="2686792"/>
                          <a:pt x="6475344" y="2661539"/>
                          <a:pt x="6325193" y="2683824"/>
                        </a:cubicBezTo>
                        <a:cubicBezTo>
                          <a:pt x="6168096" y="2682994"/>
                          <a:pt x="6081302" y="2666863"/>
                          <a:pt x="5957904" y="2683824"/>
                        </a:cubicBezTo>
                        <a:cubicBezTo>
                          <a:pt x="5846936" y="2677845"/>
                          <a:pt x="5561295" y="2689420"/>
                          <a:pt x="5390276" y="2683824"/>
                        </a:cubicBezTo>
                        <a:cubicBezTo>
                          <a:pt x="5254940" y="2714979"/>
                          <a:pt x="5077184" y="2689798"/>
                          <a:pt x="4922818" y="2683824"/>
                        </a:cubicBezTo>
                        <a:cubicBezTo>
                          <a:pt x="4782449" y="2673678"/>
                          <a:pt x="4430491" y="2718589"/>
                          <a:pt x="4255020" y="2683824"/>
                        </a:cubicBezTo>
                        <a:cubicBezTo>
                          <a:pt x="4092430" y="2688388"/>
                          <a:pt x="3955779" y="2685160"/>
                          <a:pt x="3787561" y="2683824"/>
                        </a:cubicBezTo>
                        <a:cubicBezTo>
                          <a:pt x="3621936" y="2684581"/>
                          <a:pt x="3572061" y="2698035"/>
                          <a:pt x="3420272" y="2683824"/>
                        </a:cubicBezTo>
                        <a:cubicBezTo>
                          <a:pt x="3267455" y="2710463"/>
                          <a:pt x="2896902" y="2596296"/>
                          <a:pt x="2552134" y="2683824"/>
                        </a:cubicBezTo>
                        <a:cubicBezTo>
                          <a:pt x="2226396" y="2689729"/>
                          <a:pt x="1950851" y="2676609"/>
                          <a:pt x="1683997" y="2683824"/>
                        </a:cubicBezTo>
                        <a:cubicBezTo>
                          <a:pt x="1413218" y="2727913"/>
                          <a:pt x="1135351" y="2686050"/>
                          <a:pt x="916029" y="2683824"/>
                        </a:cubicBezTo>
                        <a:cubicBezTo>
                          <a:pt x="747534" y="2659291"/>
                          <a:pt x="432219" y="2711132"/>
                          <a:pt x="281621" y="2683824"/>
                        </a:cubicBezTo>
                        <a:cubicBezTo>
                          <a:pt x="141352" y="2722743"/>
                          <a:pt x="-13558" y="2517755"/>
                          <a:pt x="0" y="2378351"/>
                        </a:cubicBezTo>
                        <a:cubicBezTo>
                          <a:pt x="-5516" y="2113108"/>
                          <a:pt x="4758" y="1975346"/>
                          <a:pt x="0" y="1666663"/>
                        </a:cubicBezTo>
                        <a:cubicBezTo>
                          <a:pt x="33719" y="1339204"/>
                          <a:pt x="20236" y="1171818"/>
                          <a:pt x="0" y="954975"/>
                        </a:cubicBezTo>
                        <a:cubicBezTo>
                          <a:pt x="3384" y="791446"/>
                          <a:pt x="-6650" y="474481"/>
                          <a:pt x="0" y="305472"/>
                        </a:cubicBezTo>
                        <a:close/>
                      </a:path>
                      <a:path w="10580214" h="2683824" fill="none" stroke="0" extrusionOk="0">
                        <a:moveTo>
                          <a:pt x="0" y="305472"/>
                        </a:moveTo>
                        <a:cubicBezTo>
                          <a:pt x="25714" y="129442"/>
                          <a:pt x="134454" y="-27196"/>
                          <a:pt x="281621" y="0"/>
                        </a:cubicBezTo>
                        <a:cubicBezTo>
                          <a:pt x="492187" y="22082"/>
                          <a:pt x="598813" y="24991"/>
                          <a:pt x="849250" y="0"/>
                        </a:cubicBezTo>
                        <a:cubicBezTo>
                          <a:pt x="1121721" y="-19776"/>
                          <a:pt x="1155157" y="-5624"/>
                          <a:pt x="1316708" y="0"/>
                        </a:cubicBezTo>
                        <a:cubicBezTo>
                          <a:pt x="1491554" y="-24309"/>
                          <a:pt x="1862382" y="40024"/>
                          <a:pt x="2084676" y="0"/>
                        </a:cubicBezTo>
                        <a:cubicBezTo>
                          <a:pt x="2289980" y="-13317"/>
                          <a:pt x="2537427" y="79754"/>
                          <a:pt x="2952814" y="0"/>
                        </a:cubicBezTo>
                        <a:cubicBezTo>
                          <a:pt x="3371592" y="-23746"/>
                          <a:pt x="3464009" y="-37702"/>
                          <a:pt x="3620612" y="0"/>
                        </a:cubicBezTo>
                        <a:cubicBezTo>
                          <a:pt x="3801484" y="44048"/>
                          <a:pt x="3916270" y="11105"/>
                          <a:pt x="4188239" y="0"/>
                        </a:cubicBezTo>
                        <a:cubicBezTo>
                          <a:pt x="4469979" y="2321"/>
                          <a:pt x="4502712" y="29868"/>
                          <a:pt x="4755868" y="0"/>
                        </a:cubicBezTo>
                        <a:cubicBezTo>
                          <a:pt x="5016423" y="-19930"/>
                          <a:pt x="5081378" y="8166"/>
                          <a:pt x="5223327" y="0"/>
                        </a:cubicBezTo>
                        <a:cubicBezTo>
                          <a:pt x="5374535" y="-9895"/>
                          <a:pt x="5576511" y="8359"/>
                          <a:pt x="5690785" y="0"/>
                        </a:cubicBezTo>
                        <a:cubicBezTo>
                          <a:pt x="5788865" y="-3630"/>
                          <a:pt x="6022470" y="-5598"/>
                          <a:pt x="6158244" y="0"/>
                        </a:cubicBezTo>
                        <a:cubicBezTo>
                          <a:pt x="6321485" y="15383"/>
                          <a:pt x="6449100" y="-39879"/>
                          <a:pt x="6625702" y="0"/>
                        </a:cubicBezTo>
                        <a:cubicBezTo>
                          <a:pt x="6765402" y="25669"/>
                          <a:pt x="7309411" y="8698"/>
                          <a:pt x="7493840" y="0"/>
                        </a:cubicBezTo>
                        <a:cubicBezTo>
                          <a:pt x="7704514" y="-25012"/>
                          <a:pt x="7976200" y="-5772"/>
                          <a:pt x="8161638" y="0"/>
                        </a:cubicBezTo>
                        <a:cubicBezTo>
                          <a:pt x="8429949" y="-1510"/>
                          <a:pt x="8723707" y="-45745"/>
                          <a:pt x="9029776" y="0"/>
                        </a:cubicBezTo>
                        <a:cubicBezTo>
                          <a:pt x="9412826" y="75659"/>
                          <a:pt x="9743325" y="58745"/>
                          <a:pt x="10298592" y="0"/>
                        </a:cubicBezTo>
                        <a:cubicBezTo>
                          <a:pt x="10442251" y="-35359"/>
                          <a:pt x="10577146" y="106006"/>
                          <a:pt x="10580214" y="305472"/>
                        </a:cubicBezTo>
                        <a:cubicBezTo>
                          <a:pt x="10633582" y="418726"/>
                          <a:pt x="10532188" y="722118"/>
                          <a:pt x="10580214" y="954975"/>
                        </a:cubicBezTo>
                        <a:cubicBezTo>
                          <a:pt x="10604592" y="1205114"/>
                          <a:pt x="10533274" y="1367332"/>
                          <a:pt x="10580214" y="1625205"/>
                        </a:cubicBezTo>
                        <a:cubicBezTo>
                          <a:pt x="10561775" y="1863178"/>
                          <a:pt x="10568728" y="2183062"/>
                          <a:pt x="10580214" y="2378351"/>
                        </a:cubicBezTo>
                        <a:cubicBezTo>
                          <a:pt x="10584551" y="2597281"/>
                          <a:pt x="10482741" y="2699450"/>
                          <a:pt x="10298592" y="2683824"/>
                        </a:cubicBezTo>
                        <a:cubicBezTo>
                          <a:pt x="10107612" y="2678055"/>
                          <a:pt x="9900769" y="2690218"/>
                          <a:pt x="9730963" y="2683824"/>
                        </a:cubicBezTo>
                        <a:cubicBezTo>
                          <a:pt x="9569702" y="2697942"/>
                          <a:pt x="9372002" y="2681383"/>
                          <a:pt x="9263505" y="2683824"/>
                        </a:cubicBezTo>
                        <a:cubicBezTo>
                          <a:pt x="9189629" y="2693677"/>
                          <a:pt x="8786568" y="2660120"/>
                          <a:pt x="8495537" y="2683824"/>
                        </a:cubicBezTo>
                        <a:cubicBezTo>
                          <a:pt x="8196486" y="2693665"/>
                          <a:pt x="8133549" y="2684097"/>
                          <a:pt x="7927908" y="2683824"/>
                        </a:cubicBezTo>
                        <a:cubicBezTo>
                          <a:pt x="7714465" y="2692407"/>
                          <a:pt x="7632494" y="2668261"/>
                          <a:pt x="7360281" y="2683824"/>
                        </a:cubicBezTo>
                        <a:cubicBezTo>
                          <a:pt x="7047287" y="2739339"/>
                          <a:pt x="6830409" y="2661579"/>
                          <a:pt x="6592313" y="2683824"/>
                        </a:cubicBezTo>
                        <a:cubicBezTo>
                          <a:pt x="6377105" y="2676628"/>
                          <a:pt x="6142768" y="2695338"/>
                          <a:pt x="5724175" y="2683824"/>
                        </a:cubicBezTo>
                        <a:cubicBezTo>
                          <a:pt x="5367438" y="2693994"/>
                          <a:pt x="5202685" y="2676485"/>
                          <a:pt x="4856038" y="2683824"/>
                        </a:cubicBezTo>
                        <a:cubicBezTo>
                          <a:pt x="4490938" y="2683799"/>
                          <a:pt x="4373934" y="2662820"/>
                          <a:pt x="4188239" y="2683824"/>
                        </a:cubicBezTo>
                        <a:cubicBezTo>
                          <a:pt x="4003144" y="2688048"/>
                          <a:pt x="3855631" y="2655210"/>
                          <a:pt x="3720781" y="2683824"/>
                        </a:cubicBezTo>
                        <a:cubicBezTo>
                          <a:pt x="3557247" y="2687097"/>
                          <a:pt x="3449772" y="2690491"/>
                          <a:pt x="3253322" y="2683824"/>
                        </a:cubicBezTo>
                        <a:cubicBezTo>
                          <a:pt x="3050876" y="2662120"/>
                          <a:pt x="2906130" y="2681206"/>
                          <a:pt x="2585524" y="2683824"/>
                        </a:cubicBezTo>
                        <a:cubicBezTo>
                          <a:pt x="2279549" y="2686364"/>
                          <a:pt x="2260469" y="2665817"/>
                          <a:pt x="2118066" y="2683824"/>
                        </a:cubicBezTo>
                        <a:cubicBezTo>
                          <a:pt x="1963809" y="2689151"/>
                          <a:pt x="1685238" y="2676845"/>
                          <a:pt x="1550437" y="2683824"/>
                        </a:cubicBezTo>
                        <a:cubicBezTo>
                          <a:pt x="1457586" y="2708777"/>
                          <a:pt x="1066453" y="2695211"/>
                          <a:pt x="882639" y="2683824"/>
                        </a:cubicBezTo>
                        <a:cubicBezTo>
                          <a:pt x="685440" y="2704851"/>
                          <a:pt x="475310" y="2607222"/>
                          <a:pt x="281621" y="2683824"/>
                        </a:cubicBezTo>
                        <a:cubicBezTo>
                          <a:pt x="151124" y="2753238"/>
                          <a:pt x="2441" y="2613047"/>
                          <a:pt x="0" y="2378351"/>
                        </a:cubicBezTo>
                        <a:cubicBezTo>
                          <a:pt x="32845" y="2141966"/>
                          <a:pt x="-16913" y="2020028"/>
                          <a:pt x="0" y="1687391"/>
                        </a:cubicBezTo>
                        <a:cubicBezTo>
                          <a:pt x="6052" y="1355532"/>
                          <a:pt x="3509" y="1340720"/>
                          <a:pt x="0" y="1058618"/>
                        </a:cubicBezTo>
                        <a:cubicBezTo>
                          <a:pt x="-33994" y="758860"/>
                          <a:pt x="6158" y="510757"/>
                          <a:pt x="0" y="305472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83508"/>
            <a:endParaRPr lang="th-TH" sz="3284" dirty="0">
              <a:solidFill>
                <a:prstClr val="white"/>
              </a:solidFill>
              <a:latin typeface="MN ONIGIRI" pitchFamily="2" charset="0"/>
              <a:cs typeface="MN ONIGIRI" pitchFamily="2" charset="0"/>
            </a:endParaRPr>
          </a:p>
        </p:txBody>
      </p:sp>
      <p:sp>
        <p:nvSpPr>
          <p:cNvPr id="5" name="สี่เหลี่ยมผืนผ้า 4">
            <a:extLst>
              <a:ext uri="{FF2B5EF4-FFF2-40B4-BE49-F238E27FC236}">
                <a16:creationId xmlns:a16="http://schemas.microsoft.com/office/drawing/2014/main" id="{2BA30E2B-3A40-40CB-1D68-C828C95DBAF6}"/>
              </a:ext>
            </a:extLst>
          </p:cNvPr>
          <p:cNvSpPr/>
          <p:nvPr/>
        </p:nvSpPr>
        <p:spPr>
          <a:xfrm>
            <a:off x="1989529" y="222799"/>
            <a:ext cx="8496237" cy="18697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h-TH" sz="8400" b="1" dirty="0">
                <a:ln>
                  <a:solidFill>
                    <a:schemeClr val="tx1"/>
                  </a:solidFill>
                </a:ln>
                <a:solidFill>
                  <a:srgbClr val="F896CA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ส</a:t>
            </a:r>
            <a:r>
              <a:rPr lang="th-TH" sz="8400" b="1" dirty="0">
                <a:ln>
                  <a:solidFill>
                    <a:schemeClr val="tx1"/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า</a:t>
            </a:r>
            <a:r>
              <a:rPr lang="th-TH" sz="8400" b="1" dirty="0">
                <a:ln>
                  <a:solidFill>
                    <a:schemeClr val="tx1"/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ร</a:t>
            </a:r>
            <a:r>
              <a:rPr lang="th-TH" sz="8400" b="1" dirty="0">
                <a:ln>
                  <a:solidFill>
                    <a:schemeClr val="tx1"/>
                  </a:solidFill>
                </a:ln>
                <a:solidFill>
                  <a:srgbClr val="F1BBA9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ล</a:t>
            </a:r>
            <a:r>
              <a:rPr lang="th-TH" sz="8400" b="1" dirty="0">
                <a:ln>
                  <a:solidFill>
                    <a:schemeClr val="tx1"/>
                  </a:solidFill>
                </a:ln>
                <a:solidFill>
                  <a:srgbClr val="FFEE93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ะ</a:t>
            </a:r>
            <a:r>
              <a:rPr lang="th-TH" sz="8400" b="1" dirty="0">
                <a:ln>
                  <a:solidFill>
                    <a:schemeClr val="tx1"/>
                  </a:solidFill>
                </a:ln>
                <a:solidFill>
                  <a:srgbClr val="D3D5FF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ล</a:t>
            </a:r>
            <a:r>
              <a:rPr lang="th-TH" sz="8400" b="1" dirty="0">
                <a:ln>
                  <a:solidFill>
                    <a:schemeClr val="tx1"/>
                  </a:solidFill>
                </a:ln>
                <a:solidFill>
                  <a:schemeClr val="accent5">
                    <a:lumMod val="40000"/>
                    <a:lumOff val="60000"/>
                  </a:schemeClr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า</a:t>
            </a:r>
            <a:r>
              <a:rPr lang="th-TH" sz="8400" b="1" dirty="0">
                <a:ln>
                  <a:solidFill>
                    <a:schemeClr val="tx1"/>
                  </a:solidFill>
                </a:ln>
                <a:solidFill>
                  <a:srgbClr val="FBC5C6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ย</a:t>
            </a:r>
            <a:r>
              <a:rPr lang="en-US" sz="8400" b="1" dirty="0">
                <a:ln>
                  <a:solidFill>
                    <a:schemeClr val="tx1"/>
                  </a:solidFill>
                </a:ln>
                <a:solidFill>
                  <a:srgbClr val="FBC5C6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 </a:t>
            </a:r>
            <a:r>
              <a:rPr lang="en-US" sz="8400" b="1" dirty="0">
                <a:ln>
                  <a:solidFill>
                    <a:schemeClr val="tx1"/>
                  </a:solidFill>
                </a:ln>
                <a:solidFill>
                  <a:srgbClr val="F897CB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(</a:t>
            </a:r>
            <a:r>
              <a:rPr lang="en-US" sz="8400" b="1" dirty="0">
                <a:ln>
                  <a:solidFill>
                    <a:schemeClr val="tx1"/>
                  </a:solidFill>
                </a:ln>
                <a:solidFill>
                  <a:srgbClr val="F5B183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s</a:t>
            </a:r>
            <a:r>
              <a:rPr lang="en-US" sz="8400" b="1" dirty="0">
                <a:ln>
                  <a:solidFill>
                    <a:schemeClr val="tx1"/>
                  </a:solidFill>
                </a:ln>
                <a:solidFill>
                  <a:srgbClr val="A9D18E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o</a:t>
            </a:r>
            <a:r>
              <a:rPr lang="en-US" sz="8400" b="1" dirty="0">
                <a:ln>
                  <a:solidFill>
                    <a:schemeClr val="tx1"/>
                  </a:solidFill>
                </a:ln>
                <a:solidFill>
                  <a:srgbClr val="F2BBA9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l</a:t>
            </a:r>
            <a:r>
              <a:rPr lang="en-US" sz="8400" b="1" dirty="0">
                <a:ln>
                  <a:solidFill>
                    <a:schemeClr val="tx1"/>
                  </a:solidFill>
                </a:ln>
                <a:solidFill>
                  <a:srgbClr val="FFEF94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u</a:t>
            </a:r>
            <a:r>
              <a:rPr lang="en-US" sz="8400" b="1" dirty="0">
                <a:ln>
                  <a:solidFill>
                    <a:schemeClr val="tx1"/>
                  </a:solidFill>
                </a:ln>
                <a:solidFill>
                  <a:srgbClr val="D3D5FF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t</a:t>
            </a:r>
            <a:r>
              <a:rPr lang="en-US" sz="8400" b="1" dirty="0">
                <a:ln>
                  <a:solidFill>
                    <a:schemeClr val="tx1"/>
                  </a:solidFill>
                </a:ln>
                <a:solidFill>
                  <a:srgbClr val="BDD7EF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i</a:t>
            </a:r>
            <a:r>
              <a:rPr lang="en-US" sz="8400" b="1" dirty="0">
                <a:ln>
                  <a:solidFill>
                    <a:schemeClr val="tx1"/>
                  </a:solidFill>
                </a:ln>
                <a:solidFill>
                  <a:srgbClr val="FBC5C6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o</a:t>
            </a:r>
            <a:r>
              <a:rPr lang="en-US" sz="8400" b="1" dirty="0">
                <a:ln>
                  <a:solidFill>
                    <a:schemeClr val="tx1"/>
                  </a:solidFill>
                </a:ln>
                <a:solidFill>
                  <a:srgbClr val="F897CB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n</a:t>
            </a:r>
            <a:r>
              <a:rPr lang="en-US" sz="8400" b="1" dirty="0">
                <a:ln>
                  <a:solidFill>
                    <a:schemeClr val="tx1"/>
                  </a:solidFill>
                </a:ln>
                <a:solidFill>
                  <a:srgbClr val="F5B183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)</a:t>
            </a:r>
            <a:r>
              <a:rPr lang="en-US" sz="8400" b="1" dirty="0">
                <a:ln>
                  <a:solidFill>
                    <a:schemeClr val="tx1"/>
                  </a:solidFill>
                </a:ln>
                <a:solidFill>
                  <a:srgbClr val="FBC5C6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 </a:t>
            </a:r>
            <a:endParaRPr lang="th-TH" sz="8400" dirty="0">
              <a:ln>
                <a:solidFill>
                  <a:schemeClr val="tx1"/>
                </a:solidFill>
              </a:ln>
              <a:solidFill>
                <a:srgbClr val="FBC5C6"/>
              </a:solidFill>
              <a:latin typeface="FC Crayon [Non-commercial] Reg" pitchFamily="2" charset="-34"/>
              <a:ea typeface="NURA-ANAYA-V1" panose="02000503000000000000" pitchFamily="2" charset="-34"/>
              <a:cs typeface="FC Crayon [Non-commercial] Reg" pitchFamily="2" charset="-34"/>
            </a:endParaRPr>
          </a:p>
        </p:txBody>
      </p:sp>
      <p:sp>
        <p:nvSpPr>
          <p:cNvPr id="9" name="กล่องข้อความ 8">
            <a:extLst>
              <a:ext uri="{FF2B5EF4-FFF2-40B4-BE49-F238E27FC236}">
                <a16:creationId xmlns:a16="http://schemas.microsoft.com/office/drawing/2014/main" id="{593FFE21-7A01-A725-C7EC-DB8A72C44F3D}"/>
              </a:ext>
            </a:extLst>
          </p:cNvPr>
          <p:cNvSpPr txBox="1"/>
          <p:nvPr/>
        </p:nvSpPr>
        <p:spPr>
          <a:xfrm>
            <a:off x="3189648" y="1921480"/>
            <a:ext cx="6096000" cy="6848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h-TH" sz="2800" dirty="0">
                <a:latin typeface="FC Crayon [Non-commercial] Reg" pitchFamily="2" charset="-34"/>
                <a:cs typeface="FC Crayon [Non-commercial] Reg" pitchFamily="2" charset="-34"/>
              </a:rPr>
              <a:t>หน่วยของความเข้มข้น </a:t>
            </a:r>
            <a:r>
              <a:rPr lang="en-US" sz="2800" dirty="0">
                <a:latin typeface="FC Crayon [Non-commercial] Reg" pitchFamily="2" charset="-34"/>
                <a:cs typeface="FC Crayon [Non-commercial] Reg" pitchFamily="2" charset="-34"/>
              </a:rPr>
              <a:t>(</a:t>
            </a:r>
            <a:r>
              <a:rPr lang="th-TH" sz="2800" dirty="0">
                <a:latin typeface="FC Crayon [Non-commercial] Reg" pitchFamily="2" charset="-34"/>
                <a:cs typeface="FC Crayon [Non-commercial] Reg" pitchFamily="2" charset="-34"/>
              </a:rPr>
              <a:t>ความเข้มข้นในหน่วยร้อยละ</a:t>
            </a:r>
            <a:r>
              <a:rPr lang="en-US" sz="2800" dirty="0">
                <a:latin typeface="FC Crayon [Non-commercial] Reg" pitchFamily="2" charset="-34"/>
                <a:cs typeface="FC Crayon [Non-commercial] Reg" pitchFamily="2" charset="-34"/>
              </a:rPr>
              <a:t>)</a:t>
            </a:r>
          </a:p>
        </p:txBody>
      </p:sp>
      <p:sp>
        <p:nvSpPr>
          <p:cNvPr id="21" name="กล่องข้อความ 20">
            <a:extLst>
              <a:ext uri="{FF2B5EF4-FFF2-40B4-BE49-F238E27FC236}">
                <a16:creationId xmlns:a16="http://schemas.microsoft.com/office/drawing/2014/main" id="{0738F198-BB30-DDED-96C6-29EE9B05D007}"/>
              </a:ext>
            </a:extLst>
          </p:cNvPr>
          <p:cNvSpPr txBox="1"/>
          <p:nvPr/>
        </p:nvSpPr>
        <p:spPr>
          <a:xfrm>
            <a:off x="794018" y="3807593"/>
            <a:ext cx="84916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สารละลายด่างทับทิม (</a:t>
            </a:r>
            <a:r>
              <a:rPr lang="en" sz="2400" dirty="0">
                <a:latin typeface="FC Crayon [Non-commercial] Reg" pitchFamily="2" charset="-34"/>
                <a:cs typeface="FC Crayon [Non-commercial] Reg" pitchFamily="2" charset="-34"/>
              </a:rPr>
              <a:t>KMnO</a:t>
            </a:r>
            <a:r>
              <a:rPr lang="en" sz="2400" baseline="-25000" dirty="0">
                <a:latin typeface="FC Crayon [Non-commercial] Reg" pitchFamily="2" charset="-34"/>
                <a:cs typeface="FC Crayon [Non-commercial] Reg" pitchFamily="2" charset="-34"/>
              </a:rPr>
              <a:t>4</a:t>
            </a:r>
            <a:r>
              <a:rPr lang="en" sz="2400" dirty="0">
                <a:latin typeface="FC Crayon [Non-commercial] Reg" pitchFamily="2" charset="-34"/>
                <a:cs typeface="FC Crayon [Non-commercial] Reg" pitchFamily="2" charset="-34"/>
              </a:rPr>
              <a:t>) </a:t>
            </a:r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เข้มข้น </a:t>
            </a:r>
            <a:r>
              <a:rPr lang="th-TH" sz="2400" dirty="0">
                <a:solidFill>
                  <a:srgbClr val="BAC2FF"/>
                </a:solidFill>
                <a:latin typeface="FC Crayon [Non-commercial] Reg" pitchFamily="2" charset="-34"/>
                <a:cs typeface="FC Crayon [Non-commercial] Reg" pitchFamily="2" charset="-34"/>
              </a:rPr>
              <a:t>ร้อยละ 10 โดยมวลต่อปริมาตร </a:t>
            </a:r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(10 %</a:t>
            </a:r>
            <a:r>
              <a:rPr lang="en" sz="2400" dirty="0">
                <a:latin typeface="FC Crayon [Non-commercial] Reg" pitchFamily="2" charset="-34"/>
                <a:cs typeface="FC Crayon [Non-commercial] Reg" pitchFamily="2" charset="-34"/>
              </a:rPr>
              <a:t>w/v)</a:t>
            </a:r>
            <a:endParaRPr lang="th-TH" sz="2400" dirty="0">
              <a:latin typeface="FC Crayon [Non-commercial] Reg" pitchFamily="2" charset="-34"/>
              <a:cs typeface="FC Crayon [Non-commercial] Reg" pitchFamily="2" charset="-34"/>
            </a:endParaRPr>
          </a:p>
        </p:txBody>
      </p:sp>
      <p:grpSp>
        <p:nvGrpSpPr>
          <p:cNvPr id="22" name="กลุ่ม 21">
            <a:extLst>
              <a:ext uri="{FF2B5EF4-FFF2-40B4-BE49-F238E27FC236}">
                <a16:creationId xmlns:a16="http://schemas.microsoft.com/office/drawing/2014/main" id="{ADF8E530-226D-6E47-D722-C1D5A8C59D9B}"/>
              </a:ext>
            </a:extLst>
          </p:cNvPr>
          <p:cNvGrpSpPr/>
          <p:nvPr/>
        </p:nvGrpSpPr>
        <p:grpSpPr>
          <a:xfrm>
            <a:off x="516557" y="2781706"/>
            <a:ext cx="5788814" cy="684803"/>
            <a:chOff x="1776549" y="3086598"/>
            <a:chExt cx="3173631" cy="684803"/>
          </a:xfrm>
        </p:grpSpPr>
        <p:sp>
          <p:nvSpPr>
            <p:cNvPr id="23" name="สี่เหลี่ยมผืนผ้ามุมมน 4">
              <a:extLst>
                <a:ext uri="{FF2B5EF4-FFF2-40B4-BE49-F238E27FC236}">
                  <a16:creationId xmlns:a16="http://schemas.microsoft.com/office/drawing/2014/main" id="{92E4E634-54B4-13DF-84C6-DD9A1D34723F}"/>
                </a:ext>
              </a:extLst>
            </p:cNvPr>
            <p:cNvSpPr/>
            <p:nvPr/>
          </p:nvSpPr>
          <p:spPr>
            <a:xfrm>
              <a:off x="2259239" y="3086598"/>
              <a:ext cx="2193215" cy="684803"/>
            </a:xfrm>
            <a:custGeom>
              <a:avLst/>
              <a:gdLst>
                <a:gd name="connsiteX0" fmla="*/ 0 w 2193215"/>
                <a:gd name="connsiteY0" fmla="*/ 77944 h 684803"/>
                <a:gd name="connsiteX1" fmla="*/ 58378 w 2193215"/>
                <a:gd name="connsiteY1" fmla="*/ 0 h 684803"/>
                <a:gd name="connsiteX2" fmla="*/ 176044 w 2193215"/>
                <a:gd name="connsiteY2" fmla="*/ 0 h 684803"/>
                <a:gd name="connsiteX3" fmla="*/ 272945 w 2193215"/>
                <a:gd name="connsiteY3" fmla="*/ 0 h 684803"/>
                <a:gd name="connsiteX4" fmla="*/ 432140 w 2193215"/>
                <a:gd name="connsiteY4" fmla="*/ 0 h 684803"/>
                <a:gd name="connsiteX5" fmla="*/ 612100 w 2193215"/>
                <a:gd name="connsiteY5" fmla="*/ 0 h 684803"/>
                <a:gd name="connsiteX6" fmla="*/ 750531 w 2193215"/>
                <a:gd name="connsiteY6" fmla="*/ 0 h 684803"/>
                <a:gd name="connsiteX7" fmla="*/ 868196 w 2193215"/>
                <a:gd name="connsiteY7" fmla="*/ 0 h 684803"/>
                <a:gd name="connsiteX8" fmla="*/ 985862 w 2193215"/>
                <a:gd name="connsiteY8" fmla="*/ 0 h 684803"/>
                <a:gd name="connsiteX9" fmla="*/ 1082764 w 2193215"/>
                <a:gd name="connsiteY9" fmla="*/ 0 h 684803"/>
                <a:gd name="connsiteX10" fmla="*/ 1179665 w 2193215"/>
                <a:gd name="connsiteY10" fmla="*/ 0 h 684803"/>
                <a:gd name="connsiteX11" fmla="*/ 1276567 w 2193215"/>
                <a:gd name="connsiteY11" fmla="*/ 0 h 684803"/>
                <a:gd name="connsiteX12" fmla="*/ 1373468 w 2193215"/>
                <a:gd name="connsiteY12" fmla="*/ 0 h 684803"/>
                <a:gd name="connsiteX13" fmla="*/ 1553427 w 2193215"/>
                <a:gd name="connsiteY13" fmla="*/ 0 h 684803"/>
                <a:gd name="connsiteX14" fmla="*/ 1691858 w 2193215"/>
                <a:gd name="connsiteY14" fmla="*/ 0 h 684803"/>
                <a:gd name="connsiteX15" fmla="*/ 1871818 w 2193215"/>
                <a:gd name="connsiteY15" fmla="*/ 0 h 684803"/>
                <a:gd name="connsiteX16" fmla="*/ 2134836 w 2193215"/>
                <a:gd name="connsiteY16" fmla="*/ 0 h 684803"/>
                <a:gd name="connsiteX17" fmla="*/ 2193215 w 2193215"/>
                <a:gd name="connsiteY17" fmla="*/ 77944 h 684803"/>
                <a:gd name="connsiteX18" fmla="*/ 2193215 w 2193215"/>
                <a:gd name="connsiteY18" fmla="*/ 243670 h 684803"/>
                <a:gd name="connsiteX19" fmla="*/ 2193215 w 2193215"/>
                <a:gd name="connsiteY19" fmla="*/ 414686 h 684803"/>
                <a:gd name="connsiteX20" fmla="*/ 2193215 w 2193215"/>
                <a:gd name="connsiteY20" fmla="*/ 606858 h 684803"/>
                <a:gd name="connsiteX21" fmla="*/ 2134836 w 2193215"/>
                <a:gd name="connsiteY21" fmla="*/ 684803 h 684803"/>
                <a:gd name="connsiteX22" fmla="*/ 2017170 w 2193215"/>
                <a:gd name="connsiteY22" fmla="*/ 684803 h 684803"/>
                <a:gd name="connsiteX23" fmla="*/ 1920269 w 2193215"/>
                <a:gd name="connsiteY23" fmla="*/ 684803 h 684803"/>
                <a:gd name="connsiteX24" fmla="*/ 1761073 w 2193215"/>
                <a:gd name="connsiteY24" fmla="*/ 684803 h 684803"/>
                <a:gd name="connsiteX25" fmla="*/ 1643407 w 2193215"/>
                <a:gd name="connsiteY25" fmla="*/ 684803 h 684803"/>
                <a:gd name="connsiteX26" fmla="*/ 1525742 w 2193215"/>
                <a:gd name="connsiteY26" fmla="*/ 684803 h 684803"/>
                <a:gd name="connsiteX27" fmla="*/ 1366546 w 2193215"/>
                <a:gd name="connsiteY27" fmla="*/ 684803 h 684803"/>
                <a:gd name="connsiteX28" fmla="*/ 1186586 w 2193215"/>
                <a:gd name="connsiteY28" fmla="*/ 684803 h 684803"/>
                <a:gd name="connsiteX29" fmla="*/ 1006627 w 2193215"/>
                <a:gd name="connsiteY29" fmla="*/ 684803 h 684803"/>
                <a:gd name="connsiteX30" fmla="*/ 868196 w 2193215"/>
                <a:gd name="connsiteY30" fmla="*/ 684803 h 684803"/>
                <a:gd name="connsiteX31" fmla="*/ 771295 w 2193215"/>
                <a:gd name="connsiteY31" fmla="*/ 684803 h 684803"/>
                <a:gd name="connsiteX32" fmla="*/ 674393 w 2193215"/>
                <a:gd name="connsiteY32" fmla="*/ 684803 h 684803"/>
                <a:gd name="connsiteX33" fmla="*/ 535963 w 2193215"/>
                <a:gd name="connsiteY33" fmla="*/ 684803 h 684803"/>
                <a:gd name="connsiteX34" fmla="*/ 439062 w 2193215"/>
                <a:gd name="connsiteY34" fmla="*/ 684803 h 684803"/>
                <a:gd name="connsiteX35" fmla="*/ 321396 w 2193215"/>
                <a:gd name="connsiteY35" fmla="*/ 684803 h 684803"/>
                <a:gd name="connsiteX36" fmla="*/ 182965 w 2193215"/>
                <a:gd name="connsiteY36" fmla="*/ 684803 h 684803"/>
                <a:gd name="connsiteX37" fmla="*/ 58378 w 2193215"/>
                <a:gd name="connsiteY37" fmla="*/ 684803 h 684803"/>
                <a:gd name="connsiteX38" fmla="*/ 0 w 2193215"/>
                <a:gd name="connsiteY38" fmla="*/ 606858 h 684803"/>
                <a:gd name="connsiteX39" fmla="*/ 0 w 2193215"/>
                <a:gd name="connsiteY39" fmla="*/ 430553 h 684803"/>
                <a:gd name="connsiteX40" fmla="*/ 0 w 2193215"/>
                <a:gd name="connsiteY40" fmla="*/ 270116 h 684803"/>
                <a:gd name="connsiteX41" fmla="*/ 0 w 2193215"/>
                <a:gd name="connsiteY41" fmla="*/ 77944 h 684803"/>
                <a:gd name="connsiteX0" fmla="*/ 0 w 2193215"/>
                <a:gd name="connsiteY0" fmla="*/ 77944 h 684803"/>
                <a:gd name="connsiteX1" fmla="*/ 58378 w 2193215"/>
                <a:gd name="connsiteY1" fmla="*/ 0 h 684803"/>
                <a:gd name="connsiteX2" fmla="*/ 217573 w 2193215"/>
                <a:gd name="connsiteY2" fmla="*/ 0 h 684803"/>
                <a:gd name="connsiteX3" fmla="*/ 335239 w 2193215"/>
                <a:gd name="connsiteY3" fmla="*/ 0 h 684803"/>
                <a:gd name="connsiteX4" fmla="*/ 411375 w 2193215"/>
                <a:gd name="connsiteY4" fmla="*/ 0 h 684803"/>
                <a:gd name="connsiteX5" fmla="*/ 529041 w 2193215"/>
                <a:gd name="connsiteY5" fmla="*/ 0 h 684803"/>
                <a:gd name="connsiteX6" fmla="*/ 605178 w 2193215"/>
                <a:gd name="connsiteY6" fmla="*/ 0 h 684803"/>
                <a:gd name="connsiteX7" fmla="*/ 785138 w 2193215"/>
                <a:gd name="connsiteY7" fmla="*/ 0 h 684803"/>
                <a:gd name="connsiteX8" fmla="*/ 882040 w 2193215"/>
                <a:gd name="connsiteY8" fmla="*/ 0 h 684803"/>
                <a:gd name="connsiteX9" fmla="*/ 1041234 w 2193215"/>
                <a:gd name="connsiteY9" fmla="*/ 0 h 684803"/>
                <a:gd name="connsiteX10" fmla="*/ 1138136 w 2193215"/>
                <a:gd name="connsiteY10" fmla="*/ 0 h 684803"/>
                <a:gd name="connsiteX11" fmla="*/ 1318095 w 2193215"/>
                <a:gd name="connsiteY11" fmla="*/ 0 h 684803"/>
                <a:gd name="connsiteX12" fmla="*/ 1414997 w 2193215"/>
                <a:gd name="connsiteY12" fmla="*/ 0 h 684803"/>
                <a:gd name="connsiteX13" fmla="*/ 1553427 w 2193215"/>
                <a:gd name="connsiteY13" fmla="*/ 0 h 684803"/>
                <a:gd name="connsiteX14" fmla="*/ 1733387 w 2193215"/>
                <a:gd name="connsiteY14" fmla="*/ 0 h 684803"/>
                <a:gd name="connsiteX15" fmla="*/ 1851053 w 2193215"/>
                <a:gd name="connsiteY15" fmla="*/ 0 h 684803"/>
                <a:gd name="connsiteX16" fmla="*/ 1968719 w 2193215"/>
                <a:gd name="connsiteY16" fmla="*/ 0 h 684803"/>
                <a:gd name="connsiteX17" fmla="*/ 2134836 w 2193215"/>
                <a:gd name="connsiteY17" fmla="*/ 0 h 684803"/>
                <a:gd name="connsiteX18" fmla="*/ 2193215 w 2193215"/>
                <a:gd name="connsiteY18" fmla="*/ 77944 h 684803"/>
                <a:gd name="connsiteX19" fmla="*/ 2193215 w 2193215"/>
                <a:gd name="connsiteY19" fmla="*/ 248959 h 684803"/>
                <a:gd name="connsiteX20" fmla="*/ 2193215 w 2193215"/>
                <a:gd name="connsiteY20" fmla="*/ 409397 h 684803"/>
                <a:gd name="connsiteX21" fmla="*/ 2193215 w 2193215"/>
                <a:gd name="connsiteY21" fmla="*/ 606858 h 684803"/>
                <a:gd name="connsiteX22" fmla="*/ 2134836 w 2193215"/>
                <a:gd name="connsiteY22" fmla="*/ 684803 h 684803"/>
                <a:gd name="connsiteX23" fmla="*/ 1996405 w 2193215"/>
                <a:gd name="connsiteY23" fmla="*/ 684803 h 684803"/>
                <a:gd name="connsiteX24" fmla="*/ 1899504 w 2193215"/>
                <a:gd name="connsiteY24" fmla="*/ 684803 h 684803"/>
                <a:gd name="connsiteX25" fmla="*/ 1781838 w 2193215"/>
                <a:gd name="connsiteY25" fmla="*/ 684803 h 684803"/>
                <a:gd name="connsiteX26" fmla="*/ 1622643 w 2193215"/>
                <a:gd name="connsiteY26" fmla="*/ 684803 h 684803"/>
                <a:gd name="connsiteX27" fmla="*/ 1525742 w 2193215"/>
                <a:gd name="connsiteY27" fmla="*/ 684803 h 684803"/>
                <a:gd name="connsiteX28" fmla="*/ 1449604 w 2193215"/>
                <a:gd name="connsiteY28" fmla="*/ 684803 h 684803"/>
                <a:gd name="connsiteX29" fmla="*/ 1311174 w 2193215"/>
                <a:gd name="connsiteY29" fmla="*/ 684803 h 684803"/>
                <a:gd name="connsiteX30" fmla="*/ 1235037 w 2193215"/>
                <a:gd name="connsiteY30" fmla="*/ 684803 h 684803"/>
                <a:gd name="connsiteX31" fmla="*/ 1117371 w 2193215"/>
                <a:gd name="connsiteY31" fmla="*/ 684803 h 684803"/>
                <a:gd name="connsiteX32" fmla="*/ 1020470 w 2193215"/>
                <a:gd name="connsiteY32" fmla="*/ 684803 h 684803"/>
                <a:gd name="connsiteX33" fmla="*/ 882040 w 2193215"/>
                <a:gd name="connsiteY33" fmla="*/ 684803 h 684803"/>
                <a:gd name="connsiteX34" fmla="*/ 785138 w 2193215"/>
                <a:gd name="connsiteY34" fmla="*/ 684803 h 684803"/>
                <a:gd name="connsiteX35" fmla="*/ 709001 w 2193215"/>
                <a:gd name="connsiteY35" fmla="*/ 684803 h 684803"/>
                <a:gd name="connsiteX36" fmla="*/ 529041 w 2193215"/>
                <a:gd name="connsiteY36" fmla="*/ 684803 h 684803"/>
                <a:gd name="connsiteX37" fmla="*/ 349082 w 2193215"/>
                <a:gd name="connsiteY37" fmla="*/ 684803 h 684803"/>
                <a:gd name="connsiteX38" fmla="*/ 189887 w 2193215"/>
                <a:gd name="connsiteY38" fmla="*/ 684803 h 684803"/>
                <a:gd name="connsiteX39" fmla="*/ 58378 w 2193215"/>
                <a:gd name="connsiteY39" fmla="*/ 684803 h 684803"/>
                <a:gd name="connsiteX40" fmla="*/ 0 w 2193215"/>
                <a:gd name="connsiteY40" fmla="*/ 606858 h 684803"/>
                <a:gd name="connsiteX41" fmla="*/ 0 w 2193215"/>
                <a:gd name="connsiteY41" fmla="*/ 425264 h 684803"/>
                <a:gd name="connsiteX42" fmla="*/ 0 w 2193215"/>
                <a:gd name="connsiteY42" fmla="*/ 243670 h 684803"/>
                <a:gd name="connsiteX43" fmla="*/ 0 w 2193215"/>
                <a:gd name="connsiteY43" fmla="*/ 77944 h 684803"/>
                <a:gd name="connsiteX0" fmla="*/ 0 w 2193215"/>
                <a:gd name="connsiteY0" fmla="*/ 77944 h 684803"/>
                <a:gd name="connsiteX1" fmla="*/ 58378 w 2193215"/>
                <a:gd name="connsiteY1" fmla="*/ 0 h 684803"/>
                <a:gd name="connsiteX2" fmla="*/ 176044 w 2193215"/>
                <a:gd name="connsiteY2" fmla="*/ 0 h 684803"/>
                <a:gd name="connsiteX3" fmla="*/ 272945 w 2193215"/>
                <a:gd name="connsiteY3" fmla="*/ 0 h 684803"/>
                <a:gd name="connsiteX4" fmla="*/ 432140 w 2193215"/>
                <a:gd name="connsiteY4" fmla="*/ 0 h 684803"/>
                <a:gd name="connsiteX5" fmla="*/ 612100 w 2193215"/>
                <a:gd name="connsiteY5" fmla="*/ 0 h 684803"/>
                <a:gd name="connsiteX6" fmla="*/ 750531 w 2193215"/>
                <a:gd name="connsiteY6" fmla="*/ 0 h 684803"/>
                <a:gd name="connsiteX7" fmla="*/ 868196 w 2193215"/>
                <a:gd name="connsiteY7" fmla="*/ 0 h 684803"/>
                <a:gd name="connsiteX8" fmla="*/ 985862 w 2193215"/>
                <a:gd name="connsiteY8" fmla="*/ 0 h 684803"/>
                <a:gd name="connsiteX9" fmla="*/ 1082764 w 2193215"/>
                <a:gd name="connsiteY9" fmla="*/ 0 h 684803"/>
                <a:gd name="connsiteX10" fmla="*/ 1179665 w 2193215"/>
                <a:gd name="connsiteY10" fmla="*/ 0 h 684803"/>
                <a:gd name="connsiteX11" fmla="*/ 1276567 w 2193215"/>
                <a:gd name="connsiteY11" fmla="*/ 0 h 684803"/>
                <a:gd name="connsiteX12" fmla="*/ 1373468 w 2193215"/>
                <a:gd name="connsiteY12" fmla="*/ 0 h 684803"/>
                <a:gd name="connsiteX13" fmla="*/ 1553427 w 2193215"/>
                <a:gd name="connsiteY13" fmla="*/ 0 h 684803"/>
                <a:gd name="connsiteX14" fmla="*/ 1691858 w 2193215"/>
                <a:gd name="connsiteY14" fmla="*/ 0 h 684803"/>
                <a:gd name="connsiteX15" fmla="*/ 1871818 w 2193215"/>
                <a:gd name="connsiteY15" fmla="*/ 0 h 684803"/>
                <a:gd name="connsiteX16" fmla="*/ 2134836 w 2193215"/>
                <a:gd name="connsiteY16" fmla="*/ 0 h 684803"/>
                <a:gd name="connsiteX17" fmla="*/ 2193215 w 2193215"/>
                <a:gd name="connsiteY17" fmla="*/ 77944 h 684803"/>
                <a:gd name="connsiteX18" fmla="*/ 2193215 w 2193215"/>
                <a:gd name="connsiteY18" fmla="*/ 243670 h 684803"/>
                <a:gd name="connsiteX19" fmla="*/ 2193215 w 2193215"/>
                <a:gd name="connsiteY19" fmla="*/ 414686 h 684803"/>
                <a:gd name="connsiteX20" fmla="*/ 2193215 w 2193215"/>
                <a:gd name="connsiteY20" fmla="*/ 606858 h 684803"/>
                <a:gd name="connsiteX21" fmla="*/ 2134836 w 2193215"/>
                <a:gd name="connsiteY21" fmla="*/ 684803 h 684803"/>
                <a:gd name="connsiteX22" fmla="*/ 2017170 w 2193215"/>
                <a:gd name="connsiteY22" fmla="*/ 684803 h 684803"/>
                <a:gd name="connsiteX23" fmla="*/ 1920269 w 2193215"/>
                <a:gd name="connsiteY23" fmla="*/ 684803 h 684803"/>
                <a:gd name="connsiteX24" fmla="*/ 1761073 w 2193215"/>
                <a:gd name="connsiteY24" fmla="*/ 684803 h 684803"/>
                <a:gd name="connsiteX25" fmla="*/ 1643407 w 2193215"/>
                <a:gd name="connsiteY25" fmla="*/ 684803 h 684803"/>
                <a:gd name="connsiteX26" fmla="*/ 1525742 w 2193215"/>
                <a:gd name="connsiteY26" fmla="*/ 684803 h 684803"/>
                <a:gd name="connsiteX27" fmla="*/ 1366546 w 2193215"/>
                <a:gd name="connsiteY27" fmla="*/ 684803 h 684803"/>
                <a:gd name="connsiteX28" fmla="*/ 1186586 w 2193215"/>
                <a:gd name="connsiteY28" fmla="*/ 684803 h 684803"/>
                <a:gd name="connsiteX29" fmla="*/ 1006627 w 2193215"/>
                <a:gd name="connsiteY29" fmla="*/ 684803 h 684803"/>
                <a:gd name="connsiteX30" fmla="*/ 868196 w 2193215"/>
                <a:gd name="connsiteY30" fmla="*/ 684803 h 684803"/>
                <a:gd name="connsiteX31" fmla="*/ 771295 w 2193215"/>
                <a:gd name="connsiteY31" fmla="*/ 684803 h 684803"/>
                <a:gd name="connsiteX32" fmla="*/ 674393 w 2193215"/>
                <a:gd name="connsiteY32" fmla="*/ 684803 h 684803"/>
                <a:gd name="connsiteX33" fmla="*/ 535963 w 2193215"/>
                <a:gd name="connsiteY33" fmla="*/ 684803 h 684803"/>
                <a:gd name="connsiteX34" fmla="*/ 439062 w 2193215"/>
                <a:gd name="connsiteY34" fmla="*/ 684803 h 684803"/>
                <a:gd name="connsiteX35" fmla="*/ 321396 w 2193215"/>
                <a:gd name="connsiteY35" fmla="*/ 684803 h 684803"/>
                <a:gd name="connsiteX36" fmla="*/ 182965 w 2193215"/>
                <a:gd name="connsiteY36" fmla="*/ 684803 h 684803"/>
                <a:gd name="connsiteX37" fmla="*/ 58378 w 2193215"/>
                <a:gd name="connsiteY37" fmla="*/ 684803 h 684803"/>
                <a:gd name="connsiteX38" fmla="*/ 0 w 2193215"/>
                <a:gd name="connsiteY38" fmla="*/ 606858 h 684803"/>
                <a:gd name="connsiteX39" fmla="*/ 0 w 2193215"/>
                <a:gd name="connsiteY39" fmla="*/ 430553 h 684803"/>
                <a:gd name="connsiteX40" fmla="*/ 0 w 2193215"/>
                <a:gd name="connsiteY40" fmla="*/ 270116 h 684803"/>
                <a:gd name="connsiteX41" fmla="*/ 0 w 2193215"/>
                <a:gd name="connsiteY41" fmla="*/ 77944 h 684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193215" h="684803" fill="none" extrusionOk="0">
                  <a:moveTo>
                    <a:pt x="0" y="77944"/>
                  </a:moveTo>
                  <a:cubicBezTo>
                    <a:pt x="-9674" y="20161"/>
                    <a:pt x="18149" y="-3897"/>
                    <a:pt x="58378" y="0"/>
                  </a:cubicBezTo>
                  <a:cubicBezTo>
                    <a:pt x="100087" y="-1659"/>
                    <a:pt x="117734" y="16417"/>
                    <a:pt x="176044" y="0"/>
                  </a:cubicBezTo>
                  <a:cubicBezTo>
                    <a:pt x="232072" y="-2690"/>
                    <a:pt x="239608" y="-2140"/>
                    <a:pt x="272945" y="0"/>
                  </a:cubicBezTo>
                  <a:cubicBezTo>
                    <a:pt x="299815" y="3756"/>
                    <a:pt x="377602" y="-624"/>
                    <a:pt x="432140" y="0"/>
                  </a:cubicBezTo>
                  <a:cubicBezTo>
                    <a:pt x="471127" y="-16448"/>
                    <a:pt x="518936" y="17972"/>
                    <a:pt x="612100" y="0"/>
                  </a:cubicBezTo>
                  <a:cubicBezTo>
                    <a:pt x="702520" y="-9591"/>
                    <a:pt x="714345" y="-11233"/>
                    <a:pt x="750531" y="0"/>
                  </a:cubicBezTo>
                  <a:cubicBezTo>
                    <a:pt x="787308" y="20437"/>
                    <a:pt x="816854" y="-10786"/>
                    <a:pt x="868196" y="0"/>
                  </a:cubicBezTo>
                  <a:cubicBezTo>
                    <a:pt x="924851" y="-1162"/>
                    <a:pt x="930935" y="1000"/>
                    <a:pt x="985862" y="0"/>
                  </a:cubicBezTo>
                  <a:cubicBezTo>
                    <a:pt x="1041999" y="-6066"/>
                    <a:pt x="1050189" y="6190"/>
                    <a:pt x="1082764" y="0"/>
                  </a:cubicBezTo>
                  <a:cubicBezTo>
                    <a:pt x="1118951" y="-6451"/>
                    <a:pt x="1154439" y="4223"/>
                    <a:pt x="1179665" y="0"/>
                  </a:cubicBezTo>
                  <a:cubicBezTo>
                    <a:pt x="1212288" y="-7952"/>
                    <a:pt x="1246723" y="4670"/>
                    <a:pt x="1276567" y="0"/>
                  </a:cubicBezTo>
                  <a:cubicBezTo>
                    <a:pt x="1311985" y="13765"/>
                    <a:pt x="1348707" y="-14842"/>
                    <a:pt x="1373468" y="0"/>
                  </a:cubicBezTo>
                  <a:cubicBezTo>
                    <a:pt x="1400223" y="27680"/>
                    <a:pt x="1492874" y="-2041"/>
                    <a:pt x="1553427" y="0"/>
                  </a:cubicBezTo>
                  <a:cubicBezTo>
                    <a:pt x="1600916" y="-20"/>
                    <a:pt x="1646070" y="20398"/>
                    <a:pt x="1691858" y="0"/>
                  </a:cubicBezTo>
                  <a:cubicBezTo>
                    <a:pt x="1722473" y="-12205"/>
                    <a:pt x="1809668" y="-28193"/>
                    <a:pt x="1871818" y="0"/>
                  </a:cubicBezTo>
                  <a:cubicBezTo>
                    <a:pt x="1947800" y="-3623"/>
                    <a:pt x="2028546" y="-42580"/>
                    <a:pt x="2134836" y="0"/>
                  </a:cubicBezTo>
                  <a:cubicBezTo>
                    <a:pt x="2156619" y="5284"/>
                    <a:pt x="2208650" y="32547"/>
                    <a:pt x="2193215" y="77944"/>
                  </a:cubicBezTo>
                  <a:cubicBezTo>
                    <a:pt x="2180503" y="108558"/>
                    <a:pt x="2202662" y="179610"/>
                    <a:pt x="2193215" y="243670"/>
                  </a:cubicBezTo>
                  <a:cubicBezTo>
                    <a:pt x="2197506" y="303973"/>
                    <a:pt x="2191616" y="345585"/>
                    <a:pt x="2193215" y="414686"/>
                  </a:cubicBezTo>
                  <a:cubicBezTo>
                    <a:pt x="2205402" y="484761"/>
                    <a:pt x="2190205" y="537542"/>
                    <a:pt x="2193215" y="606858"/>
                  </a:cubicBezTo>
                  <a:cubicBezTo>
                    <a:pt x="2199281" y="646744"/>
                    <a:pt x="2176004" y="682933"/>
                    <a:pt x="2134836" y="684803"/>
                  </a:cubicBezTo>
                  <a:cubicBezTo>
                    <a:pt x="2106625" y="672260"/>
                    <a:pt x="2039845" y="684301"/>
                    <a:pt x="2017170" y="684803"/>
                  </a:cubicBezTo>
                  <a:cubicBezTo>
                    <a:pt x="1979872" y="693600"/>
                    <a:pt x="1946590" y="673846"/>
                    <a:pt x="1920269" y="684803"/>
                  </a:cubicBezTo>
                  <a:cubicBezTo>
                    <a:pt x="1916224" y="680259"/>
                    <a:pt x="1815718" y="665586"/>
                    <a:pt x="1761073" y="684803"/>
                  </a:cubicBezTo>
                  <a:cubicBezTo>
                    <a:pt x="1695752" y="690712"/>
                    <a:pt x="1689101" y="690085"/>
                    <a:pt x="1643407" y="684803"/>
                  </a:cubicBezTo>
                  <a:cubicBezTo>
                    <a:pt x="1596367" y="680593"/>
                    <a:pt x="1580971" y="674878"/>
                    <a:pt x="1525742" y="684803"/>
                  </a:cubicBezTo>
                  <a:cubicBezTo>
                    <a:pt x="1484386" y="697727"/>
                    <a:pt x="1405302" y="699427"/>
                    <a:pt x="1366546" y="684803"/>
                  </a:cubicBezTo>
                  <a:cubicBezTo>
                    <a:pt x="1313552" y="675047"/>
                    <a:pt x="1264572" y="682526"/>
                    <a:pt x="1186586" y="684803"/>
                  </a:cubicBezTo>
                  <a:cubicBezTo>
                    <a:pt x="1101454" y="676424"/>
                    <a:pt x="1085740" y="690674"/>
                    <a:pt x="1006627" y="684803"/>
                  </a:cubicBezTo>
                  <a:cubicBezTo>
                    <a:pt x="926688" y="686564"/>
                    <a:pt x="895594" y="676249"/>
                    <a:pt x="868196" y="684803"/>
                  </a:cubicBezTo>
                  <a:cubicBezTo>
                    <a:pt x="829240" y="689239"/>
                    <a:pt x="805615" y="669911"/>
                    <a:pt x="771295" y="684803"/>
                  </a:cubicBezTo>
                  <a:cubicBezTo>
                    <a:pt x="743219" y="690373"/>
                    <a:pt x="710276" y="689150"/>
                    <a:pt x="674393" y="684803"/>
                  </a:cubicBezTo>
                  <a:cubicBezTo>
                    <a:pt x="636328" y="678748"/>
                    <a:pt x="610053" y="679149"/>
                    <a:pt x="535963" y="684803"/>
                  </a:cubicBezTo>
                  <a:cubicBezTo>
                    <a:pt x="470782" y="683950"/>
                    <a:pt x="467603" y="678609"/>
                    <a:pt x="439062" y="684803"/>
                  </a:cubicBezTo>
                  <a:cubicBezTo>
                    <a:pt x="413944" y="675456"/>
                    <a:pt x="350268" y="676020"/>
                    <a:pt x="321396" y="684803"/>
                  </a:cubicBezTo>
                  <a:cubicBezTo>
                    <a:pt x="286724" y="698936"/>
                    <a:pt x="227149" y="701933"/>
                    <a:pt x="182965" y="684803"/>
                  </a:cubicBezTo>
                  <a:cubicBezTo>
                    <a:pt x="146319" y="671417"/>
                    <a:pt x="87346" y="672900"/>
                    <a:pt x="58378" y="684803"/>
                  </a:cubicBezTo>
                  <a:cubicBezTo>
                    <a:pt x="34182" y="699580"/>
                    <a:pt x="-7329" y="649461"/>
                    <a:pt x="0" y="606858"/>
                  </a:cubicBezTo>
                  <a:cubicBezTo>
                    <a:pt x="5764" y="551752"/>
                    <a:pt x="1113" y="522947"/>
                    <a:pt x="0" y="430553"/>
                  </a:cubicBezTo>
                  <a:cubicBezTo>
                    <a:pt x="948" y="345525"/>
                    <a:pt x="500" y="341336"/>
                    <a:pt x="0" y="270116"/>
                  </a:cubicBezTo>
                  <a:cubicBezTo>
                    <a:pt x="8466" y="187003"/>
                    <a:pt x="-5518" y="140343"/>
                    <a:pt x="0" y="77944"/>
                  </a:cubicBezTo>
                  <a:close/>
                </a:path>
                <a:path w="2193215" h="684803" stroke="0" extrusionOk="0">
                  <a:moveTo>
                    <a:pt x="0" y="77944"/>
                  </a:moveTo>
                  <a:cubicBezTo>
                    <a:pt x="2768" y="31366"/>
                    <a:pt x="28068" y="-13780"/>
                    <a:pt x="58378" y="0"/>
                  </a:cubicBezTo>
                  <a:cubicBezTo>
                    <a:pt x="142934" y="5966"/>
                    <a:pt x="162592" y="3855"/>
                    <a:pt x="217573" y="0"/>
                  </a:cubicBezTo>
                  <a:cubicBezTo>
                    <a:pt x="282019" y="-4081"/>
                    <a:pt x="310356" y="-11696"/>
                    <a:pt x="335239" y="0"/>
                  </a:cubicBezTo>
                  <a:cubicBezTo>
                    <a:pt x="368441" y="1069"/>
                    <a:pt x="398603" y="-163"/>
                    <a:pt x="411375" y="0"/>
                  </a:cubicBezTo>
                  <a:cubicBezTo>
                    <a:pt x="414068" y="6844"/>
                    <a:pt x="483318" y="-3198"/>
                    <a:pt x="529041" y="0"/>
                  </a:cubicBezTo>
                  <a:cubicBezTo>
                    <a:pt x="569056" y="2068"/>
                    <a:pt x="581132" y="-5389"/>
                    <a:pt x="605178" y="0"/>
                  </a:cubicBezTo>
                  <a:cubicBezTo>
                    <a:pt x="620065" y="-21721"/>
                    <a:pt x="727584" y="666"/>
                    <a:pt x="785138" y="0"/>
                  </a:cubicBezTo>
                  <a:cubicBezTo>
                    <a:pt x="833648" y="12759"/>
                    <a:pt x="841929" y="2519"/>
                    <a:pt x="882040" y="0"/>
                  </a:cubicBezTo>
                  <a:cubicBezTo>
                    <a:pt x="906441" y="22066"/>
                    <a:pt x="967802" y="-2335"/>
                    <a:pt x="1041234" y="0"/>
                  </a:cubicBezTo>
                  <a:cubicBezTo>
                    <a:pt x="1113093" y="-7042"/>
                    <a:pt x="1116143" y="-5486"/>
                    <a:pt x="1138136" y="0"/>
                  </a:cubicBezTo>
                  <a:cubicBezTo>
                    <a:pt x="1146681" y="1900"/>
                    <a:pt x="1283346" y="-1451"/>
                    <a:pt x="1318095" y="0"/>
                  </a:cubicBezTo>
                  <a:cubicBezTo>
                    <a:pt x="1373644" y="-10698"/>
                    <a:pt x="1365619" y="1842"/>
                    <a:pt x="1414997" y="0"/>
                  </a:cubicBezTo>
                  <a:cubicBezTo>
                    <a:pt x="1452864" y="-5403"/>
                    <a:pt x="1530355" y="13104"/>
                    <a:pt x="1553427" y="0"/>
                  </a:cubicBezTo>
                  <a:cubicBezTo>
                    <a:pt x="1579420" y="-13159"/>
                    <a:pt x="1696124" y="-12957"/>
                    <a:pt x="1733387" y="0"/>
                  </a:cubicBezTo>
                  <a:cubicBezTo>
                    <a:pt x="1772054" y="9060"/>
                    <a:pt x="1818568" y="-3088"/>
                    <a:pt x="1851053" y="0"/>
                  </a:cubicBezTo>
                  <a:cubicBezTo>
                    <a:pt x="1876245" y="6689"/>
                    <a:pt x="1918145" y="55"/>
                    <a:pt x="1968719" y="0"/>
                  </a:cubicBezTo>
                  <a:cubicBezTo>
                    <a:pt x="2012960" y="-1982"/>
                    <a:pt x="2082806" y="-1530"/>
                    <a:pt x="2134836" y="0"/>
                  </a:cubicBezTo>
                  <a:cubicBezTo>
                    <a:pt x="2177162" y="-6013"/>
                    <a:pt x="2192891" y="28543"/>
                    <a:pt x="2193215" y="77944"/>
                  </a:cubicBezTo>
                  <a:cubicBezTo>
                    <a:pt x="2185373" y="139994"/>
                    <a:pt x="2179614" y="173998"/>
                    <a:pt x="2193215" y="248959"/>
                  </a:cubicBezTo>
                  <a:cubicBezTo>
                    <a:pt x="2195210" y="319819"/>
                    <a:pt x="2196958" y="335653"/>
                    <a:pt x="2193215" y="409397"/>
                  </a:cubicBezTo>
                  <a:cubicBezTo>
                    <a:pt x="2183814" y="481702"/>
                    <a:pt x="2191618" y="509282"/>
                    <a:pt x="2193215" y="606858"/>
                  </a:cubicBezTo>
                  <a:cubicBezTo>
                    <a:pt x="2199149" y="654887"/>
                    <a:pt x="2177082" y="700789"/>
                    <a:pt x="2134836" y="684803"/>
                  </a:cubicBezTo>
                  <a:cubicBezTo>
                    <a:pt x="2083200" y="686884"/>
                    <a:pt x="2044277" y="693173"/>
                    <a:pt x="1996405" y="684803"/>
                  </a:cubicBezTo>
                  <a:cubicBezTo>
                    <a:pt x="1942786" y="677084"/>
                    <a:pt x="1927976" y="687444"/>
                    <a:pt x="1899504" y="684803"/>
                  </a:cubicBezTo>
                  <a:cubicBezTo>
                    <a:pt x="1870601" y="685534"/>
                    <a:pt x="1833130" y="698706"/>
                    <a:pt x="1781838" y="684803"/>
                  </a:cubicBezTo>
                  <a:cubicBezTo>
                    <a:pt x="1736458" y="667179"/>
                    <a:pt x="1667158" y="681827"/>
                    <a:pt x="1622643" y="684803"/>
                  </a:cubicBezTo>
                  <a:cubicBezTo>
                    <a:pt x="1585102" y="687772"/>
                    <a:pt x="1567043" y="681286"/>
                    <a:pt x="1525742" y="684803"/>
                  </a:cubicBezTo>
                  <a:cubicBezTo>
                    <a:pt x="1485200" y="688056"/>
                    <a:pt x="1474298" y="679786"/>
                    <a:pt x="1449604" y="684803"/>
                  </a:cubicBezTo>
                  <a:cubicBezTo>
                    <a:pt x="1421071" y="679994"/>
                    <a:pt x="1347672" y="690313"/>
                    <a:pt x="1311174" y="684803"/>
                  </a:cubicBezTo>
                  <a:cubicBezTo>
                    <a:pt x="1282754" y="688684"/>
                    <a:pt x="1261537" y="679600"/>
                    <a:pt x="1235037" y="684803"/>
                  </a:cubicBezTo>
                  <a:cubicBezTo>
                    <a:pt x="1214991" y="671484"/>
                    <a:pt x="1159245" y="689827"/>
                    <a:pt x="1117371" y="684803"/>
                  </a:cubicBezTo>
                  <a:cubicBezTo>
                    <a:pt x="1091168" y="695916"/>
                    <a:pt x="1055182" y="682844"/>
                    <a:pt x="1020470" y="684803"/>
                  </a:cubicBezTo>
                  <a:cubicBezTo>
                    <a:pt x="1000602" y="676064"/>
                    <a:pt x="915240" y="696702"/>
                    <a:pt x="882040" y="684803"/>
                  </a:cubicBezTo>
                  <a:cubicBezTo>
                    <a:pt x="850848" y="690096"/>
                    <a:pt x="823412" y="687052"/>
                    <a:pt x="785138" y="684803"/>
                  </a:cubicBezTo>
                  <a:cubicBezTo>
                    <a:pt x="750687" y="685056"/>
                    <a:pt x="740835" y="689620"/>
                    <a:pt x="709001" y="684803"/>
                  </a:cubicBezTo>
                  <a:cubicBezTo>
                    <a:pt x="681400" y="703850"/>
                    <a:pt x="592432" y="649161"/>
                    <a:pt x="529041" y="684803"/>
                  </a:cubicBezTo>
                  <a:cubicBezTo>
                    <a:pt x="448035" y="691483"/>
                    <a:pt x="397071" y="695683"/>
                    <a:pt x="349082" y="684803"/>
                  </a:cubicBezTo>
                  <a:cubicBezTo>
                    <a:pt x="297826" y="681572"/>
                    <a:pt x="229596" y="690489"/>
                    <a:pt x="189887" y="684803"/>
                  </a:cubicBezTo>
                  <a:cubicBezTo>
                    <a:pt x="162170" y="678826"/>
                    <a:pt x="87408" y="686724"/>
                    <a:pt x="58378" y="684803"/>
                  </a:cubicBezTo>
                  <a:cubicBezTo>
                    <a:pt x="25198" y="696705"/>
                    <a:pt x="-4801" y="636387"/>
                    <a:pt x="0" y="606858"/>
                  </a:cubicBezTo>
                  <a:cubicBezTo>
                    <a:pt x="-2604" y="530253"/>
                    <a:pt x="-1770" y="510089"/>
                    <a:pt x="0" y="425264"/>
                  </a:cubicBezTo>
                  <a:cubicBezTo>
                    <a:pt x="-1779" y="345178"/>
                    <a:pt x="4777" y="288504"/>
                    <a:pt x="0" y="243670"/>
                  </a:cubicBezTo>
                  <a:cubicBezTo>
                    <a:pt x="-9142" y="197717"/>
                    <a:pt x="-5514" y="134311"/>
                    <a:pt x="0" y="77944"/>
                  </a:cubicBezTo>
                  <a:close/>
                </a:path>
                <a:path w="2193215" h="684803" fill="none" stroke="0" extrusionOk="0">
                  <a:moveTo>
                    <a:pt x="0" y="77944"/>
                  </a:moveTo>
                  <a:cubicBezTo>
                    <a:pt x="-2565" y="24231"/>
                    <a:pt x="31529" y="-9379"/>
                    <a:pt x="58378" y="0"/>
                  </a:cubicBezTo>
                  <a:cubicBezTo>
                    <a:pt x="103602" y="11811"/>
                    <a:pt x="124988" y="5587"/>
                    <a:pt x="176044" y="0"/>
                  </a:cubicBezTo>
                  <a:cubicBezTo>
                    <a:pt x="232364" y="-5630"/>
                    <a:pt x="240265" y="-1028"/>
                    <a:pt x="272945" y="0"/>
                  </a:cubicBezTo>
                  <a:cubicBezTo>
                    <a:pt x="312338" y="-3463"/>
                    <a:pt x="387464" y="15655"/>
                    <a:pt x="432140" y="0"/>
                  </a:cubicBezTo>
                  <a:cubicBezTo>
                    <a:pt x="470200" y="-10238"/>
                    <a:pt x="530872" y="23025"/>
                    <a:pt x="612100" y="0"/>
                  </a:cubicBezTo>
                  <a:cubicBezTo>
                    <a:pt x="701046" y="-7330"/>
                    <a:pt x="716447" y="-9853"/>
                    <a:pt x="750531" y="0"/>
                  </a:cubicBezTo>
                  <a:cubicBezTo>
                    <a:pt x="788100" y="9471"/>
                    <a:pt x="812597" y="6025"/>
                    <a:pt x="868196" y="0"/>
                  </a:cubicBezTo>
                  <a:cubicBezTo>
                    <a:pt x="925262" y="814"/>
                    <a:pt x="934196" y="6347"/>
                    <a:pt x="985862" y="0"/>
                  </a:cubicBezTo>
                  <a:cubicBezTo>
                    <a:pt x="1036007" y="-4474"/>
                    <a:pt x="1053803" y="-402"/>
                    <a:pt x="1082764" y="0"/>
                  </a:cubicBezTo>
                  <a:cubicBezTo>
                    <a:pt x="1117438" y="-1044"/>
                    <a:pt x="1155663" y="-1162"/>
                    <a:pt x="1179665" y="0"/>
                  </a:cubicBezTo>
                  <a:cubicBezTo>
                    <a:pt x="1199183" y="2249"/>
                    <a:pt x="1248246" y="2711"/>
                    <a:pt x="1276567" y="0"/>
                  </a:cubicBezTo>
                  <a:cubicBezTo>
                    <a:pt x="1311400" y="3989"/>
                    <a:pt x="1339484" y="-4046"/>
                    <a:pt x="1373468" y="0"/>
                  </a:cubicBezTo>
                  <a:cubicBezTo>
                    <a:pt x="1406809" y="13829"/>
                    <a:pt x="1521483" y="-2316"/>
                    <a:pt x="1553427" y="0"/>
                  </a:cubicBezTo>
                  <a:cubicBezTo>
                    <a:pt x="1593309" y="-1061"/>
                    <a:pt x="1649204" y="5122"/>
                    <a:pt x="1691858" y="0"/>
                  </a:cubicBezTo>
                  <a:cubicBezTo>
                    <a:pt x="1742871" y="2919"/>
                    <a:pt x="1816114" y="-6851"/>
                    <a:pt x="1871818" y="0"/>
                  </a:cubicBezTo>
                  <a:cubicBezTo>
                    <a:pt x="1968010" y="26054"/>
                    <a:pt x="2037242" y="86"/>
                    <a:pt x="2134836" y="0"/>
                  </a:cubicBezTo>
                  <a:cubicBezTo>
                    <a:pt x="2161453" y="-6049"/>
                    <a:pt x="2189715" y="31072"/>
                    <a:pt x="2193215" y="77944"/>
                  </a:cubicBezTo>
                  <a:cubicBezTo>
                    <a:pt x="2187929" y="109639"/>
                    <a:pt x="2191483" y="188309"/>
                    <a:pt x="2193215" y="243670"/>
                  </a:cubicBezTo>
                  <a:cubicBezTo>
                    <a:pt x="2208330" y="307891"/>
                    <a:pt x="2180328" y="337312"/>
                    <a:pt x="2193215" y="414686"/>
                  </a:cubicBezTo>
                  <a:cubicBezTo>
                    <a:pt x="2195434" y="480014"/>
                    <a:pt x="2190578" y="559269"/>
                    <a:pt x="2193215" y="606858"/>
                  </a:cubicBezTo>
                  <a:cubicBezTo>
                    <a:pt x="2190149" y="658352"/>
                    <a:pt x="2180478" y="688149"/>
                    <a:pt x="2134836" y="684803"/>
                  </a:cubicBezTo>
                  <a:cubicBezTo>
                    <a:pt x="2089562" y="680993"/>
                    <a:pt x="2051078" y="692062"/>
                    <a:pt x="2017170" y="684803"/>
                  </a:cubicBezTo>
                  <a:cubicBezTo>
                    <a:pt x="1981833" y="690534"/>
                    <a:pt x="1939421" y="688294"/>
                    <a:pt x="1920269" y="684803"/>
                  </a:cubicBezTo>
                  <a:cubicBezTo>
                    <a:pt x="1907203" y="673170"/>
                    <a:pt x="1826314" y="685646"/>
                    <a:pt x="1761073" y="684803"/>
                  </a:cubicBezTo>
                  <a:cubicBezTo>
                    <a:pt x="1698660" y="688541"/>
                    <a:pt x="1687798" y="687198"/>
                    <a:pt x="1643407" y="684803"/>
                  </a:cubicBezTo>
                  <a:cubicBezTo>
                    <a:pt x="1596678" y="691136"/>
                    <a:pt x="1579805" y="678187"/>
                    <a:pt x="1525742" y="684803"/>
                  </a:cubicBezTo>
                  <a:cubicBezTo>
                    <a:pt x="1477654" y="693396"/>
                    <a:pt x="1419563" y="666681"/>
                    <a:pt x="1366546" y="684803"/>
                  </a:cubicBezTo>
                  <a:cubicBezTo>
                    <a:pt x="1320200" y="679149"/>
                    <a:pt x="1282923" y="686600"/>
                    <a:pt x="1186586" y="684803"/>
                  </a:cubicBezTo>
                  <a:cubicBezTo>
                    <a:pt x="1105270" y="677369"/>
                    <a:pt x="1078604" y="685802"/>
                    <a:pt x="1006627" y="684803"/>
                  </a:cubicBezTo>
                  <a:cubicBezTo>
                    <a:pt x="933414" y="690184"/>
                    <a:pt x="900107" y="676284"/>
                    <a:pt x="868196" y="684803"/>
                  </a:cubicBezTo>
                  <a:cubicBezTo>
                    <a:pt x="829882" y="686607"/>
                    <a:pt x="801066" y="680643"/>
                    <a:pt x="771295" y="684803"/>
                  </a:cubicBezTo>
                  <a:cubicBezTo>
                    <a:pt x="741167" y="679292"/>
                    <a:pt x="718023" y="681908"/>
                    <a:pt x="674393" y="684803"/>
                  </a:cubicBezTo>
                  <a:cubicBezTo>
                    <a:pt x="625191" y="671993"/>
                    <a:pt x="599949" y="681416"/>
                    <a:pt x="535963" y="684803"/>
                  </a:cubicBezTo>
                  <a:cubicBezTo>
                    <a:pt x="472039" y="685906"/>
                    <a:pt x="468501" y="678119"/>
                    <a:pt x="439062" y="684803"/>
                  </a:cubicBezTo>
                  <a:cubicBezTo>
                    <a:pt x="402872" y="683823"/>
                    <a:pt x="354934" y="685397"/>
                    <a:pt x="321396" y="684803"/>
                  </a:cubicBezTo>
                  <a:cubicBezTo>
                    <a:pt x="297867" y="685683"/>
                    <a:pt x="222656" y="694214"/>
                    <a:pt x="182965" y="684803"/>
                  </a:cubicBezTo>
                  <a:cubicBezTo>
                    <a:pt x="144077" y="677502"/>
                    <a:pt x="100636" y="671804"/>
                    <a:pt x="58378" y="684803"/>
                  </a:cubicBezTo>
                  <a:cubicBezTo>
                    <a:pt x="29703" y="688485"/>
                    <a:pt x="-1247" y="664495"/>
                    <a:pt x="0" y="606858"/>
                  </a:cubicBezTo>
                  <a:cubicBezTo>
                    <a:pt x="5225" y="547974"/>
                    <a:pt x="-2318" y="515180"/>
                    <a:pt x="0" y="430553"/>
                  </a:cubicBezTo>
                  <a:cubicBezTo>
                    <a:pt x="1017" y="345754"/>
                    <a:pt x="1194" y="341916"/>
                    <a:pt x="0" y="270116"/>
                  </a:cubicBezTo>
                  <a:cubicBezTo>
                    <a:pt x="-4137" y="201679"/>
                    <a:pt x="5196" y="134393"/>
                    <a:pt x="0" y="77944"/>
                  </a:cubicBezTo>
                  <a:close/>
                </a:path>
                <a:path w="2193215" h="684803" fill="none" stroke="0" extrusionOk="0">
                  <a:moveTo>
                    <a:pt x="0" y="77944"/>
                  </a:moveTo>
                  <a:cubicBezTo>
                    <a:pt x="28" y="27301"/>
                    <a:pt x="23779" y="-5497"/>
                    <a:pt x="58378" y="0"/>
                  </a:cubicBezTo>
                  <a:cubicBezTo>
                    <a:pt x="103256" y="2869"/>
                    <a:pt x="121567" y="13685"/>
                    <a:pt x="176044" y="0"/>
                  </a:cubicBezTo>
                  <a:cubicBezTo>
                    <a:pt x="232804" y="-2843"/>
                    <a:pt x="240188" y="-1699"/>
                    <a:pt x="272945" y="0"/>
                  </a:cubicBezTo>
                  <a:cubicBezTo>
                    <a:pt x="304703" y="-8222"/>
                    <a:pt x="378830" y="5492"/>
                    <a:pt x="432140" y="0"/>
                  </a:cubicBezTo>
                  <a:cubicBezTo>
                    <a:pt x="472126" y="-12773"/>
                    <a:pt x="522626" y="20686"/>
                    <a:pt x="612100" y="0"/>
                  </a:cubicBezTo>
                  <a:cubicBezTo>
                    <a:pt x="702661" y="-8568"/>
                    <a:pt x="718206" y="-10875"/>
                    <a:pt x="750531" y="0"/>
                  </a:cubicBezTo>
                  <a:cubicBezTo>
                    <a:pt x="788578" y="20284"/>
                    <a:pt x="813818" y="3212"/>
                    <a:pt x="868196" y="0"/>
                  </a:cubicBezTo>
                  <a:cubicBezTo>
                    <a:pt x="926253" y="-1295"/>
                    <a:pt x="931819" y="2964"/>
                    <a:pt x="985862" y="0"/>
                  </a:cubicBezTo>
                  <a:cubicBezTo>
                    <a:pt x="1042324" y="-4561"/>
                    <a:pt x="1053449" y="5116"/>
                    <a:pt x="1082764" y="0"/>
                  </a:cubicBezTo>
                  <a:cubicBezTo>
                    <a:pt x="1116952" y="-4747"/>
                    <a:pt x="1150706" y="467"/>
                    <a:pt x="1179665" y="0"/>
                  </a:cubicBezTo>
                  <a:cubicBezTo>
                    <a:pt x="1205286" y="-1362"/>
                    <a:pt x="1249643" y="7238"/>
                    <a:pt x="1276567" y="0"/>
                  </a:cubicBezTo>
                  <a:cubicBezTo>
                    <a:pt x="1311823" y="8551"/>
                    <a:pt x="1342980" y="-16374"/>
                    <a:pt x="1373468" y="0"/>
                  </a:cubicBezTo>
                  <a:cubicBezTo>
                    <a:pt x="1394541" y="25404"/>
                    <a:pt x="1508555" y="-3081"/>
                    <a:pt x="1553427" y="0"/>
                  </a:cubicBezTo>
                  <a:cubicBezTo>
                    <a:pt x="1593377" y="381"/>
                    <a:pt x="1648949" y="8700"/>
                    <a:pt x="1691858" y="0"/>
                  </a:cubicBezTo>
                  <a:cubicBezTo>
                    <a:pt x="1740487" y="-6745"/>
                    <a:pt x="1806757" y="-22827"/>
                    <a:pt x="1871818" y="0"/>
                  </a:cubicBezTo>
                  <a:cubicBezTo>
                    <a:pt x="1954124" y="17325"/>
                    <a:pt x="2024359" y="-22821"/>
                    <a:pt x="2134836" y="0"/>
                  </a:cubicBezTo>
                  <a:cubicBezTo>
                    <a:pt x="2157435" y="-4126"/>
                    <a:pt x="2197617" y="25404"/>
                    <a:pt x="2193215" y="77944"/>
                  </a:cubicBezTo>
                  <a:cubicBezTo>
                    <a:pt x="2197992" y="109544"/>
                    <a:pt x="2190834" y="181895"/>
                    <a:pt x="2193215" y="243670"/>
                  </a:cubicBezTo>
                  <a:cubicBezTo>
                    <a:pt x="2204494" y="311111"/>
                    <a:pt x="2187526" y="343192"/>
                    <a:pt x="2193215" y="414686"/>
                  </a:cubicBezTo>
                  <a:cubicBezTo>
                    <a:pt x="2193368" y="482379"/>
                    <a:pt x="2192787" y="547982"/>
                    <a:pt x="2193215" y="606858"/>
                  </a:cubicBezTo>
                  <a:cubicBezTo>
                    <a:pt x="2195432" y="656225"/>
                    <a:pt x="2177357" y="685398"/>
                    <a:pt x="2134836" y="684803"/>
                  </a:cubicBezTo>
                  <a:cubicBezTo>
                    <a:pt x="2101062" y="676076"/>
                    <a:pt x="2046556" y="685653"/>
                    <a:pt x="2017170" y="684803"/>
                  </a:cubicBezTo>
                  <a:cubicBezTo>
                    <a:pt x="1980115" y="691108"/>
                    <a:pt x="1940960" y="679537"/>
                    <a:pt x="1920269" y="684803"/>
                  </a:cubicBezTo>
                  <a:cubicBezTo>
                    <a:pt x="1909991" y="684187"/>
                    <a:pt x="1808566" y="667241"/>
                    <a:pt x="1761073" y="684803"/>
                  </a:cubicBezTo>
                  <a:cubicBezTo>
                    <a:pt x="1697409" y="688797"/>
                    <a:pt x="1687177" y="688006"/>
                    <a:pt x="1643407" y="684803"/>
                  </a:cubicBezTo>
                  <a:cubicBezTo>
                    <a:pt x="1597615" y="684284"/>
                    <a:pt x="1580018" y="676030"/>
                    <a:pt x="1525742" y="684803"/>
                  </a:cubicBezTo>
                  <a:cubicBezTo>
                    <a:pt x="1473561" y="696465"/>
                    <a:pt x="1416972" y="686158"/>
                    <a:pt x="1366546" y="684803"/>
                  </a:cubicBezTo>
                  <a:cubicBezTo>
                    <a:pt x="1319136" y="678847"/>
                    <a:pt x="1271466" y="684608"/>
                    <a:pt x="1186586" y="684803"/>
                  </a:cubicBezTo>
                  <a:cubicBezTo>
                    <a:pt x="1108084" y="681432"/>
                    <a:pt x="1079195" y="686320"/>
                    <a:pt x="1006627" y="684803"/>
                  </a:cubicBezTo>
                  <a:cubicBezTo>
                    <a:pt x="928638" y="686727"/>
                    <a:pt x="901738" y="676321"/>
                    <a:pt x="868196" y="684803"/>
                  </a:cubicBezTo>
                  <a:cubicBezTo>
                    <a:pt x="827442" y="684398"/>
                    <a:pt x="797950" y="672578"/>
                    <a:pt x="771295" y="684803"/>
                  </a:cubicBezTo>
                  <a:cubicBezTo>
                    <a:pt x="738432" y="688779"/>
                    <a:pt x="713403" y="688862"/>
                    <a:pt x="674393" y="684803"/>
                  </a:cubicBezTo>
                  <a:cubicBezTo>
                    <a:pt x="631592" y="677115"/>
                    <a:pt x="605228" y="681347"/>
                    <a:pt x="535963" y="684803"/>
                  </a:cubicBezTo>
                  <a:cubicBezTo>
                    <a:pt x="472890" y="685596"/>
                    <a:pt x="467343" y="678705"/>
                    <a:pt x="439062" y="684803"/>
                  </a:cubicBezTo>
                  <a:cubicBezTo>
                    <a:pt x="410546" y="677867"/>
                    <a:pt x="350632" y="681180"/>
                    <a:pt x="321396" y="684803"/>
                  </a:cubicBezTo>
                  <a:cubicBezTo>
                    <a:pt x="295489" y="697419"/>
                    <a:pt x="224288" y="702490"/>
                    <a:pt x="182965" y="684803"/>
                  </a:cubicBezTo>
                  <a:cubicBezTo>
                    <a:pt x="143358" y="680303"/>
                    <a:pt x="89374" y="671491"/>
                    <a:pt x="58378" y="684803"/>
                  </a:cubicBezTo>
                  <a:cubicBezTo>
                    <a:pt x="32899" y="702552"/>
                    <a:pt x="-2640" y="657769"/>
                    <a:pt x="0" y="606858"/>
                  </a:cubicBezTo>
                  <a:cubicBezTo>
                    <a:pt x="9769" y="549318"/>
                    <a:pt x="-1891" y="520064"/>
                    <a:pt x="0" y="430553"/>
                  </a:cubicBezTo>
                  <a:cubicBezTo>
                    <a:pt x="1071" y="346208"/>
                    <a:pt x="942" y="342248"/>
                    <a:pt x="0" y="270116"/>
                  </a:cubicBezTo>
                  <a:cubicBezTo>
                    <a:pt x="-8484" y="189861"/>
                    <a:pt x="-9841" y="128384"/>
                    <a:pt x="0" y="77944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19050">
              <a:solidFill>
                <a:schemeClr val="tx1"/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4236762247">
                    <a:custGeom>
                      <a:avLst/>
                      <a:gdLst>
                        <a:gd name="connsiteX0" fmla="*/ 0 w 4000501"/>
                        <a:gd name="connsiteY0" fmla="*/ 77944 h 684803"/>
                        <a:gd name="connsiteX1" fmla="*/ 106484 w 4000501"/>
                        <a:gd name="connsiteY1" fmla="*/ 0 h 684803"/>
                        <a:gd name="connsiteX2" fmla="*/ 321111 w 4000501"/>
                        <a:gd name="connsiteY2" fmla="*/ 0 h 684803"/>
                        <a:gd name="connsiteX3" fmla="*/ 497862 w 4000501"/>
                        <a:gd name="connsiteY3" fmla="*/ 0 h 684803"/>
                        <a:gd name="connsiteX4" fmla="*/ 788240 w 4000501"/>
                        <a:gd name="connsiteY4" fmla="*/ 0 h 684803"/>
                        <a:gd name="connsiteX5" fmla="*/ 1116493 w 4000501"/>
                        <a:gd name="connsiteY5" fmla="*/ 0 h 684803"/>
                        <a:gd name="connsiteX6" fmla="*/ 1368995 w 4000501"/>
                        <a:gd name="connsiteY6" fmla="*/ 0 h 684803"/>
                        <a:gd name="connsiteX7" fmla="*/ 1583621 w 4000501"/>
                        <a:gd name="connsiteY7" fmla="*/ 0 h 684803"/>
                        <a:gd name="connsiteX8" fmla="*/ 1798248 w 4000501"/>
                        <a:gd name="connsiteY8" fmla="*/ 0 h 684803"/>
                        <a:gd name="connsiteX9" fmla="*/ 1975000 w 4000501"/>
                        <a:gd name="connsiteY9" fmla="*/ 0 h 684803"/>
                        <a:gd name="connsiteX10" fmla="*/ 2151751 w 4000501"/>
                        <a:gd name="connsiteY10" fmla="*/ 0 h 684803"/>
                        <a:gd name="connsiteX11" fmla="*/ 2328503 w 4000501"/>
                        <a:gd name="connsiteY11" fmla="*/ 0 h 684803"/>
                        <a:gd name="connsiteX12" fmla="*/ 2505254 w 4000501"/>
                        <a:gd name="connsiteY12" fmla="*/ 0 h 684803"/>
                        <a:gd name="connsiteX13" fmla="*/ 2833507 w 4000501"/>
                        <a:gd name="connsiteY13" fmla="*/ 0 h 684803"/>
                        <a:gd name="connsiteX14" fmla="*/ 3086009 w 4000501"/>
                        <a:gd name="connsiteY14" fmla="*/ 0 h 684803"/>
                        <a:gd name="connsiteX15" fmla="*/ 3414262 w 4000501"/>
                        <a:gd name="connsiteY15" fmla="*/ 0 h 684803"/>
                        <a:gd name="connsiteX16" fmla="*/ 3894016 w 4000501"/>
                        <a:gd name="connsiteY16" fmla="*/ 0 h 684803"/>
                        <a:gd name="connsiteX17" fmla="*/ 4000501 w 4000501"/>
                        <a:gd name="connsiteY17" fmla="*/ 77944 h 684803"/>
                        <a:gd name="connsiteX18" fmla="*/ 4000501 w 4000501"/>
                        <a:gd name="connsiteY18" fmla="*/ 243670 h 684803"/>
                        <a:gd name="connsiteX19" fmla="*/ 4000501 w 4000501"/>
                        <a:gd name="connsiteY19" fmla="*/ 414686 h 684803"/>
                        <a:gd name="connsiteX20" fmla="*/ 4000501 w 4000501"/>
                        <a:gd name="connsiteY20" fmla="*/ 606858 h 684803"/>
                        <a:gd name="connsiteX21" fmla="*/ 3894016 w 4000501"/>
                        <a:gd name="connsiteY21" fmla="*/ 684803 h 684803"/>
                        <a:gd name="connsiteX22" fmla="*/ 3679389 w 4000501"/>
                        <a:gd name="connsiteY22" fmla="*/ 684803 h 684803"/>
                        <a:gd name="connsiteX23" fmla="*/ 3502638 w 4000501"/>
                        <a:gd name="connsiteY23" fmla="*/ 684803 h 684803"/>
                        <a:gd name="connsiteX24" fmla="*/ 3212260 w 4000501"/>
                        <a:gd name="connsiteY24" fmla="*/ 684803 h 684803"/>
                        <a:gd name="connsiteX25" fmla="*/ 2997633 w 4000501"/>
                        <a:gd name="connsiteY25" fmla="*/ 684803 h 684803"/>
                        <a:gd name="connsiteX26" fmla="*/ 2783007 w 4000501"/>
                        <a:gd name="connsiteY26" fmla="*/ 684803 h 684803"/>
                        <a:gd name="connsiteX27" fmla="*/ 2492629 w 4000501"/>
                        <a:gd name="connsiteY27" fmla="*/ 684803 h 684803"/>
                        <a:gd name="connsiteX28" fmla="*/ 2164376 w 4000501"/>
                        <a:gd name="connsiteY28" fmla="*/ 684803 h 684803"/>
                        <a:gd name="connsiteX29" fmla="*/ 1836124 w 4000501"/>
                        <a:gd name="connsiteY29" fmla="*/ 684803 h 684803"/>
                        <a:gd name="connsiteX30" fmla="*/ 1583621 w 4000501"/>
                        <a:gd name="connsiteY30" fmla="*/ 684803 h 684803"/>
                        <a:gd name="connsiteX31" fmla="*/ 1406870 w 4000501"/>
                        <a:gd name="connsiteY31" fmla="*/ 684803 h 684803"/>
                        <a:gd name="connsiteX32" fmla="*/ 1230118 w 4000501"/>
                        <a:gd name="connsiteY32" fmla="*/ 684803 h 684803"/>
                        <a:gd name="connsiteX33" fmla="*/ 977616 w 4000501"/>
                        <a:gd name="connsiteY33" fmla="*/ 684803 h 684803"/>
                        <a:gd name="connsiteX34" fmla="*/ 800865 w 4000501"/>
                        <a:gd name="connsiteY34" fmla="*/ 684803 h 684803"/>
                        <a:gd name="connsiteX35" fmla="*/ 586238 w 4000501"/>
                        <a:gd name="connsiteY35" fmla="*/ 684803 h 684803"/>
                        <a:gd name="connsiteX36" fmla="*/ 333736 w 4000501"/>
                        <a:gd name="connsiteY36" fmla="*/ 684803 h 684803"/>
                        <a:gd name="connsiteX37" fmla="*/ 106484 w 4000501"/>
                        <a:gd name="connsiteY37" fmla="*/ 684803 h 684803"/>
                        <a:gd name="connsiteX38" fmla="*/ 0 w 4000501"/>
                        <a:gd name="connsiteY38" fmla="*/ 606858 h 684803"/>
                        <a:gd name="connsiteX39" fmla="*/ 0 w 4000501"/>
                        <a:gd name="connsiteY39" fmla="*/ 430553 h 684803"/>
                        <a:gd name="connsiteX40" fmla="*/ 0 w 4000501"/>
                        <a:gd name="connsiteY40" fmla="*/ 270116 h 684803"/>
                        <a:gd name="connsiteX41" fmla="*/ 0 w 4000501"/>
                        <a:gd name="connsiteY41" fmla="*/ 77944 h 684803"/>
                        <a:gd name="connsiteX0" fmla="*/ 0 w 4000501"/>
                        <a:gd name="connsiteY0" fmla="*/ 77944 h 684803"/>
                        <a:gd name="connsiteX1" fmla="*/ 106484 w 4000501"/>
                        <a:gd name="connsiteY1" fmla="*/ 0 h 684803"/>
                        <a:gd name="connsiteX2" fmla="*/ 396861 w 4000501"/>
                        <a:gd name="connsiteY2" fmla="*/ 0 h 684803"/>
                        <a:gd name="connsiteX3" fmla="*/ 611488 w 4000501"/>
                        <a:gd name="connsiteY3" fmla="*/ 0 h 684803"/>
                        <a:gd name="connsiteX4" fmla="*/ 750364 w 4000501"/>
                        <a:gd name="connsiteY4" fmla="*/ 0 h 684803"/>
                        <a:gd name="connsiteX5" fmla="*/ 964991 w 4000501"/>
                        <a:gd name="connsiteY5" fmla="*/ 0 h 684803"/>
                        <a:gd name="connsiteX6" fmla="*/ 1103867 w 4000501"/>
                        <a:gd name="connsiteY6" fmla="*/ 0 h 684803"/>
                        <a:gd name="connsiteX7" fmla="*/ 1432120 w 4000501"/>
                        <a:gd name="connsiteY7" fmla="*/ 0 h 684803"/>
                        <a:gd name="connsiteX8" fmla="*/ 1608872 w 4000501"/>
                        <a:gd name="connsiteY8" fmla="*/ 0 h 684803"/>
                        <a:gd name="connsiteX9" fmla="*/ 1899249 w 4000501"/>
                        <a:gd name="connsiteY9" fmla="*/ 0 h 684803"/>
                        <a:gd name="connsiteX10" fmla="*/ 2076001 w 4000501"/>
                        <a:gd name="connsiteY10" fmla="*/ 0 h 684803"/>
                        <a:gd name="connsiteX11" fmla="*/ 2404253 w 4000501"/>
                        <a:gd name="connsiteY11" fmla="*/ 0 h 684803"/>
                        <a:gd name="connsiteX12" fmla="*/ 2581005 w 4000501"/>
                        <a:gd name="connsiteY12" fmla="*/ 0 h 684803"/>
                        <a:gd name="connsiteX13" fmla="*/ 2833507 w 4000501"/>
                        <a:gd name="connsiteY13" fmla="*/ 0 h 684803"/>
                        <a:gd name="connsiteX14" fmla="*/ 3161760 w 4000501"/>
                        <a:gd name="connsiteY14" fmla="*/ 0 h 684803"/>
                        <a:gd name="connsiteX15" fmla="*/ 3376387 w 4000501"/>
                        <a:gd name="connsiteY15" fmla="*/ 0 h 684803"/>
                        <a:gd name="connsiteX16" fmla="*/ 3591013 w 4000501"/>
                        <a:gd name="connsiteY16" fmla="*/ 0 h 684803"/>
                        <a:gd name="connsiteX17" fmla="*/ 3894016 w 4000501"/>
                        <a:gd name="connsiteY17" fmla="*/ 0 h 684803"/>
                        <a:gd name="connsiteX18" fmla="*/ 4000501 w 4000501"/>
                        <a:gd name="connsiteY18" fmla="*/ 77944 h 684803"/>
                        <a:gd name="connsiteX19" fmla="*/ 4000501 w 4000501"/>
                        <a:gd name="connsiteY19" fmla="*/ 248959 h 684803"/>
                        <a:gd name="connsiteX20" fmla="*/ 4000501 w 4000501"/>
                        <a:gd name="connsiteY20" fmla="*/ 409397 h 684803"/>
                        <a:gd name="connsiteX21" fmla="*/ 4000501 w 4000501"/>
                        <a:gd name="connsiteY21" fmla="*/ 606858 h 684803"/>
                        <a:gd name="connsiteX22" fmla="*/ 3894016 w 4000501"/>
                        <a:gd name="connsiteY22" fmla="*/ 684803 h 684803"/>
                        <a:gd name="connsiteX23" fmla="*/ 3641514 w 4000501"/>
                        <a:gd name="connsiteY23" fmla="*/ 684803 h 684803"/>
                        <a:gd name="connsiteX24" fmla="*/ 3464762 w 4000501"/>
                        <a:gd name="connsiteY24" fmla="*/ 684803 h 684803"/>
                        <a:gd name="connsiteX25" fmla="*/ 3250136 w 4000501"/>
                        <a:gd name="connsiteY25" fmla="*/ 684803 h 684803"/>
                        <a:gd name="connsiteX26" fmla="*/ 2959758 w 4000501"/>
                        <a:gd name="connsiteY26" fmla="*/ 684803 h 684803"/>
                        <a:gd name="connsiteX27" fmla="*/ 2783007 w 4000501"/>
                        <a:gd name="connsiteY27" fmla="*/ 684803 h 684803"/>
                        <a:gd name="connsiteX28" fmla="*/ 2644130 w 4000501"/>
                        <a:gd name="connsiteY28" fmla="*/ 684803 h 684803"/>
                        <a:gd name="connsiteX29" fmla="*/ 2391628 w 4000501"/>
                        <a:gd name="connsiteY29" fmla="*/ 684803 h 684803"/>
                        <a:gd name="connsiteX30" fmla="*/ 2252752 w 4000501"/>
                        <a:gd name="connsiteY30" fmla="*/ 684803 h 684803"/>
                        <a:gd name="connsiteX31" fmla="*/ 2038125 w 4000501"/>
                        <a:gd name="connsiteY31" fmla="*/ 684803 h 684803"/>
                        <a:gd name="connsiteX32" fmla="*/ 1861374 w 4000501"/>
                        <a:gd name="connsiteY32" fmla="*/ 684803 h 684803"/>
                        <a:gd name="connsiteX33" fmla="*/ 1608872 w 4000501"/>
                        <a:gd name="connsiteY33" fmla="*/ 684803 h 684803"/>
                        <a:gd name="connsiteX34" fmla="*/ 1432120 w 4000501"/>
                        <a:gd name="connsiteY34" fmla="*/ 684803 h 684803"/>
                        <a:gd name="connsiteX35" fmla="*/ 1293244 w 4000501"/>
                        <a:gd name="connsiteY35" fmla="*/ 684803 h 684803"/>
                        <a:gd name="connsiteX36" fmla="*/ 964991 w 4000501"/>
                        <a:gd name="connsiteY36" fmla="*/ 684803 h 684803"/>
                        <a:gd name="connsiteX37" fmla="*/ 636738 w 4000501"/>
                        <a:gd name="connsiteY37" fmla="*/ 684803 h 684803"/>
                        <a:gd name="connsiteX38" fmla="*/ 346361 w 4000501"/>
                        <a:gd name="connsiteY38" fmla="*/ 684803 h 684803"/>
                        <a:gd name="connsiteX39" fmla="*/ 106484 w 4000501"/>
                        <a:gd name="connsiteY39" fmla="*/ 684803 h 684803"/>
                        <a:gd name="connsiteX40" fmla="*/ 0 w 4000501"/>
                        <a:gd name="connsiteY40" fmla="*/ 606858 h 684803"/>
                        <a:gd name="connsiteX41" fmla="*/ 0 w 4000501"/>
                        <a:gd name="connsiteY41" fmla="*/ 425264 h 684803"/>
                        <a:gd name="connsiteX42" fmla="*/ 0 w 4000501"/>
                        <a:gd name="connsiteY42" fmla="*/ 243670 h 684803"/>
                        <a:gd name="connsiteX43" fmla="*/ 0 w 4000501"/>
                        <a:gd name="connsiteY43" fmla="*/ 77944 h 68480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</a:cxnLst>
                      <a:rect l="l" t="t" r="r" b="b"/>
                      <a:pathLst>
                        <a:path w="4000501" h="684803" fill="none" extrusionOk="0">
                          <a:moveTo>
                            <a:pt x="0" y="77944"/>
                          </a:moveTo>
                          <a:cubicBezTo>
                            <a:pt x="-4911" y="23364"/>
                            <a:pt x="36712" y="-5341"/>
                            <a:pt x="106484" y="0"/>
                          </a:cubicBezTo>
                          <a:cubicBezTo>
                            <a:pt x="182866" y="740"/>
                            <a:pt x="216828" y="13660"/>
                            <a:pt x="321111" y="0"/>
                          </a:cubicBezTo>
                          <a:cubicBezTo>
                            <a:pt x="422863" y="-3901"/>
                            <a:pt x="435228" y="-1549"/>
                            <a:pt x="497862" y="0"/>
                          </a:cubicBezTo>
                          <a:cubicBezTo>
                            <a:pt x="549923" y="3433"/>
                            <a:pt x="698438" y="1123"/>
                            <a:pt x="788240" y="0"/>
                          </a:cubicBezTo>
                          <a:cubicBezTo>
                            <a:pt x="860521" y="-15163"/>
                            <a:pt x="953659" y="13324"/>
                            <a:pt x="1116493" y="0"/>
                          </a:cubicBezTo>
                          <a:cubicBezTo>
                            <a:pt x="1276183" y="-7769"/>
                            <a:pt x="1303460" y="-10155"/>
                            <a:pt x="1368995" y="0"/>
                          </a:cubicBezTo>
                          <a:cubicBezTo>
                            <a:pt x="1435588" y="18540"/>
                            <a:pt x="1482171" y="-4565"/>
                            <a:pt x="1583621" y="0"/>
                          </a:cubicBezTo>
                          <a:cubicBezTo>
                            <a:pt x="1687052" y="-872"/>
                            <a:pt x="1699410" y="2767"/>
                            <a:pt x="1798248" y="0"/>
                          </a:cubicBezTo>
                          <a:cubicBezTo>
                            <a:pt x="1899134" y="-6049"/>
                            <a:pt x="1916482" y="5651"/>
                            <a:pt x="1975000" y="0"/>
                          </a:cubicBezTo>
                          <a:cubicBezTo>
                            <a:pt x="2034355" y="-4451"/>
                            <a:pt x="2107693" y="4232"/>
                            <a:pt x="2151751" y="0"/>
                          </a:cubicBezTo>
                          <a:cubicBezTo>
                            <a:pt x="2202719" y="-6908"/>
                            <a:pt x="2273898" y="3507"/>
                            <a:pt x="2328503" y="0"/>
                          </a:cubicBezTo>
                          <a:cubicBezTo>
                            <a:pt x="2386968" y="9124"/>
                            <a:pt x="2455572" y="-12161"/>
                            <a:pt x="2505254" y="0"/>
                          </a:cubicBezTo>
                          <a:cubicBezTo>
                            <a:pt x="2559751" y="16522"/>
                            <a:pt x="2736752" y="1274"/>
                            <a:pt x="2833507" y="0"/>
                          </a:cubicBezTo>
                          <a:cubicBezTo>
                            <a:pt x="2918986" y="-1698"/>
                            <a:pt x="3000404" y="10237"/>
                            <a:pt x="3086009" y="0"/>
                          </a:cubicBezTo>
                          <a:cubicBezTo>
                            <a:pt x="3156299" y="-9091"/>
                            <a:pt x="3290380" y="-22717"/>
                            <a:pt x="3414262" y="0"/>
                          </a:cubicBezTo>
                          <a:cubicBezTo>
                            <a:pt x="3550774" y="7022"/>
                            <a:pt x="3694034" y="-28722"/>
                            <a:pt x="3894016" y="0"/>
                          </a:cubicBezTo>
                          <a:cubicBezTo>
                            <a:pt x="3943471" y="143"/>
                            <a:pt x="4008137" y="32491"/>
                            <a:pt x="4000501" y="77944"/>
                          </a:cubicBezTo>
                          <a:cubicBezTo>
                            <a:pt x="4002875" y="113830"/>
                            <a:pt x="4007203" y="180440"/>
                            <a:pt x="4000501" y="243670"/>
                          </a:cubicBezTo>
                          <a:cubicBezTo>
                            <a:pt x="4006600" y="304571"/>
                            <a:pt x="3996078" y="346362"/>
                            <a:pt x="4000501" y="414686"/>
                          </a:cubicBezTo>
                          <a:cubicBezTo>
                            <a:pt x="4019524" y="483177"/>
                            <a:pt x="3993909" y="541728"/>
                            <a:pt x="4000501" y="606858"/>
                          </a:cubicBezTo>
                          <a:cubicBezTo>
                            <a:pt x="4007909" y="651504"/>
                            <a:pt x="3958507" y="686553"/>
                            <a:pt x="3894016" y="684803"/>
                          </a:cubicBezTo>
                          <a:cubicBezTo>
                            <a:pt x="3836325" y="675334"/>
                            <a:pt x="3730360" y="683317"/>
                            <a:pt x="3679389" y="684803"/>
                          </a:cubicBezTo>
                          <a:cubicBezTo>
                            <a:pt x="3618834" y="688785"/>
                            <a:pt x="3549665" y="674943"/>
                            <a:pt x="3502638" y="684803"/>
                          </a:cubicBezTo>
                          <a:cubicBezTo>
                            <a:pt x="3470824" y="683751"/>
                            <a:pt x="3321943" y="673173"/>
                            <a:pt x="3212260" y="684803"/>
                          </a:cubicBezTo>
                          <a:cubicBezTo>
                            <a:pt x="3094381" y="690458"/>
                            <a:pt x="3080120" y="689117"/>
                            <a:pt x="2997633" y="684803"/>
                          </a:cubicBezTo>
                          <a:cubicBezTo>
                            <a:pt x="2913538" y="681172"/>
                            <a:pt x="2886112" y="677343"/>
                            <a:pt x="2783007" y="684803"/>
                          </a:cubicBezTo>
                          <a:cubicBezTo>
                            <a:pt x="2691497" y="693874"/>
                            <a:pt x="2571791" y="691091"/>
                            <a:pt x="2492629" y="684803"/>
                          </a:cubicBezTo>
                          <a:cubicBezTo>
                            <a:pt x="2404089" y="681581"/>
                            <a:pt x="2307090" y="684587"/>
                            <a:pt x="2164376" y="684803"/>
                          </a:cubicBezTo>
                          <a:cubicBezTo>
                            <a:pt x="2018023" y="679713"/>
                            <a:pt x="1977528" y="688752"/>
                            <a:pt x="1836124" y="684803"/>
                          </a:cubicBezTo>
                          <a:cubicBezTo>
                            <a:pt x="1692969" y="685974"/>
                            <a:pt x="1642031" y="677867"/>
                            <a:pt x="1583621" y="684803"/>
                          </a:cubicBezTo>
                          <a:cubicBezTo>
                            <a:pt x="1514152" y="688980"/>
                            <a:pt x="1468058" y="673627"/>
                            <a:pt x="1406870" y="684803"/>
                          </a:cubicBezTo>
                          <a:cubicBezTo>
                            <a:pt x="1347745" y="691005"/>
                            <a:pt x="1297065" y="688726"/>
                            <a:pt x="1230118" y="684803"/>
                          </a:cubicBezTo>
                          <a:cubicBezTo>
                            <a:pt x="1159138" y="681590"/>
                            <a:pt x="1101695" y="681476"/>
                            <a:pt x="977616" y="684803"/>
                          </a:cubicBezTo>
                          <a:cubicBezTo>
                            <a:pt x="860641" y="684635"/>
                            <a:pt x="854556" y="679564"/>
                            <a:pt x="800865" y="684803"/>
                          </a:cubicBezTo>
                          <a:cubicBezTo>
                            <a:pt x="751258" y="679378"/>
                            <a:pt x="634157" y="677590"/>
                            <a:pt x="586238" y="684803"/>
                          </a:cubicBezTo>
                          <a:cubicBezTo>
                            <a:pt x="528971" y="697114"/>
                            <a:pt x="412406" y="699911"/>
                            <a:pt x="333736" y="684803"/>
                          </a:cubicBezTo>
                          <a:cubicBezTo>
                            <a:pt x="265958" y="672950"/>
                            <a:pt x="163361" y="673323"/>
                            <a:pt x="106484" y="684803"/>
                          </a:cubicBezTo>
                          <a:cubicBezTo>
                            <a:pt x="49794" y="695637"/>
                            <a:pt x="-4043" y="652804"/>
                            <a:pt x="0" y="606858"/>
                          </a:cubicBezTo>
                          <a:cubicBezTo>
                            <a:pt x="5820" y="548447"/>
                            <a:pt x="-184" y="520455"/>
                            <a:pt x="0" y="430553"/>
                          </a:cubicBezTo>
                          <a:cubicBezTo>
                            <a:pt x="2020" y="345377"/>
                            <a:pt x="1027" y="341490"/>
                            <a:pt x="0" y="270116"/>
                          </a:cubicBezTo>
                          <a:cubicBezTo>
                            <a:pt x="1464" y="195373"/>
                            <a:pt x="-3876" y="138980"/>
                            <a:pt x="0" y="77944"/>
                          </a:cubicBezTo>
                          <a:close/>
                        </a:path>
                        <a:path w="4000501" h="684803" stroke="0" extrusionOk="0">
                          <a:moveTo>
                            <a:pt x="0" y="77944"/>
                          </a:moveTo>
                          <a:cubicBezTo>
                            <a:pt x="5320" y="32541"/>
                            <a:pt x="55512" y="-9820"/>
                            <a:pt x="106484" y="0"/>
                          </a:cubicBezTo>
                          <a:cubicBezTo>
                            <a:pt x="255335" y="3059"/>
                            <a:pt x="297879" y="2481"/>
                            <a:pt x="396861" y="0"/>
                          </a:cubicBezTo>
                          <a:cubicBezTo>
                            <a:pt x="504827" y="-2237"/>
                            <a:pt x="565074" y="-11180"/>
                            <a:pt x="611488" y="0"/>
                          </a:cubicBezTo>
                          <a:cubicBezTo>
                            <a:pt x="667745" y="2788"/>
                            <a:pt x="726355" y="-308"/>
                            <a:pt x="750364" y="0"/>
                          </a:cubicBezTo>
                          <a:cubicBezTo>
                            <a:pt x="766820" y="5023"/>
                            <a:pt x="888195" y="222"/>
                            <a:pt x="964991" y="0"/>
                          </a:cubicBezTo>
                          <a:cubicBezTo>
                            <a:pt x="1038386" y="885"/>
                            <a:pt x="1060304" y="-4252"/>
                            <a:pt x="1103867" y="0"/>
                          </a:cubicBezTo>
                          <a:cubicBezTo>
                            <a:pt x="1139119" y="-14022"/>
                            <a:pt x="1340004" y="-1670"/>
                            <a:pt x="1432120" y="0"/>
                          </a:cubicBezTo>
                          <a:cubicBezTo>
                            <a:pt x="1515145" y="11279"/>
                            <a:pt x="1541802" y="1355"/>
                            <a:pt x="1608872" y="0"/>
                          </a:cubicBezTo>
                          <a:cubicBezTo>
                            <a:pt x="1663277" y="14738"/>
                            <a:pt x="1766444" y="-975"/>
                            <a:pt x="1899249" y="0"/>
                          </a:cubicBezTo>
                          <a:cubicBezTo>
                            <a:pt x="2029652" y="-6784"/>
                            <a:pt x="2034874" y="-5812"/>
                            <a:pt x="2076001" y="0"/>
                          </a:cubicBezTo>
                          <a:cubicBezTo>
                            <a:pt x="2105303" y="3449"/>
                            <a:pt x="2324282" y="1783"/>
                            <a:pt x="2404253" y="0"/>
                          </a:cubicBezTo>
                          <a:cubicBezTo>
                            <a:pt x="2505182" y="-10388"/>
                            <a:pt x="2496329" y="3582"/>
                            <a:pt x="2581005" y="0"/>
                          </a:cubicBezTo>
                          <a:cubicBezTo>
                            <a:pt x="2658606" y="-5201"/>
                            <a:pt x="2780878" y="9875"/>
                            <a:pt x="2833507" y="0"/>
                          </a:cubicBezTo>
                          <a:cubicBezTo>
                            <a:pt x="2891256" y="-7962"/>
                            <a:pt x="3089299" y="-7528"/>
                            <a:pt x="3161760" y="0"/>
                          </a:cubicBezTo>
                          <a:cubicBezTo>
                            <a:pt x="3230697" y="9100"/>
                            <a:pt x="3316922" y="-2330"/>
                            <a:pt x="3376387" y="0"/>
                          </a:cubicBezTo>
                          <a:cubicBezTo>
                            <a:pt x="3430512" y="11173"/>
                            <a:pt x="3495741" y="4546"/>
                            <a:pt x="3591013" y="0"/>
                          </a:cubicBezTo>
                          <a:cubicBezTo>
                            <a:pt x="3674433" y="5924"/>
                            <a:pt x="3801969" y="-2902"/>
                            <a:pt x="3894016" y="0"/>
                          </a:cubicBezTo>
                          <a:cubicBezTo>
                            <a:pt x="3962483" y="-577"/>
                            <a:pt x="4009674" y="32626"/>
                            <a:pt x="4000501" y="77944"/>
                          </a:cubicBezTo>
                          <a:cubicBezTo>
                            <a:pt x="3987675" y="139214"/>
                            <a:pt x="3986579" y="180777"/>
                            <a:pt x="4000501" y="248959"/>
                          </a:cubicBezTo>
                          <a:cubicBezTo>
                            <a:pt x="4004173" y="321121"/>
                            <a:pt x="4010123" y="333533"/>
                            <a:pt x="4000501" y="409397"/>
                          </a:cubicBezTo>
                          <a:cubicBezTo>
                            <a:pt x="3991286" y="481978"/>
                            <a:pt x="3999970" y="510574"/>
                            <a:pt x="4000501" y="606858"/>
                          </a:cubicBezTo>
                          <a:cubicBezTo>
                            <a:pt x="4008810" y="659157"/>
                            <a:pt x="3967237" y="696765"/>
                            <a:pt x="3894016" y="684803"/>
                          </a:cubicBezTo>
                          <a:cubicBezTo>
                            <a:pt x="3810379" y="690132"/>
                            <a:pt x="3729888" y="695626"/>
                            <a:pt x="3641514" y="684803"/>
                          </a:cubicBezTo>
                          <a:cubicBezTo>
                            <a:pt x="3543973" y="677935"/>
                            <a:pt x="3522374" y="687724"/>
                            <a:pt x="3464762" y="684803"/>
                          </a:cubicBezTo>
                          <a:cubicBezTo>
                            <a:pt x="3397161" y="681307"/>
                            <a:pt x="3331868" y="694752"/>
                            <a:pt x="3250136" y="684803"/>
                          </a:cubicBezTo>
                          <a:cubicBezTo>
                            <a:pt x="3174505" y="664448"/>
                            <a:pt x="3039116" y="683069"/>
                            <a:pt x="2959758" y="684803"/>
                          </a:cubicBezTo>
                          <a:cubicBezTo>
                            <a:pt x="2887544" y="684014"/>
                            <a:pt x="2852837" y="683669"/>
                            <a:pt x="2783007" y="684803"/>
                          </a:cubicBezTo>
                          <a:cubicBezTo>
                            <a:pt x="2708208" y="686912"/>
                            <a:pt x="2690536" y="679823"/>
                            <a:pt x="2644130" y="684803"/>
                          </a:cubicBezTo>
                          <a:cubicBezTo>
                            <a:pt x="2586338" y="683052"/>
                            <a:pt x="2453308" y="684806"/>
                            <a:pt x="2391628" y="684803"/>
                          </a:cubicBezTo>
                          <a:cubicBezTo>
                            <a:pt x="2334374" y="686358"/>
                            <a:pt x="2298007" y="680385"/>
                            <a:pt x="2252752" y="684803"/>
                          </a:cubicBezTo>
                          <a:cubicBezTo>
                            <a:pt x="2211580" y="679780"/>
                            <a:pt x="2102876" y="688597"/>
                            <a:pt x="2038125" y="684803"/>
                          </a:cubicBezTo>
                          <a:cubicBezTo>
                            <a:pt x="1983355" y="692551"/>
                            <a:pt x="1926432" y="684637"/>
                            <a:pt x="1861374" y="684803"/>
                          </a:cubicBezTo>
                          <a:cubicBezTo>
                            <a:pt x="1815182" y="678053"/>
                            <a:pt x="1673054" y="694567"/>
                            <a:pt x="1608872" y="684803"/>
                          </a:cubicBezTo>
                          <a:cubicBezTo>
                            <a:pt x="1546424" y="688944"/>
                            <a:pt x="1496727" y="686616"/>
                            <a:pt x="1432120" y="684803"/>
                          </a:cubicBezTo>
                          <a:cubicBezTo>
                            <a:pt x="1369030" y="684177"/>
                            <a:pt x="1350912" y="688812"/>
                            <a:pt x="1293244" y="684803"/>
                          </a:cubicBezTo>
                          <a:cubicBezTo>
                            <a:pt x="1235960" y="702353"/>
                            <a:pt x="1093268" y="649032"/>
                            <a:pt x="964991" y="684803"/>
                          </a:cubicBezTo>
                          <a:cubicBezTo>
                            <a:pt x="837332" y="686189"/>
                            <a:pt x="737176" y="689593"/>
                            <a:pt x="636738" y="684803"/>
                          </a:cubicBezTo>
                          <a:cubicBezTo>
                            <a:pt x="547927" y="691300"/>
                            <a:pt x="426632" y="685125"/>
                            <a:pt x="346361" y="684803"/>
                          </a:cubicBezTo>
                          <a:cubicBezTo>
                            <a:pt x="283209" y="675980"/>
                            <a:pt x="169667" y="691230"/>
                            <a:pt x="106484" y="684803"/>
                          </a:cubicBezTo>
                          <a:cubicBezTo>
                            <a:pt x="53792" y="689356"/>
                            <a:pt x="-4547" y="644885"/>
                            <a:pt x="0" y="606858"/>
                          </a:cubicBezTo>
                          <a:cubicBezTo>
                            <a:pt x="-1521" y="537738"/>
                            <a:pt x="-2164" y="506865"/>
                            <a:pt x="0" y="425264"/>
                          </a:cubicBezTo>
                          <a:cubicBezTo>
                            <a:pt x="10263" y="341746"/>
                            <a:pt x="8997" y="296898"/>
                            <a:pt x="0" y="243670"/>
                          </a:cubicBezTo>
                          <a:cubicBezTo>
                            <a:pt x="-6562" y="195691"/>
                            <a:pt x="31" y="126935"/>
                            <a:pt x="0" y="77944"/>
                          </a:cubicBezTo>
                          <a:close/>
                        </a:path>
                        <a:path w="4000501" h="684803" fill="none" stroke="0" extrusionOk="0">
                          <a:moveTo>
                            <a:pt x="0" y="77944"/>
                          </a:moveTo>
                          <a:cubicBezTo>
                            <a:pt x="4971" y="28836"/>
                            <a:pt x="45993" y="-6905"/>
                            <a:pt x="106484" y="0"/>
                          </a:cubicBezTo>
                          <a:cubicBezTo>
                            <a:pt x="190053" y="9126"/>
                            <a:pt x="224004" y="6374"/>
                            <a:pt x="321111" y="0"/>
                          </a:cubicBezTo>
                          <a:cubicBezTo>
                            <a:pt x="423469" y="-5147"/>
                            <a:pt x="437735" y="-1587"/>
                            <a:pt x="497862" y="0"/>
                          </a:cubicBezTo>
                          <a:cubicBezTo>
                            <a:pt x="564779" y="-12743"/>
                            <a:pt x="709615" y="6780"/>
                            <a:pt x="788240" y="0"/>
                          </a:cubicBezTo>
                          <a:cubicBezTo>
                            <a:pt x="865798" y="-2957"/>
                            <a:pt x="959415" y="27941"/>
                            <a:pt x="1116493" y="0"/>
                          </a:cubicBezTo>
                          <a:cubicBezTo>
                            <a:pt x="1275510" y="-6400"/>
                            <a:pt x="1306553" y="-9365"/>
                            <a:pt x="1368995" y="0"/>
                          </a:cubicBezTo>
                          <a:cubicBezTo>
                            <a:pt x="1435980" y="10818"/>
                            <a:pt x="1480684" y="4119"/>
                            <a:pt x="1583621" y="0"/>
                          </a:cubicBezTo>
                          <a:cubicBezTo>
                            <a:pt x="1689123" y="634"/>
                            <a:pt x="1701254" y="6662"/>
                            <a:pt x="1798248" y="0"/>
                          </a:cubicBezTo>
                          <a:cubicBezTo>
                            <a:pt x="1896530" y="-4960"/>
                            <a:pt x="1923189" y="1611"/>
                            <a:pt x="1975000" y="0"/>
                          </a:cubicBezTo>
                          <a:cubicBezTo>
                            <a:pt x="2040116" y="-4050"/>
                            <a:pt x="2109449" y="1812"/>
                            <a:pt x="2151751" y="0"/>
                          </a:cubicBezTo>
                          <a:cubicBezTo>
                            <a:pt x="2186393" y="6522"/>
                            <a:pt x="2275336" y="-2115"/>
                            <a:pt x="2328503" y="0"/>
                          </a:cubicBezTo>
                          <a:cubicBezTo>
                            <a:pt x="2392287" y="3180"/>
                            <a:pt x="2445229" y="-4983"/>
                            <a:pt x="2505254" y="0"/>
                          </a:cubicBezTo>
                          <a:cubicBezTo>
                            <a:pt x="2558408" y="8024"/>
                            <a:pt x="2761120" y="1257"/>
                            <a:pt x="2833507" y="0"/>
                          </a:cubicBezTo>
                          <a:cubicBezTo>
                            <a:pt x="2902566" y="-2825"/>
                            <a:pt x="3009016" y="-875"/>
                            <a:pt x="3086009" y="0"/>
                          </a:cubicBezTo>
                          <a:cubicBezTo>
                            <a:pt x="3175636" y="-2000"/>
                            <a:pt x="3293644" y="-11740"/>
                            <a:pt x="3414262" y="0"/>
                          </a:cubicBezTo>
                          <a:cubicBezTo>
                            <a:pt x="3566490" y="33441"/>
                            <a:pt x="3687109" y="2826"/>
                            <a:pt x="3894016" y="0"/>
                          </a:cubicBezTo>
                          <a:cubicBezTo>
                            <a:pt x="3945296" y="-12757"/>
                            <a:pt x="3999213" y="28596"/>
                            <a:pt x="4000501" y="77944"/>
                          </a:cubicBezTo>
                          <a:cubicBezTo>
                            <a:pt x="4016653" y="107265"/>
                            <a:pt x="3994017" y="182470"/>
                            <a:pt x="4000501" y="243670"/>
                          </a:cubicBezTo>
                          <a:cubicBezTo>
                            <a:pt x="4014197" y="312290"/>
                            <a:pt x="3980976" y="345182"/>
                            <a:pt x="4000501" y="414686"/>
                          </a:cubicBezTo>
                          <a:cubicBezTo>
                            <a:pt x="3998296" y="475311"/>
                            <a:pt x="3998072" y="563173"/>
                            <a:pt x="4000501" y="606858"/>
                          </a:cubicBezTo>
                          <a:cubicBezTo>
                            <a:pt x="4002820" y="664173"/>
                            <a:pt x="3964202" y="688146"/>
                            <a:pt x="3894016" y="684803"/>
                          </a:cubicBezTo>
                          <a:cubicBezTo>
                            <a:pt x="3819337" y="685040"/>
                            <a:pt x="3743104" y="687938"/>
                            <a:pt x="3679389" y="684803"/>
                          </a:cubicBezTo>
                          <a:cubicBezTo>
                            <a:pt x="3615731" y="690245"/>
                            <a:pt x="3539654" y="688407"/>
                            <a:pt x="3502638" y="684803"/>
                          </a:cubicBezTo>
                          <a:cubicBezTo>
                            <a:pt x="3479322" y="687898"/>
                            <a:pt x="3323922" y="678786"/>
                            <a:pt x="3212260" y="684803"/>
                          </a:cubicBezTo>
                          <a:cubicBezTo>
                            <a:pt x="3097741" y="688835"/>
                            <a:pt x="3078063" y="686034"/>
                            <a:pt x="2997633" y="684803"/>
                          </a:cubicBezTo>
                          <a:cubicBezTo>
                            <a:pt x="2916791" y="687606"/>
                            <a:pt x="2882880" y="678568"/>
                            <a:pt x="2783007" y="684803"/>
                          </a:cubicBezTo>
                          <a:cubicBezTo>
                            <a:pt x="2676195" y="689510"/>
                            <a:pt x="2585720" y="675672"/>
                            <a:pt x="2492629" y="684803"/>
                          </a:cubicBezTo>
                          <a:cubicBezTo>
                            <a:pt x="2415172" y="671185"/>
                            <a:pt x="2330983" y="687784"/>
                            <a:pt x="2164376" y="684803"/>
                          </a:cubicBezTo>
                          <a:cubicBezTo>
                            <a:pt x="2022136" y="682751"/>
                            <a:pt x="1973590" y="684856"/>
                            <a:pt x="1836124" y="684803"/>
                          </a:cubicBezTo>
                          <a:cubicBezTo>
                            <a:pt x="1701965" y="691037"/>
                            <a:pt x="1652847" y="679634"/>
                            <a:pt x="1583621" y="684803"/>
                          </a:cubicBezTo>
                          <a:cubicBezTo>
                            <a:pt x="1511563" y="681077"/>
                            <a:pt x="1463300" y="677874"/>
                            <a:pt x="1406870" y="684803"/>
                          </a:cubicBezTo>
                          <a:cubicBezTo>
                            <a:pt x="1344833" y="681974"/>
                            <a:pt x="1308408" y="686794"/>
                            <a:pt x="1230118" y="684803"/>
                          </a:cubicBezTo>
                          <a:cubicBezTo>
                            <a:pt x="1150616" y="673961"/>
                            <a:pt x="1098156" y="684037"/>
                            <a:pt x="977616" y="684803"/>
                          </a:cubicBezTo>
                          <a:cubicBezTo>
                            <a:pt x="861804" y="685501"/>
                            <a:pt x="854184" y="679612"/>
                            <a:pt x="800865" y="684803"/>
                          </a:cubicBezTo>
                          <a:cubicBezTo>
                            <a:pt x="741984" y="684173"/>
                            <a:pt x="636728" y="684458"/>
                            <a:pt x="586238" y="684803"/>
                          </a:cubicBezTo>
                          <a:cubicBezTo>
                            <a:pt x="550685" y="691339"/>
                            <a:pt x="400520" y="692454"/>
                            <a:pt x="333736" y="684803"/>
                          </a:cubicBezTo>
                          <a:cubicBezTo>
                            <a:pt x="261303" y="686890"/>
                            <a:pt x="180730" y="669631"/>
                            <a:pt x="106484" y="684803"/>
                          </a:cubicBezTo>
                          <a:cubicBezTo>
                            <a:pt x="47786" y="695079"/>
                            <a:pt x="1323" y="666807"/>
                            <a:pt x="0" y="606858"/>
                          </a:cubicBezTo>
                          <a:cubicBezTo>
                            <a:pt x="5344" y="545980"/>
                            <a:pt x="-5690" y="515295"/>
                            <a:pt x="0" y="430553"/>
                          </a:cubicBezTo>
                          <a:cubicBezTo>
                            <a:pt x="2318" y="345590"/>
                            <a:pt x="1524" y="342568"/>
                            <a:pt x="0" y="270116"/>
                          </a:cubicBezTo>
                          <a:cubicBezTo>
                            <a:pt x="-11366" y="192266"/>
                            <a:pt x="3123" y="129343"/>
                            <a:pt x="0" y="77944"/>
                          </a:cubicBezTo>
                          <a:close/>
                        </a:path>
                      </a:pathLst>
                    </a:cu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83508"/>
              <a:endParaRPr lang="th-TH" sz="2400">
                <a:solidFill>
                  <a:prstClr val="white"/>
                </a:solidFill>
                <a:latin typeface="MN ONIGIRI" pitchFamily="2" charset="0"/>
                <a:cs typeface="MN ONIGIRI" pitchFamily="2" charset="0"/>
              </a:endParaRPr>
            </a:p>
          </p:txBody>
        </p:sp>
        <p:sp>
          <p:nvSpPr>
            <p:cNvPr id="24" name="กล่องข้อความ 23">
              <a:extLst>
                <a:ext uri="{FF2B5EF4-FFF2-40B4-BE49-F238E27FC236}">
                  <a16:creationId xmlns:a16="http://schemas.microsoft.com/office/drawing/2014/main" id="{289D987E-D0E9-9371-DE4F-2CCFEDF9D08B}"/>
                </a:ext>
              </a:extLst>
            </p:cNvPr>
            <p:cNvSpPr txBox="1"/>
            <p:nvPr/>
          </p:nvSpPr>
          <p:spPr>
            <a:xfrm>
              <a:off x="1776549" y="3222621"/>
              <a:ext cx="3173631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400" dirty="0">
                  <a:latin typeface="FC Crayon [Non-commercial] Reg" pitchFamily="2" charset="-34"/>
                  <a:cs typeface="FC Crayon [Non-commercial] Reg" pitchFamily="2" charset="-34"/>
                </a:rPr>
                <a:t>3. </a:t>
              </a:r>
              <a:r>
                <a:rPr lang="th-TH" sz="2400" dirty="0">
                  <a:latin typeface="FC Crayon [Non-commercial] Reg" pitchFamily="2" charset="-34"/>
                  <a:cs typeface="FC Crayon [Non-commercial] Reg" pitchFamily="2" charset="-34"/>
                </a:rPr>
                <a:t>ร้อยละโดยมวลต่อปริมาตร </a:t>
              </a:r>
              <a:r>
                <a:rPr lang="th-TH" sz="2400" dirty="0">
                  <a:solidFill>
                    <a:schemeClr val="accent2"/>
                  </a:solidFill>
                  <a:latin typeface="FC Crayon [Non-commercial] Reg" pitchFamily="2" charset="-34"/>
                  <a:cs typeface="FC Crayon [Non-commercial] Reg" pitchFamily="2" charset="-34"/>
                </a:rPr>
                <a:t>( % </a:t>
              </a:r>
              <a:r>
                <a:rPr lang="en" sz="2400" dirty="0">
                  <a:solidFill>
                    <a:schemeClr val="accent2"/>
                  </a:solidFill>
                  <a:latin typeface="FC Crayon [Non-commercial] Reg" pitchFamily="2" charset="-34"/>
                  <a:cs typeface="FC Crayon [Non-commercial] Reg" pitchFamily="2" charset="-34"/>
                </a:rPr>
                <a:t>w/v )</a:t>
              </a:r>
              <a:endParaRPr lang="en-US" sz="2400" dirty="0">
                <a:solidFill>
                  <a:schemeClr val="accent2"/>
                </a:solidFill>
                <a:latin typeface="FC Crayon [Non-commercial] Reg" pitchFamily="2" charset="-34"/>
                <a:cs typeface="FC Crayon [Non-commercial] Reg" pitchFamily="2" charset="-34"/>
              </a:endParaRPr>
            </a:p>
          </p:txBody>
        </p:sp>
      </p:grpSp>
      <p:sp>
        <p:nvSpPr>
          <p:cNvPr id="27" name="กล่องข้อความ 26">
            <a:extLst>
              <a:ext uri="{FF2B5EF4-FFF2-40B4-BE49-F238E27FC236}">
                <a16:creationId xmlns:a16="http://schemas.microsoft.com/office/drawing/2014/main" id="{50327757-DDB8-98BA-7C26-529890F1C8E9}"/>
              </a:ext>
            </a:extLst>
          </p:cNvPr>
          <p:cNvSpPr txBox="1"/>
          <p:nvPr/>
        </p:nvSpPr>
        <p:spPr>
          <a:xfrm>
            <a:off x="895555" y="5169747"/>
            <a:ext cx="815954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หมายถึง มีด่างทับทิม (</a:t>
            </a:r>
            <a:r>
              <a:rPr lang="en" sz="2400" dirty="0">
                <a:latin typeface="FC Crayon [Non-commercial] Reg" pitchFamily="2" charset="-34"/>
                <a:cs typeface="FC Crayon [Non-commercial] Reg" pitchFamily="2" charset="-34"/>
              </a:rPr>
              <a:t>KMnO</a:t>
            </a:r>
            <a:r>
              <a:rPr lang="en" sz="2400" baseline="-25000" dirty="0">
                <a:latin typeface="FC Crayon [Non-commercial] Reg" pitchFamily="2" charset="-34"/>
                <a:cs typeface="FC Crayon [Non-commercial] Reg" pitchFamily="2" charset="-34"/>
              </a:rPr>
              <a:t>4</a:t>
            </a:r>
            <a:r>
              <a:rPr lang="en" sz="2400" dirty="0">
                <a:latin typeface="FC Crayon [Non-commercial] Reg" pitchFamily="2" charset="-34"/>
                <a:cs typeface="FC Crayon [Non-commercial] Reg" pitchFamily="2" charset="-34"/>
              </a:rPr>
              <a:t>) </a:t>
            </a:r>
            <a:r>
              <a:rPr lang="en" sz="2400" dirty="0">
                <a:solidFill>
                  <a:srgbClr val="BAC2FF"/>
                </a:solidFill>
                <a:latin typeface="FC Crayon [Non-commercial] Reg" pitchFamily="2" charset="-34"/>
                <a:cs typeface="FC Crayon [Non-commercial] Reg" pitchFamily="2" charset="-34"/>
              </a:rPr>
              <a:t>10 </a:t>
            </a:r>
            <a:r>
              <a:rPr lang="th-TH" sz="2400" dirty="0">
                <a:solidFill>
                  <a:srgbClr val="BAC2FF"/>
                </a:solidFill>
                <a:latin typeface="FC Crayon [Non-commercial] Reg" pitchFamily="2" charset="-34"/>
                <a:cs typeface="FC Crayon [Non-commercial] Reg" pitchFamily="2" charset="-34"/>
              </a:rPr>
              <a:t>กรัม </a:t>
            </a:r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ละลายอยู่ในสารละลาย </a:t>
            </a:r>
            <a:r>
              <a:rPr lang="th-TH" sz="2400" dirty="0">
                <a:solidFill>
                  <a:srgbClr val="BAC2FF"/>
                </a:solidFill>
                <a:latin typeface="FC Crayon [Non-commercial] Reg" pitchFamily="2" charset="-34"/>
                <a:cs typeface="FC Crayon [Non-commercial] Reg" pitchFamily="2" charset="-34"/>
              </a:rPr>
              <a:t>100 </a:t>
            </a:r>
            <a:r>
              <a:rPr lang="en" sz="2400" dirty="0">
                <a:solidFill>
                  <a:srgbClr val="BAC2FF"/>
                </a:solidFill>
                <a:latin typeface="FC Crayon [Non-commercial] Reg" pitchFamily="2" charset="-34"/>
                <a:cs typeface="FC Crayon [Non-commercial] Reg" pitchFamily="2" charset="-34"/>
              </a:rPr>
              <a:t>cm</a:t>
            </a:r>
            <a:r>
              <a:rPr lang="en" sz="2400" baseline="30000" dirty="0">
                <a:solidFill>
                  <a:srgbClr val="BAC2FF"/>
                </a:solidFill>
                <a:latin typeface="FC Crayon [Non-commercial] Reg" pitchFamily="2" charset="-34"/>
                <a:cs typeface="FC Crayon [Non-commercial] Reg" pitchFamily="2" charset="-34"/>
              </a:rPr>
              <a:t>3</a:t>
            </a:r>
            <a:r>
              <a:rPr lang="en" sz="2400" dirty="0">
                <a:solidFill>
                  <a:srgbClr val="BAC2FF"/>
                </a:solidFill>
                <a:latin typeface="FC Crayon [Non-commercial] Reg" pitchFamily="2" charset="-34"/>
                <a:cs typeface="FC Crayon [Non-commercial] Reg" pitchFamily="2" charset="-34"/>
              </a:rPr>
              <a:t> </a:t>
            </a:r>
            <a:endParaRPr lang="th-TH" sz="2400" dirty="0">
              <a:solidFill>
                <a:srgbClr val="BAC2FF"/>
              </a:solidFill>
              <a:latin typeface="FC Crayon [Non-commercial] Reg" pitchFamily="2" charset="-34"/>
              <a:cs typeface="FC Crayon [Non-commercial] Reg" pitchFamily="2" charset="-34"/>
            </a:endParaRPr>
          </a:p>
        </p:txBody>
      </p:sp>
      <p:sp>
        <p:nvSpPr>
          <p:cNvPr id="35" name="ลูกศรลง 34">
            <a:extLst>
              <a:ext uri="{FF2B5EF4-FFF2-40B4-BE49-F238E27FC236}">
                <a16:creationId xmlns:a16="http://schemas.microsoft.com/office/drawing/2014/main" id="{17DBEC24-6FE5-8DF2-7046-052EDB0753DD}"/>
              </a:ext>
            </a:extLst>
          </p:cNvPr>
          <p:cNvSpPr/>
          <p:nvPr/>
        </p:nvSpPr>
        <p:spPr>
          <a:xfrm>
            <a:off x="4274233" y="4501936"/>
            <a:ext cx="287753" cy="461664"/>
          </a:xfrm>
          <a:custGeom>
            <a:avLst/>
            <a:gdLst>
              <a:gd name="connsiteX0" fmla="*/ 0 w 287753"/>
              <a:gd name="connsiteY0" fmla="*/ 317788 h 461664"/>
              <a:gd name="connsiteX1" fmla="*/ 71938 w 287753"/>
              <a:gd name="connsiteY1" fmla="*/ 317788 h 461664"/>
              <a:gd name="connsiteX2" fmla="*/ 71938 w 287753"/>
              <a:gd name="connsiteY2" fmla="*/ 0 h 461664"/>
              <a:gd name="connsiteX3" fmla="*/ 215815 w 287753"/>
              <a:gd name="connsiteY3" fmla="*/ 0 h 461664"/>
              <a:gd name="connsiteX4" fmla="*/ 215815 w 287753"/>
              <a:gd name="connsiteY4" fmla="*/ 317788 h 461664"/>
              <a:gd name="connsiteX5" fmla="*/ 287753 w 287753"/>
              <a:gd name="connsiteY5" fmla="*/ 317788 h 461664"/>
              <a:gd name="connsiteX6" fmla="*/ 143877 w 287753"/>
              <a:gd name="connsiteY6" fmla="*/ 461664 h 461664"/>
              <a:gd name="connsiteX7" fmla="*/ 0 w 287753"/>
              <a:gd name="connsiteY7" fmla="*/ 317788 h 46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7753" h="461664" extrusionOk="0">
                <a:moveTo>
                  <a:pt x="0" y="317788"/>
                </a:moveTo>
                <a:cubicBezTo>
                  <a:pt x="14942" y="319796"/>
                  <a:pt x="57330" y="319713"/>
                  <a:pt x="71938" y="317788"/>
                </a:cubicBezTo>
                <a:cubicBezTo>
                  <a:pt x="64524" y="213579"/>
                  <a:pt x="61848" y="82714"/>
                  <a:pt x="71938" y="0"/>
                </a:cubicBezTo>
                <a:cubicBezTo>
                  <a:pt x="105912" y="762"/>
                  <a:pt x="166242" y="-6626"/>
                  <a:pt x="215815" y="0"/>
                </a:cubicBezTo>
                <a:cubicBezTo>
                  <a:pt x="224227" y="106521"/>
                  <a:pt x="228200" y="173530"/>
                  <a:pt x="215815" y="317788"/>
                </a:cubicBezTo>
                <a:cubicBezTo>
                  <a:pt x="250669" y="320601"/>
                  <a:pt x="256085" y="314216"/>
                  <a:pt x="287753" y="317788"/>
                </a:cubicBezTo>
                <a:cubicBezTo>
                  <a:pt x="241570" y="351985"/>
                  <a:pt x="178511" y="420726"/>
                  <a:pt x="143877" y="461664"/>
                </a:cubicBezTo>
                <a:cubicBezTo>
                  <a:pt x="92142" y="410791"/>
                  <a:pt x="66100" y="373315"/>
                  <a:pt x="0" y="317788"/>
                </a:cubicBez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37" name="ลูกศรลง 36">
            <a:extLst>
              <a:ext uri="{FF2B5EF4-FFF2-40B4-BE49-F238E27FC236}">
                <a16:creationId xmlns:a16="http://schemas.microsoft.com/office/drawing/2014/main" id="{E38C17D1-9C0C-B595-09F7-0C20B54CFCDD}"/>
              </a:ext>
            </a:extLst>
          </p:cNvPr>
          <p:cNvSpPr/>
          <p:nvPr/>
        </p:nvSpPr>
        <p:spPr>
          <a:xfrm>
            <a:off x="4670822" y="4501936"/>
            <a:ext cx="287753" cy="461664"/>
          </a:xfrm>
          <a:custGeom>
            <a:avLst/>
            <a:gdLst>
              <a:gd name="connsiteX0" fmla="*/ 0 w 287753"/>
              <a:gd name="connsiteY0" fmla="*/ 317788 h 461664"/>
              <a:gd name="connsiteX1" fmla="*/ 71938 w 287753"/>
              <a:gd name="connsiteY1" fmla="*/ 317788 h 461664"/>
              <a:gd name="connsiteX2" fmla="*/ 71938 w 287753"/>
              <a:gd name="connsiteY2" fmla="*/ 0 h 461664"/>
              <a:gd name="connsiteX3" fmla="*/ 215815 w 287753"/>
              <a:gd name="connsiteY3" fmla="*/ 0 h 461664"/>
              <a:gd name="connsiteX4" fmla="*/ 215815 w 287753"/>
              <a:gd name="connsiteY4" fmla="*/ 317788 h 461664"/>
              <a:gd name="connsiteX5" fmla="*/ 287753 w 287753"/>
              <a:gd name="connsiteY5" fmla="*/ 317788 h 461664"/>
              <a:gd name="connsiteX6" fmla="*/ 143877 w 287753"/>
              <a:gd name="connsiteY6" fmla="*/ 461664 h 461664"/>
              <a:gd name="connsiteX7" fmla="*/ 0 w 287753"/>
              <a:gd name="connsiteY7" fmla="*/ 317788 h 46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7753" h="461664" extrusionOk="0">
                <a:moveTo>
                  <a:pt x="0" y="317788"/>
                </a:moveTo>
                <a:cubicBezTo>
                  <a:pt x="14942" y="319796"/>
                  <a:pt x="57330" y="319713"/>
                  <a:pt x="71938" y="317788"/>
                </a:cubicBezTo>
                <a:cubicBezTo>
                  <a:pt x="64524" y="213579"/>
                  <a:pt x="61848" y="82714"/>
                  <a:pt x="71938" y="0"/>
                </a:cubicBezTo>
                <a:cubicBezTo>
                  <a:pt x="105912" y="762"/>
                  <a:pt x="166242" y="-6626"/>
                  <a:pt x="215815" y="0"/>
                </a:cubicBezTo>
                <a:cubicBezTo>
                  <a:pt x="224227" y="106521"/>
                  <a:pt x="228200" y="173530"/>
                  <a:pt x="215815" y="317788"/>
                </a:cubicBezTo>
                <a:cubicBezTo>
                  <a:pt x="250669" y="320601"/>
                  <a:pt x="256085" y="314216"/>
                  <a:pt x="287753" y="317788"/>
                </a:cubicBezTo>
                <a:cubicBezTo>
                  <a:pt x="241570" y="351985"/>
                  <a:pt x="178511" y="420726"/>
                  <a:pt x="143877" y="461664"/>
                </a:cubicBezTo>
                <a:cubicBezTo>
                  <a:pt x="92142" y="410791"/>
                  <a:pt x="66100" y="373315"/>
                  <a:pt x="0" y="317788"/>
                </a:cubicBez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pic>
        <p:nvPicPr>
          <p:cNvPr id="38" name="รูปภาพ 37">
            <a:extLst>
              <a:ext uri="{FF2B5EF4-FFF2-40B4-BE49-F238E27FC236}">
                <a16:creationId xmlns:a16="http://schemas.microsoft.com/office/drawing/2014/main" id="{4357E29E-28BD-B66F-8802-09F726264A0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492" t="28836" r="65997" b="45773"/>
          <a:stretch/>
        </p:blipFill>
        <p:spPr>
          <a:xfrm flipH="1">
            <a:off x="8740868" y="3481389"/>
            <a:ext cx="2645239" cy="2041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4015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1.45833E-6 0 L 1.45833E-6 0.00023 " pathEditMode="relative" rAng="0" ptsTypes="AA">
                                      <p:cBhvr>
                                        <p:cTn id="6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  <p:animRot by="1500000">
                                      <p:cBhvr>
                                        <p:cTn id="7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สี่เหลี่ยมผืนผ้ามุมมน 4">
            <a:extLst>
              <a:ext uri="{FF2B5EF4-FFF2-40B4-BE49-F238E27FC236}">
                <a16:creationId xmlns:a16="http://schemas.microsoft.com/office/drawing/2014/main" id="{40C08761-514A-6CB3-1F05-80084CEC4F14}"/>
              </a:ext>
            </a:extLst>
          </p:cNvPr>
          <p:cNvSpPr/>
          <p:nvPr/>
        </p:nvSpPr>
        <p:spPr>
          <a:xfrm>
            <a:off x="805893" y="3301341"/>
            <a:ext cx="10580214" cy="2458192"/>
          </a:xfrm>
          <a:custGeom>
            <a:avLst/>
            <a:gdLst>
              <a:gd name="connsiteX0" fmla="*/ 0 w 10580214"/>
              <a:gd name="connsiteY0" fmla="*/ 279791 h 2458192"/>
              <a:gd name="connsiteX1" fmla="*/ 281621 w 10580214"/>
              <a:gd name="connsiteY1" fmla="*/ 0 h 2458192"/>
              <a:gd name="connsiteX2" fmla="*/ 849250 w 10580214"/>
              <a:gd name="connsiteY2" fmla="*/ 0 h 2458192"/>
              <a:gd name="connsiteX3" fmla="*/ 1316708 w 10580214"/>
              <a:gd name="connsiteY3" fmla="*/ 0 h 2458192"/>
              <a:gd name="connsiteX4" fmla="*/ 2084676 w 10580214"/>
              <a:gd name="connsiteY4" fmla="*/ 0 h 2458192"/>
              <a:gd name="connsiteX5" fmla="*/ 2952814 w 10580214"/>
              <a:gd name="connsiteY5" fmla="*/ 0 h 2458192"/>
              <a:gd name="connsiteX6" fmla="*/ 3620612 w 10580214"/>
              <a:gd name="connsiteY6" fmla="*/ 0 h 2458192"/>
              <a:gd name="connsiteX7" fmla="*/ 4188239 w 10580214"/>
              <a:gd name="connsiteY7" fmla="*/ 0 h 2458192"/>
              <a:gd name="connsiteX8" fmla="*/ 4755868 w 10580214"/>
              <a:gd name="connsiteY8" fmla="*/ 0 h 2458192"/>
              <a:gd name="connsiteX9" fmla="*/ 5223327 w 10580214"/>
              <a:gd name="connsiteY9" fmla="*/ 0 h 2458192"/>
              <a:gd name="connsiteX10" fmla="*/ 5690785 w 10580214"/>
              <a:gd name="connsiteY10" fmla="*/ 0 h 2458192"/>
              <a:gd name="connsiteX11" fmla="*/ 6158244 w 10580214"/>
              <a:gd name="connsiteY11" fmla="*/ 0 h 2458192"/>
              <a:gd name="connsiteX12" fmla="*/ 6625702 w 10580214"/>
              <a:gd name="connsiteY12" fmla="*/ 0 h 2458192"/>
              <a:gd name="connsiteX13" fmla="*/ 7493840 w 10580214"/>
              <a:gd name="connsiteY13" fmla="*/ 0 h 2458192"/>
              <a:gd name="connsiteX14" fmla="*/ 8161638 w 10580214"/>
              <a:gd name="connsiteY14" fmla="*/ 0 h 2458192"/>
              <a:gd name="connsiteX15" fmla="*/ 9029776 w 10580214"/>
              <a:gd name="connsiteY15" fmla="*/ 0 h 2458192"/>
              <a:gd name="connsiteX16" fmla="*/ 10298592 w 10580214"/>
              <a:gd name="connsiteY16" fmla="*/ 0 h 2458192"/>
              <a:gd name="connsiteX17" fmla="*/ 10580214 w 10580214"/>
              <a:gd name="connsiteY17" fmla="*/ 279791 h 2458192"/>
              <a:gd name="connsiteX18" fmla="*/ 10580214 w 10580214"/>
              <a:gd name="connsiteY18" fmla="*/ 874689 h 2458192"/>
              <a:gd name="connsiteX19" fmla="*/ 10580214 w 10580214"/>
              <a:gd name="connsiteY19" fmla="*/ 1488572 h 2458192"/>
              <a:gd name="connsiteX20" fmla="*/ 10580214 w 10580214"/>
              <a:gd name="connsiteY20" fmla="*/ 2178400 h 2458192"/>
              <a:gd name="connsiteX21" fmla="*/ 10298592 w 10580214"/>
              <a:gd name="connsiteY21" fmla="*/ 2458192 h 2458192"/>
              <a:gd name="connsiteX22" fmla="*/ 9730963 w 10580214"/>
              <a:gd name="connsiteY22" fmla="*/ 2458192 h 2458192"/>
              <a:gd name="connsiteX23" fmla="*/ 9263505 w 10580214"/>
              <a:gd name="connsiteY23" fmla="*/ 2458192 h 2458192"/>
              <a:gd name="connsiteX24" fmla="*/ 8495537 w 10580214"/>
              <a:gd name="connsiteY24" fmla="*/ 2458192 h 2458192"/>
              <a:gd name="connsiteX25" fmla="*/ 7927908 w 10580214"/>
              <a:gd name="connsiteY25" fmla="*/ 2458192 h 2458192"/>
              <a:gd name="connsiteX26" fmla="*/ 7360281 w 10580214"/>
              <a:gd name="connsiteY26" fmla="*/ 2458192 h 2458192"/>
              <a:gd name="connsiteX27" fmla="*/ 6592313 w 10580214"/>
              <a:gd name="connsiteY27" fmla="*/ 2458192 h 2458192"/>
              <a:gd name="connsiteX28" fmla="*/ 5724175 w 10580214"/>
              <a:gd name="connsiteY28" fmla="*/ 2458192 h 2458192"/>
              <a:gd name="connsiteX29" fmla="*/ 4856038 w 10580214"/>
              <a:gd name="connsiteY29" fmla="*/ 2458192 h 2458192"/>
              <a:gd name="connsiteX30" fmla="*/ 4188239 w 10580214"/>
              <a:gd name="connsiteY30" fmla="*/ 2458192 h 2458192"/>
              <a:gd name="connsiteX31" fmla="*/ 3720781 w 10580214"/>
              <a:gd name="connsiteY31" fmla="*/ 2458192 h 2458192"/>
              <a:gd name="connsiteX32" fmla="*/ 3253322 w 10580214"/>
              <a:gd name="connsiteY32" fmla="*/ 2458192 h 2458192"/>
              <a:gd name="connsiteX33" fmla="*/ 2585524 w 10580214"/>
              <a:gd name="connsiteY33" fmla="*/ 2458192 h 2458192"/>
              <a:gd name="connsiteX34" fmla="*/ 2118066 w 10580214"/>
              <a:gd name="connsiteY34" fmla="*/ 2458192 h 2458192"/>
              <a:gd name="connsiteX35" fmla="*/ 1550437 w 10580214"/>
              <a:gd name="connsiteY35" fmla="*/ 2458192 h 2458192"/>
              <a:gd name="connsiteX36" fmla="*/ 882639 w 10580214"/>
              <a:gd name="connsiteY36" fmla="*/ 2458192 h 2458192"/>
              <a:gd name="connsiteX37" fmla="*/ 281621 w 10580214"/>
              <a:gd name="connsiteY37" fmla="*/ 2458192 h 2458192"/>
              <a:gd name="connsiteX38" fmla="*/ 0 w 10580214"/>
              <a:gd name="connsiteY38" fmla="*/ 2178400 h 2458192"/>
              <a:gd name="connsiteX39" fmla="*/ 0 w 10580214"/>
              <a:gd name="connsiteY39" fmla="*/ 1545530 h 2458192"/>
              <a:gd name="connsiteX40" fmla="*/ 0 w 10580214"/>
              <a:gd name="connsiteY40" fmla="*/ 969619 h 2458192"/>
              <a:gd name="connsiteX41" fmla="*/ 0 w 10580214"/>
              <a:gd name="connsiteY41" fmla="*/ 279791 h 2458192"/>
              <a:gd name="connsiteX0" fmla="*/ 0 w 10580214"/>
              <a:gd name="connsiteY0" fmla="*/ 279791 h 2458192"/>
              <a:gd name="connsiteX1" fmla="*/ 281621 w 10580214"/>
              <a:gd name="connsiteY1" fmla="*/ 0 h 2458192"/>
              <a:gd name="connsiteX2" fmla="*/ 1049588 w 10580214"/>
              <a:gd name="connsiteY2" fmla="*/ 0 h 2458192"/>
              <a:gd name="connsiteX3" fmla="*/ 1617217 w 10580214"/>
              <a:gd name="connsiteY3" fmla="*/ 0 h 2458192"/>
              <a:gd name="connsiteX4" fmla="*/ 1984506 w 10580214"/>
              <a:gd name="connsiteY4" fmla="*/ 0 h 2458192"/>
              <a:gd name="connsiteX5" fmla="*/ 2552134 w 10580214"/>
              <a:gd name="connsiteY5" fmla="*/ 0 h 2458192"/>
              <a:gd name="connsiteX6" fmla="*/ 2919423 w 10580214"/>
              <a:gd name="connsiteY6" fmla="*/ 0 h 2458192"/>
              <a:gd name="connsiteX7" fmla="*/ 3787561 w 10580214"/>
              <a:gd name="connsiteY7" fmla="*/ 0 h 2458192"/>
              <a:gd name="connsiteX8" fmla="*/ 4255020 w 10580214"/>
              <a:gd name="connsiteY8" fmla="*/ 0 h 2458192"/>
              <a:gd name="connsiteX9" fmla="*/ 5022987 w 10580214"/>
              <a:gd name="connsiteY9" fmla="*/ 0 h 2458192"/>
              <a:gd name="connsiteX10" fmla="*/ 5490446 w 10580214"/>
              <a:gd name="connsiteY10" fmla="*/ 0 h 2458192"/>
              <a:gd name="connsiteX11" fmla="*/ 6358583 w 10580214"/>
              <a:gd name="connsiteY11" fmla="*/ 0 h 2458192"/>
              <a:gd name="connsiteX12" fmla="*/ 6826042 w 10580214"/>
              <a:gd name="connsiteY12" fmla="*/ 0 h 2458192"/>
              <a:gd name="connsiteX13" fmla="*/ 7493840 w 10580214"/>
              <a:gd name="connsiteY13" fmla="*/ 0 h 2458192"/>
              <a:gd name="connsiteX14" fmla="*/ 8361978 w 10580214"/>
              <a:gd name="connsiteY14" fmla="*/ 0 h 2458192"/>
              <a:gd name="connsiteX15" fmla="*/ 8929606 w 10580214"/>
              <a:gd name="connsiteY15" fmla="*/ 0 h 2458192"/>
              <a:gd name="connsiteX16" fmla="*/ 9497234 w 10580214"/>
              <a:gd name="connsiteY16" fmla="*/ 0 h 2458192"/>
              <a:gd name="connsiteX17" fmla="*/ 10298592 w 10580214"/>
              <a:gd name="connsiteY17" fmla="*/ 0 h 2458192"/>
              <a:gd name="connsiteX18" fmla="*/ 10580214 w 10580214"/>
              <a:gd name="connsiteY18" fmla="*/ 279791 h 2458192"/>
              <a:gd name="connsiteX19" fmla="*/ 10580214 w 10580214"/>
              <a:gd name="connsiteY19" fmla="*/ 893674 h 2458192"/>
              <a:gd name="connsiteX20" fmla="*/ 10580214 w 10580214"/>
              <a:gd name="connsiteY20" fmla="*/ 1469586 h 2458192"/>
              <a:gd name="connsiteX21" fmla="*/ 10580214 w 10580214"/>
              <a:gd name="connsiteY21" fmla="*/ 2178400 h 2458192"/>
              <a:gd name="connsiteX22" fmla="*/ 10298592 w 10580214"/>
              <a:gd name="connsiteY22" fmla="*/ 2458192 h 2458192"/>
              <a:gd name="connsiteX23" fmla="*/ 9630794 w 10580214"/>
              <a:gd name="connsiteY23" fmla="*/ 2458192 h 2458192"/>
              <a:gd name="connsiteX24" fmla="*/ 9163335 w 10580214"/>
              <a:gd name="connsiteY24" fmla="*/ 2458192 h 2458192"/>
              <a:gd name="connsiteX25" fmla="*/ 8595707 w 10580214"/>
              <a:gd name="connsiteY25" fmla="*/ 2458192 h 2458192"/>
              <a:gd name="connsiteX26" fmla="*/ 7827739 w 10580214"/>
              <a:gd name="connsiteY26" fmla="*/ 2458192 h 2458192"/>
              <a:gd name="connsiteX27" fmla="*/ 7360281 w 10580214"/>
              <a:gd name="connsiteY27" fmla="*/ 2458192 h 2458192"/>
              <a:gd name="connsiteX28" fmla="*/ 6992991 w 10580214"/>
              <a:gd name="connsiteY28" fmla="*/ 2458192 h 2458192"/>
              <a:gd name="connsiteX29" fmla="*/ 6325193 w 10580214"/>
              <a:gd name="connsiteY29" fmla="*/ 2458192 h 2458192"/>
              <a:gd name="connsiteX30" fmla="*/ 5957904 w 10580214"/>
              <a:gd name="connsiteY30" fmla="*/ 2458192 h 2458192"/>
              <a:gd name="connsiteX31" fmla="*/ 5390276 w 10580214"/>
              <a:gd name="connsiteY31" fmla="*/ 2458192 h 2458192"/>
              <a:gd name="connsiteX32" fmla="*/ 4922818 w 10580214"/>
              <a:gd name="connsiteY32" fmla="*/ 2458192 h 2458192"/>
              <a:gd name="connsiteX33" fmla="*/ 4255020 w 10580214"/>
              <a:gd name="connsiteY33" fmla="*/ 2458192 h 2458192"/>
              <a:gd name="connsiteX34" fmla="*/ 3787561 w 10580214"/>
              <a:gd name="connsiteY34" fmla="*/ 2458192 h 2458192"/>
              <a:gd name="connsiteX35" fmla="*/ 3420272 w 10580214"/>
              <a:gd name="connsiteY35" fmla="*/ 2458192 h 2458192"/>
              <a:gd name="connsiteX36" fmla="*/ 2552134 w 10580214"/>
              <a:gd name="connsiteY36" fmla="*/ 2458192 h 2458192"/>
              <a:gd name="connsiteX37" fmla="*/ 1683997 w 10580214"/>
              <a:gd name="connsiteY37" fmla="*/ 2458192 h 2458192"/>
              <a:gd name="connsiteX38" fmla="*/ 916029 w 10580214"/>
              <a:gd name="connsiteY38" fmla="*/ 2458192 h 2458192"/>
              <a:gd name="connsiteX39" fmla="*/ 281621 w 10580214"/>
              <a:gd name="connsiteY39" fmla="*/ 2458192 h 2458192"/>
              <a:gd name="connsiteX40" fmla="*/ 0 w 10580214"/>
              <a:gd name="connsiteY40" fmla="*/ 2178400 h 2458192"/>
              <a:gd name="connsiteX41" fmla="*/ 0 w 10580214"/>
              <a:gd name="connsiteY41" fmla="*/ 1526544 h 2458192"/>
              <a:gd name="connsiteX42" fmla="*/ 0 w 10580214"/>
              <a:gd name="connsiteY42" fmla="*/ 874689 h 2458192"/>
              <a:gd name="connsiteX43" fmla="*/ 0 w 10580214"/>
              <a:gd name="connsiteY43" fmla="*/ 279791 h 2458192"/>
              <a:gd name="connsiteX0" fmla="*/ 0 w 10580214"/>
              <a:gd name="connsiteY0" fmla="*/ 279791 h 2458192"/>
              <a:gd name="connsiteX1" fmla="*/ 281621 w 10580214"/>
              <a:gd name="connsiteY1" fmla="*/ 0 h 2458192"/>
              <a:gd name="connsiteX2" fmla="*/ 849250 w 10580214"/>
              <a:gd name="connsiteY2" fmla="*/ 0 h 2458192"/>
              <a:gd name="connsiteX3" fmla="*/ 1316708 w 10580214"/>
              <a:gd name="connsiteY3" fmla="*/ 0 h 2458192"/>
              <a:gd name="connsiteX4" fmla="*/ 2084676 w 10580214"/>
              <a:gd name="connsiteY4" fmla="*/ 0 h 2458192"/>
              <a:gd name="connsiteX5" fmla="*/ 2952814 w 10580214"/>
              <a:gd name="connsiteY5" fmla="*/ 0 h 2458192"/>
              <a:gd name="connsiteX6" fmla="*/ 3620612 w 10580214"/>
              <a:gd name="connsiteY6" fmla="*/ 0 h 2458192"/>
              <a:gd name="connsiteX7" fmla="*/ 4188239 w 10580214"/>
              <a:gd name="connsiteY7" fmla="*/ 0 h 2458192"/>
              <a:gd name="connsiteX8" fmla="*/ 4755868 w 10580214"/>
              <a:gd name="connsiteY8" fmla="*/ 0 h 2458192"/>
              <a:gd name="connsiteX9" fmla="*/ 5223327 w 10580214"/>
              <a:gd name="connsiteY9" fmla="*/ 0 h 2458192"/>
              <a:gd name="connsiteX10" fmla="*/ 5690785 w 10580214"/>
              <a:gd name="connsiteY10" fmla="*/ 0 h 2458192"/>
              <a:gd name="connsiteX11" fmla="*/ 6158244 w 10580214"/>
              <a:gd name="connsiteY11" fmla="*/ 0 h 2458192"/>
              <a:gd name="connsiteX12" fmla="*/ 6625702 w 10580214"/>
              <a:gd name="connsiteY12" fmla="*/ 0 h 2458192"/>
              <a:gd name="connsiteX13" fmla="*/ 7493840 w 10580214"/>
              <a:gd name="connsiteY13" fmla="*/ 0 h 2458192"/>
              <a:gd name="connsiteX14" fmla="*/ 8161638 w 10580214"/>
              <a:gd name="connsiteY14" fmla="*/ 0 h 2458192"/>
              <a:gd name="connsiteX15" fmla="*/ 9029776 w 10580214"/>
              <a:gd name="connsiteY15" fmla="*/ 0 h 2458192"/>
              <a:gd name="connsiteX16" fmla="*/ 10298592 w 10580214"/>
              <a:gd name="connsiteY16" fmla="*/ 0 h 2458192"/>
              <a:gd name="connsiteX17" fmla="*/ 10580214 w 10580214"/>
              <a:gd name="connsiteY17" fmla="*/ 279791 h 2458192"/>
              <a:gd name="connsiteX18" fmla="*/ 10580214 w 10580214"/>
              <a:gd name="connsiteY18" fmla="*/ 874689 h 2458192"/>
              <a:gd name="connsiteX19" fmla="*/ 10580214 w 10580214"/>
              <a:gd name="connsiteY19" fmla="*/ 1488572 h 2458192"/>
              <a:gd name="connsiteX20" fmla="*/ 10580214 w 10580214"/>
              <a:gd name="connsiteY20" fmla="*/ 2178400 h 2458192"/>
              <a:gd name="connsiteX21" fmla="*/ 10298592 w 10580214"/>
              <a:gd name="connsiteY21" fmla="*/ 2458192 h 2458192"/>
              <a:gd name="connsiteX22" fmla="*/ 9730963 w 10580214"/>
              <a:gd name="connsiteY22" fmla="*/ 2458192 h 2458192"/>
              <a:gd name="connsiteX23" fmla="*/ 9263505 w 10580214"/>
              <a:gd name="connsiteY23" fmla="*/ 2458192 h 2458192"/>
              <a:gd name="connsiteX24" fmla="*/ 8495537 w 10580214"/>
              <a:gd name="connsiteY24" fmla="*/ 2458192 h 2458192"/>
              <a:gd name="connsiteX25" fmla="*/ 7927908 w 10580214"/>
              <a:gd name="connsiteY25" fmla="*/ 2458192 h 2458192"/>
              <a:gd name="connsiteX26" fmla="*/ 7360281 w 10580214"/>
              <a:gd name="connsiteY26" fmla="*/ 2458192 h 2458192"/>
              <a:gd name="connsiteX27" fmla="*/ 6592313 w 10580214"/>
              <a:gd name="connsiteY27" fmla="*/ 2458192 h 2458192"/>
              <a:gd name="connsiteX28" fmla="*/ 5724175 w 10580214"/>
              <a:gd name="connsiteY28" fmla="*/ 2458192 h 2458192"/>
              <a:gd name="connsiteX29" fmla="*/ 4856038 w 10580214"/>
              <a:gd name="connsiteY29" fmla="*/ 2458192 h 2458192"/>
              <a:gd name="connsiteX30" fmla="*/ 4188239 w 10580214"/>
              <a:gd name="connsiteY30" fmla="*/ 2458192 h 2458192"/>
              <a:gd name="connsiteX31" fmla="*/ 3720781 w 10580214"/>
              <a:gd name="connsiteY31" fmla="*/ 2458192 h 2458192"/>
              <a:gd name="connsiteX32" fmla="*/ 3253322 w 10580214"/>
              <a:gd name="connsiteY32" fmla="*/ 2458192 h 2458192"/>
              <a:gd name="connsiteX33" fmla="*/ 2585524 w 10580214"/>
              <a:gd name="connsiteY33" fmla="*/ 2458192 h 2458192"/>
              <a:gd name="connsiteX34" fmla="*/ 2118066 w 10580214"/>
              <a:gd name="connsiteY34" fmla="*/ 2458192 h 2458192"/>
              <a:gd name="connsiteX35" fmla="*/ 1550437 w 10580214"/>
              <a:gd name="connsiteY35" fmla="*/ 2458192 h 2458192"/>
              <a:gd name="connsiteX36" fmla="*/ 882639 w 10580214"/>
              <a:gd name="connsiteY36" fmla="*/ 2458192 h 2458192"/>
              <a:gd name="connsiteX37" fmla="*/ 281621 w 10580214"/>
              <a:gd name="connsiteY37" fmla="*/ 2458192 h 2458192"/>
              <a:gd name="connsiteX38" fmla="*/ 0 w 10580214"/>
              <a:gd name="connsiteY38" fmla="*/ 2178400 h 2458192"/>
              <a:gd name="connsiteX39" fmla="*/ 0 w 10580214"/>
              <a:gd name="connsiteY39" fmla="*/ 1545530 h 2458192"/>
              <a:gd name="connsiteX40" fmla="*/ 0 w 10580214"/>
              <a:gd name="connsiteY40" fmla="*/ 969619 h 2458192"/>
              <a:gd name="connsiteX41" fmla="*/ 0 w 10580214"/>
              <a:gd name="connsiteY41" fmla="*/ 279791 h 2458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0580214" h="2458192" fill="none" extrusionOk="0">
                <a:moveTo>
                  <a:pt x="0" y="279791"/>
                </a:moveTo>
                <a:cubicBezTo>
                  <a:pt x="-18983" y="84988"/>
                  <a:pt x="75057" y="-4239"/>
                  <a:pt x="281621" y="0"/>
                </a:cubicBezTo>
                <a:cubicBezTo>
                  <a:pt x="482392" y="-11960"/>
                  <a:pt x="571034" y="47970"/>
                  <a:pt x="849250" y="0"/>
                </a:cubicBezTo>
                <a:cubicBezTo>
                  <a:pt x="1118138" y="-17380"/>
                  <a:pt x="1160038" y="-10637"/>
                  <a:pt x="1316708" y="0"/>
                </a:cubicBezTo>
                <a:cubicBezTo>
                  <a:pt x="1409292" y="19044"/>
                  <a:pt x="1830325" y="2401"/>
                  <a:pt x="2084676" y="0"/>
                </a:cubicBezTo>
                <a:cubicBezTo>
                  <a:pt x="2262791" y="-71265"/>
                  <a:pt x="2521446" y="41504"/>
                  <a:pt x="2952814" y="0"/>
                </a:cubicBezTo>
                <a:cubicBezTo>
                  <a:pt x="3382800" y="-30804"/>
                  <a:pt x="3442410" y="-55619"/>
                  <a:pt x="3620612" y="0"/>
                </a:cubicBezTo>
                <a:cubicBezTo>
                  <a:pt x="3794456" y="41301"/>
                  <a:pt x="3926499" y="-22736"/>
                  <a:pt x="4188239" y="0"/>
                </a:cubicBezTo>
                <a:cubicBezTo>
                  <a:pt x="4460101" y="-10990"/>
                  <a:pt x="4492483" y="8240"/>
                  <a:pt x="4755868" y="0"/>
                </a:cubicBezTo>
                <a:cubicBezTo>
                  <a:pt x="5036128" y="-21918"/>
                  <a:pt x="5062081" y="24215"/>
                  <a:pt x="5223327" y="0"/>
                </a:cubicBezTo>
                <a:cubicBezTo>
                  <a:pt x="5391746" y="-20236"/>
                  <a:pt x="5566268" y="15165"/>
                  <a:pt x="5690785" y="0"/>
                </a:cubicBezTo>
                <a:cubicBezTo>
                  <a:pt x="5825882" y="-22372"/>
                  <a:pt x="6014813" y="17190"/>
                  <a:pt x="6158244" y="0"/>
                </a:cubicBezTo>
                <a:cubicBezTo>
                  <a:pt x="6335221" y="59391"/>
                  <a:pt x="6507944" y="-49565"/>
                  <a:pt x="6625702" y="0"/>
                </a:cubicBezTo>
                <a:cubicBezTo>
                  <a:pt x="6767764" y="53718"/>
                  <a:pt x="7240632" y="11310"/>
                  <a:pt x="7493840" y="0"/>
                </a:cubicBezTo>
                <a:cubicBezTo>
                  <a:pt x="7733059" y="24018"/>
                  <a:pt x="7939439" y="66993"/>
                  <a:pt x="8161638" y="0"/>
                </a:cubicBezTo>
                <a:cubicBezTo>
                  <a:pt x="8326344" y="-34961"/>
                  <a:pt x="8717174" y="-84883"/>
                  <a:pt x="9029776" y="0"/>
                </a:cubicBezTo>
                <a:cubicBezTo>
                  <a:pt x="9400547" y="-61658"/>
                  <a:pt x="9786186" y="-148181"/>
                  <a:pt x="10298592" y="0"/>
                </a:cubicBezTo>
                <a:cubicBezTo>
                  <a:pt x="10439395" y="-16116"/>
                  <a:pt x="10634352" y="116758"/>
                  <a:pt x="10580214" y="279791"/>
                </a:cubicBezTo>
                <a:cubicBezTo>
                  <a:pt x="10563574" y="402290"/>
                  <a:pt x="10658076" y="640668"/>
                  <a:pt x="10580214" y="874689"/>
                </a:cubicBezTo>
                <a:cubicBezTo>
                  <a:pt x="10634547" y="1069800"/>
                  <a:pt x="10570774" y="1247459"/>
                  <a:pt x="10580214" y="1488572"/>
                </a:cubicBezTo>
                <a:cubicBezTo>
                  <a:pt x="10672607" y="1765935"/>
                  <a:pt x="10567565" y="1921199"/>
                  <a:pt x="10580214" y="2178400"/>
                </a:cubicBezTo>
                <a:cubicBezTo>
                  <a:pt x="10608546" y="2322256"/>
                  <a:pt x="10483820" y="2458537"/>
                  <a:pt x="10298592" y="2458192"/>
                </a:cubicBezTo>
                <a:cubicBezTo>
                  <a:pt x="10135726" y="2439332"/>
                  <a:pt x="9857079" y="2452919"/>
                  <a:pt x="9730963" y="2458192"/>
                </a:cubicBezTo>
                <a:cubicBezTo>
                  <a:pt x="9556602" y="2488380"/>
                  <a:pt x="9381769" y="2442747"/>
                  <a:pt x="9263505" y="2458192"/>
                </a:cubicBezTo>
                <a:cubicBezTo>
                  <a:pt x="9190834" y="2454208"/>
                  <a:pt x="8779835" y="2415156"/>
                  <a:pt x="8495537" y="2458192"/>
                </a:cubicBezTo>
                <a:cubicBezTo>
                  <a:pt x="8182362" y="2477952"/>
                  <a:pt x="8148169" y="2475729"/>
                  <a:pt x="7927908" y="2458192"/>
                </a:cubicBezTo>
                <a:cubicBezTo>
                  <a:pt x="7702457" y="2444902"/>
                  <a:pt x="7626393" y="2423148"/>
                  <a:pt x="7360281" y="2458192"/>
                </a:cubicBezTo>
                <a:cubicBezTo>
                  <a:pt x="7142261" y="2495483"/>
                  <a:pt x="6779357" y="2512072"/>
                  <a:pt x="6592313" y="2458192"/>
                </a:cubicBezTo>
                <a:cubicBezTo>
                  <a:pt x="6319024" y="2395067"/>
                  <a:pt x="6094470" y="2402593"/>
                  <a:pt x="5724175" y="2458192"/>
                </a:cubicBezTo>
                <a:cubicBezTo>
                  <a:pt x="5320746" y="2430996"/>
                  <a:pt x="5248104" y="2491109"/>
                  <a:pt x="4856038" y="2458192"/>
                </a:cubicBezTo>
                <a:cubicBezTo>
                  <a:pt x="4463494" y="2466328"/>
                  <a:pt x="4343839" y="2436775"/>
                  <a:pt x="4188239" y="2458192"/>
                </a:cubicBezTo>
                <a:cubicBezTo>
                  <a:pt x="3968243" y="2483478"/>
                  <a:pt x="3883884" y="2416516"/>
                  <a:pt x="3720781" y="2458192"/>
                </a:cubicBezTo>
                <a:cubicBezTo>
                  <a:pt x="3584594" y="2477657"/>
                  <a:pt x="3402165" y="2484647"/>
                  <a:pt x="3253322" y="2458192"/>
                </a:cubicBezTo>
                <a:cubicBezTo>
                  <a:pt x="3073023" y="2423315"/>
                  <a:pt x="2927503" y="2443789"/>
                  <a:pt x="2585524" y="2458192"/>
                </a:cubicBezTo>
                <a:cubicBezTo>
                  <a:pt x="2273120" y="2456069"/>
                  <a:pt x="2261299" y="2441719"/>
                  <a:pt x="2118066" y="2458192"/>
                </a:cubicBezTo>
                <a:cubicBezTo>
                  <a:pt x="1990365" y="2441189"/>
                  <a:pt x="1696901" y="2421570"/>
                  <a:pt x="1550437" y="2458192"/>
                </a:cubicBezTo>
                <a:cubicBezTo>
                  <a:pt x="1383545" y="2504972"/>
                  <a:pt x="1083273" y="2484946"/>
                  <a:pt x="882639" y="2458192"/>
                </a:cubicBezTo>
                <a:cubicBezTo>
                  <a:pt x="717105" y="2384742"/>
                  <a:pt x="412068" y="2416433"/>
                  <a:pt x="281621" y="2458192"/>
                </a:cubicBezTo>
                <a:cubicBezTo>
                  <a:pt x="182402" y="2524557"/>
                  <a:pt x="-23503" y="2338794"/>
                  <a:pt x="0" y="2178400"/>
                </a:cubicBezTo>
                <a:cubicBezTo>
                  <a:pt x="27741" y="1982051"/>
                  <a:pt x="10007" y="1885593"/>
                  <a:pt x="0" y="1545530"/>
                </a:cubicBezTo>
                <a:cubicBezTo>
                  <a:pt x="3940" y="1240802"/>
                  <a:pt x="2153" y="1224858"/>
                  <a:pt x="0" y="969619"/>
                </a:cubicBezTo>
                <a:cubicBezTo>
                  <a:pt x="25996" y="679920"/>
                  <a:pt x="-24353" y="500437"/>
                  <a:pt x="0" y="279791"/>
                </a:cubicBezTo>
                <a:close/>
              </a:path>
              <a:path w="10580214" h="2458192" stroke="0" extrusionOk="0">
                <a:moveTo>
                  <a:pt x="0" y="279791"/>
                </a:moveTo>
                <a:cubicBezTo>
                  <a:pt x="11048" y="101571"/>
                  <a:pt x="153071" y="-15897"/>
                  <a:pt x="281621" y="0"/>
                </a:cubicBezTo>
                <a:cubicBezTo>
                  <a:pt x="670719" y="-1332"/>
                  <a:pt x="778634" y="22601"/>
                  <a:pt x="1049588" y="0"/>
                </a:cubicBezTo>
                <a:cubicBezTo>
                  <a:pt x="1340545" y="-6235"/>
                  <a:pt x="1490610" y="-30954"/>
                  <a:pt x="1617217" y="0"/>
                </a:cubicBezTo>
                <a:cubicBezTo>
                  <a:pt x="1766312" y="12065"/>
                  <a:pt x="1924493" y="-1162"/>
                  <a:pt x="1984506" y="0"/>
                </a:cubicBezTo>
                <a:cubicBezTo>
                  <a:pt x="1988001" y="26449"/>
                  <a:pt x="2328347" y="-16313"/>
                  <a:pt x="2552134" y="0"/>
                </a:cubicBezTo>
                <a:cubicBezTo>
                  <a:pt x="2742962" y="17107"/>
                  <a:pt x="2802391" y="-23134"/>
                  <a:pt x="2919423" y="0"/>
                </a:cubicBezTo>
                <a:cubicBezTo>
                  <a:pt x="2993932" y="-70378"/>
                  <a:pt x="3524690" y="-4965"/>
                  <a:pt x="3787561" y="0"/>
                </a:cubicBezTo>
                <a:cubicBezTo>
                  <a:pt x="4008340" y="37351"/>
                  <a:pt x="4048595" y="14654"/>
                  <a:pt x="4255020" y="0"/>
                </a:cubicBezTo>
                <a:cubicBezTo>
                  <a:pt x="4391695" y="47770"/>
                  <a:pt x="4657835" y="-27088"/>
                  <a:pt x="5022987" y="0"/>
                </a:cubicBezTo>
                <a:cubicBezTo>
                  <a:pt x="5369357" y="-24816"/>
                  <a:pt x="5383629" y="-19818"/>
                  <a:pt x="5490446" y="0"/>
                </a:cubicBezTo>
                <a:cubicBezTo>
                  <a:pt x="5551929" y="11421"/>
                  <a:pt x="6159369" y="8714"/>
                  <a:pt x="6358583" y="0"/>
                </a:cubicBezTo>
                <a:cubicBezTo>
                  <a:pt x="6629528" y="-41594"/>
                  <a:pt x="6597457" y="11470"/>
                  <a:pt x="6826042" y="0"/>
                </a:cubicBezTo>
                <a:cubicBezTo>
                  <a:pt x="7002091" y="-19740"/>
                  <a:pt x="7353368" y="30638"/>
                  <a:pt x="7493840" y="0"/>
                </a:cubicBezTo>
                <a:cubicBezTo>
                  <a:pt x="7603131" y="-66135"/>
                  <a:pt x="8182924" y="-47295"/>
                  <a:pt x="8361978" y="0"/>
                </a:cubicBezTo>
                <a:cubicBezTo>
                  <a:pt x="8569179" y="12076"/>
                  <a:pt x="8685960" y="-7924"/>
                  <a:pt x="8929606" y="0"/>
                </a:cubicBezTo>
                <a:cubicBezTo>
                  <a:pt x="9064429" y="15842"/>
                  <a:pt x="9251301" y="-34942"/>
                  <a:pt x="9497234" y="0"/>
                </a:cubicBezTo>
                <a:cubicBezTo>
                  <a:pt x="9725749" y="-39363"/>
                  <a:pt x="10028720" y="25264"/>
                  <a:pt x="10298592" y="0"/>
                </a:cubicBezTo>
                <a:cubicBezTo>
                  <a:pt x="10510769" y="-16458"/>
                  <a:pt x="10578980" y="103664"/>
                  <a:pt x="10580214" y="279791"/>
                </a:cubicBezTo>
                <a:cubicBezTo>
                  <a:pt x="10540462" y="503452"/>
                  <a:pt x="10525912" y="624842"/>
                  <a:pt x="10580214" y="893674"/>
                </a:cubicBezTo>
                <a:cubicBezTo>
                  <a:pt x="10593673" y="1145046"/>
                  <a:pt x="10602551" y="1201483"/>
                  <a:pt x="10580214" y="1469586"/>
                </a:cubicBezTo>
                <a:cubicBezTo>
                  <a:pt x="10549941" y="1730960"/>
                  <a:pt x="10561081" y="1810037"/>
                  <a:pt x="10580214" y="2178400"/>
                </a:cubicBezTo>
                <a:cubicBezTo>
                  <a:pt x="10607759" y="2337272"/>
                  <a:pt x="10513794" y="2527802"/>
                  <a:pt x="10298592" y="2458192"/>
                </a:cubicBezTo>
                <a:cubicBezTo>
                  <a:pt x="10047482" y="2457989"/>
                  <a:pt x="9851268" y="2448380"/>
                  <a:pt x="9630794" y="2458192"/>
                </a:cubicBezTo>
                <a:cubicBezTo>
                  <a:pt x="9373269" y="2424000"/>
                  <a:pt x="9301497" y="2460681"/>
                  <a:pt x="9163335" y="2458192"/>
                </a:cubicBezTo>
                <a:cubicBezTo>
                  <a:pt x="9026909" y="2464802"/>
                  <a:pt x="8812710" y="2527298"/>
                  <a:pt x="8595707" y="2458192"/>
                </a:cubicBezTo>
                <a:cubicBezTo>
                  <a:pt x="8386981" y="2401008"/>
                  <a:pt x="8068262" y="2435514"/>
                  <a:pt x="7827739" y="2458192"/>
                </a:cubicBezTo>
                <a:cubicBezTo>
                  <a:pt x="7645976" y="2484352"/>
                  <a:pt x="7549728" y="2442722"/>
                  <a:pt x="7360281" y="2458192"/>
                </a:cubicBezTo>
                <a:cubicBezTo>
                  <a:pt x="7165733" y="2466931"/>
                  <a:pt x="7109465" y="2441844"/>
                  <a:pt x="6992991" y="2458192"/>
                </a:cubicBezTo>
                <a:cubicBezTo>
                  <a:pt x="6863915" y="2450238"/>
                  <a:pt x="6478976" y="2442510"/>
                  <a:pt x="6325193" y="2458192"/>
                </a:cubicBezTo>
                <a:cubicBezTo>
                  <a:pt x="6180161" y="2466929"/>
                  <a:pt x="6102066" y="2433404"/>
                  <a:pt x="5957904" y="2458192"/>
                </a:cubicBezTo>
                <a:cubicBezTo>
                  <a:pt x="5829475" y="2460792"/>
                  <a:pt x="5597866" y="2483179"/>
                  <a:pt x="5390276" y="2458192"/>
                </a:cubicBezTo>
                <a:cubicBezTo>
                  <a:pt x="5269420" y="2501463"/>
                  <a:pt x="5070575" y="2457839"/>
                  <a:pt x="4922818" y="2458192"/>
                </a:cubicBezTo>
                <a:cubicBezTo>
                  <a:pt x="4826561" y="2429128"/>
                  <a:pt x="4400278" y="2503500"/>
                  <a:pt x="4255020" y="2458192"/>
                </a:cubicBezTo>
                <a:cubicBezTo>
                  <a:pt x="4102013" y="2468421"/>
                  <a:pt x="3982792" y="2472217"/>
                  <a:pt x="3787561" y="2458192"/>
                </a:cubicBezTo>
                <a:cubicBezTo>
                  <a:pt x="3618020" y="2456854"/>
                  <a:pt x="3575924" y="2469880"/>
                  <a:pt x="3420272" y="2458192"/>
                </a:cubicBezTo>
                <a:cubicBezTo>
                  <a:pt x="3329912" y="2497227"/>
                  <a:pt x="2854796" y="2410041"/>
                  <a:pt x="2552134" y="2458192"/>
                </a:cubicBezTo>
                <a:cubicBezTo>
                  <a:pt x="2163835" y="2496190"/>
                  <a:pt x="1948487" y="2441213"/>
                  <a:pt x="1683997" y="2458192"/>
                </a:cubicBezTo>
                <a:cubicBezTo>
                  <a:pt x="1427255" y="2469958"/>
                  <a:pt x="1092411" y="2486658"/>
                  <a:pt x="916029" y="2458192"/>
                </a:cubicBezTo>
                <a:cubicBezTo>
                  <a:pt x="766909" y="2459509"/>
                  <a:pt x="421428" y="2458937"/>
                  <a:pt x="281621" y="2458192"/>
                </a:cubicBezTo>
                <a:cubicBezTo>
                  <a:pt x="140481" y="2474048"/>
                  <a:pt x="-15779" y="2291816"/>
                  <a:pt x="0" y="2178400"/>
                </a:cubicBezTo>
                <a:cubicBezTo>
                  <a:pt x="-8654" y="1923799"/>
                  <a:pt x="1717" y="1817264"/>
                  <a:pt x="0" y="1526544"/>
                </a:cubicBezTo>
                <a:cubicBezTo>
                  <a:pt x="23388" y="1234828"/>
                  <a:pt x="22263" y="1034465"/>
                  <a:pt x="0" y="874689"/>
                </a:cubicBezTo>
                <a:cubicBezTo>
                  <a:pt x="-39267" y="706074"/>
                  <a:pt x="-12215" y="421680"/>
                  <a:pt x="0" y="279791"/>
                </a:cubicBezTo>
                <a:close/>
              </a:path>
              <a:path w="10580214" h="2458192" fill="none" stroke="0" extrusionOk="0">
                <a:moveTo>
                  <a:pt x="0" y="279791"/>
                </a:moveTo>
                <a:cubicBezTo>
                  <a:pt x="20399" y="115956"/>
                  <a:pt x="151116" y="-35707"/>
                  <a:pt x="281621" y="0"/>
                </a:cubicBezTo>
                <a:cubicBezTo>
                  <a:pt x="491545" y="42215"/>
                  <a:pt x="610536" y="20340"/>
                  <a:pt x="849250" y="0"/>
                </a:cubicBezTo>
                <a:cubicBezTo>
                  <a:pt x="1121727" y="-26195"/>
                  <a:pt x="1156366" y="-4197"/>
                  <a:pt x="1316708" y="0"/>
                </a:cubicBezTo>
                <a:cubicBezTo>
                  <a:pt x="1507034" y="36930"/>
                  <a:pt x="1839049" y="94028"/>
                  <a:pt x="2084676" y="0"/>
                </a:cubicBezTo>
                <a:cubicBezTo>
                  <a:pt x="2288390" y="8906"/>
                  <a:pt x="2546712" y="25695"/>
                  <a:pt x="2952814" y="0"/>
                </a:cubicBezTo>
                <a:cubicBezTo>
                  <a:pt x="3378192" y="-26111"/>
                  <a:pt x="3457384" y="-35733"/>
                  <a:pt x="3620612" y="0"/>
                </a:cubicBezTo>
                <a:cubicBezTo>
                  <a:pt x="3800910" y="26231"/>
                  <a:pt x="3928123" y="39162"/>
                  <a:pt x="4188239" y="0"/>
                </a:cubicBezTo>
                <a:cubicBezTo>
                  <a:pt x="4462874" y="4067"/>
                  <a:pt x="4511782" y="24898"/>
                  <a:pt x="4755868" y="0"/>
                </a:cubicBezTo>
                <a:cubicBezTo>
                  <a:pt x="5012246" y="-8662"/>
                  <a:pt x="5079703" y="-2719"/>
                  <a:pt x="5223327" y="0"/>
                </a:cubicBezTo>
                <a:cubicBezTo>
                  <a:pt x="5389729" y="3350"/>
                  <a:pt x="5572513" y="-13263"/>
                  <a:pt x="5690785" y="0"/>
                </a:cubicBezTo>
                <a:cubicBezTo>
                  <a:pt x="5793137" y="-15092"/>
                  <a:pt x="6029515" y="9685"/>
                  <a:pt x="6158244" y="0"/>
                </a:cubicBezTo>
                <a:cubicBezTo>
                  <a:pt x="6316136" y="26478"/>
                  <a:pt x="6454942" y="-23632"/>
                  <a:pt x="6625702" y="0"/>
                </a:cubicBezTo>
                <a:cubicBezTo>
                  <a:pt x="6778461" y="66290"/>
                  <a:pt x="7321557" y="1015"/>
                  <a:pt x="7493840" y="0"/>
                </a:cubicBezTo>
                <a:cubicBezTo>
                  <a:pt x="7691309" y="-10975"/>
                  <a:pt x="7976233" y="16185"/>
                  <a:pt x="8161638" y="0"/>
                </a:cubicBezTo>
                <a:cubicBezTo>
                  <a:pt x="8449316" y="44445"/>
                  <a:pt x="8779565" y="-23505"/>
                  <a:pt x="9029776" y="0"/>
                </a:cubicBezTo>
                <a:cubicBezTo>
                  <a:pt x="9447743" y="76846"/>
                  <a:pt x="9817153" y="617"/>
                  <a:pt x="10298592" y="0"/>
                </a:cubicBezTo>
                <a:cubicBezTo>
                  <a:pt x="10424488" y="-39654"/>
                  <a:pt x="10563024" y="106729"/>
                  <a:pt x="10580214" y="279791"/>
                </a:cubicBezTo>
                <a:cubicBezTo>
                  <a:pt x="10587662" y="392570"/>
                  <a:pt x="10536659" y="674271"/>
                  <a:pt x="10580214" y="874689"/>
                </a:cubicBezTo>
                <a:cubicBezTo>
                  <a:pt x="10628928" y="1084878"/>
                  <a:pt x="10532983" y="1244769"/>
                  <a:pt x="10580214" y="1488572"/>
                </a:cubicBezTo>
                <a:cubicBezTo>
                  <a:pt x="10600184" y="1712873"/>
                  <a:pt x="10567627" y="1995459"/>
                  <a:pt x="10580214" y="2178400"/>
                </a:cubicBezTo>
                <a:cubicBezTo>
                  <a:pt x="10566008" y="2340916"/>
                  <a:pt x="10465312" y="2475566"/>
                  <a:pt x="10298592" y="2458192"/>
                </a:cubicBezTo>
                <a:cubicBezTo>
                  <a:pt x="10104956" y="2435389"/>
                  <a:pt x="9887064" y="2493247"/>
                  <a:pt x="9730963" y="2458192"/>
                </a:cubicBezTo>
                <a:cubicBezTo>
                  <a:pt x="9544062" y="2487717"/>
                  <a:pt x="9339416" y="2463980"/>
                  <a:pt x="9263505" y="2458192"/>
                </a:cubicBezTo>
                <a:cubicBezTo>
                  <a:pt x="9218959" y="2398456"/>
                  <a:pt x="8820988" y="2493562"/>
                  <a:pt x="8495537" y="2458192"/>
                </a:cubicBezTo>
                <a:cubicBezTo>
                  <a:pt x="8203612" y="2464019"/>
                  <a:pt x="8137513" y="2471222"/>
                  <a:pt x="7927908" y="2458192"/>
                </a:cubicBezTo>
                <a:cubicBezTo>
                  <a:pt x="7705237" y="2464435"/>
                  <a:pt x="7626881" y="2440662"/>
                  <a:pt x="7360281" y="2458192"/>
                </a:cubicBezTo>
                <a:cubicBezTo>
                  <a:pt x="7079068" y="2519617"/>
                  <a:pt x="6835433" y="2422262"/>
                  <a:pt x="6592313" y="2458192"/>
                </a:cubicBezTo>
                <a:cubicBezTo>
                  <a:pt x="6373679" y="2457025"/>
                  <a:pt x="6188836" y="2457895"/>
                  <a:pt x="5724175" y="2458192"/>
                </a:cubicBezTo>
                <a:cubicBezTo>
                  <a:pt x="5362077" y="2461288"/>
                  <a:pt x="5160476" y="2459263"/>
                  <a:pt x="4856038" y="2458192"/>
                </a:cubicBezTo>
                <a:cubicBezTo>
                  <a:pt x="4497407" y="2456219"/>
                  <a:pt x="4372376" y="2435717"/>
                  <a:pt x="4188239" y="2458192"/>
                </a:cubicBezTo>
                <a:cubicBezTo>
                  <a:pt x="4000212" y="2462928"/>
                  <a:pt x="3851820" y="2438302"/>
                  <a:pt x="3720781" y="2458192"/>
                </a:cubicBezTo>
                <a:cubicBezTo>
                  <a:pt x="3565453" y="2462732"/>
                  <a:pt x="3470969" y="2457982"/>
                  <a:pt x="3253322" y="2458192"/>
                </a:cubicBezTo>
                <a:cubicBezTo>
                  <a:pt x="3020462" y="2425227"/>
                  <a:pt x="2902873" y="2442590"/>
                  <a:pt x="2585524" y="2458192"/>
                </a:cubicBezTo>
                <a:cubicBezTo>
                  <a:pt x="2278624" y="2461663"/>
                  <a:pt x="2261916" y="2436533"/>
                  <a:pt x="2118066" y="2458192"/>
                </a:cubicBezTo>
                <a:cubicBezTo>
                  <a:pt x="1957231" y="2462599"/>
                  <a:pt x="1694316" y="2459941"/>
                  <a:pt x="1550437" y="2458192"/>
                </a:cubicBezTo>
                <a:cubicBezTo>
                  <a:pt x="1432942" y="2464962"/>
                  <a:pt x="1072840" y="2487849"/>
                  <a:pt x="882639" y="2458192"/>
                </a:cubicBezTo>
                <a:cubicBezTo>
                  <a:pt x="695286" y="2421827"/>
                  <a:pt x="483664" y="2428196"/>
                  <a:pt x="281621" y="2458192"/>
                </a:cubicBezTo>
                <a:cubicBezTo>
                  <a:pt x="149689" y="2463928"/>
                  <a:pt x="-4913" y="2352019"/>
                  <a:pt x="0" y="2178400"/>
                </a:cubicBezTo>
                <a:cubicBezTo>
                  <a:pt x="46273" y="1971449"/>
                  <a:pt x="21" y="1848078"/>
                  <a:pt x="0" y="1545530"/>
                </a:cubicBezTo>
                <a:cubicBezTo>
                  <a:pt x="4148" y="1242161"/>
                  <a:pt x="4820" y="1228148"/>
                  <a:pt x="0" y="969619"/>
                </a:cubicBezTo>
                <a:cubicBezTo>
                  <a:pt x="-22302" y="705383"/>
                  <a:pt x="-2176" y="455539"/>
                  <a:pt x="0" y="279791"/>
                </a:cubicBezTo>
                <a:close/>
              </a:path>
              <a:path w="10580214" h="2458192" fill="none" stroke="0" extrusionOk="0">
                <a:moveTo>
                  <a:pt x="0" y="279791"/>
                </a:moveTo>
                <a:cubicBezTo>
                  <a:pt x="-2998" y="102478"/>
                  <a:pt x="108105" y="-16867"/>
                  <a:pt x="281621" y="0"/>
                </a:cubicBezTo>
                <a:cubicBezTo>
                  <a:pt x="499007" y="19699"/>
                  <a:pt x="594110" y="32691"/>
                  <a:pt x="849250" y="0"/>
                </a:cubicBezTo>
                <a:cubicBezTo>
                  <a:pt x="1118228" y="-19462"/>
                  <a:pt x="1161770" y="-8593"/>
                  <a:pt x="1316708" y="0"/>
                </a:cubicBezTo>
                <a:cubicBezTo>
                  <a:pt x="1455743" y="-1124"/>
                  <a:pt x="1834911" y="49187"/>
                  <a:pt x="2084676" y="0"/>
                </a:cubicBezTo>
                <a:cubicBezTo>
                  <a:pt x="2284915" y="-19387"/>
                  <a:pt x="2528219" y="45717"/>
                  <a:pt x="2952814" y="0"/>
                </a:cubicBezTo>
                <a:cubicBezTo>
                  <a:pt x="3380236" y="-28006"/>
                  <a:pt x="3447311" y="-49951"/>
                  <a:pt x="3620612" y="0"/>
                </a:cubicBezTo>
                <a:cubicBezTo>
                  <a:pt x="3815003" y="60666"/>
                  <a:pt x="3921823" y="15880"/>
                  <a:pt x="4188239" y="0"/>
                </a:cubicBezTo>
                <a:cubicBezTo>
                  <a:pt x="4469701" y="-6225"/>
                  <a:pt x="4498495" y="20491"/>
                  <a:pt x="4755868" y="0"/>
                </a:cubicBezTo>
                <a:cubicBezTo>
                  <a:pt x="5035197" y="-10762"/>
                  <a:pt x="5071478" y="15831"/>
                  <a:pt x="5223327" y="0"/>
                </a:cubicBezTo>
                <a:cubicBezTo>
                  <a:pt x="5388096" y="-14865"/>
                  <a:pt x="5566775" y="13013"/>
                  <a:pt x="5690785" y="0"/>
                </a:cubicBezTo>
                <a:cubicBezTo>
                  <a:pt x="5797935" y="4800"/>
                  <a:pt x="6018144" y="-5376"/>
                  <a:pt x="6158244" y="0"/>
                </a:cubicBezTo>
                <a:cubicBezTo>
                  <a:pt x="6346597" y="34350"/>
                  <a:pt x="6492998" y="-41615"/>
                  <a:pt x="6625702" y="0"/>
                </a:cubicBezTo>
                <a:cubicBezTo>
                  <a:pt x="6733382" y="71045"/>
                  <a:pt x="7264663" y="15902"/>
                  <a:pt x="7493840" y="0"/>
                </a:cubicBezTo>
                <a:cubicBezTo>
                  <a:pt x="7673491" y="15875"/>
                  <a:pt x="7970889" y="36185"/>
                  <a:pt x="8161638" y="0"/>
                </a:cubicBezTo>
                <a:cubicBezTo>
                  <a:pt x="8405891" y="-13818"/>
                  <a:pt x="8704159" y="-46775"/>
                  <a:pt x="9029776" y="0"/>
                </a:cubicBezTo>
                <a:cubicBezTo>
                  <a:pt x="9413239" y="-11497"/>
                  <a:pt x="9755859" y="8739"/>
                  <a:pt x="10298592" y="0"/>
                </a:cubicBezTo>
                <a:cubicBezTo>
                  <a:pt x="10437152" y="-23500"/>
                  <a:pt x="10616172" y="97126"/>
                  <a:pt x="10580214" y="279791"/>
                </a:cubicBezTo>
                <a:cubicBezTo>
                  <a:pt x="10619170" y="371863"/>
                  <a:pt x="10596643" y="651772"/>
                  <a:pt x="10580214" y="874689"/>
                </a:cubicBezTo>
                <a:cubicBezTo>
                  <a:pt x="10632581" y="1117728"/>
                  <a:pt x="10549478" y="1242990"/>
                  <a:pt x="10580214" y="1488572"/>
                </a:cubicBezTo>
                <a:cubicBezTo>
                  <a:pt x="10604646" y="1733479"/>
                  <a:pt x="10582757" y="2012823"/>
                  <a:pt x="10580214" y="2178400"/>
                </a:cubicBezTo>
                <a:cubicBezTo>
                  <a:pt x="10601380" y="2339737"/>
                  <a:pt x="10499477" y="2458364"/>
                  <a:pt x="10298592" y="2458192"/>
                </a:cubicBezTo>
                <a:cubicBezTo>
                  <a:pt x="10115017" y="2448972"/>
                  <a:pt x="9892451" y="2458686"/>
                  <a:pt x="9730963" y="2458192"/>
                </a:cubicBezTo>
                <a:cubicBezTo>
                  <a:pt x="9561248" y="2479709"/>
                  <a:pt x="9371864" y="2453960"/>
                  <a:pt x="9263505" y="2458192"/>
                </a:cubicBezTo>
                <a:cubicBezTo>
                  <a:pt x="9195637" y="2456820"/>
                  <a:pt x="8751937" y="2407344"/>
                  <a:pt x="8495537" y="2458192"/>
                </a:cubicBezTo>
                <a:cubicBezTo>
                  <a:pt x="8186990" y="2471468"/>
                  <a:pt x="8144941" y="2472406"/>
                  <a:pt x="7927908" y="2458192"/>
                </a:cubicBezTo>
                <a:cubicBezTo>
                  <a:pt x="7710733" y="2455470"/>
                  <a:pt x="7625527" y="2432450"/>
                  <a:pt x="7360281" y="2458192"/>
                </a:cubicBezTo>
                <a:cubicBezTo>
                  <a:pt x="7087753" y="2513463"/>
                  <a:pt x="6816415" y="2468273"/>
                  <a:pt x="6592313" y="2458192"/>
                </a:cubicBezTo>
                <a:cubicBezTo>
                  <a:pt x="6356192" y="2368147"/>
                  <a:pt x="6150314" y="2412205"/>
                  <a:pt x="5724175" y="2458192"/>
                </a:cubicBezTo>
                <a:cubicBezTo>
                  <a:pt x="5342053" y="2450874"/>
                  <a:pt x="5210959" y="2461572"/>
                  <a:pt x="4856038" y="2458192"/>
                </a:cubicBezTo>
                <a:cubicBezTo>
                  <a:pt x="4481096" y="2469375"/>
                  <a:pt x="4377785" y="2424967"/>
                  <a:pt x="4188239" y="2458192"/>
                </a:cubicBezTo>
                <a:cubicBezTo>
                  <a:pt x="3992235" y="2467319"/>
                  <a:pt x="3859174" y="2422934"/>
                  <a:pt x="3720781" y="2458192"/>
                </a:cubicBezTo>
                <a:cubicBezTo>
                  <a:pt x="3565455" y="2474504"/>
                  <a:pt x="3423835" y="2477947"/>
                  <a:pt x="3253322" y="2458192"/>
                </a:cubicBezTo>
                <a:cubicBezTo>
                  <a:pt x="3049945" y="2428746"/>
                  <a:pt x="2948877" y="2443374"/>
                  <a:pt x="2585524" y="2458192"/>
                </a:cubicBezTo>
                <a:cubicBezTo>
                  <a:pt x="2276182" y="2458703"/>
                  <a:pt x="2261748" y="2442359"/>
                  <a:pt x="2118066" y="2458192"/>
                </a:cubicBezTo>
                <a:cubicBezTo>
                  <a:pt x="1975983" y="2458026"/>
                  <a:pt x="1680920" y="2442052"/>
                  <a:pt x="1550437" y="2458192"/>
                </a:cubicBezTo>
                <a:cubicBezTo>
                  <a:pt x="1442289" y="2488051"/>
                  <a:pt x="1060248" y="2500246"/>
                  <a:pt x="882639" y="2458192"/>
                </a:cubicBezTo>
                <a:cubicBezTo>
                  <a:pt x="695660" y="2449020"/>
                  <a:pt x="441806" y="2406152"/>
                  <a:pt x="281621" y="2458192"/>
                </a:cubicBezTo>
                <a:cubicBezTo>
                  <a:pt x="164029" y="2525856"/>
                  <a:pt x="-13382" y="2384931"/>
                  <a:pt x="0" y="2178400"/>
                </a:cubicBezTo>
                <a:cubicBezTo>
                  <a:pt x="34950" y="1976619"/>
                  <a:pt x="-19084" y="1857193"/>
                  <a:pt x="0" y="1545530"/>
                </a:cubicBezTo>
                <a:cubicBezTo>
                  <a:pt x="4919" y="1241933"/>
                  <a:pt x="3666" y="1228268"/>
                  <a:pt x="0" y="969619"/>
                </a:cubicBezTo>
                <a:cubicBezTo>
                  <a:pt x="-34350" y="678292"/>
                  <a:pt x="-15032" y="469643"/>
                  <a:pt x="0" y="279791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4236762247">
                  <a:custGeom>
                    <a:avLst/>
                    <a:gdLst>
                      <a:gd name="connsiteX0" fmla="*/ 0 w 10580214"/>
                      <a:gd name="connsiteY0" fmla="*/ 279791 h 2458192"/>
                      <a:gd name="connsiteX1" fmla="*/ 281621 w 10580214"/>
                      <a:gd name="connsiteY1" fmla="*/ 0 h 2458192"/>
                      <a:gd name="connsiteX2" fmla="*/ 849250 w 10580214"/>
                      <a:gd name="connsiteY2" fmla="*/ 0 h 2458192"/>
                      <a:gd name="connsiteX3" fmla="*/ 1316708 w 10580214"/>
                      <a:gd name="connsiteY3" fmla="*/ 0 h 2458192"/>
                      <a:gd name="connsiteX4" fmla="*/ 2084676 w 10580214"/>
                      <a:gd name="connsiteY4" fmla="*/ 0 h 2458192"/>
                      <a:gd name="connsiteX5" fmla="*/ 2952814 w 10580214"/>
                      <a:gd name="connsiteY5" fmla="*/ 0 h 2458192"/>
                      <a:gd name="connsiteX6" fmla="*/ 3620612 w 10580214"/>
                      <a:gd name="connsiteY6" fmla="*/ 0 h 2458192"/>
                      <a:gd name="connsiteX7" fmla="*/ 4188239 w 10580214"/>
                      <a:gd name="connsiteY7" fmla="*/ 0 h 2458192"/>
                      <a:gd name="connsiteX8" fmla="*/ 4755868 w 10580214"/>
                      <a:gd name="connsiteY8" fmla="*/ 0 h 2458192"/>
                      <a:gd name="connsiteX9" fmla="*/ 5223327 w 10580214"/>
                      <a:gd name="connsiteY9" fmla="*/ 0 h 2458192"/>
                      <a:gd name="connsiteX10" fmla="*/ 5690785 w 10580214"/>
                      <a:gd name="connsiteY10" fmla="*/ 0 h 2458192"/>
                      <a:gd name="connsiteX11" fmla="*/ 6158244 w 10580214"/>
                      <a:gd name="connsiteY11" fmla="*/ 0 h 2458192"/>
                      <a:gd name="connsiteX12" fmla="*/ 6625702 w 10580214"/>
                      <a:gd name="connsiteY12" fmla="*/ 0 h 2458192"/>
                      <a:gd name="connsiteX13" fmla="*/ 7493840 w 10580214"/>
                      <a:gd name="connsiteY13" fmla="*/ 0 h 2458192"/>
                      <a:gd name="connsiteX14" fmla="*/ 8161638 w 10580214"/>
                      <a:gd name="connsiteY14" fmla="*/ 0 h 2458192"/>
                      <a:gd name="connsiteX15" fmla="*/ 9029776 w 10580214"/>
                      <a:gd name="connsiteY15" fmla="*/ 0 h 2458192"/>
                      <a:gd name="connsiteX16" fmla="*/ 10298592 w 10580214"/>
                      <a:gd name="connsiteY16" fmla="*/ 0 h 2458192"/>
                      <a:gd name="connsiteX17" fmla="*/ 10580214 w 10580214"/>
                      <a:gd name="connsiteY17" fmla="*/ 279791 h 2458192"/>
                      <a:gd name="connsiteX18" fmla="*/ 10580214 w 10580214"/>
                      <a:gd name="connsiteY18" fmla="*/ 874689 h 2458192"/>
                      <a:gd name="connsiteX19" fmla="*/ 10580214 w 10580214"/>
                      <a:gd name="connsiteY19" fmla="*/ 1488572 h 2458192"/>
                      <a:gd name="connsiteX20" fmla="*/ 10580214 w 10580214"/>
                      <a:gd name="connsiteY20" fmla="*/ 2178400 h 2458192"/>
                      <a:gd name="connsiteX21" fmla="*/ 10298592 w 10580214"/>
                      <a:gd name="connsiteY21" fmla="*/ 2458192 h 2458192"/>
                      <a:gd name="connsiteX22" fmla="*/ 9730963 w 10580214"/>
                      <a:gd name="connsiteY22" fmla="*/ 2458192 h 2458192"/>
                      <a:gd name="connsiteX23" fmla="*/ 9263505 w 10580214"/>
                      <a:gd name="connsiteY23" fmla="*/ 2458192 h 2458192"/>
                      <a:gd name="connsiteX24" fmla="*/ 8495537 w 10580214"/>
                      <a:gd name="connsiteY24" fmla="*/ 2458192 h 2458192"/>
                      <a:gd name="connsiteX25" fmla="*/ 7927908 w 10580214"/>
                      <a:gd name="connsiteY25" fmla="*/ 2458192 h 2458192"/>
                      <a:gd name="connsiteX26" fmla="*/ 7360281 w 10580214"/>
                      <a:gd name="connsiteY26" fmla="*/ 2458192 h 2458192"/>
                      <a:gd name="connsiteX27" fmla="*/ 6592313 w 10580214"/>
                      <a:gd name="connsiteY27" fmla="*/ 2458192 h 2458192"/>
                      <a:gd name="connsiteX28" fmla="*/ 5724175 w 10580214"/>
                      <a:gd name="connsiteY28" fmla="*/ 2458192 h 2458192"/>
                      <a:gd name="connsiteX29" fmla="*/ 4856038 w 10580214"/>
                      <a:gd name="connsiteY29" fmla="*/ 2458192 h 2458192"/>
                      <a:gd name="connsiteX30" fmla="*/ 4188239 w 10580214"/>
                      <a:gd name="connsiteY30" fmla="*/ 2458192 h 2458192"/>
                      <a:gd name="connsiteX31" fmla="*/ 3720781 w 10580214"/>
                      <a:gd name="connsiteY31" fmla="*/ 2458192 h 2458192"/>
                      <a:gd name="connsiteX32" fmla="*/ 3253322 w 10580214"/>
                      <a:gd name="connsiteY32" fmla="*/ 2458192 h 2458192"/>
                      <a:gd name="connsiteX33" fmla="*/ 2585524 w 10580214"/>
                      <a:gd name="connsiteY33" fmla="*/ 2458192 h 2458192"/>
                      <a:gd name="connsiteX34" fmla="*/ 2118066 w 10580214"/>
                      <a:gd name="connsiteY34" fmla="*/ 2458192 h 2458192"/>
                      <a:gd name="connsiteX35" fmla="*/ 1550437 w 10580214"/>
                      <a:gd name="connsiteY35" fmla="*/ 2458192 h 2458192"/>
                      <a:gd name="connsiteX36" fmla="*/ 882639 w 10580214"/>
                      <a:gd name="connsiteY36" fmla="*/ 2458192 h 2458192"/>
                      <a:gd name="connsiteX37" fmla="*/ 281621 w 10580214"/>
                      <a:gd name="connsiteY37" fmla="*/ 2458192 h 2458192"/>
                      <a:gd name="connsiteX38" fmla="*/ 0 w 10580214"/>
                      <a:gd name="connsiteY38" fmla="*/ 2178400 h 2458192"/>
                      <a:gd name="connsiteX39" fmla="*/ 0 w 10580214"/>
                      <a:gd name="connsiteY39" fmla="*/ 1545530 h 2458192"/>
                      <a:gd name="connsiteX40" fmla="*/ 0 w 10580214"/>
                      <a:gd name="connsiteY40" fmla="*/ 969619 h 2458192"/>
                      <a:gd name="connsiteX41" fmla="*/ 0 w 10580214"/>
                      <a:gd name="connsiteY41" fmla="*/ 279791 h 2458192"/>
                      <a:gd name="connsiteX0" fmla="*/ 0 w 10580214"/>
                      <a:gd name="connsiteY0" fmla="*/ 279791 h 2458192"/>
                      <a:gd name="connsiteX1" fmla="*/ 281621 w 10580214"/>
                      <a:gd name="connsiteY1" fmla="*/ 0 h 2458192"/>
                      <a:gd name="connsiteX2" fmla="*/ 1049588 w 10580214"/>
                      <a:gd name="connsiteY2" fmla="*/ 0 h 2458192"/>
                      <a:gd name="connsiteX3" fmla="*/ 1617217 w 10580214"/>
                      <a:gd name="connsiteY3" fmla="*/ 0 h 2458192"/>
                      <a:gd name="connsiteX4" fmla="*/ 1984506 w 10580214"/>
                      <a:gd name="connsiteY4" fmla="*/ 0 h 2458192"/>
                      <a:gd name="connsiteX5" fmla="*/ 2552134 w 10580214"/>
                      <a:gd name="connsiteY5" fmla="*/ 0 h 2458192"/>
                      <a:gd name="connsiteX6" fmla="*/ 2919423 w 10580214"/>
                      <a:gd name="connsiteY6" fmla="*/ 0 h 2458192"/>
                      <a:gd name="connsiteX7" fmla="*/ 3787561 w 10580214"/>
                      <a:gd name="connsiteY7" fmla="*/ 0 h 2458192"/>
                      <a:gd name="connsiteX8" fmla="*/ 4255020 w 10580214"/>
                      <a:gd name="connsiteY8" fmla="*/ 0 h 2458192"/>
                      <a:gd name="connsiteX9" fmla="*/ 5022987 w 10580214"/>
                      <a:gd name="connsiteY9" fmla="*/ 0 h 2458192"/>
                      <a:gd name="connsiteX10" fmla="*/ 5490446 w 10580214"/>
                      <a:gd name="connsiteY10" fmla="*/ 0 h 2458192"/>
                      <a:gd name="connsiteX11" fmla="*/ 6358583 w 10580214"/>
                      <a:gd name="connsiteY11" fmla="*/ 0 h 2458192"/>
                      <a:gd name="connsiteX12" fmla="*/ 6826042 w 10580214"/>
                      <a:gd name="connsiteY12" fmla="*/ 0 h 2458192"/>
                      <a:gd name="connsiteX13" fmla="*/ 7493840 w 10580214"/>
                      <a:gd name="connsiteY13" fmla="*/ 0 h 2458192"/>
                      <a:gd name="connsiteX14" fmla="*/ 8361978 w 10580214"/>
                      <a:gd name="connsiteY14" fmla="*/ 0 h 2458192"/>
                      <a:gd name="connsiteX15" fmla="*/ 8929606 w 10580214"/>
                      <a:gd name="connsiteY15" fmla="*/ 0 h 2458192"/>
                      <a:gd name="connsiteX16" fmla="*/ 9497234 w 10580214"/>
                      <a:gd name="connsiteY16" fmla="*/ 0 h 2458192"/>
                      <a:gd name="connsiteX17" fmla="*/ 10298592 w 10580214"/>
                      <a:gd name="connsiteY17" fmla="*/ 0 h 2458192"/>
                      <a:gd name="connsiteX18" fmla="*/ 10580214 w 10580214"/>
                      <a:gd name="connsiteY18" fmla="*/ 279791 h 2458192"/>
                      <a:gd name="connsiteX19" fmla="*/ 10580214 w 10580214"/>
                      <a:gd name="connsiteY19" fmla="*/ 893674 h 2458192"/>
                      <a:gd name="connsiteX20" fmla="*/ 10580214 w 10580214"/>
                      <a:gd name="connsiteY20" fmla="*/ 1469586 h 2458192"/>
                      <a:gd name="connsiteX21" fmla="*/ 10580214 w 10580214"/>
                      <a:gd name="connsiteY21" fmla="*/ 2178400 h 2458192"/>
                      <a:gd name="connsiteX22" fmla="*/ 10298592 w 10580214"/>
                      <a:gd name="connsiteY22" fmla="*/ 2458192 h 2458192"/>
                      <a:gd name="connsiteX23" fmla="*/ 9630794 w 10580214"/>
                      <a:gd name="connsiteY23" fmla="*/ 2458192 h 2458192"/>
                      <a:gd name="connsiteX24" fmla="*/ 9163335 w 10580214"/>
                      <a:gd name="connsiteY24" fmla="*/ 2458192 h 2458192"/>
                      <a:gd name="connsiteX25" fmla="*/ 8595707 w 10580214"/>
                      <a:gd name="connsiteY25" fmla="*/ 2458192 h 2458192"/>
                      <a:gd name="connsiteX26" fmla="*/ 7827739 w 10580214"/>
                      <a:gd name="connsiteY26" fmla="*/ 2458192 h 2458192"/>
                      <a:gd name="connsiteX27" fmla="*/ 7360281 w 10580214"/>
                      <a:gd name="connsiteY27" fmla="*/ 2458192 h 2458192"/>
                      <a:gd name="connsiteX28" fmla="*/ 6992991 w 10580214"/>
                      <a:gd name="connsiteY28" fmla="*/ 2458192 h 2458192"/>
                      <a:gd name="connsiteX29" fmla="*/ 6325193 w 10580214"/>
                      <a:gd name="connsiteY29" fmla="*/ 2458192 h 2458192"/>
                      <a:gd name="connsiteX30" fmla="*/ 5957904 w 10580214"/>
                      <a:gd name="connsiteY30" fmla="*/ 2458192 h 2458192"/>
                      <a:gd name="connsiteX31" fmla="*/ 5390276 w 10580214"/>
                      <a:gd name="connsiteY31" fmla="*/ 2458192 h 2458192"/>
                      <a:gd name="connsiteX32" fmla="*/ 4922818 w 10580214"/>
                      <a:gd name="connsiteY32" fmla="*/ 2458192 h 2458192"/>
                      <a:gd name="connsiteX33" fmla="*/ 4255020 w 10580214"/>
                      <a:gd name="connsiteY33" fmla="*/ 2458192 h 2458192"/>
                      <a:gd name="connsiteX34" fmla="*/ 3787561 w 10580214"/>
                      <a:gd name="connsiteY34" fmla="*/ 2458192 h 2458192"/>
                      <a:gd name="connsiteX35" fmla="*/ 3420272 w 10580214"/>
                      <a:gd name="connsiteY35" fmla="*/ 2458192 h 2458192"/>
                      <a:gd name="connsiteX36" fmla="*/ 2552134 w 10580214"/>
                      <a:gd name="connsiteY36" fmla="*/ 2458192 h 2458192"/>
                      <a:gd name="connsiteX37" fmla="*/ 1683997 w 10580214"/>
                      <a:gd name="connsiteY37" fmla="*/ 2458192 h 2458192"/>
                      <a:gd name="connsiteX38" fmla="*/ 916029 w 10580214"/>
                      <a:gd name="connsiteY38" fmla="*/ 2458192 h 2458192"/>
                      <a:gd name="connsiteX39" fmla="*/ 281621 w 10580214"/>
                      <a:gd name="connsiteY39" fmla="*/ 2458192 h 2458192"/>
                      <a:gd name="connsiteX40" fmla="*/ 0 w 10580214"/>
                      <a:gd name="connsiteY40" fmla="*/ 2178400 h 2458192"/>
                      <a:gd name="connsiteX41" fmla="*/ 0 w 10580214"/>
                      <a:gd name="connsiteY41" fmla="*/ 1526544 h 2458192"/>
                      <a:gd name="connsiteX42" fmla="*/ 0 w 10580214"/>
                      <a:gd name="connsiteY42" fmla="*/ 874689 h 2458192"/>
                      <a:gd name="connsiteX43" fmla="*/ 0 w 10580214"/>
                      <a:gd name="connsiteY43" fmla="*/ 279791 h 245819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</a:cxnLst>
                    <a:rect l="l" t="t" r="r" b="b"/>
                    <a:pathLst>
                      <a:path w="10580214" h="2458192" fill="none" extrusionOk="0">
                        <a:moveTo>
                          <a:pt x="0" y="279791"/>
                        </a:moveTo>
                        <a:cubicBezTo>
                          <a:pt x="-13277" y="87606"/>
                          <a:pt x="91359" y="-16151"/>
                          <a:pt x="281621" y="0"/>
                        </a:cubicBezTo>
                        <a:cubicBezTo>
                          <a:pt x="483840" y="8948"/>
                          <a:pt x="577403" y="32539"/>
                          <a:pt x="849250" y="0"/>
                        </a:cubicBezTo>
                        <a:cubicBezTo>
                          <a:pt x="1117575" y="-20170"/>
                          <a:pt x="1155580" y="-8005"/>
                          <a:pt x="1316708" y="0"/>
                        </a:cubicBezTo>
                        <a:cubicBezTo>
                          <a:pt x="1452483" y="10688"/>
                          <a:pt x="1867241" y="14553"/>
                          <a:pt x="2084676" y="0"/>
                        </a:cubicBezTo>
                        <a:cubicBezTo>
                          <a:pt x="2283308" y="-30090"/>
                          <a:pt x="2528569" y="33001"/>
                          <a:pt x="2952814" y="0"/>
                        </a:cubicBezTo>
                        <a:cubicBezTo>
                          <a:pt x="3377061" y="-27164"/>
                          <a:pt x="3443925" y="-49274"/>
                          <a:pt x="3620612" y="0"/>
                        </a:cubicBezTo>
                        <a:cubicBezTo>
                          <a:pt x="3793794" y="36629"/>
                          <a:pt x="3917706" y="-9942"/>
                          <a:pt x="4188239" y="0"/>
                        </a:cubicBezTo>
                        <a:cubicBezTo>
                          <a:pt x="4461368" y="-3617"/>
                          <a:pt x="4496435" y="17660"/>
                          <a:pt x="4755868" y="0"/>
                        </a:cubicBezTo>
                        <a:cubicBezTo>
                          <a:pt x="5026699" y="-21730"/>
                          <a:pt x="5069384" y="16236"/>
                          <a:pt x="5223327" y="0"/>
                        </a:cubicBezTo>
                        <a:cubicBezTo>
                          <a:pt x="5378967" y="-13227"/>
                          <a:pt x="5569556" y="15192"/>
                          <a:pt x="5690785" y="0"/>
                        </a:cubicBezTo>
                        <a:cubicBezTo>
                          <a:pt x="5807601" y="-18294"/>
                          <a:pt x="6012456" y="-12420"/>
                          <a:pt x="6158244" y="0"/>
                        </a:cubicBezTo>
                        <a:cubicBezTo>
                          <a:pt x="6320448" y="39027"/>
                          <a:pt x="6496456" y="-37132"/>
                          <a:pt x="6625702" y="0"/>
                        </a:cubicBezTo>
                        <a:cubicBezTo>
                          <a:pt x="6774533" y="29529"/>
                          <a:pt x="7258488" y="19193"/>
                          <a:pt x="7493840" y="0"/>
                        </a:cubicBezTo>
                        <a:cubicBezTo>
                          <a:pt x="7724322" y="590"/>
                          <a:pt x="7937411" y="48976"/>
                          <a:pt x="8161638" y="0"/>
                        </a:cubicBezTo>
                        <a:cubicBezTo>
                          <a:pt x="8342857" y="-28469"/>
                          <a:pt x="8675896" y="-45684"/>
                          <a:pt x="9029776" y="0"/>
                        </a:cubicBezTo>
                        <a:cubicBezTo>
                          <a:pt x="9397497" y="-33221"/>
                          <a:pt x="9766727" y="-67619"/>
                          <a:pt x="10298592" y="0"/>
                        </a:cubicBezTo>
                        <a:cubicBezTo>
                          <a:pt x="10442150" y="-18773"/>
                          <a:pt x="10615576" y="116665"/>
                          <a:pt x="10580214" y="279791"/>
                        </a:cubicBezTo>
                        <a:cubicBezTo>
                          <a:pt x="10587265" y="411202"/>
                          <a:pt x="10620148" y="646123"/>
                          <a:pt x="10580214" y="874689"/>
                        </a:cubicBezTo>
                        <a:cubicBezTo>
                          <a:pt x="10600491" y="1091285"/>
                          <a:pt x="10562294" y="1255437"/>
                          <a:pt x="10580214" y="1488572"/>
                        </a:cubicBezTo>
                        <a:cubicBezTo>
                          <a:pt x="10639616" y="1736196"/>
                          <a:pt x="10560619" y="1969374"/>
                          <a:pt x="10580214" y="2178400"/>
                        </a:cubicBezTo>
                        <a:cubicBezTo>
                          <a:pt x="10603894" y="2333300"/>
                          <a:pt x="10478731" y="2461707"/>
                          <a:pt x="10298592" y="2458192"/>
                        </a:cubicBezTo>
                        <a:cubicBezTo>
                          <a:pt x="10131253" y="2443354"/>
                          <a:pt x="9885601" y="2447595"/>
                          <a:pt x="9730963" y="2458192"/>
                        </a:cubicBezTo>
                        <a:cubicBezTo>
                          <a:pt x="9566868" y="2476322"/>
                          <a:pt x="9379757" y="2446836"/>
                          <a:pt x="9263505" y="2458192"/>
                        </a:cubicBezTo>
                        <a:cubicBezTo>
                          <a:pt x="9183616" y="2456089"/>
                          <a:pt x="8785619" y="2423153"/>
                          <a:pt x="8495537" y="2458192"/>
                        </a:cubicBezTo>
                        <a:cubicBezTo>
                          <a:pt x="8183475" y="2477546"/>
                          <a:pt x="8147507" y="2474370"/>
                          <a:pt x="7927908" y="2458192"/>
                        </a:cubicBezTo>
                        <a:cubicBezTo>
                          <a:pt x="7710152" y="2449666"/>
                          <a:pt x="7633828" y="2437295"/>
                          <a:pt x="7360281" y="2458192"/>
                        </a:cubicBezTo>
                        <a:cubicBezTo>
                          <a:pt x="7111993" y="2482251"/>
                          <a:pt x="6795623" y="2482873"/>
                          <a:pt x="6592313" y="2458192"/>
                        </a:cubicBezTo>
                        <a:cubicBezTo>
                          <a:pt x="6335222" y="2418837"/>
                          <a:pt x="6095637" y="2412029"/>
                          <a:pt x="5724175" y="2458192"/>
                        </a:cubicBezTo>
                        <a:cubicBezTo>
                          <a:pt x="5324687" y="2433642"/>
                          <a:pt x="5232352" y="2472073"/>
                          <a:pt x="4856038" y="2458192"/>
                        </a:cubicBezTo>
                        <a:cubicBezTo>
                          <a:pt x="4475825" y="2461335"/>
                          <a:pt x="4360474" y="2442595"/>
                          <a:pt x="4188239" y="2458192"/>
                        </a:cubicBezTo>
                        <a:cubicBezTo>
                          <a:pt x="3996721" y="2475020"/>
                          <a:pt x="3881826" y="2426383"/>
                          <a:pt x="3720781" y="2458192"/>
                        </a:cubicBezTo>
                        <a:cubicBezTo>
                          <a:pt x="3566620" y="2480278"/>
                          <a:pt x="3416024" y="2477486"/>
                          <a:pt x="3253322" y="2458192"/>
                        </a:cubicBezTo>
                        <a:cubicBezTo>
                          <a:pt x="3065917" y="2447132"/>
                          <a:pt x="2921023" y="2446275"/>
                          <a:pt x="2585524" y="2458192"/>
                        </a:cubicBezTo>
                        <a:cubicBezTo>
                          <a:pt x="2273698" y="2456446"/>
                          <a:pt x="2262242" y="2442726"/>
                          <a:pt x="2118066" y="2458192"/>
                        </a:cubicBezTo>
                        <a:cubicBezTo>
                          <a:pt x="1979379" y="2461916"/>
                          <a:pt x="1674949" y="2434821"/>
                          <a:pt x="1550437" y="2458192"/>
                        </a:cubicBezTo>
                        <a:cubicBezTo>
                          <a:pt x="1416551" y="2486620"/>
                          <a:pt x="1078023" y="2474876"/>
                          <a:pt x="882639" y="2458192"/>
                        </a:cubicBezTo>
                        <a:cubicBezTo>
                          <a:pt x="705693" y="2418890"/>
                          <a:pt x="443462" y="2422431"/>
                          <a:pt x="281621" y="2458192"/>
                        </a:cubicBezTo>
                        <a:cubicBezTo>
                          <a:pt x="146165" y="2503801"/>
                          <a:pt x="-10195" y="2347495"/>
                          <a:pt x="0" y="2178400"/>
                        </a:cubicBezTo>
                        <a:cubicBezTo>
                          <a:pt x="22197" y="1974931"/>
                          <a:pt x="-2012" y="1860925"/>
                          <a:pt x="0" y="1545530"/>
                        </a:cubicBezTo>
                        <a:cubicBezTo>
                          <a:pt x="5012" y="1239805"/>
                          <a:pt x="2978" y="1226894"/>
                          <a:pt x="0" y="969619"/>
                        </a:cubicBezTo>
                        <a:cubicBezTo>
                          <a:pt x="5713" y="702071"/>
                          <a:pt x="208" y="490570"/>
                          <a:pt x="0" y="279791"/>
                        </a:cubicBezTo>
                        <a:close/>
                      </a:path>
                      <a:path w="10580214" h="2458192" stroke="0" extrusionOk="0">
                        <a:moveTo>
                          <a:pt x="0" y="279791"/>
                        </a:moveTo>
                        <a:cubicBezTo>
                          <a:pt x="13774" y="123176"/>
                          <a:pt x="155340" y="-12099"/>
                          <a:pt x="281621" y="0"/>
                        </a:cubicBezTo>
                        <a:cubicBezTo>
                          <a:pt x="660430" y="-11470"/>
                          <a:pt x="782940" y="14330"/>
                          <a:pt x="1049588" y="0"/>
                        </a:cubicBezTo>
                        <a:cubicBezTo>
                          <a:pt x="1318415" y="1530"/>
                          <a:pt x="1486338" y="-27044"/>
                          <a:pt x="1617217" y="0"/>
                        </a:cubicBezTo>
                        <a:cubicBezTo>
                          <a:pt x="1763899" y="13823"/>
                          <a:pt x="1919127" y="-3154"/>
                          <a:pt x="1984506" y="0"/>
                        </a:cubicBezTo>
                        <a:cubicBezTo>
                          <a:pt x="2016714" y="18185"/>
                          <a:pt x="2338480" y="-6744"/>
                          <a:pt x="2552134" y="0"/>
                        </a:cubicBezTo>
                        <a:cubicBezTo>
                          <a:pt x="2745532" y="3481"/>
                          <a:pt x="2804411" y="-9007"/>
                          <a:pt x="2919423" y="0"/>
                        </a:cubicBezTo>
                        <a:cubicBezTo>
                          <a:pt x="3009278" y="-43767"/>
                          <a:pt x="3542082" y="-10726"/>
                          <a:pt x="3787561" y="0"/>
                        </a:cubicBezTo>
                        <a:cubicBezTo>
                          <a:pt x="4003593" y="35004"/>
                          <a:pt x="4061296" y="10229"/>
                          <a:pt x="4255020" y="0"/>
                        </a:cubicBezTo>
                        <a:cubicBezTo>
                          <a:pt x="4412831" y="19217"/>
                          <a:pt x="4663733" y="-14234"/>
                          <a:pt x="5022987" y="0"/>
                        </a:cubicBezTo>
                        <a:cubicBezTo>
                          <a:pt x="5368747" y="-24388"/>
                          <a:pt x="5382744" y="-20339"/>
                          <a:pt x="5490446" y="0"/>
                        </a:cubicBezTo>
                        <a:cubicBezTo>
                          <a:pt x="5571366" y="15424"/>
                          <a:pt x="6101259" y="29376"/>
                          <a:pt x="6358583" y="0"/>
                        </a:cubicBezTo>
                        <a:cubicBezTo>
                          <a:pt x="6623539" y="-33018"/>
                          <a:pt x="6601049" y="13584"/>
                          <a:pt x="6826042" y="0"/>
                        </a:cubicBezTo>
                        <a:cubicBezTo>
                          <a:pt x="7012967" y="-19270"/>
                          <a:pt x="7338036" y="22074"/>
                          <a:pt x="7493840" y="0"/>
                        </a:cubicBezTo>
                        <a:cubicBezTo>
                          <a:pt x="7619367" y="-51243"/>
                          <a:pt x="8171357" y="-21789"/>
                          <a:pt x="8361978" y="0"/>
                        </a:cubicBezTo>
                        <a:cubicBezTo>
                          <a:pt x="8540260" y="13415"/>
                          <a:pt x="8684718" y="248"/>
                          <a:pt x="8929606" y="0"/>
                        </a:cubicBezTo>
                        <a:cubicBezTo>
                          <a:pt x="9073933" y="25352"/>
                          <a:pt x="9237409" y="2690"/>
                          <a:pt x="9497234" y="0"/>
                        </a:cubicBezTo>
                        <a:cubicBezTo>
                          <a:pt x="9735711" y="13386"/>
                          <a:pt x="10054295" y="2855"/>
                          <a:pt x="10298592" y="0"/>
                        </a:cubicBezTo>
                        <a:cubicBezTo>
                          <a:pt x="10495758" y="578"/>
                          <a:pt x="10602294" y="121450"/>
                          <a:pt x="10580214" y="279791"/>
                        </a:cubicBezTo>
                        <a:cubicBezTo>
                          <a:pt x="10544512" y="499555"/>
                          <a:pt x="10543305" y="644600"/>
                          <a:pt x="10580214" y="893674"/>
                        </a:cubicBezTo>
                        <a:cubicBezTo>
                          <a:pt x="10593804" y="1154286"/>
                          <a:pt x="10605480" y="1197429"/>
                          <a:pt x="10580214" y="1469586"/>
                        </a:cubicBezTo>
                        <a:cubicBezTo>
                          <a:pt x="10556223" y="1731358"/>
                          <a:pt x="10568255" y="1817138"/>
                          <a:pt x="10580214" y="2178400"/>
                        </a:cubicBezTo>
                        <a:cubicBezTo>
                          <a:pt x="10600171" y="2360763"/>
                          <a:pt x="10501014" y="2503360"/>
                          <a:pt x="10298592" y="2458192"/>
                        </a:cubicBezTo>
                        <a:cubicBezTo>
                          <a:pt x="10082672" y="2477754"/>
                          <a:pt x="9862030" y="2494066"/>
                          <a:pt x="9630794" y="2458192"/>
                        </a:cubicBezTo>
                        <a:cubicBezTo>
                          <a:pt x="9374887" y="2433558"/>
                          <a:pt x="9310462" y="2461487"/>
                          <a:pt x="9163335" y="2458192"/>
                        </a:cubicBezTo>
                        <a:cubicBezTo>
                          <a:pt x="9008883" y="2455462"/>
                          <a:pt x="8794684" y="2516306"/>
                          <a:pt x="8595707" y="2458192"/>
                        </a:cubicBezTo>
                        <a:cubicBezTo>
                          <a:pt x="8398056" y="2393287"/>
                          <a:pt x="8052669" y="2454734"/>
                          <a:pt x="7827739" y="2458192"/>
                        </a:cubicBezTo>
                        <a:cubicBezTo>
                          <a:pt x="7636196" y="2466422"/>
                          <a:pt x="7534934" y="2454401"/>
                          <a:pt x="7360281" y="2458192"/>
                        </a:cubicBezTo>
                        <a:cubicBezTo>
                          <a:pt x="7164471" y="2463834"/>
                          <a:pt x="7116228" y="2442181"/>
                          <a:pt x="6992991" y="2458192"/>
                        </a:cubicBezTo>
                        <a:cubicBezTo>
                          <a:pt x="6854595" y="2459288"/>
                          <a:pt x="6477345" y="2439163"/>
                          <a:pt x="6325193" y="2458192"/>
                        </a:cubicBezTo>
                        <a:cubicBezTo>
                          <a:pt x="6169637" y="2458682"/>
                          <a:pt x="6082165" y="2442652"/>
                          <a:pt x="5957904" y="2458192"/>
                        </a:cubicBezTo>
                        <a:cubicBezTo>
                          <a:pt x="5826900" y="2469251"/>
                          <a:pt x="5567418" y="2477304"/>
                          <a:pt x="5390276" y="2458192"/>
                        </a:cubicBezTo>
                        <a:cubicBezTo>
                          <a:pt x="5252689" y="2486737"/>
                          <a:pt x="5073943" y="2464160"/>
                          <a:pt x="4922818" y="2458192"/>
                        </a:cubicBezTo>
                        <a:cubicBezTo>
                          <a:pt x="4799635" y="2438942"/>
                          <a:pt x="4420275" y="2482010"/>
                          <a:pt x="4255020" y="2458192"/>
                        </a:cubicBezTo>
                        <a:cubicBezTo>
                          <a:pt x="4091682" y="2464511"/>
                          <a:pt x="3970600" y="2470355"/>
                          <a:pt x="3787561" y="2458192"/>
                        </a:cubicBezTo>
                        <a:cubicBezTo>
                          <a:pt x="3617864" y="2455849"/>
                          <a:pt x="3574297" y="2463840"/>
                          <a:pt x="3420272" y="2458192"/>
                        </a:cubicBezTo>
                        <a:cubicBezTo>
                          <a:pt x="3266565" y="2472298"/>
                          <a:pt x="2908732" y="2409036"/>
                          <a:pt x="2552134" y="2458192"/>
                        </a:cubicBezTo>
                        <a:cubicBezTo>
                          <a:pt x="2194666" y="2481376"/>
                          <a:pt x="1955812" y="2434907"/>
                          <a:pt x="1683997" y="2458192"/>
                        </a:cubicBezTo>
                        <a:cubicBezTo>
                          <a:pt x="1433023" y="2491823"/>
                          <a:pt x="1110542" y="2464027"/>
                          <a:pt x="916029" y="2458192"/>
                        </a:cubicBezTo>
                        <a:cubicBezTo>
                          <a:pt x="734820" y="2446281"/>
                          <a:pt x="449887" y="2481802"/>
                          <a:pt x="281621" y="2458192"/>
                        </a:cubicBezTo>
                        <a:cubicBezTo>
                          <a:pt x="142247" y="2471025"/>
                          <a:pt x="-14863" y="2295188"/>
                          <a:pt x="0" y="2178400"/>
                        </a:cubicBezTo>
                        <a:cubicBezTo>
                          <a:pt x="-7002" y="1930786"/>
                          <a:pt x="3113" y="1809542"/>
                          <a:pt x="0" y="1526544"/>
                        </a:cubicBezTo>
                        <a:cubicBezTo>
                          <a:pt x="36740" y="1228640"/>
                          <a:pt x="22867" y="1067200"/>
                          <a:pt x="0" y="874689"/>
                        </a:cubicBezTo>
                        <a:cubicBezTo>
                          <a:pt x="-17647" y="698172"/>
                          <a:pt x="-10111" y="418874"/>
                          <a:pt x="0" y="279791"/>
                        </a:cubicBezTo>
                        <a:close/>
                      </a:path>
                      <a:path w="10580214" h="2458192" fill="none" stroke="0" extrusionOk="0">
                        <a:moveTo>
                          <a:pt x="0" y="279791"/>
                        </a:moveTo>
                        <a:cubicBezTo>
                          <a:pt x="26044" y="120870"/>
                          <a:pt x="122563" y="-24520"/>
                          <a:pt x="281621" y="0"/>
                        </a:cubicBezTo>
                        <a:cubicBezTo>
                          <a:pt x="495728" y="23209"/>
                          <a:pt x="603320" y="22944"/>
                          <a:pt x="849250" y="0"/>
                        </a:cubicBezTo>
                        <a:cubicBezTo>
                          <a:pt x="1119259" y="-20356"/>
                          <a:pt x="1155828" y="-5257"/>
                          <a:pt x="1316708" y="0"/>
                        </a:cubicBezTo>
                        <a:cubicBezTo>
                          <a:pt x="1490333" y="-20316"/>
                          <a:pt x="1845765" y="56090"/>
                          <a:pt x="2084676" y="0"/>
                        </a:cubicBezTo>
                        <a:cubicBezTo>
                          <a:pt x="2294572" y="18998"/>
                          <a:pt x="2538640" y="33813"/>
                          <a:pt x="2952814" y="0"/>
                        </a:cubicBezTo>
                        <a:cubicBezTo>
                          <a:pt x="3368627" y="-21074"/>
                          <a:pt x="3456649" y="-33328"/>
                          <a:pt x="3620612" y="0"/>
                        </a:cubicBezTo>
                        <a:cubicBezTo>
                          <a:pt x="3795677" y="34564"/>
                          <a:pt x="3916427" y="12474"/>
                          <a:pt x="4188239" y="0"/>
                        </a:cubicBezTo>
                        <a:cubicBezTo>
                          <a:pt x="4464013" y="3802"/>
                          <a:pt x="4502011" y="26935"/>
                          <a:pt x="4755868" y="0"/>
                        </a:cubicBezTo>
                        <a:cubicBezTo>
                          <a:pt x="5022585" y="-10007"/>
                          <a:pt x="5082443" y="7196"/>
                          <a:pt x="5223327" y="0"/>
                        </a:cubicBezTo>
                        <a:cubicBezTo>
                          <a:pt x="5395252" y="-12848"/>
                          <a:pt x="5578425" y="8450"/>
                          <a:pt x="5690785" y="0"/>
                        </a:cubicBezTo>
                        <a:cubicBezTo>
                          <a:pt x="5792672" y="-11319"/>
                          <a:pt x="6028425" y="3327"/>
                          <a:pt x="6158244" y="0"/>
                        </a:cubicBezTo>
                        <a:cubicBezTo>
                          <a:pt x="6318150" y="14428"/>
                          <a:pt x="6458520" y="-26748"/>
                          <a:pt x="6625702" y="0"/>
                        </a:cubicBezTo>
                        <a:cubicBezTo>
                          <a:pt x="6755578" y="34660"/>
                          <a:pt x="7305505" y="8424"/>
                          <a:pt x="7493840" y="0"/>
                        </a:cubicBezTo>
                        <a:cubicBezTo>
                          <a:pt x="7684737" y="-16709"/>
                          <a:pt x="7977976" y="-7353"/>
                          <a:pt x="8161638" y="0"/>
                        </a:cubicBezTo>
                        <a:cubicBezTo>
                          <a:pt x="8432346" y="-51"/>
                          <a:pt x="8738743" y="-42654"/>
                          <a:pt x="9029776" y="0"/>
                        </a:cubicBezTo>
                        <a:cubicBezTo>
                          <a:pt x="9425636" y="89668"/>
                          <a:pt x="9750144" y="12210"/>
                          <a:pt x="10298592" y="0"/>
                        </a:cubicBezTo>
                        <a:cubicBezTo>
                          <a:pt x="10426352" y="-48012"/>
                          <a:pt x="10577180" y="94181"/>
                          <a:pt x="10580214" y="279791"/>
                        </a:cubicBezTo>
                        <a:cubicBezTo>
                          <a:pt x="10629411" y="385560"/>
                          <a:pt x="10532815" y="661957"/>
                          <a:pt x="10580214" y="874689"/>
                        </a:cubicBezTo>
                        <a:cubicBezTo>
                          <a:pt x="10600595" y="1101261"/>
                          <a:pt x="10535249" y="1252942"/>
                          <a:pt x="10580214" y="1488572"/>
                        </a:cubicBezTo>
                        <a:cubicBezTo>
                          <a:pt x="10597349" y="1708984"/>
                          <a:pt x="10571069" y="2005757"/>
                          <a:pt x="10580214" y="2178400"/>
                        </a:cubicBezTo>
                        <a:cubicBezTo>
                          <a:pt x="10588473" y="2371065"/>
                          <a:pt x="10461399" y="2475564"/>
                          <a:pt x="10298592" y="2458192"/>
                        </a:cubicBezTo>
                        <a:cubicBezTo>
                          <a:pt x="10119816" y="2449270"/>
                          <a:pt x="9895875" y="2457697"/>
                          <a:pt x="9730963" y="2458192"/>
                        </a:cubicBezTo>
                        <a:cubicBezTo>
                          <a:pt x="9560857" y="2476604"/>
                          <a:pt x="9361179" y="2466143"/>
                          <a:pt x="9263505" y="2458192"/>
                        </a:cubicBezTo>
                        <a:cubicBezTo>
                          <a:pt x="9220318" y="2469289"/>
                          <a:pt x="8787460" y="2436403"/>
                          <a:pt x="8495537" y="2458192"/>
                        </a:cubicBezTo>
                        <a:cubicBezTo>
                          <a:pt x="8193134" y="2472332"/>
                          <a:pt x="8134248" y="2458372"/>
                          <a:pt x="7927908" y="2458192"/>
                        </a:cubicBezTo>
                        <a:cubicBezTo>
                          <a:pt x="7713025" y="2453024"/>
                          <a:pt x="7637383" y="2446462"/>
                          <a:pt x="7360281" y="2458192"/>
                        </a:cubicBezTo>
                        <a:cubicBezTo>
                          <a:pt x="7050245" y="2508919"/>
                          <a:pt x="6832531" y="2435436"/>
                          <a:pt x="6592313" y="2458192"/>
                        </a:cubicBezTo>
                        <a:cubicBezTo>
                          <a:pt x="6377157" y="2449889"/>
                          <a:pt x="6143033" y="2468750"/>
                          <a:pt x="5724175" y="2458192"/>
                        </a:cubicBezTo>
                        <a:cubicBezTo>
                          <a:pt x="5366441" y="2468330"/>
                          <a:pt x="5198568" y="2448619"/>
                          <a:pt x="4856038" y="2458192"/>
                        </a:cubicBezTo>
                        <a:cubicBezTo>
                          <a:pt x="4494433" y="2463711"/>
                          <a:pt x="4375088" y="2437221"/>
                          <a:pt x="4188239" y="2458192"/>
                        </a:cubicBezTo>
                        <a:cubicBezTo>
                          <a:pt x="3997903" y="2452212"/>
                          <a:pt x="3854674" y="2431526"/>
                          <a:pt x="3720781" y="2458192"/>
                        </a:cubicBezTo>
                        <a:cubicBezTo>
                          <a:pt x="3558846" y="2467296"/>
                          <a:pt x="3469876" y="2465521"/>
                          <a:pt x="3253322" y="2458192"/>
                        </a:cubicBezTo>
                        <a:cubicBezTo>
                          <a:pt x="3049463" y="2435386"/>
                          <a:pt x="2912794" y="2454985"/>
                          <a:pt x="2585524" y="2458192"/>
                        </a:cubicBezTo>
                        <a:cubicBezTo>
                          <a:pt x="2279641" y="2460711"/>
                          <a:pt x="2261144" y="2442061"/>
                          <a:pt x="2118066" y="2458192"/>
                        </a:cubicBezTo>
                        <a:cubicBezTo>
                          <a:pt x="1964796" y="2463276"/>
                          <a:pt x="1690289" y="2459295"/>
                          <a:pt x="1550437" y="2458192"/>
                        </a:cubicBezTo>
                        <a:cubicBezTo>
                          <a:pt x="1443975" y="2480423"/>
                          <a:pt x="1058958" y="2479912"/>
                          <a:pt x="882639" y="2458192"/>
                        </a:cubicBezTo>
                        <a:cubicBezTo>
                          <a:pt x="691940" y="2460063"/>
                          <a:pt x="479139" y="2421870"/>
                          <a:pt x="281621" y="2458192"/>
                        </a:cubicBezTo>
                        <a:cubicBezTo>
                          <a:pt x="130788" y="2499476"/>
                          <a:pt x="5226" y="2363904"/>
                          <a:pt x="0" y="2178400"/>
                        </a:cubicBezTo>
                        <a:cubicBezTo>
                          <a:pt x="36049" y="1962569"/>
                          <a:pt x="-15538" y="1850305"/>
                          <a:pt x="0" y="1545530"/>
                        </a:cubicBezTo>
                        <a:cubicBezTo>
                          <a:pt x="6093" y="1240899"/>
                          <a:pt x="4157" y="1229352"/>
                          <a:pt x="0" y="969619"/>
                        </a:cubicBezTo>
                        <a:cubicBezTo>
                          <a:pt x="-23564" y="699715"/>
                          <a:pt x="-9813" y="444470"/>
                          <a:pt x="0" y="279791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83508"/>
            <a:endParaRPr lang="th-TH" sz="3284" dirty="0">
              <a:solidFill>
                <a:prstClr val="white"/>
              </a:solidFill>
              <a:latin typeface="MN ONIGIRI" pitchFamily="2" charset="0"/>
              <a:cs typeface="MN ONIGIRI" pitchFamily="2" charset="0"/>
            </a:endParaRPr>
          </a:p>
        </p:txBody>
      </p:sp>
      <p:sp>
        <p:nvSpPr>
          <p:cNvPr id="5" name="สี่เหลี่ยมผืนผ้า 4">
            <a:extLst>
              <a:ext uri="{FF2B5EF4-FFF2-40B4-BE49-F238E27FC236}">
                <a16:creationId xmlns:a16="http://schemas.microsoft.com/office/drawing/2014/main" id="{2BA30E2B-3A40-40CB-1D68-C828C95DBAF6}"/>
              </a:ext>
            </a:extLst>
          </p:cNvPr>
          <p:cNvSpPr/>
          <p:nvPr/>
        </p:nvSpPr>
        <p:spPr>
          <a:xfrm>
            <a:off x="1922546" y="343930"/>
            <a:ext cx="8496237" cy="18697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h-TH" sz="8400" b="1" dirty="0">
                <a:ln>
                  <a:solidFill>
                    <a:schemeClr val="tx1"/>
                  </a:solidFill>
                </a:ln>
                <a:solidFill>
                  <a:srgbClr val="F896CA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ส</a:t>
            </a:r>
            <a:r>
              <a:rPr lang="th-TH" sz="8400" b="1" dirty="0">
                <a:ln>
                  <a:solidFill>
                    <a:schemeClr val="tx1"/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า</a:t>
            </a:r>
            <a:r>
              <a:rPr lang="th-TH" sz="8400" b="1" dirty="0">
                <a:ln>
                  <a:solidFill>
                    <a:schemeClr val="tx1"/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ร</a:t>
            </a:r>
            <a:r>
              <a:rPr lang="th-TH" sz="8400" b="1" dirty="0">
                <a:ln>
                  <a:solidFill>
                    <a:schemeClr val="tx1"/>
                  </a:solidFill>
                </a:ln>
                <a:solidFill>
                  <a:srgbClr val="F1BBA9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ล</a:t>
            </a:r>
            <a:r>
              <a:rPr lang="th-TH" sz="8400" b="1" dirty="0">
                <a:ln>
                  <a:solidFill>
                    <a:schemeClr val="tx1"/>
                  </a:solidFill>
                </a:ln>
                <a:solidFill>
                  <a:srgbClr val="FFEE93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ะ</a:t>
            </a:r>
            <a:r>
              <a:rPr lang="th-TH" sz="8400" b="1" dirty="0">
                <a:ln>
                  <a:solidFill>
                    <a:schemeClr val="tx1"/>
                  </a:solidFill>
                </a:ln>
                <a:solidFill>
                  <a:srgbClr val="D3D5FF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ล</a:t>
            </a:r>
            <a:r>
              <a:rPr lang="th-TH" sz="8400" b="1" dirty="0">
                <a:ln>
                  <a:solidFill>
                    <a:schemeClr val="tx1"/>
                  </a:solidFill>
                </a:ln>
                <a:solidFill>
                  <a:schemeClr val="accent5">
                    <a:lumMod val="40000"/>
                    <a:lumOff val="60000"/>
                  </a:schemeClr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า</a:t>
            </a:r>
            <a:r>
              <a:rPr lang="th-TH" sz="8400" b="1" dirty="0">
                <a:ln>
                  <a:solidFill>
                    <a:schemeClr val="tx1"/>
                  </a:solidFill>
                </a:ln>
                <a:solidFill>
                  <a:srgbClr val="FBC5C6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ย</a:t>
            </a:r>
            <a:r>
              <a:rPr lang="en-US" sz="8400" b="1" dirty="0">
                <a:ln>
                  <a:solidFill>
                    <a:schemeClr val="tx1"/>
                  </a:solidFill>
                </a:ln>
                <a:solidFill>
                  <a:srgbClr val="FBC5C6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 </a:t>
            </a:r>
            <a:r>
              <a:rPr lang="en-US" sz="8400" b="1" dirty="0">
                <a:ln>
                  <a:solidFill>
                    <a:schemeClr val="tx1"/>
                  </a:solidFill>
                </a:ln>
                <a:solidFill>
                  <a:srgbClr val="F897CB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(</a:t>
            </a:r>
            <a:r>
              <a:rPr lang="en-US" sz="8400" b="1" dirty="0">
                <a:ln>
                  <a:solidFill>
                    <a:schemeClr val="tx1"/>
                  </a:solidFill>
                </a:ln>
                <a:solidFill>
                  <a:srgbClr val="F5B183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s</a:t>
            </a:r>
            <a:r>
              <a:rPr lang="en-US" sz="8400" b="1" dirty="0">
                <a:ln>
                  <a:solidFill>
                    <a:schemeClr val="tx1"/>
                  </a:solidFill>
                </a:ln>
                <a:solidFill>
                  <a:srgbClr val="A9D18E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o</a:t>
            </a:r>
            <a:r>
              <a:rPr lang="en-US" sz="8400" b="1" dirty="0">
                <a:ln>
                  <a:solidFill>
                    <a:schemeClr val="tx1"/>
                  </a:solidFill>
                </a:ln>
                <a:solidFill>
                  <a:srgbClr val="F2BBA9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l</a:t>
            </a:r>
            <a:r>
              <a:rPr lang="en-US" sz="8400" b="1" dirty="0">
                <a:ln>
                  <a:solidFill>
                    <a:schemeClr val="tx1"/>
                  </a:solidFill>
                </a:ln>
                <a:solidFill>
                  <a:srgbClr val="FFEF94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u</a:t>
            </a:r>
            <a:r>
              <a:rPr lang="en-US" sz="8400" b="1" dirty="0">
                <a:ln>
                  <a:solidFill>
                    <a:schemeClr val="tx1"/>
                  </a:solidFill>
                </a:ln>
                <a:solidFill>
                  <a:srgbClr val="D3D5FF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t</a:t>
            </a:r>
            <a:r>
              <a:rPr lang="en-US" sz="8400" b="1" dirty="0">
                <a:ln>
                  <a:solidFill>
                    <a:schemeClr val="tx1"/>
                  </a:solidFill>
                </a:ln>
                <a:solidFill>
                  <a:srgbClr val="BDD7EF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i</a:t>
            </a:r>
            <a:r>
              <a:rPr lang="en-US" sz="8400" b="1" dirty="0">
                <a:ln>
                  <a:solidFill>
                    <a:schemeClr val="tx1"/>
                  </a:solidFill>
                </a:ln>
                <a:solidFill>
                  <a:srgbClr val="FBC5C6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o</a:t>
            </a:r>
            <a:r>
              <a:rPr lang="en-US" sz="8400" b="1" dirty="0">
                <a:ln>
                  <a:solidFill>
                    <a:schemeClr val="tx1"/>
                  </a:solidFill>
                </a:ln>
                <a:solidFill>
                  <a:srgbClr val="F897CB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n</a:t>
            </a:r>
            <a:r>
              <a:rPr lang="en-US" sz="8400" b="1" dirty="0">
                <a:ln>
                  <a:solidFill>
                    <a:schemeClr val="tx1"/>
                  </a:solidFill>
                </a:ln>
                <a:solidFill>
                  <a:srgbClr val="F5B183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)</a:t>
            </a:r>
            <a:r>
              <a:rPr lang="en-US" sz="8400" b="1" dirty="0">
                <a:ln>
                  <a:solidFill>
                    <a:schemeClr val="tx1"/>
                  </a:solidFill>
                </a:ln>
                <a:solidFill>
                  <a:srgbClr val="FBC5C6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 </a:t>
            </a:r>
            <a:endParaRPr lang="th-TH" sz="8400" dirty="0">
              <a:ln>
                <a:solidFill>
                  <a:schemeClr val="tx1"/>
                </a:solidFill>
              </a:ln>
              <a:solidFill>
                <a:srgbClr val="FBC5C6"/>
              </a:solidFill>
              <a:latin typeface="FC Crayon [Non-commercial] Reg" pitchFamily="2" charset="-34"/>
              <a:ea typeface="NURA-ANAYA-V1" panose="02000503000000000000" pitchFamily="2" charset="-34"/>
              <a:cs typeface="FC Crayon [Non-commercial] Reg" pitchFamily="2" charset="-34"/>
            </a:endParaRPr>
          </a:p>
        </p:txBody>
      </p:sp>
      <p:sp>
        <p:nvSpPr>
          <p:cNvPr id="9" name="กล่องข้อความ 8">
            <a:extLst>
              <a:ext uri="{FF2B5EF4-FFF2-40B4-BE49-F238E27FC236}">
                <a16:creationId xmlns:a16="http://schemas.microsoft.com/office/drawing/2014/main" id="{593FFE21-7A01-A725-C7EC-DB8A72C44F3D}"/>
              </a:ext>
            </a:extLst>
          </p:cNvPr>
          <p:cNvSpPr txBox="1"/>
          <p:nvPr/>
        </p:nvSpPr>
        <p:spPr>
          <a:xfrm>
            <a:off x="2585785" y="1971417"/>
            <a:ext cx="7169757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h-TH" sz="3200" dirty="0">
                <a:latin typeface="FC Crayon [Non-commercial] Reg" pitchFamily="2" charset="-34"/>
                <a:cs typeface="FC Crayon [Non-commercial] Reg" pitchFamily="2" charset="-34"/>
              </a:rPr>
              <a:t>หน่วยของความเข้มข้น </a:t>
            </a:r>
            <a:r>
              <a:rPr lang="en-US" sz="3200" dirty="0">
                <a:latin typeface="FC Crayon [Non-commercial] Reg" pitchFamily="2" charset="-34"/>
                <a:cs typeface="FC Crayon [Non-commercial] Reg" pitchFamily="2" charset="-34"/>
              </a:rPr>
              <a:t>(</a:t>
            </a:r>
            <a:r>
              <a:rPr lang="th-TH" sz="3200" dirty="0">
                <a:latin typeface="FC Crayon [Non-commercial] Reg" pitchFamily="2" charset="-34"/>
                <a:cs typeface="FC Crayon [Non-commercial] Reg" pitchFamily="2" charset="-34"/>
              </a:rPr>
              <a:t>ความเข้มข้นในหน่วยร้อยละ</a:t>
            </a:r>
            <a:r>
              <a:rPr lang="en-US" sz="3200" dirty="0">
                <a:latin typeface="FC Crayon [Non-commercial] Reg" pitchFamily="2" charset="-34"/>
                <a:cs typeface="FC Crayon [Non-commercial] Reg" pitchFamily="2" charset="-34"/>
              </a:rPr>
              <a:t>)</a:t>
            </a:r>
          </a:p>
        </p:txBody>
      </p:sp>
      <p:grpSp>
        <p:nvGrpSpPr>
          <p:cNvPr id="22" name="กลุ่ม 21">
            <a:extLst>
              <a:ext uri="{FF2B5EF4-FFF2-40B4-BE49-F238E27FC236}">
                <a16:creationId xmlns:a16="http://schemas.microsoft.com/office/drawing/2014/main" id="{ADF8E530-226D-6E47-D722-C1D5A8C59D9B}"/>
              </a:ext>
            </a:extLst>
          </p:cNvPr>
          <p:cNvGrpSpPr/>
          <p:nvPr/>
        </p:nvGrpSpPr>
        <p:grpSpPr>
          <a:xfrm>
            <a:off x="851302" y="3036992"/>
            <a:ext cx="7166778" cy="684803"/>
            <a:chOff x="1999131" y="3086598"/>
            <a:chExt cx="3929079" cy="684803"/>
          </a:xfrm>
        </p:grpSpPr>
        <p:sp>
          <p:nvSpPr>
            <p:cNvPr id="23" name="สี่เหลี่ยมผืนผ้ามุมมน 4">
              <a:extLst>
                <a:ext uri="{FF2B5EF4-FFF2-40B4-BE49-F238E27FC236}">
                  <a16:creationId xmlns:a16="http://schemas.microsoft.com/office/drawing/2014/main" id="{92E4E634-54B4-13DF-84C6-DD9A1D34723F}"/>
                </a:ext>
              </a:extLst>
            </p:cNvPr>
            <p:cNvSpPr/>
            <p:nvPr/>
          </p:nvSpPr>
          <p:spPr>
            <a:xfrm>
              <a:off x="2221714" y="3086598"/>
              <a:ext cx="3483914" cy="684803"/>
            </a:xfrm>
            <a:custGeom>
              <a:avLst/>
              <a:gdLst>
                <a:gd name="connsiteX0" fmla="*/ 0 w 3483914"/>
                <a:gd name="connsiteY0" fmla="*/ 77944 h 684803"/>
                <a:gd name="connsiteX1" fmla="*/ 92733 w 3483914"/>
                <a:gd name="connsiteY1" fmla="*/ 0 h 684803"/>
                <a:gd name="connsiteX2" fmla="*/ 279645 w 3483914"/>
                <a:gd name="connsiteY2" fmla="*/ 0 h 684803"/>
                <a:gd name="connsiteX3" fmla="*/ 433572 w 3483914"/>
                <a:gd name="connsiteY3" fmla="*/ 0 h 684803"/>
                <a:gd name="connsiteX4" fmla="*/ 686453 w 3483914"/>
                <a:gd name="connsiteY4" fmla="*/ 0 h 684803"/>
                <a:gd name="connsiteX5" fmla="*/ 972319 w 3483914"/>
                <a:gd name="connsiteY5" fmla="*/ 0 h 684803"/>
                <a:gd name="connsiteX6" fmla="*/ 1192215 w 3483914"/>
                <a:gd name="connsiteY6" fmla="*/ 0 h 684803"/>
                <a:gd name="connsiteX7" fmla="*/ 1379127 w 3483914"/>
                <a:gd name="connsiteY7" fmla="*/ 0 h 684803"/>
                <a:gd name="connsiteX8" fmla="*/ 1566039 w 3483914"/>
                <a:gd name="connsiteY8" fmla="*/ 0 h 684803"/>
                <a:gd name="connsiteX9" fmla="*/ 1719967 w 3483914"/>
                <a:gd name="connsiteY9" fmla="*/ 0 h 684803"/>
                <a:gd name="connsiteX10" fmla="*/ 1873894 w 3483914"/>
                <a:gd name="connsiteY10" fmla="*/ 0 h 684803"/>
                <a:gd name="connsiteX11" fmla="*/ 2027821 w 3483914"/>
                <a:gd name="connsiteY11" fmla="*/ 0 h 684803"/>
                <a:gd name="connsiteX12" fmla="*/ 2181749 w 3483914"/>
                <a:gd name="connsiteY12" fmla="*/ 0 h 684803"/>
                <a:gd name="connsiteX13" fmla="*/ 2467614 w 3483914"/>
                <a:gd name="connsiteY13" fmla="*/ 0 h 684803"/>
                <a:gd name="connsiteX14" fmla="*/ 2687510 w 3483914"/>
                <a:gd name="connsiteY14" fmla="*/ 0 h 684803"/>
                <a:gd name="connsiteX15" fmla="*/ 2973376 w 3483914"/>
                <a:gd name="connsiteY15" fmla="*/ 0 h 684803"/>
                <a:gd name="connsiteX16" fmla="*/ 3391179 w 3483914"/>
                <a:gd name="connsiteY16" fmla="*/ 0 h 684803"/>
                <a:gd name="connsiteX17" fmla="*/ 3483914 w 3483914"/>
                <a:gd name="connsiteY17" fmla="*/ 77944 h 684803"/>
                <a:gd name="connsiteX18" fmla="*/ 3483914 w 3483914"/>
                <a:gd name="connsiteY18" fmla="*/ 243670 h 684803"/>
                <a:gd name="connsiteX19" fmla="*/ 3483914 w 3483914"/>
                <a:gd name="connsiteY19" fmla="*/ 414686 h 684803"/>
                <a:gd name="connsiteX20" fmla="*/ 3483914 w 3483914"/>
                <a:gd name="connsiteY20" fmla="*/ 606858 h 684803"/>
                <a:gd name="connsiteX21" fmla="*/ 3391179 w 3483914"/>
                <a:gd name="connsiteY21" fmla="*/ 684803 h 684803"/>
                <a:gd name="connsiteX22" fmla="*/ 3204267 w 3483914"/>
                <a:gd name="connsiteY22" fmla="*/ 684803 h 684803"/>
                <a:gd name="connsiteX23" fmla="*/ 3050340 w 3483914"/>
                <a:gd name="connsiteY23" fmla="*/ 684803 h 684803"/>
                <a:gd name="connsiteX24" fmla="*/ 2797459 w 3483914"/>
                <a:gd name="connsiteY24" fmla="*/ 684803 h 684803"/>
                <a:gd name="connsiteX25" fmla="*/ 2610547 w 3483914"/>
                <a:gd name="connsiteY25" fmla="*/ 684803 h 684803"/>
                <a:gd name="connsiteX26" fmla="*/ 2423635 w 3483914"/>
                <a:gd name="connsiteY26" fmla="*/ 684803 h 684803"/>
                <a:gd name="connsiteX27" fmla="*/ 2170754 w 3483914"/>
                <a:gd name="connsiteY27" fmla="*/ 684803 h 684803"/>
                <a:gd name="connsiteX28" fmla="*/ 1884889 w 3483914"/>
                <a:gd name="connsiteY28" fmla="*/ 684803 h 684803"/>
                <a:gd name="connsiteX29" fmla="*/ 1599024 w 3483914"/>
                <a:gd name="connsiteY29" fmla="*/ 684803 h 684803"/>
                <a:gd name="connsiteX30" fmla="*/ 1379127 w 3483914"/>
                <a:gd name="connsiteY30" fmla="*/ 684803 h 684803"/>
                <a:gd name="connsiteX31" fmla="*/ 1225200 w 3483914"/>
                <a:gd name="connsiteY31" fmla="*/ 684803 h 684803"/>
                <a:gd name="connsiteX32" fmla="*/ 1071272 w 3483914"/>
                <a:gd name="connsiteY32" fmla="*/ 684803 h 684803"/>
                <a:gd name="connsiteX33" fmla="*/ 851376 w 3483914"/>
                <a:gd name="connsiteY33" fmla="*/ 684803 h 684803"/>
                <a:gd name="connsiteX34" fmla="*/ 697448 w 3483914"/>
                <a:gd name="connsiteY34" fmla="*/ 684803 h 684803"/>
                <a:gd name="connsiteX35" fmla="*/ 510536 w 3483914"/>
                <a:gd name="connsiteY35" fmla="*/ 684803 h 684803"/>
                <a:gd name="connsiteX36" fmla="*/ 290640 w 3483914"/>
                <a:gd name="connsiteY36" fmla="*/ 684803 h 684803"/>
                <a:gd name="connsiteX37" fmla="*/ 92733 w 3483914"/>
                <a:gd name="connsiteY37" fmla="*/ 684803 h 684803"/>
                <a:gd name="connsiteX38" fmla="*/ 0 w 3483914"/>
                <a:gd name="connsiteY38" fmla="*/ 606858 h 684803"/>
                <a:gd name="connsiteX39" fmla="*/ 0 w 3483914"/>
                <a:gd name="connsiteY39" fmla="*/ 430553 h 684803"/>
                <a:gd name="connsiteX40" fmla="*/ 0 w 3483914"/>
                <a:gd name="connsiteY40" fmla="*/ 270116 h 684803"/>
                <a:gd name="connsiteX41" fmla="*/ 0 w 3483914"/>
                <a:gd name="connsiteY41" fmla="*/ 77944 h 684803"/>
                <a:gd name="connsiteX0" fmla="*/ 0 w 3483914"/>
                <a:gd name="connsiteY0" fmla="*/ 77944 h 684803"/>
                <a:gd name="connsiteX1" fmla="*/ 92733 w 3483914"/>
                <a:gd name="connsiteY1" fmla="*/ 0 h 684803"/>
                <a:gd name="connsiteX2" fmla="*/ 345614 w 3483914"/>
                <a:gd name="connsiteY2" fmla="*/ 0 h 684803"/>
                <a:gd name="connsiteX3" fmla="*/ 532526 w 3483914"/>
                <a:gd name="connsiteY3" fmla="*/ 0 h 684803"/>
                <a:gd name="connsiteX4" fmla="*/ 653469 w 3483914"/>
                <a:gd name="connsiteY4" fmla="*/ 0 h 684803"/>
                <a:gd name="connsiteX5" fmla="*/ 840381 w 3483914"/>
                <a:gd name="connsiteY5" fmla="*/ 0 h 684803"/>
                <a:gd name="connsiteX6" fmla="*/ 961324 w 3483914"/>
                <a:gd name="connsiteY6" fmla="*/ 0 h 684803"/>
                <a:gd name="connsiteX7" fmla="*/ 1247189 w 3483914"/>
                <a:gd name="connsiteY7" fmla="*/ 0 h 684803"/>
                <a:gd name="connsiteX8" fmla="*/ 1401117 w 3483914"/>
                <a:gd name="connsiteY8" fmla="*/ 0 h 684803"/>
                <a:gd name="connsiteX9" fmla="*/ 1653997 w 3483914"/>
                <a:gd name="connsiteY9" fmla="*/ 0 h 684803"/>
                <a:gd name="connsiteX10" fmla="*/ 1807925 w 3483914"/>
                <a:gd name="connsiteY10" fmla="*/ 0 h 684803"/>
                <a:gd name="connsiteX11" fmla="*/ 2093790 w 3483914"/>
                <a:gd name="connsiteY11" fmla="*/ 0 h 684803"/>
                <a:gd name="connsiteX12" fmla="*/ 2247718 w 3483914"/>
                <a:gd name="connsiteY12" fmla="*/ 0 h 684803"/>
                <a:gd name="connsiteX13" fmla="*/ 2467614 w 3483914"/>
                <a:gd name="connsiteY13" fmla="*/ 0 h 684803"/>
                <a:gd name="connsiteX14" fmla="*/ 2753480 w 3483914"/>
                <a:gd name="connsiteY14" fmla="*/ 0 h 684803"/>
                <a:gd name="connsiteX15" fmla="*/ 2940392 w 3483914"/>
                <a:gd name="connsiteY15" fmla="*/ 0 h 684803"/>
                <a:gd name="connsiteX16" fmla="*/ 3127304 w 3483914"/>
                <a:gd name="connsiteY16" fmla="*/ 0 h 684803"/>
                <a:gd name="connsiteX17" fmla="*/ 3391179 w 3483914"/>
                <a:gd name="connsiteY17" fmla="*/ 0 h 684803"/>
                <a:gd name="connsiteX18" fmla="*/ 3483914 w 3483914"/>
                <a:gd name="connsiteY18" fmla="*/ 77944 h 684803"/>
                <a:gd name="connsiteX19" fmla="*/ 3483914 w 3483914"/>
                <a:gd name="connsiteY19" fmla="*/ 248959 h 684803"/>
                <a:gd name="connsiteX20" fmla="*/ 3483914 w 3483914"/>
                <a:gd name="connsiteY20" fmla="*/ 409397 h 684803"/>
                <a:gd name="connsiteX21" fmla="*/ 3483914 w 3483914"/>
                <a:gd name="connsiteY21" fmla="*/ 606858 h 684803"/>
                <a:gd name="connsiteX22" fmla="*/ 3391179 w 3483914"/>
                <a:gd name="connsiteY22" fmla="*/ 684803 h 684803"/>
                <a:gd name="connsiteX23" fmla="*/ 3171283 w 3483914"/>
                <a:gd name="connsiteY23" fmla="*/ 684803 h 684803"/>
                <a:gd name="connsiteX24" fmla="*/ 3017355 w 3483914"/>
                <a:gd name="connsiteY24" fmla="*/ 684803 h 684803"/>
                <a:gd name="connsiteX25" fmla="*/ 2830444 w 3483914"/>
                <a:gd name="connsiteY25" fmla="*/ 684803 h 684803"/>
                <a:gd name="connsiteX26" fmla="*/ 2577562 w 3483914"/>
                <a:gd name="connsiteY26" fmla="*/ 684803 h 684803"/>
                <a:gd name="connsiteX27" fmla="*/ 2423635 w 3483914"/>
                <a:gd name="connsiteY27" fmla="*/ 684803 h 684803"/>
                <a:gd name="connsiteX28" fmla="*/ 2302692 w 3483914"/>
                <a:gd name="connsiteY28" fmla="*/ 684803 h 684803"/>
                <a:gd name="connsiteX29" fmla="*/ 2082796 w 3483914"/>
                <a:gd name="connsiteY29" fmla="*/ 684803 h 684803"/>
                <a:gd name="connsiteX30" fmla="*/ 1961853 w 3483914"/>
                <a:gd name="connsiteY30" fmla="*/ 684803 h 684803"/>
                <a:gd name="connsiteX31" fmla="*/ 1774941 w 3483914"/>
                <a:gd name="connsiteY31" fmla="*/ 684803 h 684803"/>
                <a:gd name="connsiteX32" fmla="*/ 1621013 w 3483914"/>
                <a:gd name="connsiteY32" fmla="*/ 684803 h 684803"/>
                <a:gd name="connsiteX33" fmla="*/ 1401117 w 3483914"/>
                <a:gd name="connsiteY33" fmla="*/ 684803 h 684803"/>
                <a:gd name="connsiteX34" fmla="*/ 1247189 w 3483914"/>
                <a:gd name="connsiteY34" fmla="*/ 684803 h 684803"/>
                <a:gd name="connsiteX35" fmla="*/ 1126247 w 3483914"/>
                <a:gd name="connsiteY35" fmla="*/ 684803 h 684803"/>
                <a:gd name="connsiteX36" fmla="*/ 840381 w 3483914"/>
                <a:gd name="connsiteY36" fmla="*/ 684803 h 684803"/>
                <a:gd name="connsiteX37" fmla="*/ 554516 w 3483914"/>
                <a:gd name="connsiteY37" fmla="*/ 684803 h 684803"/>
                <a:gd name="connsiteX38" fmla="*/ 301635 w 3483914"/>
                <a:gd name="connsiteY38" fmla="*/ 684803 h 684803"/>
                <a:gd name="connsiteX39" fmla="*/ 92733 w 3483914"/>
                <a:gd name="connsiteY39" fmla="*/ 684803 h 684803"/>
                <a:gd name="connsiteX40" fmla="*/ 0 w 3483914"/>
                <a:gd name="connsiteY40" fmla="*/ 606858 h 684803"/>
                <a:gd name="connsiteX41" fmla="*/ 0 w 3483914"/>
                <a:gd name="connsiteY41" fmla="*/ 425264 h 684803"/>
                <a:gd name="connsiteX42" fmla="*/ 0 w 3483914"/>
                <a:gd name="connsiteY42" fmla="*/ 243670 h 684803"/>
                <a:gd name="connsiteX43" fmla="*/ 0 w 3483914"/>
                <a:gd name="connsiteY43" fmla="*/ 77944 h 684803"/>
                <a:gd name="connsiteX0" fmla="*/ 0 w 3483914"/>
                <a:gd name="connsiteY0" fmla="*/ 77944 h 684803"/>
                <a:gd name="connsiteX1" fmla="*/ 92733 w 3483914"/>
                <a:gd name="connsiteY1" fmla="*/ 0 h 684803"/>
                <a:gd name="connsiteX2" fmla="*/ 279645 w 3483914"/>
                <a:gd name="connsiteY2" fmla="*/ 0 h 684803"/>
                <a:gd name="connsiteX3" fmla="*/ 433572 w 3483914"/>
                <a:gd name="connsiteY3" fmla="*/ 0 h 684803"/>
                <a:gd name="connsiteX4" fmla="*/ 686453 w 3483914"/>
                <a:gd name="connsiteY4" fmla="*/ 0 h 684803"/>
                <a:gd name="connsiteX5" fmla="*/ 972319 w 3483914"/>
                <a:gd name="connsiteY5" fmla="*/ 0 h 684803"/>
                <a:gd name="connsiteX6" fmla="*/ 1192215 w 3483914"/>
                <a:gd name="connsiteY6" fmla="*/ 0 h 684803"/>
                <a:gd name="connsiteX7" fmla="*/ 1379127 w 3483914"/>
                <a:gd name="connsiteY7" fmla="*/ 0 h 684803"/>
                <a:gd name="connsiteX8" fmla="*/ 1566039 w 3483914"/>
                <a:gd name="connsiteY8" fmla="*/ 0 h 684803"/>
                <a:gd name="connsiteX9" fmla="*/ 1719967 w 3483914"/>
                <a:gd name="connsiteY9" fmla="*/ 0 h 684803"/>
                <a:gd name="connsiteX10" fmla="*/ 1873894 w 3483914"/>
                <a:gd name="connsiteY10" fmla="*/ 0 h 684803"/>
                <a:gd name="connsiteX11" fmla="*/ 2027821 w 3483914"/>
                <a:gd name="connsiteY11" fmla="*/ 0 h 684803"/>
                <a:gd name="connsiteX12" fmla="*/ 2181749 w 3483914"/>
                <a:gd name="connsiteY12" fmla="*/ 0 h 684803"/>
                <a:gd name="connsiteX13" fmla="*/ 2467614 w 3483914"/>
                <a:gd name="connsiteY13" fmla="*/ 0 h 684803"/>
                <a:gd name="connsiteX14" fmla="*/ 2687510 w 3483914"/>
                <a:gd name="connsiteY14" fmla="*/ 0 h 684803"/>
                <a:gd name="connsiteX15" fmla="*/ 2973376 w 3483914"/>
                <a:gd name="connsiteY15" fmla="*/ 0 h 684803"/>
                <a:gd name="connsiteX16" fmla="*/ 3391179 w 3483914"/>
                <a:gd name="connsiteY16" fmla="*/ 0 h 684803"/>
                <a:gd name="connsiteX17" fmla="*/ 3483914 w 3483914"/>
                <a:gd name="connsiteY17" fmla="*/ 77944 h 684803"/>
                <a:gd name="connsiteX18" fmla="*/ 3483914 w 3483914"/>
                <a:gd name="connsiteY18" fmla="*/ 243670 h 684803"/>
                <a:gd name="connsiteX19" fmla="*/ 3483914 w 3483914"/>
                <a:gd name="connsiteY19" fmla="*/ 414686 h 684803"/>
                <a:gd name="connsiteX20" fmla="*/ 3483914 w 3483914"/>
                <a:gd name="connsiteY20" fmla="*/ 606858 h 684803"/>
                <a:gd name="connsiteX21" fmla="*/ 3391179 w 3483914"/>
                <a:gd name="connsiteY21" fmla="*/ 684803 h 684803"/>
                <a:gd name="connsiteX22" fmla="*/ 3204267 w 3483914"/>
                <a:gd name="connsiteY22" fmla="*/ 684803 h 684803"/>
                <a:gd name="connsiteX23" fmla="*/ 3050340 w 3483914"/>
                <a:gd name="connsiteY23" fmla="*/ 684803 h 684803"/>
                <a:gd name="connsiteX24" fmla="*/ 2797459 w 3483914"/>
                <a:gd name="connsiteY24" fmla="*/ 684803 h 684803"/>
                <a:gd name="connsiteX25" fmla="*/ 2610547 w 3483914"/>
                <a:gd name="connsiteY25" fmla="*/ 684803 h 684803"/>
                <a:gd name="connsiteX26" fmla="*/ 2423635 w 3483914"/>
                <a:gd name="connsiteY26" fmla="*/ 684803 h 684803"/>
                <a:gd name="connsiteX27" fmla="*/ 2170754 w 3483914"/>
                <a:gd name="connsiteY27" fmla="*/ 684803 h 684803"/>
                <a:gd name="connsiteX28" fmla="*/ 1884889 w 3483914"/>
                <a:gd name="connsiteY28" fmla="*/ 684803 h 684803"/>
                <a:gd name="connsiteX29" fmla="*/ 1599024 w 3483914"/>
                <a:gd name="connsiteY29" fmla="*/ 684803 h 684803"/>
                <a:gd name="connsiteX30" fmla="*/ 1379127 w 3483914"/>
                <a:gd name="connsiteY30" fmla="*/ 684803 h 684803"/>
                <a:gd name="connsiteX31" fmla="*/ 1225200 w 3483914"/>
                <a:gd name="connsiteY31" fmla="*/ 684803 h 684803"/>
                <a:gd name="connsiteX32" fmla="*/ 1071272 w 3483914"/>
                <a:gd name="connsiteY32" fmla="*/ 684803 h 684803"/>
                <a:gd name="connsiteX33" fmla="*/ 851376 w 3483914"/>
                <a:gd name="connsiteY33" fmla="*/ 684803 h 684803"/>
                <a:gd name="connsiteX34" fmla="*/ 697448 w 3483914"/>
                <a:gd name="connsiteY34" fmla="*/ 684803 h 684803"/>
                <a:gd name="connsiteX35" fmla="*/ 510536 w 3483914"/>
                <a:gd name="connsiteY35" fmla="*/ 684803 h 684803"/>
                <a:gd name="connsiteX36" fmla="*/ 290640 w 3483914"/>
                <a:gd name="connsiteY36" fmla="*/ 684803 h 684803"/>
                <a:gd name="connsiteX37" fmla="*/ 92733 w 3483914"/>
                <a:gd name="connsiteY37" fmla="*/ 684803 h 684803"/>
                <a:gd name="connsiteX38" fmla="*/ 0 w 3483914"/>
                <a:gd name="connsiteY38" fmla="*/ 606858 h 684803"/>
                <a:gd name="connsiteX39" fmla="*/ 0 w 3483914"/>
                <a:gd name="connsiteY39" fmla="*/ 430553 h 684803"/>
                <a:gd name="connsiteX40" fmla="*/ 0 w 3483914"/>
                <a:gd name="connsiteY40" fmla="*/ 270116 h 684803"/>
                <a:gd name="connsiteX41" fmla="*/ 0 w 3483914"/>
                <a:gd name="connsiteY41" fmla="*/ 77944 h 684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483914" h="684803" fill="none" extrusionOk="0">
                  <a:moveTo>
                    <a:pt x="0" y="77944"/>
                  </a:moveTo>
                  <a:cubicBezTo>
                    <a:pt x="-6809" y="21050"/>
                    <a:pt x="24054" y="3782"/>
                    <a:pt x="92733" y="0"/>
                  </a:cubicBezTo>
                  <a:cubicBezTo>
                    <a:pt x="158940" y="-5919"/>
                    <a:pt x="189573" y="12485"/>
                    <a:pt x="279645" y="0"/>
                  </a:cubicBezTo>
                  <a:cubicBezTo>
                    <a:pt x="368537" y="-1988"/>
                    <a:pt x="383502" y="-5301"/>
                    <a:pt x="433572" y="0"/>
                  </a:cubicBezTo>
                  <a:cubicBezTo>
                    <a:pt x="465799" y="7415"/>
                    <a:pt x="606733" y="-1221"/>
                    <a:pt x="686453" y="0"/>
                  </a:cubicBezTo>
                  <a:cubicBezTo>
                    <a:pt x="739406" y="-44011"/>
                    <a:pt x="820737" y="30838"/>
                    <a:pt x="972319" y="0"/>
                  </a:cubicBezTo>
                  <a:cubicBezTo>
                    <a:pt x="1114295" y="-11343"/>
                    <a:pt x="1133996" y="-18851"/>
                    <a:pt x="1192215" y="0"/>
                  </a:cubicBezTo>
                  <a:cubicBezTo>
                    <a:pt x="1251165" y="27771"/>
                    <a:pt x="1293552" y="-8919"/>
                    <a:pt x="1379127" y="0"/>
                  </a:cubicBezTo>
                  <a:cubicBezTo>
                    <a:pt x="1469055" y="-2930"/>
                    <a:pt x="1479852" y="715"/>
                    <a:pt x="1566039" y="0"/>
                  </a:cubicBezTo>
                  <a:cubicBezTo>
                    <a:pt x="1658363" y="-6186"/>
                    <a:pt x="1668851" y="6425"/>
                    <a:pt x="1719967" y="0"/>
                  </a:cubicBezTo>
                  <a:cubicBezTo>
                    <a:pt x="1778574" y="-9914"/>
                    <a:pt x="1834869" y="4227"/>
                    <a:pt x="1873894" y="0"/>
                  </a:cubicBezTo>
                  <a:cubicBezTo>
                    <a:pt x="1922988" y="-8309"/>
                    <a:pt x="1981090" y="20099"/>
                    <a:pt x="2027821" y="0"/>
                  </a:cubicBezTo>
                  <a:cubicBezTo>
                    <a:pt x="2088232" y="28106"/>
                    <a:pt x="2140814" y="-16854"/>
                    <a:pt x="2181749" y="0"/>
                  </a:cubicBezTo>
                  <a:cubicBezTo>
                    <a:pt x="2227407" y="26651"/>
                    <a:pt x="2377892" y="-4707"/>
                    <a:pt x="2467614" y="0"/>
                  </a:cubicBezTo>
                  <a:cubicBezTo>
                    <a:pt x="2543913" y="5356"/>
                    <a:pt x="2614296" y="23306"/>
                    <a:pt x="2687510" y="0"/>
                  </a:cubicBezTo>
                  <a:cubicBezTo>
                    <a:pt x="2726977" y="-22948"/>
                    <a:pt x="2889122" y="-55234"/>
                    <a:pt x="2973376" y="0"/>
                  </a:cubicBezTo>
                  <a:cubicBezTo>
                    <a:pt x="3096729" y="-56550"/>
                    <a:pt x="3219156" y="-43353"/>
                    <a:pt x="3391179" y="0"/>
                  </a:cubicBezTo>
                  <a:cubicBezTo>
                    <a:pt x="3436333" y="-2359"/>
                    <a:pt x="3489449" y="32497"/>
                    <a:pt x="3483914" y="77944"/>
                  </a:cubicBezTo>
                  <a:cubicBezTo>
                    <a:pt x="3482856" y="112591"/>
                    <a:pt x="3490080" y="180352"/>
                    <a:pt x="3483914" y="243670"/>
                  </a:cubicBezTo>
                  <a:cubicBezTo>
                    <a:pt x="3498706" y="297129"/>
                    <a:pt x="3482601" y="341773"/>
                    <a:pt x="3483914" y="414686"/>
                  </a:cubicBezTo>
                  <a:cubicBezTo>
                    <a:pt x="3498253" y="482478"/>
                    <a:pt x="3478123" y="537784"/>
                    <a:pt x="3483914" y="606858"/>
                  </a:cubicBezTo>
                  <a:cubicBezTo>
                    <a:pt x="3495637" y="634092"/>
                    <a:pt x="3449332" y="684578"/>
                    <a:pt x="3391179" y="684803"/>
                  </a:cubicBezTo>
                  <a:cubicBezTo>
                    <a:pt x="3343799" y="669938"/>
                    <a:pt x="3238519" y="686517"/>
                    <a:pt x="3204267" y="684803"/>
                  </a:cubicBezTo>
                  <a:cubicBezTo>
                    <a:pt x="3143871" y="701070"/>
                    <a:pt x="3091406" y="671717"/>
                    <a:pt x="3050340" y="684803"/>
                  </a:cubicBezTo>
                  <a:cubicBezTo>
                    <a:pt x="3038498" y="678737"/>
                    <a:pt x="2882311" y="645659"/>
                    <a:pt x="2797459" y="684803"/>
                  </a:cubicBezTo>
                  <a:cubicBezTo>
                    <a:pt x="2695564" y="690477"/>
                    <a:pt x="2682889" y="691707"/>
                    <a:pt x="2610547" y="684803"/>
                  </a:cubicBezTo>
                  <a:cubicBezTo>
                    <a:pt x="2533156" y="677413"/>
                    <a:pt x="2512685" y="674095"/>
                    <a:pt x="2423635" y="684803"/>
                  </a:cubicBezTo>
                  <a:cubicBezTo>
                    <a:pt x="2346890" y="698100"/>
                    <a:pt x="2233174" y="707185"/>
                    <a:pt x="2170754" y="684803"/>
                  </a:cubicBezTo>
                  <a:cubicBezTo>
                    <a:pt x="2086775" y="661058"/>
                    <a:pt x="2005400" y="636579"/>
                    <a:pt x="1884889" y="684803"/>
                  </a:cubicBezTo>
                  <a:cubicBezTo>
                    <a:pt x="1753465" y="674874"/>
                    <a:pt x="1728826" y="701825"/>
                    <a:pt x="1599024" y="684803"/>
                  </a:cubicBezTo>
                  <a:cubicBezTo>
                    <a:pt x="1469917" y="689673"/>
                    <a:pt x="1430976" y="677379"/>
                    <a:pt x="1379127" y="684803"/>
                  </a:cubicBezTo>
                  <a:cubicBezTo>
                    <a:pt x="1303782" y="695511"/>
                    <a:pt x="1280494" y="656518"/>
                    <a:pt x="1225200" y="684803"/>
                  </a:cubicBezTo>
                  <a:cubicBezTo>
                    <a:pt x="1189243" y="688127"/>
                    <a:pt x="1115552" y="698798"/>
                    <a:pt x="1071272" y="684803"/>
                  </a:cubicBezTo>
                  <a:cubicBezTo>
                    <a:pt x="1014233" y="658838"/>
                    <a:pt x="958403" y="681853"/>
                    <a:pt x="851376" y="684803"/>
                  </a:cubicBezTo>
                  <a:cubicBezTo>
                    <a:pt x="748849" y="683799"/>
                    <a:pt x="743776" y="678574"/>
                    <a:pt x="697448" y="684803"/>
                  </a:cubicBezTo>
                  <a:cubicBezTo>
                    <a:pt x="655050" y="678022"/>
                    <a:pt x="563131" y="667008"/>
                    <a:pt x="510536" y="684803"/>
                  </a:cubicBezTo>
                  <a:cubicBezTo>
                    <a:pt x="456868" y="701379"/>
                    <a:pt x="362511" y="709309"/>
                    <a:pt x="290640" y="684803"/>
                  </a:cubicBezTo>
                  <a:cubicBezTo>
                    <a:pt x="235698" y="653069"/>
                    <a:pt x="139571" y="671123"/>
                    <a:pt x="92733" y="684803"/>
                  </a:cubicBezTo>
                  <a:cubicBezTo>
                    <a:pt x="47573" y="699441"/>
                    <a:pt x="-8346" y="648400"/>
                    <a:pt x="0" y="606858"/>
                  </a:cubicBezTo>
                  <a:cubicBezTo>
                    <a:pt x="9213" y="555813"/>
                    <a:pt x="923" y="524462"/>
                    <a:pt x="0" y="430553"/>
                  </a:cubicBezTo>
                  <a:cubicBezTo>
                    <a:pt x="1133" y="346135"/>
                    <a:pt x="541" y="340361"/>
                    <a:pt x="0" y="270116"/>
                  </a:cubicBezTo>
                  <a:cubicBezTo>
                    <a:pt x="4925" y="188688"/>
                    <a:pt x="-6518" y="140124"/>
                    <a:pt x="0" y="77944"/>
                  </a:cubicBezTo>
                  <a:close/>
                </a:path>
                <a:path w="3483914" h="684803" stroke="0" extrusionOk="0">
                  <a:moveTo>
                    <a:pt x="0" y="77944"/>
                  </a:moveTo>
                  <a:cubicBezTo>
                    <a:pt x="3949" y="20614"/>
                    <a:pt x="48580" y="-13067"/>
                    <a:pt x="92733" y="0"/>
                  </a:cubicBezTo>
                  <a:cubicBezTo>
                    <a:pt x="227149" y="12141"/>
                    <a:pt x="253069" y="21299"/>
                    <a:pt x="345614" y="0"/>
                  </a:cubicBezTo>
                  <a:cubicBezTo>
                    <a:pt x="435663" y="-742"/>
                    <a:pt x="493910" y="-16251"/>
                    <a:pt x="532526" y="0"/>
                  </a:cubicBezTo>
                  <a:cubicBezTo>
                    <a:pt x="583105" y="381"/>
                    <a:pt x="636055" y="2335"/>
                    <a:pt x="653469" y="0"/>
                  </a:cubicBezTo>
                  <a:cubicBezTo>
                    <a:pt x="653536" y="11770"/>
                    <a:pt x="764305" y="-9442"/>
                    <a:pt x="840381" y="0"/>
                  </a:cubicBezTo>
                  <a:cubicBezTo>
                    <a:pt x="903850" y="5213"/>
                    <a:pt x="923057" y="-9049"/>
                    <a:pt x="961324" y="0"/>
                  </a:cubicBezTo>
                  <a:cubicBezTo>
                    <a:pt x="982821" y="-39673"/>
                    <a:pt x="1151247" y="6432"/>
                    <a:pt x="1247189" y="0"/>
                  </a:cubicBezTo>
                  <a:cubicBezTo>
                    <a:pt x="1314658" y="8637"/>
                    <a:pt x="1340340" y="2468"/>
                    <a:pt x="1401117" y="0"/>
                  </a:cubicBezTo>
                  <a:cubicBezTo>
                    <a:pt x="1446202" y="22319"/>
                    <a:pt x="1536530" y="-10195"/>
                    <a:pt x="1653997" y="0"/>
                  </a:cubicBezTo>
                  <a:cubicBezTo>
                    <a:pt x="1767106" y="-6451"/>
                    <a:pt x="1772395" y="-5497"/>
                    <a:pt x="1807925" y="0"/>
                  </a:cubicBezTo>
                  <a:cubicBezTo>
                    <a:pt x="1808423" y="-4170"/>
                    <a:pt x="2030010" y="-951"/>
                    <a:pt x="2093790" y="0"/>
                  </a:cubicBezTo>
                  <a:cubicBezTo>
                    <a:pt x="2183152" y="-13398"/>
                    <a:pt x="2173383" y="2613"/>
                    <a:pt x="2247718" y="0"/>
                  </a:cubicBezTo>
                  <a:cubicBezTo>
                    <a:pt x="2310285" y="-5551"/>
                    <a:pt x="2427051" y="17135"/>
                    <a:pt x="2467614" y="0"/>
                  </a:cubicBezTo>
                  <a:cubicBezTo>
                    <a:pt x="2513558" y="-13125"/>
                    <a:pt x="2696357" y="-28301"/>
                    <a:pt x="2753480" y="0"/>
                  </a:cubicBezTo>
                  <a:cubicBezTo>
                    <a:pt x="2806517" y="-15771"/>
                    <a:pt x="2870466" y="-7520"/>
                    <a:pt x="2940392" y="0"/>
                  </a:cubicBezTo>
                  <a:cubicBezTo>
                    <a:pt x="2979672" y="4612"/>
                    <a:pt x="3043799" y="-10496"/>
                    <a:pt x="3127304" y="0"/>
                  </a:cubicBezTo>
                  <a:cubicBezTo>
                    <a:pt x="3197762" y="1836"/>
                    <a:pt x="3299613" y="9980"/>
                    <a:pt x="3391179" y="0"/>
                  </a:cubicBezTo>
                  <a:cubicBezTo>
                    <a:pt x="3455293" y="-2695"/>
                    <a:pt x="3485792" y="28924"/>
                    <a:pt x="3483914" y="77944"/>
                  </a:cubicBezTo>
                  <a:cubicBezTo>
                    <a:pt x="3469867" y="141223"/>
                    <a:pt x="3473769" y="177162"/>
                    <a:pt x="3483914" y="248959"/>
                  </a:cubicBezTo>
                  <a:cubicBezTo>
                    <a:pt x="3488450" y="318975"/>
                    <a:pt x="3490915" y="333925"/>
                    <a:pt x="3483914" y="409397"/>
                  </a:cubicBezTo>
                  <a:cubicBezTo>
                    <a:pt x="3469036" y="481330"/>
                    <a:pt x="3481810" y="507053"/>
                    <a:pt x="3483914" y="606858"/>
                  </a:cubicBezTo>
                  <a:cubicBezTo>
                    <a:pt x="3494466" y="654022"/>
                    <a:pt x="3456256" y="702863"/>
                    <a:pt x="3391179" y="684803"/>
                  </a:cubicBezTo>
                  <a:cubicBezTo>
                    <a:pt x="3308913" y="688801"/>
                    <a:pt x="3250462" y="682487"/>
                    <a:pt x="3171283" y="684803"/>
                  </a:cubicBezTo>
                  <a:cubicBezTo>
                    <a:pt x="3086338" y="675977"/>
                    <a:pt x="3065122" y="686800"/>
                    <a:pt x="3017355" y="684803"/>
                  </a:cubicBezTo>
                  <a:cubicBezTo>
                    <a:pt x="2972081" y="685990"/>
                    <a:pt x="2904734" y="713796"/>
                    <a:pt x="2830444" y="684803"/>
                  </a:cubicBezTo>
                  <a:cubicBezTo>
                    <a:pt x="2762612" y="659202"/>
                    <a:pt x="2660007" y="677344"/>
                    <a:pt x="2577562" y="684803"/>
                  </a:cubicBezTo>
                  <a:cubicBezTo>
                    <a:pt x="2516204" y="679495"/>
                    <a:pt x="2489180" y="679027"/>
                    <a:pt x="2423635" y="684803"/>
                  </a:cubicBezTo>
                  <a:cubicBezTo>
                    <a:pt x="2357777" y="691183"/>
                    <a:pt x="2340801" y="677407"/>
                    <a:pt x="2302692" y="684803"/>
                  </a:cubicBezTo>
                  <a:cubicBezTo>
                    <a:pt x="2257324" y="675327"/>
                    <a:pt x="2137296" y="683604"/>
                    <a:pt x="2082796" y="684803"/>
                  </a:cubicBezTo>
                  <a:cubicBezTo>
                    <a:pt x="2036304" y="690488"/>
                    <a:pt x="2008316" y="677243"/>
                    <a:pt x="1961853" y="684803"/>
                  </a:cubicBezTo>
                  <a:cubicBezTo>
                    <a:pt x="1929884" y="661248"/>
                    <a:pt x="1836787" y="694633"/>
                    <a:pt x="1774941" y="684803"/>
                  </a:cubicBezTo>
                  <a:cubicBezTo>
                    <a:pt x="1733561" y="699852"/>
                    <a:pt x="1671172" y="674134"/>
                    <a:pt x="1621013" y="684803"/>
                  </a:cubicBezTo>
                  <a:cubicBezTo>
                    <a:pt x="1581390" y="678018"/>
                    <a:pt x="1448652" y="703995"/>
                    <a:pt x="1401117" y="684803"/>
                  </a:cubicBezTo>
                  <a:cubicBezTo>
                    <a:pt x="1355403" y="696174"/>
                    <a:pt x="1303779" y="686331"/>
                    <a:pt x="1247189" y="684803"/>
                  </a:cubicBezTo>
                  <a:cubicBezTo>
                    <a:pt x="1192027" y="683509"/>
                    <a:pt x="1176397" y="693251"/>
                    <a:pt x="1126247" y="684803"/>
                  </a:cubicBezTo>
                  <a:cubicBezTo>
                    <a:pt x="1090532" y="708767"/>
                    <a:pt x="941952" y="661734"/>
                    <a:pt x="840381" y="684803"/>
                  </a:cubicBezTo>
                  <a:cubicBezTo>
                    <a:pt x="781733" y="696105"/>
                    <a:pt x="638405" y="690175"/>
                    <a:pt x="554516" y="684803"/>
                  </a:cubicBezTo>
                  <a:cubicBezTo>
                    <a:pt x="471942" y="692911"/>
                    <a:pt x="370605" y="685069"/>
                    <a:pt x="301635" y="684803"/>
                  </a:cubicBezTo>
                  <a:cubicBezTo>
                    <a:pt x="249608" y="671977"/>
                    <a:pt x="154760" y="690409"/>
                    <a:pt x="92733" y="684803"/>
                  </a:cubicBezTo>
                  <a:cubicBezTo>
                    <a:pt x="46824" y="691953"/>
                    <a:pt x="-4954" y="636644"/>
                    <a:pt x="0" y="606858"/>
                  </a:cubicBezTo>
                  <a:cubicBezTo>
                    <a:pt x="-2903" y="532197"/>
                    <a:pt x="-262" y="501807"/>
                    <a:pt x="0" y="425264"/>
                  </a:cubicBezTo>
                  <a:cubicBezTo>
                    <a:pt x="11683" y="344357"/>
                    <a:pt x="3215" y="313441"/>
                    <a:pt x="0" y="243670"/>
                  </a:cubicBezTo>
                  <a:cubicBezTo>
                    <a:pt x="-6376" y="194891"/>
                    <a:pt x="-3354" y="109099"/>
                    <a:pt x="0" y="77944"/>
                  </a:cubicBezTo>
                  <a:close/>
                </a:path>
                <a:path w="3483914" h="684803" fill="none" stroke="0" extrusionOk="0">
                  <a:moveTo>
                    <a:pt x="0" y="77944"/>
                  </a:moveTo>
                  <a:cubicBezTo>
                    <a:pt x="1759" y="42775"/>
                    <a:pt x="35553" y="-2613"/>
                    <a:pt x="92733" y="0"/>
                  </a:cubicBezTo>
                  <a:cubicBezTo>
                    <a:pt x="168108" y="11070"/>
                    <a:pt x="196113" y="9407"/>
                    <a:pt x="279645" y="0"/>
                  </a:cubicBezTo>
                  <a:cubicBezTo>
                    <a:pt x="368814" y="-5705"/>
                    <a:pt x="380884" y="-2160"/>
                    <a:pt x="433572" y="0"/>
                  </a:cubicBezTo>
                  <a:cubicBezTo>
                    <a:pt x="486232" y="-26127"/>
                    <a:pt x="617600" y="20664"/>
                    <a:pt x="686453" y="0"/>
                  </a:cubicBezTo>
                  <a:cubicBezTo>
                    <a:pt x="761869" y="22346"/>
                    <a:pt x="828646" y="23296"/>
                    <a:pt x="972319" y="0"/>
                  </a:cubicBezTo>
                  <a:cubicBezTo>
                    <a:pt x="1111424" y="-5027"/>
                    <a:pt x="1134077" y="-13795"/>
                    <a:pt x="1192215" y="0"/>
                  </a:cubicBezTo>
                  <a:cubicBezTo>
                    <a:pt x="1246392" y="14754"/>
                    <a:pt x="1287459" y="-4885"/>
                    <a:pt x="1379127" y="0"/>
                  </a:cubicBezTo>
                  <a:cubicBezTo>
                    <a:pt x="1468008" y="-1437"/>
                    <a:pt x="1481102" y="10277"/>
                    <a:pt x="1566039" y="0"/>
                  </a:cubicBezTo>
                  <a:cubicBezTo>
                    <a:pt x="1649121" y="-3875"/>
                    <a:pt x="1678748" y="1592"/>
                    <a:pt x="1719967" y="0"/>
                  </a:cubicBezTo>
                  <a:cubicBezTo>
                    <a:pt x="1766525" y="-5532"/>
                    <a:pt x="1841290" y="-5819"/>
                    <a:pt x="1873894" y="0"/>
                  </a:cubicBezTo>
                  <a:cubicBezTo>
                    <a:pt x="1906736" y="16372"/>
                    <a:pt x="1982911" y="5833"/>
                    <a:pt x="2027821" y="0"/>
                  </a:cubicBezTo>
                  <a:cubicBezTo>
                    <a:pt x="2078497" y="5821"/>
                    <a:pt x="2123976" y="-12658"/>
                    <a:pt x="2181749" y="0"/>
                  </a:cubicBezTo>
                  <a:cubicBezTo>
                    <a:pt x="2224304" y="24970"/>
                    <a:pt x="2399401" y="12630"/>
                    <a:pt x="2467614" y="0"/>
                  </a:cubicBezTo>
                  <a:cubicBezTo>
                    <a:pt x="2549606" y="-4283"/>
                    <a:pt x="2631823" y="-8811"/>
                    <a:pt x="2687510" y="0"/>
                  </a:cubicBezTo>
                  <a:cubicBezTo>
                    <a:pt x="2774033" y="-9959"/>
                    <a:pt x="2878840" y="-20875"/>
                    <a:pt x="2973376" y="0"/>
                  </a:cubicBezTo>
                  <a:cubicBezTo>
                    <a:pt x="3104123" y="10204"/>
                    <a:pt x="3210079" y="51020"/>
                    <a:pt x="3391179" y="0"/>
                  </a:cubicBezTo>
                  <a:cubicBezTo>
                    <a:pt x="3444947" y="-12765"/>
                    <a:pt x="3484120" y="31645"/>
                    <a:pt x="3483914" y="77944"/>
                  </a:cubicBezTo>
                  <a:cubicBezTo>
                    <a:pt x="3499867" y="108761"/>
                    <a:pt x="3479817" y="184542"/>
                    <a:pt x="3483914" y="243670"/>
                  </a:cubicBezTo>
                  <a:cubicBezTo>
                    <a:pt x="3486076" y="301874"/>
                    <a:pt x="3478183" y="347227"/>
                    <a:pt x="3483914" y="414686"/>
                  </a:cubicBezTo>
                  <a:cubicBezTo>
                    <a:pt x="3489411" y="467989"/>
                    <a:pt x="3487399" y="569730"/>
                    <a:pt x="3483914" y="606858"/>
                  </a:cubicBezTo>
                  <a:cubicBezTo>
                    <a:pt x="3484436" y="661970"/>
                    <a:pt x="3453698" y="685684"/>
                    <a:pt x="3391179" y="684803"/>
                  </a:cubicBezTo>
                  <a:cubicBezTo>
                    <a:pt x="3329428" y="686147"/>
                    <a:pt x="3261849" y="693542"/>
                    <a:pt x="3204267" y="684803"/>
                  </a:cubicBezTo>
                  <a:cubicBezTo>
                    <a:pt x="3146226" y="687311"/>
                    <a:pt x="3079923" y="693631"/>
                    <a:pt x="3050340" y="684803"/>
                  </a:cubicBezTo>
                  <a:cubicBezTo>
                    <a:pt x="3038712" y="678474"/>
                    <a:pt x="2870165" y="682169"/>
                    <a:pt x="2797459" y="684803"/>
                  </a:cubicBezTo>
                  <a:cubicBezTo>
                    <a:pt x="2732125" y="682883"/>
                    <a:pt x="2696099" y="680849"/>
                    <a:pt x="2610547" y="684803"/>
                  </a:cubicBezTo>
                  <a:cubicBezTo>
                    <a:pt x="2535047" y="687279"/>
                    <a:pt x="2517397" y="679306"/>
                    <a:pt x="2423635" y="684803"/>
                  </a:cubicBezTo>
                  <a:cubicBezTo>
                    <a:pt x="2329691" y="684054"/>
                    <a:pt x="2238128" y="695516"/>
                    <a:pt x="2170754" y="684803"/>
                  </a:cubicBezTo>
                  <a:cubicBezTo>
                    <a:pt x="2115824" y="680223"/>
                    <a:pt x="2019851" y="680405"/>
                    <a:pt x="1884889" y="684803"/>
                  </a:cubicBezTo>
                  <a:cubicBezTo>
                    <a:pt x="1752836" y="694071"/>
                    <a:pt x="1716711" y="676330"/>
                    <a:pt x="1599024" y="684803"/>
                  </a:cubicBezTo>
                  <a:cubicBezTo>
                    <a:pt x="1478429" y="696470"/>
                    <a:pt x="1441595" y="688070"/>
                    <a:pt x="1379127" y="684803"/>
                  </a:cubicBezTo>
                  <a:cubicBezTo>
                    <a:pt x="1316755" y="689002"/>
                    <a:pt x="1269100" y="674571"/>
                    <a:pt x="1225200" y="684803"/>
                  </a:cubicBezTo>
                  <a:cubicBezTo>
                    <a:pt x="1172226" y="676003"/>
                    <a:pt x="1137186" y="685818"/>
                    <a:pt x="1071272" y="684803"/>
                  </a:cubicBezTo>
                  <a:cubicBezTo>
                    <a:pt x="999936" y="665076"/>
                    <a:pt x="949468" y="690937"/>
                    <a:pt x="851376" y="684803"/>
                  </a:cubicBezTo>
                  <a:cubicBezTo>
                    <a:pt x="750648" y="684064"/>
                    <a:pt x="743485" y="679397"/>
                    <a:pt x="697448" y="684803"/>
                  </a:cubicBezTo>
                  <a:cubicBezTo>
                    <a:pt x="648131" y="679996"/>
                    <a:pt x="549630" y="679378"/>
                    <a:pt x="510536" y="684803"/>
                  </a:cubicBezTo>
                  <a:cubicBezTo>
                    <a:pt x="485721" y="695917"/>
                    <a:pt x="345919" y="698931"/>
                    <a:pt x="290640" y="684803"/>
                  </a:cubicBezTo>
                  <a:cubicBezTo>
                    <a:pt x="231772" y="692060"/>
                    <a:pt x="164086" y="643475"/>
                    <a:pt x="92733" y="684803"/>
                  </a:cubicBezTo>
                  <a:cubicBezTo>
                    <a:pt x="37621" y="694420"/>
                    <a:pt x="6095" y="662889"/>
                    <a:pt x="0" y="606858"/>
                  </a:cubicBezTo>
                  <a:cubicBezTo>
                    <a:pt x="5508" y="545837"/>
                    <a:pt x="-6292" y="517268"/>
                    <a:pt x="0" y="430553"/>
                  </a:cubicBezTo>
                  <a:cubicBezTo>
                    <a:pt x="2356" y="345198"/>
                    <a:pt x="1278" y="342897"/>
                    <a:pt x="0" y="270116"/>
                  </a:cubicBezTo>
                  <a:cubicBezTo>
                    <a:pt x="-1972" y="198840"/>
                    <a:pt x="584" y="121174"/>
                    <a:pt x="0" y="77944"/>
                  </a:cubicBezTo>
                  <a:close/>
                </a:path>
                <a:path w="3483914" h="684803" fill="none" stroke="0" extrusionOk="0">
                  <a:moveTo>
                    <a:pt x="0" y="77944"/>
                  </a:moveTo>
                  <a:cubicBezTo>
                    <a:pt x="2272" y="28395"/>
                    <a:pt x="34647" y="860"/>
                    <a:pt x="92733" y="0"/>
                  </a:cubicBezTo>
                  <a:cubicBezTo>
                    <a:pt x="163562" y="1520"/>
                    <a:pt x="192858" y="9843"/>
                    <a:pt x="279645" y="0"/>
                  </a:cubicBezTo>
                  <a:cubicBezTo>
                    <a:pt x="369553" y="-2823"/>
                    <a:pt x="383674" y="-4086"/>
                    <a:pt x="433572" y="0"/>
                  </a:cubicBezTo>
                  <a:cubicBezTo>
                    <a:pt x="480232" y="-4106"/>
                    <a:pt x="601888" y="9157"/>
                    <a:pt x="686453" y="0"/>
                  </a:cubicBezTo>
                  <a:cubicBezTo>
                    <a:pt x="750436" y="-8725"/>
                    <a:pt x="828780" y="33181"/>
                    <a:pt x="972319" y="0"/>
                  </a:cubicBezTo>
                  <a:cubicBezTo>
                    <a:pt x="1114150" y="-10605"/>
                    <a:pt x="1135743" y="-18108"/>
                    <a:pt x="1192215" y="0"/>
                  </a:cubicBezTo>
                  <a:cubicBezTo>
                    <a:pt x="1251784" y="19497"/>
                    <a:pt x="1290653" y="5159"/>
                    <a:pt x="1379127" y="0"/>
                  </a:cubicBezTo>
                  <a:cubicBezTo>
                    <a:pt x="1471797" y="-2898"/>
                    <a:pt x="1481171" y="2696"/>
                    <a:pt x="1566039" y="0"/>
                  </a:cubicBezTo>
                  <a:cubicBezTo>
                    <a:pt x="1657178" y="-2514"/>
                    <a:pt x="1673830" y="3971"/>
                    <a:pt x="1719967" y="0"/>
                  </a:cubicBezTo>
                  <a:cubicBezTo>
                    <a:pt x="1773986" y="-6876"/>
                    <a:pt x="1836783" y="2509"/>
                    <a:pt x="1873894" y="0"/>
                  </a:cubicBezTo>
                  <a:cubicBezTo>
                    <a:pt x="1910219" y="-2119"/>
                    <a:pt x="1981521" y="12893"/>
                    <a:pt x="2027821" y="0"/>
                  </a:cubicBezTo>
                  <a:cubicBezTo>
                    <a:pt x="2088140" y="17847"/>
                    <a:pt x="2129203" y="-17441"/>
                    <a:pt x="2181749" y="0"/>
                  </a:cubicBezTo>
                  <a:cubicBezTo>
                    <a:pt x="2221717" y="23954"/>
                    <a:pt x="2389535" y="-5889"/>
                    <a:pt x="2467614" y="0"/>
                  </a:cubicBezTo>
                  <a:cubicBezTo>
                    <a:pt x="2531800" y="1922"/>
                    <a:pt x="2614924" y="6619"/>
                    <a:pt x="2687510" y="0"/>
                  </a:cubicBezTo>
                  <a:cubicBezTo>
                    <a:pt x="2747635" y="-15430"/>
                    <a:pt x="2889674" y="-37528"/>
                    <a:pt x="2973376" y="0"/>
                  </a:cubicBezTo>
                  <a:cubicBezTo>
                    <a:pt x="3110311" y="-17130"/>
                    <a:pt x="3213990" y="-20536"/>
                    <a:pt x="3391179" y="0"/>
                  </a:cubicBezTo>
                  <a:cubicBezTo>
                    <a:pt x="3435150" y="-11120"/>
                    <a:pt x="3486872" y="31376"/>
                    <a:pt x="3483914" y="77944"/>
                  </a:cubicBezTo>
                  <a:cubicBezTo>
                    <a:pt x="3494868" y="109920"/>
                    <a:pt x="3480060" y="181948"/>
                    <a:pt x="3483914" y="243670"/>
                  </a:cubicBezTo>
                  <a:cubicBezTo>
                    <a:pt x="3492464" y="302730"/>
                    <a:pt x="3474101" y="342582"/>
                    <a:pt x="3483914" y="414686"/>
                  </a:cubicBezTo>
                  <a:cubicBezTo>
                    <a:pt x="3494723" y="481052"/>
                    <a:pt x="3480534" y="544876"/>
                    <a:pt x="3483914" y="606858"/>
                  </a:cubicBezTo>
                  <a:cubicBezTo>
                    <a:pt x="3486756" y="656056"/>
                    <a:pt x="3454621" y="685775"/>
                    <a:pt x="3391179" y="684803"/>
                  </a:cubicBezTo>
                  <a:cubicBezTo>
                    <a:pt x="3334360" y="675412"/>
                    <a:pt x="3249009" y="689115"/>
                    <a:pt x="3204267" y="684803"/>
                  </a:cubicBezTo>
                  <a:cubicBezTo>
                    <a:pt x="3146286" y="696884"/>
                    <a:pt x="3088387" y="675705"/>
                    <a:pt x="3050340" y="684803"/>
                  </a:cubicBezTo>
                  <a:cubicBezTo>
                    <a:pt x="3039206" y="685156"/>
                    <a:pt x="2865201" y="640480"/>
                    <a:pt x="2797459" y="684803"/>
                  </a:cubicBezTo>
                  <a:cubicBezTo>
                    <a:pt x="2696173" y="690026"/>
                    <a:pt x="2681581" y="690155"/>
                    <a:pt x="2610547" y="684803"/>
                  </a:cubicBezTo>
                  <a:cubicBezTo>
                    <a:pt x="2537219" y="682265"/>
                    <a:pt x="2511660" y="675152"/>
                    <a:pt x="2423635" y="684803"/>
                  </a:cubicBezTo>
                  <a:cubicBezTo>
                    <a:pt x="2333912" y="706597"/>
                    <a:pt x="2246310" y="690054"/>
                    <a:pt x="2170754" y="684803"/>
                  </a:cubicBezTo>
                  <a:cubicBezTo>
                    <a:pt x="2088942" y="660695"/>
                    <a:pt x="2018458" y="648140"/>
                    <a:pt x="1884889" y="684803"/>
                  </a:cubicBezTo>
                  <a:cubicBezTo>
                    <a:pt x="1758061" y="678676"/>
                    <a:pt x="1722749" y="696284"/>
                    <a:pt x="1599024" y="684803"/>
                  </a:cubicBezTo>
                  <a:cubicBezTo>
                    <a:pt x="1475680" y="694708"/>
                    <a:pt x="1440131" y="671897"/>
                    <a:pt x="1379127" y="684803"/>
                  </a:cubicBezTo>
                  <a:cubicBezTo>
                    <a:pt x="1307028" y="686176"/>
                    <a:pt x="1277940" y="660235"/>
                    <a:pt x="1225200" y="684803"/>
                  </a:cubicBezTo>
                  <a:cubicBezTo>
                    <a:pt x="1177234" y="685711"/>
                    <a:pt x="1134716" y="693822"/>
                    <a:pt x="1071272" y="684803"/>
                  </a:cubicBezTo>
                  <a:cubicBezTo>
                    <a:pt x="1010310" y="666383"/>
                    <a:pt x="957559" y="683204"/>
                    <a:pt x="851376" y="684803"/>
                  </a:cubicBezTo>
                  <a:cubicBezTo>
                    <a:pt x="749450" y="684235"/>
                    <a:pt x="744187" y="679056"/>
                    <a:pt x="697448" y="684803"/>
                  </a:cubicBezTo>
                  <a:cubicBezTo>
                    <a:pt x="646155" y="681588"/>
                    <a:pt x="561700" y="672987"/>
                    <a:pt x="510536" y="684803"/>
                  </a:cubicBezTo>
                  <a:cubicBezTo>
                    <a:pt x="476696" y="698049"/>
                    <a:pt x="350068" y="704653"/>
                    <a:pt x="290640" y="684803"/>
                  </a:cubicBezTo>
                  <a:cubicBezTo>
                    <a:pt x="228574" y="674426"/>
                    <a:pt x="143581" y="663179"/>
                    <a:pt x="92733" y="684803"/>
                  </a:cubicBezTo>
                  <a:cubicBezTo>
                    <a:pt x="47476" y="701526"/>
                    <a:pt x="-1852" y="658180"/>
                    <a:pt x="0" y="606858"/>
                  </a:cubicBezTo>
                  <a:cubicBezTo>
                    <a:pt x="12469" y="551976"/>
                    <a:pt x="-6860" y="519882"/>
                    <a:pt x="0" y="430553"/>
                  </a:cubicBezTo>
                  <a:cubicBezTo>
                    <a:pt x="1713" y="346565"/>
                    <a:pt x="1236" y="341915"/>
                    <a:pt x="0" y="270116"/>
                  </a:cubicBezTo>
                  <a:cubicBezTo>
                    <a:pt x="-7666" y="185526"/>
                    <a:pt x="-555" y="128357"/>
                    <a:pt x="0" y="77944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19050">
              <a:solidFill>
                <a:schemeClr val="tx1"/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4236762247">
                    <a:custGeom>
                      <a:avLst/>
                      <a:gdLst>
                        <a:gd name="connsiteX0" fmla="*/ 0 w 6354781"/>
                        <a:gd name="connsiteY0" fmla="*/ 77944 h 684803"/>
                        <a:gd name="connsiteX1" fmla="*/ 169150 w 6354781"/>
                        <a:gd name="connsiteY1" fmla="*/ 0 h 684803"/>
                        <a:gd name="connsiteX2" fmla="*/ 510084 w 6354781"/>
                        <a:gd name="connsiteY2" fmla="*/ 0 h 684803"/>
                        <a:gd name="connsiteX3" fmla="*/ 790852 w 6354781"/>
                        <a:gd name="connsiteY3" fmla="*/ 0 h 684803"/>
                        <a:gd name="connsiteX4" fmla="*/ 1252116 w 6354781"/>
                        <a:gd name="connsiteY4" fmla="*/ 0 h 684803"/>
                        <a:gd name="connsiteX5" fmla="*/ 1773545 w 6354781"/>
                        <a:gd name="connsiteY5" fmla="*/ 0 h 684803"/>
                        <a:gd name="connsiteX6" fmla="*/ 2174643 w 6354781"/>
                        <a:gd name="connsiteY6" fmla="*/ 0 h 684803"/>
                        <a:gd name="connsiteX7" fmla="*/ 2515577 w 6354781"/>
                        <a:gd name="connsiteY7" fmla="*/ 0 h 684803"/>
                        <a:gd name="connsiteX8" fmla="*/ 2856511 w 6354781"/>
                        <a:gd name="connsiteY8" fmla="*/ 0 h 684803"/>
                        <a:gd name="connsiteX9" fmla="*/ 3137280 w 6354781"/>
                        <a:gd name="connsiteY9" fmla="*/ 0 h 684803"/>
                        <a:gd name="connsiteX10" fmla="*/ 3418049 w 6354781"/>
                        <a:gd name="connsiteY10" fmla="*/ 0 h 684803"/>
                        <a:gd name="connsiteX11" fmla="*/ 3698818 w 6354781"/>
                        <a:gd name="connsiteY11" fmla="*/ 0 h 684803"/>
                        <a:gd name="connsiteX12" fmla="*/ 3979587 w 6354781"/>
                        <a:gd name="connsiteY12" fmla="*/ 0 h 684803"/>
                        <a:gd name="connsiteX13" fmla="*/ 4501016 w 6354781"/>
                        <a:gd name="connsiteY13" fmla="*/ 0 h 684803"/>
                        <a:gd name="connsiteX14" fmla="*/ 4902114 w 6354781"/>
                        <a:gd name="connsiteY14" fmla="*/ 0 h 684803"/>
                        <a:gd name="connsiteX15" fmla="*/ 5423543 w 6354781"/>
                        <a:gd name="connsiteY15" fmla="*/ 0 h 684803"/>
                        <a:gd name="connsiteX16" fmla="*/ 6185630 w 6354781"/>
                        <a:gd name="connsiteY16" fmla="*/ 0 h 684803"/>
                        <a:gd name="connsiteX17" fmla="*/ 6354781 w 6354781"/>
                        <a:gd name="connsiteY17" fmla="*/ 77944 h 684803"/>
                        <a:gd name="connsiteX18" fmla="*/ 6354781 w 6354781"/>
                        <a:gd name="connsiteY18" fmla="*/ 243670 h 684803"/>
                        <a:gd name="connsiteX19" fmla="*/ 6354781 w 6354781"/>
                        <a:gd name="connsiteY19" fmla="*/ 414686 h 684803"/>
                        <a:gd name="connsiteX20" fmla="*/ 6354781 w 6354781"/>
                        <a:gd name="connsiteY20" fmla="*/ 606858 h 684803"/>
                        <a:gd name="connsiteX21" fmla="*/ 6185630 w 6354781"/>
                        <a:gd name="connsiteY21" fmla="*/ 684803 h 684803"/>
                        <a:gd name="connsiteX22" fmla="*/ 5844696 w 6354781"/>
                        <a:gd name="connsiteY22" fmla="*/ 684803 h 684803"/>
                        <a:gd name="connsiteX23" fmla="*/ 5563928 w 6354781"/>
                        <a:gd name="connsiteY23" fmla="*/ 684803 h 684803"/>
                        <a:gd name="connsiteX24" fmla="*/ 5102664 w 6354781"/>
                        <a:gd name="connsiteY24" fmla="*/ 684803 h 684803"/>
                        <a:gd name="connsiteX25" fmla="*/ 4761730 w 6354781"/>
                        <a:gd name="connsiteY25" fmla="*/ 684803 h 684803"/>
                        <a:gd name="connsiteX26" fmla="*/ 4420796 w 6354781"/>
                        <a:gd name="connsiteY26" fmla="*/ 684803 h 684803"/>
                        <a:gd name="connsiteX27" fmla="*/ 3959532 w 6354781"/>
                        <a:gd name="connsiteY27" fmla="*/ 684803 h 684803"/>
                        <a:gd name="connsiteX28" fmla="*/ 3438104 w 6354781"/>
                        <a:gd name="connsiteY28" fmla="*/ 684803 h 684803"/>
                        <a:gd name="connsiteX29" fmla="*/ 2916676 w 6354781"/>
                        <a:gd name="connsiteY29" fmla="*/ 684803 h 684803"/>
                        <a:gd name="connsiteX30" fmla="*/ 2515577 w 6354781"/>
                        <a:gd name="connsiteY30" fmla="*/ 684803 h 684803"/>
                        <a:gd name="connsiteX31" fmla="*/ 2234808 w 6354781"/>
                        <a:gd name="connsiteY31" fmla="*/ 684803 h 684803"/>
                        <a:gd name="connsiteX32" fmla="*/ 1954039 w 6354781"/>
                        <a:gd name="connsiteY32" fmla="*/ 684803 h 684803"/>
                        <a:gd name="connsiteX33" fmla="*/ 1552940 w 6354781"/>
                        <a:gd name="connsiteY33" fmla="*/ 684803 h 684803"/>
                        <a:gd name="connsiteX34" fmla="*/ 1272171 w 6354781"/>
                        <a:gd name="connsiteY34" fmla="*/ 684803 h 684803"/>
                        <a:gd name="connsiteX35" fmla="*/ 931237 w 6354781"/>
                        <a:gd name="connsiteY35" fmla="*/ 684803 h 684803"/>
                        <a:gd name="connsiteX36" fmla="*/ 530138 w 6354781"/>
                        <a:gd name="connsiteY36" fmla="*/ 684803 h 684803"/>
                        <a:gd name="connsiteX37" fmla="*/ 169150 w 6354781"/>
                        <a:gd name="connsiteY37" fmla="*/ 684803 h 684803"/>
                        <a:gd name="connsiteX38" fmla="*/ 0 w 6354781"/>
                        <a:gd name="connsiteY38" fmla="*/ 606858 h 684803"/>
                        <a:gd name="connsiteX39" fmla="*/ 0 w 6354781"/>
                        <a:gd name="connsiteY39" fmla="*/ 430553 h 684803"/>
                        <a:gd name="connsiteX40" fmla="*/ 0 w 6354781"/>
                        <a:gd name="connsiteY40" fmla="*/ 270116 h 684803"/>
                        <a:gd name="connsiteX41" fmla="*/ 0 w 6354781"/>
                        <a:gd name="connsiteY41" fmla="*/ 77944 h 684803"/>
                        <a:gd name="connsiteX0" fmla="*/ 0 w 6354781"/>
                        <a:gd name="connsiteY0" fmla="*/ 77944 h 684803"/>
                        <a:gd name="connsiteX1" fmla="*/ 169150 w 6354781"/>
                        <a:gd name="connsiteY1" fmla="*/ 0 h 684803"/>
                        <a:gd name="connsiteX2" fmla="*/ 630413 w 6354781"/>
                        <a:gd name="connsiteY2" fmla="*/ 0 h 684803"/>
                        <a:gd name="connsiteX3" fmla="*/ 971347 w 6354781"/>
                        <a:gd name="connsiteY3" fmla="*/ 0 h 684803"/>
                        <a:gd name="connsiteX4" fmla="*/ 1191951 w 6354781"/>
                        <a:gd name="connsiteY4" fmla="*/ 0 h 684803"/>
                        <a:gd name="connsiteX5" fmla="*/ 1532885 w 6354781"/>
                        <a:gd name="connsiteY5" fmla="*/ 0 h 684803"/>
                        <a:gd name="connsiteX6" fmla="*/ 1753489 w 6354781"/>
                        <a:gd name="connsiteY6" fmla="*/ 0 h 684803"/>
                        <a:gd name="connsiteX7" fmla="*/ 2274918 w 6354781"/>
                        <a:gd name="connsiteY7" fmla="*/ 0 h 684803"/>
                        <a:gd name="connsiteX8" fmla="*/ 2555687 w 6354781"/>
                        <a:gd name="connsiteY8" fmla="*/ 0 h 684803"/>
                        <a:gd name="connsiteX9" fmla="*/ 3016950 w 6354781"/>
                        <a:gd name="connsiteY9" fmla="*/ 0 h 684803"/>
                        <a:gd name="connsiteX10" fmla="*/ 3297720 w 6354781"/>
                        <a:gd name="connsiteY10" fmla="*/ 0 h 684803"/>
                        <a:gd name="connsiteX11" fmla="*/ 3819148 w 6354781"/>
                        <a:gd name="connsiteY11" fmla="*/ 0 h 684803"/>
                        <a:gd name="connsiteX12" fmla="*/ 4099917 w 6354781"/>
                        <a:gd name="connsiteY12" fmla="*/ 0 h 684803"/>
                        <a:gd name="connsiteX13" fmla="*/ 4501016 w 6354781"/>
                        <a:gd name="connsiteY13" fmla="*/ 0 h 684803"/>
                        <a:gd name="connsiteX14" fmla="*/ 5022444 w 6354781"/>
                        <a:gd name="connsiteY14" fmla="*/ 0 h 684803"/>
                        <a:gd name="connsiteX15" fmla="*/ 5363378 w 6354781"/>
                        <a:gd name="connsiteY15" fmla="*/ 0 h 684803"/>
                        <a:gd name="connsiteX16" fmla="*/ 5704312 w 6354781"/>
                        <a:gd name="connsiteY16" fmla="*/ 0 h 684803"/>
                        <a:gd name="connsiteX17" fmla="*/ 6185630 w 6354781"/>
                        <a:gd name="connsiteY17" fmla="*/ 0 h 684803"/>
                        <a:gd name="connsiteX18" fmla="*/ 6354781 w 6354781"/>
                        <a:gd name="connsiteY18" fmla="*/ 77944 h 684803"/>
                        <a:gd name="connsiteX19" fmla="*/ 6354781 w 6354781"/>
                        <a:gd name="connsiteY19" fmla="*/ 248959 h 684803"/>
                        <a:gd name="connsiteX20" fmla="*/ 6354781 w 6354781"/>
                        <a:gd name="connsiteY20" fmla="*/ 409397 h 684803"/>
                        <a:gd name="connsiteX21" fmla="*/ 6354781 w 6354781"/>
                        <a:gd name="connsiteY21" fmla="*/ 606858 h 684803"/>
                        <a:gd name="connsiteX22" fmla="*/ 6185630 w 6354781"/>
                        <a:gd name="connsiteY22" fmla="*/ 684803 h 684803"/>
                        <a:gd name="connsiteX23" fmla="*/ 5784532 w 6354781"/>
                        <a:gd name="connsiteY23" fmla="*/ 684803 h 684803"/>
                        <a:gd name="connsiteX24" fmla="*/ 5503762 w 6354781"/>
                        <a:gd name="connsiteY24" fmla="*/ 684803 h 684803"/>
                        <a:gd name="connsiteX25" fmla="*/ 5162829 w 6354781"/>
                        <a:gd name="connsiteY25" fmla="*/ 684803 h 684803"/>
                        <a:gd name="connsiteX26" fmla="*/ 4701565 w 6354781"/>
                        <a:gd name="connsiteY26" fmla="*/ 684803 h 684803"/>
                        <a:gd name="connsiteX27" fmla="*/ 4420796 w 6354781"/>
                        <a:gd name="connsiteY27" fmla="*/ 684803 h 684803"/>
                        <a:gd name="connsiteX28" fmla="*/ 4200191 w 6354781"/>
                        <a:gd name="connsiteY28" fmla="*/ 684803 h 684803"/>
                        <a:gd name="connsiteX29" fmla="*/ 3799093 w 6354781"/>
                        <a:gd name="connsiteY29" fmla="*/ 684803 h 684803"/>
                        <a:gd name="connsiteX30" fmla="*/ 3578489 w 6354781"/>
                        <a:gd name="connsiteY30" fmla="*/ 684803 h 684803"/>
                        <a:gd name="connsiteX31" fmla="*/ 3237555 w 6354781"/>
                        <a:gd name="connsiteY31" fmla="*/ 684803 h 684803"/>
                        <a:gd name="connsiteX32" fmla="*/ 2956786 w 6354781"/>
                        <a:gd name="connsiteY32" fmla="*/ 684803 h 684803"/>
                        <a:gd name="connsiteX33" fmla="*/ 2555687 w 6354781"/>
                        <a:gd name="connsiteY33" fmla="*/ 684803 h 684803"/>
                        <a:gd name="connsiteX34" fmla="*/ 2274918 w 6354781"/>
                        <a:gd name="connsiteY34" fmla="*/ 684803 h 684803"/>
                        <a:gd name="connsiteX35" fmla="*/ 2054314 w 6354781"/>
                        <a:gd name="connsiteY35" fmla="*/ 684803 h 684803"/>
                        <a:gd name="connsiteX36" fmla="*/ 1532885 w 6354781"/>
                        <a:gd name="connsiteY36" fmla="*/ 684803 h 684803"/>
                        <a:gd name="connsiteX37" fmla="*/ 1011457 w 6354781"/>
                        <a:gd name="connsiteY37" fmla="*/ 684803 h 684803"/>
                        <a:gd name="connsiteX38" fmla="*/ 550193 w 6354781"/>
                        <a:gd name="connsiteY38" fmla="*/ 684803 h 684803"/>
                        <a:gd name="connsiteX39" fmla="*/ 169150 w 6354781"/>
                        <a:gd name="connsiteY39" fmla="*/ 684803 h 684803"/>
                        <a:gd name="connsiteX40" fmla="*/ 0 w 6354781"/>
                        <a:gd name="connsiteY40" fmla="*/ 606858 h 684803"/>
                        <a:gd name="connsiteX41" fmla="*/ 0 w 6354781"/>
                        <a:gd name="connsiteY41" fmla="*/ 425264 h 684803"/>
                        <a:gd name="connsiteX42" fmla="*/ 0 w 6354781"/>
                        <a:gd name="connsiteY42" fmla="*/ 243670 h 684803"/>
                        <a:gd name="connsiteX43" fmla="*/ 0 w 6354781"/>
                        <a:gd name="connsiteY43" fmla="*/ 77944 h 68480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</a:cxnLst>
                      <a:rect l="l" t="t" r="r" b="b"/>
                      <a:pathLst>
                        <a:path w="6354781" h="684803" fill="none" extrusionOk="0">
                          <a:moveTo>
                            <a:pt x="0" y="77944"/>
                          </a:moveTo>
                          <a:cubicBezTo>
                            <a:pt x="-1722" y="23741"/>
                            <a:pt x="50422" y="1159"/>
                            <a:pt x="169150" y="0"/>
                          </a:cubicBezTo>
                          <a:cubicBezTo>
                            <a:pt x="290465" y="-1542"/>
                            <a:pt x="347793" y="9823"/>
                            <a:pt x="510084" y="0"/>
                          </a:cubicBezTo>
                          <a:cubicBezTo>
                            <a:pt x="671313" y="-4467"/>
                            <a:pt x="694990" y="-3834"/>
                            <a:pt x="790852" y="0"/>
                          </a:cubicBezTo>
                          <a:cubicBezTo>
                            <a:pt x="871318" y="5115"/>
                            <a:pt x="1113460" y="-2"/>
                            <a:pt x="1252116" y="0"/>
                          </a:cubicBezTo>
                          <a:cubicBezTo>
                            <a:pt x="1363666" y="-27548"/>
                            <a:pt x="1512344" y="20830"/>
                            <a:pt x="1773545" y="0"/>
                          </a:cubicBezTo>
                          <a:cubicBezTo>
                            <a:pt x="2029056" y="-10141"/>
                            <a:pt x="2068903" y="-17809"/>
                            <a:pt x="2174643" y="0"/>
                          </a:cubicBezTo>
                          <a:cubicBezTo>
                            <a:pt x="2279407" y="17078"/>
                            <a:pt x="2351869" y="-2844"/>
                            <a:pt x="2515577" y="0"/>
                          </a:cubicBezTo>
                          <a:cubicBezTo>
                            <a:pt x="2679874" y="-2085"/>
                            <a:pt x="2699606" y="1111"/>
                            <a:pt x="2856511" y="0"/>
                          </a:cubicBezTo>
                          <a:cubicBezTo>
                            <a:pt x="3017674" y="-6107"/>
                            <a:pt x="3047067" y="4614"/>
                            <a:pt x="3137280" y="0"/>
                          </a:cubicBezTo>
                          <a:cubicBezTo>
                            <a:pt x="3233237" y="-6623"/>
                            <a:pt x="3354436" y="4261"/>
                            <a:pt x="3418049" y="0"/>
                          </a:cubicBezTo>
                          <a:cubicBezTo>
                            <a:pt x="3487121" y="-5805"/>
                            <a:pt x="3612331" y="11513"/>
                            <a:pt x="3698818" y="0"/>
                          </a:cubicBezTo>
                          <a:cubicBezTo>
                            <a:pt x="3796975" y="19011"/>
                            <a:pt x="3893828" y="-10273"/>
                            <a:pt x="3979587" y="0"/>
                          </a:cubicBezTo>
                          <a:cubicBezTo>
                            <a:pt x="4068870" y="14894"/>
                            <a:pt x="4346762" y="-2431"/>
                            <a:pt x="4501016" y="0"/>
                          </a:cubicBezTo>
                          <a:cubicBezTo>
                            <a:pt x="4635859" y="-1007"/>
                            <a:pt x="4765330" y="7537"/>
                            <a:pt x="4902114" y="0"/>
                          </a:cubicBezTo>
                          <a:cubicBezTo>
                            <a:pt x="5004934" y="-16303"/>
                            <a:pt x="5234367" y="-36755"/>
                            <a:pt x="5423543" y="0"/>
                          </a:cubicBezTo>
                          <a:cubicBezTo>
                            <a:pt x="5645019" y="-38541"/>
                            <a:pt x="5863335" y="-24018"/>
                            <a:pt x="6185630" y="0"/>
                          </a:cubicBezTo>
                          <a:cubicBezTo>
                            <a:pt x="6275288" y="-6217"/>
                            <a:pt x="6360116" y="32484"/>
                            <a:pt x="6354781" y="77944"/>
                          </a:cubicBezTo>
                          <a:cubicBezTo>
                            <a:pt x="6366613" y="115429"/>
                            <a:pt x="6350683" y="181562"/>
                            <a:pt x="6354781" y="243670"/>
                          </a:cubicBezTo>
                          <a:cubicBezTo>
                            <a:pt x="6368292" y="301788"/>
                            <a:pt x="6343740" y="346233"/>
                            <a:pt x="6354781" y="414686"/>
                          </a:cubicBezTo>
                          <a:cubicBezTo>
                            <a:pt x="6378386" y="481218"/>
                            <a:pt x="6343735" y="539624"/>
                            <a:pt x="6354781" y="606858"/>
                          </a:cubicBezTo>
                          <a:cubicBezTo>
                            <a:pt x="6368597" y="643941"/>
                            <a:pt x="6283606" y="687343"/>
                            <a:pt x="6185630" y="684803"/>
                          </a:cubicBezTo>
                          <a:cubicBezTo>
                            <a:pt x="6091923" y="673528"/>
                            <a:pt x="5921705" y="685030"/>
                            <a:pt x="5844696" y="684803"/>
                          </a:cubicBezTo>
                          <a:cubicBezTo>
                            <a:pt x="5743241" y="695462"/>
                            <a:pt x="5636793" y="673990"/>
                            <a:pt x="5563928" y="684803"/>
                          </a:cubicBezTo>
                          <a:cubicBezTo>
                            <a:pt x="5506151" y="683906"/>
                            <a:pt x="5263134" y="649977"/>
                            <a:pt x="5102664" y="684803"/>
                          </a:cubicBezTo>
                          <a:cubicBezTo>
                            <a:pt x="4917609" y="690316"/>
                            <a:pt x="4892903" y="690829"/>
                            <a:pt x="4761730" y="684803"/>
                          </a:cubicBezTo>
                          <a:cubicBezTo>
                            <a:pt x="4627523" y="679774"/>
                            <a:pt x="4585515" y="676483"/>
                            <a:pt x="4420796" y="684803"/>
                          </a:cubicBezTo>
                          <a:cubicBezTo>
                            <a:pt x="4272125" y="696018"/>
                            <a:pt x="4086585" y="694198"/>
                            <a:pt x="3959532" y="684803"/>
                          </a:cubicBezTo>
                          <a:cubicBezTo>
                            <a:pt x="3808640" y="662900"/>
                            <a:pt x="3660520" y="648102"/>
                            <a:pt x="3438104" y="684803"/>
                          </a:cubicBezTo>
                          <a:cubicBezTo>
                            <a:pt x="3202698" y="676463"/>
                            <a:pt x="3146938" y="697517"/>
                            <a:pt x="2916676" y="684803"/>
                          </a:cubicBezTo>
                          <a:cubicBezTo>
                            <a:pt x="2684729" y="688885"/>
                            <a:pt x="2615272" y="678361"/>
                            <a:pt x="2515577" y="684803"/>
                          </a:cubicBezTo>
                          <a:cubicBezTo>
                            <a:pt x="2391649" y="693312"/>
                            <a:pt x="2334153" y="660498"/>
                            <a:pt x="2234808" y="684803"/>
                          </a:cubicBezTo>
                          <a:cubicBezTo>
                            <a:pt x="2148808" y="689759"/>
                            <a:pt x="2054156" y="693317"/>
                            <a:pt x="1954039" y="684803"/>
                          </a:cubicBezTo>
                          <a:cubicBezTo>
                            <a:pt x="1845112" y="667816"/>
                            <a:pt x="1739920" y="683587"/>
                            <a:pt x="1552940" y="684803"/>
                          </a:cubicBezTo>
                          <a:cubicBezTo>
                            <a:pt x="1366708" y="684078"/>
                            <a:pt x="1357663" y="679153"/>
                            <a:pt x="1272171" y="684803"/>
                          </a:cubicBezTo>
                          <a:cubicBezTo>
                            <a:pt x="1186560" y="686581"/>
                            <a:pt x="1019420" y="669573"/>
                            <a:pt x="931237" y="684803"/>
                          </a:cubicBezTo>
                          <a:cubicBezTo>
                            <a:pt x="846564" y="697349"/>
                            <a:pt x="649010" y="696457"/>
                            <a:pt x="530138" y="684803"/>
                          </a:cubicBezTo>
                          <a:cubicBezTo>
                            <a:pt x="423459" y="663671"/>
                            <a:pt x="263547" y="672062"/>
                            <a:pt x="169150" y="684803"/>
                          </a:cubicBezTo>
                          <a:cubicBezTo>
                            <a:pt x="80701" y="697534"/>
                            <a:pt x="-2563" y="652938"/>
                            <a:pt x="0" y="606858"/>
                          </a:cubicBezTo>
                          <a:cubicBezTo>
                            <a:pt x="10047" y="551055"/>
                            <a:pt x="-1178" y="521241"/>
                            <a:pt x="0" y="430553"/>
                          </a:cubicBezTo>
                          <a:cubicBezTo>
                            <a:pt x="3206" y="345555"/>
                            <a:pt x="1638" y="341241"/>
                            <a:pt x="0" y="270116"/>
                          </a:cubicBezTo>
                          <a:cubicBezTo>
                            <a:pt x="4318" y="191481"/>
                            <a:pt x="8619" y="135607"/>
                            <a:pt x="0" y="77944"/>
                          </a:cubicBezTo>
                          <a:close/>
                        </a:path>
                        <a:path w="6354781" h="684803" stroke="0" extrusionOk="0">
                          <a:moveTo>
                            <a:pt x="0" y="77944"/>
                          </a:moveTo>
                          <a:cubicBezTo>
                            <a:pt x="8150" y="24729"/>
                            <a:pt x="90679" y="-11171"/>
                            <a:pt x="169150" y="0"/>
                          </a:cubicBezTo>
                          <a:cubicBezTo>
                            <a:pt x="404482" y="6822"/>
                            <a:pt x="468356" y="14192"/>
                            <a:pt x="630413" y="0"/>
                          </a:cubicBezTo>
                          <a:cubicBezTo>
                            <a:pt x="786765" y="778"/>
                            <a:pt x="897386" y="-14483"/>
                            <a:pt x="971347" y="0"/>
                          </a:cubicBezTo>
                          <a:cubicBezTo>
                            <a:pt x="1060198" y="1742"/>
                            <a:pt x="1156804" y="1646"/>
                            <a:pt x="1191951" y="0"/>
                          </a:cubicBezTo>
                          <a:cubicBezTo>
                            <a:pt x="1212637" y="8525"/>
                            <a:pt x="1412128" y="-119"/>
                            <a:pt x="1532885" y="0"/>
                          </a:cubicBezTo>
                          <a:cubicBezTo>
                            <a:pt x="1649560" y="2581"/>
                            <a:pt x="1684455" y="-6112"/>
                            <a:pt x="1753489" y="0"/>
                          </a:cubicBezTo>
                          <a:cubicBezTo>
                            <a:pt x="1806981" y="-26097"/>
                            <a:pt x="2131507" y="695"/>
                            <a:pt x="2274918" y="0"/>
                          </a:cubicBezTo>
                          <a:cubicBezTo>
                            <a:pt x="2395263" y="7900"/>
                            <a:pt x="2448642" y="1739"/>
                            <a:pt x="2555687" y="0"/>
                          </a:cubicBezTo>
                          <a:cubicBezTo>
                            <a:pt x="2649948" y="13413"/>
                            <a:pt x="2804906" y="-7542"/>
                            <a:pt x="3016950" y="0"/>
                          </a:cubicBezTo>
                          <a:cubicBezTo>
                            <a:pt x="3222907" y="-6313"/>
                            <a:pt x="3232697" y="-5566"/>
                            <a:pt x="3297720" y="0"/>
                          </a:cubicBezTo>
                          <a:cubicBezTo>
                            <a:pt x="3333410" y="-243"/>
                            <a:pt x="3670248" y="5397"/>
                            <a:pt x="3819148" y="0"/>
                          </a:cubicBezTo>
                          <a:cubicBezTo>
                            <a:pt x="3979484" y="-11307"/>
                            <a:pt x="3966206" y="3219"/>
                            <a:pt x="4099917" y="0"/>
                          </a:cubicBezTo>
                          <a:cubicBezTo>
                            <a:pt x="4222442" y="-5352"/>
                            <a:pt x="4424415" y="16335"/>
                            <a:pt x="4501016" y="0"/>
                          </a:cubicBezTo>
                          <a:cubicBezTo>
                            <a:pt x="4593348" y="-8836"/>
                            <a:pt x="4910279" y="-18665"/>
                            <a:pt x="5022444" y="0"/>
                          </a:cubicBezTo>
                          <a:cubicBezTo>
                            <a:pt x="5091185" y="-15060"/>
                            <a:pt x="5232876" y="3139"/>
                            <a:pt x="5363378" y="0"/>
                          </a:cubicBezTo>
                          <a:cubicBezTo>
                            <a:pt x="5451196" y="13482"/>
                            <a:pt x="5544733" y="290"/>
                            <a:pt x="5704312" y="0"/>
                          </a:cubicBezTo>
                          <a:cubicBezTo>
                            <a:pt x="5835199" y="8708"/>
                            <a:pt x="6039425" y="-19"/>
                            <a:pt x="6185630" y="0"/>
                          </a:cubicBezTo>
                          <a:cubicBezTo>
                            <a:pt x="6297272" y="605"/>
                            <a:pt x="6366810" y="32522"/>
                            <a:pt x="6354781" y="77944"/>
                          </a:cubicBezTo>
                          <a:cubicBezTo>
                            <a:pt x="6332356" y="139537"/>
                            <a:pt x="6339627" y="179249"/>
                            <a:pt x="6354781" y="248959"/>
                          </a:cubicBezTo>
                          <a:cubicBezTo>
                            <a:pt x="6363117" y="321351"/>
                            <a:pt x="6369450" y="332485"/>
                            <a:pt x="6354781" y="409397"/>
                          </a:cubicBezTo>
                          <a:cubicBezTo>
                            <a:pt x="6339768" y="481752"/>
                            <a:pt x="6352745" y="508030"/>
                            <a:pt x="6354781" y="606858"/>
                          </a:cubicBezTo>
                          <a:cubicBezTo>
                            <a:pt x="6369091" y="662401"/>
                            <a:pt x="6299019" y="697292"/>
                            <a:pt x="6185630" y="684803"/>
                          </a:cubicBezTo>
                          <a:cubicBezTo>
                            <a:pt x="6042319" y="690878"/>
                            <a:pt x="5934242" y="694784"/>
                            <a:pt x="5784532" y="684803"/>
                          </a:cubicBezTo>
                          <a:cubicBezTo>
                            <a:pt x="5630167" y="677847"/>
                            <a:pt x="5592081" y="686859"/>
                            <a:pt x="5503762" y="684803"/>
                          </a:cubicBezTo>
                          <a:cubicBezTo>
                            <a:pt x="5408416" y="682364"/>
                            <a:pt x="5283748" y="708919"/>
                            <a:pt x="5162829" y="684803"/>
                          </a:cubicBezTo>
                          <a:cubicBezTo>
                            <a:pt x="5041982" y="658101"/>
                            <a:pt x="4837115" y="687365"/>
                            <a:pt x="4701565" y="684803"/>
                          </a:cubicBezTo>
                          <a:cubicBezTo>
                            <a:pt x="4587208" y="677046"/>
                            <a:pt x="4529181" y="683861"/>
                            <a:pt x="4420796" y="684803"/>
                          </a:cubicBezTo>
                          <a:cubicBezTo>
                            <a:pt x="4299083" y="689051"/>
                            <a:pt x="4274100" y="677527"/>
                            <a:pt x="4200191" y="684803"/>
                          </a:cubicBezTo>
                          <a:cubicBezTo>
                            <a:pt x="4107387" y="680678"/>
                            <a:pt x="3894298" y="678873"/>
                            <a:pt x="3799093" y="684803"/>
                          </a:cubicBezTo>
                          <a:cubicBezTo>
                            <a:pt x="3706468" y="687127"/>
                            <a:pt x="3651228" y="680303"/>
                            <a:pt x="3578489" y="684803"/>
                          </a:cubicBezTo>
                          <a:cubicBezTo>
                            <a:pt x="3512728" y="674662"/>
                            <a:pt x="3340881" y="693630"/>
                            <a:pt x="3237555" y="684803"/>
                          </a:cubicBezTo>
                          <a:cubicBezTo>
                            <a:pt x="3146071" y="692128"/>
                            <a:pt x="3057693" y="683821"/>
                            <a:pt x="2956786" y="684803"/>
                          </a:cubicBezTo>
                          <a:cubicBezTo>
                            <a:pt x="2875516" y="679815"/>
                            <a:pt x="2655239" y="696426"/>
                            <a:pt x="2555687" y="684803"/>
                          </a:cubicBezTo>
                          <a:cubicBezTo>
                            <a:pt x="2456491" y="692893"/>
                            <a:pt x="2374086" y="685992"/>
                            <a:pt x="2274918" y="684803"/>
                          </a:cubicBezTo>
                          <a:cubicBezTo>
                            <a:pt x="2174056" y="682647"/>
                            <a:pt x="2145441" y="692541"/>
                            <a:pt x="2054314" y="684803"/>
                          </a:cubicBezTo>
                          <a:cubicBezTo>
                            <a:pt x="1962617" y="703038"/>
                            <a:pt x="1746218" y="661447"/>
                            <a:pt x="1532885" y="684803"/>
                          </a:cubicBezTo>
                          <a:cubicBezTo>
                            <a:pt x="1326060" y="685070"/>
                            <a:pt x="1174789" y="684094"/>
                            <a:pt x="1011457" y="684803"/>
                          </a:cubicBezTo>
                          <a:cubicBezTo>
                            <a:pt x="850740" y="694754"/>
                            <a:pt x="667599" y="685863"/>
                            <a:pt x="550193" y="684803"/>
                          </a:cubicBezTo>
                          <a:cubicBezTo>
                            <a:pt x="443310" y="678154"/>
                            <a:pt x="266328" y="691083"/>
                            <a:pt x="169150" y="684803"/>
                          </a:cubicBezTo>
                          <a:cubicBezTo>
                            <a:pt x="85491" y="690637"/>
                            <a:pt x="-7255" y="643857"/>
                            <a:pt x="0" y="606858"/>
                          </a:cubicBezTo>
                          <a:cubicBezTo>
                            <a:pt x="-693" y="537161"/>
                            <a:pt x="-3402" y="504332"/>
                            <a:pt x="0" y="425264"/>
                          </a:cubicBezTo>
                          <a:cubicBezTo>
                            <a:pt x="16801" y="343309"/>
                            <a:pt x="11640" y="304808"/>
                            <a:pt x="0" y="243670"/>
                          </a:cubicBezTo>
                          <a:cubicBezTo>
                            <a:pt x="-13921" y="193091"/>
                            <a:pt x="-2194" y="117256"/>
                            <a:pt x="0" y="77944"/>
                          </a:cubicBezTo>
                          <a:close/>
                        </a:path>
                        <a:path w="6354781" h="684803" fill="none" stroke="0" extrusionOk="0">
                          <a:moveTo>
                            <a:pt x="0" y="77944"/>
                          </a:moveTo>
                          <a:cubicBezTo>
                            <a:pt x="11294" y="34559"/>
                            <a:pt x="64312" y="-6722"/>
                            <a:pt x="169150" y="0"/>
                          </a:cubicBezTo>
                          <a:cubicBezTo>
                            <a:pt x="295734" y="7654"/>
                            <a:pt x="357112" y="6408"/>
                            <a:pt x="510084" y="0"/>
                          </a:cubicBezTo>
                          <a:cubicBezTo>
                            <a:pt x="671913" y="-5276"/>
                            <a:pt x="692853" y="-1513"/>
                            <a:pt x="790852" y="0"/>
                          </a:cubicBezTo>
                          <a:cubicBezTo>
                            <a:pt x="894428" y="-11150"/>
                            <a:pt x="1114258" y="21558"/>
                            <a:pt x="1252116" y="0"/>
                          </a:cubicBezTo>
                          <a:cubicBezTo>
                            <a:pt x="1378036" y="16496"/>
                            <a:pt x="1524797" y="13073"/>
                            <a:pt x="1773545" y="0"/>
                          </a:cubicBezTo>
                          <a:cubicBezTo>
                            <a:pt x="2028292" y="-7367"/>
                            <a:pt x="2075087" y="-9618"/>
                            <a:pt x="2174643" y="0"/>
                          </a:cubicBezTo>
                          <a:cubicBezTo>
                            <a:pt x="2282176" y="13275"/>
                            <a:pt x="2351053" y="912"/>
                            <a:pt x="2515577" y="0"/>
                          </a:cubicBezTo>
                          <a:cubicBezTo>
                            <a:pt x="2681444" y="856"/>
                            <a:pt x="2704203" y="9491"/>
                            <a:pt x="2856511" y="0"/>
                          </a:cubicBezTo>
                          <a:cubicBezTo>
                            <a:pt x="3014107" y="-2453"/>
                            <a:pt x="3058505" y="512"/>
                            <a:pt x="3137280" y="0"/>
                          </a:cubicBezTo>
                          <a:cubicBezTo>
                            <a:pt x="3231772" y="-3464"/>
                            <a:pt x="3346950" y="-2695"/>
                            <a:pt x="3418049" y="0"/>
                          </a:cubicBezTo>
                          <a:cubicBezTo>
                            <a:pt x="3476199" y="5419"/>
                            <a:pt x="3612316" y="-3126"/>
                            <a:pt x="3698818" y="0"/>
                          </a:cubicBezTo>
                          <a:cubicBezTo>
                            <a:pt x="3789640" y="4161"/>
                            <a:pt x="3884603" y="-5796"/>
                            <a:pt x="3979587" y="0"/>
                          </a:cubicBezTo>
                          <a:cubicBezTo>
                            <a:pt x="4058758" y="16412"/>
                            <a:pt x="4382960" y="-575"/>
                            <a:pt x="4501016" y="0"/>
                          </a:cubicBezTo>
                          <a:cubicBezTo>
                            <a:pt x="4630526" y="-6236"/>
                            <a:pt x="4784623" y="-4839"/>
                            <a:pt x="4902114" y="0"/>
                          </a:cubicBezTo>
                          <a:cubicBezTo>
                            <a:pt x="5044256" y="-1619"/>
                            <a:pt x="5232602" y="-12116"/>
                            <a:pt x="5423543" y="0"/>
                          </a:cubicBezTo>
                          <a:cubicBezTo>
                            <a:pt x="5642665" y="15248"/>
                            <a:pt x="5851089" y="48192"/>
                            <a:pt x="6185630" y="0"/>
                          </a:cubicBezTo>
                          <a:cubicBezTo>
                            <a:pt x="6271120" y="-12188"/>
                            <a:pt x="6352589" y="31173"/>
                            <a:pt x="6354781" y="77944"/>
                          </a:cubicBezTo>
                          <a:cubicBezTo>
                            <a:pt x="6375569" y="107973"/>
                            <a:pt x="6340303" y="183670"/>
                            <a:pt x="6354781" y="243670"/>
                          </a:cubicBezTo>
                          <a:cubicBezTo>
                            <a:pt x="6368015" y="309438"/>
                            <a:pt x="6330350" y="346977"/>
                            <a:pt x="6354781" y="414686"/>
                          </a:cubicBezTo>
                          <a:cubicBezTo>
                            <a:pt x="6361820" y="475505"/>
                            <a:pt x="6347598" y="563179"/>
                            <a:pt x="6354781" y="606858"/>
                          </a:cubicBezTo>
                          <a:cubicBezTo>
                            <a:pt x="6360687" y="663239"/>
                            <a:pt x="6300340" y="686571"/>
                            <a:pt x="6185630" y="684803"/>
                          </a:cubicBezTo>
                          <a:cubicBezTo>
                            <a:pt x="6074646" y="684445"/>
                            <a:pt x="5948191" y="695331"/>
                            <a:pt x="5844696" y="684803"/>
                          </a:cubicBezTo>
                          <a:cubicBezTo>
                            <a:pt x="5745349" y="690530"/>
                            <a:pt x="5622640" y="691722"/>
                            <a:pt x="5563928" y="684803"/>
                          </a:cubicBezTo>
                          <a:cubicBezTo>
                            <a:pt x="5538554" y="689317"/>
                            <a:pt x="5253347" y="665389"/>
                            <a:pt x="5102664" y="684803"/>
                          </a:cubicBezTo>
                          <a:cubicBezTo>
                            <a:pt x="4922159" y="686101"/>
                            <a:pt x="4889832" y="685897"/>
                            <a:pt x="4761730" y="684803"/>
                          </a:cubicBezTo>
                          <a:cubicBezTo>
                            <a:pt x="4633283" y="690085"/>
                            <a:pt x="4579814" y="676863"/>
                            <a:pt x="4420796" y="684803"/>
                          </a:cubicBezTo>
                          <a:cubicBezTo>
                            <a:pt x="4242239" y="701973"/>
                            <a:pt x="4096449" y="679742"/>
                            <a:pt x="3959532" y="684803"/>
                          </a:cubicBezTo>
                          <a:cubicBezTo>
                            <a:pt x="3826975" y="684428"/>
                            <a:pt x="3692633" y="687796"/>
                            <a:pt x="3438104" y="684803"/>
                          </a:cubicBezTo>
                          <a:cubicBezTo>
                            <a:pt x="3219605" y="690644"/>
                            <a:pt x="3127942" y="681025"/>
                            <a:pt x="2916676" y="684803"/>
                          </a:cubicBezTo>
                          <a:cubicBezTo>
                            <a:pt x="2706407" y="699419"/>
                            <a:pt x="2625769" y="678519"/>
                            <a:pt x="2515577" y="684803"/>
                          </a:cubicBezTo>
                          <a:cubicBezTo>
                            <a:pt x="2405480" y="684224"/>
                            <a:pt x="2312039" y="675649"/>
                            <a:pt x="2234808" y="684803"/>
                          </a:cubicBezTo>
                          <a:cubicBezTo>
                            <a:pt x="2137029" y="680361"/>
                            <a:pt x="2081553" y="687217"/>
                            <a:pt x="1954039" y="684803"/>
                          </a:cubicBezTo>
                          <a:cubicBezTo>
                            <a:pt x="1825999" y="666500"/>
                            <a:pt x="1746173" y="683591"/>
                            <a:pt x="1552940" y="684803"/>
                          </a:cubicBezTo>
                          <a:cubicBezTo>
                            <a:pt x="1368820" y="685588"/>
                            <a:pt x="1357474" y="679462"/>
                            <a:pt x="1272171" y="684803"/>
                          </a:cubicBezTo>
                          <a:cubicBezTo>
                            <a:pt x="1177063" y="679543"/>
                            <a:pt x="1007930" y="683514"/>
                            <a:pt x="931237" y="684803"/>
                          </a:cubicBezTo>
                          <a:cubicBezTo>
                            <a:pt x="871943" y="691519"/>
                            <a:pt x="629961" y="705247"/>
                            <a:pt x="530138" y="684803"/>
                          </a:cubicBezTo>
                          <a:cubicBezTo>
                            <a:pt x="415767" y="686699"/>
                            <a:pt x="286227" y="656955"/>
                            <a:pt x="169150" y="684803"/>
                          </a:cubicBezTo>
                          <a:cubicBezTo>
                            <a:pt x="81604" y="702762"/>
                            <a:pt x="3251" y="659143"/>
                            <a:pt x="0" y="606858"/>
                          </a:cubicBezTo>
                          <a:cubicBezTo>
                            <a:pt x="7798" y="546014"/>
                            <a:pt x="-6360" y="515449"/>
                            <a:pt x="0" y="430553"/>
                          </a:cubicBezTo>
                          <a:cubicBezTo>
                            <a:pt x="3685" y="345808"/>
                            <a:pt x="2044" y="342185"/>
                            <a:pt x="0" y="270116"/>
                          </a:cubicBezTo>
                          <a:cubicBezTo>
                            <a:pt x="-11253" y="192755"/>
                            <a:pt x="2948" y="123473"/>
                            <a:pt x="0" y="77944"/>
                          </a:cubicBezTo>
                          <a:close/>
                        </a:path>
                      </a:pathLst>
                    </a:cu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83508"/>
              <a:endParaRPr lang="th-TH" sz="2400">
                <a:solidFill>
                  <a:prstClr val="white"/>
                </a:solidFill>
                <a:latin typeface="MN ONIGIRI" pitchFamily="2" charset="0"/>
                <a:cs typeface="MN ONIGIRI" pitchFamily="2" charset="0"/>
              </a:endParaRPr>
            </a:p>
          </p:txBody>
        </p:sp>
        <p:sp>
          <p:nvSpPr>
            <p:cNvPr id="24" name="กล่องข้อความ 23">
              <a:extLst>
                <a:ext uri="{FF2B5EF4-FFF2-40B4-BE49-F238E27FC236}">
                  <a16:creationId xmlns:a16="http://schemas.microsoft.com/office/drawing/2014/main" id="{289D987E-D0E9-9371-DE4F-2CCFEDF9D08B}"/>
                </a:ext>
              </a:extLst>
            </p:cNvPr>
            <p:cNvSpPr txBox="1"/>
            <p:nvPr/>
          </p:nvSpPr>
          <p:spPr>
            <a:xfrm>
              <a:off x="1999131" y="3188750"/>
              <a:ext cx="3929079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th-TH" dirty="0">
                  <a:latin typeface="FC Crayon [Non-commercial] Reg" pitchFamily="2" charset="-34"/>
                  <a:cs typeface="FC Crayon [Non-commercial] Reg" pitchFamily="2" charset="-34"/>
                </a:rPr>
                <a:t>สูตรในการคำนวณ</a:t>
              </a:r>
              <a:r>
                <a:rPr lang="en-US" dirty="0">
                  <a:latin typeface="FC Crayon [Non-commercial] Reg" pitchFamily="2" charset="-34"/>
                  <a:cs typeface="FC Crayon [Non-commercial] Reg" pitchFamily="2" charset="-34"/>
                </a:rPr>
                <a:t> </a:t>
              </a:r>
              <a:r>
                <a:rPr lang="th-TH" dirty="0">
                  <a:solidFill>
                    <a:schemeClr val="accent2"/>
                  </a:solidFill>
                  <a:latin typeface="FC Crayon [Non-commercial] Reg" pitchFamily="2" charset="-34"/>
                  <a:cs typeface="FC Crayon [Non-commercial] Reg" pitchFamily="2" charset="-34"/>
                </a:rPr>
                <a:t>ร้อยละโดยมวลต่อปริมาตร ( % </a:t>
              </a:r>
              <a:r>
                <a:rPr lang="en" dirty="0">
                  <a:solidFill>
                    <a:schemeClr val="accent2"/>
                  </a:solidFill>
                  <a:latin typeface="FC Crayon [Non-commercial] Reg" pitchFamily="2" charset="-34"/>
                  <a:cs typeface="FC Crayon [Non-commercial] Reg" pitchFamily="2" charset="-34"/>
                </a:rPr>
                <a:t>w/v )</a:t>
              </a:r>
              <a:endParaRPr lang="en-US" dirty="0">
                <a:solidFill>
                  <a:schemeClr val="accent2"/>
                </a:solidFill>
                <a:latin typeface="FC Crayon [Non-commercial] Reg" pitchFamily="2" charset="-34"/>
                <a:cs typeface="FC Crayon [Non-commercial] Reg" pitchFamily="2" charset="-34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กล่องข้อความ 3">
                <a:extLst>
                  <a:ext uri="{FF2B5EF4-FFF2-40B4-BE49-F238E27FC236}">
                    <a16:creationId xmlns:a16="http://schemas.microsoft.com/office/drawing/2014/main" id="{7B79F58C-A007-DC47-01F8-80B89A373369}"/>
                  </a:ext>
                </a:extLst>
              </p:cNvPr>
              <p:cNvSpPr txBox="1"/>
              <p:nvPr/>
            </p:nvSpPr>
            <p:spPr>
              <a:xfrm>
                <a:off x="729305" y="3931193"/>
                <a:ext cx="10733389" cy="149162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d>
                      <m:dPr>
                        <m:ctrlPr>
                          <a:rPr lang="en-US" sz="4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 sz="4800">
                            <a:latin typeface="FC Crayon [Non-commercial] Reg" pitchFamily="2" charset="-34"/>
                            <a:cs typeface="FC Crayon [Non-commercial] Reg" pitchFamily="2" charset="-34"/>
                          </a:rPr>
                          <m:t>%</m:t>
                        </m:r>
                        <m:r>
                          <m:rPr>
                            <m:nor/>
                          </m:rPr>
                          <a:rPr lang="en-US" sz="4800">
                            <a:latin typeface="FC Crayon [Non-commercial] Reg" pitchFamily="2" charset="-34"/>
                            <a:cs typeface="FC Crayon [Non-commercial] Reg" pitchFamily="2" charset="-34"/>
                          </a:rPr>
                          <m:t>w</m:t>
                        </m:r>
                        <m:r>
                          <m:rPr>
                            <m:nor/>
                          </m:rPr>
                          <a:rPr lang="en-US" sz="4800">
                            <a:latin typeface="FC Crayon [Non-commercial] Reg" pitchFamily="2" charset="-34"/>
                            <a:cs typeface="FC Crayon [Non-commercial] Reg" pitchFamily="2" charset="-34"/>
                          </a:rPr>
                          <m:t>/</m:t>
                        </m:r>
                        <m:r>
                          <m:rPr>
                            <m:nor/>
                          </m:rPr>
                          <a:rPr lang="en-US" sz="4800">
                            <a:latin typeface="FC Crayon [Non-commercial] Reg" pitchFamily="2" charset="-34"/>
                            <a:cs typeface="FC Crayon [Non-commercial] Reg" pitchFamily="2" charset="-34"/>
                          </a:rPr>
                          <m:t>v</m:t>
                        </m:r>
                      </m:e>
                    </m:d>
                    <m:r>
                      <a:rPr lang="en-US" sz="48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pt-BR" sz="4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th-TH" sz="4800">
                            <a:latin typeface="FC Crayon [Non-commercial] Reg" pitchFamily="2" charset="-34"/>
                            <a:cs typeface="FC Crayon [Non-commercial] Reg" pitchFamily="2" charset="-34"/>
                          </a:rPr>
                          <m:t>มวลของตัวละลาย</m:t>
                        </m:r>
                      </m:num>
                      <m:den>
                        <m:r>
                          <m:rPr>
                            <m:nor/>
                          </m:rPr>
                          <a:rPr lang="th-TH" sz="4800">
                            <a:latin typeface="FC Crayon [Non-commercial] Reg" pitchFamily="2" charset="-34"/>
                            <a:cs typeface="FC Crayon [Non-commercial] Reg" pitchFamily="2" charset="-34"/>
                          </a:rPr>
                          <m:t>ปริมาตรของสารละลาย</m:t>
                        </m:r>
                      </m:den>
                    </m:f>
                  </m:oMath>
                </a14:m>
                <a:r>
                  <a:rPr lang="th-TH" sz="4800" dirty="0">
                    <a:latin typeface="FC Crayon [Non-commercial] Reg" pitchFamily="2" charset="-34"/>
                    <a:cs typeface="FC Crayon [Non-commercial] Reg" pitchFamily="2" charset="-34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th-TH" sz="5400" dirty="0">
                        <a:latin typeface="FC Crayon [Non-commercial] Reg" pitchFamily="2" charset="-34"/>
                        <a:ea typeface="Cambria Math" panose="02040503050406030204" pitchFamily="18" charset="0"/>
                        <a:cs typeface="FC Crayon [Non-commercial] Reg" pitchFamily="2" charset="-34"/>
                      </a:rPr>
                      <m:t>×</m:t>
                    </m:r>
                  </m:oMath>
                </a14:m>
                <a:r>
                  <a:rPr lang="th-TH" sz="5400" dirty="0">
                    <a:latin typeface="FC Crayon [Non-commercial] Reg" pitchFamily="2" charset="-34"/>
                    <a:cs typeface="FC Crayon [Non-commercial] Reg" pitchFamily="2" charset="-34"/>
                  </a:rPr>
                  <a:t> </a:t>
                </a:r>
                <a:r>
                  <a:rPr lang="en-US" sz="4800" dirty="0">
                    <a:latin typeface="FC Crayon [Non-commercial] Reg" pitchFamily="2" charset="-34"/>
                    <a:cs typeface="FC Crayon [Non-commercial] Reg" pitchFamily="2" charset="-34"/>
                  </a:rPr>
                  <a:t>100</a:t>
                </a:r>
                <a:endParaRPr lang="en-US" sz="4000" dirty="0">
                  <a:latin typeface="FC Crayon [Non-commercial] Reg" pitchFamily="2" charset="-34"/>
                  <a:cs typeface="FC Crayon [Non-commercial] Reg" pitchFamily="2" charset="-34"/>
                </a:endParaRPr>
              </a:p>
            </p:txBody>
          </p:sp>
        </mc:Choice>
        <mc:Fallback xmlns="">
          <p:sp>
            <p:nvSpPr>
              <p:cNvPr id="4" name="กล่องข้อความ 3">
                <a:extLst>
                  <a:ext uri="{FF2B5EF4-FFF2-40B4-BE49-F238E27FC236}">
                    <a16:creationId xmlns:a16="http://schemas.microsoft.com/office/drawing/2014/main" id="{7B79F58C-A007-DC47-01F8-80B89A3733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9305" y="3931193"/>
                <a:ext cx="10733389" cy="1491627"/>
              </a:xfrm>
              <a:prstGeom prst="rect">
                <a:avLst/>
              </a:prstGeom>
              <a:blipFill>
                <a:blip r:embed="rId3"/>
                <a:stretch>
                  <a:fillRect b="-14286"/>
                </a:stretch>
              </a:blipFill>
            </p:spPr>
            <p:txBody>
              <a:bodyPr/>
              <a:lstStyle/>
              <a:p>
                <a:r>
                  <a:rPr lang="th-TH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44040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2.08333E-7 -2.59259E-6 L 2.08333E-7 0.00023 " pathEditMode="relative" rAng="0" ptsTypes="AA">
                                      <p:cBhvr>
                                        <p:cTn id="6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  <p:animRot by="1500000">
                                      <p:cBhvr>
                                        <p:cTn id="7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สี่เหลี่ยมผืนผ้ามุมมน 4">
            <a:extLst>
              <a:ext uri="{FF2B5EF4-FFF2-40B4-BE49-F238E27FC236}">
                <a16:creationId xmlns:a16="http://schemas.microsoft.com/office/drawing/2014/main" id="{6BD26D01-C9A0-2110-77D4-A034F1B7EB82}"/>
              </a:ext>
            </a:extLst>
          </p:cNvPr>
          <p:cNvSpPr/>
          <p:nvPr/>
        </p:nvSpPr>
        <p:spPr>
          <a:xfrm>
            <a:off x="2009391" y="3375646"/>
            <a:ext cx="8173217" cy="2479212"/>
          </a:xfrm>
          <a:custGeom>
            <a:avLst/>
            <a:gdLst>
              <a:gd name="connsiteX0" fmla="*/ 0 w 8173217"/>
              <a:gd name="connsiteY0" fmla="*/ 282183 h 2479212"/>
              <a:gd name="connsiteX1" fmla="*/ 217552 w 8173217"/>
              <a:gd name="connsiteY1" fmla="*/ 0 h 2479212"/>
              <a:gd name="connsiteX2" fmla="*/ 656045 w 8173217"/>
              <a:gd name="connsiteY2" fmla="*/ 0 h 2479212"/>
              <a:gd name="connsiteX3" fmla="*/ 1017157 w 8173217"/>
              <a:gd name="connsiteY3" fmla="*/ 0 h 2479212"/>
              <a:gd name="connsiteX4" fmla="*/ 1610413 w 8173217"/>
              <a:gd name="connsiteY4" fmla="*/ 0 h 2479212"/>
              <a:gd name="connsiteX5" fmla="*/ 2281049 w 8173217"/>
              <a:gd name="connsiteY5" fmla="*/ 0 h 2479212"/>
              <a:gd name="connsiteX6" fmla="*/ 2796923 w 8173217"/>
              <a:gd name="connsiteY6" fmla="*/ 0 h 2479212"/>
              <a:gd name="connsiteX7" fmla="*/ 3235415 w 8173217"/>
              <a:gd name="connsiteY7" fmla="*/ 0 h 2479212"/>
              <a:gd name="connsiteX8" fmla="*/ 3673908 w 8173217"/>
              <a:gd name="connsiteY8" fmla="*/ 0 h 2479212"/>
              <a:gd name="connsiteX9" fmla="*/ 4035021 w 8173217"/>
              <a:gd name="connsiteY9" fmla="*/ 0 h 2479212"/>
              <a:gd name="connsiteX10" fmla="*/ 4396132 w 8173217"/>
              <a:gd name="connsiteY10" fmla="*/ 0 h 2479212"/>
              <a:gd name="connsiteX11" fmla="*/ 4757244 w 8173217"/>
              <a:gd name="connsiteY11" fmla="*/ 0 h 2479212"/>
              <a:gd name="connsiteX12" fmla="*/ 5118356 w 8173217"/>
              <a:gd name="connsiteY12" fmla="*/ 0 h 2479212"/>
              <a:gd name="connsiteX13" fmla="*/ 5788992 w 8173217"/>
              <a:gd name="connsiteY13" fmla="*/ 0 h 2479212"/>
              <a:gd name="connsiteX14" fmla="*/ 6304866 w 8173217"/>
              <a:gd name="connsiteY14" fmla="*/ 0 h 2479212"/>
              <a:gd name="connsiteX15" fmla="*/ 6975503 w 8173217"/>
              <a:gd name="connsiteY15" fmla="*/ 0 h 2479212"/>
              <a:gd name="connsiteX16" fmla="*/ 7955664 w 8173217"/>
              <a:gd name="connsiteY16" fmla="*/ 0 h 2479212"/>
              <a:gd name="connsiteX17" fmla="*/ 8173217 w 8173217"/>
              <a:gd name="connsiteY17" fmla="*/ 282183 h 2479212"/>
              <a:gd name="connsiteX18" fmla="*/ 8173217 w 8173217"/>
              <a:gd name="connsiteY18" fmla="*/ 882168 h 2479212"/>
              <a:gd name="connsiteX19" fmla="*/ 8173217 w 8173217"/>
              <a:gd name="connsiteY19" fmla="*/ 1501301 h 2479212"/>
              <a:gd name="connsiteX20" fmla="*/ 8173217 w 8173217"/>
              <a:gd name="connsiteY20" fmla="*/ 2197028 h 2479212"/>
              <a:gd name="connsiteX21" fmla="*/ 7955664 w 8173217"/>
              <a:gd name="connsiteY21" fmla="*/ 2479212 h 2479212"/>
              <a:gd name="connsiteX22" fmla="*/ 7517171 w 8173217"/>
              <a:gd name="connsiteY22" fmla="*/ 2479212 h 2479212"/>
              <a:gd name="connsiteX23" fmla="*/ 7156059 w 8173217"/>
              <a:gd name="connsiteY23" fmla="*/ 2479212 h 2479212"/>
              <a:gd name="connsiteX24" fmla="*/ 6562803 w 8173217"/>
              <a:gd name="connsiteY24" fmla="*/ 2479212 h 2479212"/>
              <a:gd name="connsiteX25" fmla="*/ 6124310 w 8173217"/>
              <a:gd name="connsiteY25" fmla="*/ 2479212 h 2479212"/>
              <a:gd name="connsiteX26" fmla="*/ 5685818 w 8173217"/>
              <a:gd name="connsiteY26" fmla="*/ 2479212 h 2479212"/>
              <a:gd name="connsiteX27" fmla="*/ 5092562 w 8173217"/>
              <a:gd name="connsiteY27" fmla="*/ 2479212 h 2479212"/>
              <a:gd name="connsiteX28" fmla="*/ 4421926 w 8173217"/>
              <a:gd name="connsiteY28" fmla="*/ 2479212 h 2479212"/>
              <a:gd name="connsiteX29" fmla="*/ 3751290 w 8173217"/>
              <a:gd name="connsiteY29" fmla="*/ 2479212 h 2479212"/>
              <a:gd name="connsiteX30" fmla="*/ 3235415 w 8173217"/>
              <a:gd name="connsiteY30" fmla="*/ 2479212 h 2479212"/>
              <a:gd name="connsiteX31" fmla="*/ 2874304 w 8173217"/>
              <a:gd name="connsiteY31" fmla="*/ 2479212 h 2479212"/>
              <a:gd name="connsiteX32" fmla="*/ 2513192 w 8173217"/>
              <a:gd name="connsiteY32" fmla="*/ 2479212 h 2479212"/>
              <a:gd name="connsiteX33" fmla="*/ 1997318 w 8173217"/>
              <a:gd name="connsiteY33" fmla="*/ 2479212 h 2479212"/>
              <a:gd name="connsiteX34" fmla="*/ 1636206 w 8173217"/>
              <a:gd name="connsiteY34" fmla="*/ 2479212 h 2479212"/>
              <a:gd name="connsiteX35" fmla="*/ 1197713 w 8173217"/>
              <a:gd name="connsiteY35" fmla="*/ 2479212 h 2479212"/>
              <a:gd name="connsiteX36" fmla="*/ 681839 w 8173217"/>
              <a:gd name="connsiteY36" fmla="*/ 2479212 h 2479212"/>
              <a:gd name="connsiteX37" fmla="*/ 217552 w 8173217"/>
              <a:gd name="connsiteY37" fmla="*/ 2479212 h 2479212"/>
              <a:gd name="connsiteX38" fmla="*/ 0 w 8173217"/>
              <a:gd name="connsiteY38" fmla="*/ 2197028 h 2479212"/>
              <a:gd name="connsiteX39" fmla="*/ 0 w 8173217"/>
              <a:gd name="connsiteY39" fmla="*/ 1558746 h 2479212"/>
              <a:gd name="connsiteX40" fmla="*/ 0 w 8173217"/>
              <a:gd name="connsiteY40" fmla="*/ 977910 h 2479212"/>
              <a:gd name="connsiteX41" fmla="*/ 0 w 8173217"/>
              <a:gd name="connsiteY41" fmla="*/ 282183 h 2479212"/>
              <a:gd name="connsiteX0" fmla="*/ 0 w 8173217"/>
              <a:gd name="connsiteY0" fmla="*/ 282183 h 2479212"/>
              <a:gd name="connsiteX1" fmla="*/ 217552 w 8173217"/>
              <a:gd name="connsiteY1" fmla="*/ 0 h 2479212"/>
              <a:gd name="connsiteX2" fmla="*/ 810807 w 8173217"/>
              <a:gd name="connsiteY2" fmla="*/ 0 h 2479212"/>
              <a:gd name="connsiteX3" fmla="*/ 1249300 w 8173217"/>
              <a:gd name="connsiteY3" fmla="*/ 0 h 2479212"/>
              <a:gd name="connsiteX4" fmla="*/ 1533031 w 8173217"/>
              <a:gd name="connsiteY4" fmla="*/ 0 h 2479212"/>
              <a:gd name="connsiteX5" fmla="*/ 1971524 w 8173217"/>
              <a:gd name="connsiteY5" fmla="*/ 0 h 2479212"/>
              <a:gd name="connsiteX6" fmla="*/ 2255255 w 8173217"/>
              <a:gd name="connsiteY6" fmla="*/ 0 h 2479212"/>
              <a:gd name="connsiteX7" fmla="*/ 2925891 w 8173217"/>
              <a:gd name="connsiteY7" fmla="*/ 0 h 2479212"/>
              <a:gd name="connsiteX8" fmla="*/ 3287003 w 8173217"/>
              <a:gd name="connsiteY8" fmla="*/ 0 h 2479212"/>
              <a:gd name="connsiteX9" fmla="*/ 3880258 w 8173217"/>
              <a:gd name="connsiteY9" fmla="*/ 0 h 2479212"/>
              <a:gd name="connsiteX10" fmla="*/ 4241371 w 8173217"/>
              <a:gd name="connsiteY10" fmla="*/ 0 h 2479212"/>
              <a:gd name="connsiteX11" fmla="*/ 4912006 w 8173217"/>
              <a:gd name="connsiteY11" fmla="*/ 0 h 2479212"/>
              <a:gd name="connsiteX12" fmla="*/ 5273118 w 8173217"/>
              <a:gd name="connsiteY12" fmla="*/ 0 h 2479212"/>
              <a:gd name="connsiteX13" fmla="*/ 5788992 w 8173217"/>
              <a:gd name="connsiteY13" fmla="*/ 0 h 2479212"/>
              <a:gd name="connsiteX14" fmla="*/ 6459629 w 8173217"/>
              <a:gd name="connsiteY14" fmla="*/ 0 h 2479212"/>
              <a:gd name="connsiteX15" fmla="*/ 6898122 w 8173217"/>
              <a:gd name="connsiteY15" fmla="*/ 0 h 2479212"/>
              <a:gd name="connsiteX16" fmla="*/ 7336614 w 8173217"/>
              <a:gd name="connsiteY16" fmla="*/ 0 h 2479212"/>
              <a:gd name="connsiteX17" fmla="*/ 7955664 w 8173217"/>
              <a:gd name="connsiteY17" fmla="*/ 0 h 2479212"/>
              <a:gd name="connsiteX18" fmla="*/ 8173217 w 8173217"/>
              <a:gd name="connsiteY18" fmla="*/ 282183 h 2479212"/>
              <a:gd name="connsiteX19" fmla="*/ 8173217 w 8173217"/>
              <a:gd name="connsiteY19" fmla="*/ 901316 h 2479212"/>
              <a:gd name="connsiteX20" fmla="*/ 8173217 w 8173217"/>
              <a:gd name="connsiteY20" fmla="*/ 1482152 h 2479212"/>
              <a:gd name="connsiteX21" fmla="*/ 8173217 w 8173217"/>
              <a:gd name="connsiteY21" fmla="*/ 2197028 h 2479212"/>
              <a:gd name="connsiteX22" fmla="*/ 7955664 w 8173217"/>
              <a:gd name="connsiteY22" fmla="*/ 2479212 h 2479212"/>
              <a:gd name="connsiteX23" fmla="*/ 7439790 w 8173217"/>
              <a:gd name="connsiteY23" fmla="*/ 2479212 h 2479212"/>
              <a:gd name="connsiteX24" fmla="*/ 7078677 w 8173217"/>
              <a:gd name="connsiteY24" fmla="*/ 2479212 h 2479212"/>
              <a:gd name="connsiteX25" fmla="*/ 6640185 w 8173217"/>
              <a:gd name="connsiteY25" fmla="*/ 2479212 h 2479212"/>
              <a:gd name="connsiteX26" fmla="*/ 6046929 w 8173217"/>
              <a:gd name="connsiteY26" fmla="*/ 2479212 h 2479212"/>
              <a:gd name="connsiteX27" fmla="*/ 5685818 w 8173217"/>
              <a:gd name="connsiteY27" fmla="*/ 2479212 h 2479212"/>
              <a:gd name="connsiteX28" fmla="*/ 5402087 w 8173217"/>
              <a:gd name="connsiteY28" fmla="*/ 2479212 h 2479212"/>
              <a:gd name="connsiteX29" fmla="*/ 4886213 w 8173217"/>
              <a:gd name="connsiteY29" fmla="*/ 2479212 h 2479212"/>
              <a:gd name="connsiteX30" fmla="*/ 4602482 w 8173217"/>
              <a:gd name="connsiteY30" fmla="*/ 2479212 h 2479212"/>
              <a:gd name="connsiteX31" fmla="*/ 4163989 w 8173217"/>
              <a:gd name="connsiteY31" fmla="*/ 2479212 h 2479212"/>
              <a:gd name="connsiteX32" fmla="*/ 3802877 w 8173217"/>
              <a:gd name="connsiteY32" fmla="*/ 2479212 h 2479212"/>
              <a:gd name="connsiteX33" fmla="*/ 3287003 w 8173217"/>
              <a:gd name="connsiteY33" fmla="*/ 2479212 h 2479212"/>
              <a:gd name="connsiteX34" fmla="*/ 2925891 w 8173217"/>
              <a:gd name="connsiteY34" fmla="*/ 2479212 h 2479212"/>
              <a:gd name="connsiteX35" fmla="*/ 2642161 w 8173217"/>
              <a:gd name="connsiteY35" fmla="*/ 2479212 h 2479212"/>
              <a:gd name="connsiteX36" fmla="*/ 1971524 w 8173217"/>
              <a:gd name="connsiteY36" fmla="*/ 2479212 h 2479212"/>
              <a:gd name="connsiteX37" fmla="*/ 1300888 w 8173217"/>
              <a:gd name="connsiteY37" fmla="*/ 2479212 h 2479212"/>
              <a:gd name="connsiteX38" fmla="*/ 707633 w 8173217"/>
              <a:gd name="connsiteY38" fmla="*/ 2479212 h 2479212"/>
              <a:gd name="connsiteX39" fmla="*/ 217552 w 8173217"/>
              <a:gd name="connsiteY39" fmla="*/ 2479212 h 2479212"/>
              <a:gd name="connsiteX40" fmla="*/ 0 w 8173217"/>
              <a:gd name="connsiteY40" fmla="*/ 2197028 h 2479212"/>
              <a:gd name="connsiteX41" fmla="*/ 0 w 8173217"/>
              <a:gd name="connsiteY41" fmla="*/ 1539598 h 2479212"/>
              <a:gd name="connsiteX42" fmla="*/ 0 w 8173217"/>
              <a:gd name="connsiteY42" fmla="*/ 882168 h 2479212"/>
              <a:gd name="connsiteX43" fmla="*/ 0 w 8173217"/>
              <a:gd name="connsiteY43" fmla="*/ 282183 h 2479212"/>
              <a:gd name="connsiteX0" fmla="*/ 0 w 8173217"/>
              <a:gd name="connsiteY0" fmla="*/ 282183 h 2479212"/>
              <a:gd name="connsiteX1" fmla="*/ 217552 w 8173217"/>
              <a:gd name="connsiteY1" fmla="*/ 0 h 2479212"/>
              <a:gd name="connsiteX2" fmla="*/ 656045 w 8173217"/>
              <a:gd name="connsiteY2" fmla="*/ 0 h 2479212"/>
              <a:gd name="connsiteX3" fmla="*/ 1017157 w 8173217"/>
              <a:gd name="connsiteY3" fmla="*/ 0 h 2479212"/>
              <a:gd name="connsiteX4" fmla="*/ 1610413 w 8173217"/>
              <a:gd name="connsiteY4" fmla="*/ 0 h 2479212"/>
              <a:gd name="connsiteX5" fmla="*/ 2281049 w 8173217"/>
              <a:gd name="connsiteY5" fmla="*/ 0 h 2479212"/>
              <a:gd name="connsiteX6" fmla="*/ 2796923 w 8173217"/>
              <a:gd name="connsiteY6" fmla="*/ 0 h 2479212"/>
              <a:gd name="connsiteX7" fmla="*/ 3235415 w 8173217"/>
              <a:gd name="connsiteY7" fmla="*/ 0 h 2479212"/>
              <a:gd name="connsiteX8" fmla="*/ 3673908 w 8173217"/>
              <a:gd name="connsiteY8" fmla="*/ 0 h 2479212"/>
              <a:gd name="connsiteX9" fmla="*/ 4035021 w 8173217"/>
              <a:gd name="connsiteY9" fmla="*/ 0 h 2479212"/>
              <a:gd name="connsiteX10" fmla="*/ 4396132 w 8173217"/>
              <a:gd name="connsiteY10" fmla="*/ 0 h 2479212"/>
              <a:gd name="connsiteX11" fmla="*/ 4757244 w 8173217"/>
              <a:gd name="connsiteY11" fmla="*/ 0 h 2479212"/>
              <a:gd name="connsiteX12" fmla="*/ 5118356 w 8173217"/>
              <a:gd name="connsiteY12" fmla="*/ 0 h 2479212"/>
              <a:gd name="connsiteX13" fmla="*/ 5788992 w 8173217"/>
              <a:gd name="connsiteY13" fmla="*/ 0 h 2479212"/>
              <a:gd name="connsiteX14" fmla="*/ 6304866 w 8173217"/>
              <a:gd name="connsiteY14" fmla="*/ 0 h 2479212"/>
              <a:gd name="connsiteX15" fmla="*/ 6975503 w 8173217"/>
              <a:gd name="connsiteY15" fmla="*/ 0 h 2479212"/>
              <a:gd name="connsiteX16" fmla="*/ 7955664 w 8173217"/>
              <a:gd name="connsiteY16" fmla="*/ 0 h 2479212"/>
              <a:gd name="connsiteX17" fmla="*/ 8173217 w 8173217"/>
              <a:gd name="connsiteY17" fmla="*/ 282183 h 2479212"/>
              <a:gd name="connsiteX18" fmla="*/ 8173217 w 8173217"/>
              <a:gd name="connsiteY18" fmla="*/ 882168 h 2479212"/>
              <a:gd name="connsiteX19" fmla="*/ 8173217 w 8173217"/>
              <a:gd name="connsiteY19" fmla="*/ 1501301 h 2479212"/>
              <a:gd name="connsiteX20" fmla="*/ 8173217 w 8173217"/>
              <a:gd name="connsiteY20" fmla="*/ 2197028 h 2479212"/>
              <a:gd name="connsiteX21" fmla="*/ 7955664 w 8173217"/>
              <a:gd name="connsiteY21" fmla="*/ 2479212 h 2479212"/>
              <a:gd name="connsiteX22" fmla="*/ 7517171 w 8173217"/>
              <a:gd name="connsiteY22" fmla="*/ 2479212 h 2479212"/>
              <a:gd name="connsiteX23" fmla="*/ 7156059 w 8173217"/>
              <a:gd name="connsiteY23" fmla="*/ 2479212 h 2479212"/>
              <a:gd name="connsiteX24" fmla="*/ 6562803 w 8173217"/>
              <a:gd name="connsiteY24" fmla="*/ 2479212 h 2479212"/>
              <a:gd name="connsiteX25" fmla="*/ 6124310 w 8173217"/>
              <a:gd name="connsiteY25" fmla="*/ 2479212 h 2479212"/>
              <a:gd name="connsiteX26" fmla="*/ 5685818 w 8173217"/>
              <a:gd name="connsiteY26" fmla="*/ 2479212 h 2479212"/>
              <a:gd name="connsiteX27" fmla="*/ 5092562 w 8173217"/>
              <a:gd name="connsiteY27" fmla="*/ 2479212 h 2479212"/>
              <a:gd name="connsiteX28" fmla="*/ 4421926 w 8173217"/>
              <a:gd name="connsiteY28" fmla="*/ 2479212 h 2479212"/>
              <a:gd name="connsiteX29" fmla="*/ 3751290 w 8173217"/>
              <a:gd name="connsiteY29" fmla="*/ 2479212 h 2479212"/>
              <a:gd name="connsiteX30" fmla="*/ 3235415 w 8173217"/>
              <a:gd name="connsiteY30" fmla="*/ 2479212 h 2479212"/>
              <a:gd name="connsiteX31" fmla="*/ 2874304 w 8173217"/>
              <a:gd name="connsiteY31" fmla="*/ 2479212 h 2479212"/>
              <a:gd name="connsiteX32" fmla="*/ 2513192 w 8173217"/>
              <a:gd name="connsiteY32" fmla="*/ 2479212 h 2479212"/>
              <a:gd name="connsiteX33" fmla="*/ 1997318 w 8173217"/>
              <a:gd name="connsiteY33" fmla="*/ 2479212 h 2479212"/>
              <a:gd name="connsiteX34" fmla="*/ 1636206 w 8173217"/>
              <a:gd name="connsiteY34" fmla="*/ 2479212 h 2479212"/>
              <a:gd name="connsiteX35" fmla="*/ 1197713 w 8173217"/>
              <a:gd name="connsiteY35" fmla="*/ 2479212 h 2479212"/>
              <a:gd name="connsiteX36" fmla="*/ 681839 w 8173217"/>
              <a:gd name="connsiteY36" fmla="*/ 2479212 h 2479212"/>
              <a:gd name="connsiteX37" fmla="*/ 217552 w 8173217"/>
              <a:gd name="connsiteY37" fmla="*/ 2479212 h 2479212"/>
              <a:gd name="connsiteX38" fmla="*/ 0 w 8173217"/>
              <a:gd name="connsiteY38" fmla="*/ 2197028 h 2479212"/>
              <a:gd name="connsiteX39" fmla="*/ 0 w 8173217"/>
              <a:gd name="connsiteY39" fmla="*/ 1558746 h 2479212"/>
              <a:gd name="connsiteX40" fmla="*/ 0 w 8173217"/>
              <a:gd name="connsiteY40" fmla="*/ 977910 h 2479212"/>
              <a:gd name="connsiteX41" fmla="*/ 0 w 8173217"/>
              <a:gd name="connsiteY41" fmla="*/ 282183 h 2479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8173217" h="2479212" fill="none" extrusionOk="0">
                <a:moveTo>
                  <a:pt x="0" y="282183"/>
                </a:moveTo>
                <a:cubicBezTo>
                  <a:pt x="-21394" y="85835"/>
                  <a:pt x="41756" y="3005"/>
                  <a:pt x="217552" y="0"/>
                </a:cubicBezTo>
                <a:cubicBezTo>
                  <a:pt x="372580" y="-6663"/>
                  <a:pt x="443470" y="36741"/>
                  <a:pt x="656045" y="0"/>
                </a:cubicBezTo>
                <a:cubicBezTo>
                  <a:pt x="864484" y="-15217"/>
                  <a:pt x="891831" y="-6789"/>
                  <a:pt x="1017157" y="0"/>
                </a:cubicBezTo>
                <a:cubicBezTo>
                  <a:pt x="1108195" y="12045"/>
                  <a:pt x="1420696" y="8547"/>
                  <a:pt x="1610413" y="0"/>
                </a:cubicBezTo>
                <a:cubicBezTo>
                  <a:pt x="1763273" y="-28879"/>
                  <a:pt x="1900906" y="92914"/>
                  <a:pt x="2281049" y="0"/>
                </a:cubicBezTo>
                <a:cubicBezTo>
                  <a:pt x="2615199" y="-29905"/>
                  <a:pt x="2657116" y="-59419"/>
                  <a:pt x="2796923" y="0"/>
                </a:cubicBezTo>
                <a:cubicBezTo>
                  <a:pt x="2935646" y="70619"/>
                  <a:pt x="3045806" y="-36869"/>
                  <a:pt x="3235415" y="0"/>
                </a:cubicBezTo>
                <a:cubicBezTo>
                  <a:pt x="3445232" y="-8641"/>
                  <a:pt x="3473332" y="18317"/>
                  <a:pt x="3673908" y="0"/>
                </a:cubicBezTo>
                <a:cubicBezTo>
                  <a:pt x="3882765" y="-21847"/>
                  <a:pt x="3907236" y="24191"/>
                  <a:pt x="4035021" y="0"/>
                </a:cubicBezTo>
                <a:cubicBezTo>
                  <a:pt x="4166812" y="-18522"/>
                  <a:pt x="4303153" y="15361"/>
                  <a:pt x="4396132" y="0"/>
                </a:cubicBezTo>
                <a:cubicBezTo>
                  <a:pt x="4511467" y="-23350"/>
                  <a:pt x="4646550" y="10629"/>
                  <a:pt x="4757244" y="0"/>
                </a:cubicBezTo>
                <a:cubicBezTo>
                  <a:pt x="4885352" y="38003"/>
                  <a:pt x="5027002" y="-40240"/>
                  <a:pt x="5118356" y="0"/>
                </a:cubicBezTo>
                <a:cubicBezTo>
                  <a:pt x="5227101" y="47429"/>
                  <a:pt x="5592351" y="14338"/>
                  <a:pt x="5788992" y="0"/>
                </a:cubicBezTo>
                <a:cubicBezTo>
                  <a:pt x="5969200" y="191"/>
                  <a:pt x="6131703" y="40607"/>
                  <a:pt x="6304866" y="0"/>
                </a:cubicBezTo>
                <a:cubicBezTo>
                  <a:pt x="6390344" y="-45743"/>
                  <a:pt x="6748685" y="-88939"/>
                  <a:pt x="6975503" y="0"/>
                </a:cubicBezTo>
                <a:cubicBezTo>
                  <a:pt x="7263355" y="-51538"/>
                  <a:pt x="7565638" y="-142060"/>
                  <a:pt x="7955664" y="0"/>
                </a:cubicBezTo>
                <a:cubicBezTo>
                  <a:pt x="8025372" y="19090"/>
                  <a:pt x="8213088" y="117680"/>
                  <a:pt x="8173217" y="282183"/>
                </a:cubicBezTo>
                <a:cubicBezTo>
                  <a:pt x="8131595" y="398465"/>
                  <a:pt x="8247804" y="647169"/>
                  <a:pt x="8173217" y="882168"/>
                </a:cubicBezTo>
                <a:cubicBezTo>
                  <a:pt x="8215324" y="1084946"/>
                  <a:pt x="8182990" y="1246718"/>
                  <a:pt x="8173217" y="1501301"/>
                </a:cubicBezTo>
                <a:cubicBezTo>
                  <a:pt x="8260566" y="1782235"/>
                  <a:pt x="8165206" y="1939718"/>
                  <a:pt x="8173217" y="2197028"/>
                </a:cubicBezTo>
                <a:cubicBezTo>
                  <a:pt x="8197035" y="2345290"/>
                  <a:pt x="8121371" y="2469741"/>
                  <a:pt x="7955664" y="2479212"/>
                </a:cubicBezTo>
                <a:cubicBezTo>
                  <a:pt x="7847877" y="2445682"/>
                  <a:pt x="7606605" y="2473971"/>
                  <a:pt x="7517171" y="2479212"/>
                </a:cubicBezTo>
                <a:cubicBezTo>
                  <a:pt x="7379955" y="2508154"/>
                  <a:pt x="7256107" y="2448023"/>
                  <a:pt x="7156059" y="2479212"/>
                </a:cubicBezTo>
                <a:cubicBezTo>
                  <a:pt x="7145091" y="2465964"/>
                  <a:pt x="6750898" y="2398532"/>
                  <a:pt x="6562803" y="2479212"/>
                </a:cubicBezTo>
                <a:cubicBezTo>
                  <a:pt x="6317966" y="2499382"/>
                  <a:pt x="6292986" y="2491351"/>
                  <a:pt x="6124310" y="2479212"/>
                </a:cubicBezTo>
                <a:cubicBezTo>
                  <a:pt x="5944649" y="2463924"/>
                  <a:pt x="5895020" y="2456529"/>
                  <a:pt x="5685818" y="2479212"/>
                </a:cubicBezTo>
                <a:cubicBezTo>
                  <a:pt x="5533298" y="2517490"/>
                  <a:pt x="5249541" y="2495902"/>
                  <a:pt x="5092562" y="2479212"/>
                </a:cubicBezTo>
                <a:cubicBezTo>
                  <a:pt x="4900102" y="2460340"/>
                  <a:pt x="4711768" y="2469364"/>
                  <a:pt x="4421926" y="2479212"/>
                </a:cubicBezTo>
                <a:cubicBezTo>
                  <a:pt x="4113835" y="2458131"/>
                  <a:pt x="4053427" y="2504300"/>
                  <a:pt x="3751290" y="2479212"/>
                </a:cubicBezTo>
                <a:cubicBezTo>
                  <a:pt x="3447347" y="2485236"/>
                  <a:pt x="3337554" y="2453240"/>
                  <a:pt x="3235415" y="2479212"/>
                </a:cubicBezTo>
                <a:cubicBezTo>
                  <a:pt x="3067261" y="2501320"/>
                  <a:pt x="3001562" y="2435589"/>
                  <a:pt x="2874304" y="2479212"/>
                </a:cubicBezTo>
                <a:cubicBezTo>
                  <a:pt x="2783303" y="2497564"/>
                  <a:pt x="2637584" y="2496132"/>
                  <a:pt x="2513192" y="2479212"/>
                </a:cubicBezTo>
                <a:cubicBezTo>
                  <a:pt x="2385396" y="2412429"/>
                  <a:pt x="2278829" y="2461167"/>
                  <a:pt x="1997318" y="2479212"/>
                </a:cubicBezTo>
                <a:cubicBezTo>
                  <a:pt x="1755174" y="2477311"/>
                  <a:pt x="1744138" y="2460055"/>
                  <a:pt x="1636206" y="2479212"/>
                </a:cubicBezTo>
                <a:cubicBezTo>
                  <a:pt x="1545997" y="2453685"/>
                  <a:pt x="1325414" y="2437081"/>
                  <a:pt x="1197713" y="2479212"/>
                </a:cubicBezTo>
                <a:cubicBezTo>
                  <a:pt x="1062503" y="2523897"/>
                  <a:pt x="851729" y="2529395"/>
                  <a:pt x="681839" y="2479212"/>
                </a:cubicBezTo>
                <a:cubicBezTo>
                  <a:pt x="544521" y="2449787"/>
                  <a:pt x="349810" y="2446171"/>
                  <a:pt x="217552" y="2479212"/>
                </a:cubicBezTo>
                <a:cubicBezTo>
                  <a:pt x="141917" y="2538830"/>
                  <a:pt x="-31958" y="2354282"/>
                  <a:pt x="0" y="2197028"/>
                </a:cubicBezTo>
                <a:cubicBezTo>
                  <a:pt x="32255" y="2007487"/>
                  <a:pt x="11950" y="1902529"/>
                  <a:pt x="0" y="1558746"/>
                </a:cubicBezTo>
                <a:cubicBezTo>
                  <a:pt x="3259" y="1250719"/>
                  <a:pt x="687" y="1233530"/>
                  <a:pt x="0" y="977910"/>
                </a:cubicBezTo>
                <a:cubicBezTo>
                  <a:pt x="53279" y="657005"/>
                  <a:pt x="-34183" y="506835"/>
                  <a:pt x="0" y="282183"/>
                </a:cubicBezTo>
                <a:close/>
              </a:path>
              <a:path w="8173217" h="2479212" stroke="0" extrusionOk="0">
                <a:moveTo>
                  <a:pt x="0" y="282183"/>
                </a:moveTo>
                <a:cubicBezTo>
                  <a:pt x="11290" y="135689"/>
                  <a:pt x="118580" y="-12081"/>
                  <a:pt x="217552" y="0"/>
                </a:cubicBezTo>
                <a:cubicBezTo>
                  <a:pt x="514003" y="-9506"/>
                  <a:pt x="598934" y="20960"/>
                  <a:pt x="810807" y="0"/>
                </a:cubicBezTo>
                <a:cubicBezTo>
                  <a:pt x="1042802" y="-5935"/>
                  <a:pt x="1166499" y="-42051"/>
                  <a:pt x="1249300" y="0"/>
                </a:cubicBezTo>
                <a:cubicBezTo>
                  <a:pt x="1376808" y="4744"/>
                  <a:pt x="1486752" y="-2341"/>
                  <a:pt x="1533031" y="0"/>
                </a:cubicBezTo>
                <a:cubicBezTo>
                  <a:pt x="1548608" y="18198"/>
                  <a:pt x="1790716" y="-17736"/>
                  <a:pt x="1971524" y="0"/>
                </a:cubicBezTo>
                <a:cubicBezTo>
                  <a:pt x="2121424" y="-2317"/>
                  <a:pt x="2165828" y="-10268"/>
                  <a:pt x="2255255" y="0"/>
                </a:cubicBezTo>
                <a:cubicBezTo>
                  <a:pt x="2331036" y="-23514"/>
                  <a:pt x="2719538" y="-8957"/>
                  <a:pt x="2925891" y="0"/>
                </a:cubicBezTo>
                <a:cubicBezTo>
                  <a:pt x="3098633" y="36145"/>
                  <a:pt x="3129535" y="11476"/>
                  <a:pt x="3287003" y="0"/>
                </a:cubicBezTo>
                <a:cubicBezTo>
                  <a:pt x="3389898" y="39683"/>
                  <a:pt x="3596045" y="-20345"/>
                  <a:pt x="3880258" y="0"/>
                </a:cubicBezTo>
                <a:cubicBezTo>
                  <a:pt x="4147527" y="-24187"/>
                  <a:pt x="4158920" y="-20289"/>
                  <a:pt x="4241371" y="0"/>
                </a:cubicBezTo>
                <a:cubicBezTo>
                  <a:pt x="4262621" y="8435"/>
                  <a:pt x="4776592" y="7665"/>
                  <a:pt x="4912006" y="0"/>
                </a:cubicBezTo>
                <a:cubicBezTo>
                  <a:pt x="5120818" y="-38927"/>
                  <a:pt x="5092583" y="10769"/>
                  <a:pt x="5273118" y="0"/>
                </a:cubicBezTo>
                <a:cubicBezTo>
                  <a:pt x="5401444" y="-19816"/>
                  <a:pt x="5687396" y="32229"/>
                  <a:pt x="5788992" y="0"/>
                </a:cubicBezTo>
                <a:cubicBezTo>
                  <a:pt x="5862240" y="-66040"/>
                  <a:pt x="6319131" y="-31402"/>
                  <a:pt x="6459629" y="0"/>
                </a:cubicBezTo>
                <a:cubicBezTo>
                  <a:pt x="6650338" y="18860"/>
                  <a:pt x="6786801" y="-6208"/>
                  <a:pt x="6898122" y="0"/>
                </a:cubicBezTo>
                <a:cubicBezTo>
                  <a:pt x="6994270" y="-15045"/>
                  <a:pt x="7141558" y="-16862"/>
                  <a:pt x="7336614" y="0"/>
                </a:cubicBezTo>
                <a:cubicBezTo>
                  <a:pt x="7518777" y="-20087"/>
                  <a:pt x="7758991" y="-9597"/>
                  <a:pt x="7955664" y="0"/>
                </a:cubicBezTo>
                <a:cubicBezTo>
                  <a:pt x="8103335" y="-8934"/>
                  <a:pt x="8176846" y="97413"/>
                  <a:pt x="8173217" y="282183"/>
                </a:cubicBezTo>
                <a:cubicBezTo>
                  <a:pt x="8127287" y="514914"/>
                  <a:pt x="8140092" y="640566"/>
                  <a:pt x="8173217" y="901316"/>
                </a:cubicBezTo>
                <a:cubicBezTo>
                  <a:pt x="8180273" y="1155063"/>
                  <a:pt x="8183834" y="1204983"/>
                  <a:pt x="8173217" y="1482152"/>
                </a:cubicBezTo>
                <a:cubicBezTo>
                  <a:pt x="8132048" y="1735271"/>
                  <a:pt x="8153680" y="1831849"/>
                  <a:pt x="8173217" y="2197028"/>
                </a:cubicBezTo>
                <a:cubicBezTo>
                  <a:pt x="8210853" y="2355895"/>
                  <a:pt x="8099348" y="2512814"/>
                  <a:pt x="7955664" y="2479212"/>
                </a:cubicBezTo>
                <a:cubicBezTo>
                  <a:pt x="7754011" y="2487423"/>
                  <a:pt x="7618002" y="2505633"/>
                  <a:pt x="7439790" y="2479212"/>
                </a:cubicBezTo>
                <a:cubicBezTo>
                  <a:pt x="7243021" y="2452329"/>
                  <a:pt x="7184433" y="2482035"/>
                  <a:pt x="7078677" y="2479212"/>
                </a:cubicBezTo>
                <a:cubicBezTo>
                  <a:pt x="6965559" y="2484676"/>
                  <a:pt x="6818750" y="2517476"/>
                  <a:pt x="6640185" y="2479212"/>
                </a:cubicBezTo>
                <a:cubicBezTo>
                  <a:pt x="6451437" y="2458020"/>
                  <a:pt x="6224661" y="2446065"/>
                  <a:pt x="6046929" y="2479212"/>
                </a:cubicBezTo>
                <a:cubicBezTo>
                  <a:pt x="5907199" y="2496423"/>
                  <a:pt x="5828352" y="2468290"/>
                  <a:pt x="5685818" y="2479212"/>
                </a:cubicBezTo>
                <a:cubicBezTo>
                  <a:pt x="5528715" y="2492941"/>
                  <a:pt x="5489308" y="2462776"/>
                  <a:pt x="5402087" y="2479212"/>
                </a:cubicBezTo>
                <a:cubicBezTo>
                  <a:pt x="5181675" y="2453674"/>
                  <a:pt x="5137286" y="2479919"/>
                  <a:pt x="4886213" y="2479212"/>
                </a:cubicBezTo>
                <a:cubicBezTo>
                  <a:pt x="4780375" y="2486539"/>
                  <a:pt x="4686170" y="2463241"/>
                  <a:pt x="4602482" y="2479212"/>
                </a:cubicBezTo>
                <a:cubicBezTo>
                  <a:pt x="4506997" y="2486082"/>
                  <a:pt x="4311503" y="2513094"/>
                  <a:pt x="4163989" y="2479212"/>
                </a:cubicBezTo>
                <a:cubicBezTo>
                  <a:pt x="4068731" y="2511654"/>
                  <a:pt x="3944250" y="2480394"/>
                  <a:pt x="3802877" y="2479212"/>
                </a:cubicBezTo>
                <a:cubicBezTo>
                  <a:pt x="3712775" y="2459684"/>
                  <a:pt x="3426799" y="2511788"/>
                  <a:pt x="3287003" y="2479212"/>
                </a:cubicBezTo>
                <a:cubicBezTo>
                  <a:pt x="3145991" y="2499888"/>
                  <a:pt x="3077043" y="2494397"/>
                  <a:pt x="2925891" y="2479212"/>
                </a:cubicBezTo>
                <a:cubicBezTo>
                  <a:pt x="2795993" y="2479253"/>
                  <a:pt x="2758380" y="2494471"/>
                  <a:pt x="2642161" y="2479212"/>
                </a:cubicBezTo>
                <a:cubicBezTo>
                  <a:pt x="2529939" y="2582995"/>
                  <a:pt x="2226669" y="2373179"/>
                  <a:pt x="1971524" y="2479212"/>
                </a:cubicBezTo>
                <a:cubicBezTo>
                  <a:pt x="1735201" y="2478718"/>
                  <a:pt x="1498189" y="2502219"/>
                  <a:pt x="1300888" y="2479212"/>
                </a:cubicBezTo>
                <a:cubicBezTo>
                  <a:pt x="1125568" y="2508959"/>
                  <a:pt x="910512" y="2476367"/>
                  <a:pt x="707633" y="2479212"/>
                </a:cubicBezTo>
                <a:cubicBezTo>
                  <a:pt x="579494" y="2457155"/>
                  <a:pt x="373420" y="2501468"/>
                  <a:pt x="217552" y="2479212"/>
                </a:cubicBezTo>
                <a:cubicBezTo>
                  <a:pt x="108931" y="2517095"/>
                  <a:pt x="-14463" y="2298576"/>
                  <a:pt x="0" y="2197028"/>
                </a:cubicBezTo>
                <a:cubicBezTo>
                  <a:pt x="-13092" y="1937770"/>
                  <a:pt x="-5497" y="1843365"/>
                  <a:pt x="0" y="1539598"/>
                </a:cubicBezTo>
                <a:cubicBezTo>
                  <a:pt x="63814" y="1251762"/>
                  <a:pt x="2472" y="1116443"/>
                  <a:pt x="0" y="882168"/>
                </a:cubicBezTo>
                <a:cubicBezTo>
                  <a:pt x="-1191" y="719518"/>
                  <a:pt x="-5586" y="441263"/>
                  <a:pt x="0" y="282183"/>
                </a:cubicBezTo>
                <a:close/>
              </a:path>
              <a:path w="8173217" h="2479212" fill="none" stroke="0" extrusionOk="0">
                <a:moveTo>
                  <a:pt x="0" y="282183"/>
                </a:moveTo>
                <a:cubicBezTo>
                  <a:pt x="37" y="126086"/>
                  <a:pt x="101623" y="-4682"/>
                  <a:pt x="217552" y="0"/>
                </a:cubicBezTo>
                <a:cubicBezTo>
                  <a:pt x="399161" y="31393"/>
                  <a:pt x="451545" y="27032"/>
                  <a:pt x="656045" y="0"/>
                </a:cubicBezTo>
                <a:cubicBezTo>
                  <a:pt x="866043" y="-24736"/>
                  <a:pt x="896712" y="-9048"/>
                  <a:pt x="1017157" y="0"/>
                </a:cubicBezTo>
                <a:cubicBezTo>
                  <a:pt x="1145697" y="-59724"/>
                  <a:pt x="1440399" y="43237"/>
                  <a:pt x="1610413" y="0"/>
                </a:cubicBezTo>
                <a:cubicBezTo>
                  <a:pt x="1803580" y="23896"/>
                  <a:pt x="1955600" y="42641"/>
                  <a:pt x="2281049" y="0"/>
                </a:cubicBezTo>
                <a:cubicBezTo>
                  <a:pt x="2609988" y="-18725"/>
                  <a:pt x="2661576" y="-40734"/>
                  <a:pt x="2796923" y="0"/>
                </a:cubicBezTo>
                <a:cubicBezTo>
                  <a:pt x="2924510" y="49744"/>
                  <a:pt x="3021698" y="-5855"/>
                  <a:pt x="3235415" y="0"/>
                </a:cubicBezTo>
                <a:cubicBezTo>
                  <a:pt x="3452071" y="735"/>
                  <a:pt x="3469657" y="25285"/>
                  <a:pt x="3673908" y="0"/>
                </a:cubicBezTo>
                <a:cubicBezTo>
                  <a:pt x="3874249" y="-16860"/>
                  <a:pt x="3933312" y="8542"/>
                  <a:pt x="4035021" y="0"/>
                </a:cubicBezTo>
                <a:cubicBezTo>
                  <a:pt x="4151825" y="-17146"/>
                  <a:pt x="4309326" y="7845"/>
                  <a:pt x="4396132" y="0"/>
                </a:cubicBezTo>
                <a:cubicBezTo>
                  <a:pt x="4491215" y="1769"/>
                  <a:pt x="4638497" y="-17150"/>
                  <a:pt x="4757244" y="0"/>
                </a:cubicBezTo>
                <a:cubicBezTo>
                  <a:pt x="4876407" y="25601"/>
                  <a:pt x="4993460" y="-16882"/>
                  <a:pt x="5118356" y="0"/>
                </a:cubicBezTo>
                <a:cubicBezTo>
                  <a:pt x="5234314" y="19657"/>
                  <a:pt x="5661153" y="9783"/>
                  <a:pt x="5788992" y="0"/>
                </a:cubicBezTo>
                <a:cubicBezTo>
                  <a:pt x="5938730" y="8803"/>
                  <a:pt x="6150937" y="18602"/>
                  <a:pt x="6304866" y="0"/>
                </a:cubicBezTo>
                <a:cubicBezTo>
                  <a:pt x="6554371" y="15274"/>
                  <a:pt x="6777921" y="-64889"/>
                  <a:pt x="6975503" y="0"/>
                </a:cubicBezTo>
                <a:cubicBezTo>
                  <a:pt x="7340769" y="69290"/>
                  <a:pt x="7519200" y="60633"/>
                  <a:pt x="7955664" y="0"/>
                </a:cubicBezTo>
                <a:cubicBezTo>
                  <a:pt x="8034361" y="-34399"/>
                  <a:pt x="8163438" y="108602"/>
                  <a:pt x="8173217" y="282183"/>
                </a:cubicBezTo>
                <a:cubicBezTo>
                  <a:pt x="8211280" y="421245"/>
                  <a:pt x="8157368" y="651075"/>
                  <a:pt x="8173217" y="882168"/>
                </a:cubicBezTo>
                <a:cubicBezTo>
                  <a:pt x="8200447" y="1110229"/>
                  <a:pt x="8133057" y="1266450"/>
                  <a:pt x="8173217" y="1501301"/>
                </a:cubicBezTo>
                <a:cubicBezTo>
                  <a:pt x="8155140" y="1682783"/>
                  <a:pt x="8134098" y="1969963"/>
                  <a:pt x="8173217" y="2197028"/>
                </a:cubicBezTo>
                <a:cubicBezTo>
                  <a:pt x="8190515" y="2380055"/>
                  <a:pt x="8086168" y="2477604"/>
                  <a:pt x="7955664" y="2479212"/>
                </a:cubicBezTo>
                <a:cubicBezTo>
                  <a:pt x="7810799" y="2496653"/>
                  <a:pt x="7634463" y="2497875"/>
                  <a:pt x="7517171" y="2479212"/>
                </a:cubicBezTo>
                <a:cubicBezTo>
                  <a:pt x="7378972" y="2490562"/>
                  <a:pt x="7235602" y="2472376"/>
                  <a:pt x="7156059" y="2479212"/>
                </a:cubicBezTo>
                <a:cubicBezTo>
                  <a:pt x="7136860" y="2528710"/>
                  <a:pt x="6804914" y="2443352"/>
                  <a:pt x="6562803" y="2479212"/>
                </a:cubicBezTo>
                <a:cubicBezTo>
                  <a:pt x="6333509" y="2496275"/>
                  <a:pt x="6285433" y="2490643"/>
                  <a:pt x="6124310" y="2479212"/>
                </a:cubicBezTo>
                <a:cubicBezTo>
                  <a:pt x="5945421" y="2477285"/>
                  <a:pt x="5902822" y="2467124"/>
                  <a:pt x="5685818" y="2479212"/>
                </a:cubicBezTo>
                <a:cubicBezTo>
                  <a:pt x="5462825" y="2483048"/>
                  <a:pt x="5272372" y="2467499"/>
                  <a:pt x="5092562" y="2479212"/>
                </a:cubicBezTo>
                <a:cubicBezTo>
                  <a:pt x="4960326" y="2466376"/>
                  <a:pt x="4696103" y="2448695"/>
                  <a:pt x="4421926" y="2479212"/>
                </a:cubicBezTo>
                <a:cubicBezTo>
                  <a:pt x="4115912" y="2491135"/>
                  <a:pt x="3956694" y="2456868"/>
                  <a:pt x="3751290" y="2479212"/>
                </a:cubicBezTo>
                <a:cubicBezTo>
                  <a:pt x="3481347" y="2491066"/>
                  <a:pt x="3366182" y="2464685"/>
                  <a:pt x="3235415" y="2479212"/>
                </a:cubicBezTo>
                <a:cubicBezTo>
                  <a:pt x="3117284" y="2477379"/>
                  <a:pt x="2982401" y="2458445"/>
                  <a:pt x="2874304" y="2479212"/>
                </a:cubicBezTo>
                <a:cubicBezTo>
                  <a:pt x="2746954" y="2499081"/>
                  <a:pt x="2684346" y="2489920"/>
                  <a:pt x="2513192" y="2479212"/>
                </a:cubicBezTo>
                <a:cubicBezTo>
                  <a:pt x="2359779" y="2452261"/>
                  <a:pt x="2239940" y="2453214"/>
                  <a:pt x="1997318" y="2479212"/>
                </a:cubicBezTo>
                <a:cubicBezTo>
                  <a:pt x="1765000" y="2482275"/>
                  <a:pt x="1747630" y="2460392"/>
                  <a:pt x="1636206" y="2479212"/>
                </a:cubicBezTo>
                <a:cubicBezTo>
                  <a:pt x="1494285" y="2497996"/>
                  <a:pt x="1301450" y="2486274"/>
                  <a:pt x="1197713" y="2479212"/>
                </a:cubicBezTo>
                <a:cubicBezTo>
                  <a:pt x="1113046" y="2492924"/>
                  <a:pt x="828313" y="2461781"/>
                  <a:pt x="681839" y="2479212"/>
                </a:cubicBezTo>
                <a:cubicBezTo>
                  <a:pt x="557375" y="2491445"/>
                  <a:pt x="377089" y="2403038"/>
                  <a:pt x="217552" y="2479212"/>
                </a:cubicBezTo>
                <a:cubicBezTo>
                  <a:pt x="91171" y="2529919"/>
                  <a:pt x="-9874" y="2365316"/>
                  <a:pt x="0" y="2197028"/>
                </a:cubicBezTo>
                <a:cubicBezTo>
                  <a:pt x="3422" y="1975111"/>
                  <a:pt x="-24117" y="1862783"/>
                  <a:pt x="0" y="1558746"/>
                </a:cubicBezTo>
                <a:cubicBezTo>
                  <a:pt x="6448" y="1252023"/>
                  <a:pt x="3152" y="1238641"/>
                  <a:pt x="0" y="977910"/>
                </a:cubicBezTo>
                <a:cubicBezTo>
                  <a:pt x="34320" y="693363"/>
                  <a:pt x="-24491" y="481744"/>
                  <a:pt x="0" y="282183"/>
                </a:cubicBezTo>
                <a:close/>
              </a:path>
              <a:path w="8173217" h="2479212" fill="none" stroke="0" extrusionOk="0">
                <a:moveTo>
                  <a:pt x="0" y="282183"/>
                </a:moveTo>
                <a:cubicBezTo>
                  <a:pt x="524" y="113893"/>
                  <a:pt x="71132" y="-16223"/>
                  <a:pt x="217552" y="0"/>
                </a:cubicBezTo>
                <a:cubicBezTo>
                  <a:pt x="377831" y="11204"/>
                  <a:pt x="463665" y="28255"/>
                  <a:pt x="656045" y="0"/>
                </a:cubicBezTo>
                <a:cubicBezTo>
                  <a:pt x="865661" y="-16832"/>
                  <a:pt x="897162" y="-6726"/>
                  <a:pt x="1017157" y="0"/>
                </a:cubicBezTo>
                <a:cubicBezTo>
                  <a:pt x="1144187" y="-32382"/>
                  <a:pt x="1419766" y="15348"/>
                  <a:pt x="1610413" y="0"/>
                </a:cubicBezTo>
                <a:cubicBezTo>
                  <a:pt x="1766964" y="-14377"/>
                  <a:pt x="1929268" y="92581"/>
                  <a:pt x="2281049" y="0"/>
                </a:cubicBezTo>
                <a:cubicBezTo>
                  <a:pt x="2613938" y="-26061"/>
                  <a:pt x="2666750" y="-46425"/>
                  <a:pt x="2796923" y="0"/>
                </a:cubicBezTo>
                <a:cubicBezTo>
                  <a:pt x="2948722" y="66377"/>
                  <a:pt x="3036088" y="-16052"/>
                  <a:pt x="3235415" y="0"/>
                </a:cubicBezTo>
                <a:cubicBezTo>
                  <a:pt x="3454294" y="-3694"/>
                  <a:pt x="3478466" y="26354"/>
                  <a:pt x="3673908" y="0"/>
                </a:cubicBezTo>
                <a:cubicBezTo>
                  <a:pt x="3880918" y="-19449"/>
                  <a:pt x="3917534" y="17352"/>
                  <a:pt x="4035021" y="0"/>
                </a:cubicBezTo>
                <a:cubicBezTo>
                  <a:pt x="4167118" y="-17201"/>
                  <a:pt x="4290029" y="1727"/>
                  <a:pt x="4396132" y="0"/>
                </a:cubicBezTo>
                <a:cubicBezTo>
                  <a:pt x="4494709" y="-12476"/>
                  <a:pt x="4661490" y="21902"/>
                  <a:pt x="4757244" y="0"/>
                </a:cubicBezTo>
                <a:cubicBezTo>
                  <a:pt x="4903183" y="27911"/>
                  <a:pt x="4994846" y="-43094"/>
                  <a:pt x="5118356" y="0"/>
                </a:cubicBezTo>
                <a:cubicBezTo>
                  <a:pt x="5226566" y="33187"/>
                  <a:pt x="5633738" y="10962"/>
                  <a:pt x="5788992" y="0"/>
                </a:cubicBezTo>
                <a:cubicBezTo>
                  <a:pt x="5937022" y="-12852"/>
                  <a:pt x="6144756" y="25996"/>
                  <a:pt x="6304866" y="0"/>
                </a:cubicBezTo>
                <a:cubicBezTo>
                  <a:pt x="6462584" y="-22229"/>
                  <a:pt x="6784072" y="-67344"/>
                  <a:pt x="6975503" y="0"/>
                </a:cubicBezTo>
                <a:cubicBezTo>
                  <a:pt x="7301077" y="74798"/>
                  <a:pt x="7545299" y="-42770"/>
                  <a:pt x="7955664" y="0"/>
                </a:cubicBezTo>
                <a:cubicBezTo>
                  <a:pt x="8044735" y="-17212"/>
                  <a:pt x="8195406" y="79017"/>
                  <a:pt x="8173217" y="282183"/>
                </a:cubicBezTo>
                <a:cubicBezTo>
                  <a:pt x="8163662" y="384306"/>
                  <a:pt x="8178424" y="659013"/>
                  <a:pt x="8173217" y="882168"/>
                </a:cubicBezTo>
                <a:cubicBezTo>
                  <a:pt x="8227294" y="1121868"/>
                  <a:pt x="8152706" y="1231880"/>
                  <a:pt x="8173217" y="1501301"/>
                </a:cubicBezTo>
                <a:cubicBezTo>
                  <a:pt x="8197104" y="1749335"/>
                  <a:pt x="8174437" y="2014291"/>
                  <a:pt x="8173217" y="2197028"/>
                </a:cubicBezTo>
                <a:cubicBezTo>
                  <a:pt x="8180069" y="2386820"/>
                  <a:pt x="8105973" y="2483065"/>
                  <a:pt x="7955664" y="2479212"/>
                </a:cubicBezTo>
                <a:cubicBezTo>
                  <a:pt x="7825864" y="2455223"/>
                  <a:pt x="7621972" y="2488195"/>
                  <a:pt x="7517171" y="2479212"/>
                </a:cubicBezTo>
                <a:cubicBezTo>
                  <a:pt x="7385489" y="2499698"/>
                  <a:pt x="7234013" y="2475414"/>
                  <a:pt x="7156059" y="2479212"/>
                </a:cubicBezTo>
                <a:cubicBezTo>
                  <a:pt x="7148256" y="2480303"/>
                  <a:pt x="6757289" y="2419191"/>
                  <a:pt x="6562803" y="2479212"/>
                </a:cubicBezTo>
                <a:cubicBezTo>
                  <a:pt x="6323684" y="2494550"/>
                  <a:pt x="6288436" y="2486208"/>
                  <a:pt x="6124310" y="2479212"/>
                </a:cubicBezTo>
                <a:cubicBezTo>
                  <a:pt x="5956328" y="2482376"/>
                  <a:pt x="5890811" y="2457360"/>
                  <a:pt x="5685818" y="2479212"/>
                </a:cubicBezTo>
                <a:cubicBezTo>
                  <a:pt x="5491024" y="2512662"/>
                  <a:pt x="5280400" y="2467202"/>
                  <a:pt x="5092562" y="2479212"/>
                </a:cubicBezTo>
                <a:cubicBezTo>
                  <a:pt x="4923314" y="2438537"/>
                  <a:pt x="4744259" y="2479922"/>
                  <a:pt x="4421926" y="2479212"/>
                </a:cubicBezTo>
                <a:cubicBezTo>
                  <a:pt x="4131357" y="2474533"/>
                  <a:pt x="4032349" y="2484732"/>
                  <a:pt x="3751290" y="2479212"/>
                </a:cubicBezTo>
                <a:cubicBezTo>
                  <a:pt x="3472722" y="2499001"/>
                  <a:pt x="3371495" y="2445585"/>
                  <a:pt x="3235415" y="2479212"/>
                </a:cubicBezTo>
                <a:cubicBezTo>
                  <a:pt x="3072780" y="2480500"/>
                  <a:pt x="2977074" y="2441881"/>
                  <a:pt x="2874304" y="2479212"/>
                </a:cubicBezTo>
                <a:cubicBezTo>
                  <a:pt x="2758330" y="2482534"/>
                  <a:pt x="2653394" y="2491548"/>
                  <a:pt x="2513192" y="2479212"/>
                </a:cubicBezTo>
                <a:cubicBezTo>
                  <a:pt x="2357906" y="2422218"/>
                  <a:pt x="2273412" y="2469602"/>
                  <a:pt x="1997318" y="2479212"/>
                </a:cubicBezTo>
                <a:cubicBezTo>
                  <a:pt x="1757934" y="2479651"/>
                  <a:pt x="1745576" y="2461707"/>
                  <a:pt x="1636206" y="2479212"/>
                </a:cubicBezTo>
                <a:cubicBezTo>
                  <a:pt x="1516009" y="2453323"/>
                  <a:pt x="1314208" y="2454836"/>
                  <a:pt x="1197713" y="2479212"/>
                </a:cubicBezTo>
                <a:cubicBezTo>
                  <a:pt x="1086817" y="2518294"/>
                  <a:pt x="823886" y="2530551"/>
                  <a:pt x="681839" y="2479212"/>
                </a:cubicBezTo>
                <a:cubicBezTo>
                  <a:pt x="538190" y="2468752"/>
                  <a:pt x="361984" y="2443222"/>
                  <a:pt x="217552" y="2479212"/>
                </a:cubicBezTo>
                <a:cubicBezTo>
                  <a:pt x="131966" y="2537757"/>
                  <a:pt x="-20322" y="2366460"/>
                  <a:pt x="0" y="2197028"/>
                </a:cubicBezTo>
                <a:cubicBezTo>
                  <a:pt x="31500" y="1989500"/>
                  <a:pt x="-3412" y="1877726"/>
                  <a:pt x="0" y="1558746"/>
                </a:cubicBezTo>
                <a:cubicBezTo>
                  <a:pt x="3756" y="1250792"/>
                  <a:pt x="1978" y="1236468"/>
                  <a:pt x="0" y="977910"/>
                </a:cubicBezTo>
                <a:cubicBezTo>
                  <a:pt x="3033" y="675082"/>
                  <a:pt x="-40037" y="467238"/>
                  <a:pt x="0" y="282183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4236762247">
                  <a:custGeom>
                    <a:avLst/>
                    <a:gdLst>
                      <a:gd name="connsiteX0" fmla="*/ 0 w 8173217"/>
                      <a:gd name="connsiteY0" fmla="*/ 282183 h 2479212"/>
                      <a:gd name="connsiteX1" fmla="*/ 217552 w 8173217"/>
                      <a:gd name="connsiteY1" fmla="*/ 0 h 2479212"/>
                      <a:gd name="connsiteX2" fmla="*/ 656045 w 8173217"/>
                      <a:gd name="connsiteY2" fmla="*/ 0 h 2479212"/>
                      <a:gd name="connsiteX3" fmla="*/ 1017157 w 8173217"/>
                      <a:gd name="connsiteY3" fmla="*/ 0 h 2479212"/>
                      <a:gd name="connsiteX4" fmla="*/ 1610413 w 8173217"/>
                      <a:gd name="connsiteY4" fmla="*/ 0 h 2479212"/>
                      <a:gd name="connsiteX5" fmla="*/ 2281049 w 8173217"/>
                      <a:gd name="connsiteY5" fmla="*/ 0 h 2479212"/>
                      <a:gd name="connsiteX6" fmla="*/ 2796923 w 8173217"/>
                      <a:gd name="connsiteY6" fmla="*/ 0 h 2479212"/>
                      <a:gd name="connsiteX7" fmla="*/ 3235415 w 8173217"/>
                      <a:gd name="connsiteY7" fmla="*/ 0 h 2479212"/>
                      <a:gd name="connsiteX8" fmla="*/ 3673908 w 8173217"/>
                      <a:gd name="connsiteY8" fmla="*/ 0 h 2479212"/>
                      <a:gd name="connsiteX9" fmla="*/ 4035021 w 8173217"/>
                      <a:gd name="connsiteY9" fmla="*/ 0 h 2479212"/>
                      <a:gd name="connsiteX10" fmla="*/ 4396132 w 8173217"/>
                      <a:gd name="connsiteY10" fmla="*/ 0 h 2479212"/>
                      <a:gd name="connsiteX11" fmla="*/ 4757244 w 8173217"/>
                      <a:gd name="connsiteY11" fmla="*/ 0 h 2479212"/>
                      <a:gd name="connsiteX12" fmla="*/ 5118356 w 8173217"/>
                      <a:gd name="connsiteY12" fmla="*/ 0 h 2479212"/>
                      <a:gd name="connsiteX13" fmla="*/ 5788992 w 8173217"/>
                      <a:gd name="connsiteY13" fmla="*/ 0 h 2479212"/>
                      <a:gd name="connsiteX14" fmla="*/ 6304866 w 8173217"/>
                      <a:gd name="connsiteY14" fmla="*/ 0 h 2479212"/>
                      <a:gd name="connsiteX15" fmla="*/ 6975503 w 8173217"/>
                      <a:gd name="connsiteY15" fmla="*/ 0 h 2479212"/>
                      <a:gd name="connsiteX16" fmla="*/ 7955664 w 8173217"/>
                      <a:gd name="connsiteY16" fmla="*/ 0 h 2479212"/>
                      <a:gd name="connsiteX17" fmla="*/ 8173217 w 8173217"/>
                      <a:gd name="connsiteY17" fmla="*/ 282183 h 2479212"/>
                      <a:gd name="connsiteX18" fmla="*/ 8173217 w 8173217"/>
                      <a:gd name="connsiteY18" fmla="*/ 882168 h 2479212"/>
                      <a:gd name="connsiteX19" fmla="*/ 8173217 w 8173217"/>
                      <a:gd name="connsiteY19" fmla="*/ 1501301 h 2479212"/>
                      <a:gd name="connsiteX20" fmla="*/ 8173217 w 8173217"/>
                      <a:gd name="connsiteY20" fmla="*/ 2197028 h 2479212"/>
                      <a:gd name="connsiteX21" fmla="*/ 7955664 w 8173217"/>
                      <a:gd name="connsiteY21" fmla="*/ 2479212 h 2479212"/>
                      <a:gd name="connsiteX22" fmla="*/ 7517171 w 8173217"/>
                      <a:gd name="connsiteY22" fmla="*/ 2479212 h 2479212"/>
                      <a:gd name="connsiteX23" fmla="*/ 7156059 w 8173217"/>
                      <a:gd name="connsiteY23" fmla="*/ 2479212 h 2479212"/>
                      <a:gd name="connsiteX24" fmla="*/ 6562803 w 8173217"/>
                      <a:gd name="connsiteY24" fmla="*/ 2479212 h 2479212"/>
                      <a:gd name="connsiteX25" fmla="*/ 6124310 w 8173217"/>
                      <a:gd name="connsiteY25" fmla="*/ 2479212 h 2479212"/>
                      <a:gd name="connsiteX26" fmla="*/ 5685818 w 8173217"/>
                      <a:gd name="connsiteY26" fmla="*/ 2479212 h 2479212"/>
                      <a:gd name="connsiteX27" fmla="*/ 5092562 w 8173217"/>
                      <a:gd name="connsiteY27" fmla="*/ 2479212 h 2479212"/>
                      <a:gd name="connsiteX28" fmla="*/ 4421926 w 8173217"/>
                      <a:gd name="connsiteY28" fmla="*/ 2479212 h 2479212"/>
                      <a:gd name="connsiteX29" fmla="*/ 3751290 w 8173217"/>
                      <a:gd name="connsiteY29" fmla="*/ 2479212 h 2479212"/>
                      <a:gd name="connsiteX30" fmla="*/ 3235415 w 8173217"/>
                      <a:gd name="connsiteY30" fmla="*/ 2479212 h 2479212"/>
                      <a:gd name="connsiteX31" fmla="*/ 2874304 w 8173217"/>
                      <a:gd name="connsiteY31" fmla="*/ 2479212 h 2479212"/>
                      <a:gd name="connsiteX32" fmla="*/ 2513192 w 8173217"/>
                      <a:gd name="connsiteY32" fmla="*/ 2479212 h 2479212"/>
                      <a:gd name="connsiteX33" fmla="*/ 1997318 w 8173217"/>
                      <a:gd name="connsiteY33" fmla="*/ 2479212 h 2479212"/>
                      <a:gd name="connsiteX34" fmla="*/ 1636206 w 8173217"/>
                      <a:gd name="connsiteY34" fmla="*/ 2479212 h 2479212"/>
                      <a:gd name="connsiteX35" fmla="*/ 1197713 w 8173217"/>
                      <a:gd name="connsiteY35" fmla="*/ 2479212 h 2479212"/>
                      <a:gd name="connsiteX36" fmla="*/ 681839 w 8173217"/>
                      <a:gd name="connsiteY36" fmla="*/ 2479212 h 2479212"/>
                      <a:gd name="connsiteX37" fmla="*/ 217552 w 8173217"/>
                      <a:gd name="connsiteY37" fmla="*/ 2479212 h 2479212"/>
                      <a:gd name="connsiteX38" fmla="*/ 0 w 8173217"/>
                      <a:gd name="connsiteY38" fmla="*/ 2197028 h 2479212"/>
                      <a:gd name="connsiteX39" fmla="*/ 0 w 8173217"/>
                      <a:gd name="connsiteY39" fmla="*/ 1558746 h 2479212"/>
                      <a:gd name="connsiteX40" fmla="*/ 0 w 8173217"/>
                      <a:gd name="connsiteY40" fmla="*/ 977910 h 2479212"/>
                      <a:gd name="connsiteX41" fmla="*/ 0 w 8173217"/>
                      <a:gd name="connsiteY41" fmla="*/ 282183 h 2479212"/>
                      <a:gd name="connsiteX0" fmla="*/ 0 w 8173217"/>
                      <a:gd name="connsiteY0" fmla="*/ 282183 h 2479212"/>
                      <a:gd name="connsiteX1" fmla="*/ 217552 w 8173217"/>
                      <a:gd name="connsiteY1" fmla="*/ 0 h 2479212"/>
                      <a:gd name="connsiteX2" fmla="*/ 810807 w 8173217"/>
                      <a:gd name="connsiteY2" fmla="*/ 0 h 2479212"/>
                      <a:gd name="connsiteX3" fmla="*/ 1249300 w 8173217"/>
                      <a:gd name="connsiteY3" fmla="*/ 0 h 2479212"/>
                      <a:gd name="connsiteX4" fmla="*/ 1533031 w 8173217"/>
                      <a:gd name="connsiteY4" fmla="*/ 0 h 2479212"/>
                      <a:gd name="connsiteX5" fmla="*/ 1971524 w 8173217"/>
                      <a:gd name="connsiteY5" fmla="*/ 0 h 2479212"/>
                      <a:gd name="connsiteX6" fmla="*/ 2255255 w 8173217"/>
                      <a:gd name="connsiteY6" fmla="*/ 0 h 2479212"/>
                      <a:gd name="connsiteX7" fmla="*/ 2925891 w 8173217"/>
                      <a:gd name="connsiteY7" fmla="*/ 0 h 2479212"/>
                      <a:gd name="connsiteX8" fmla="*/ 3287003 w 8173217"/>
                      <a:gd name="connsiteY8" fmla="*/ 0 h 2479212"/>
                      <a:gd name="connsiteX9" fmla="*/ 3880258 w 8173217"/>
                      <a:gd name="connsiteY9" fmla="*/ 0 h 2479212"/>
                      <a:gd name="connsiteX10" fmla="*/ 4241371 w 8173217"/>
                      <a:gd name="connsiteY10" fmla="*/ 0 h 2479212"/>
                      <a:gd name="connsiteX11" fmla="*/ 4912006 w 8173217"/>
                      <a:gd name="connsiteY11" fmla="*/ 0 h 2479212"/>
                      <a:gd name="connsiteX12" fmla="*/ 5273118 w 8173217"/>
                      <a:gd name="connsiteY12" fmla="*/ 0 h 2479212"/>
                      <a:gd name="connsiteX13" fmla="*/ 5788992 w 8173217"/>
                      <a:gd name="connsiteY13" fmla="*/ 0 h 2479212"/>
                      <a:gd name="connsiteX14" fmla="*/ 6459629 w 8173217"/>
                      <a:gd name="connsiteY14" fmla="*/ 0 h 2479212"/>
                      <a:gd name="connsiteX15" fmla="*/ 6898122 w 8173217"/>
                      <a:gd name="connsiteY15" fmla="*/ 0 h 2479212"/>
                      <a:gd name="connsiteX16" fmla="*/ 7336614 w 8173217"/>
                      <a:gd name="connsiteY16" fmla="*/ 0 h 2479212"/>
                      <a:gd name="connsiteX17" fmla="*/ 7955664 w 8173217"/>
                      <a:gd name="connsiteY17" fmla="*/ 0 h 2479212"/>
                      <a:gd name="connsiteX18" fmla="*/ 8173217 w 8173217"/>
                      <a:gd name="connsiteY18" fmla="*/ 282183 h 2479212"/>
                      <a:gd name="connsiteX19" fmla="*/ 8173217 w 8173217"/>
                      <a:gd name="connsiteY19" fmla="*/ 901316 h 2479212"/>
                      <a:gd name="connsiteX20" fmla="*/ 8173217 w 8173217"/>
                      <a:gd name="connsiteY20" fmla="*/ 1482152 h 2479212"/>
                      <a:gd name="connsiteX21" fmla="*/ 8173217 w 8173217"/>
                      <a:gd name="connsiteY21" fmla="*/ 2197028 h 2479212"/>
                      <a:gd name="connsiteX22" fmla="*/ 7955664 w 8173217"/>
                      <a:gd name="connsiteY22" fmla="*/ 2479212 h 2479212"/>
                      <a:gd name="connsiteX23" fmla="*/ 7439790 w 8173217"/>
                      <a:gd name="connsiteY23" fmla="*/ 2479212 h 2479212"/>
                      <a:gd name="connsiteX24" fmla="*/ 7078677 w 8173217"/>
                      <a:gd name="connsiteY24" fmla="*/ 2479212 h 2479212"/>
                      <a:gd name="connsiteX25" fmla="*/ 6640185 w 8173217"/>
                      <a:gd name="connsiteY25" fmla="*/ 2479212 h 2479212"/>
                      <a:gd name="connsiteX26" fmla="*/ 6046929 w 8173217"/>
                      <a:gd name="connsiteY26" fmla="*/ 2479212 h 2479212"/>
                      <a:gd name="connsiteX27" fmla="*/ 5685818 w 8173217"/>
                      <a:gd name="connsiteY27" fmla="*/ 2479212 h 2479212"/>
                      <a:gd name="connsiteX28" fmla="*/ 5402087 w 8173217"/>
                      <a:gd name="connsiteY28" fmla="*/ 2479212 h 2479212"/>
                      <a:gd name="connsiteX29" fmla="*/ 4886213 w 8173217"/>
                      <a:gd name="connsiteY29" fmla="*/ 2479212 h 2479212"/>
                      <a:gd name="connsiteX30" fmla="*/ 4602482 w 8173217"/>
                      <a:gd name="connsiteY30" fmla="*/ 2479212 h 2479212"/>
                      <a:gd name="connsiteX31" fmla="*/ 4163989 w 8173217"/>
                      <a:gd name="connsiteY31" fmla="*/ 2479212 h 2479212"/>
                      <a:gd name="connsiteX32" fmla="*/ 3802877 w 8173217"/>
                      <a:gd name="connsiteY32" fmla="*/ 2479212 h 2479212"/>
                      <a:gd name="connsiteX33" fmla="*/ 3287003 w 8173217"/>
                      <a:gd name="connsiteY33" fmla="*/ 2479212 h 2479212"/>
                      <a:gd name="connsiteX34" fmla="*/ 2925891 w 8173217"/>
                      <a:gd name="connsiteY34" fmla="*/ 2479212 h 2479212"/>
                      <a:gd name="connsiteX35" fmla="*/ 2642161 w 8173217"/>
                      <a:gd name="connsiteY35" fmla="*/ 2479212 h 2479212"/>
                      <a:gd name="connsiteX36" fmla="*/ 1971524 w 8173217"/>
                      <a:gd name="connsiteY36" fmla="*/ 2479212 h 2479212"/>
                      <a:gd name="connsiteX37" fmla="*/ 1300888 w 8173217"/>
                      <a:gd name="connsiteY37" fmla="*/ 2479212 h 2479212"/>
                      <a:gd name="connsiteX38" fmla="*/ 707633 w 8173217"/>
                      <a:gd name="connsiteY38" fmla="*/ 2479212 h 2479212"/>
                      <a:gd name="connsiteX39" fmla="*/ 217552 w 8173217"/>
                      <a:gd name="connsiteY39" fmla="*/ 2479212 h 2479212"/>
                      <a:gd name="connsiteX40" fmla="*/ 0 w 8173217"/>
                      <a:gd name="connsiteY40" fmla="*/ 2197028 h 2479212"/>
                      <a:gd name="connsiteX41" fmla="*/ 0 w 8173217"/>
                      <a:gd name="connsiteY41" fmla="*/ 1539598 h 2479212"/>
                      <a:gd name="connsiteX42" fmla="*/ 0 w 8173217"/>
                      <a:gd name="connsiteY42" fmla="*/ 882168 h 2479212"/>
                      <a:gd name="connsiteX43" fmla="*/ 0 w 8173217"/>
                      <a:gd name="connsiteY43" fmla="*/ 282183 h 24792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</a:cxnLst>
                    <a:rect l="l" t="t" r="r" b="b"/>
                    <a:pathLst>
                      <a:path w="8173217" h="2479212" fill="none" extrusionOk="0">
                        <a:moveTo>
                          <a:pt x="0" y="282183"/>
                        </a:moveTo>
                        <a:cubicBezTo>
                          <a:pt x="-17697" y="87531"/>
                          <a:pt x="67881" y="-16084"/>
                          <a:pt x="217552" y="0"/>
                        </a:cubicBezTo>
                        <a:cubicBezTo>
                          <a:pt x="373610" y="8212"/>
                          <a:pt x="447034" y="28104"/>
                          <a:pt x="656045" y="0"/>
                        </a:cubicBezTo>
                        <a:cubicBezTo>
                          <a:pt x="863737" y="-18918"/>
                          <a:pt x="890681" y="-6110"/>
                          <a:pt x="1017157" y="0"/>
                        </a:cubicBezTo>
                        <a:cubicBezTo>
                          <a:pt x="1133265" y="7195"/>
                          <a:pt x="1424841" y="9911"/>
                          <a:pt x="1610413" y="0"/>
                        </a:cubicBezTo>
                        <a:cubicBezTo>
                          <a:pt x="1765439" y="-24532"/>
                          <a:pt x="1930223" y="57915"/>
                          <a:pt x="2281049" y="0"/>
                        </a:cubicBezTo>
                        <a:cubicBezTo>
                          <a:pt x="2605693" y="-23875"/>
                          <a:pt x="2660516" y="-45179"/>
                          <a:pt x="2796923" y="0"/>
                        </a:cubicBezTo>
                        <a:cubicBezTo>
                          <a:pt x="2932428" y="47910"/>
                          <a:pt x="3035224" y="-21471"/>
                          <a:pt x="3235415" y="0"/>
                        </a:cubicBezTo>
                        <a:cubicBezTo>
                          <a:pt x="3446501" y="-1255"/>
                          <a:pt x="3474305" y="20636"/>
                          <a:pt x="3673908" y="0"/>
                        </a:cubicBezTo>
                        <a:cubicBezTo>
                          <a:pt x="3879116" y="-21774"/>
                          <a:pt x="3912626" y="18302"/>
                          <a:pt x="4035021" y="0"/>
                        </a:cubicBezTo>
                        <a:cubicBezTo>
                          <a:pt x="4163083" y="-16477"/>
                          <a:pt x="4307475" y="15397"/>
                          <a:pt x="4396132" y="0"/>
                        </a:cubicBezTo>
                        <a:cubicBezTo>
                          <a:pt x="4498004" y="-20347"/>
                          <a:pt x="4645912" y="2610"/>
                          <a:pt x="4757244" y="0"/>
                        </a:cubicBezTo>
                        <a:cubicBezTo>
                          <a:pt x="4880920" y="31893"/>
                          <a:pt x="5010678" y="-22574"/>
                          <a:pt x="5118356" y="0"/>
                        </a:cubicBezTo>
                        <a:cubicBezTo>
                          <a:pt x="5232865" y="26832"/>
                          <a:pt x="5611522" y="22802"/>
                          <a:pt x="5788992" y="0"/>
                        </a:cubicBezTo>
                        <a:cubicBezTo>
                          <a:pt x="5961582" y="-20237"/>
                          <a:pt x="6130664" y="31380"/>
                          <a:pt x="6304866" y="0"/>
                        </a:cubicBezTo>
                        <a:cubicBezTo>
                          <a:pt x="6432184" y="-29295"/>
                          <a:pt x="6723481" y="-65005"/>
                          <a:pt x="6975503" y="0"/>
                        </a:cubicBezTo>
                        <a:cubicBezTo>
                          <a:pt x="7256416" y="13163"/>
                          <a:pt x="7550526" y="-79493"/>
                          <a:pt x="7955664" y="0"/>
                        </a:cubicBezTo>
                        <a:cubicBezTo>
                          <a:pt x="8053962" y="-8485"/>
                          <a:pt x="8194229" y="117586"/>
                          <a:pt x="8173217" y="282183"/>
                        </a:cubicBezTo>
                        <a:cubicBezTo>
                          <a:pt x="8147367" y="404398"/>
                          <a:pt x="8197747" y="654369"/>
                          <a:pt x="8173217" y="882168"/>
                        </a:cubicBezTo>
                        <a:cubicBezTo>
                          <a:pt x="8196726" y="1096679"/>
                          <a:pt x="8175367" y="1253889"/>
                          <a:pt x="8173217" y="1501301"/>
                        </a:cubicBezTo>
                        <a:cubicBezTo>
                          <a:pt x="8226610" y="1751627"/>
                          <a:pt x="8158861" y="1983721"/>
                          <a:pt x="8173217" y="2197028"/>
                        </a:cubicBezTo>
                        <a:cubicBezTo>
                          <a:pt x="8186799" y="2369590"/>
                          <a:pt x="8097893" y="2484367"/>
                          <a:pt x="7955664" y="2479212"/>
                        </a:cubicBezTo>
                        <a:cubicBezTo>
                          <a:pt x="7844398" y="2448810"/>
                          <a:pt x="7612507" y="2472869"/>
                          <a:pt x="7517171" y="2479212"/>
                        </a:cubicBezTo>
                        <a:cubicBezTo>
                          <a:pt x="7388910" y="2497636"/>
                          <a:pt x="7249511" y="2461426"/>
                          <a:pt x="7156059" y="2479212"/>
                        </a:cubicBezTo>
                        <a:cubicBezTo>
                          <a:pt x="7101084" y="2477433"/>
                          <a:pt x="6770235" y="2425268"/>
                          <a:pt x="6562803" y="2479212"/>
                        </a:cubicBezTo>
                        <a:cubicBezTo>
                          <a:pt x="6321670" y="2498032"/>
                          <a:pt x="6291697" y="2488705"/>
                          <a:pt x="6124310" y="2479212"/>
                        </a:cubicBezTo>
                        <a:cubicBezTo>
                          <a:pt x="5955130" y="2470412"/>
                          <a:pt x="5897513" y="2461272"/>
                          <a:pt x="5685818" y="2479212"/>
                        </a:cubicBezTo>
                        <a:cubicBezTo>
                          <a:pt x="5498940" y="2502469"/>
                          <a:pt x="5255975" y="2484353"/>
                          <a:pt x="5092562" y="2479212"/>
                        </a:cubicBezTo>
                        <a:cubicBezTo>
                          <a:pt x="4908933" y="2473299"/>
                          <a:pt x="4713061" y="2479821"/>
                          <a:pt x="4421926" y="2479212"/>
                        </a:cubicBezTo>
                        <a:cubicBezTo>
                          <a:pt x="4116906" y="2460193"/>
                          <a:pt x="4040577" y="2488771"/>
                          <a:pt x="3751290" y="2479212"/>
                        </a:cubicBezTo>
                        <a:cubicBezTo>
                          <a:pt x="3460267" y="2480004"/>
                          <a:pt x="3357221" y="2460121"/>
                          <a:pt x="3235415" y="2479212"/>
                        </a:cubicBezTo>
                        <a:cubicBezTo>
                          <a:pt x="3082305" y="2496852"/>
                          <a:pt x="2999536" y="2445301"/>
                          <a:pt x="2874304" y="2479212"/>
                        </a:cubicBezTo>
                        <a:cubicBezTo>
                          <a:pt x="2761989" y="2500671"/>
                          <a:pt x="2647167" y="2491181"/>
                          <a:pt x="2513192" y="2479212"/>
                        </a:cubicBezTo>
                        <a:cubicBezTo>
                          <a:pt x="2376194" y="2443271"/>
                          <a:pt x="2250671" y="2471970"/>
                          <a:pt x="1997318" y="2479212"/>
                        </a:cubicBezTo>
                        <a:cubicBezTo>
                          <a:pt x="1755830" y="2477739"/>
                          <a:pt x="1745936" y="2461975"/>
                          <a:pt x="1636206" y="2479212"/>
                        </a:cubicBezTo>
                        <a:cubicBezTo>
                          <a:pt x="1534787" y="2474835"/>
                          <a:pt x="1308151" y="2447501"/>
                          <a:pt x="1197713" y="2479212"/>
                        </a:cubicBezTo>
                        <a:cubicBezTo>
                          <a:pt x="1073876" y="2517574"/>
                          <a:pt x="840195" y="2507273"/>
                          <a:pt x="681839" y="2479212"/>
                        </a:cubicBezTo>
                        <a:cubicBezTo>
                          <a:pt x="539953" y="2463457"/>
                          <a:pt x="362531" y="2448601"/>
                          <a:pt x="217552" y="2479212"/>
                        </a:cubicBezTo>
                        <a:cubicBezTo>
                          <a:pt x="124975" y="2529126"/>
                          <a:pt x="-19953" y="2362131"/>
                          <a:pt x="0" y="2197028"/>
                        </a:cubicBezTo>
                        <a:cubicBezTo>
                          <a:pt x="16726" y="1987544"/>
                          <a:pt x="256" y="1878528"/>
                          <a:pt x="0" y="1558746"/>
                        </a:cubicBezTo>
                        <a:cubicBezTo>
                          <a:pt x="3780" y="1250234"/>
                          <a:pt x="1450" y="1235413"/>
                          <a:pt x="0" y="977910"/>
                        </a:cubicBezTo>
                        <a:cubicBezTo>
                          <a:pt x="24863" y="688038"/>
                          <a:pt x="-16402" y="499692"/>
                          <a:pt x="0" y="282183"/>
                        </a:cubicBezTo>
                        <a:close/>
                      </a:path>
                      <a:path w="8173217" h="2479212" stroke="0" extrusionOk="0">
                        <a:moveTo>
                          <a:pt x="0" y="282183"/>
                        </a:moveTo>
                        <a:cubicBezTo>
                          <a:pt x="12568" y="145821"/>
                          <a:pt x="121907" y="-6511"/>
                          <a:pt x="217552" y="0"/>
                        </a:cubicBezTo>
                        <a:cubicBezTo>
                          <a:pt x="507185" y="-16224"/>
                          <a:pt x="606867" y="5721"/>
                          <a:pt x="810807" y="0"/>
                        </a:cubicBezTo>
                        <a:cubicBezTo>
                          <a:pt x="1020396" y="1927"/>
                          <a:pt x="1160807" y="-36842"/>
                          <a:pt x="1249300" y="0"/>
                        </a:cubicBezTo>
                        <a:cubicBezTo>
                          <a:pt x="1366774" y="12055"/>
                          <a:pt x="1480899" y="-4514"/>
                          <a:pt x="1533031" y="0"/>
                        </a:cubicBezTo>
                        <a:cubicBezTo>
                          <a:pt x="1554876" y="16394"/>
                          <a:pt x="1812734" y="3057"/>
                          <a:pt x="1971524" y="0"/>
                        </a:cubicBezTo>
                        <a:cubicBezTo>
                          <a:pt x="2121905" y="-4868"/>
                          <a:pt x="2166614" y="-4772"/>
                          <a:pt x="2255255" y="0"/>
                        </a:cubicBezTo>
                        <a:cubicBezTo>
                          <a:pt x="2336904" y="-13339"/>
                          <a:pt x="2758922" y="-22003"/>
                          <a:pt x="2925891" y="0"/>
                        </a:cubicBezTo>
                        <a:cubicBezTo>
                          <a:pt x="3095412" y="34553"/>
                          <a:pt x="3138065" y="8504"/>
                          <a:pt x="3287003" y="0"/>
                        </a:cubicBezTo>
                        <a:cubicBezTo>
                          <a:pt x="3393501" y="34815"/>
                          <a:pt x="3598332" y="-15361"/>
                          <a:pt x="3880258" y="0"/>
                        </a:cubicBezTo>
                        <a:cubicBezTo>
                          <a:pt x="4146764" y="-23651"/>
                          <a:pt x="4157364" y="-21206"/>
                          <a:pt x="4241371" y="0"/>
                        </a:cubicBezTo>
                        <a:cubicBezTo>
                          <a:pt x="4276473" y="11288"/>
                          <a:pt x="4734756" y="22540"/>
                          <a:pt x="4912006" y="0"/>
                        </a:cubicBezTo>
                        <a:cubicBezTo>
                          <a:pt x="5118352" y="-35396"/>
                          <a:pt x="5102140" y="16394"/>
                          <a:pt x="5273118" y="0"/>
                        </a:cubicBezTo>
                        <a:cubicBezTo>
                          <a:pt x="5420658" y="-18986"/>
                          <a:pt x="5671252" y="23211"/>
                          <a:pt x="5788992" y="0"/>
                        </a:cubicBezTo>
                        <a:cubicBezTo>
                          <a:pt x="5889862" y="-40705"/>
                          <a:pt x="6309233" y="-9577"/>
                          <a:pt x="6459629" y="0"/>
                        </a:cubicBezTo>
                        <a:cubicBezTo>
                          <a:pt x="6637115" y="19472"/>
                          <a:pt x="6785031" y="5438"/>
                          <a:pt x="6898122" y="0"/>
                        </a:cubicBezTo>
                        <a:cubicBezTo>
                          <a:pt x="7014610" y="5308"/>
                          <a:pt x="7135335" y="-4"/>
                          <a:pt x="7336614" y="0"/>
                        </a:cubicBezTo>
                        <a:cubicBezTo>
                          <a:pt x="7524652" y="11022"/>
                          <a:pt x="7767526" y="-17076"/>
                          <a:pt x="7955664" y="0"/>
                        </a:cubicBezTo>
                        <a:cubicBezTo>
                          <a:pt x="8098105" y="-2999"/>
                          <a:pt x="8201750" y="116412"/>
                          <a:pt x="8173217" y="282183"/>
                        </a:cubicBezTo>
                        <a:cubicBezTo>
                          <a:pt x="8138536" y="504089"/>
                          <a:pt x="8145504" y="646714"/>
                          <a:pt x="8173217" y="901316"/>
                        </a:cubicBezTo>
                        <a:cubicBezTo>
                          <a:pt x="8180393" y="1163521"/>
                          <a:pt x="8187014" y="1200582"/>
                          <a:pt x="8173217" y="1482152"/>
                        </a:cubicBezTo>
                        <a:cubicBezTo>
                          <a:pt x="8157624" y="1736893"/>
                          <a:pt x="8171958" y="1849941"/>
                          <a:pt x="8173217" y="2197028"/>
                        </a:cubicBezTo>
                        <a:cubicBezTo>
                          <a:pt x="8200836" y="2386908"/>
                          <a:pt x="8097558" y="2509390"/>
                          <a:pt x="7955664" y="2479212"/>
                        </a:cubicBezTo>
                        <a:cubicBezTo>
                          <a:pt x="7778766" y="2501327"/>
                          <a:pt x="7619562" y="2512254"/>
                          <a:pt x="7439790" y="2479212"/>
                        </a:cubicBezTo>
                        <a:cubicBezTo>
                          <a:pt x="7243372" y="2454402"/>
                          <a:pt x="7193791" y="2482876"/>
                          <a:pt x="7078677" y="2479212"/>
                        </a:cubicBezTo>
                        <a:cubicBezTo>
                          <a:pt x="6942560" y="2472759"/>
                          <a:pt x="6807703" y="2510739"/>
                          <a:pt x="6640185" y="2479212"/>
                        </a:cubicBezTo>
                        <a:cubicBezTo>
                          <a:pt x="6476727" y="2440390"/>
                          <a:pt x="6206327" y="2468662"/>
                          <a:pt x="6046929" y="2479212"/>
                        </a:cubicBezTo>
                        <a:cubicBezTo>
                          <a:pt x="5899511" y="2482329"/>
                          <a:pt x="5819537" y="2475249"/>
                          <a:pt x="5685818" y="2479212"/>
                        </a:cubicBezTo>
                        <a:cubicBezTo>
                          <a:pt x="5527076" y="2488918"/>
                          <a:pt x="5498218" y="2463219"/>
                          <a:pt x="5402087" y="2479212"/>
                        </a:cubicBezTo>
                        <a:cubicBezTo>
                          <a:pt x="5289879" y="2480118"/>
                          <a:pt x="5010400" y="2477983"/>
                          <a:pt x="4886213" y="2479212"/>
                        </a:cubicBezTo>
                        <a:cubicBezTo>
                          <a:pt x="4768022" y="2479554"/>
                          <a:pt x="4696816" y="2463570"/>
                          <a:pt x="4602482" y="2479212"/>
                        </a:cubicBezTo>
                        <a:cubicBezTo>
                          <a:pt x="4500083" y="2492443"/>
                          <a:pt x="4302145" y="2494011"/>
                          <a:pt x="4163989" y="2479212"/>
                        </a:cubicBezTo>
                        <a:cubicBezTo>
                          <a:pt x="4045060" y="2495027"/>
                          <a:pt x="3928715" y="2483677"/>
                          <a:pt x="3802877" y="2479212"/>
                        </a:cubicBezTo>
                        <a:cubicBezTo>
                          <a:pt x="3706639" y="2463181"/>
                          <a:pt x="3421646" y="2506694"/>
                          <a:pt x="3287003" y="2479212"/>
                        </a:cubicBezTo>
                        <a:cubicBezTo>
                          <a:pt x="3155139" y="2488803"/>
                          <a:pt x="3068915" y="2488687"/>
                          <a:pt x="2925891" y="2479212"/>
                        </a:cubicBezTo>
                        <a:cubicBezTo>
                          <a:pt x="2801595" y="2482947"/>
                          <a:pt x="2759869" y="2488925"/>
                          <a:pt x="2642161" y="2479212"/>
                        </a:cubicBezTo>
                        <a:cubicBezTo>
                          <a:pt x="2526249" y="2530059"/>
                          <a:pt x="2236252" y="2402242"/>
                          <a:pt x="1971524" y="2479212"/>
                        </a:cubicBezTo>
                        <a:cubicBezTo>
                          <a:pt x="1715365" y="2491079"/>
                          <a:pt x="1506341" y="2469458"/>
                          <a:pt x="1300888" y="2479212"/>
                        </a:cubicBezTo>
                        <a:cubicBezTo>
                          <a:pt x="1090461" y="2520643"/>
                          <a:pt x="882189" y="2481249"/>
                          <a:pt x="707633" y="2479212"/>
                        </a:cubicBezTo>
                        <a:cubicBezTo>
                          <a:pt x="573884" y="2462430"/>
                          <a:pt x="356339" y="2502784"/>
                          <a:pt x="217552" y="2479212"/>
                        </a:cubicBezTo>
                        <a:cubicBezTo>
                          <a:pt x="109459" y="2501755"/>
                          <a:pt x="-10674" y="2326577"/>
                          <a:pt x="0" y="2197028"/>
                        </a:cubicBezTo>
                        <a:cubicBezTo>
                          <a:pt x="-4364" y="1954944"/>
                          <a:pt x="-8136" y="1847518"/>
                          <a:pt x="0" y="1539598"/>
                        </a:cubicBezTo>
                        <a:cubicBezTo>
                          <a:pt x="38531" y="1241052"/>
                          <a:pt x="15631" y="1080556"/>
                          <a:pt x="0" y="882168"/>
                        </a:cubicBezTo>
                        <a:cubicBezTo>
                          <a:pt x="-14037" y="701104"/>
                          <a:pt x="-4507" y="445353"/>
                          <a:pt x="0" y="282183"/>
                        </a:cubicBezTo>
                        <a:close/>
                      </a:path>
                      <a:path w="8173217" h="2479212" fill="none" stroke="0" extrusionOk="0">
                        <a:moveTo>
                          <a:pt x="0" y="282183"/>
                        </a:moveTo>
                        <a:cubicBezTo>
                          <a:pt x="11701" y="104463"/>
                          <a:pt x="100180" y="-24753"/>
                          <a:pt x="217552" y="0"/>
                        </a:cubicBezTo>
                        <a:cubicBezTo>
                          <a:pt x="387610" y="24792"/>
                          <a:pt x="451094" y="22957"/>
                          <a:pt x="656045" y="0"/>
                        </a:cubicBezTo>
                        <a:cubicBezTo>
                          <a:pt x="863506" y="-22310"/>
                          <a:pt x="890061" y="-4903"/>
                          <a:pt x="1017157" y="0"/>
                        </a:cubicBezTo>
                        <a:cubicBezTo>
                          <a:pt x="1154708" y="-26997"/>
                          <a:pt x="1428648" y="44799"/>
                          <a:pt x="1610413" y="0"/>
                        </a:cubicBezTo>
                        <a:cubicBezTo>
                          <a:pt x="1769989" y="-6895"/>
                          <a:pt x="1960987" y="35098"/>
                          <a:pt x="2281049" y="0"/>
                        </a:cubicBezTo>
                        <a:cubicBezTo>
                          <a:pt x="2611116" y="-23475"/>
                          <a:pt x="2668314" y="-32823"/>
                          <a:pt x="2796923" y="0"/>
                        </a:cubicBezTo>
                        <a:cubicBezTo>
                          <a:pt x="2941316" y="44542"/>
                          <a:pt x="3025556" y="9365"/>
                          <a:pt x="3235415" y="0"/>
                        </a:cubicBezTo>
                        <a:cubicBezTo>
                          <a:pt x="3453513" y="2346"/>
                          <a:pt x="3475177" y="22265"/>
                          <a:pt x="3673908" y="0"/>
                        </a:cubicBezTo>
                        <a:cubicBezTo>
                          <a:pt x="3878068" y="-15223"/>
                          <a:pt x="3930081" y="6770"/>
                          <a:pt x="4035021" y="0"/>
                        </a:cubicBezTo>
                        <a:cubicBezTo>
                          <a:pt x="4165995" y="-11559"/>
                          <a:pt x="4307522" y="8729"/>
                          <a:pt x="4396132" y="0"/>
                        </a:cubicBezTo>
                        <a:cubicBezTo>
                          <a:pt x="4469623" y="99"/>
                          <a:pt x="4658188" y="105"/>
                          <a:pt x="4757244" y="0"/>
                        </a:cubicBezTo>
                        <a:cubicBezTo>
                          <a:pt x="4890406" y="13410"/>
                          <a:pt x="4986049" y="-27126"/>
                          <a:pt x="5118356" y="0"/>
                        </a:cubicBezTo>
                        <a:cubicBezTo>
                          <a:pt x="5222835" y="24956"/>
                          <a:pt x="5656441" y="5672"/>
                          <a:pt x="5788992" y="0"/>
                        </a:cubicBezTo>
                        <a:cubicBezTo>
                          <a:pt x="5940885" y="-20298"/>
                          <a:pt x="6145159" y="3452"/>
                          <a:pt x="6304866" y="0"/>
                        </a:cubicBezTo>
                        <a:cubicBezTo>
                          <a:pt x="6519520" y="-1074"/>
                          <a:pt x="6738308" y="-41914"/>
                          <a:pt x="6975503" y="0"/>
                        </a:cubicBezTo>
                        <a:cubicBezTo>
                          <a:pt x="7281864" y="79481"/>
                          <a:pt x="7533014" y="-1317"/>
                          <a:pt x="7955664" y="0"/>
                        </a:cubicBezTo>
                        <a:cubicBezTo>
                          <a:pt x="8049501" y="-47819"/>
                          <a:pt x="8170656" y="107390"/>
                          <a:pt x="8173217" y="282183"/>
                        </a:cubicBezTo>
                        <a:cubicBezTo>
                          <a:pt x="8205655" y="403226"/>
                          <a:pt x="8128880" y="667548"/>
                          <a:pt x="8173217" y="882168"/>
                        </a:cubicBezTo>
                        <a:cubicBezTo>
                          <a:pt x="8203526" y="1121336"/>
                          <a:pt x="8121302" y="1250321"/>
                          <a:pt x="8173217" y="1501301"/>
                        </a:cubicBezTo>
                        <a:cubicBezTo>
                          <a:pt x="8168394" y="1722437"/>
                          <a:pt x="8159290" y="2003772"/>
                          <a:pt x="8173217" y="2197028"/>
                        </a:cubicBezTo>
                        <a:cubicBezTo>
                          <a:pt x="8182538" y="2380052"/>
                          <a:pt x="8103167" y="2493482"/>
                          <a:pt x="7955664" y="2479212"/>
                        </a:cubicBezTo>
                        <a:cubicBezTo>
                          <a:pt x="7817508" y="2469586"/>
                          <a:pt x="7651151" y="2486833"/>
                          <a:pt x="7517171" y="2479212"/>
                        </a:cubicBezTo>
                        <a:cubicBezTo>
                          <a:pt x="7392685" y="2491925"/>
                          <a:pt x="7235747" y="2479929"/>
                          <a:pt x="7156059" y="2479212"/>
                        </a:cubicBezTo>
                        <a:cubicBezTo>
                          <a:pt x="7113464" y="2488825"/>
                          <a:pt x="6786721" y="2457786"/>
                          <a:pt x="6562803" y="2479212"/>
                        </a:cubicBezTo>
                        <a:cubicBezTo>
                          <a:pt x="6331788" y="2489501"/>
                          <a:pt x="6289178" y="2485156"/>
                          <a:pt x="6124310" y="2479212"/>
                        </a:cubicBezTo>
                        <a:cubicBezTo>
                          <a:pt x="5959458" y="2485038"/>
                          <a:pt x="5892350" y="2463237"/>
                          <a:pt x="5685818" y="2479212"/>
                        </a:cubicBezTo>
                        <a:cubicBezTo>
                          <a:pt x="5457716" y="2506238"/>
                          <a:pt x="5275589" y="2460900"/>
                          <a:pt x="5092562" y="2479212"/>
                        </a:cubicBezTo>
                        <a:cubicBezTo>
                          <a:pt x="4926763" y="2474330"/>
                          <a:pt x="4721546" y="2489752"/>
                          <a:pt x="4421926" y="2479212"/>
                        </a:cubicBezTo>
                        <a:cubicBezTo>
                          <a:pt x="4138261" y="2477323"/>
                          <a:pt x="4028270" y="2478438"/>
                          <a:pt x="3751290" y="2479212"/>
                        </a:cubicBezTo>
                        <a:cubicBezTo>
                          <a:pt x="3473868" y="2485854"/>
                          <a:pt x="3376382" y="2463340"/>
                          <a:pt x="3235415" y="2479212"/>
                        </a:cubicBezTo>
                        <a:cubicBezTo>
                          <a:pt x="3095434" y="2489807"/>
                          <a:pt x="2986932" y="2454627"/>
                          <a:pt x="2874304" y="2479212"/>
                        </a:cubicBezTo>
                        <a:cubicBezTo>
                          <a:pt x="2749967" y="2495388"/>
                          <a:pt x="2667731" y="2485468"/>
                          <a:pt x="2513192" y="2479212"/>
                        </a:cubicBezTo>
                        <a:cubicBezTo>
                          <a:pt x="2356774" y="2461471"/>
                          <a:pt x="2243242" y="2477183"/>
                          <a:pt x="1997318" y="2479212"/>
                        </a:cubicBezTo>
                        <a:cubicBezTo>
                          <a:pt x="1760865" y="2481283"/>
                          <a:pt x="1746341" y="2462926"/>
                          <a:pt x="1636206" y="2479212"/>
                        </a:cubicBezTo>
                        <a:cubicBezTo>
                          <a:pt x="1512739" y="2480868"/>
                          <a:pt x="1304176" y="2473108"/>
                          <a:pt x="1197713" y="2479212"/>
                        </a:cubicBezTo>
                        <a:cubicBezTo>
                          <a:pt x="1131326" y="2502320"/>
                          <a:pt x="824314" y="2487979"/>
                          <a:pt x="681839" y="2479212"/>
                        </a:cubicBezTo>
                        <a:cubicBezTo>
                          <a:pt x="524785" y="2508967"/>
                          <a:pt x="369046" y="2433648"/>
                          <a:pt x="217552" y="2479212"/>
                        </a:cubicBezTo>
                        <a:cubicBezTo>
                          <a:pt x="109456" y="2529275"/>
                          <a:pt x="2696" y="2398454"/>
                          <a:pt x="0" y="2197028"/>
                        </a:cubicBezTo>
                        <a:cubicBezTo>
                          <a:pt x="11035" y="1976308"/>
                          <a:pt x="-11804" y="1866653"/>
                          <a:pt x="0" y="1558746"/>
                        </a:cubicBezTo>
                        <a:cubicBezTo>
                          <a:pt x="4750" y="1250006"/>
                          <a:pt x="3246" y="1239479"/>
                          <a:pt x="0" y="977910"/>
                        </a:cubicBezTo>
                        <a:cubicBezTo>
                          <a:pt x="-7668" y="714805"/>
                          <a:pt x="3858" y="473132"/>
                          <a:pt x="0" y="282183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83508"/>
            <a:endParaRPr lang="th-TH" sz="3284" dirty="0">
              <a:solidFill>
                <a:prstClr val="white"/>
              </a:solidFill>
              <a:latin typeface="MN ONIGIRI" pitchFamily="2" charset="0"/>
              <a:cs typeface="MN ONIGIRI" pitchFamily="2" charset="0"/>
            </a:endParaRPr>
          </a:p>
        </p:txBody>
      </p:sp>
      <p:sp>
        <p:nvSpPr>
          <p:cNvPr id="5" name="สี่เหลี่ยมผืนผ้า 4">
            <a:extLst>
              <a:ext uri="{FF2B5EF4-FFF2-40B4-BE49-F238E27FC236}">
                <a16:creationId xmlns:a16="http://schemas.microsoft.com/office/drawing/2014/main" id="{2BA30E2B-3A40-40CB-1D68-C828C95DBAF6}"/>
              </a:ext>
            </a:extLst>
          </p:cNvPr>
          <p:cNvSpPr/>
          <p:nvPr/>
        </p:nvSpPr>
        <p:spPr>
          <a:xfrm>
            <a:off x="1432036" y="169674"/>
            <a:ext cx="9680855" cy="21236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h-TH" sz="9600" b="1" dirty="0">
                <a:ln>
                  <a:solidFill>
                    <a:schemeClr val="tx1"/>
                  </a:solidFill>
                </a:ln>
                <a:solidFill>
                  <a:srgbClr val="F896CA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ส</a:t>
            </a:r>
            <a:r>
              <a:rPr lang="th-TH" sz="9600" b="1" dirty="0">
                <a:ln>
                  <a:solidFill>
                    <a:schemeClr val="tx1"/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า</a:t>
            </a:r>
            <a:r>
              <a:rPr lang="th-TH" sz="9600" b="1" dirty="0">
                <a:ln>
                  <a:solidFill>
                    <a:schemeClr val="tx1"/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ร</a:t>
            </a:r>
            <a:r>
              <a:rPr lang="th-TH" sz="9600" b="1" dirty="0">
                <a:ln>
                  <a:solidFill>
                    <a:schemeClr val="tx1"/>
                  </a:solidFill>
                </a:ln>
                <a:solidFill>
                  <a:srgbClr val="F1BBA9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ล</a:t>
            </a:r>
            <a:r>
              <a:rPr lang="th-TH" sz="9600" b="1" dirty="0">
                <a:ln>
                  <a:solidFill>
                    <a:schemeClr val="tx1"/>
                  </a:solidFill>
                </a:ln>
                <a:solidFill>
                  <a:srgbClr val="FFEE93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ะ</a:t>
            </a:r>
            <a:r>
              <a:rPr lang="th-TH" sz="9600" b="1" dirty="0">
                <a:ln>
                  <a:solidFill>
                    <a:schemeClr val="tx1"/>
                  </a:solidFill>
                </a:ln>
                <a:solidFill>
                  <a:srgbClr val="D3D5FF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ล</a:t>
            </a:r>
            <a:r>
              <a:rPr lang="th-TH" sz="9600" b="1" dirty="0">
                <a:ln>
                  <a:solidFill>
                    <a:schemeClr val="tx1"/>
                  </a:solidFill>
                </a:ln>
                <a:solidFill>
                  <a:schemeClr val="accent5">
                    <a:lumMod val="40000"/>
                    <a:lumOff val="60000"/>
                  </a:schemeClr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า</a:t>
            </a:r>
            <a:r>
              <a:rPr lang="th-TH" sz="9600" b="1" dirty="0">
                <a:ln>
                  <a:solidFill>
                    <a:schemeClr val="tx1"/>
                  </a:solidFill>
                </a:ln>
                <a:solidFill>
                  <a:srgbClr val="FBC5C6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ย</a:t>
            </a:r>
            <a:r>
              <a:rPr lang="en-US" sz="9600" b="1" dirty="0">
                <a:ln>
                  <a:solidFill>
                    <a:schemeClr val="tx1"/>
                  </a:solidFill>
                </a:ln>
                <a:solidFill>
                  <a:srgbClr val="FBC5C6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 </a:t>
            </a:r>
            <a:r>
              <a:rPr lang="en-US" sz="9600" b="1" dirty="0">
                <a:ln>
                  <a:solidFill>
                    <a:schemeClr val="tx1"/>
                  </a:solidFill>
                </a:ln>
                <a:solidFill>
                  <a:srgbClr val="F897CB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(</a:t>
            </a:r>
            <a:r>
              <a:rPr lang="en-US" sz="9600" b="1" dirty="0">
                <a:ln>
                  <a:solidFill>
                    <a:schemeClr val="tx1"/>
                  </a:solidFill>
                </a:ln>
                <a:solidFill>
                  <a:srgbClr val="F5B183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s</a:t>
            </a:r>
            <a:r>
              <a:rPr lang="en-US" sz="9600" b="1" dirty="0">
                <a:ln>
                  <a:solidFill>
                    <a:schemeClr val="tx1"/>
                  </a:solidFill>
                </a:ln>
                <a:solidFill>
                  <a:srgbClr val="A9D18E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o</a:t>
            </a:r>
            <a:r>
              <a:rPr lang="en-US" sz="9600" b="1" dirty="0">
                <a:ln>
                  <a:solidFill>
                    <a:schemeClr val="tx1"/>
                  </a:solidFill>
                </a:ln>
                <a:solidFill>
                  <a:srgbClr val="F2BBA9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l</a:t>
            </a:r>
            <a:r>
              <a:rPr lang="en-US" sz="9600" b="1" dirty="0">
                <a:ln>
                  <a:solidFill>
                    <a:schemeClr val="tx1"/>
                  </a:solidFill>
                </a:ln>
                <a:solidFill>
                  <a:srgbClr val="FFEF94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u</a:t>
            </a:r>
            <a:r>
              <a:rPr lang="en-US" sz="9600" b="1" dirty="0">
                <a:ln>
                  <a:solidFill>
                    <a:schemeClr val="tx1"/>
                  </a:solidFill>
                </a:ln>
                <a:solidFill>
                  <a:srgbClr val="D3D5FF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t</a:t>
            </a:r>
            <a:r>
              <a:rPr lang="en-US" sz="9600" b="1" dirty="0">
                <a:ln>
                  <a:solidFill>
                    <a:schemeClr val="tx1"/>
                  </a:solidFill>
                </a:ln>
                <a:solidFill>
                  <a:srgbClr val="BDD7EF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i</a:t>
            </a:r>
            <a:r>
              <a:rPr lang="en-US" sz="9600" b="1" dirty="0">
                <a:ln>
                  <a:solidFill>
                    <a:schemeClr val="tx1"/>
                  </a:solidFill>
                </a:ln>
                <a:solidFill>
                  <a:srgbClr val="FBC5C6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o</a:t>
            </a:r>
            <a:r>
              <a:rPr lang="en-US" sz="9600" b="1" dirty="0">
                <a:ln>
                  <a:solidFill>
                    <a:schemeClr val="tx1"/>
                  </a:solidFill>
                </a:ln>
                <a:solidFill>
                  <a:srgbClr val="F897CB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n</a:t>
            </a:r>
            <a:r>
              <a:rPr lang="en-US" sz="9600" b="1" dirty="0">
                <a:ln>
                  <a:solidFill>
                    <a:schemeClr val="tx1"/>
                  </a:solidFill>
                </a:ln>
                <a:solidFill>
                  <a:srgbClr val="F5B183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)</a:t>
            </a:r>
            <a:r>
              <a:rPr lang="en-US" sz="9600" b="1" dirty="0">
                <a:ln>
                  <a:solidFill>
                    <a:schemeClr val="tx1"/>
                  </a:solidFill>
                </a:ln>
                <a:solidFill>
                  <a:srgbClr val="FBC5C6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 </a:t>
            </a:r>
            <a:endParaRPr lang="th-TH" sz="9600" dirty="0">
              <a:ln>
                <a:solidFill>
                  <a:schemeClr val="tx1"/>
                </a:solidFill>
              </a:ln>
              <a:solidFill>
                <a:srgbClr val="FBC5C6"/>
              </a:solidFill>
              <a:latin typeface="FC Crayon [Non-commercial] Reg" pitchFamily="2" charset="-34"/>
              <a:ea typeface="NURA-ANAYA-V1" panose="02000503000000000000" pitchFamily="2" charset="-34"/>
              <a:cs typeface="FC Crayon [Non-commercial] Reg" pitchFamily="2" charset="-34"/>
            </a:endParaRPr>
          </a:p>
        </p:txBody>
      </p:sp>
      <p:grpSp>
        <p:nvGrpSpPr>
          <p:cNvPr id="47" name="กลุ่ม 46">
            <a:extLst>
              <a:ext uri="{FF2B5EF4-FFF2-40B4-BE49-F238E27FC236}">
                <a16:creationId xmlns:a16="http://schemas.microsoft.com/office/drawing/2014/main" id="{32E3DA49-4E9F-16FA-A4EE-3DCAC047C3F6}"/>
              </a:ext>
            </a:extLst>
          </p:cNvPr>
          <p:cNvGrpSpPr/>
          <p:nvPr/>
        </p:nvGrpSpPr>
        <p:grpSpPr>
          <a:xfrm>
            <a:off x="3919128" y="3654462"/>
            <a:ext cx="1632895" cy="2138933"/>
            <a:chOff x="3919128" y="3654462"/>
            <a:chExt cx="1632895" cy="2138933"/>
          </a:xfrm>
        </p:grpSpPr>
        <p:pic>
          <p:nvPicPr>
            <p:cNvPr id="8" name="รูปภาพ 7">
              <a:extLst>
                <a:ext uri="{FF2B5EF4-FFF2-40B4-BE49-F238E27FC236}">
                  <a16:creationId xmlns:a16="http://schemas.microsoft.com/office/drawing/2014/main" id="{C8C70C0A-C0C4-0683-DE17-E4D24BA7D1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86086" t="28441" r="2662" b="44610"/>
            <a:stretch/>
          </p:blipFill>
          <p:spPr>
            <a:xfrm>
              <a:off x="3948424" y="3654462"/>
              <a:ext cx="1587557" cy="2138933"/>
            </a:xfrm>
            <a:prstGeom prst="rect">
              <a:avLst/>
            </a:prstGeom>
          </p:spPr>
        </p:pic>
        <p:sp>
          <p:nvSpPr>
            <p:cNvPr id="11" name="กล่องข้อความ 10">
              <a:extLst>
                <a:ext uri="{FF2B5EF4-FFF2-40B4-BE49-F238E27FC236}">
                  <a16:creationId xmlns:a16="http://schemas.microsoft.com/office/drawing/2014/main" id="{415540A0-2BC9-9BA9-023D-9404D6574DBD}"/>
                </a:ext>
              </a:extLst>
            </p:cNvPr>
            <p:cNvSpPr txBox="1"/>
            <p:nvPr/>
          </p:nvSpPr>
          <p:spPr>
            <a:xfrm>
              <a:off x="3919128" y="5190595"/>
              <a:ext cx="1632895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th-TH" sz="2000" dirty="0">
                  <a:latin typeface="FC Crayon [Non-commercial] Reg" pitchFamily="2" charset="-34"/>
                  <a:cs typeface="FC Crayon [Non-commercial] Reg" pitchFamily="2" charset="-34"/>
                </a:rPr>
                <a:t>สารละลาย</a:t>
              </a:r>
              <a:endParaRPr lang="th-TH" sz="2000" dirty="0"/>
            </a:p>
          </p:txBody>
        </p:sp>
      </p:grpSp>
      <p:grpSp>
        <p:nvGrpSpPr>
          <p:cNvPr id="30" name="กลุ่ม 29">
            <a:extLst>
              <a:ext uri="{FF2B5EF4-FFF2-40B4-BE49-F238E27FC236}">
                <a16:creationId xmlns:a16="http://schemas.microsoft.com/office/drawing/2014/main" id="{BBE4FD7D-ABFE-6703-B8F7-93E291B4BF8E}"/>
              </a:ext>
            </a:extLst>
          </p:cNvPr>
          <p:cNvGrpSpPr/>
          <p:nvPr/>
        </p:nvGrpSpPr>
        <p:grpSpPr>
          <a:xfrm>
            <a:off x="5197759" y="4059431"/>
            <a:ext cx="2261938" cy="1216092"/>
            <a:chOff x="6095999" y="2753230"/>
            <a:chExt cx="2261938" cy="1216092"/>
          </a:xfrm>
        </p:grpSpPr>
        <p:pic>
          <p:nvPicPr>
            <p:cNvPr id="13" name="รูปภาพ 12">
              <a:extLst>
                <a:ext uri="{FF2B5EF4-FFF2-40B4-BE49-F238E27FC236}">
                  <a16:creationId xmlns:a16="http://schemas.microsoft.com/office/drawing/2014/main" id="{CA14C4E8-B39D-6410-48A4-D3889AF4575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91586" t="64660" r="3401" b="26389"/>
            <a:stretch/>
          </p:blipFill>
          <p:spPr>
            <a:xfrm>
              <a:off x="7250902" y="2753230"/>
              <a:ext cx="1107035" cy="1111642"/>
            </a:xfrm>
            <a:prstGeom prst="ellipse">
              <a:avLst/>
            </a:prstGeom>
            <a:ln w="28575">
              <a:solidFill>
                <a:schemeClr val="tx1"/>
              </a:solidFill>
            </a:ln>
          </p:spPr>
        </p:pic>
        <p:cxnSp>
          <p:nvCxnSpPr>
            <p:cNvPr id="20" name="ตัวเชื่อมต่อตรง 19">
              <a:extLst>
                <a:ext uri="{FF2B5EF4-FFF2-40B4-BE49-F238E27FC236}">
                  <a16:creationId xmlns:a16="http://schemas.microsoft.com/office/drawing/2014/main" id="{EC776408-D4B9-79EE-6388-0821F7FD8039}"/>
                </a:ext>
              </a:extLst>
            </p:cNvPr>
            <p:cNvCxnSpPr/>
            <p:nvPr/>
          </p:nvCxnSpPr>
          <p:spPr>
            <a:xfrm flipV="1">
              <a:off x="6095999" y="2928351"/>
              <a:ext cx="1283369" cy="1026695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ตัวเชื่อมต่อตรง 21">
              <a:extLst>
                <a:ext uri="{FF2B5EF4-FFF2-40B4-BE49-F238E27FC236}">
                  <a16:creationId xmlns:a16="http://schemas.microsoft.com/office/drawing/2014/main" id="{2D7FB546-E107-C0E4-E4DC-42E33453E3C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95999" y="3881081"/>
              <a:ext cx="1708420" cy="88241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กลุ่ม 30">
            <a:extLst>
              <a:ext uri="{FF2B5EF4-FFF2-40B4-BE49-F238E27FC236}">
                <a16:creationId xmlns:a16="http://schemas.microsoft.com/office/drawing/2014/main" id="{3F1B099C-95DE-411E-4266-957447B6419B}"/>
              </a:ext>
            </a:extLst>
          </p:cNvPr>
          <p:cNvGrpSpPr/>
          <p:nvPr/>
        </p:nvGrpSpPr>
        <p:grpSpPr>
          <a:xfrm>
            <a:off x="1601413" y="2353862"/>
            <a:ext cx="9342100" cy="686885"/>
            <a:chOff x="1767468" y="3084516"/>
            <a:chExt cx="3033132" cy="686885"/>
          </a:xfrm>
        </p:grpSpPr>
        <p:sp>
          <p:nvSpPr>
            <p:cNvPr id="32" name="สี่เหลี่ยมผืนผ้ามุมมน 4">
              <a:extLst>
                <a:ext uri="{FF2B5EF4-FFF2-40B4-BE49-F238E27FC236}">
                  <a16:creationId xmlns:a16="http://schemas.microsoft.com/office/drawing/2014/main" id="{500E7580-89B8-53CA-60C7-381E70FB9AD6}"/>
                </a:ext>
              </a:extLst>
            </p:cNvPr>
            <p:cNvSpPr/>
            <p:nvPr/>
          </p:nvSpPr>
          <p:spPr>
            <a:xfrm>
              <a:off x="1828800" y="3086598"/>
              <a:ext cx="2910468" cy="684803"/>
            </a:xfrm>
            <a:custGeom>
              <a:avLst/>
              <a:gdLst>
                <a:gd name="connsiteX0" fmla="*/ 0 w 2910468"/>
                <a:gd name="connsiteY0" fmla="*/ 77944 h 684803"/>
                <a:gd name="connsiteX1" fmla="*/ 77470 w 2910468"/>
                <a:gd name="connsiteY1" fmla="*/ 0 h 684803"/>
                <a:gd name="connsiteX2" fmla="*/ 233616 w 2910468"/>
                <a:gd name="connsiteY2" fmla="*/ 0 h 684803"/>
                <a:gd name="connsiteX3" fmla="*/ 362207 w 2910468"/>
                <a:gd name="connsiteY3" fmla="*/ 0 h 684803"/>
                <a:gd name="connsiteX4" fmla="*/ 573464 w 2910468"/>
                <a:gd name="connsiteY4" fmla="*/ 0 h 684803"/>
                <a:gd name="connsiteX5" fmla="*/ 812277 w 2910468"/>
                <a:gd name="connsiteY5" fmla="*/ 0 h 684803"/>
                <a:gd name="connsiteX6" fmla="*/ 995979 w 2910468"/>
                <a:gd name="connsiteY6" fmla="*/ 0 h 684803"/>
                <a:gd name="connsiteX7" fmla="*/ 1152125 w 2910468"/>
                <a:gd name="connsiteY7" fmla="*/ 0 h 684803"/>
                <a:gd name="connsiteX8" fmla="*/ 1308272 w 2910468"/>
                <a:gd name="connsiteY8" fmla="*/ 0 h 684803"/>
                <a:gd name="connsiteX9" fmla="*/ 1436863 w 2910468"/>
                <a:gd name="connsiteY9" fmla="*/ 0 h 684803"/>
                <a:gd name="connsiteX10" fmla="*/ 1565454 w 2910468"/>
                <a:gd name="connsiteY10" fmla="*/ 0 h 684803"/>
                <a:gd name="connsiteX11" fmla="*/ 1694046 w 2910468"/>
                <a:gd name="connsiteY11" fmla="*/ 0 h 684803"/>
                <a:gd name="connsiteX12" fmla="*/ 1822637 w 2910468"/>
                <a:gd name="connsiteY12" fmla="*/ 0 h 684803"/>
                <a:gd name="connsiteX13" fmla="*/ 2061449 w 2910468"/>
                <a:gd name="connsiteY13" fmla="*/ 0 h 684803"/>
                <a:gd name="connsiteX14" fmla="*/ 2245151 w 2910468"/>
                <a:gd name="connsiteY14" fmla="*/ 0 h 684803"/>
                <a:gd name="connsiteX15" fmla="*/ 2483964 w 2910468"/>
                <a:gd name="connsiteY15" fmla="*/ 0 h 684803"/>
                <a:gd name="connsiteX16" fmla="*/ 2832997 w 2910468"/>
                <a:gd name="connsiteY16" fmla="*/ 0 h 684803"/>
                <a:gd name="connsiteX17" fmla="*/ 2910468 w 2910468"/>
                <a:gd name="connsiteY17" fmla="*/ 77944 h 684803"/>
                <a:gd name="connsiteX18" fmla="*/ 2910468 w 2910468"/>
                <a:gd name="connsiteY18" fmla="*/ 243670 h 684803"/>
                <a:gd name="connsiteX19" fmla="*/ 2910468 w 2910468"/>
                <a:gd name="connsiteY19" fmla="*/ 414686 h 684803"/>
                <a:gd name="connsiteX20" fmla="*/ 2910468 w 2910468"/>
                <a:gd name="connsiteY20" fmla="*/ 606858 h 684803"/>
                <a:gd name="connsiteX21" fmla="*/ 2832997 w 2910468"/>
                <a:gd name="connsiteY21" fmla="*/ 684803 h 684803"/>
                <a:gd name="connsiteX22" fmla="*/ 2676851 w 2910468"/>
                <a:gd name="connsiteY22" fmla="*/ 684803 h 684803"/>
                <a:gd name="connsiteX23" fmla="*/ 2548260 w 2910468"/>
                <a:gd name="connsiteY23" fmla="*/ 684803 h 684803"/>
                <a:gd name="connsiteX24" fmla="*/ 2337002 w 2910468"/>
                <a:gd name="connsiteY24" fmla="*/ 684803 h 684803"/>
                <a:gd name="connsiteX25" fmla="*/ 2180855 w 2910468"/>
                <a:gd name="connsiteY25" fmla="*/ 684803 h 684803"/>
                <a:gd name="connsiteX26" fmla="*/ 2024709 w 2910468"/>
                <a:gd name="connsiteY26" fmla="*/ 684803 h 684803"/>
                <a:gd name="connsiteX27" fmla="*/ 1813452 w 2910468"/>
                <a:gd name="connsiteY27" fmla="*/ 684803 h 684803"/>
                <a:gd name="connsiteX28" fmla="*/ 1574639 w 2910468"/>
                <a:gd name="connsiteY28" fmla="*/ 684803 h 684803"/>
                <a:gd name="connsiteX29" fmla="*/ 1450457 w 2910468"/>
                <a:gd name="connsiteY29" fmla="*/ 684803 h 684803"/>
                <a:gd name="connsiteX30" fmla="*/ 1335827 w 2910468"/>
                <a:gd name="connsiteY30" fmla="*/ 684803 h 684803"/>
                <a:gd name="connsiteX31" fmla="*/ 1152125 w 2910468"/>
                <a:gd name="connsiteY31" fmla="*/ 684803 h 684803"/>
                <a:gd name="connsiteX32" fmla="*/ 1023534 w 2910468"/>
                <a:gd name="connsiteY32" fmla="*/ 684803 h 684803"/>
                <a:gd name="connsiteX33" fmla="*/ 894943 w 2910468"/>
                <a:gd name="connsiteY33" fmla="*/ 684803 h 684803"/>
                <a:gd name="connsiteX34" fmla="*/ 711241 w 2910468"/>
                <a:gd name="connsiteY34" fmla="*/ 684803 h 684803"/>
                <a:gd name="connsiteX35" fmla="*/ 582650 w 2910468"/>
                <a:gd name="connsiteY35" fmla="*/ 684803 h 684803"/>
                <a:gd name="connsiteX36" fmla="*/ 426503 w 2910468"/>
                <a:gd name="connsiteY36" fmla="*/ 684803 h 684803"/>
                <a:gd name="connsiteX37" fmla="*/ 242801 w 2910468"/>
                <a:gd name="connsiteY37" fmla="*/ 684803 h 684803"/>
                <a:gd name="connsiteX38" fmla="*/ 77470 w 2910468"/>
                <a:gd name="connsiteY38" fmla="*/ 684803 h 684803"/>
                <a:gd name="connsiteX39" fmla="*/ 0 w 2910468"/>
                <a:gd name="connsiteY39" fmla="*/ 606858 h 684803"/>
                <a:gd name="connsiteX40" fmla="*/ 0 w 2910468"/>
                <a:gd name="connsiteY40" fmla="*/ 430553 h 684803"/>
                <a:gd name="connsiteX41" fmla="*/ 0 w 2910468"/>
                <a:gd name="connsiteY41" fmla="*/ 270116 h 684803"/>
                <a:gd name="connsiteX42" fmla="*/ 0 w 2910468"/>
                <a:gd name="connsiteY42" fmla="*/ 77944 h 684803"/>
                <a:gd name="connsiteX0" fmla="*/ 0 w 2910468"/>
                <a:gd name="connsiteY0" fmla="*/ 77944 h 684803"/>
                <a:gd name="connsiteX1" fmla="*/ 77470 w 2910468"/>
                <a:gd name="connsiteY1" fmla="*/ 0 h 684803"/>
                <a:gd name="connsiteX2" fmla="*/ 288726 w 2910468"/>
                <a:gd name="connsiteY2" fmla="*/ 0 h 684803"/>
                <a:gd name="connsiteX3" fmla="*/ 444873 w 2910468"/>
                <a:gd name="connsiteY3" fmla="*/ 0 h 684803"/>
                <a:gd name="connsiteX4" fmla="*/ 545909 w 2910468"/>
                <a:gd name="connsiteY4" fmla="*/ 0 h 684803"/>
                <a:gd name="connsiteX5" fmla="*/ 702056 w 2910468"/>
                <a:gd name="connsiteY5" fmla="*/ 0 h 684803"/>
                <a:gd name="connsiteX6" fmla="*/ 803092 w 2910468"/>
                <a:gd name="connsiteY6" fmla="*/ 0 h 684803"/>
                <a:gd name="connsiteX7" fmla="*/ 1041904 w 2910468"/>
                <a:gd name="connsiteY7" fmla="*/ 0 h 684803"/>
                <a:gd name="connsiteX8" fmla="*/ 1170496 w 2910468"/>
                <a:gd name="connsiteY8" fmla="*/ 0 h 684803"/>
                <a:gd name="connsiteX9" fmla="*/ 1381753 w 2910468"/>
                <a:gd name="connsiteY9" fmla="*/ 0 h 684803"/>
                <a:gd name="connsiteX10" fmla="*/ 1510344 w 2910468"/>
                <a:gd name="connsiteY10" fmla="*/ 0 h 684803"/>
                <a:gd name="connsiteX11" fmla="*/ 1749156 w 2910468"/>
                <a:gd name="connsiteY11" fmla="*/ 0 h 684803"/>
                <a:gd name="connsiteX12" fmla="*/ 1877747 w 2910468"/>
                <a:gd name="connsiteY12" fmla="*/ 0 h 684803"/>
                <a:gd name="connsiteX13" fmla="*/ 2061449 w 2910468"/>
                <a:gd name="connsiteY13" fmla="*/ 0 h 684803"/>
                <a:gd name="connsiteX14" fmla="*/ 2300262 w 2910468"/>
                <a:gd name="connsiteY14" fmla="*/ 0 h 684803"/>
                <a:gd name="connsiteX15" fmla="*/ 2456408 w 2910468"/>
                <a:gd name="connsiteY15" fmla="*/ 0 h 684803"/>
                <a:gd name="connsiteX16" fmla="*/ 2612555 w 2910468"/>
                <a:gd name="connsiteY16" fmla="*/ 0 h 684803"/>
                <a:gd name="connsiteX17" fmla="*/ 2832997 w 2910468"/>
                <a:gd name="connsiteY17" fmla="*/ 0 h 684803"/>
                <a:gd name="connsiteX18" fmla="*/ 2910468 w 2910468"/>
                <a:gd name="connsiteY18" fmla="*/ 77944 h 684803"/>
                <a:gd name="connsiteX19" fmla="*/ 2910468 w 2910468"/>
                <a:gd name="connsiteY19" fmla="*/ 248959 h 684803"/>
                <a:gd name="connsiteX20" fmla="*/ 2910468 w 2910468"/>
                <a:gd name="connsiteY20" fmla="*/ 409397 h 684803"/>
                <a:gd name="connsiteX21" fmla="*/ 2910468 w 2910468"/>
                <a:gd name="connsiteY21" fmla="*/ 606858 h 684803"/>
                <a:gd name="connsiteX22" fmla="*/ 2832997 w 2910468"/>
                <a:gd name="connsiteY22" fmla="*/ 684803 h 684803"/>
                <a:gd name="connsiteX23" fmla="*/ 2649295 w 2910468"/>
                <a:gd name="connsiteY23" fmla="*/ 684803 h 684803"/>
                <a:gd name="connsiteX24" fmla="*/ 2520704 w 2910468"/>
                <a:gd name="connsiteY24" fmla="*/ 684803 h 684803"/>
                <a:gd name="connsiteX25" fmla="*/ 2364558 w 2910468"/>
                <a:gd name="connsiteY25" fmla="*/ 684803 h 684803"/>
                <a:gd name="connsiteX26" fmla="*/ 2153300 w 2910468"/>
                <a:gd name="connsiteY26" fmla="*/ 684803 h 684803"/>
                <a:gd name="connsiteX27" fmla="*/ 2024709 w 2910468"/>
                <a:gd name="connsiteY27" fmla="*/ 684803 h 684803"/>
                <a:gd name="connsiteX28" fmla="*/ 1923673 w 2910468"/>
                <a:gd name="connsiteY28" fmla="*/ 684803 h 684803"/>
                <a:gd name="connsiteX29" fmla="*/ 1739971 w 2910468"/>
                <a:gd name="connsiteY29" fmla="*/ 684803 h 684803"/>
                <a:gd name="connsiteX30" fmla="*/ 1638935 w 2910468"/>
                <a:gd name="connsiteY30" fmla="*/ 684803 h 684803"/>
                <a:gd name="connsiteX31" fmla="*/ 1482788 w 2910468"/>
                <a:gd name="connsiteY31" fmla="*/ 684803 h 684803"/>
                <a:gd name="connsiteX32" fmla="*/ 1354197 w 2910468"/>
                <a:gd name="connsiteY32" fmla="*/ 684803 h 684803"/>
                <a:gd name="connsiteX33" fmla="*/ 1170496 w 2910468"/>
                <a:gd name="connsiteY33" fmla="*/ 684803 h 684803"/>
                <a:gd name="connsiteX34" fmla="*/ 1041904 w 2910468"/>
                <a:gd name="connsiteY34" fmla="*/ 684803 h 684803"/>
                <a:gd name="connsiteX35" fmla="*/ 940868 w 2910468"/>
                <a:gd name="connsiteY35" fmla="*/ 684803 h 684803"/>
                <a:gd name="connsiteX36" fmla="*/ 702056 w 2910468"/>
                <a:gd name="connsiteY36" fmla="*/ 684803 h 684803"/>
                <a:gd name="connsiteX37" fmla="*/ 463243 w 2910468"/>
                <a:gd name="connsiteY37" fmla="*/ 684803 h 684803"/>
                <a:gd name="connsiteX38" fmla="*/ 251986 w 2910468"/>
                <a:gd name="connsiteY38" fmla="*/ 684803 h 684803"/>
                <a:gd name="connsiteX39" fmla="*/ 77470 w 2910468"/>
                <a:gd name="connsiteY39" fmla="*/ 684803 h 684803"/>
                <a:gd name="connsiteX40" fmla="*/ 0 w 2910468"/>
                <a:gd name="connsiteY40" fmla="*/ 606858 h 684803"/>
                <a:gd name="connsiteX41" fmla="*/ 0 w 2910468"/>
                <a:gd name="connsiteY41" fmla="*/ 425264 h 684803"/>
                <a:gd name="connsiteX42" fmla="*/ 0 w 2910468"/>
                <a:gd name="connsiteY42" fmla="*/ 243670 h 684803"/>
                <a:gd name="connsiteX43" fmla="*/ 0 w 2910468"/>
                <a:gd name="connsiteY43" fmla="*/ 77944 h 684803"/>
                <a:gd name="connsiteX0" fmla="*/ 0 w 2910468"/>
                <a:gd name="connsiteY0" fmla="*/ 77944 h 684803"/>
                <a:gd name="connsiteX1" fmla="*/ 77470 w 2910468"/>
                <a:gd name="connsiteY1" fmla="*/ 0 h 684803"/>
                <a:gd name="connsiteX2" fmla="*/ 233616 w 2910468"/>
                <a:gd name="connsiteY2" fmla="*/ 0 h 684803"/>
                <a:gd name="connsiteX3" fmla="*/ 362207 w 2910468"/>
                <a:gd name="connsiteY3" fmla="*/ 0 h 684803"/>
                <a:gd name="connsiteX4" fmla="*/ 573464 w 2910468"/>
                <a:gd name="connsiteY4" fmla="*/ 0 h 684803"/>
                <a:gd name="connsiteX5" fmla="*/ 812277 w 2910468"/>
                <a:gd name="connsiteY5" fmla="*/ 0 h 684803"/>
                <a:gd name="connsiteX6" fmla="*/ 995979 w 2910468"/>
                <a:gd name="connsiteY6" fmla="*/ 0 h 684803"/>
                <a:gd name="connsiteX7" fmla="*/ 1152125 w 2910468"/>
                <a:gd name="connsiteY7" fmla="*/ 0 h 684803"/>
                <a:gd name="connsiteX8" fmla="*/ 1308272 w 2910468"/>
                <a:gd name="connsiteY8" fmla="*/ 0 h 684803"/>
                <a:gd name="connsiteX9" fmla="*/ 1436863 w 2910468"/>
                <a:gd name="connsiteY9" fmla="*/ 0 h 684803"/>
                <a:gd name="connsiteX10" fmla="*/ 1565454 w 2910468"/>
                <a:gd name="connsiteY10" fmla="*/ 0 h 684803"/>
                <a:gd name="connsiteX11" fmla="*/ 1694046 w 2910468"/>
                <a:gd name="connsiteY11" fmla="*/ 0 h 684803"/>
                <a:gd name="connsiteX12" fmla="*/ 1822637 w 2910468"/>
                <a:gd name="connsiteY12" fmla="*/ 0 h 684803"/>
                <a:gd name="connsiteX13" fmla="*/ 2061449 w 2910468"/>
                <a:gd name="connsiteY13" fmla="*/ 0 h 684803"/>
                <a:gd name="connsiteX14" fmla="*/ 2245151 w 2910468"/>
                <a:gd name="connsiteY14" fmla="*/ 0 h 684803"/>
                <a:gd name="connsiteX15" fmla="*/ 2483964 w 2910468"/>
                <a:gd name="connsiteY15" fmla="*/ 0 h 684803"/>
                <a:gd name="connsiteX16" fmla="*/ 2832997 w 2910468"/>
                <a:gd name="connsiteY16" fmla="*/ 0 h 684803"/>
                <a:gd name="connsiteX17" fmla="*/ 2910468 w 2910468"/>
                <a:gd name="connsiteY17" fmla="*/ 77944 h 684803"/>
                <a:gd name="connsiteX18" fmla="*/ 2910468 w 2910468"/>
                <a:gd name="connsiteY18" fmla="*/ 243670 h 684803"/>
                <a:gd name="connsiteX19" fmla="*/ 2910468 w 2910468"/>
                <a:gd name="connsiteY19" fmla="*/ 414686 h 684803"/>
                <a:gd name="connsiteX20" fmla="*/ 2910468 w 2910468"/>
                <a:gd name="connsiteY20" fmla="*/ 606858 h 684803"/>
                <a:gd name="connsiteX21" fmla="*/ 2832997 w 2910468"/>
                <a:gd name="connsiteY21" fmla="*/ 684803 h 684803"/>
                <a:gd name="connsiteX22" fmla="*/ 2676851 w 2910468"/>
                <a:gd name="connsiteY22" fmla="*/ 684803 h 684803"/>
                <a:gd name="connsiteX23" fmla="*/ 2548260 w 2910468"/>
                <a:gd name="connsiteY23" fmla="*/ 684803 h 684803"/>
                <a:gd name="connsiteX24" fmla="*/ 2337002 w 2910468"/>
                <a:gd name="connsiteY24" fmla="*/ 684803 h 684803"/>
                <a:gd name="connsiteX25" fmla="*/ 2180855 w 2910468"/>
                <a:gd name="connsiteY25" fmla="*/ 684803 h 684803"/>
                <a:gd name="connsiteX26" fmla="*/ 2024709 w 2910468"/>
                <a:gd name="connsiteY26" fmla="*/ 684803 h 684803"/>
                <a:gd name="connsiteX27" fmla="*/ 1813452 w 2910468"/>
                <a:gd name="connsiteY27" fmla="*/ 684803 h 684803"/>
                <a:gd name="connsiteX28" fmla="*/ 1574639 w 2910468"/>
                <a:gd name="connsiteY28" fmla="*/ 684803 h 684803"/>
                <a:gd name="connsiteX29" fmla="*/ 1462398 w 2910468"/>
                <a:gd name="connsiteY29" fmla="*/ 684803 h 684803"/>
                <a:gd name="connsiteX30" fmla="*/ 1335827 w 2910468"/>
                <a:gd name="connsiteY30" fmla="*/ 684803 h 684803"/>
                <a:gd name="connsiteX31" fmla="*/ 1152125 w 2910468"/>
                <a:gd name="connsiteY31" fmla="*/ 684803 h 684803"/>
                <a:gd name="connsiteX32" fmla="*/ 1023534 w 2910468"/>
                <a:gd name="connsiteY32" fmla="*/ 684803 h 684803"/>
                <a:gd name="connsiteX33" fmla="*/ 894943 w 2910468"/>
                <a:gd name="connsiteY33" fmla="*/ 684803 h 684803"/>
                <a:gd name="connsiteX34" fmla="*/ 711241 w 2910468"/>
                <a:gd name="connsiteY34" fmla="*/ 684803 h 684803"/>
                <a:gd name="connsiteX35" fmla="*/ 582650 w 2910468"/>
                <a:gd name="connsiteY35" fmla="*/ 684803 h 684803"/>
                <a:gd name="connsiteX36" fmla="*/ 426503 w 2910468"/>
                <a:gd name="connsiteY36" fmla="*/ 684803 h 684803"/>
                <a:gd name="connsiteX37" fmla="*/ 242801 w 2910468"/>
                <a:gd name="connsiteY37" fmla="*/ 684803 h 684803"/>
                <a:gd name="connsiteX38" fmla="*/ 77470 w 2910468"/>
                <a:gd name="connsiteY38" fmla="*/ 684803 h 684803"/>
                <a:gd name="connsiteX39" fmla="*/ 0 w 2910468"/>
                <a:gd name="connsiteY39" fmla="*/ 606858 h 684803"/>
                <a:gd name="connsiteX40" fmla="*/ 0 w 2910468"/>
                <a:gd name="connsiteY40" fmla="*/ 430553 h 684803"/>
                <a:gd name="connsiteX41" fmla="*/ 0 w 2910468"/>
                <a:gd name="connsiteY41" fmla="*/ 270116 h 684803"/>
                <a:gd name="connsiteX42" fmla="*/ 0 w 2910468"/>
                <a:gd name="connsiteY42" fmla="*/ 77944 h 684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910468" h="684803" fill="none" extrusionOk="0">
                  <a:moveTo>
                    <a:pt x="0" y="77944"/>
                  </a:moveTo>
                  <a:cubicBezTo>
                    <a:pt x="5471" y="38472"/>
                    <a:pt x="30145" y="-1233"/>
                    <a:pt x="77470" y="0"/>
                  </a:cubicBezTo>
                  <a:cubicBezTo>
                    <a:pt x="134072" y="1749"/>
                    <a:pt x="157822" y="4585"/>
                    <a:pt x="233616" y="0"/>
                  </a:cubicBezTo>
                  <a:cubicBezTo>
                    <a:pt x="307305" y="-7406"/>
                    <a:pt x="315030" y="-4309"/>
                    <a:pt x="362207" y="0"/>
                  </a:cubicBezTo>
                  <a:cubicBezTo>
                    <a:pt x="402760" y="21191"/>
                    <a:pt x="515603" y="2299"/>
                    <a:pt x="573464" y="0"/>
                  </a:cubicBezTo>
                  <a:cubicBezTo>
                    <a:pt x="625692" y="-41349"/>
                    <a:pt x="703001" y="69535"/>
                    <a:pt x="812277" y="0"/>
                  </a:cubicBezTo>
                  <a:cubicBezTo>
                    <a:pt x="926804" y="-13867"/>
                    <a:pt x="946783" y="-17207"/>
                    <a:pt x="995979" y="0"/>
                  </a:cubicBezTo>
                  <a:cubicBezTo>
                    <a:pt x="1062383" y="1792"/>
                    <a:pt x="1099793" y="5525"/>
                    <a:pt x="1152125" y="0"/>
                  </a:cubicBezTo>
                  <a:cubicBezTo>
                    <a:pt x="1225533" y="5964"/>
                    <a:pt x="1239668" y="2997"/>
                    <a:pt x="1308272" y="0"/>
                  </a:cubicBezTo>
                  <a:cubicBezTo>
                    <a:pt x="1374579" y="-6054"/>
                    <a:pt x="1404621" y="-1412"/>
                    <a:pt x="1436863" y="0"/>
                  </a:cubicBezTo>
                  <a:cubicBezTo>
                    <a:pt x="1478061" y="19552"/>
                    <a:pt x="1542122" y="18694"/>
                    <a:pt x="1565454" y="0"/>
                  </a:cubicBezTo>
                  <a:cubicBezTo>
                    <a:pt x="1599194" y="-11373"/>
                    <a:pt x="1652351" y="7061"/>
                    <a:pt x="1694046" y="0"/>
                  </a:cubicBezTo>
                  <a:cubicBezTo>
                    <a:pt x="1723910" y="-2036"/>
                    <a:pt x="1783805" y="10007"/>
                    <a:pt x="1822637" y="0"/>
                  </a:cubicBezTo>
                  <a:cubicBezTo>
                    <a:pt x="1866204" y="28393"/>
                    <a:pt x="1976167" y="-10669"/>
                    <a:pt x="2061449" y="0"/>
                  </a:cubicBezTo>
                  <a:cubicBezTo>
                    <a:pt x="2142074" y="-46995"/>
                    <a:pt x="2183937" y="-30777"/>
                    <a:pt x="2245151" y="0"/>
                  </a:cubicBezTo>
                  <a:cubicBezTo>
                    <a:pt x="2312006" y="-23230"/>
                    <a:pt x="2365513" y="30520"/>
                    <a:pt x="2483964" y="0"/>
                  </a:cubicBezTo>
                  <a:cubicBezTo>
                    <a:pt x="2615411" y="11533"/>
                    <a:pt x="2662527" y="-25124"/>
                    <a:pt x="2832997" y="0"/>
                  </a:cubicBezTo>
                  <a:cubicBezTo>
                    <a:pt x="2880496" y="-8505"/>
                    <a:pt x="2914507" y="28098"/>
                    <a:pt x="2910468" y="77944"/>
                  </a:cubicBezTo>
                  <a:cubicBezTo>
                    <a:pt x="2920773" y="111112"/>
                    <a:pt x="2919054" y="197038"/>
                    <a:pt x="2910468" y="243670"/>
                  </a:cubicBezTo>
                  <a:cubicBezTo>
                    <a:pt x="2915604" y="291674"/>
                    <a:pt x="2905668" y="337567"/>
                    <a:pt x="2910468" y="414686"/>
                  </a:cubicBezTo>
                  <a:cubicBezTo>
                    <a:pt x="2931938" y="465983"/>
                    <a:pt x="2911866" y="544529"/>
                    <a:pt x="2910468" y="606858"/>
                  </a:cubicBezTo>
                  <a:cubicBezTo>
                    <a:pt x="2903143" y="661771"/>
                    <a:pt x="2868779" y="705419"/>
                    <a:pt x="2832997" y="684803"/>
                  </a:cubicBezTo>
                  <a:cubicBezTo>
                    <a:pt x="2790742" y="668267"/>
                    <a:pt x="2731423" y="677298"/>
                    <a:pt x="2676851" y="684803"/>
                  </a:cubicBezTo>
                  <a:cubicBezTo>
                    <a:pt x="2627111" y="668156"/>
                    <a:pt x="2573865" y="688604"/>
                    <a:pt x="2548260" y="684803"/>
                  </a:cubicBezTo>
                  <a:cubicBezTo>
                    <a:pt x="2524547" y="714044"/>
                    <a:pt x="2410651" y="664300"/>
                    <a:pt x="2337002" y="684803"/>
                  </a:cubicBezTo>
                  <a:cubicBezTo>
                    <a:pt x="2251930" y="682399"/>
                    <a:pt x="2244279" y="691310"/>
                    <a:pt x="2180855" y="684803"/>
                  </a:cubicBezTo>
                  <a:cubicBezTo>
                    <a:pt x="2120039" y="688981"/>
                    <a:pt x="2096731" y="666359"/>
                    <a:pt x="2024709" y="684803"/>
                  </a:cubicBezTo>
                  <a:cubicBezTo>
                    <a:pt x="1945366" y="646616"/>
                    <a:pt x="1865708" y="664620"/>
                    <a:pt x="1813452" y="684803"/>
                  </a:cubicBezTo>
                  <a:cubicBezTo>
                    <a:pt x="1763690" y="713915"/>
                    <a:pt x="1666907" y="697280"/>
                    <a:pt x="1574639" y="684803"/>
                  </a:cubicBezTo>
                  <a:cubicBezTo>
                    <a:pt x="1516359" y="681726"/>
                    <a:pt x="1473531" y="704555"/>
                    <a:pt x="1450457" y="684803"/>
                  </a:cubicBezTo>
                  <a:cubicBezTo>
                    <a:pt x="1425492" y="658543"/>
                    <a:pt x="1394182" y="675964"/>
                    <a:pt x="1335827" y="684803"/>
                  </a:cubicBezTo>
                  <a:cubicBezTo>
                    <a:pt x="1242574" y="662940"/>
                    <a:pt x="1233997" y="698835"/>
                    <a:pt x="1152125" y="684803"/>
                  </a:cubicBezTo>
                  <a:cubicBezTo>
                    <a:pt x="1107327" y="686689"/>
                    <a:pt x="1056617" y="668983"/>
                    <a:pt x="1023534" y="684803"/>
                  </a:cubicBezTo>
                  <a:cubicBezTo>
                    <a:pt x="975872" y="706493"/>
                    <a:pt x="954895" y="697064"/>
                    <a:pt x="894943" y="684803"/>
                  </a:cubicBezTo>
                  <a:cubicBezTo>
                    <a:pt x="839508" y="671600"/>
                    <a:pt x="785336" y="665160"/>
                    <a:pt x="711241" y="684803"/>
                  </a:cubicBezTo>
                  <a:cubicBezTo>
                    <a:pt x="627097" y="683945"/>
                    <a:pt x="622623" y="679413"/>
                    <a:pt x="582650" y="684803"/>
                  </a:cubicBezTo>
                  <a:cubicBezTo>
                    <a:pt x="537026" y="689127"/>
                    <a:pt x="460280" y="669859"/>
                    <a:pt x="426503" y="684803"/>
                  </a:cubicBezTo>
                  <a:cubicBezTo>
                    <a:pt x="391986" y="695664"/>
                    <a:pt x="307062" y="727689"/>
                    <a:pt x="242801" y="684803"/>
                  </a:cubicBezTo>
                  <a:cubicBezTo>
                    <a:pt x="183306" y="710249"/>
                    <a:pt x="121414" y="645094"/>
                    <a:pt x="77470" y="684803"/>
                  </a:cubicBezTo>
                  <a:cubicBezTo>
                    <a:pt x="35403" y="681493"/>
                    <a:pt x="4322" y="654110"/>
                    <a:pt x="0" y="606858"/>
                  </a:cubicBezTo>
                  <a:cubicBezTo>
                    <a:pt x="-295" y="542445"/>
                    <a:pt x="-2313" y="512078"/>
                    <a:pt x="0" y="430553"/>
                  </a:cubicBezTo>
                  <a:cubicBezTo>
                    <a:pt x="1501" y="344784"/>
                    <a:pt x="1320" y="342663"/>
                    <a:pt x="0" y="270116"/>
                  </a:cubicBezTo>
                  <a:cubicBezTo>
                    <a:pt x="-1346" y="202864"/>
                    <a:pt x="9033" y="131886"/>
                    <a:pt x="0" y="77944"/>
                  </a:cubicBezTo>
                  <a:close/>
                </a:path>
                <a:path w="2910468" h="684803" stroke="0" extrusionOk="0">
                  <a:moveTo>
                    <a:pt x="0" y="77944"/>
                  </a:moveTo>
                  <a:cubicBezTo>
                    <a:pt x="14414" y="26009"/>
                    <a:pt x="49271" y="-1185"/>
                    <a:pt x="77470" y="0"/>
                  </a:cubicBezTo>
                  <a:cubicBezTo>
                    <a:pt x="177766" y="1767"/>
                    <a:pt x="204124" y="-9968"/>
                    <a:pt x="288726" y="0"/>
                  </a:cubicBezTo>
                  <a:cubicBezTo>
                    <a:pt x="355312" y="26087"/>
                    <a:pt x="403900" y="-18128"/>
                    <a:pt x="444873" y="0"/>
                  </a:cubicBezTo>
                  <a:cubicBezTo>
                    <a:pt x="493561" y="3123"/>
                    <a:pt x="501452" y="-4731"/>
                    <a:pt x="545909" y="0"/>
                  </a:cubicBezTo>
                  <a:cubicBezTo>
                    <a:pt x="576085" y="-193"/>
                    <a:pt x="633377" y="3452"/>
                    <a:pt x="702056" y="0"/>
                  </a:cubicBezTo>
                  <a:cubicBezTo>
                    <a:pt x="753801" y="5825"/>
                    <a:pt x="770870" y="-4330"/>
                    <a:pt x="803092" y="0"/>
                  </a:cubicBezTo>
                  <a:cubicBezTo>
                    <a:pt x="840092" y="-7621"/>
                    <a:pt x="991687" y="6869"/>
                    <a:pt x="1041904" y="0"/>
                  </a:cubicBezTo>
                  <a:cubicBezTo>
                    <a:pt x="1089634" y="4579"/>
                    <a:pt x="1127230" y="1740"/>
                    <a:pt x="1170496" y="0"/>
                  </a:cubicBezTo>
                  <a:cubicBezTo>
                    <a:pt x="1219833" y="-39225"/>
                    <a:pt x="1286091" y="-1452"/>
                    <a:pt x="1381753" y="0"/>
                  </a:cubicBezTo>
                  <a:cubicBezTo>
                    <a:pt x="1475448" y="-6414"/>
                    <a:pt x="1480593" y="-4875"/>
                    <a:pt x="1510344" y="0"/>
                  </a:cubicBezTo>
                  <a:cubicBezTo>
                    <a:pt x="1531609" y="-22452"/>
                    <a:pt x="1678741" y="-18972"/>
                    <a:pt x="1749156" y="0"/>
                  </a:cubicBezTo>
                  <a:cubicBezTo>
                    <a:pt x="1821840" y="-8813"/>
                    <a:pt x="1819162" y="465"/>
                    <a:pt x="1877747" y="0"/>
                  </a:cubicBezTo>
                  <a:cubicBezTo>
                    <a:pt x="1929080" y="-27410"/>
                    <a:pt x="2014714" y="10110"/>
                    <a:pt x="2061449" y="0"/>
                  </a:cubicBezTo>
                  <a:cubicBezTo>
                    <a:pt x="2114677" y="-26914"/>
                    <a:pt x="2226277" y="20677"/>
                    <a:pt x="2300262" y="0"/>
                  </a:cubicBezTo>
                  <a:cubicBezTo>
                    <a:pt x="2375097" y="31052"/>
                    <a:pt x="2426218" y="23626"/>
                    <a:pt x="2456408" y="0"/>
                  </a:cubicBezTo>
                  <a:cubicBezTo>
                    <a:pt x="2515116" y="11491"/>
                    <a:pt x="2567666" y="13940"/>
                    <a:pt x="2612555" y="0"/>
                  </a:cubicBezTo>
                  <a:cubicBezTo>
                    <a:pt x="2672172" y="27118"/>
                    <a:pt x="2751988" y="-11532"/>
                    <a:pt x="2832997" y="0"/>
                  </a:cubicBezTo>
                  <a:cubicBezTo>
                    <a:pt x="2873006" y="-11768"/>
                    <a:pt x="2916609" y="19697"/>
                    <a:pt x="2910468" y="77944"/>
                  </a:cubicBezTo>
                  <a:cubicBezTo>
                    <a:pt x="2903420" y="139137"/>
                    <a:pt x="2906687" y="175502"/>
                    <a:pt x="2910468" y="248959"/>
                  </a:cubicBezTo>
                  <a:cubicBezTo>
                    <a:pt x="2915507" y="320675"/>
                    <a:pt x="2919652" y="331387"/>
                    <a:pt x="2910468" y="409397"/>
                  </a:cubicBezTo>
                  <a:cubicBezTo>
                    <a:pt x="2898395" y="486240"/>
                    <a:pt x="2917739" y="511878"/>
                    <a:pt x="2910468" y="606858"/>
                  </a:cubicBezTo>
                  <a:cubicBezTo>
                    <a:pt x="2922957" y="665900"/>
                    <a:pt x="2869041" y="696382"/>
                    <a:pt x="2832997" y="684803"/>
                  </a:cubicBezTo>
                  <a:cubicBezTo>
                    <a:pt x="2763705" y="690805"/>
                    <a:pt x="2724370" y="691327"/>
                    <a:pt x="2649295" y="684803"/>
                  </a:cubicBezTo>
                  <a:cubicBezTo>
                    <a:pt x="2581549" y="677268"/>
                    <a:pt x="2561073" y="689674"/>
                    <a:pt x="2520704" y="684803"/>
                  </a:cubicBezTo>
                  <a:cubicBezTo>
                    <a:pt x="2463427" y="683646"/>
                    <a:pt x="2430490" y="670216"/>
                    <a:pt x="2364558" y="684803"/>
                  </a:cubicBezTo>
                  <a:cubicBezTo>
                    <a:pt x="2313688" y="691811"/>
                    <a:pt x="2207499" y="688950"/>
                    <a:pt x="2153300" y="684803"/>
                  </a:cubicBezTo>
                  <a:cubicBezTo>
                    <a:pt x="2101537" y="684094"/>
                    <a:pt x="2083128" y="672119"/>
                    <a:pt x="2024709" y="684803"/>
                  </a:cubicBezTo>
                  <a:cubicBezTo>
                    <a:pt x="1988467" y="687831"/>
                    <a:pt x="1972153" y="689946"/>
                    <a:pt x="1923673" y="684803"/>
                  </a:cubicBezTo>
                  <a:cubicBezTo>
                    <a:pt x="1901949" y="691587"/>
                    <a:pt x="1800859" y="683286"/>
                    <a:pt x="1739971" y="684803"/>
                  </a:cubicBezTo>
                  <a:cubicBezTo>
                    <a:pt x="1700697" y="688234"/>
                    <a:pt x="1678979" y="683507"/>
                    <a:pt x="1638935" y="684803"/>
                  </a:cubicBezTo>
                  <a:cubicBezTo>
                    <a:pt x="1612053" y="706506"/>
                    <a:pt x="1524823" y="679871"/>
                    <a:pt x="1482788" y="684803"/>
                  </a:cubicBezTo>
                  <a:cubicBezTo>
                    <a:pt x="1441887" y="701770"/>
                    <a:pt x="1388573" y="708002"/>
                    <a:pt x="1354197" y="684803"/>
                  </a:cubicBezTo>
                  <a:cubicBezTo>
                    <a:pt x="1312287" y="670403"/>
                    <a:pt x="1220859" y="683864"/>
                    <a:pt x="1170496" y="684803"/>
                  </a:cubicBezTo>
                  <a:cubicBezTo>
                    <a:pt x="1124802" y="700081"/>
                    <a:pt x="1103439" y="669169"/>
                    <a:pt x="1041904" y="684803"/>
                  </a:cubicBezTo>
                  <a:cubicBezTo>
                    <a:pt x="992615" y="699582"/>
                    <a:pt x="975568" y="683726"/>
                    <a:pt x="940868" y="684803"/>
                  </a:cubicBezTo>
                  <a:cubicBezTo>
                    <a:pt x="913038" y="709078"/>
                    <a:pt x="808144" y="594244"/>
                    <a:pt x="702056" y="684803"/>
                  </a:cubicBezTo>
                  <a:cubicBezTo>
                    <a:pt x="646912" y="677671"/>
                    <a:pt x="515396" y="679455"/>
                    <a:pt x="463243" y="684803"/>
                  </a:cubicBezTo>
                  <a:cubicBezTo>
                    <a:pt x="381632" y="699489"/>
                    <a:pt x="302377" y="680706"/>
                    <a:pt x="251986" y="684803"/>
                  </a:cubicBezTo>
                  <a:cubicBezTo>
                    <a:pt x="198431" y="684603"/>
                    <a:pt x="113388" y="704332"/>
                    <a:pt x="77470" y="684803"/>
                  </a:cubicBezTo>
                  <a:cubicBezTo>
                    <a:pt x="32218" y="680634"/>
                    <a:pt x="-4070" y="647464"/>
                    <a:pt x="0" y="606858"/>
                  </a:cubicBezTo>
                  <a:cubicBezTo>
                    <a:pt x="-3" y="544585"/>
                    <a:pt x="2767" y="508237"/>
                    <a:pt x="0" y="425264"/>
                  </a:cubicBezTo>
                  <a:cubicBezTo>
                    <a:pt x="3661" y="337366"/>
                    <a:pt x="12439" y="296929"/>
                    <a:pt x="0" y="243670"/>
                  </a:cubicBezTo>
                  <a:cubicBezTo>
                    <a:pt x="-2726" y="194162"/>
                    <a:pt x="2880" y="147478"/>
                    <a:pt x="0" y="77944"/>
                  </a:cubicBezTo>
                  <a:close/>
                </a:path>
                <a:path w="2910468" h="684803" fill="none" stroke="0" extrusionOk="0">
                  <a:moveTo>
                    <a:pt x="0" y="77944"/>
                  </a:moveTo>
                  <a:cubicBezTo>
                    <a:pt x="5386" y="36638"/>
                    <a:pt x="31773" y="1120"/>
                    <a:pt x="77470" y="0"/>
                  </a:cubicBezTo>
                  <a:cubicBezTo>
                    <a:pt x="133797" y="7239"/>
                    <a:pt x="164618" y="4253"/>
                    <a:pt x="233616" y="0"/>
                  </a:cubicBezTo>
                  <a:cubicBezTo>
                    <a:pt x="310268" y="-4459"/>
                    <a:pt x="318096" y="-2550"/>
                    <a:pt x="362207" y="0"/>
                  </a:cubicBezTo>
                  <a:cubicBezTo>
                    <a:pt x="416231" y="-37825"/>
                    <a:pt x="521151" y="21280"/>
                    <a:pt x="573464" y="0"/>
                  </a:cubicBezTo>
                  <a:cubicBezTo>
                    <a:pt x="621341" y="3087"/>
                    <a:pt x="702591" y="32445"/>
                    <a:pt x="812277" y="0"/>
                  </a:cubicBezTo>
                  <a:cubicBezTo>
                    <a:pt x="927873" y="-9448"/>
                    <a:pt x="948938" y="-11697"/>
                    <a:pt x="995979" y="0"/>
                  </a:cubicBezTo>
                  <a:cubicBezTo>
                    <a:pt x="1046549" y="29817"/>
                    <a:pt x="1077037" y="18157"/>
                    <a:pt x="1152125" y="0"/>
                  </a:cubicBezTo>
                  <a:cubicBezTo>
                    <a:pt x="1229329" y="-2396"/>
                    <a:pt x="1239135" y="14500"/>
                    <a:pt x="1308272" y="0"/>
                  </a:cubicBezTo>
                  <a:cubicBezTo>
                    <a:pt x="1364866" y="-2338"/>
                    <a:pt x="1409469" y="-4424"/>
                    <a:pt x="1436863" y="0"/>
                  </a:cubicBezTo>
                  <a:cubicBezTo>
                    <a:pt x="1477366" y="2558"/>
                    <a:pt x="1534497" y="8481"/>
                    <a:pt x="1565454" y="0"/>
                  </a:cubicBezTo>
                  <a:cubicBezTo>
                    <a:pt x="1596489" y="18533"/>
                    <a:pt x="1658860" y="8506"/>
                    <a:pt x="1694046" y="0"/>
                  </a:cubicBezTo>
                  <a:cubicBezTo>
                    <a:pt x="1746559" y="-4942"/>
                    <a:pt x="1782906" y="-18639"/>
                    <a:pt x="1822637" y="0"/>
                  </a:cubicBezTo>
                  <a:cubicBezTo>
                    <a:pt x="1870727" y="8664"/>
                    <a:pt x="2010234" y="-4628"/>
                    <a:pt x="2061449" y="0"/>
                  </a:cubicBezTo>
                  <a:cubicBezTo>
                    <a:pt x="2144303" y="-8826"/>
                    <a:pt x="2207481" y="6381"/>
                    <a:pt x="2245151" y="0"/>
                  </a:cubicBezTo>
                  <a:cubicBezTo>
                    <a:pt x="2327766" y="23053"/>
                    <a:pt x="2394092" y="-15604"/>
                    <a:pt x="2483964" y="0"/>
                  </a:cubicBezTo>
                  <a:cubicBezTo>
                    <a:pt x="2587603" y="31539"/>
                    <a:pt x="2691564" y="69549"/>
                    <a:pt x="2832997" y="0"/>
                  </a:cubicBezTo>
                  <a:cubicBezTo>
                    <a:pt x="2869295" y="-22752"/>
                    <a:pt x="2907724" y="23134"/>
                    <a:pt x="2910468" y="77944"/>
                  </a:cubicBezTo>
                  <a:cubicBezTo>
                    <a:pt x="2922256" y="114969"/>
                    <a:pt x="2897374" y="175549"/>
                    <a:pt x="2910468" y="243670"/>
                  </a:cubicBezTo>
                  <a:cubicBezTo>
                    <a:pt x="2915177" y="312047"/>
                    <a:pt x="2894276" y="356847"/>
                    <a:pt x="2910468" y="414686"/>
                  </a:cubicBezTo>
                  <a:cubicBezTo>
                    <a:pt x="2913098" y="475414"/>
                    <a:pt x="2906301" y="556284"/>
                    <a:pt x="2910468" y="606858"/>
                  </a:cubicBezTo>
                  <a:cubicBezTo>
                    <a:pt x="2913604" y="678819"/>
                    <a:pt x="2888126" y="683034"/>
                    <a:pt x="2832997" y="684803"/>
                  </a:cubicBezTo>
                  <a:cubicBezTo>
                    <a:pt x="2785111" y="693567"/>
                    <a:pt x="2719116" y="700809"/>
                    <a:pt x="2676851" y="684803"/>
                  </a:cubicBezTo>
                  <a:cubicBezTo>
                    <a:pt x="2625915" y="687832"/>
                    <a:pt x="2578532" y="691410"/>
                    <a:pt x="2548260" y="684803"/>
                  </a:cubicBezTo>
                  <a:cubicBezTo>
                    <a:pt x="2523416" y="676974"/>
                    <a:pt x="2412405" y="672085"/>
                    <a:pt x="2337002" y="684803"/>
                  </a:cubicBezTo>
                  <a:cubicBezTo>
                    <a:pt x="2272727" y="686000"/>
                    <a:pt x="2250680" y="680261"/>
                    <a:pt x="2180855" y="684803"/>
                  </a:cubicBezTo>
                  <a:cubicBezTo>
                    <a:pt x="2122964" y="691148"/>
                    <a:pt x="2101243" y="686284"/>
                    <a:pt x="2024709" y="684803"/>
                  </a:cubicBezTo>
                  <a:cubicBezTo>
                    <a:pt x="1946051" y="706224"/>
                    <a:pt x="1870439" y="659968"/>
                    <a:pt x="1813452" y="684803"/>
                  </a:cubicBezTo>
                  <a:cubicBezTo>
                    <a:pt x="1756406" y="672887"/>
                    <a:pt x="1684272" y="694332"/>
                    <a:pt x="1574639" y="684803"/>
                  </a:cubicBezTo>
                  <a:cubicBezTo>
                    <a:pt x="1522206" y="693262"/>
                    <a:pt x="1507167" y="684551"/>
                    <a:pt x="1462398" y="684803"/>
                  </a:cubicBezTo>
                  <a:cubicBezTo>
                    <a:pt x="1421535" y="678347"/>
                    <a:pt x="1370188" y="660877"/>
                    <a:pt x="1335827" y="684803"/>
                  </a:cubicBezTo>
                  <a:cubicBezTo>
                    <a:pt x="1307664" y="665747"/>
                    <a:pt x="1220409" y="681360"/>
                    <a:pt x="1152125" y="684803"/>
                  </a:cubicBezTo>
                  <a:cubicBezTo>
                    <a:pt x="1095649" y="686569"/>
                    <a:pt x="1068993" y="706670"/>
                    <a:pt x="1023534" y="684803"/>
                  </a:cubicBezTo>
                  <a:cubicBezTo>
                    <a:pt x="972910" y="675433"/>
                    <a:pt x="948989" y="676674"/>
                    <a:pt x="894943" y="684803"/>
                  </a:cubicBezTo>
                  <a:cubicBezTo>
                    <a:pt x="856440" y="710385"/>
                    <a:pt x="784515" y="670296"/>
                    <a:pt x="711241" y="684803"/>
                  </a:cubicBezTo>
                  <a:cubicBezTo>
                    <a:pt x="626453" y="687202"/>
                    <a:pt x="622713" y="679767"/>
                    <a:pt x="582650" y="684803"/>
                  </a:cubicBezTo>
                  <a:cubicBezTo>
                    <a:pt x="535698" y="703595"/>
                    <a:pt x="453166" y="682992"/>
                    <a:pt x="426503" y="684803"/>
                  </a:cubicBezTo>
                  <a:cubicBezTo>
                    <a:pt x="400646" y="661967"/>
                    <a:pt x="299674" y="700955"/>
                    <a:pt x="242801" y="684803"/>
                  </a:cubicBezTo>
                  <a:cubicBezTo>
                    <a:pt x="196640" y="694351"/>
                    <a:pt x="133896" y="679151"/>
                    <a:pt x="77470" y="684803"/>
                  </a:cubicBezTo>
                  <a:cubicBezTo>
                    <a:pt x="29345" y="691094"/>
                    <a:pt x="-5473" y="669686"/>
                    <a:pt x="0" y="606858"/>
                  </a:cubicBezTo>
                  <a:cubicBezTo>
                    <a:pt x="4085" y="547631"/>
                    <a:pt x="-2111" y="507007"/>
                    <a:pt x="0" y="430553"/>
                  </a:cubicBezTo>
                  <a:cubicBezTo>
                    <a:pt x="1710" y="345281"/>
                    <a:pt x="197" y="341057"/>
                    <a:pt x="0" y="270116"/>
                  </a:cubicBezTo>
                  <a:cubicBezTo>
                    <a:pt x="-2286" y="191107"/>
                    <a:pt x="12067" y="121601"/>
                    <a:pt x="0" y="77944"/>
                  </a:cubicBezTo>
                  <a:close/>
                </a:path>
                <a:path w="2910468" h="684803" fill="none" stroke="0" extrusionOk="0">
                  <a:moveTo>
                    <a:pt x="0" y="77944"/>
                  </a:moveTo>
                  <a:cubicBezTo>
                    <a:pt x="5934" y="49035"/>
                    <a:pt x="30720" y="-1626"/>
                    <a:pt x="77470" y="0"/>
                  </a:cubicBezTo>
                  <a:cubicBezTo>
                    <a:pt x="139186" y="3830"/>
                    <a:pt x="159314" y="7838"/>
                    <a:pt x="233616" y="0"/>
                  </a:cubicBezTo>
                  <a:cubicBezTo>
                    <a:pt x="308348" y="-5148"/>
                    <a:pt x="316388" y="-3067"/>
                    <a:pt x="362207" y="0"/>
                  </a:cubicBezTo>
                  <a:cubicBezTo>
                    <a:pt x="405866" y="9450"/>
                    <a:pt x="521139" y="-4335"/>
                    <a:pt x="573464" y="0"/>
                  </a:cubicBezTo>
                  <a:cubicBezTo>
                    <a:pt x="629904" y="-18305"/>
                    <a:pt x="700249" y="77132"/>
                    <a:pt x="812277" y="0"/>
                  </a:cubicBezTo>
                  <a:cubicBezTo>
                    <a:pt x="931739" y="-16904"/>
                    <a:pt x="950337" y="-16962"/>
                    <a:pt x="995979" y="0"/>
                  </a:cubicBezTo>
                  <a:cubicBezTo>
                    <a:pt x="1027280" y="-2518"/>
                    <a:pt x="1109584" y="7517"/>
                    <a:pt x="1152125" y="0"/>
                  </a:cubicBezTo>
                  <a:cubicBezTo>
                    <a:pt x="1225798" y="6301"/>
                    <a:pt x="1238640" y="3830"/>
                    <a:pt x="1308272" y="0"/>
                  </a:cubicBezTo>
                  <a:cubicBezTo>
                    <a:pt x="1377545" y="-4499"/>
                    <a:pt x="1399651" y="-703"/>
                    <a:pt x="1436863" y="0"/>
                  </a:cubicBezTo>
                  <a:cubicBezTo>
                    <a:pt x="1473477" y="12870"/>
                    <a:pt x="1543503" y="12831"/>
                    <a:pt x="1565454" y="0"/>
                  </a:cubicBezTo>
                  <a:cubicBezTo>
                    <a:pt x="1593282" y="-3977"/>
                    <a:pt x="1653769" y="13286"/>
                    <a:pt x="1694046" y="0"/>
                  </a:cubicBezTo>
                  <a:cubicBezTo>
                    <a:pt x="1736509" y="3822"/>
                    <a:pt x="1784676" y="-4757"/>
                    <a:pt x="1822637" y="0"/>
                  </a:cubicBezTo>
                  <a:cubicBezTo>
                    <a:pt x="1873159" y="16781"/>
                    <a:pt x="1997614" y="-7499"/>
                    <a:pt x="2061449" y="0"/>
                  </a:cubicBezTo>
                  <a:cubicBezTo>
                    <a:pt x="2142748" y="-38403"/>
                    <a:pt x="2183186" y="-19947"/>
                    <a:pt x="2245151" y="0"/>
                  </a:cubicBezTo>
                  <a:cubicBezTo>
                    <a:pt x="2313867" y="-16127"/>
                    <a:pt x="2371534" y="21748"/>
                    <a:pt x="2483964" y="0"/>
                  </a:cubicBezTo>
                  <a:cubicBezTo>
                    <a:pt x="2610829" y="8033"/>
                    <a:pt x="2667933" y="-17718"/>
                    <a:pt x="2832997" y="0"/>
                  </a:cubicBezTo>
                  <a:cubicBezTo>
                    <a:pt x="2874283" y="-9261"/>
                    <a:pt x="2909062" y="32183"/>
                    <a:pt x="2910468" y="77944"/>
                  </a:cubicBezTo>
                  <a:cubicBezTo>
                    <a:pt x="2918945" y="118199"/>
                    <a:pt x="2911364" y="190902"/>
                    <a:pt x="2910468" y="243670"/>
                  </a:cubicBezTo>
                  <a:cubicBezTo>
                    <a:pt x="2910878" y="306625"/>
                    <a:pt x="2912536" y="344846"/>
                    <a:pt x="2910468" y="414686"/>
                  </a:cubicBezTo>
                  <a:cubicBezTo>
                    <a:pt x="2924947" y="467551"/>
                    <a:pt x="2902058" y="542636"/>
                    <a:pt x="2910468" y="606858"/>
                  </a:cubicBezTo>
                  <a:cubicBezTo>
                    <a:pt x="2905372" y="666575"/>
                    <a:pt x="2868514" y="695128"/>
                    <a:pt x="2832997" y="684803"/>
                  </a:cubicBezTo>
                  <a:cubicBezTo>
                    <a:pt x="2780777" y="674325"/>
                    <a:pt x="2728537" y="675403"/>
                    <a:pt x="2676851" y="684803"/>
                  </a:cubicBezTo>
                  <a:cubicBezTo>
                    <a:pt x="2630671" y="667709"/>
                    <a:pt x="2574853" y="684424"/>
                    <a:pt x="2548260" y="684803"/>
                  </a:cubicBezTo>
                  <a:cubicBezTo>
                    <a:pt x="2521407" y="708660"/>
                    <a:pt x="2402957" y="663449"/>
                    <a:pt x="2337002" y="684803"/>
                  </a:cubicBezTo>
                  <a:cubicBezTo>
                    <a:pt x="2253292" y="682537"/>
                    <a:pt x="2242830" y="693526"/>
                    <a:pt x="2180855" y="684803"/>
                  </a:cubicBezTo>
                  <a:cubicBezTo>
                    <a:pt x="2121652" y="687865"/>
                    <a:pt x="2096921" y="669162"/>
                    <a:pt x="2024709" y="684803"/>
                  </a:cubicBezTo>
                  <a:cubicBezTo>
                    <a:pt x="1953870" y="646084"/>
                    <a:pt x="1873557" y="655368"/>
                    <a:pt x="1813452" y="684803"/>
                  </a:cubicBezTo>
                  <a:cubicBezTo>
                    <a:pt x="1751747" y="692788"/>
                    <a:pt x="1677193" y="687135"/>
                    <a:pt x="1574639" y="684803"/>
                  </a:cubicBezTo>
                  <a:cubicBezTo>
                    <a:pt x="1521487" y="679590"/>
                    <a:pt x="1479154" y="702655"/>
                    <a:pt x="1450457" y="684803"/>
                  </a:cubicBezTo>
                  <a:cubicBezTo>
                    <a:pt x="1419472" y="671066"/>
                    <a:pt x="1392774" y="677088"/>
                    <a:pt x="1335827" y="684803"/>
                  </a:cubicBezTo>
                  <a:cubicBezTo>
                    <a:pt x="1257021" y="670988"/>
                    <a:pt x="1227506" y="698677"/>
                    <a:pt x="1152125" y="684803"/>
                  </a:cubicBezTo>
                  <a:cubicBezTo>
                    <a:pt x="1094799" y="685828"/>
                    <a:pt x="1066324" y="679269"/>
                    <a:pt x="1023534" y="684803"/>
                  </a:cubicBezTo>
                  <a:cubicBezTo>
                    <a:pt x="975454" y="705844"/>
                    <a:pt x="956306" y="697463"/>
                    <a:pt x="894943" y="684803"/>
                  </a:cubicBezTo>
                  <a:cubicBezTo>
                    <a:pt x="837291" y="677720"/>
                    <a:pt x="789332" y="664385"/>
                    <a:pt x="711241" y="684803"/>
                  </a:cubicBezTo>
                  <a:cubicBezTo>
                    <a:pt x="626403" y="684243"/>
                    <a:pt x="622846" y="680405"/>
                    <a:pt x="582650" y="684803"/>
                  </a:cubicBezTo>
                  <a:cubicBezTo>
                    <a:pt x="544026" y="689492"/>
                    <a:pt x="449420" y="662032"/>
                    <a:pt x="426503" y="684803"/>
                  </a:cubicBezTo>
                  <a:cubicBezTo>
                    <a:pt x="397870" y="703366"/>
                    <a:pt x="304449" y="714816"/>
                    <a:pt x="242801" y="684803"/>
                  </a:cubicBezTo>
                  <a:cubicBezTo>
                    <a:pt x="181289" y="706373"/>
                    <a:pt x="119930" y="642522"/>
                    <a:pt x="77470" y="684803"/>
                  </a:cubicBezTo>
                  <a:cubicBezTo>
                    <a:pt x="42110" y="686875"/>
                    <a:pt x="1148" y="663106"/>
                    <a:pt x="0" y="606858"/>
                  </a:cubicBezTo>
                  <a:cubicBezTo>
                    <a:pt x="912" y="544013"/>
                    <a:pt x="-5558" y="509938"/>
                    <a:pt x="0" y="430553"/>
                  </a:cubicBezTo>
                  <a:cubicBezTo>
                    <a:pt x="1884" y="345146"/>
                    <a:pt x="772" y="342114"/>
                    <a:pt x="0" y="270116"/>
                  </a:cubicBezTo>
                  <a:cubicBezTo>
                    <a:pt x="-208" y="198750"/>
                    <a:pt x="10817" y="144098"/>
                    <a:pt x="0" y="77944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19050">
              <a:solidFill>
                <a:schemeClr val="tx1"/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4236762247">
                    <a:custGeom>
                      <a:avLst/>
                      <a:gdLst>
                        <a:gd name="connsiteX0" fmla="*/ 0 w 8964293"/>
                        <a:gd name="connsiteY0" fmla="*/ 77944 h 684803"/>
                        <a:gd name="connsiteX1" fmla="*/ 238609 w 8964293"/>
                        <a:gd name="connsiteY1" fmla="*/ 0 h 684803"/>
                        <a:gd name="connsiteX2" fmla="*/ 719543 w 8964293"/>
                        <a:gd name="connsiteY2" fmla="*/ 0 h 684803"/>
                        <a:gd name="connsiteX3" fmla="*/ 1115606 w 8964293"/>
                        <a:gd name="connsiteY3" fmla="*/ 0 h 684803"/>
                        <a:gd name="connsiteX4" fmla="*/ 1766282 w 8964293"/>
                        <a:gd name="connsiteY4" fmla="*/ 0 h 684803"/>
                        <a:gd name="connsiteX5" fmla="*/ 2501829 w 8964293"/>
                        <a:gd name="connsiteY5" fmla="*/ 0 h 684803"/>
                        <a:gd name="connsiteX6" fmla="*/ 3067634 w 8964293"/>
                        <a:gd name="connsiteY6" fmla="*/ 0 h 684803"/>
                        <a:gd name="connsiteX7" fmla="*/ 3548567 w 8964293"/>
                        <a:gd name="connsiteY7" fmla="*/ 0 h 684803"/>
                        <a:gd name="connsiteX8" fmla="*/ 4029502 w 8964293"/>
                        <a:gd name="connsiteY8" fmla="*/ 0 h 684803"/>
                        <a:gd name="connsiteX9" fmla="*/ 4425566 w 8964293"/>
                        <a:gd name="connsiteY9" fmla="*/ 0 h 684803"/>
                        <a:gd name="connsiteX10" fmla="*/ 4821629 w 8964293"/>
                        <a:gd name="connsiteY10" fmla="*/ 0 h 684803"/>
                        <a:gd name="connsiteX11" fmla="*/ 5217693 w 8964293"/>
                        <a:gd name="connsiteY11" fmla="*/ 0 h 684803"/>
                        <a:gd name="connsiteX12" fmla="*/ 5613756 w 8964293"/>
                        <a:gd name="connsiteY12" fmla="*/ 0 h 684803"/>
                        <a:gd name="connsiteX13" fmla="*/ 6349302 w 8964293"/>
                        <a:gd name="connsiteY13" fmla="*/ 0 h 684803"/>
                        <a:gd name="connsiteX14" fmla="*/ 6915107 w 8964293"/>
                        <a:gd name="connsiteY14" fmla="*/ 0 h 684803"/>
                        <a:gd name="connsiteX15" fmla="*/ 7650654 w 8964293"/>
                        <a:gd name="connsiteY15" fmla="*/ 0 h 684803"/>
                        <a:gd name="connsiteX16" fmla="*/ 8725683 w 8964293"/>
                        <a:gd name="connsiteY16" fmla="*/ 0 h 684803"/>
                        <a:gd name="connsiteX17" fmla="*/ 8964293 w 8964293"/>
                        <a:gd name="connsiteY17" fmla="*/ 77944 h 684803"/>
                        <a:gd name="connsiteX18" fmla="*/ 8964293 w 8964293"/>
                        <a:gd name="connsiteY18" fmla="*/ 243670 h 684803"/>
                        <a:gd name="connsiteX19" fmla="*/ 8964293 w 8964293"/>
                        <a:gd name="connsiteY19" fmla="*/ 414686 h 684803"/>
                        <a:gd name="connsiteX20" fmla="*/ 8964293 w 8964293"/>
                        <a:gd name="connsiteY20" fmla="*/ 606858 h 684803"/>
                        <a:gd name="connsiteX21" fmla="*/ 8725683 w 8964293"/>
                        <a:gd name="connsiteY21" fmla="*/ 684803 h 684803"/>
                        <a:gd name="connsiteX22" fmla="*/ 8244749 w 8964293"/>
                        <a:gd name="connsiteY22" fmla="*/ 684803 h 684803"/>
                        <a:gd name="connsiteX23" fmla="*/ 7848686 w 8964293"/>
                        <a:gd name="connsiteY23" fmla="*/ 684803 h 684803"/>
                        <a:gd name="connsiteX24" fmla="*/ 7198010 w 8964293"/>
                        <a:gd name="connsiteY24" fmla="*/ 684803 h 684803"/>
                        <a:gd name="connsiteX25" fmla="*/ 6717075 w 8964293"/>
                        <a:gd name="connsiteY25" fmla="*/ 684803 h 684803"/>
                        <a:gd name="connsiteX26" fmla="*/ 6236142 w 8964293"/>
                        <a:gd name="connsiteY26" fmla="*/ 684803 h 684803"/>
                        <a:gd name="connsiteX27" fmla="*/ 5585465 w 8964293"/>
                        <a:gd name="connsiteY27" fmla="*/ 684803 h 684803"/>
                        <a:gd name="connsiteX28" fmla="*/ 4849919 w 8964293"/>
                        <a:gd name="connsiteY28" fmla="*/ 684803 h 684803"/>
                        <a:gd name="connsiteX29" fmla="*/ 4467435 w 8964293"/>
                        <a:gd name="connsiteY29" fmla="*/ 684803 h 684803"/>
                        <a:gd name="connsiteX30" fmla="*/ 4114373 w 8964293"/>
                        <a:gd name="connsiteY30" fmla="*/ 684803 h 684803"/>
                        <a:gd name="connsiteX31" fmla="*/ 3548567 w 8964293"/>
                        <a:gd name="connsiteY31" fmla="*/ 684803 h 684803"/>
                        <a:gd name="connsiteX32" fmla="*/ 3152504 w 8964293"/>
                        <a:gd name="connsiteY32" fmla="*/ 684803 h 684803"/>
                        <a:gd name="connsiteX33" fmla="*/ 2756441 w 8964293"/>
                        <a:gd name="connsiteY33" fmla="*/ 684803 h 684803"/>
                        <a:gd name="connsiteX34" fmla="*/ 2190636 w 8964293"/>
                        <a:gd name="connsiteY34" fmla="*/ 684803 h 684803"/>
                        <a:gd name="connsiteX35" fmla="*/ 1794573 w 8964293"/>
                        <a:gd name="connsiteY35" fmla="*/ 684803 h 684803"/>
                        <a:gd name="connsiteX36" fmla="*/ 1313638 w 8964293"/>
                        <a:gd name="connsiteY36" fmla="*/ 684803 h 684803"/>
                        <a:gd name="connsiteX37" fmla="*/ 747833 w 8964293"/>
                        <a:gd name="connsiteY37" fmla="*/ 684803 h 684803"/>
                        <a:gd name="connsiteX38" fmla="*/ 238609 w 8964293"/>
                        <a:gd name="connsiteY38" fmla="*/ 684803 h 684803"/>
                        <a:gd name="connsiteX39" fmla="*/ 0 w 8964293"/>
                        <a:gd name="connsiteY39" fmla="*/ 606858 h 684803"/>
                        <a:gd name="connsiteX40" fmla="*/ 0 w 8964293"/>
                        <a:gd name="connsiteY40" fmla="*/ 430553 h 684803"/>
                        <a:gd name="connsiteX41" fmla="*/ 0 w 8964293"/>
                        <a:gd name="connsiteY41" fmla="*/ 270116 h 684803"/>
                        <a:gd name="connsiteX42" fmla="*/ 0 w 8964293"/>
                        <a:gd name="connsiteY42" fmla="*/ 77944 h 684803"/>
                        <a:gd name="connsiteX0" fmla="*/ 0 w 8964293"/>
                        <a:gd name="connsiteY0" fmla="*/ 77944 h 684803"/>
                        <a:gd name="connsiteX1" fmla="*/ 238609 w 8964293"/>
                        <a:gd name="connsiteY1" fmla="*/ 0 h 684803"/>
                        <a:gd name="connsiteX2" fmla="*/ 889284 w 8964293"/>
                        <a:gd name="connsiteY2" fmla="*/ 0 h 684803"/>
                        <a:gd name="connsiteX3" fmla="*/ 1370219 w 8964293"/>
                        <a:gd name="connsiteY3" fmla="*/ 0 h 684803"/>
                        <a:gd name="connsiteX4" fmla="*/ 1681411 w 8964293"/>
                        <a:gd name="connsiteY4" fmla="*/ 0 h 684803"/>
                        <a:gd name="connsiteX5" fmla="*/ 2162346 w 8964293"/>
                        <a:gd name="connsiteY5" fmla="*/ 0 h 684803"/>
                        <a:gd name="connsiteX6" fmla="*/ 2473538 w 8964293"/>
                        <a:gd name="connsiteY6" fmla="*/ 0 h 684803"/>
                        <a:gd name="connsiteX7" fmla="*/ 3209085 w 8964293"/>
                        <a:gd name="connsiteY7" fmla="*/ 0 h 684803"/>
                        <a:gd name="connsiteX8" fmla="*/ 3605149 w 8964293"/>
                        <a:gd name="connsiteY8" fmla="*/ 0 h 684803"/>
                        <a:gd name="connsiteX9" fmla="*/ 4255824 w 8964293"/>
                        <a:gd name="connsiteY9" fmla="*/ 0 h 684803"/>
                        <a:gd name="connsiteX10" fmla="*/ 4651888 w 8964293"/>
                        <a:gd name="connsiteY10" fmla="*/ 0 h 684803"/>
                        <a:gd name="connsiteX11" fmla="*/ 5387434 w 8964293"/>
                        <a:gd name="connsiteY11" fmla="*/ 0 h 684803"/>
                        <a:gd name="connsiteX12" fmla="*/ 5783497 w 8964293"/>
                        <a:gd name="connsiteY12" fmla="*/ 0 h 684803"/>
                        <a:gd name="connsiteX13" fmla="*/ 6349302 w 8964293"/>
                        <a:gd name="connsiteY13" fmla="*/ 0 h 684803"/>
                        <a:gd name="connsiteX14" fmla="*/ 7084849 w 8964293"/>
                        <a:gd name="connsiteY14" fmla="*/ 0 h 684803"/>
                        <a:gd name="connsiteX15" fmla="*/ 7565783 w 8964293"/>
                        <a:gd name="connsiteY15" fmla="*/ 0 h 684803"/>
                        <a:gd name="connsiteX16" fmla="*/ 8046717 w 8964293"/>
                        <a:gd name="connsiteY16" fmla="*/ 0 h 684803"/>
                        <a:gd name="connsiteX17" fmla="*/ 8725683 w 8964293"/>
                        <a:gd name="connsiteY17" fmla="*/ 0 h 684803"/>
                        <a:gd name="connsiteX18" fmla="*/ 8964293 w 8964293"/>
                        <a:gd name="connsiteY18" fmla="*/ 77944 h 684803"/>
                        <a:gd name="connsiteX19" fmla="*/ 8964293 w 8964293"/>
                        <a:gd name="connsiteY19" fmla="*/ 248959 h 684803"/>
                        <a:gd name="connsiteX20" fmla="*/ 8964293 w 8964293"/>
                        <a:gd name="connsiteY20" fmla="*/ 409397 h 684803"/>
                        <a:gd name="connsiteX21" fmla="*/ 8964293 w 8964293"/>
                        <a:gd name="connsiteY21" fmla="*/ 606858 h 684803"/>
                        <a:gd name="connsiteX22" fmla="*/ 8725683 w 8964293"/>
                        <a:gd name="connsiteY22" fmla="*/ 684803 h 684803"/>
                        <a:gd name="connsiteX23" fmla="*/ 8159878 w 8964293"/>
                        <a:gd name="connsiteY23" fmla="*/ 684803 h 684803"/>
                        <a:gd name="connsiteX24" fmla="*/ 7763814 w 8964293"/>
                        <a:gd name="connsiteY24" fmla="*/ 684803 h 684803"/>
                        <a:gd name="connsiteX25" fmla="*/ 7282881 w 8964293"/>
                        <a:gd name="connsiteY25" fmla="*/ 684803 h 684803"/>
                        <a:gd name="connsiteX26" fmla="*/ 6632205 w 8964293"/>
                        <a:gd name="connsiteY26" fmla="*/ 684803 h 684803"/>
                        <a:gd name="connsiteX27" fmla="*/ 6236142 w 8964293"/>
                        <a:gd name="connsiteY27" fmla="*/ 684803 h 684803"/>
                        <a:gd name="connsiteX28" fmla="*/ 5924948 w 8964293"/>
                        <a:gd name="connsiteY28" fmla="*/ 684803 h 684803"/>
                        <a:gd name="connsiteX29" fmla="*/ 5359143 w 8964293"/>
                        <a:gd name="connsiteY29" fmla="*/ 684803 h 684803"/>
                        <a:gd name="connsiteX30" fmla="*/ 5047951 w 8964293"/>
                        <a:gd name="connsiteY30" fmla="*/ 684803 h 684803"/>
                        <a:gd name="connsiteX31" fmla="*/ 4567016 w 8964293"/>
                        <a:gd name="connsiteY31" fmla="*/ 684803 h 684803"/>
                        <a:gd name="connsiteX32" fmla="*/ 4170953 w 8964293"/>
                        <a:gd name="connsiteY32" fmla="*/ 684803 h 684803"/>
                        <a:gd name="connsiteX33" fmla="*/ 3605149 w 8964293"/>
                        <a:gd name="connsiteY33" fmla="*/ 684803 h 684803"/>
                        <a:gd name="connsiteX34" fmla="*/ 3209085 w 8964293"/>
                        <a:gd name="connsiteY34" fmla="*/ 684803 h 684803"/>
                        <a:gd name="connsiteX35" fmla="*/ 2897892 w 8964293"/>
                        <a:gd name="connsiteY35" fmla="*/ 684803 h 684803"/>
                        <a:gd name="connsiteX36" fmla="*/ 2162346 w 8964293"/>
                        <a:gd name="connsiteY36" fmla="*/ 684803 h 684803"/>
                        <a:gd name="connsiteX37" fmla="*/ 1426799 w 8964293"/>
                        <a:gd name="connsiteY37" fmla="*/ 684803 h 684803"/>
                        <a:gd name="connsiteX38" fmla="*/ 776124 w 8964293"/>
                        <a:gd name="connsiteY38" fmla="*/ 684803 h 684803"/>
                        <a:gd name="connsiteX39" fmla="*/ 238609 w 8964293"/>
                        <a:gd name="connsiteY39" fmla="*/ 684803 h 684803"/>
                        <a:gd name="connsiteX40" fmla="*/ 0 w 8964293"/>
                        <a:gd name="connsiteY40" fmla="*/ 606858 h 684803"/>
                        <a:gd name="connsiteX41" fmla="*/ 0 w 8964293"/>
                        <a:gd name="connsiteY41" fmla="*/ 425264 h 684803"/>
                        <a:gd name="connsiteX42" fmla="*/ 0 w 8964293"/>
                        <a:gd name="connsiteY42" fmla="*/ 243670 h 684803"/>
                        <a:gd name="connsiteX43" fmla="*/ 0 w 8964293"/>
                        <a:gd name="connsiteY43" fmla="*/ 77944 h 68480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</a:cxnLst>
                      <a:rect l="l" t="t" r="r" b="b"/>
                      <a:pathLst>
                        <a:path w="8964293" h="684803" fill="none" extrusionOk="0">
                          <a:moveTo>
                            <a:pt x="0" y="77944"/>
                          </a:moveTo>
                          <a:cubicBezTo>
                            <a:pt x="3059" y="41886"/>
                            <a:pt x="87091" y="-1522"/>
                            <a:pt x="238609" y="0"/>
                          </a:cubicBezTo>
                          <a:cubicBezTo>
                            <a:pt x="415914" y="888"/>
                            <a:pt x="484963" y="7821"/>
                            <a:pt x="719543" y="0"/>
                          </a:cubicBezTo>
                          <a:cubicBezTo>
                            <a:pt x="944809" y="-6876"/>
                            <a:pt x="973489" y="-3036"/>
                            <a:pt x="1115606" y="0"/>
                          </a:cubicBezTo>
                          <a:cubicBezTo>
                            <a:pt x="1247988" y="11905"/>
                            <a:pt x="1612397" y="-6867"/>
                            <a:pt x="1766282" y="0"/>
                          </a:cubicBezTo>
                          <a:cubicBezTo>
                            <a:pt x="1931994" y="-35860"/>
                            <a:pt x="2158489" y="56998"/>
                            <a:pt x="2501829" y="0"/>
                          </a:cubicBezTo>
                          <a:cubicBezTo>
                            <a:pt x="2859513" y="-16021"/>
                            <a:pt x="2920179" y="-16516"/>
                            <a:pt x="3067634" y="0"/>
                          </a:cubicBezTo>
                          <a:cubicBezTo>
                            <a:pt x="3210456" y="921"/>
                            <a:pt x="3332991" y="-1512"/>
                            <a:pt x="3548567" y="0"/>
                          </a:cubicBezTo>
                          <a:cubicBezTo>
                            <a:pt x="3777728" y="4877"/>
                            <a:pt x="3815660" y="3449"/>
                            <a:pt x="4029502" y="0"/>
                          </a:cubicBezTo>
                          <a:cubicBezTo>
                            <a:pt x="4241655" y="-6033"/>
                            <a:pt x="4314023" y="-526"/>
                            <a:pt x="4425566" y="0"/>
                          </a:cubicBezTo>
                          <a:cubicBezTo>
                            <a:pt x="4551187" y="14380"/>
                            <a:pt x="4741730" y="15098"/>
                            <a:pt x="4821629" y="0"/>
                          </a:cubicBezTo>
                          <a:cubicBezTo>
                            <a:pt x="4911322" y="-6374"/>
                            <a:pt x="5091204" y="4819"/>
                            <a:pt x="5217693" y="0"/>
                          </a:cubicBezTo>
                          <a:cubicBezTo>
                            <a:pt x="5334213" y="1481"/>
                            <a:pt x="5484756" y="1825"/>
                            <a:pt x="5613756" y="0"/>
                          </a:cubicBezTo>
                          <a:cubicBezTo>
                            <a:pt x="5747080" y="25909"/>
                            <a:pt x="6131586" y="-4931"/>
                            <a:pt x="6349302" y="0"/>
                          </a:cubicBezTo>
                          <a:cubicBezTo>
                            <a:pt x="6568923" y="-38144"/>
                            <a:pt x="6724228" y="-23699"/>
                            <a:pt x="6915107" y="0"/>
                          </a:cubicBezTo>
                          <a:cubicBezTo>
                            <a:pt x="7110287" y="-8802"/>
                            <a:pt x="7310597" y="22762"/>
                            <a:pt x="7650654" y="0"/>
                          </a:cubicBezTo>
                          <a:cubicBezTo>
                            <a:pt x="8024107" y="11482"/>
                            <a:pt x="8212432" y="-23683"/>
                            <a:pt x="8725683" y="0"/>
                          </a:cubicBezTo>
                          <a:cubicBezTo>
                            <a:pt x="8857866" y="-7846"/>
                            <a:pt x="8963859" y="30735"/>
                            <a:pt x="8964293" y="77944"/>
                          </a:cubicBezTo>
                          <a:cubicBezTo>
                            <a:pt x="8986518" y="114019"/>
                            <a:pt x="8959143" y="187790"/>
                            <a:pt x="8964293" y="243670"/>
                          </a:cubicBezTo>
                          <a:cubicBezTo>
                            <a:pt x="8976486" y="299841"/>
                            <a:pt x="8942943" y="342629"/>
                            <a:pt x="8964293" y="414686"/>
                          </a:cubicBezTo>
                          <a:cubicBezTo>
                            <a:pt x="8995282" y="473090"/>
                            <a:pt x="8947824" y="550595"/>
                            <a:pt x="8964293" y="606858"/>
                          </a:cubicBezTo>
                          <a:cubicBezTo>
                            <a:pt x="8948276" y="661374"/>
                            <a:pt x="8849129" y="700371"/>
                            <a:pt x="8725683" y="684803"/>
                          </a:cubicBezTo>
                          <a:cubicBezTo>
                            <a:pt x="8583550" y="676175"/>
                            <a:pt x="8387278" y="679461"/>
                            <a:pt x="8244749" y="684803"/>
                          </a:cubicBezTo>
                          <a:cubicBezTo>
                            <a:pt x="8098659" y="671347"/>
                            <a:pt x="7930666" y="688236"/>
                            <a:pt x="7848686" y="684803"/>
                          </a:cubicBezTo>
                          <a:cubicBezTo>
                            <a:pt x="7760505" y="703953"/>
                            <a:pt x="7431721" y="665681"/>
                            <a:pt x="7198010" y="684803"/>
                          </a:cubicBezTo>
                          <a:cubicBezTo>
                            <a:pt x="6937625" y="683411"/>
                            <a:pt x="6908544" y="690760"/>
                            <a:pt x="6717075" y="684803"/>
                          </a:cubicBezTo>
                          <a:cubicBezTo>
                            <a:pt x="6532304" y="687497"/>
                            <a:pt x="6463823" y="669148"/>
                            <a:pt x="6236142" y="684803"/>
                          </a:cubicBezTo>
                          <a:cubicBezTo>
                            <a:pt x="5996157" y="658159"/>
                            <a:pt x="5749917" y="665384"/>
                            <a:pt x="5585465" y="684803"/>
                          </a:cubicBezTo>
                          <a:cubicBezTo>
                            <a:pt x="5411400" y="705754"/>
                            <a:pt x="5153111" y="694781"/>
                            <a:pt x="4849919" y="684803"/>
                          </a:cubicBezTo>
                          <a:cubicBezTo>
                            <a:pt x="4684960" y="683379"/>
                            <a:pt x="4549169" y="703527"/>
                            <a:pt x="4467435" y="684803"/>
                          </a:cubicBezTo>
                          <a:cubicBezTo>
                            <a:pt x="4385701" y="666079"/>
                            <a:pt x="4289148" y="676199"/>
                            <a:pt x="4114373" y="684803"/>
                          </a:cubicBezTo>
                          <a:cubicBezTo>
                            <a:pt x="3849257" y="659231"/>
                            <a:pt x="3788807" y="711812"/>
                            <a:pt x="3548567" y="684803"/>
                          </a:cubicBezTo>
                          <a:cubicBezTo>
                            <a:pt x="3387918" y="689513"/>
                            <a:pt x="3277850" y="673947"/>
                            <a:pt x="3152504" y="684803"/>
                          </a:cubicBezTo>
                          <a:cubicBezTo>
                            <a:pt x="3012711" y="708922"/>
                            <a:pt x="2935154" y="700703"/>
                            <a:pt x="2756441" y="684803"/>
                          </a:cubicBezTo>
                          <a:cubicBezTo>
                            <a:pt x="2566983" y="675268"/>
                            <a:pt x="2434788" y="662283"/>
                            <a:pt x="2190636" y="684803"/>
                          </a:cubicBezTo>
                          <a:cubicBezTo>
                            <a:pt x="1930729" y="683482"/>
                            <a:pt x="1916549" y="680524"/>
                            <a:pt x="1794573" y="684803"/>
                          </a:cubicBezTo>
                          <a:cubicBezTo>
                            <a:pt x="1674508" y="690396"/>
                            <a:pt x="1396671" y="665954"/>
                            <a:pt x="1313638" y="684803"/>
                          </a:cubicBezTo>
                          <a:cubicBezTo>
                            <a:pt x="1216173" y="697542"/>
                            <a:pt x="923618" y="718458"/>
                            <a:pt x="747833" y="684803"/>
                          </a:cubicBezTo>
                          <a:cubicBezTo>
                            <a:pt x="561540" y="708220"/>
                            <a:pt x="391604" y="639766"/>
                            <a:pt x="238609" y="684803"/>
                          </a:cubicBezTo>
                          <a:cubicBezTo>
                            <a:pt x="113346" y="684939"/>
                            <a:pt x="-268" y="658926"/>
                            <a:pt x="0" y="606858"/>
                          </a:cubicBezTo>
                          <a:cubicBezTo>
                            <a:pt x="7803" y="541309"/>
                            <a:pt x="-6229" y="514380"/>
                            <a:pt x="0" y="430553"/>
                          </a:cubicBezTo>
                          <a:cubicBezTo>
                            <a:pt x="5337" y="345172"/>
                            <a:pt x="2579" y="342187"/>
                            <a:pt x="0" y="270116"/>
                          </a:cubicBezTo>
                          <a:cubicBezTo>
                            <a:pt x="10767" y="193565"/>
                            <a:pt x="17293" y="133086"/>
                            <a:pt x="0" y="77944"/>
                          </a:cubicBezTo>
                          <a:close/>
                        </a:path>
                        <a:path w="8964293" h="684803" stroke="0" extrusionOk="0">
                          <a:moveTo>
                            <a:pt x="0" y="77944"/>
                          </a:moveTo>
                          <a:cubicBezTo>
                            <a:pt x="30466" y="30149"/>
                            <a:pt x="141470" y="1248"/>
                            <a:pt x="238609" y="0"/>
                          </a:cubicBezTo>
                          <a:cubicBezTo>
                            <a:pt x="534563" y="205"/>
                            <a:pt x="660413" y="-12931"/>
                            <a:pt x="889284" y="0"/>
                          </a:cubicBezTo>
                          <a:cubicBezTo>
                            <a:pt x="1101234" y="28192"/>
                            <a:pt x="1248607" y="-26022"/>
                            <a:pt x="1370219" y="0"/>
                          </a:cubicBezTo>
                          <a:cubicBezTo>
                            <a:pt x="1485899" y="80"/>
                            <a:pt x="1608071" y="1869"/>
                            <a:pt x="1681411" y="0"/>
                          </a:cubicBezTo>
                          <a:cubicBezTo>
                            <a:pt x="1751305" y="5421"/>
                            <a:pt x="1969991" y="11958"/>
                            <a:pt x="2162346" y="0"/>
                          </a:cubicBezTo>
                          <a:cubicBezTo>
                            <a:pt x="2322476" y="5166"/>
                            <a:pt x="2375634" y="-3333"/>
                            <a:pt x="2473538" y="0"/>
                          </a:cubicBezTo>
                          <a:cubicBezTo>
                            <a:pt x="2578045" y="-6873"/>
                            <a:pt x="3062189" y="5185"/>
                            <a:pt x="3209085" y="0"/>
                          </a:cubicBezTo>
                          <a:cubicBezTo>
                            <a:pt x="3361103" y="4009"/>
                            <a:pt x="3459913" y="12"/>
                            <a:pt x="3605149" y="0"/>
                          </a:cubicBezTo>
                          <a:cubicBezTo>
                            <a:pt x="3783090" y="-43846"/>
                            <a:pt x="3942989" y="-7129"/>
                            <a:pt x="4255824" y="0"/>
                          </a:cubicBezTo>
                          <a:cubicBezTo>
                            <a:pt x="4544235" y="-6248"/>
                            <a:pt x="4561977" y="-4433"/>
                            <a:pt x="4651888" y="0"/>
                          </a:cubicBezTo>
                          <a:cubicBezTo>
                            <a:pt x="4711694" y="-24137"/>
                            <a:pt x="5174421" y="-14842"/>
                            <a:pt x="5387434" y="0"/>
                          </a:cubicBezTo>
                          <a:cubicBezTo>
                            <a:pt x="5612326" y="-8907"/>
                            <a:pt x="5599832" y="469"/>
                            <a:pt x="5783497" y="0"/>
                          </a:cubicBezTo>
                          <a:cubicBezTo>
                            <a:pt x="5946549" y="-26314"/>
                            <a:pt x="6215576" y="1248"/>
                            <a:pt x="6349302" y="0"/>
                          </a:cubicBezTo>
                          <a:cubicBezTo>
                            <a:pt x="6478511" y="-37859"/>
                            <a:pt x="6894377" y="17962"/>
                            <a:pt x="7084849" y="0"/>
                          </a:cubicBezTo>
                          <a:cubicBezTo>
                            <a:pt x="7316374" y="23939"/>
                            <a:pt x="7458745" y="22625"/>
                            <a:pt x="7565783" y="0"/>
                          </a:cubicBezTo>
                          <a:cubicBezTo>
                            <a:pt x="7735483" y="13894"/>
                            <a:pt x="7929735" y="13467"/>
                            <a:pt x="8046717" y="0"/>
                          </a:cubicBezTo>
                          <a:cubicBezTo>
                            <a:pt x="8260993" y="21030"/>
                            <a:pt x="8511371" y="-8712"/>
                            <a:pt x="8725683" y="0"/>
                          </a:cubicBezTo>
                          <a:cubicBezTo>
                            <a:pt x="8866801" y="-4249"/>
                            <a:pt x="8977358" y="27064"/>
                            <a:pt x="8964293" y="77944"/>
                          </a:cubicBezTo>
                          <a:cubicBezTo>
                            <a:pt x="8947062" y="141436"/>
                            <a:pt x="8946567" y="174163"/>
                            <a:pt x="8964293" y="248959"/>
                          </a:cubicBezTo>
                          <a:cubicBezTo>
                            <a:pt x="8978141" y="320266"/>
                            <a:pt x="8986205" y="331680"/>
                            <a:pt x="8964293" y="409397"/>
                          </a:cubicBezTo>
                          <a:cubicBezTo>
                            <a:pt x="8940655" y="484715"/>
                            <a:pt x="8965604" y="512169"/>
                            <a:pt x="8964293" y="606858"/>
                          </a:cubicBezTo>
                          <a:cubicBezTo>
                            <a:pt x="8974465" y="658300"/>
                            <a:pt x="8866222" y="698910"/>
                            <a:pt x="8725683" y="684803"/>
                          </a:cubicBezTo>
                          <a:cubicBezTo>
                            <a:pt x="8523074" y="685774"/>
                            <a:pt x="8385641" y="694251"/>
                            <a:pt x="8159878" y="684803"/>
                          </a:cubicBezTo>
                          <a:cubicBezTo>
                            <a:pt x="7938265" y="675926"/>
                            <a:pt x="7887605" y="691791"/>
                            <a:pt x="7763814" y="684803"/>
                          </a:cubicBezTo>
                          <a:cubicBezTo>
                            <a:pt x="7611147" y="683325"/>
                            <a:pt x="7494110" y="668707"/>
                            <a:pt x="7282881" y="684803"/>
                          </a:cubicBezTo>
                          <a:cubicBezTo>
                            <a:pt x="7109199" y="704212"/>
                            <a:pt x="6805941" y="689564"/>
                            <a:pt x="6632205" y="684803"/>
                          </a:cubicBezTo>
                          <a:cubicBezTo>
                            <a:pt x="6475661" y="685831"/>
                            <a:pt x="6404600" y="670013"/>
                            <a:pt x="6236142" y="684803"/>
                          </a:cubicBezTo>
                          <a:cubicBezTo>
                            <a:pt x="6133097" y="687917"/>
                            <a:pt x="6064211" y="692950"/>
                            <a:pt x="5924948" y="684803"/>
                          </a:cubicBezTo>
                          <a:cubicBezTo>
                            <a:pt x="5844134" y="682382"/>
                            <a:pt x="5516230" y="676342"/>
                            <a:pt x="5359143" y="684803"/>
                          </a:cubicBezTo>
                          <a:cubicBezTo>
                            <a:pt x="5225049" y="689135"/>
                            <a:pt x="5158355" y="685900"/>
                            <a:pt x="5047951" y="684803"/>
                          </a:cubicBezTo>
                          <a:cubicBezTo>
                            <a:pt x="4952016" y="702290"/>
                            <a:pt x="4699791" y="678570"/>
                            <a:pt x="4567016" y="684803"/>
                          </a:cubicBezTo>
                          <a:cubicBezTo>
                            <a:pt x="4426687" y="698496"/>
                            <a:pt x="4294481" y="711781"/>
                            <a:pt x="4170953" y="684803"/>
                          </a:cubicBezTo>
                          <a:cubicBezTo>
                            <a:pt x="4044181" y="667605"/>
                            <a:pt x="3757676" y="671789"/>
                            <a:pt x="3605149" y="684803"/>
                          </a:cubicBezTo>
                          <a:cubicBezTo>
                            <a:pt x="3471463" y="707023"/>
                            <a:pt x="3369697" y="675019"/>
                            <a:pt x="3209085" y="684803"/>
                          </a:cubicBezTo>
                          <a:cubicBezTo>
                            <a:pt x="3060525" y="695338"/>
                            <a:pt x="2999644" y="684280"/>
                            <a:pt x="2897892" y="684803"/>
                          </a:cubicBezTo>
                          <a:cubicBezTo>
                            <a:pt x="2750060" y="712554"/>
                            <a:pt x="2451221" y="605807"/>
                            <a:pt x="2162346" y="684803"/>
                          </a:cubicBezTo>
                          <a:cubicBezTo>
                            <a:pt x="1852519" y="685829"/>
                            <a:pt x="1658352" y="688116"/>
                            <a:pt x="1426799" y="684803"/>
                          </a:cubicBezTo>
                          <a:cubicBezTo>
                            <a:pt x="1178141" y="703205"/>
                            <a:pt x="933639" y="676559"/>
                            <a:pt x="776124" y="684803"/>
                          </a:cubicBezTo>
                          <a:cubicBezTo>
                            <a:pt x="614988" y="684029"/>
                            <a:pt x="349397" y="707120"/>
                            <a:pt x="238609" y="684803"/>
                          </a:cubicBezTo>
                          <a:cubicBezTo>
                            <a:pt x="113785" y="678907"/>
                            <a:pt x="-8741" y="645821"/>
                            <a:pt x="0" y="606858"/>
                          </a:cubicBezTo>
                          <a:cubicBezTo>
                            <a:pt x="3994" y="545716"/>
                            <a:pt x="-9232" y="510496"/>
                            <a:pt x="0" y="425264"/>
                          </a:cubicBezTo>
                          <a:cubicBezTo>
                            <a:pt x="12466" y="335614"/>
                            <a:pt x="22639" y="298765"/>
                            <a:pt x="0" y="243670"/>
                          </a:cubicBezTo>
                          <a:cubicBezTo>
                            <a:pt x="-18169" y="201668"/>
                            <a:pt x="-927" y="141207"/>
                            <a:pt x="0" y="77944"/>
                          </a:cubicBezTo>
                          <a:close/>
                        </a:path>
                        <a:path w="8964293" h="684803" fill="none" stroke="0" extrusionOk="0">
                          <a:moveTo>
                            <a:pt x="0" y="77944"/>
                          </a:moveTo>
                          <a:cubicBezTo>
                            <a:pt x="11229" y="30670"/>
                            <a:pt x="102442" y="-7281"/>
                            <a:pt x="238609" y="0"/>
                          </a:cubicBezTo>
                          <a:cubicBezTo>
                            <a:pt x="421962" y="12466"/>
                            <a:pt x="500429" y="6407"/>
                            <a:pt x="719543" y="0"/>
                          </a:cubicBezTo>
                          <a:cubicBezTo>
                            <a:pt x="949194" y="-3358"/>
                            <a:pt x="978990" y="-1751"/>
                            <a:pt x="1115606" y="0"/>
                          </a:cubicBezTo>
                          <a:cubicBezTo>
                            <a:pt x="1265277" y="-29177"/>
                            <a:pt x="1589291" y="9527"/>
                            <a:pt x="1766282" y="0"/>
                          </a:cubicBezTo>
                          <a:cubicBezTo>
                            <a:pt x="1940252" y="1086"/>
                            <a:pt x="2150462" y="33361"/>
                            <a:pt x="2501829" y="0"/>
                          </a:cubicBezTo>
                          <a:cubicBezTo>
                            <a:pt x="2868118" y="-9881"/>
                            <a:pt x="2924666" y="-9443"/>
                            <a:pt x="3067634" y="0"/>
                          </a:cubicBezTo>
                          <a:cubicBezTo>
                            <a:pt x="3228234" y="25208"/>
                            <a:pt x="3319521" y="20812"/>
                            <a:pt x="3548567" y="0"/>
                          </a:cubicBezTo>
                          <a:cubicBezTo>
                            <a:pt x="3785525" y="-207"/>
                            <a:pt x="3814748" y="11067"/>
                            <a:pt x="4029502" y="0"/>
                          </a:cubicBezTo>
                          <a:cubicBezTo>
                            <a:pt x="4253142" y="710"/>
                            <a:pt x="4304490" y="1696"/>
                            <a:pt x="4425566" y="0"/>
                          </a:cubicBezTo>
                          <a:cubicBezTo>
                            <a:pt x="4551919" y="-2689"/>
                            <a:pt x="4731330" y="2277"/>
                            <a:pt x="4821629" y="0"/>
                          </a:cubicBezTo>
                          <a:cubicBezTo>
                            <a:pt x="4900245" y="17554"/>
                            <a:pt x="5105047" y="9138"/>
                            <a:pt x="5217693" y="0"/>
                          </a:cubicBezTo>
                          <a:cubicBezTo>
                            <a:pt x="5358390" y="1687"/>
                            <a:pt x="5474468" y="-13897"/>
                            <a:pt x="5613756" y="0"/>
                          </a:cubicBezTo>
                          <a:cubicBezTo>
                            <a:pt x="5734470" y="12891"/>
                            <a:pt x="6187470" y="-6254"/>
                            <a:pt x="6349302" y="0"/>
                          </a:cubicBezTo>
                          <a:cubicBezTo>
                            <a:pt x="6507847" y="1401"/>
                            <a:pt x="6735799" y="-2766"/>
                            <a:pt x="6915107" y="0"/>
                          </a:cubicBezTo>
                          <a:cubicBezTo>
                            <a:pt x="7155112" y="8020"/>
                            <a:pt x="7351209" y="-11354"/>
                            <a:pt x="7650654" y="0"/>
                          </a:cubicBezTo>
                          <a:cubicBezTo>
                            <a:pt x="7972995" y="35205"/>
                            <a:pt x="8255951" y="54352"/>
                            <a:pt x="8725683" y="0"/>
                          </a:cubicBezTo>
                          <a:cubicBezTo>
                            <a:pt x="8845827" y="-14646"/>
                            <a:pt x="8961357" y="25537"/>
                            <a:pt x="8964293" y="77944"/>
                          </a:cubicBezTo>
                          <a:cubicBezTo>
                            <a:pt x="8985182" y="114967"/>
                            <a:pt x="8948864" y="183100"/>
                            <a:pt x="8964293" y="243670"/>
                          </a:cubicBezTo>
                          <a:cubicBezTo>
                            <a:pt x="8980812" y="309406"/>
                            <a:pt x="8937445" y="351901"/>
                            <a:pt x="8964293" y="414686"/>
                          </a:cubicBezTo>
                          <a:cubicBezTo>
                            <a:pt x="8981402" y="475705"/>
                            <a:pt x="8951874" y="563251"/>
                            <a:pt x="8964293" y="606858"/>
                          </a:cubicBezTo>
                          <a:cubicBezTo>
                            <a:pt x="8968799" y="675966"/>
                            <a:pt x="8886480" y="685352"/>
                            <a:pt x="8725683" y="684803"/>
                          </a:cubicBezTo>
                          <a:cubicBezTo>
                            <a:pt x="8571374" y="684853"/>
                            <a:pt x="8387087" y="695025"/>
                            <a:pt x="8244749" y="684803"/>
                          </a:cubicBezTo>
                          <a:cubicBezTo>
                            <a:pt x="8105577" y="691008"/>
                            <a:pt x="7936576" y="690765"/>
                            <a:pt x="7848686" y="684803"/>
                          </a:cubicBezTo>
                          <a:cubicBezTo>
                            <a:pt x="7765038" y="687482"/>
                            <a:pt x="7433392" y="669993"/>
                            <a:pt x="7198010" y="684803"/>
                          </a:cubicBezTo>
                          <a:cubicBezTo>
                            <a:pt x="6941925" y="687293"/>
                            <a:pt x="6895483" y="683802"/>
                            <a:pt x="6717075" y="684803"/>
                          </a:cubicBezTo>
                          <a:cubicBezTo>
                            <a:pt x="6535905" y="693248"/>
                            <a:pt x="6470794" y="680855"/>
                            <a:pt x="6236142" y="684803"/>
                          </a:cubicBezTo>
                          <a:cubicBezTo>
                            <a:pt x="5986743" y="704611"/>
                            <a:pt x="5808440" y="657936"/>
                            <a:pt x="5585465" y="684803"/>
                          </a:cubicBezTo>
                          <a:cubicBezTo>
                            <a:pt x="5402095" y="674303"/>
                            <a:pt x="5211321" y="687839"/>
                            <a:pt x="4849919" y="684803"/>
                          </a:cubicBezTo>
                          <a:cubicBezTo>
                            <a:pt x="4691441" y="692061"/>
                            <a:pt x="4637238" y="684128"/>
                            <a:pt x="4504212" y="684803"/>
                          </a:cubicBezTo>
                          <a:cubicBezTo>
                            <a:pt x="4371186" y="685478"/>
                            <a:pt x="4222136" y="665426"/>
                            <a:pt x="4114373" y="684803"/>
                          </a:cubicBezTo>
                          <a:cubicBezTo>
                            <a:pt x="3979236" y="661979"/>
                            <a:pt x="3756749" y="682723"/>
                            <a:pt x="3548567" y="684803"/>
                          </a:cubicBezTo>
                          <a:cubicBezTo>
                            <a:pt x="3388303" y="682445"/>
                            <a:pt x="3296198" y="700897"/>
                            <a:pt x="3152504" y="684803"/>
                          </a:cubicBezTo>
                          <a:cubicBezTo>
                            <a:pt x="3005138" y="676861"/>
                            <a:pt x="2919808" y="683258"/>
                            <a:pt x="2756441" y="684803"/>
                          </a:cubicBezTo>
                          <a:cubicBezTo>
                            <a:pt x="2625139" y="712605"/>
                            <a:pt x="2404100" y="685396"/>
                            <a:pt x="2190636" y="684803"/>
                          </a:cubicBezTo>
                          <a:cubicBezTo>
                            <a:pt x="1931880" y="687175"/>
                            <a:pt x="1919110" y="680744"/>
                            <a:pt x="1794573" y="684803"/>
                          </a:cubicBezTo>
                          <a:cubicBezTo>
                            <a:pt x="1661366" y="704177"/>
                            <a:pt x="1414364" y="684890"/>
                            <a:pt x="1313638" y="684803"/>
                          </a:cubicBezTo>
                          <a:cubicBezTo>
                            <a:pt x="1206905" y="651521"/>
                            <a:pt x="925267" y="707524"/>
                            <a:pt x="747833" y="684803"/>
                          </a:cubicBezTo>
                          <a:cubicBezTo>
                            <a:pt x="586734" y="697489"/>
                            <a:pt x="419345" y="678466"/>
                            <a:pt x="238609" y="684803"/>
                          </a:cubicBezTo>
                          <a:cubicBezTo>
                            <a:pt x="101702" y="693237"/>
                            <a:pt x="4545" y="664049"/>
                            <a:pt x="0" y="606858"/>
                          </a:cubicBezTo>
                          <a:cubicBezTo>
                            <a:pt x="9115" y="547264"/>
                            <a:pt x="-8290" y="514220"/>
                            <a:pt x="0" y="430553"/>
                          </a:cubicBezTo>
                          <a:cubicBezTo>
                            <a:pt x="4892" y="344597"/>
                            <a:pt x="1901" y="341567"/>
                            <a:pt x="0" y="270116"/>
                          </a:cubicBezTo>
                          <a:cubicBezTo>
                            <a:pt x="-7400" y="201721"/>
                            <a:pt x="14762" y="122319"/>
                            <a:pt x="0" y="77944"/>
                          </a:cubicBezTo>
                          <a:close/>
                        </a:path>
                      </a:pathLst>
                    </a:cu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83508"/>
              <a:endParaRPr lang="th-TH" sz="3284">
                <a:solidFill>
                  <a:prstClr val="white"/>
                </a:solidFill>
                <a:latin typeface="MN ONIGIRI" pitchFamily="2" charset="0"/>
                <a:cs typeface="MN ONIGIRI" pitchFamily="2" charset="0"/>
              </a:endParaRPr>
            </a:p>
          </p:txBody>
        </p:sp>
        <p:sp>
          <p:nvSpPr>
            <p:cNvPr id="33" name="กล่องข้อความ 32">
              <a:extLst>
                <a:ext uri="{FF2B5EF4-FFF2-40B4-BE49-F238E27FC236}">
                  <a16:creationId xmlns:a16="http://schemas.microsoft.com/office/drawing/2014/main" id="{202975E0-BBD6-3B6C-3387-0769BA8B3A53}"/>
                </a:ext>
              </a:extLst>
            </p:cNvPr>
            <p:cNvSpPr txBox="1"/>
            <p:nvPr/>
          </p:nvSpPr>
          <p:spPr>
            <a:xfrm>
              <a:off x="1767468" y="3084516"/>
              <a:ext cx="3033132" cy="68480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th-TH" dirty="0">
                  <a:latin typeface="FC Crayon [Non-commercial] Reg" pitchFamily="2" charset="-34"/>
                  <a:cs typeface="FC Crayon [Non-commercial] Reg" pitchFamily="2" charset="-34"/>
                </a:rPr>
                <a:t>สารละลาย (</a:t>
              </a:r>
              <a:r>
                <a:rPr lang="en" dirty="0">
                  <a:latin typeface="FC Crayon [Non-commercial] Reg" pitchFamily="2" charset="-34"/>
                  <a:cs typeface="FC Crayon [Non-commercial] Reg" pitchFamily="2" charset="-34"/>
                </a:rPr>
                <a:t>solution) </a:t>
              </a:r>
              <a:r>
                <a:rPr lang="en-US" dirty="0">
                  <a:latin typeface="FC Crayon [Non-commercial] Reg" pitchFamily="2" charset="-34"/>
                  <a:cs typeface="FC Crayon [Non-commercial] Reg" pitchFamily="2" charset="-34"/>
                </a:rPr>
                <a:t>= </a:t>
              </a:r>
              <a:r>
                <a:rPr lang="th-TH" dirty="0">
                  <a:latin typeface="FC Crayon [Non-commercial] Reg" pitchFamily="2" charset="-34"/>
                  <a:cs typeface="FC Crayon [Non-commercial] Reg" pitchFamily="2" charset="-34"/>
                </a:rPr>
                <a:t>ตัวทำละลาย (</a:t>
              </a:r>
              <a:r>
                <a:rPr lang="en" dirty="0">
                  <a:latin typeface="FC Crayon [Non-commercial] Reg" pitchFamily="2" charset="-34"/>
                  <a:cs typeface="FC Crayon [Non-commercial] Reg" pitchFamily="2" charset="-34"/>
                </a:rPr>
                <a:t>solvent)</a:t>
              </a:r>
              <a:r>
                <a:rPr lang="th-TH" dirty="0">
                  <a:latin typeface="FC Crayon [Non-commercial] Reg" pitchFamily="2" charset="-34"/>
                  <a:cs typeface="FC Crayon [Non-commercial] Reg" pitchFamily="2" charset="-34"/>
                </a:rPr>
                <a:t> </a:t>
              </a:r>
              <a:r>
                <a:rPr lang="en-US" sz="2800" dirty="0">
                  <a:latin typeface="FC Crayon [Non-commercial] Reg" pitchFamily="2" charset="-34"/>
                  <a:cs typeface="FC Crayon [Non-commercial] Reg" pitchFamily="2" charset="-34"/>
                </a:rPr>
                <a:t>+</a:t>
              </a:r>
              <a:r>
                <a:rPr lang="th-TH" sz="2800" dirty="0">
                  <a:latin typeface="FC Crayon [Non-commercial] Reg" pitchFamily="2" charset="-34"/>
                  <a:cs typeface="FC Crayon [Non-commercial] Reg" pitchFamily="2" charset="-34"/>
                </a:rPr>
                <a:t> </a:t>
              </a:r>
              <a:r>
                <a:rPr lang="th-TH" dirty="0">
                  <a:latin typeface="FC Crayon [Non-commercial] Reg" pitchFamily="2" charset="-34"/>
                  <a:cs typeface="FC Crayon [Non-commercial] Reg" pitchFamily="2" charset="-34"/>
                </a:rPr>
                <a:t>ตัวละลาย (</a:t>
              </a:r>
              <a:r>
                <a:rPr lang="en" dirty="0">
                  <a:latin typeface="FC Crayon [Non-commercial] Reg" pitchFamily="2" charset="-34"/>
                  <a:cs typeface="FC Crayon [Non-commercial] Reg" pitchFamily="2" charset="-34"/>
                </a:rPr>
                <a:t>solute)</a:t>
              </a:r>
            </a:p>
          </p:txBody>
        </p:sp>
      </p:grpSp>
      <p:grpSp>
        <p:nvGrpSpPr>
          <p:cNvPr id="45" name="กลุ่ม 44">
            <a:extLst>
              <a:ext uri="{FF2B5EF4-FFF2-40B4-BE49-F238E27FC236}">
                <a16:creationId xmlns:a16="http://schemas.microsoft.com/office/drawing/2014/main" id="{EBD14E21-CB19-AFF7-AB1A-555EFCA22C80}"/>
              </a:ext>
            </a:extLst>
          </p:cNvPr>
          <p:cNvGrpSpPr/>
          <p:nvPr/>
        </p:nvGrpSpPr>
        <p:grpSpPr>
          <a:xfrm>
            <a:off x="5197759" y="3588221"/>
            <a:ext cx="1658794" cy="715635"/>
            <a:chOff x="5197759" y="3588221"/>
            <a:chExt cx="1658794" cy="715635"/>
          </a:xfrm>
        </p:grpSpPr>
        <p:pic>
          <p:nvPicPr>
            <p:cNvPr id="35" name="กราฟิก 34" descr="เส้นลูกศรโค้งตามเข็มนาฬิกา">
              <a:extLst>
                <a:ext uri="{FF2B5EF4-FFF2-40B4-BE49-F238E27FC236}">
                  <a16:creationId xmlns:a16="http://schemas.microsoft.com/office/drawing/2014/main" id="{DFC0A39E-5A38-4F28-CC02-0DEC88375A2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9906392">
              <a:off x="6454949" y="3902252"/>
              <a:ext cx="401604" cy="401604"/>
            </a:xfrm>
            <a:prstGeom prst="rect">
              <a:avLst/>
            </a:prstGeom>
          </p:spPr>
        </p:pic>
        <p:sp>
          <p:nvSpPr>
            <p:cNvPr id="37" name="กล่องข้อความ 36">
              <a:extLst>
                <a:ext uri="{FF2B5EF4-FFF2-40B4-BE49-F238E27FC236}">
                  <a16:creationId xmlns:a16="http://schemas.microsoft.com/office/drawing/2014/main" id="{99B4D667-4866-7229-E702-56E61106BAAD}"/>
                </a:ext>
              </a:extLst>
            </p:cNvPr>
            <p:cNvSpPr txBox="1"/>
            <p:nvPr/>
          </p:nvSpPr>
          <p:spPr>
            <a:xfrm>
              <a:off x="5197759" y="3588221"/>
              <a:ext cx="1591569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th-TH" sz="1800" dirty="0">
                  <a:latin typeface="FC Crayon [Non-commercial] Reg" pitchFamily="2" charset="-34"/>
                  <a:cs typeface="FC Crayon [Non-commercial] Reg" pitchFamily="2" charset="-34"/>
                </a:rPr>
                <a:t>ตัวทำละลาย (</a:t>
              </a:r>
              <a:r>
                <a:rPr lang="en" sz="1800" dirty="0">
                  <a:latin typeface="FC Crayon [Non-commercial] Reg" pitchFamily="2" charset="-34"/>
                  <a:cs typeface="FC Crayon [Non-commercial] Reg" pitchFamily="2" charset="-34"/>
                </a:rPr>
                <a:t>solvent)</a:t>
              </a:r>
              <a:r>
                <a:rPr lang="th-TH" sz="1800" dirty="0">
                  <a:latin typeface="FC Crayon [Non-commercial] Reg" pitchFamily="2" charset="-34"/>
                  <a:cs typeface="FC Crayon [Non-commercial] Reg" pitchFamily="2" charset="-34"/>
                </a:rPr>
                <a:t> </a:t>
              </a:r>
              <a:endParaRPr lang="th-TH" sz="1800" dirty="0"/>
            </a:p>
          </p:txBody>
        </p:sp>
      </p:grpSp>
      <p:grpSp>
        <p:nvGrpSpPr>
          <p:cNvPr id="46" name="กลุ่ม 45">
            <a:extLst>
              <a:ext uri="{FF2B5EF4-FFF2-40B4-BE49-F238E27FC236}">
                <a16:creationId xmlns:a16="http://schemas.microsoft.com/office/drawing/2014/main" id="{8F996150-C0B0-387F-6E81-099EC961D477}"/>
              </a:ext>
            </a:extLst>
          </p:cNvPr>
          <p:cNvGrpSpPr/>
          <p:nvPr/>
        </p:nvGrpSpPr>
        <p:grpSpPr>
          <a:xfrm>
            <a:off x="7242695" y="4399732"/>
            <a:ext cx="1591569" cy="646331"/>
            <a:chOff x="7242695" y="4399732"/>
            <a:chExt cx="1591569" cy="646331"/>
          </a:xfrm>
        </p:grpSpPr>
        <p:pic>
          <p:nvPicPr>
            <p:cNvPr id="38" name="กราฟิก 37" descr="เส้นลูกศรโค้งตามเข็มนาฬิกา">
              <a:extLst>
                <a:ext uri="{FF2B5EF4-FFF2-40B4-BE49-F238E27FC236}">
                  <a16:creationId xmlns:a16="http://schemas.microsoft.com/office/drawing/2014/main" id="{3A091E13-E317-A96C-A71F-BE8FAB680F5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16489898">
              <a:off x="7258895" y="4582023"/>
              <a:ext cx="401604" cy="401604"/>
            </a:xfrm>
            <a:prstGeom prst="rect">
              <a:avLst/>
            </a:prstGeom>
          </p:spPr>
        </p:pic>
        <p:sp>
          <p:nvSpPr>
            <p:cNvPr id="39" name="กล่องข้อความ 38">
              <a:extLst>
                <a:ext uri="{FF2B5EF4-FFF2-40B4-BE49-F238E27FC236}">
                  <a16:creationId xmlns:a16="http://schemas.microsoft.com/office/drawing/2014/main" id="{01591936-93EF-C0B5-9D5A-7B65A525D1E8}"/>
                </a:ext>
              </a:extLst>
            </p:cNvPr>
            <p:cNvSpPr txBox="1"/>
            <p:nvPr/>
          </p:nvSpPr>
          <p:spPr>
            <a:xfrm>
              <a:off x="7242695" y="4399732"/>
              <a:ext cx="1591569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th-TH" sz="1800" dirty="0">
                  <a:latin typeface="FC Crayon [Non-commercial] Reg" pitchFamily="2" charset="-34"/>
                  <a:cs typeface="FC Crayon [Non-commercial] Reg" pitchFamily="2" charset="-34"/>
                </a:rPr>
                <a:t>ตัวละลาย</a:t>
              </a:r>
            </a:p>
            <a:p>
              <a:pPr algn="ctr"/>
              <a:r>
                <a:rPr lang="th-TH" sz="1800" dirty="0">
                  <a:latin typeface="FC Crayon [Non-commercial] Reg" pitchFamily="2" charset="-34"/>
                  <a:cs typeface="FC Crayon [Non-commercial] Reg" pitchFamily="2" charset="-34"/>
                </a:rPr>
                <a:t>(</a:t>
              </a:r>
              <a:r>
                <a:rPr lang="en" sz="1800" dirty="0">
                  <a:latin typeface="FC Crayon [Non-commercial] Reg" pitchFamily="2" charset="-34"/>
                  <a:cs typeface="FC Crayon [Non-commercial] Reg" pitchFamily="2" charset="-34"/>
                </a:rPr>
                <a:t>solute)</a:t>
              </a:r>
              <a:endParaRPr lang="th-TH" sz="1800" dirty="0"/>
            </a:p>
          </p:txBody>
        </p:sp>
      </p:grpSp>
      <p:pic>
        <p:nvPicPr>
          <p:cNvPr id="43" name="รูปภาพ 42">
            <a:extLst>
              <a:ext uri="{FF2B5EF4-FFF2-40B4-BE49-F238E27FC236}">
                <a16:creationId xmlns:a16="http://schemas.microsoft.com/office/drawing/2014/main" id="{9E082F2F-9DA9-A6F8-3F32-8A1C65C65B9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03" t="28718" r="84759" b="45216"/>
          <a:stretch/>
        </p:blipFill>
        <p:spPr>
          <a:xfrm flipH="1">
            <a:off x="613848" y="3388104"/>
            <a:ext cx="2827119" cy="2931946"/>
          </a:xfrm>
          <a:prstGeom prst="rect">
            <a:avLst/>
          </a:prstGeom>
        </p:spPr>
      </p:pic>
      <p:pic>
        <p:nvPicPr>
          <p:cNvPr id="44" name="รูปภาพ 43">
            <a:extLst>
              <a:ext uri="{FF2B5EF4-FFF2-40B4-BE49-F238E27FC236}">
                <a16:creationId xmlns:a16="http://schemas.microsoft.com/office/drawing/2014/main" id="{617E2E6D-2DC7-2292-A342-D16F54DC7C2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03" t="28718" r="84759" b="45216"/>
          <a:stretch/>
        </p:blipFill>
        <p:spPr>
          <a:xfrm>
            <a:off x="8769048" y="3388104"/>
            <a:ext cx="2827119" cy="2931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0912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3.125E-6 3.7037E-7 L -3.125E-6 0.00023 " pathEditMode="relative" rAng="0" ptsTypes="AA">
                                      <p:cBhvr>
                                        <p:cTn id="6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  <p:animRot by="1500000">
                                      <p:cBhvr>
                                        <p:cTn id="7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กลุ่ม 9">
            <a:extLst>
              <a:ext uri="{FF2B5EF4-FFF2-40B4-BE49-F238E27FC236}">
                <a16:creationId xmlns:a16="http://schemas.microsoft.com/office/drawing/2014/main" id="{DB487419-F587-A7E6-B8DA-D8C04C704A37}"/>
              </a:ext>
            </a:extLst>
          </p:cNvPr>
          <p:cNvGrpSpPr/>
          <p:nvPr/>
        </p:nvGrpSpPr>
        <p:grpSpPr>
          <a:xfrm>
            <a:off x="-21926" y="613848"/>
            <a:ext cx="8159843" cy="684803"/>
            <a:chOff x="1895481" y="3086598"/>
            <a:chExt cx="3508734" cy="684803"/>
          </a:xfrm>
        </p:grpSpPr>
        <p:sp>
          <p:nvSpPr>
            <p:cNvPr id="11" name="สี่เหลี่ยมผืนผ้ามุมมน 4">
              <a:extLst>
                <a:ext uri="{FF2B5EF4-FFF2-40B4-BE49-F238E27FC236}">
                  <a16:creationId xmlns:a16="http://schemas.microsoft.com/office/drawing/2014/main" id="{9281A047-FCCB-2794-1664-FDD9104C795B}"/>
                </a:ext>
              </a:extLst>
            </p:cNvPr>
            <p:cNvSpPr/>
            <p:nvPr/>
          </p:nvSpPr>
          <p:spPr>
            <a:xfrm>
              <a:off x="1957834" y="3086598"/>
              <a:ext cx="3332897" cy="684803"/>
            </a:xfrm>
            <a:custGeom>
              <a:avLst/>
              <a:gdLst>
                <a:gd name="connsiteX0" fmla="*/ 0 w 3332897"/>
                <a:gd name="connsiteY0" fmla="*/ 77944 h 684803"/>
                <a:gd name="connsiteX1" fmla="*/ 88714 w 3332897"/>
                <a:gd name="connsiteY1" fmla="*/ 0 h 684803"/>
                <a:gd name="connsiteX2" fmla="*/ 267524 w 3332897"/>
                <a:gd name="connsiteY2" fmla="*/ 0 h 684803"/>
                <a:gd name="connsiteX3" fmla="*/ 414779 w 3332897"/>
                <a:gd name="connsiteY3" fmla="*/ 0 h 684803"/>
                <a:gd name="connsiteX4" fmla="*/ 656698 w 3332897"/>
                <a:gd name="connsiteY4" fmla="*/ 0 h 684803"/>
                <a:gd name="connsiteX5" fmla="*/ 930172 w 3332897"/>
                <a:gd name="connsiteY5" fmla="*/ 0 h 684803"/>
                <a:gd name="connsiteX6" fmla="*/ 1140536 w 3332897"/>
                <a:gd name="connsiteY6" fmla="*/ 0 h 684803"/>
                <a:gd name="connsiteX7" fmla="*/ 1319346 w 3332897"/>
                <a:gd name="connsiteY7" fmla="*/ 0 h 684803"/>
                <a:gd name="connsiteX8" fmla="*/ 1498156 w 3332897"/>
                <a:gd name="connsiteY8" fmla="*/ 0 h 684803"/>
                <a:gd name="connsiteX9" fmla="*/ 1645412 w 3332897"/>
                <a:gd name="connsiteY9" fmla="*/ 0 h 684803"/>
                <a:gd name="connsiteX10" fmla="*/ 1792666 w 3332897"/>
                <a:gd name="connsiteY10" fmla="*/ 0 h 684803"/>
                <a:gd name="connsiteX11" fmla="*/ 1939922 w 3332897"/>
                <a:gd name="connsiteY11" fmla="*/ 0 h 684803"/>
                <a:gd name="connsiteX12" fmla="*/ 2087177 w 3332897"/>
                <a:gd name="connsiteY12" fmla="*/ 0 h 684803"/>
                <a:gd name="connsiteX13" fmla="*/ 2360651 w 3332897"/>
                <a:gd name="connsiteY13" fmla="*/ 0 h 684803"/>
                <a:gd name="connsiteX14" fmla="*/ 2571015 w 3332897"/>
                <a:gd name="connsiteY14" fmla="*/ 0 h 684803"/>
                <a:gd name="connsiteX15" fmla="*/ 2844489 w 3332897"/>
                <a:gd name="connsiteY15" fmla="*/ 0 h 684803"/>
                <a:gd name="connsiteX16" fmla="*/ 3244182 w 3332897"/>
                <a:gd name="connsiteY16" fmla="*/ 0 h 684803"/>
                <a:gd name="connsiteX17" fmla="*/ 3332897 w 3332897"/>
                <a:gd name="connsiteY17" fmla="*/ 77944 h 684803"/>
                <a:gd name="connsiteX18" fmla="*/ 3332897 w 3332897"/>
                <a:gd name="connsiteY18" fmla="*/ 243670 h 684803"/>
                <a:gd name="connsiteX19" fmla="*/ 3332897 w 3332897"/>
                <a:gd name="connsiteY19" fmla="*/ 414686 h 684803"/>
                <a:gd name="connsiteX20" fmla="*/ 3332897 w 3332897"/>
                <a:gd name="connsiteY20" fmla="*/ 606858 h 684803"/>
                <a:gd name="connsiteX21" fmla="*/ 3244182 w 3332897"/>
                <a:gd name="connsiteY21" fmla="*/ 684803 h 684803"/>
                <a:gd name="connsiteX22" fmla="*/ 3065372 w 3332897"/>
                <a:gd name="connsiteY22" fmla="*/ 684803 h 684803"/>
                <a:gd name="connsiteX23" fmla="*/ 2918117 w 3332897"/>
                <a:gd name="connsiteY23" fmla="*/ 684803 h 684803"/>
                <a:gd name="connsiteX24" fmla="*/ 2676198 w 3332897"/>
                <a:gd name="connsiteY24" fmla="*/ 684803 h 684803"/>
                <a:gd name="connsiteX25" fmla="*/ 2497388 w 3332897"/>
                <a:gd name="connsiteY25" fmla="*/ 684803 h 684803"/>
                <a:gd name="connsiteX26" fmla="*/ 2318578 w 3332897"/>
                <a:gd name="connsiteY26" fmla="*/ 684803 h 684803"/>
                <a:gd name="connsiteX27" fmla="*/ 2076659 w 3332897"/>
                <a:gd name="connsiteY27" fmla="*/ 684803 h 684803"/>
                <a:gd name="connsiteX28" fmla="*/ 1803185 w 3332897"/>
                <a:gd name="connsiteY28" fmla="*/ 684803 h 684803"/>
                <a:gd name="connsiteX29" fmla="*/ 1529711 w 3332897"/>
                <a:gd name="connsiteY29" fmla="*/ 684803 h 684803"/>
                <a:gd name="connsiteX30" fmla="*/ 1319346 w 3332897"/>
                <a:gd name="connsiteY30" fmla="*/ 684803 h 684803"/>
                <a:gd name="connsiteX31" fmla="*/ 1172091 w 3332897"/>
                <a:gd name="connsiteY31" fmla="*/ 684803 h 684803"/>
                <a:gd name="connsiteX32" fmla="*/ 1024836 w 3332897"/>
                <a:gd name="connsiteY32" fmla="*/ 684803 h 684803"/>
                <a:gd name="connsiteX33" fmla="*/ 814471 w 3332897"/>
                <a:gd name="connsiteY33" fmla="*/ 684803 h 684803"/>
                <a:gd name="connsiteX34" fmla="*/ 667216 w 3332897"/>
                <a:gd name="connsiteY34" fmla="*/ 684803 h 684803"/>
                <a:gd name="connsiteX35" fmla="*/ 488406 w 3332897"/>
                <a:gd name="connsiteY35" fmla="*/ 684803 h 684803"/>
                <a:gd name="connsiteX36" fmla="*/ 278041 w 3332897"/>
                <a:gd name="connsiteY36" fmla="*/ 684803 h 684803"/>
                <a:gd name="connsiteX37" fmla="*/ 88714 w 3332897"/>
                <a:gd name="connsiteY37" fmla="*/ 684803 h 684803"/>
                <a:gd name="connsiteX38" fmla="*/ 0 w 3332897"/>
                <a:gd name="connsiteY38" fmla="*/ 606858 h 684803"/>
                <a:gd name="connsiteX39" fmla="*/ 0 w 3332897"/>
                <a:gd name="connsiteY39" fmla="*/ 430553 h 684803"/>
                <a:gd name="connsiteX40" fmla="*/ 0 w 3332897"/>
                <a:gd name="connsiteY40" fmla="*/ 270116 h 684803"/>
                <a:gd name="connsiteX41" fmla="*/ 0 w 3332897"/>
                <a:gd name="connsiteY41" fmla="*/ 77944 h 684803"/>
                <a:gd name="connsiteX0" fmla="*/ 0 w 3332897"/>
                <a:gd name="connsiteY0" fmla="*/ 77944 h 684803"/>
                <a:gd name="connsiteX1" fmla="*/ 88714 w 3332897"/>
                <a:gd name="connsiteY1" fmla="*/ 0 h 684803"/>
                <a:gd name="connsiteX2" fmla="*/ 330633 w 3332897"/>
                <a:gd name="connsiteY2" fmla="*/ 0 h 684803"/>
                <a:gd name="connsiteX3" fmla="*/ 509443 w 3332897"/>
                <a:gd name="connsiteY3" fmla="*/ 0 h 684803"/>
                <a:gd name="connsiteX4" fmla="*/ 625143 w 3332897"/>
                <a:gd name="connsiteY4" fmla="*/ 0 h 684803"/>
                <a:gd name="connsiteX5" fmla="*/ 803953 w 3332897"/>
                <a:gd name="connsiteY5" fmla="*/ 0 h 684803"/>
                <a:gd name="connsiteX6" fmla="*/ 919653 w 3332897"/>
                <a:gd name="connsiteY6" fmla="*/ 0 h 684803"/>
                <a:gd name="connsiteX7" fmla="*/ 1193127 w 3332897"/>
                <a:gd name="connsiteY7" fmla="*/ 0 h 684803"/>
                <a:gd name="connsiteX8" fmla="*/ 1340383 w 3332897"/>
                <a:gd name="connsiteY8" fmla="*/ 0 h 684803"/>
                <a:gd name="connsiteX9" fmla="*/ 1582302 w 3332897"/>
                <a:gd name="connsiteY9" fmla="*/ 0 h 684803"/>
                <a:gd name="connsiteX10" fmla="*/ 1729557 w 3332897"/>
                <a:gd name="connsiteY10" fmla="*/ 0 h 684803"/>
                <a:gd name="connsiteX11" fmla="*/ 2003031 w 3332897"/>
                <a:gd name="connsiteY11" fmla="*/ 0 h 684803"/>
                <a:gd name="connsiteX12" fmla="*/ 2150286 w 3332897"/>
                <a:gd name="connsiteY12" fmla="*/ 0 h 684803"/>
                <a:gd name="connsiteX13" fmla="*/ 2360651 w 3332897"/>
                <a:gd name="connsiteY13" fmla="*/ 0 h 684803"/>
                <a:gd name="connsiteX14" fmla="*/ 2634125 w 3332897"/>
                <a:gd name="connsiteY14" fmla="*/ 0 h 684803"/>
                <a:gd name="connsiteX15" fmla="*/ 2812935 w 3332897"/>
                <a:gd name="connsiteY15" fmla="*/ 0 h 684803"/>
                <a:gd name="connsiteX16" fmla="*/ 2991744 w 3332897"/>
                <a:gd name="connsiteY16" fmla="*/ 0 h 684803"/>
                <a:gd name="connsiteX17" fmla="*/ 3244182 w 3332897"/>
                <a:gd name="connsiteY17" fmla="*/ 0 h 684803"/>
                <a:gd name="connsiteX18" fmla="*/ 3332897 w 3332897"/>
                <a:gd name="connsiteY18" fmla="*/ 77944 h 684803"/>
                <a:gd name="connsiteX19" fmla="*/ 3332897 w 3332897"/>
                <a:gd name="connsiteY19" fmla="*/ 248959 h 684803"/>
                <a:gd name="connsiteX20" fmla="*/ 3332897 w 3332897"/>
                <a:gd name="connsiteY20" fmla="*/ 409397 h 684803"/>
                <a:gd name="connsiteX21" fmla="*/ 3332897 w 3332897"/>
                <a:gd name="connsiteY21" fmla="*/ 606858 h 684803"/>
                <a:gd name="connsiteX22" fmla="*/ 3244182 w 3332897"/>
                <a:gd name="connsiteY22" fmla="*/ 684803 h 684803"/>
                <a:gd name="connsiteX23" fmla="*/ 3033818 w 3332897"/>
                <a:gd name="connsiteY23" fmla="*/ 684803 h 684803"/>
                <a:gd name="connsiteX24" fmla="*/ 2886562 w 3332897"/>
                <a:gd name="connsiteY24" fmla="*/ 684803 h 684803"/>
                <a:gd name="connsiteX25" fmla="*/ 2707752 w 3332897"/>
                <a:gd name="connsiteY25" fmla="*/ 684803 h 684803"/>
                <a:gd name="connsiteX26" fmla="*/ 2465833 w 3332897"/>
                <a:gd name="connsiteY26" fmla="*/ 684803 h 684803"/>
                <a:gd name="connsiteX27" fmla="*/ 2318578 w 3332897"/>
                <a:gd name="connsiteY27" fmla="*/ 684803 h 684803"/>
                <a:gd name="connsiteX28" fmla="*/ 2202877 w 3332897"/>
                <a:gd name="connsiteY28" fmla="*/ 684803 h 684803"/>
                <a:gd name="connsiteX29" fmla="*/ 1992513 w 3332897"/>
                <a:gd name="connsiteY29" fmla="*/ 684803 h 684803"/>
                <a:gd name="connsiteX30" fmla="*/ 1876812 w 3332897"/>
                <a:gd name="connsiteY30" fmla="*/ 684803 h 684803"/>
                <a:gd name="connsiteX31" fmla="*/ 1698002 w 3332897"/>
                <a:gd name="connsiteY31" fmla="*/ 684803 h 684803"/>
                <a:gd name="connsiteX32" fmla="*/ 1550747 w 3332897"/>
                <a:gd name="connsiteY32" fmla="*/ 684803 h 684803"/>
                <a:gd name="connsiteX33" fmla="*/ 1340383 w 3332897"/>
                <a:gd name="connsiteY33" fmla="*/ 684803 h 684803"/>
                <a:gd name="connsiteX34" fmla="*/ 1193127 w 3332897"/>
                <a:gd name="connsiteY34" fmla="*/ 684803 h 684803"/>
                <a:gd name="connsiteX35" fmla="*/ 1077427 w 3332897"/>
                <a:gd name="connsiteY35" fmla="*/ 684803 h 684803"/>
                <a:gd name="connsiteX36" fmla="*/ 803953 w 3332897"/>
                <a:gd name="connsiteY36" fmla="*/ 684803 h 684803"/>
                <a:gd name="connsiteX37" fmla="*/ 530479 w 3332897"/>
                <a:gd name="connsiteY37" fmla="*/ 684803 h 684803"/>
                <a:gd name="connsiteX38" fmla="*/ 288560 w 3332897"/>
                <a:gd name="connsiteY38" fmla="*/ 684803 h 684803"/>
                <a:gd name="connsiteX39" fmla="*/ 88714 w 3332897"/>
                <a:gd name="connsiteY39" fmla="*/ 684803 h 684803"/>
                <a:gd name="connsiteX40" fmla="*/ 0 w 3332897"/>
                <a:gd name="connsiteY40" fmla="*/ 606858 h 684803"/>
                <a:gd name="connsiteX41" fmla="*/ 0 w 3332897"/>
                <a:gd name="connsiteY41" fmla="*/ 425264 h 684803"/>
                <a:gd name="connsiteX42" fmla="*/ 0 w 3332897"/>
                <a:gd name="connsiteY42" fmla="*/ 243670 h 684803"/>
                <a:gd name="connsiteX43" fmla="*/ 0 w 3332897"/>
                <a:gd name="connsiteY43" fmla="*/ 77944 h 684803"/>
                <a:gd name="connsiteX0" fmla="*/ 0 w 3332897"/>
                <a:gd name="connsiteY0" fmla="*/ 77944 h 684803"/>
                <a:gd name="connsiteX1" fmla="*/ 88714 w 3332897"/>
                <a:gd name="connsiteY1" fmla="*/ 0 h 684803"/>
                <a:gd name="connsiteX2" fmla="*/ 267524 w 3332897"/>
                <a:gd name="connsiteY2" fmla="*/ 0 h 684803"/>
                <a:gd name="connsiteX3" fmla="*/ 414779 w 3332897"/>
                <a:gd name="connsiteY3" fmla="*/ 0 h 684803"/>
                <a:gd name="connsiteX4" fmla="*/ 656698 w 3332897"/>
                <a:gd name="connsiteY4" fmla="*/ 0 h 684803"/>
                <a:gd name="connsiteX5" fmla="*/ 930172 w 3332897"/>
                <a:gd name="connsiteY5" fmla="*/ 0 h 684803"/>
                <a:gd name="connsiteX6" fmla="*/ 1140536 w 3332897"/>
                <a:gd name="connsiteY6" fmla="*/ 0 h 684803"/>
                <a:gd name="connsiteX7" fmla="*/ 1319346 w 3332897"/>
                <a:gd name="connsiteY7" fmla="*/ 0 h 684803"/>
                <a:gd name="connsiteX8" fmla="*/ 1498156 w 3332897"/>
                <a:gd name="connsiteY8" fmla="*/ 0 h 684803"/>
                <a:gd name="connsiteX9" fmla="*/ 1645412 w 3332897"/>
                <a:gd name="connsiteY9" fmla="*/ 0 h 684803"/>
                <a:gd name="connsiteX10" fmla="*/ 1792666 w 3332897"/>
                <a:gd name="connsiteY10" fmla="*/ 0 h 684803"/>
                <a:gd name="connsiteX11" fmla="*/ 1939922 w 3332897"/>
                <a:gd name="connsiteY11" fmla="*/ 0 h 684803"/>
                <a:gd name="connsiteX12" fmla="*/ 2087177 w 3332897"/>
                <a:gd name="connsiteY12" fmla="*/ 0 h 684803"/>
                <a:gd name="connsiteX13" fmla="*/ 2360651 w 3332897"/>
                <a:gd name="connsiteY13" fmla="*/ 0 h 684803"/>
                <a:gd name="connsiteX14" fmla="*/ 2571015 w 3332897"/>
                <a:gd name="connsiteY14" fmla="*/ 0 h 684803"/>
                <a:gd name="connsiteX15" fmla="*/ 2844489 w 3332897"/>
                <a:gd name="connsiteY15" fmla="*/ 0 h 684803"/>
                <a:gd name="connsiteX16" fmla="*/ 3244182 w 3332897"/>
                <a:gd name="connsiteY16" fmla="*/ 0 h 684803"/>
                <a:gd name="connsiteX17" fmla="*/ 3332897 w 3332897"/>
                <a:gd name="connsiteY17" fmla="*/ 77944 h 684803"/>
                <a:gd name="connsiteX18" fmla="*/ 3332897 w 3332897"/>
                <a:gd name="connsiteY18" fmla="*/ 243670 h 684803"/>
                <a:gd name="connsiteX19" fmla="*/ 3332897 w 3332897"/>
                <a:gd name="connsiteY19" fmla="*/ 414686 h 684803"/>
                <a:gd name="connsiteX20" fmla="*/ 3332897 w 3332897"/>
                <a:gd name="connsiteY20" fmla="*/ 606858 h 684803"/>
                <a:gd name="connsiteX21" fmla="*/ 3244182 w 3332897"/>
                <a:gd name="connsiteY21" fmla="*/ 684803 h 684803"/>
                <a:gd name="connsiteX22" fmla="*/ 3065372 w 3332897"/>
                <a:gd name="connsiteY22" fmla="*/ 684803 h 684803"/>
                <a:gd name="connsiteX23" fmla="*/ 2918117 w 3332897"/>
                <a:gd name="connsiteY23" fmla="*/ 684803 h 684803"/>
                <a:gd name="connsiteX24" fmla="*/ 2676198 w 3332897"/>
                <a:gd name="connsiteY24" fmla="*/ 684803 h 684803"/>
                <a:gd name="connsiteX25" fmla="*/ 2497388 w 3332897"/>
                <a:gd name="connsiteY25" fmla="*/ 684803 h 684803"/>
                <a:gd name="connsiteX26" fmla="*/ 2318578 w 3332897"/>
                <a:gd name="connsiteY26" fmla="*/ 684803 h 684803"/>
                <a:gd name="connsiteX27" fmla="*/ 2076659 w 3332897"/>
                <a:gd name="connsiteY27" fmla="*/ 684803 h 684803"/>
                <a:gd name="connsiteX28" fmla="*/ 1803185 w 3332897"/>
                <a:gd name="connsiteY28" fmla="*/ 684803 h 684803"/>
                <a:gd name="connsiteX29" fmla="*/ 1529711 w 3332897"/>
                <a:gd name="connsiteY29" fmla="*/ 684803 h 684803"/>
                <a:gd name="connsiteX30" fmla="*/ 1319346 w 3332897"/>
                <a:gd name="connsiteY30" fmla="*/ 684803 h 684803"/>
                <a:gd name="connsiteX31" fmla="*/ 1172091 w 3332897"/>
                <a:gd name="connsiteY31" fmla="*/ 684803 h 684803"/>
                <a:gd name="connsiteX32" fmla="*/ 1024836 w 3332897"/>
                <a:gd name="connsiteY32" fmla="*/ 684803 h 684803"/>
                <a:gd name="connsiteX33" fmla="*/ 814471 w 3332897"/>
                <a:gd name="connsiteY33" fmla="*/ 684803 h 684803"/>
                <a:gd name="connsiteX34" fmla="*/ 667216 w 3332897"/>
                <a:gd name="connsiteY34" fmla="*/ 684803 h 684803"/>
                <a:gd name="connsiteX35" fmla="*/ 488406 w 3332897"/>
                <a:gd name="connsiteY35" fmla="*/ 684803 h 684803"/>
                <a:gd name="connsiteX36" fmla="*/ 278041 w 3332897"/>
                <a:gd name="connsiteY36" fmla="*/ 684803 h 684803"/>
                <a:gd name="connsiteX37" fmla="*/ 88714 w 3332897"/>
                <a:gd name="connsiteY37" fmla="*/ 684803 h 684803"/>
                <a:gd name="connsiteX38" fmla="*/ 0 w 3332897"/>
                <a:gd name="connsiteY38" fmla="*/ 606858 h 684803"/>
                <a:gd name="connsiteX39" fmla="*/ 0 w 3332897"/>
                <a:gd name="connsiteY39" fmla="*/ 430553 h 684803"/>
                <a:gd name="connsiteX40" fmla="*/ 0 w 3332897"/>
                <a:gd name="connsiteY40" fmla="*/ 270116 h 684803"/>
                <a:gd name="connsiteX41" fmla="*/ 0 w 3332897"/>
                <a:gd name="connsiteY41" fmla="*/ 77944 h 684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332897" h="684803" fill="none" extrusionOk="0">
                  <a:moveTo>
                    <a:pt x="0" y="77944"/>
                  </a:moveTo>
                  <a:cubicBezTo>
                    <a:pt x="-4735" y="20959"/>
                    <a:pt x="25194" y="3478"/>
                    <a:pt x="88714" y="0"/>
                  </a:cubicBezTo>
                  <a:cubicBezTo>
                    <a:pt x="152004" y="-7395"/>
                    <a:pt x="178782" y="23970"/>
                    <a:pt x="267524" y="0"/>
                  </a:cubicBezTo>
                  <a:cubicBezTo>
                    <a:pt x="352175" y="-4059"/>
                    <a:pt x="364897" y="-4259"/>
                    <a:pt x="414779" y="0"/>
                  </a:cubicBezTo>
                  <a:cubicBezTo>
                    <a:pt x="446170" y="8828"/>
                    <a:pt x="579879" y="-223"/>
                    <a:pt x="656698" y="0"/>
                  </a:cubicBezTo>
                  <a:cubicBezTo>
                    <a:pt x="709221" y="-40298"/>
                    <a:pt x="789247" y="27069"/>
                    <a:pt x="930172" y="0"/>
                  </a:cubicBezTo>
                  <a:cubicBezTo>
                    <a:pt x="1066494" y="-10541"/>
                    <a:pt x="1084530" y="-20606"/>
                    <a:pt x="1140536" y="0"/>
                  </a:cubicBezTo>
                  <a:cubicBezTo>
                    <a:pt x="1195512" y="17211"/>
                    <a:pt x="1238150" y="-15884"/>
                    <a:pt x="1319346" y="0"/>
                  </a:cubicBezTo>
                  <a:cubicBezTo>
                    <a:pt x="1405287" y="-4438"/>
                    <a:pt x="1415782" y="2744"/>
                    <a:pt x="1498156" y="0"/>
                  </a:cubicBezTo>
                  <a:cubicBezTo>
                    <a:pt x="1586626" y="-6215"/>
                    <a:pt x="1595347" y="9644"/>
                    <a:pt x="1645412" y="0"/>
                  </a:cubicBezTo>
                  <a:cubicBezTo>
                    <a:pt x="1701433" y="-10690"/>
                    <a:pt x="1749792" y="4113"/>
                    <a:pt x="1792666" y="0"/>
                  </a:cubicBezTo>
                  <a:cubicBezTo>
                    <a:pt x="1830860" y="-6690"/>
                    <a:pt x="1894908" y="18770"/>
                    <a:pt x="1939922" y="0"/>
                  </a:cubicBezTo>
                  <a:cubicBezTo>
                    <a:pt x="1989360" y="12451"/>
                    <a:pt x="2046932" y="-20018"/>
                    <a:pt x="2087177" y="0"/>
                  </a:cubicBezTo>
                  <a:cubicBezTo>
                    <a:pt x="2126786" y="54191"/>
                    <a:pt x="2271426" y="-5214"/>
                    <a:pt x="2360651" y="0"/>
                  </a:cubicBezTo>
                  <a:cubicBezTo>
                    <a:pt x="2433820" y="10009"/>
                    <a:pt x="2499963" y="20585"/>
                    <a:pt x="2571015" y="0"/>
                  </a:cubicBezTo>
                  <a:cubicBezTo>
                    <a:pt x="2624430" y="-11974"/>
                    <a:pt x="2744800" y="-35415"/>
                    <a:pt x="2844489" y="0"/>
                  </a:cubicBezTo>
                  <a:cubicBezTo>
                    <a:pt x="2963104" y="-65055"/>
                    <a:pt x="3080130" y="-67542"/>
                    <a:pt x="3244182" y="0"/>
                  </a:cubicBezTo>
                  <a:cubicBezTo>
                    <a:pt x="3285738" y="583"/>
                    <a:pt x="3339753" y="32517"/>
                    <a:pt x="3332897" y="77944"/>
                  </a:cubicBezTo>
                  <a:cubicBezTo>
                    <a:pt x="3329127" y="109809"/>
                    <a:pt x="3338126" y="179753"/>
                    <a:pt x="3332897" y="243670"/>
                  </a:cubicBezTo>
                  <a:cubicBezTo>
                    <a:pt x="3346579" y="297085"/>
                    <a:pt x="3332793" y="339049"/>
                    <a:pt x="3332897" y="414686"/>
                  </a:cubicBezTo>
                  <a:cubicBezTo>
                    <a:pt x="3350101" y="485397"/>
                    <a:pt x="3327576" y="540320"/>
                    <a:pt x="3332897" y="606858"/>
                  </a:cubicBezTo>
                  <a:cubicBezTo>
                    <a:pt x="3342045" y="643827"/>
                    <a:pt x="3298563" y="684348"/>
                    <a:pt x="3244182" y="684803"/>
                  </a:cubicBezTo>
                  <a:cubicBezTo>
                    <a:pt x="3200851" y="668749"/>
                    <a:pt x="3107576" y="684411"/>
                    <a:pt x="3065372" y="684803"/>
                  </a:cubicBezTo>
                  <a:cubicBezTo>
                    <a:pt x="3012440" y="693802"/>
                    <a:pt x="2959652" y="662097"/>
                    <a:pt x="2918117" y="684803"/>
                  </a:cubicBezTo>
                  <a:cubicBezTo>
                    <a:pt x="2911801" y="673932"/>
                    <a:pt x="2763210" y="665109"/>
                    <a:pt x="2676198" y="684803"/>
                  </a:cubicBezTo>
                  <a:cubicBezTo>
                    <a:pt x="2575343" y="692807"/>
                    <a:pt x="2566367" y="690324"/>
                    <a:pt x="2497388" y="684803"/>
                  </a:cubicBezTo>
                  <a:cubicBezTo>
                    <a:pt x="2423325" y="676132"/>
                    <a:pt x="2401924" y="668138"/>
                    <a:pt x="2318578" y="684803"/>
                  </a:cubicBezTo>
                  <a:cubicBezTo>
                    <a:pt x="2243027" y="697737"/>
                    <a:pt x="2133873" y="721182"/>
                    <a:pt x="2076659" y="684803"/>
                  </a:cubicBezTo>
                  <a:cubicBezTo>
                    <a:pt x="1991967" y="659212"/>
                    <a:pt x="1921424" y="672175"/>
                    <a:pt x="1803185" y="684803"/>
                  </a:cubicBezTo>
                  <a:cubicBezTo>
                    <a:pt x="1669052" y="665438"/>
                    <a:pt x="1651550" y="699978"/>
                    <a:pt x="1529711" y="684803"/>
                  </a:cubicBezTo>
                  <a:cubicBezTo>
                    <a:pt x="1404468" y="689960"/>
                    <a:pt x="1361450" y="673666"/>
                    <a:pt x="1319346" y="684803"/>
                  </a:cubicBezTo>
                  <a:cubicBezTo>
                    <a:pt x="1245784" y="697355"/>
                    <a:pt x="1224578" y="658528"/>
                    <a:pt x="1172091" y="684803"/>
                  </a:cubicBezTo>
                  <a:cubicBezTo>
                    <a:pt x="1127150" y="689792"/>
                    <a:pt x="1075753" y="691540"/>
                    <a:pt x="1024836" y="684803"/>
                  </a:cubicBezTo>
                  <a:cubicBezTo>
                    <a:pt x="970806" y="651630"/>
                    <a:pt x="928701" y="675633"/>
                    <a:pt x="814471" y="684803"/>
                  </a:cubicBezTo>
                  <a:cubicBezTo>
                    <a:pt x="715974" y="683280"/>
                    <a:pt x="711319" y="678323"/>
                    <a:pt x="667216" y="684803"/>
                  </a:cubicBezTo>
                  <a:cubicBezTo>
                    <a:pt x="625482" y="680579"/>
                    <a:pt x="535068" y="667942"/>
                    <a:pt x="488406" y="684803"/>
                  </a:cubicBezTo>
                  <a:cubicBezTo>
                    <a:pt x="428725" y="710066"/>
                    <a:pt x="347479" y="719069"/>
                    <a:pt x="278041" y="684803"/>
                  </a:cubicBezTo>
                  <a:cubicBezTo>
                    <a:pt x="226862" y="642565"/>
                    <a:pt x="136367" y="671130"/>
                    <a:pt x="88714" y="684803"/>
                  </a:cubicBezTo>
                  <a:cubicBezTo>
                    <a:pt x="52543" y="704796"/>
                    <a:pt x="-4738" y="652183"/>
                    <a:pt x="0" y="606858"/>
                  </a:cubicBezTo>
                  <a:cubicBezTo>
                    <a:pt x="8675" y="556080"/>
                    <a:pt x="895" y="524148"/>
                    <a:pt x="0" y="430553"/>
                  </a:cubicBezTo>
                  <a:cubicBezTo>
                    <a:pt x="1559" y="345547"/>
                    <a:pt x="827" y="341201"/>
                    <a:pt x="0" y="270116"/>
                  </a:cubicBezTo>
                  <a:cubicBezTo>
                    <a:pt x="5915" y="188783"/>
                    <a:pt x="566" y="137318"/>
                    <a:pt x="0" y="77944"/>
                  </a:cubicBezTo>
                  <a:close/>
                </a:path>
                <a:path w="3332897" h="684803" stroke="0" extrusionOk="0">
                  <a:moveTo>
                    <a:pt x="0" y="77944"/>
                  </a:moveTo>
                  <a:cubicBezTo>
                    <a:pt x="4879" y="35734"/>
                    <a:pt x="47136" y="-13895"/>
                    <a:pt x="88714" y="0"/>
                  </a:cubicBezTo>
                  <a:cubicBezTo>
                    <a:pt x="211273" y="4755"/>
                    <a:pt x="242511" y="20728"/>
                    <a:pt x="330633" y="0"/>
                  </a:cubicBezTo>
                  <a:cubicBezTo>
                    <a:pt x="422454" y="-3026"/>
                    <a:pt x="473171" y="-18061"/>
                    <a:pt x="509443" y="0"/>
                  </a:cubicBezTo>
                  <a:cubicBezTo>
                    <a:pt x="561182" y="-3984"/>
                    <a:pt x="606912" y="1944"/>
                    <a:pt x="625143" y="0"/>
                  </a:cubicBezTo>
                  <a:cubicBezTo>
                    <a:pt x="632021" y="9980"/>
                    <a:pt x="737331" y="-3940"/>
                    <a:pt x="803953" y="0"/>
                  </a:cubicBezTo>
                  <a:cubicBezTo>
                    <a:pt x="864799" y="6852"/>
                    <a:pt x="882898" y="-11190"/>
                    <a:pt x="919653" y="0"/>
                  </a:cubicBezTo>
                  <a:cubicBezTo>
                    <a:pt x="946026" y="-31872"/>
                    <a:pt x="1114509" y="1370"/>
                    <a:pt x="1193127" y="0"/>
                  </a:cubicBezTo>
                  <a:cubicBezTo>
                    <a:pt x="1260102" y="10706"/>
                    <a:pt x="1276675" y="5987"/>
                    <a:pt x="1340383" y="0"/>
                  </a:cubicBezTo>
                  <a:cubicBezTo>
                    <a:pt x="1389575" y="13036"/>
                    <a:pt x="1463887" y="-29630"/>
                    <a:pt x="1582302" y="0"/>
                  </a:cubicBezTo>
                  <a:cubicBezTo>
                    <a:pt x="1691355" y="-7130"/>
                    <a:pt x="1696614" y="-4710"/>
                    <a:pt x="1729557" y="0"/>
                  </a:cubicBezTo>
                  <a:cubicBezTo>
                    <a:pt x="1733936" y="-5125"/>
                    <a:pt x="1923636" y="6563"/>
                    <a:pt x="2003031" y="0"/>
                  </a:cubicBezTo>
                  <a:cubicBezTo>
                    <a:pt x="2087330" y="-11778"/>
                    <a:pt x="2079373" y="2749"/>
                    <a:pt x="2150286" y="0"/>
                  </a:cubicBezTo>
                  <a:cubicBezTo>
                    <a:pt x="2205294" y="-6093"/>
                    <a:pt x="2329627" y="24110"/>
                    <a:pt x="2360651" y="0"/>
                  </a:cubicBezTo>
                  <a:cubicBezTo>
                    <a:pt x="2400943" y="-22496"/>
                    <a:pt x="2579294" y="-31311"/>
                    <a:pt x="2634125" y="0"/>
                  </a:cubicBezTo>
                  <a:cubicBezTo>
                    <a:pt x="2701202" y="20031"/>
                    <a:pt x="2733312" y="-1595"/>
                    <a:pt x="2812935" y="0"/>
                  </a:cubicBezTo>
                  <a:cubicBezTo>
                    <a:pt x="2901145" y="19573"/>
                    <a:pt x="2909858" y="-3106"/>
                    <a:pt x="2991744" y="0"/>
                  </a:cubicBezTo>
                  <a:cubicBezTo>
                    <a:pt x="3063410" y="25542"/>
                    <a:pt x="3171227" y="-21401"/>
                    <a:pt x="3244182" y="0"/>
                  </a:cubicBezTo>
                  <a:cubicBezTo>
                    <a:pt x="3301655" y="-13715"/>
                    <a:pt x="3333179" y="35510"/>
                    <a:pt x="3332897" y="77944"/>
                  </a:cubicBezTo>
                  <a:cubicBezTo>
                    <a:pt x="3320355" y="142516"/>
                    <a:pt x="3322288" y="167886"/>
                    <a:pt x="3332897" y="248959"/>
                  </a:cubicBezTo>
                  <a:cubicBezTo>
                    <a:pt x="3337466" y="322228"/>
                    <a:pt x="3338394" y="335679"/>
                    <a:pt x="3332897" y="409397"/>
                  </a:cubicBezTo>
                  <a:cubicBezTo>
                    <a:pt x="3318017" y="482518"/>
                    <a:pt x="3332397" y="503597"/>
                    <a:pt x="3332897" y="606858"/>
                  </a:cubicBezTo>
                  <a:cubicBezTo>
                    <a:pt x="3340978" y="667939"/>
                    <a:pt x="3298673" y="692902"/>
                    <a:pt x="3244182" y="684803"/>
                  </a:cubicBezTo>
                  <a:cubicBezTo>
                    <a:pt x="3161951" y="682859"/>
                    <a:pt x="3113180" y="655247"/>
                    <a:pt x="3033818" y="684803"/>
                  </a:cubicBezTo>
                  <a:cubicBezTo>
                    <a:pt x="2948592" y="677241"/>
                    <a:pt x="2934535" y="688951"/>
                    <a:pt x="2886562" y="684803"/>
                  </a:cubicBezTo>
                  <a:cubicBezTo>
                    <a:pt x="2866315" y="709472"/>
                    <a:pt x="2777484" y="695937"/>
                    <a:pt x="2707752" y="684803"/>
                  </a:cubicBezTo>
                  <a:cubicBezTo>
                    <a:pt x="2630455" y="674127"/>
                    <a:pt x="2535589" y="704912"/>
                    <a:pt x="2465833" y="684803"/>
                  </a:cubicBezTo>
                  <a:cubicBezTo>
                    <a:pt x="2409937" y="690712"/>
                    <a:pt x="2385541" y="685349"/>
                    <a:pt x="2318578" y="684803"/>
                  </a:cubicBezTo>
                  <a:cubicBezTo>
                    <a:pt x="2264320" y="678895"/>
                    <a:pt x="2226664" y="690193"/>
                    <a:pt x="2202877" y="684803"/>
                  </a:cubicBezTo>
                  <a:cubicBezTo>
                    <a:pt x="2163105" y="669761"/>
                    <a:pt x="2050181" y="696512"/>
                    <a:pt x="1992513" y="684803"/>
                  </a:cubicBezTo>
                  <a:cubicBezTo>
                    <a:pt x="1939647" y="685251"/>
                    <a:pt x="1925614" y="673512"/>
                    <a:pt x="1876812" y="684803"/>
                  </a:cubicBezTo>
                  <a:cubicBezTo>
                    <a:pt x="1837569" y="689920"/>
                    <a:pt x="1755124" y="689016"/>
                    <a:pt x="1698002" y="684803"/>
                  </a:cubicBezTo>
                  <a:cubicBezTo>
                    <a:pt x="1654817" y="689290"/>
                    <a:pt x="1602667" y="673658"/>
                    <a:pt x="1550747" y="684803"/>
                  </a:cubicBezTo>
                  <a:cubicBezTo>
                    <a:pt x="1516577" y="700800"/>
                    <a:pt x="1381023" y="704676"/>
                    <a:pt x="1340383" y="684803"/>
                  </a:cubicBezTo>
                  <a:cubicBezTo>
                    <a:pt x="1309321" y="696261"/>
                    <a:pt x="1244309" y="670841"/>
                    <a:pt x="1193127" y="684803"/>
                  </a:cubicBezTo>
                  <a:cubicBezTo>
                    <a:pt x="1142875" y="692945"/>
                    <a:pt x="1126772" y="690686"/>
                    <a:pt x="1077427" y="684803"/>
                  </a:cubicBezTo>
                  <a:cubicBezTo>
                    <a:pt x="1030547" y="657616"/>
                    <a:pt x="917476" y="666886"/>
                    <a:pt x="803953" y="684803"/>
                  </a:cubicBezTo>
                  <a:cubicBezTo>
                    <a:pt x="671961" y="729112"/>
                    <a:pt x="625717" y="667436"/>
                    <a:pt x="530479" y="684803"/>
                  </a:cubicBezTo>
                  <a:cubicBezTo>
                    <a:pt x="442694" y="685819"/>
                    <a:pt x="347323" y="681590"/>
                    <a:pt x="288560" y="684803"/>
                  </a:cubicBezTo>
                  <a:cubicBezTo>
                    <a:pt x="242241" y="683736"/>
                    <a:pt x="125081" y="694887"/>
                    <a:pt x="88714" y="684803"/>
                  </a:cubicBezTo>
                  <a:cubicBezTo>
                    <a:pt x="41652" y="680235"/>
                    <a:pt x="-7350" y="630994"/>
                    <a:pt x="0" y="606858"/>
                  </a:cubicBezTo>
                  <a:cubicBezTo>
                    <a:pt x="2566" y="538580"/>
                    <a:pt x="-2831" y="514693"/>
                    <a:pt x="0" y="425264"/>
                  </a:cubicBezTo>
                  <a:cubicBezTo>
                    <a:pt x="1498" y="349513"/>
                    <a:pt x="9663" y="295850"/>
                    <a:pt x="0" y="243670"/>
                  </a:cubicBezTo>
                  <a:cubicBezTo>
                    <a:pt x="-14944" y="183325"/>
                    <a:pt x="-4080" y="138689"/>
                    <a:pt x="0" y="77944"/>
                  </a:cubicBezTo>
                  <a:close/>
                </a:path>
                <a:path w="3332897" h="684803" fill="none" stroke="0" extrusionOk="0">
                  <a:moveTo>
                    <a:pt x="0" y="77944"/>
                  </a:moveTo>
                  <a:cubicBezTo>
                    <a:pt x="-3781" y="22969"/>
                    <a:pt x="39960" y="-9179"/>
                    <a:pt x="88714" y="0"/>
                  </a:cubicBezTo>
                  <a:cubicBezTo>
                    <a:pt x="152300" y="12685"/>
                    <a:pt x="191779" y="4736"/>
                    <a:pt x="267524" y="0"/>
                  </a:cubicBezTo>
                  <a:cubicBezTo>
                    <a:pt x="353596" y="-6784"/>
                    <a:pt x="365047" y="746"/>
                    <a:pt x="414779" y="0"/>
                  </a:cubicBezTo>
                  <a:cubicBezTo>
                    <a:pt x="471647" y="-9881"/>
                    <a:pt x="587049" y="22186"/>
                    <a:pt x="656698" y="0"/>
                  </a:cubicBezTo>
                  <a:cubicBezTo>
                    <a:pt x="717520" y="7701"/>
                    <a:pt x="807253" y="6023"/>
                    <a:pt x="930172" y="0"/>
                  </a:cubicBezTo>
                  <a:cubicBezTo>
                    <a:pt x="1068393" y="-10188"/>
                    <a:pt x="1088886" y="-14313"/>
                    <a:pt x="1140536" y="0"/>
                  </a:cubicBezTo>
                  <a:cubicBezTo>
                    <a:pt x="1198634" y="14855"/>
                    <a:pt x="1235482" y="19442"/>
                    <a:pt x="1319346" y="0"/>
                  </a:cubicBezTo>
                  <a:cubicBezTo>
                    <a:pt x="1403897" y="1144"/>
                    <a:pt x="1419766" y="8110"/>
                    <a:pt x="1498156" y="0"/>
                  </a:cubicBezTo>
                  <a:cubicBezTo>
                    <a:pt x="1532160" y="6097"/>
                    <a:pt x="1592455" y="5214"/>
                    <a:pt x="1645412" y="0"/>
                  </a:cubicBezTo>
                  <a:cubicBezTo>
                    <a:pt x="1695702" y="-6739"/>
                    <a:pt x="1760752" y="1282"/>
                    <a:pt x="1792666" y="0"/>
                  </a:cubicBezTo>
                  <a:cubicBezTo>
                    <a:pt x="1822993" y="16310"/>
                    <a:pt x="1898316" y="8506"/>
                    <a:pt x="1939922" y="0"/>
                  </a:cubicBezTo>
                  <a:cubicBezTo>
                    <a:pt x="1994268" y="5213"/>
                    <a:pt x="2028462" y="-27564"/>
                    <a:pt x="2087177" y="0"/>
                  </a:cubicBezTo>
                  <a:cubicBezTo>
                    <a:pt x="2125287" y="37679"/>
                    <a:pt x="2292849" y="14583"/>
                    <a:pt x="2360651" y="0"/>
                  </a:cubicBezTo>
                  <a:cubicBezTo>
                    <a:pt x="2425817" y="-1382"/>
                    <a:pt x="2508742" y="-3747"/>
                    <a:pt x="2571015" y="0"/>
                  </a:cubicBezTo>
                  <a:cubicBezTo>
                    <a:pt x="2674453" y="-9394"/>
                    <a:pt x="2753899" y="-20513"/>
                    <a:pt x="2844489" y="0"/>
                  </a:cubicBezTo>
                  <a:cubicBezTo>
                    <a:pt x="2993739" y="47464"/>
                    <a:pt x="3073237" y="48084"/>
                    <a:pt x="3244182" y="0"/>
                  </a:cubicBezTo>
                  <a:cubicBezTo>
                    <a:pt x="3298042" y="-12684"/>
                    <a:pt x="3338477" y="24377"/>
                    <a:pt x="3332897" y="77944"/>
                  </a:cubicBezTo>
                  <a:cubicBezTo>
                    <a:pt x="3355055" y="109952"/>
                    <a:pt x="3337047" y="188056"/>
                    <a:pt x="3332897" y="243670"/>
                  </a:cubicBezTo>
                  <a:cubicBezTo>
                    <a:pt x="3336568" y="305047"/>
                    <a:pt x="3322894" y="346039"/>
                    <a:pt x="3332897" y="414686"/>
                  </a:cubicBezTo>
                  <a:cubicBezTo>
                    <a:pt x="3341405" y="474360"/>
                    <a:pt x="3334512" y="564717"/>
                    <a:pt x="3332897" y="606858"/>
                  </a:cubicBezTo>
                  <a:cubicBezTo>
                    <a:pt x="3329254" y="672148"/>
                    <a:pt x="3295365" y="681118"/>
                    <a:pt x="3244182" y="684803"/>
                  </a:cubicBezTo>
                  <a:cubicBezTo>
                    <a:pt x="3174382" y="700000"/>
                    <a:pt x="3124414" y="696436"/>
                    <a:pt x="3065372" y="684803"/>
                  </a:cubicBezTo>
                  <a:cubicBezTo>
                    <a:pt x="3010953" y="686916"/>
                    <a:pt x="2946737" y="693031"/>
                    <a:pt x="2918117" y="684803"/>
                  </a:cubicBezTo>
                  <a:cubicBezTo>
                    <a:pt x="2897014" y="682667"/>
                    <a:pt x="2752916" y="665288"/>
                    <a:pt x="2676198" y="684803"/>
                  </a:cubicBezTo>
                  <a:cubicBezTo>
                    <a:pt x="2581542" y="687737"/>
                    <a:pt x="2561992" y="683512"/>
                    <a:pt x="2497388" y="684803"/>
                  </a:cubicBezTo>
                  <a:cubicBezTo>
                    <a:pt x="2434596" y="683388"/>
                    <a:pt x="2399238" y="677010"/>
                    <a:pt x="2318578" y="684803"/>
                  </a:cubicBezTo>
                  <a:cubicBezTo>
                    <a:pt x="2227131" y="685794"/>
                    <a:pt x="2153256" y="657846"/>
                    <a:pt x="2076659" y="684803"/>
                  </a:cubicBezTo>
                  <a:cubicBezTo>
                    <a:pt x="2007062" y="647669"/>
                    <a:pt x="1945421" y="670093"/>
                    <a:pt x="1803185" y="684803"/>
                  </a:cubicBezTo>
                  <a:cubicBezTo>
                    <a:pt x="1689263" y="694804"/>
                    <a:pt x="1642779" y="663526"/>
                    <a:pt x="1529711" y="684803"/>
                  </a:cubicBezTo>
                  <a:cubicBezTo>
                    <a:pt x="1417671" y="702750"/>
                    <a:pt x="1381426" y="671887"/>
                    <a:pt x="1319346" y="684803"/>
                  </a:cubicBezTo>
                  <a:cubicBezTo>
                    <a:pt x="1255389" y="686301"/>
                    <a:pt x="1221678" y="674664"/>
                    <a:pt x="1172091" y="684803"/>
                  </a:cubicBezTo>
                  <a:cubicBezTo>
                    <a:pt x="1119047" y="680531"/>
                    <a:pt x="1085736" y="692847"/>
                    <a:pt x="1024836" y="684803"/>
                  </a:cubicBezTo>
                  <a:cubicBezTo>
                    <a:pt x="969733" y="674068"/>
                    <a:pt x="918553" y="678257"/>
                    <a:pt x="814471" y="684803"/>
                  </a:cubicBezTo>
                  <a:cubicBezTo>
                    <a:pt x="717864" y="685246"/>
                    <a:pt x="713319" y="680326"/>
                    <a:pt x="667216" y="684803"/>
                  </a:cubicBezTo>
                  <a:cubicBezTo>
                    <a:pt x="616222" y="671881"/>
                    <a:pt x="523775" y="700214"/>
                    <a:pt x="488406" y="684803"/>
                  </a:cubicBezTo>
                  <a:cubicBezTo>
                    <a:pt x="459692" y="694889"/>
                    <a:pt x="322924" y="708391"/>
                    <a:pt x="278041" y="684803"/>
                  </a:cubicBezTo>
                  <a:cubicBezTo>
                    <a:pt x="220056" y="674375"/>
                    <a:pt x="160286" y="662226"/>
                    <a:pt x="88714" y="684803"/>
                  </a:cubicBezTo>
                  <a:cubicBezTo>
                    <a:pt x="41105" y="696497"/>
                    <a:pt x="-3111" y="668742"/>
                    <a:pt x="0" y="606858"/>
                  </a:cubicBezTo>
                  <a:cubicBezTo>
                    <a:pt x="4052" y="542256"/>
                    <a:pt x="-9164" y="514699"/>
                    <a:pt x="0" y="430553"/>
                  </a:cubicBezTo>
                  <a:cubicBezTo>
                    <a:pt x="1184" y="345686"/>
                    <a:pt x="1242" y="342690"/>
                    <a:pt x="0" y="270116"/>
                  </a:cubicBezTo>
                  <a:cubicBezTo>
                    <a:pt x="-5491" y="189799"/>
                    <a:pt x="8959" y="128588"/>
                    <a:pt x="0" y="77944"/>
                  </a:cubicBezTo>
                  <a:close/>
                </a:path>
                <a:path w="3332897" h="684803" fill="none" stroke="0" extrusionOk="0">
                  <a:moveTo>
                    <a:pt x="0" y="77944"/>
                  </a:moveTo>
                  <a:cubicBezTo>
                    <a:pt x="3399" y="29277"/>
                    <a:pt x="31570" y="2134"/>
                    <a:pt x="88714" y="0"/>
                  </a:cubicBezTo>
                  <a:cubicBezTo>
                    <a:pt x="155740" y="60"/>
                    <a:pt x="183438" y="18678"/>
                    <a:pt x="267524" y="0"/>
                  </a:cubicBezTo>
                  <a:cubicBezTo>
                    <a:pt x="352788" y="-4018"/>
                    <a:pt x="366029" y="-3941"/>
                    <a:pt x="414779" y="0"/>
                  </a:cubicBezTo>
                  <a:cubicBezTo>
                    <a:pt x="455013" y="3350"/>
                    <a:pt x="578357" y="14484"/>
                    <a:pt x="656698" y="0"/>
                  </a:cubicBezTo>
                  <a:cubicBezTo>
                    <a:pt x="717190" y="-22316"/>
                    <a:pt x="793713" y="42385"/>
                    <a:pt x="930172" y="0"/>
                  </a:cubicBezTo>
                  <a:cubicBezTo>
                    <a:pt x="1063298" y="-7944"/>
                    <a:pt x="1089816" y="-18087"/>
                    <a:pt x="1140536" y="0"/>
                  </a:cubicBezTo>
                  <a:cubicBezTo>
                    <a:pt x="1198346" y="19042"/>
                    <a:pt x="1237626" y="-6716"/>
                    <a:pt x="1319346" y="0"/>
                  </a:cubicBezTo>
                  <a:cubicBezTo>
                    <a:pt x="1407390" y="-3950"/>
                    <a:pt x="1417025" y="5459"/>
                    <a:pt x="1498156" y="0"/>
                  </a:cubicBezTo>
                  <a:cubicBezTo>
                    <a:pt x="1584099" y="-4377"/>
                    <a:pt x="1598953" y="7417"/>
                    <a:pt x="1645412" y="0"/>
                  </a:cubicBezTo>
                  <a:cubicBezTo>
                    <a:pt x="1698905" y="-8134"/>
                    <a:pt x="1749702" y="1350"/>
                    <a:pt x="1792666" y="0"/>
                  </a:cubicBezTo>
                  <a:cubicBezTo>
                    <a:pt x="1827499" y="-2121"/>
                    <a:pt x="1897995" y="18232"/>
                    <a:pt x="1939922" y="0"/>
                  </a:cubicBezTo>
                  <a:cubicBezTo>
                    <a:pt x="1989446" y="9746"/>
                    <a:pt x="2040804" y="-21644"/>
                    <a:pt x="2087177" y="0"/>
                  </a:cubicBezTo>
                  <a:cubicBezTo>
                    <a:pt x="2119453" y="48953"/>
                    <a:pt x="2286888" y="-357"/>
                    <a:pt x="2360651" y="0"/>
                  </a:cubicBezTo>
                  <a:cubicBezTo>
                    <a:pt x="2420924" y="9193"/>
                    <a:pt x="2512025" y="14255"/>
                    <a:pt x="2571015" y="0"/>
                  </a:cubicBezTo>
                  <a:cubicBezTo>
                    <a:pt x="2652225" y="-3116"/>
                    <a:pt x="2764520" y="-31889"/>
                    <a:pt x="2844489" y="0"/>
                  </a:cubicBezTo>
                  <a:cubicBezTo>
                    <a:pt x="2971301" y="-21102"/>
                    <a:pt x="3074801" y="-34732"/>
                    <a:pt x="3244182" y="0"/>
                  </a:cubicBezTo>
                  <a:cubicBezTo>
                    <a:pt x="3288733" y="-5083"/>
                    <a:pt x="3336714" y="21581"/>
                    <a:pt x="3332897" y="77944"/>
                  </a:cubicBezTo>
                  <a:cubicBezTo>
                    <a:pt x="3345302" y="100488"/>
                    <a:pt x="3319272" y="183887"/>
                    <a:pt x="3332897" y="243670"/>
                  </a:cubicBezTo>
                  <a:cubicBezTo>
                    <a:pt x="3345339" y="306024"/>
                    <a:pt x="3321494" y="338412"/>
                    <a:pt x="3332897" y="414686"/>
                  </a:cubicBezTo>
                  <a:cubicBezTo>
                    <a:pt x="3340523" y="479827"/>
                    <a:pt x="3330203" y="556173"/>
                    <a:pt x="3332897" y="606858"/>
                  </a:cubicBezTo>
                  <a:cubicBezTo>
                    <a:pt x="3335285" y="660359"/>
                    <a:pt x="3301508" y="684945"/>
                    <a:pt x="3244182" y="684803"/>
                  </a:cubicBezTo>
                  <a:cubicBezTo>
                    <a:pt x="3190346" y="676628"/>
                    <a:pt x="3110476" y="684943"/>
                    <a:pt x="3065372" y="684803"/>
                  </a:cubicBezTo>
                  <a:cubicBezTo>
                    <a:pt x="3011617" y="693360"/>
                    <a:pt x="2951683" y="671701"/>
                    <a:pt x="2918117" y="684803"/>
                  </a:cubicBezTo>
                  <a:cubicBezTo>
                    <a:pt x="2907395" y="678481"/>
                    <a:pt x="2754778" y="667443"/>
                    <a:pt x="2676198" y="684803"/>
                  </a:cubicBezTo>
                  <a:cubicBezTo>
                    <a:pt x="2577967" y="690933"/>
                    <a:pt x="2563729" y="687225"/>
                    <a:pt x="2497388" y="684803"/>
                  </a:cubicBezTo>
                  <a:cubicBezTo>
                    <a:pt x="2426268" y="678864"/>
                    <a:pt x="2400439" y="670565"/>
                    <a:pt x="2318578" y="684803"/>
                  </a:cubicBezTo>
                  <a:cubicBezTo>
                    <a:pt x="2231270" y="705269"/>
                    <a:pt x="2148355" y="704094"/>
                    <a:pt x="2076659" y="684803"/>
                  </a:cubicBezTo>
                  <a:cubicBezTo>
                    <a:pt x="2009214" y="658916"/>
                    <a:pt x="1926728" y="674376"/>
                    <a:pt x="1803185" y="684803"/>
                  </a:cubicBezTo>
                  <a:cubicBezTo>
                    <a:pt x="1681891" y="675717"/>
                    <a:pt x="1642096" y="693901"/>
                    <a:pt x="1529711" y="684803"/>
                  </a:cubicBezTo>
                  <a:cubicBezTo>
                    <a:pt x="1412719" y="690512"/>
                    <a:pt x="1375348" y="671905"/>
                    <a:pt x="1319346" y="684803"/>
                  </a:cubicBezTo>
                  <a:cubicBezTo>
                    <a:pt x="1251096" y="691450"/>
                    <a:pt x="1219075" y="662545"/>
                    <a:pt x="1172091" y="684803"/>
                  </a:cubicBezTo>
                  <a:cubicBezTo>
                    <a:pt x="1124273" y="685985"/>
                    <a:pt x="1093666" y="688217"/>
                    <a:pt x="1024836" y="684803"/>
                  </a:cubicBezTo>
                  <a:cubicBezTo>
                    <a:pt x="966005" y="657610"/>
                    <a:pt x="927158" y="679458"/>
                    <a:pt x="814471" y="684803"/>
                  </a:cubicBezTo>
                  <a:cubicBezTo>
                    <a:pt x="717643" y="684594"/>
                    <a:pt x="711173" y="678517"/>
                    <a:pt x="667216" y="684803"/>
                  </a:cubicBezTo>
                  <a:cubicBezTo>
                    <a:pt x="620181" y="684709"/>
                    <a:pt x="536006" y="671306"/>
                    <a:pt x="488406" y="684803"/>
                  </a:cubicBezTo>
                  <a:cubicBezTo>
                    <a:pt x="446461" y="704016"/>
                    <a:pt x="337408" y="718516"/>
                    <a:pt x="278041" y="684803"/>
                  </a:cubicBezTo>
                  <a:cubicBezTo>
                    <a:pt x="219992" y="663153"/>
                    <a:pt x="139398" y="665555"/>
                    <a:pt x="88714" y="684803"/>
                  </a:cubicBezTo>
                  <a:cubicBezTo>
                    <a:pt x="50703" y="708739"/>
                    <a:pt x="941" y="660845"/>
                    <a:pt x="0" y="606858"/>
                  </a:cubicBezTo>
                  <a:cubicBezTo>
                    <a:pt x="11274" y="552154"/>
                    <a:pt x="-5020" y="519174"/>
                    <a:pt x="0" y="430553"/>
                  </a:cubicBezTo>
                  <a:cubicBezTo>
                    <a:pt x="1848" y="345675"/>
                    <a:pt x="1317" y="342222"/>
                    <a:pt x="0" y="270116"/>
                  </a:cubicBezTo>
                  <a:cubicBezTo>
                    <a:pt x="-9075" y="189287"/>
                    <a:pt x="3784" y="134407"/>
                    <a:pt x="0" y="77944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19050">
              <a:solidFill>
                <a:schemeClr val="tx1"/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4236762247">
                    <a:custGeom>
                      <a:avLst/>
                      <a:gdLst>
                        <a:gd name="connsiteX0" fmla="*/ 0 w 7750920"/>
                        <a:gd name="connsiteY0" fmla="*/ 77944 h 684803"/>
                        <a:gd name="connsiteX1" fmla="*/ 206312 w 7750920"/>
                        <a:gd name="connsiteY1" fmla="*/ 0 h 684803"/>
                        <a:gd name="connsiteX2" fmla="*/ 622149 w 7750920"/>
                        <a:gd name="connsiteY2" fmla="*/ 0 h 684803"/>
                        <a:gd name="connsiteX3" fmla="*/ 964602 w 7750920"/>
                        <a:gd name="connsiteY3" fmla="*/ 0 h 684803"/>
                        <a:gd name="connsiteX4" fmla="*/ 1527205 w 7750920"/>
                        <a:gd name="connsiteY4" fmla="*/ 0 h 684803"/>
                        <a:gd name="connsiteX5" fmla="*/ 2163191 w 7750920"/>
                        <a:gd name="connsiteY5" fmla="*/ 0 h 684803"/>
                        <a:gd name="connsiteX6" fmla="*/ 2652410 w 7750920"/>
                        <a:gd name="connsiteY6" fmla="*/ 0 h 684803"/>
                        <a:gd name="connsiteX7" fmla="*/ 3068247 w 7750920"/>
                        <a:gd name="connsiteY7" fmla="*/ 0 h 684803"/>
                        <a:gd name="connsiteX8" fmla="*/ 3484084 w 7750920"/>
                        <a:gd name="connsiteY8" fmla="*/ 0 h 684803"/>
                        <a:gd name="connsiteX9" fmla="*/ 3826538 w 7750920"/>
                        <a:gd name="connsiteY9" fmla="*/ 0 h 684803"/>
                        <a:gd name="connsiteX10" fmla="*/ 4168991 w 7750920"/>
                        <a:gd name="connsiteY10" fmla="*/ 0 h 684803"/>
                        <a:gd name="connsiteX11" fmla="*/ 4511445 w 7750920"/>
                        <a:gd name="connsiteY11" fmla="*/ 0 h 684803"/>
                        <a:gd name="connsiteX12" fmla="*/ 4853899 w 7750920"/>
                        <a:gd name="connsiteY12" fmla="*/ 0 h 684803"/>
                        <a:gd name="connsiteX13" fmla="*/ 5489885 w 7750920"/>
                        <a:gd name="connsiteY13" fmla="*/ 0 h 684803"/>
                        <a:gd name="connsiteX14" fmla="*/ 5979104 w 7750920"/>
                        <a:gd name="connsiteY14" fmla="*/ 0 h 684803"/>
                        <a:gd name="connsiteX15" fmla="*/ 6615090 w 7750920"/>
                        <a:gd name="connsiteY15" fmla="*/ 0 h 684803"/>
                        <a:gd name="connsiteX16" fmla="*/ 7544607 w 7750920"/>
                        <a:gd name="connsiteY16" fmla="*/ 0 h 684803"/>
                        <a:gd name="connsiteX17" fmla="*/ 7750920 w 7750920"/>
                        <a:gd name="connsiteY17" fmla="*/ 77944 h 684803"/>
                        <a:gd name="connsiteX18" fmla="*/ 7750920 w 7750920"/>
                        <a:gd name="connsiteY18" fmla="*/ 243670 h 684803"/>
                        <a:gd name="connsiteX19" fmla="*/ 7750920 w 7750920"/>
                        <a:gd name="connsiteY19" fmla="*/ 414686 h 684803"/>
                        <a:gd name="connsiteX20" fmla="*/ 7750920 w 7750920"/>
                        <a:gd name="connsiteY20" fmla="*/ 606858 h 684803"/>
                        <a:gd name="connsiteX21" fmla="*/ 7544607 w 7750920"/>
                        <a:gd name="connsiteY21" fmla="*/ 684803 h 684803"/>
                        <a:gd name="connsiteX22" fmla="*/ 7128770 w 7750920"/>
                        <a:gd name="connsiteY22" fmla="*/ 684803 h 684803"/>
                        <a:gd name="connsiteX23" fmla="*/ 6786317 w 7750920"/>
                        <a:gd name="connsiteY23" fmla="*/ 684803 h 684803"/>
                        <a:gd name="connsiteX24" fmla="*/ 6223714 w 7750920"/>
                        <a:gd name="connsiteY24" fmla="*/ 684803 h 684803"/>
                        <a:gd name="connsiteX25" fmla="*/ 5807877 w 7750920"/>
                        <a:gd name="connsiteY25" fmla="*/ 684803 h 684803"/>
                        <a:gd name="connsiteX26" fmla="*/ 5392041 w 7750920"/>
                        <a:gd name="connsiteY26" fmla="*/ 684803 h 684803"/>
                        <a:gd name="connsiteX27" fmla="*/ 4829438 w 7750920"/>
                        <a:gd name="connsiteY27" fmla="*/ 684803 h 684803"/>
                        <a:gd name="connsiteX28" fmla="*/ 4193452 w 7750920"/>
                        <a:gd name="connsiteY28" fmla="*/ 684803 h 684803"/>
                        <a:gd name="connsiteX29" fmla="*/ 3557467 w 7750920"/>
                        <a:gd name="connsiteY29" fmla="*/ 684803 h 684803"/>
                        <a:gd name="connsiteX30" fmla="*/ 3068247 w 7750920"/>
                        <a:gd name="connsiteY30" fmla="*/ 684803 h 684803"/>
                        <a:gd name="connsiteX31" fmla="*/ 2725793 w 7750920"/>
                        <a:gd name="connsiteY31" fmla="*/ 684803 h 684803"/>
                        <a:gd name="connsiteX32" fmla="*/ 2383339 w 7750920"/>
                        <a:gd name="connsiteY32" fmla="*/ 684803 h 684803"/>
                        <a:gd name="connsiteX33" fmla="*/ 1894119 w 7750920"/>
                        <a:gd name="connsiteY33" fmla="*/ 684803 h 684803"/>
                        <a:gd name="connsiteX34" fmla="*/ 1551666 w 7750920"/>
                        <a:gd name="connsiteY34" fmla="*/ 684803 h 684803"/>
                        <a:gd name="connsiteX35" fmla="*/ 1135829 w 7750920"/>
                        <a:gd name="connsiteY35" fmla="*/ 684803 h 684803"/>
                        <a:gd name="connsiteX36" fmla="*/ 646609 w 7750920"/>
                        <a:gd name="connsiteY36" fmla="*/ 684803 h 684803"/>
                        <a:gd name="connsiteX37" fmla="*/ 206312 w 7750920"/>
                        <a:gd name="connsiteY37" fmla="*/ 684803 h 684803"/>
                        <a:gd name="connsiteX38" fmla="*/ 0 w 7750920"/>
                        <a:gd name="connsiteY38" fmla="*/ 606858 h 684803"/>
                        <a:gd name="connsiteX39" fmla="*/ 0 w 7750920"/>
                        <a:gd name="connsiteY39" fmla="*/ 430553 h 684803"/>
                        <a:gd name="connsiteX40" fmla="*/ 0 w 7750920"/>
                        <a:gd name="connsiteY40" fmla="*/ 270116 h 684803"/>
                        <a:gd name="connsiteX41" fmla="*/ 0 w 7750920"/>
                        <a:gd name="connsiteY41" fmla="*/ 77944 h 684803"/>
                        <a:gd name="connsiteX0" fmla="*/ 0 w 7750920"/>
                        <a:gd name="connsiteY0" fmla="*/ 77944 h 684803"/>
                        <a:gd name="connsiteX1" fmla="*/ 206312 w 7750920"/>
                        <a:gd name="connsiteY1" fmla="*/ 0 h 684803"/>
                        <a:gd name="connsiteX2" fmla="*/ 768914 w 7750920"/>
                        <a:gd name="connsiteY2" fmla="*/ 0 h 684803"/>
                        <a:gd name="connsiteX3" fmla="*/ 1184751 w 7750920"/>
                        <a:gd name="connsiteY3" fmla="*/ 0 h 684803"/>
                        <a:gd name="connsiteX4" fmla="*/ 1453822 w 7750920"/>
                        <a:gd name="connsiteY4" fmla="*/ 0 h 684803"/>
                        <a:gd name="connsiteX5" fmla="*/ 1869659 w 7750920"/>
                        <a:gd name="connsiteY5" fmla="*/ 0 h 684803"/>
                        <a:gd name="connsiteX6" fmla="*/ 2138729 w 7750920"/>
                        <a:gd name="connsiteY6" fmla="*/ 0 h 684803"/>
                        <a:gd name="connsiteX7" fmla="*/ 2774715 w 7750920"/>
                        <a:gd name="connsiteY7" fmla="*/ 0 h 684803"/>
                        <a:gd name="connsiteX8" fmla="*/ 3117169 w 7750920"/>
                        <a:gd name="connsiteY8" fmla="*/ 0 h 684803"/>
                        <a:gd name="connsiteX9" fmla="*/ 3679772 w 7750920"/>
                        <a:gd name="connsiteY9" fmla="*/ 0 h 684803"/>
                        <a:gd name="connsiteX10" fmla="*/ 4022226 w 7750920"/>
                        <a:gd name="connsiteY10" fmla="*/ 0 h 684803"/>
                        <a:gd name="connsiteX11" fmla="*/ 4658211 w 7750920"/>
                        <a:gd name="connsiteY11" fmla="*/ 0 h 684803"/>
                        <a:gd name="connsiteX12" fmla="*/ 5000665 w 7750920"/>
                        <a:gd name="connsiteY12" fmla="*/ 0 h 684803"/>
                        <a:gd name="connsiteX13" fmla="*/ 5489885 w 7750920"/>
                        <a:gd name="connsiteY13" fmla="*/ 0 h 684803"/>
                        <a:gd name="connsiteX14" fmla="*/ 6125870 w 7750920"/>
                        <a:gd name="connsiteY14" fmla="*/ 0 h 684803"/>
                        <a:gd name="connsiteX15" fmla="*/ 6541707 w 7750920"/>
                        <a:gd name="connsiteY15" fmla="*/ 0 h 684803"/>
                        <a:gd name="connsiteX16" fmla="*/ 6957543 w 7750920"/>
                        <a:gd name="connsiteY16" fmla="*/ 0 h 684803"/>
                        <a:gd name="connsiteX17" fmla="*/ 7544607 w 7750920"/>
                        <a:gd name="connsiteY17" fmla="*/ 0 h 684803"/>
                        <a:gd name="connsiteX18" fmla="*/ 7750920 w 7750920"/>
                        <a:gd name="connsiteY18" fmla="*/ 77944 h 684803"/>
                        <a:gd name="connsiteX19" fmla="*/ 7750920 w 7750920"/>
                        <a:gd name="connsiteY19" fmla="*/ 248959 h 684803"/>
                        <a:gd name="connsiteX20" fmla="*/ 7750920 w 7750920"/>
                        <a:gd name="connsiteY20" fmla="*/ 409397 h 684803"/>
                        <a:gd name="connsiteX21" fmla="*/ 7750920 w 7750920"/>
                        <a:gd name="connsiteY21" fmla="*/ 606858 h 684803"/>
                        <a:gd name="connsiteX22" fmla="*/ 7544607 w 7750920"/>
                        <a:gd name="connsiteY22" fmla="*/ 684803 h 684803"/>
                        <a:gd name="connsiteX23" fmla="*/ 7055388 w 7750920"/>
                        <a:gd name="connsiteY23" fmla="*/ 684803 h 684803"/>
                        <a:gd name="connsiteX24" fmla="*/ 6712934 w 7750920"/>
                        <a:gd name="connsiteY24" fmla="*/ 684803 h 684803"/>
                        <a:gd name="connsiteX25" fmla="*/ 6297097 w 7750920"/>
                        <a:gd name="connsiteY25" fmla="*/ 684803 h 684803"/>
                        <a:gd name="connsiteX26" fmla="*/ 5734494 w 7750920"/>
                        <a:gd name="connsiteY26" fmla="*/ 684803 h 684803"/>
                        <a:gd name="connsiteX27" fmla="*/ 5392041 w 7750920"/>
                        <a:gd name="connsiteY27" fmla="*/ 684803 h 684803"/>
                        <a:gd name="connsiteX28" fmla="*/ 5122969 w 7750920"/>
                        <a:gd name="connsiteY28" fmla="*/ 684803 h 684803"/>
                        <a:gd name="connsiteX29" fmla="*/ 4633750 w 7750920"/>
                        <a:gd name="connsiteY29" fmla="*/ 684803 h 684803"/>
                        <a:gd name="connsiteX30" fmla="*/ 4364679 w 7750920"/>
                        <a:gd name="connsiteY30" fmla="*/ 684803 h 684803"/>
                        <a:gd name="connsiteX31" fmla="*/ 3948842 w 7750920"/>
                        <a:gd name="connsiteY31" fmla="*/ 684803 h 684803"/>
                        <a:gd name="connsiteX32" fmla="*/ 3606389 w 7750920"/>
                        <a:gd name="connsiteY32" fmla="*/ 684803 h 684803"/>
                        <a:gd name="connsiteX33" fmla="*/ 3117169 w 7750920"/>
                        <a:gd name="connsiteY33" fmla="*/ 684803 h 684803"/>
                        <a:gd name="connsiteX34" fmla="*/ 2774715 w 7750920"/>
                        <a:gd name="connsiteY34" fmla="*/ 684803 h 684803"/>
                        <a:gd name="connsiteX35" fmla="*/ 2505644 w 7750920"/>
                        <a:gd name="connsiteY35" fmla="*/ 684803 h 684803"/>
                        <a:gd name="connsiteX36" fmla="*/ 1869659 w 7750920"/>
                        <a:gd name="connsiteY36" fmla="*/ 684803 h 684803"/>
                        <a:gd name="connsiteX37" fmla="*/ 1233673 w 7750920"/>
                        <a:gd name="connsiteY37" fmla="*/ 684803 h 684803"/>
                        <a:gd name="connsiteX38" fmla="*/ 671070 w 7750920"/>
                        <a:gd name="connsiteY38" fmla="*/ 684803 h 684803"/>
                        <a:gd name="connsiteX39" fmla="*/ 206312 w 7750920"/>
                        <a:gd name="connsiteY39" fmla="*/ 684803 h 684803"/>
                        <a:gd name="connsiteX40" fmla="*/ 0 w 7750920"/>
                        <a:gd name="connsiteY40" fmla="*/ 606858 h 684803"/>
                        <a:gd name="connsiteX41" fmla="*/ 0 w 7750920"/>
                        <a:gd name="connsiteY41" fmla="*/ 425264 h 684803"/>
                        <a:gd name="connsiteX42" fmla="*/ 0 w 7750920"/>
                        <a:gd name="connsiteY42" fmla="*/ 243670 h 684803"/>
                        <a:gd name="connsiteX43" fmla="*/ 0 w 7750920"/>
                        <a:gd name="connsiteY43" fmla="*/ 77944 h 68480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</a:cxnLst>
                      <a:rect l="l" t="t" r="r" b="b"/>
                      <a:pathLst>
                        <a:path w="7750920" h="684803" fill="none" extrusionOk="0">
                          <a:moveTo>
                            <a:pt x="0" y="77944"/>
                          </a:moveTo>
                          <a:cubicBezTo>
                            <a:pt x="-2890" y="22561"/>
                            <a:pt x="62212" y="2340"/>
                            <a:pt x="206312" y="0"/>
                          </a:cubicBezTo>
                          <a:cubicBezTo>
                            <a:pt x="354313" y="-2340"/>
                            <a:pt x="420873" y="18656"/>
                            <a:pt x="622149" y="0"/>
                          </a:cubicBezTo>
                          <a:cubicBezTo>
                            <a:pt x="818638" y="-4857"/>
                            <a:pt x="846601" y="-3752"/>
                            <a:pt x="964602" y="0"/>
                          </a:cubicBezTo>
                          <a:cubicBezTo>
                            <a:pt x="1055616" y="7330"/>
                            <a:pt x="1370271" y="2851"/>
                            <a:pt x="1527205" y="0"/>
                          </a:cubicBezTo>
                          <a:cubicBezTo>
                            <a:pt x="1666888" y="-25164"/>
                            <a:pt x="1847213" y="21036"/>
                            <a:pt x="2163191" y="0"/>
                          </a:cubicBezTo>
                          <a:cubicBezTo>
                            <a:pt x="2469198" y="-7535"/>
                            <a:pt x="2524058" y="-17193"/>
                            <a:pt x="2652410" y="0"/>
                          </a:cubicBezTo>
                          <a:cubicBezTo>
                            <a:pt x="2779719" y="15567"/>
                            <a:pt x="2875670" y="-13538"/>
                            <a:pt x="3068247" y="0"/>
                          </a:cubicBezTo>
                          <a:cubicBezTo>
                            <a:pt x="3268545" y="-3350"/>
                            <a:pt x="3294838" y="5123"/>
                            <a:pt x="3484084" y="0"/>
                          </a:cubicBezTo>
                          <a:cubicBezTo>
                            <a:pt x="3680778" y="-6137"/>
                            <a:pt x="3714065" y="7785"/>
                            <a:pt x="3826538" y="0"/>
                          </a:cubicBezTo>
                          <a:cubicBezTo>
                            <a:pt x="3943574" y="-7566"/>
                            <a:pt x="4077363" y="4142"/>
                            <a:pt x="4168991" y="0"/>
                          </a:cubicBezTo>
                          <a:cubicBezTo>
                            <a:pt x="4254097" y="-6333"/>
                            <a:pt x="4405866" y="13933"/>
                            <a:pt x="4511445" y="0"/>
                          </a:cubicBezTo>
                          <a:cubicBezTo>
                            <a:pt x="4622401" y="10070"/>
                            <a:pt x="4754130" y="-17144"/>
                            <a:pt x="4853899" y="0"/>
                          </a:cubicBezTo>
                          <a:cubicBezTo>
                            <a:pt x="4957471" y="36584"/>
                            <a:pt x="5313646" y="720"/>
                            <a:pt x="5489885" y="0"/>
                          </a:cubicBezTo>
                          <a:cubicBezTo>
                            <a:pt x="5656385" y="5789"/>
                            <a:pt x="5813433" y="18935"/>
                            <a:pt x="5979104" y="0"/>
                          </a:cubicBezTo>
                          <a:cubicBezTo>
                            <a:pt x="6138030" y="-6107"/>
                            <a:pt x="6372309" y="-30946"/>
                            <a:pt x="6615090" y="0"/>
                          </a:cubicBezTo>
                          <a:cubicBezTo>
                            <a:pt x="6883847" y="-36623"/>
                            <a:pt x="7159357" y="-60891"/>
                            <a:pt x="7544607" y="0"/>
                          </a:cubicBezTo>
                          <a:cubicBezTo>
                            <a:pt x="7651596" y="-3708"/>
                            <a:pt x="7759023" y="32500"/>
                            <a:pt x="7750920" y="77944"/>
                          </a:cubicBezTo>
                          <a:cubicBezTo>
                            <a:pt x="7757505" y="112292"/>
                            <a:pt x="7753506" y="180345"/>
                            <a:pt x="7750920" y="243670"/>
                          </a:cubicBezTo>
                          <a:cubicBezTo>
                            <a:pt x="7766818" y="301404"/>
                            <a:pt x="7738105" y="344135"/>
                            <a:pt x="7750920" y="414686"/>
                          </a:cubicBezTo>
                          <a:cubicBezTo>
                            <a:pt x="7777307" y="480116"/>
                            <a:pt x="7735751" y="548658"/>
                            <a:pt x="7750920" y="606858"/>
                          </a:cubicBezTo>
                          <a:cubicBezTo>
                            <a:pt x="7762548" y="653673"/>
                            <a:pt x="7665681" y="685793"/>
                            <a:pt x="7544607" y="684803"/>
                          </a:cubicBezTo>
                          <a:cubicBezTo>
                            <a:pt x="7425993" y="675648"/>
                            <a:pt x="7232282" y="683981"/>
                            <a:pt x="7128770" y="684803"/>
                          </a:cubicBezTo>
                          <a:cubicBezTo>
                            <a:pt x="7009484" y="691877"/>
                            <a:pt x="6877944" y="666435"/>
                            <a:pt x="6786317" y="684803"/>
                          </a:cubicBezTo>
                          <a:cubicBezTo>
                            <a:pt x="6736782" y="677837"/>
                            <a:pt x="6442088" y="674634"/>
                            <a:pt x="6223714" y="684803"/>
                          </a:cubicBezTo>
                          <a:cubicBezTo>
                            <a:pt x="5993705" y="692096"/>
                            <a:pt x="5966344" y="688603"/>
                            <a:pt x="5807877" y="684803"/>
                          </a:cubicBezTo>
                          <a:cubicBezTo>
                            <a:pt x="5642256" y="677894"/>
                            <a:pt x="5591678" y="672890"/>
                            <a:pt x="5392041" y="684803"/>
                          </a:cubicBezTo>
                          <a:cubicBezTo>
                            <a:pt x="5206086" y="695809"/>
                            <a:pt x="4977217" y="709817"/>
                            <a:pt x="4829438" y="684803"/>
                          </a:cubicBezTo>
                          <a:cubicBezTo>
                            <a:pt x="4657261" y="674848"/>
                            <a:pt x="4469056" y="674360"/>
                            <a:pt x="4193452" y="684803"/>
                          </a:cubicBezTo>
                          <a:cubicBezTo>
                            <a:pt x="3899361" y="670591"/>
                            <a:pt x="3836158" y="697559"/>
                            <a:pt x="3557467" y="684803"/>
                          </a:cubicBezTo>
                          <a:cubicBezTo>
                            <a:pt x="3280703" y="687436"/>
                            <a:pt x="3187225" y="676835"/>
                            <a:pt x="3068247" y="684803"/>
                          </a:cubicBezTo>
                          <a:cubicBezTo>
                            <a:pt x="2914524" y="695139"/>
                            <a:pt x="2845572" y="663233"/>
                            <a:pt x="2725793" y="684803"/>
                          </a:cubicBezTo>
                          <a:cubicBezTo>
                            <a:pt x="2616514" y="690091"/>
                            <a:pt x="2519445" y="687609"/>
                            <a:pt x="2383339" y="684803"/>
                          </a:cubicBezTo>
                          <a:cubicBezTo>
                            <a:pt x="2251746" y="660195"/>
                            <a:pt x="2129284" y="680663"/>
                            <a:pt x="1894119" y="684803"/>
                          </a:cubicBezTo>
                          <a:cubicBezTo>
                            <a:pt x="1666884" y="683792"/>
                            <a:pt x="1656400" y="679320"/>
                            <a:pt x="1551666" y="684803"/>
                          </a:cubicBezTo>
                          <a:cubicBezTo>
                            <a:pt x="1446784" y="686927"/>
                            <a:pt x="1241488" y="668683"/>
                            <a:pt x="1135829" y="684803"/>
                          </a:cubicBezTo>
                          <a:cubicBezTo>
                            <a:pt x="1023789" y="703669"/>
                            <a:pt x="797714" y="710510"/>
                            <a:pt x="646609" y="684803"/>
                          </a:cubicBezTo>
                          <a:cubicBezTo>
                            <a:pt x="517920" y="655004"/>
                            <a:pt x="325665" y="671831"/>
                            <a:pt x="206312" y="684803"/>
                          </a:cubicBezTo>
                          <a:cubicBezTo>
                            <a:pt x="100356" y="699418"/>
                            <a:pt x="3117" y="656157"/>
                            <a:pt x="0" y="606858"/>
                          </a:cubicBezTo>
                          <a:cubicBezTo>
                            <a:pt x="11555" y="551319"/>
                            <a:pt x="-2585" y="520029"/>
                            <a:pt x="0" y="430553"/>
                          </a:cubicBezTo>
                          <a:cubicBezTo>
                            <a:pt x="4340" y="345261"/>
                            <a:pt x="2133" y="341423"/>
                            <a:pt x="0" y="270116"/>
                          </a:cubicBezTo>
                          <a:cubicBezTo>
                            <a:pt x="788" y="194874"/>
                            <a:pt x="10922" y="135659"/>
                            <a:pt x="0" y="77944"/>
                          </a:cubicBezTo>
                          <a:close/>
                        </a:path>
                        <a:path w="7750920" h="684803" stroke="0" extrusionOk="0">
                          <a:moveTo>
                            <a:pt x="0" y="77944"/>
                          </a:moveTo>
                          <a:cubicBezTo>
                            <a:pt x="12143" y="38447"/>
                            <a:pt x="110962" y="-12929"/>
                            <a:pt x="206312" y="0"/>
                          </a:cubicBezTo>
                          <a:cubicBezTo>
                            <a:pt x="486480" y="2699"/>
                            <a:pt x="573956" y="12486"/>
                            <a:pt x="768914" y="0"/>
                          </a:cubicBezTo>
                          <a:cubicBezTo>
                            <a:pt x="960420" y="298"/>
                            <a:pt x="1093073" y="-15178"/>
                            <a:pt x="1184751" y="0"/>
                          </a:cubicBezTo>
                          <a:cubicBezTo>
                            <a:pt x="1296059" y="-1159"/>
                            <a:pt x="1408489" y="1475"/>
                            <a:pt x="1453822" y="0"/>
                          </a:cubicBezTo>
                          <a:cubicBezTo>
                            <a:pt x="1486242" y="7947"/>
                            <a:pt x="1722225" y="-894"/>
                            <a:pt x="1869659" y="0"/>
                          </a:cubicBezTo>
                          <a:cubicBezTo>
                            <a:pt x="2011552" y="5960"/>
                            <a:pt x="2054604" y="-7118"/>
                            <a:pt x="2138729" y="0"/>
                          </a:cubicBezTo>
                          <a:cubicBezTo>
                            <a:pt x="2206687" y="-26931"/>
                            <a:pt x="2611527" y="-1428"/>
                            <a:pt x="2774715" y="0"/>
                          </a:cubicBezTo>
                          <a:cubicBezTo>
                            <a:pt x="2924248" y="9384"/>
                            <a:pt x="2979304" y="4445"/>
                            <a:pt x="3117169" y="0"/>
                          </a:cubicBezTo>
                          <a:cubicBezTo>
                            <a:pt x="3237171" y="9781"/>
                            <a:pt x="3418423" y="-16478"/>
                            <a:pt x="3679772" y="0"/>
                          </a:cubicBezTo>
                          <a:cubicBezTo>
                            <a:pt x="3931127" y="-6449"/>
                            <a:pt x="3943201" y="-5321"/>
                            <a:pt x="4022226" y="0"/>
                          </a:cubicBezTo>
                          <a:cubicBezTo>
                            <a:pt x="4060872" y="-2604"/>
                            <a:pt x="4469380" y="7204"/>
                            <a:pt x="4658211" y="0"/>
                          </a:cubicBezTo>
                          <a:cubicBezTo>
                            <a:pt x="4853324" y="-11205"/>
                            <a:pt x="4838722" y="3501"/>
                            <a:pt x="5000665" y="0"/>
                          </a:cubicBezTo>
                          <a:cubicBezTo>
                            <a:pt x="5139400" y="-5892"/>
                            <a:pt x="5397370" y="19218"/>
                            <a:pt x="5489885" y="0"/>
                          </a:cubicBezTo>
                          <a:cubicBezTo>
                            <a:pt x="5592027" y="-19167"/>
                            <a:pt x="5988781" y="-22230"/>
                            <a:pt x="6125870" y="0"/>
                          </a:cubicBezTo>
                          <a:cubicBezTo>
                            <a:pt x="6271664" y="20234"/>
                            <a:pt x="6353403" y="7276"/>
                            <a:pt x="6541707" y="0"/>
                          </a:cubicBezTo>
                          <a:cubicBezTo>
                            <a:pt x="6748460" y="20268"/>
                            <a:pt x="6765951" y="-1757"/>
                            <a:pt x="6957543" y="0"/>
                          </a:cubicBezTo>
                          <a:cubicBezTo>
                            <a:pt x="7125190" y="27775"/>
                            <a:pt x="7380131" y="-23355"/>
                            <a:pt x="7544607" y="0"/>
                          </a:cubicBezTo>
                          <a:cubicBezTo>
                            <a:pt x="7662868" y="-6201"/>
                            <a:pt x="7757847" y="37567"/>
                            <a:pt x="7750920" y="77944"/>
                          </a:cubicBezTo>
                          <a:cubicBezTo>
                            <a:pt x="7733704" y="137571"/>
                            <a:pt x="7738607" y="173923"/>
                            <a:pt x="7750920" y="248959"/>
                          </a:cubicBezTo>
                          <a:cubicBezTo>
                            <a:pt x="7761606" y="323986"/>
                            <a:pt x="7766942" y="333752"/>
                            <a:pt x="7750920" y="409397"/>
                          </a:cubicBezTo>
                          <a:cubicBezTo>
                            <a:pt x="7729666" y="482882"/>
                            <a:pt x="7753381" y="505139"/>
                            <a:pt x="7750920" y="606858"/>
                          </a:cubicBezTo>
                          <a:cubicBezTo>
                            <a:pt x="7765009" y="674203"/>
                            <a:pt x="7661414" y="684747"/>
                            <a:pt x="7544607" y="684803"/>
                          </a:cubicBezTo>
                          <a:cubicBezTo>
                            <a:pt x="7364092" y="685448"/>
                            <a:pt x="7244617" y="663762"/>
                            <a:pt x="7055388" y="684803"/>
                          </a:cubicBezTo>
                          <a:cubicBezTo>
                            <a:pt x="6857361" y="677676"/>
                            <a:pt x="6825772" y="689000"/>
                            <a:pt x="6712934" y="684803"/>
                          </a:cubicBezTo>
                          <a:cubicBezTo>
                            <a:pt x="6638796" y="703445"/>
                            <a:pt x="6455118" y="694850"/>
                            <a:pt x="6297097" y="684803"/>
                          </a:cubicBezTo>
                          <a:cubicBezTo>
                            <a:pt x="6144713" y="665921"/>
                            <a:pt x="5890156" y="708389"/>
                            <a:pt x="5734494" y="684803"/>
                          </a:cubicBezTo>
                          <a:cubicBezTo>
                            <a:pt x="5597876" y="685488"/>
                            <a:pt x="5536450" y="689191"/>
                            <a:pt x="5392041" y="684803"/>
                          </a:cubicBezTo>
                          <a:cubicBezTo>
                            <a:pt x="5264637" y="677603"/>
                            <a:pt x="5191080" y="690467"/>
                            <a:pt x="5122969" y="684803"/>
                          </a:cubicBezTo>
                          <a:cubicBezTo>
                            <a:pt x="5027390" y="671050"/>
                            <a:pt x="4758744" y="688465"/>
                            <a:pt x="4633750" y="684803"/>
                          </a:cubicBezTo>
                          <a:cubicBezTo>
                            <a:pt x="4504691" y="683190"/>
                            <a:pt x="4469797" y="675185"/>
                            <a:pt x="4364679" y="684803"/>
                          </a:cubicBezTo>
                          <a:cubicBezTo>
                            <a:pt x="4268946" y="696235"/>
                            <a:pt x="4077696" y="688685"/>
                            <a:pt x="3948842" y="684803"/>
                          </a:cubicBezTo>
                          <a:cubicBezTo>
                            <a:pt x="3839484" y="685911"/>
                            <a:pt x="3730361" y="676262"/>
                            <a:pt x="3606389" y="684803"/>
                          </a:cubicBezTo>
                          <a:cubicBezTo>
                            <a:pt x="3520416" y="701820"/>
                            <a:pt x="3214055" y="703578"/>
                            <a:pt x="3117169" y="684803"/>
                          </a:cubicBezTo>
                          <a:cubicBezTo>
                            <a:pt x="3021445" y="692439"/>
                            <a:pt x="2869775" y="669267"/>
                            <a:pt x="2774715" y="684803"/>
                          </a:cubicBezTo>
                          <a:cubicBezTo>
                            <a:pt x="2656875" y="690256"/>
                            <a:pt x="2619340" y="688993"/>
                            <a:pt x="2505644" y="684803"/>
                          </a:cubicBezTo>
                          <a:cubicBezTo>
                            <a:pt x="2382682" y="655257"/>
                            <a:pt x="2153068" y="666731"/>
                            <a:pt x="1869659" y="684803"/>
                          </a:cubicBezTo>
                          <a:cubicBezTo>
                            <a:pt x="1595658" y="722303"/>
                            <a:pt x="1472978" y="660839"/>
                            <a:pt x="1233673" y="684803"/>
                          </a:cubicBezTo>
                          <a:cubicBezTo>
                            <a:pt x="1035622" y="695760"/>
                            <a:pt x="820023" y="674990"/>
                            <a:pt x="671070" y="684803"/>
                          </a:cubicBezTo>
                          <a:cubicBezTo>
                            <a:pt x="550894" y="681528"/>
                            <a:pt x="311622" y="702050"/>
                            <a:pt x="206312" y="684803"/>
                          </a:cubicBezTo>
                          <a:cubicBezTo>
                            <a:pt x="103220" y="675557"/>
                            <a:pt x="-12528" y="638217"/>
                            <a:pt x="0" y="606858"/>
                          </a:cubicBezTo>
                          <a:cubicBezTo>
                            <a:pt x="6649" y="539819"/>
                            <a:pt x="-5714" y="512631"/>
                            <a:pt x="0" y="425264"/>
                          </a:cubicBezTo>
                          <a:cubicBezTo>
                            <a:pt x="5860" y="349040"/>
                            <a:pt x="22746" y="302191"/>
                            <a:pt x="0" y="243670"/>
                          </a:cubicBezTo>
                          <a:cubicBezTo>
                            <a:pt x="-21002" y="181164"/>
                            <a:pt x="-1813" y="134287"/>
                            <a:pt x="0" y="77944"/>
                          </a:cubicBezTo>
                          <a:close/>
                        </a:path>
                        <a:path w="7750920" h="684803" fill="none" stroke="0" extrusionOk="0">
                          <a:moveTo>
                            <a:pt x="0" y="77944"/>
                          </a:moveTo>
                          <a:cubicBezTo>
                            <a:pt x="9391" y="29775"/>
                            <a:pt x="78561" y="-6758"/>
                            <a:pt x="206312" y="0"/>
                          </a:cubicBezTo>
                          <a:cubicBezTo>
                            <a:pt x="357526" y="6158"/>
                            <a:pt x="435145" y="6420"/>
                            <a:pt x="622149" y="0"/>
                          </a:cubicBezTo>
                          <a:cubicBezTo>
                            <a:pt x="820053" y="-4479"/>
                            <a:pt x="846113" y="-1657"/>
                            <a:pt x="964602" y="0"/>
                          </a:cubicBezTo>
                          <a:cubicBezTo>
                            <a:pt x="1091859" y="-17244"/>
                            <a:pt x="1367927" y="15639"/>
                            <a:pt x="1527205" y="0"/>
                          </a:cubicBezTo>
                          <a:cubicBezTo>
                            <a:pt x="1679940" y="15626"/>
                            <a:pt x="1859824" y="13595"/>
                            <a:pt x="2163191" y="0"/>
                          </a:cubicBezTo>
                          <a:cubicBezTo>
                            <a:pt x="2474672" y="-7932"/>
                            <a:pt x="2528767" y="-9352"/>
                            <a:pt x="2652410" y="0"/>
                          </a:cubicBezTo>
                          <a:cubicBezTo>
                            <a:pt x="2785385" y="16316"/>
                            <a:pt x="2869948" y="16238"/>
                            <a:pt x="3068247" y="0"/>
                          </a:cubicBezTo>
                          <a:cubicBezTo>
                            <a:pt x="3271540" y="478"/>
                            <a:pt x="3297056" y="8534"/>
                            <a:pt x="3484084" y="0"/>
                          </a:cubicBezTo>
                          <a:cubicBezTo>
                            <a:pt x="3678667" y="1372"/>
                            <a:pt x="3730527" y="101"/>
                            <a:pt x="3826538" y="0"/>
                          </a:cubicBezTo>
                          <a:cubicBezTo>
                            <a:pt x="3951283" y="-5418"/>
                            <a:pt x="4090459" y="2191"/>
                            <a:pt x="4168991" y="0"/>
                          </a:cubicBezTo>
                          <a:cubicBezTo>
                            <a:pt x="4238445" y="11065"/>
                            <a:pt x="4413165" y="6171"/>
                            <a:pt x="4511445" y="0"/>
                          </a:cubicBezTo>
                          <a:cubicBezTo>
                            <a:pt x="4633815" y="1968"/>
                            <a:pt x="4724693" y="-23764"/>
                            <a:pt x="4853899" y="0"/>
                          </a:cubicBezTo>
                          <a:cubicBezTo>
                            <a:pt x="4945612" y="24299"/>
                            <a:pt x="5340947" y="362"/>
                            <a:pt x="5489885" y="0"/>
                          </a:cubicBezTo>
                          <a:cubicBezTo>
                            <a:pt x="5634210" y="-1934"/>
                            <a:pt x="5822601" y="-1461"/>
                            <a:pt x="5979104" y="0"/>
                          </a:cubicBezTo>
                          <a:cubicBezTo>
                            <a:pt x="6183276" y="5786"/>
                            <a:pt x="6382394" y="-12337"/>
                            <a:pt x="6615090" y="0"/>
                          </a:cubicBezTo>
                          <a:cubicBezTo>
                            <a:pt x="6912411" y="57633"/>
                            <a:pt x="7138838" y="43749"/>
                            <a:pt x="7544607" y="0"/>
                          </a:cubicBezTo>
                          <a:cubicBezTo>
                            <a:pt x="7650249" y="-11979"/>
                            <a:pt x="7748513" y="22161"/>
                            <a:pt x="7750920" y="77944"/>
                          </a:cubicBezTo>
                          <a:cubicBezTo>
                            <a:pt x="7774857" y="107899"/>
                            <a:pt x="7729173" y="184990"/>
                            <a:pt x="7750920" y="243670"/>
                          </a:cubicBezTo>
                          <a:cubicBezTo>
                            <a:pt x="7764545" y="308295"/>
                            <a:pt x="7721428" y="345952"/>
                            <a:pt x="7750920" y="414686"/>
                          </a:cubicBezTo>
                          <a:cubicBezTo>
                            <a:pt x="7769816" y="476115"/>
                            <a:pt x="7738589" y="558611"/>
                            <a:pt x="7750920" y="606858"/>
                          </a:cubicBezTo>
                          <a:cubicBezTo>
                            <a:pt x="7754325" y="674535"/>
                            <a:pt x="7670405" y="688106"/>
                            <a:pt x="7544607" y="684803"/>
                          </a:cubicBezTo>
                          <a:cubicBezTo>
                            <a:pt x="7394399" y="690214"/>
                            <a:pt x="7258248" y="703589"/>
                            <a:pt x="7128770" y="684803"/>
                          </a:cubicBezTo>
                          <a:cubicBezTo>
                            <a:pt x="7009718" y="689821"/>
                            <a:pt x="6861707" y="690247"/>
                            <a:pt x="6786317" y="684803"/>
                          </a:cubicBezTo>
                          <a:cubicBezTo>
                            <a:pt x="6734328" y="688612"/>
                            <a:pt x="6406878" y="661828"/>
                            <a:pt x="6223714" y="684803"/>
                          </a:cubicBezTo>
                          <a:cubicBezTo>
                            <a:pt x="6003203" y="685994"/>
                            <a:pt x="5958819" y="681656"/>
                            <a:pt x="5807877" y="684803"/>
                          </a:cubicBezTo>
                          <a:cubicBezTo>
                            <a:pt x="5650876" y="688322"/>
                            <a:pt x="5586265" y="675929"/>
                            <a:pt x="5392041" y="684803"/>
                          </a:cubicBezTo>
                          <a:cubicBezTo>
                            <a:pt x="5182275" y="694767"/>
                            <a:pt x="5010425" y="669460"/>
                            <a:pt x="4829438" y="684803"/>
                          </a:cubicBezTo>
                          <a:cubicBezTo>
                            <a:pt x="4682816" y="647292"/>
                            <a:pt x="4506630" y="687824"/>
                            <a:pt x="4193452" y="684803"/>
                          </a:cubicBezTo>
                          <a:cubicBezTo>
                            <a:pt x="3930430" y="696021"/>
                            <a:pt x="3807338" y="676220"/>
                            <a:pt x="3557467" y="684803"/>
                          </a:cubicBezTo>
                          <a:cubicBezTo>
                            <a:pt x="3295709" y="694698"/>
                            <a:pt x="3209510" y="670956"/>
                            <a:pt x="3068247" y="684803"/>
                          </a:cubicBezTo>
                          <a:cubicBezTo>
                            <a:pt x="2935197" y="685411"/>
                            <a:pt x="2832077" y="676874"/>
                            <a:pt x="2725793" y="684803"/>
                          </a:cubicBezTo>
                          <a:cubicBezTo>
                            <a:pt x="2606730" y="678974"/>
                            <a:pt x="2535665" y="687210"/>
                            <a:pt x="2383339" y="684803"/>
                          </a:cubicBezTo>
                          <a:cubicBezTo>
                            <a:pt x="2234902" y="671730"/>
                            <a:pt x="2132485" y="683115"/>
                            <a:pt x="1894119" y="684803"/>
                          </a:cubicBezTo>
                          <a:cubicBezTo>
                            <a:pt x="1669614" y="685751"/>
                            <a:pt x="1656950" y="680127"/>
                            <a:pt x="1551666" y="684803"/>
                          </a:cubicBezTo>
                          <a:cubicBezTo>
                            <a:pt x="1431756" y="672995"/>
                            <a:pt x="1236308" y="692940"/>
                            <a:pt x="1135829" y="684803"/>
                          </a:cubicBezTo>
                          <a:cubicBezTo>
                            <a:pt x="1070409" y="692068"/>
                            <a:pt x="766703" y="711864"/>
                            <a:pt x="646609" y="684803"/>
                          </a:cubicBezTo>
                          <a:cubicBezTo>
                            <a:pt x="506533" y="689096"/>
                            <a:pt x="350611" y="667347"/>
                            <a:pt x="206312" y="684803"/>
                          </a:cubicBezTo>
                          <a:cubicBezTo>
                            <a:pt x="94433" y="698397"/>
                            <a:pt x="3204" y="668584"/>
                            <a:pt x="0" y="606858"/>
                          </a:cubicBezTo>
                          <a:cubicBezTo>
                            <a:pt x="13223" y="546560"/>
                            <a:pt x="-5814" y="515747"/>
                            <a:pt x="0" y="430553"/>
                          </a:cubicBezTo>
                          <a:cubicBezTo>
                            <a:pt x="4497" y="345922"/>
                            <a:pt x="2659" y="342572"/>
                            <a:pt x="0" y="270116"/>
                          </a:cubicBezTo>
                          <a:cubicBezTo>
                            <a:pt x="-12060" y="192527"/>
                            <a:pt x="10723" y="130809"/>
                            <a:pt x="0" y="77944"/>
                          </a:cubicBezTo>
                          <a:close/>
                        </a:path>
                      </a:pathLst>
                    </a:cu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83508"/>
              <a:endParaRPr lang="th-TH" sz="2400">
                <a:solidFill>
                  <a:prstClr val="white"/>
                </a:solidFill>
                <a:latin typeface="MN ONIGIRI" pitchFamily="2" charset="0"/>
                <a:cs typeface="MN ONIGIRI" pitchFamily="2" charset="0"/>
              </a:endParaRPr>
            </a:p>
          </p:txBody>
        </p:sp>
        <p:sp>
          <p:nvSpPr>
            <p:cNvPr id="12" name="กล่องข้อความ 11">
              <a:extLst>
                <a:ext uri="{FF2B5EF4-FFF2-40B4-BE49-F238E27FC236}">
                  <a16:creationId xmlns:a16="http://schemas.microsoft.com/office/drawing/2014/main" id="{704D2D71-A231-DA90-B443-1C2F8B426C02}"/>
                </a:ext>
              </a:extLst>
            </p:cNvPr>
            <p:cNvSpPr txBox="1"/>
            <p:nvPr/>
          </p:nvSpPr>
          <p:spPr>
            <a:xfrm>
              <a:off x="1895481" y="3237355"/>
              <a:ext cx="3508734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th-TH" sz="2400" dirty="0">
                  <a:solidFill>
                    <a:srgbClr val="5B9BD5"/>
                  </a:solidFill>
                  <a:latin typeface="FC Crayon [Non-commercial] Reg" pitchFamily="2" charset="-34"/>
                  <a:cs typeface="FC Crayon [Non-commercial] Reg" pitchFamily="2" charset="-34"/>
                </a:rPr>
                <a:t>ตัวอย่างโจทย์ </a:t>
              </a:r>
              <a:r>
                <a:rPr lang="th-TH" sz="2400" dirty="0">
                  <a:latin typeface="FC Crayon [Non-commercial] Reg" pitchFamily="2" charset="-34"/>
                  <a:cs typeface="FC Crayon [Non-commercial] Reg" pitchFamily="2" charset="-34"/>
                </a:rPr>
                <a:t>การหาความเข้มข้นในหน่วยร้อยละโดยมวลต่อปริมาตร </a:t>
              </a:r>
              <a:r>
                <a:rPr lang="th-TH" sz="2400" dirty="0">
                  <a:solidFill>
                    <a:schemeClr val="accent2"/>
                  </a:solidFill>
                  <a:latin typeface="FC Crayon [Non-commercial] Reg" pitchFamily="2" charset="-34"/>
                  <a:cs typeface="FC Crayon [Non-commercial] Reg" pitchFamily="2" charset="-34"/>
                </a:rPr>
                <a:t>(% </a:t>
              </a:r>
              <a:r>
                <a:rPr lang="en" sz="2400" dirty="0">
                  <a:solidFill>
                    <a:schemeClr val="accent2"/>
                  </a:solidFill>
                  <a:latin typeface="FC Crayon [Non-commercial] Reg" pitchFamily="2" charset="-34"/>
                  <a:cs typeface="FC Crayon [Non-commercial] Reg" pitchFamily="2" charset="-34"/>
                </a:rPr>
                <a:t>w/v )</a:t>
              </a:r>
              <a:endParaRPr lang="en-US" sz="2400" dirty="0">
                <a:solidFill>
                  <a:schemeClr val="accent2"/>
                </a:solidFill>
                <a:latin typeface="FC Crayon [Non-commercial] Reg" pitchFamily="2" charset="-34"/>
                <a:cs typeface="FC Crayon [Non-commercial] Reg" pitchFamily="2" charset="-34"/>
              </a:endParaRPr>
            </a:p>
          </p:txBody>
        </p:sp>
      </p:grpSp>
      <p:sp>
        <p:nvSpPr>
          <p:cNvPr id="14" name="กล่องข้อความ 13">
            <a:extLst>
              <a:ext uri="{FF2B5EF4-FFF2-40B4-BE49-F238E27FC236}">
                <a16:creationId xmlns:a16="http://schemas.microsoft.com/office/drawing/2014/main" id="{FB2121FF-C2FF-ED06-AA7B-9DB4D905B5EC}"/>
              </a:ext>
            </a:extLst>
          </p:cNvPr>
          <p:cNvSpPr txBox="1"/>
          <p:nvPr/>
        </p:nvSpPr>
        <p:spPr>
          <a:xfrm>
            <a:off x="593188" y="1355859"/>
            <a:ext cx="11053123" cy="11541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thaiDist">
              <a:lnSpc>
                <a:spcPct val="150000"/>
              </a:lnSpc>
            </a:pPr>
            <a:r>
              <a:rPr lang="en-US" sz="2400" dirty="0">
                <a:latin typeface="FC Crayon [Non-commercial] Reg" pitchFamily="2" charset="-34"/>
                <a:cs typeface="FC Crayon [Non-commercial] Reg" pitchFamily="2" charset="-34"/>
              </a:rPr>
              <a:t>1.</a:t>
            </a:r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 เมื่อละลายจุนสี 2 กรัมในน้ำได้สารละลายที่มีปริมาตร 100 ลูกบาศก์เซนติเมตร จะได้จุนสีที่มีความเข้มข้นในหน่วยร้อยละโดยมวลต่อปริมาตรเท่าใด</a:t>
            </a:r>
          </a:p>
        </p:txBody>
      </p:sp>
      <p:sp>
        <p:nvSpPr>
          <p:cNvPr id="15" name="TextBox 15">
            <a:extLst>
              <a:ext uri="{FF2B5EF4-FFF2-40B4-BE49-F238E27FC236}">
                <a16:creationId xmlns:a16="http://schemas.microsoft.com/office/drawing/2014/main" id="{CC5D27E2-4403-49D6-431D-873E7444A351}"/>
              </a:ext>
            </a:extLst>
          </p:cNvPr>
          <p:cNvSpPr txBox="1"/>
          <p:nvPr/>
        </p:nvSpPr>
        <p:spPr>
          <a:xfrm>
            <a:off x="1916284" y="2483664"/>
            <a:ext cx="825088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h-TH" sz="2400" dirty="0">
                <a:solidFill>
                  <a:schemeClr val="accent2"/>
                </a:solidFill>
                <a:latin typeface="FC Crayon [Non-commercial] Reg" pitchFamily="2" charset="-34"/>
                <a:cs typeface="FC Crayon [Non-commercial] Reg" pitchFamily="2" charset="-34"/>
              </a:rPr>
              <a:t>จากโจทย์</a:t>
            </a:r>
            <a:r>
              <a:rPr lang="en-US" sz="2400" dirty="0">
                <a:solidFill>
                  <a:schemeClr val="accent2"/>
                </a:solidFill>
                <a:latin typeface="FC Crayon [Non-commercial] Reg" pitchFamily="2" charset="-34"/>
                <a:cs typeface="FC Crayon [Non-commercial] Reg" pitchFamily="2" charset="-34"/>
              </a:rPr>
              <a:t> </a:t>
            </a:r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ตัวละลาย คือ จุนสี</a:t>
            </a:r>
            <a:r>
              <a:rPr lang="en-US" sz="2400" dirty="0">
                <a:latin typeface="FC Crayon [Non-commercial] Reg" pitchFamily="2" charset="-34"/>
                <a:cs typeface="FC Crayon [Non-commercial] Reg" pitchFamily="2" charset="-34"/>
              </a:rPr>
              <a:t> </a:t>
            </a:r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ดังนั้น มวลของตัวละลาย </a:t>
            </a:r>
            <a:r>
              <a:rPr lang="en-US" sz="2400" dirty="0">
                <a:latin typeface="FC Crayon [Non-commercial] Reg" pitchFamily="2" charset="-34"/>
                <a:cs typeface="FC Crayon [Non-commercial] Reg" pitchFamily="2" charset="-34"/>
              </a:rPr>
              <a:t>=</a:t>
            </a:r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 </a:t>
            </a:r>
            <a:r>
              <a:rPr lang="en-US" sz="2400" dirty="0">
                <a:latin typeface="FC Crayon [Non-commercial] Reg" pitchFamily="2" charset="-34"/>
                <a:cs typeface="FC Crayon [Non-commercial] Reg" pitchFamily="2" charset="-34"/>
              </a:rPr>
              <a:t>2 </a:t>
            </a:r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กรัม</a:t>
            </a:r>
            <a:endParaRPr lang="en-US" sz="2400" dirty="0">
              <a:latin typeface="FC Crayon [Non-commercial] Reg" pitchFamily="2" charset="-34"/>
              <a:cs typeface="FC Crayon [Non-commercial] Reg" pitchFamily="2" charset="-34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5C9A921-46EB-FA87-428C-05322AE3FCE7}"/>
              </a:ext>
            </a:extLst>
          </p:cNvPr>
          <p:cNvSpPr txBox="1"/>
          <p:nvPr/>
        </p:nvSpPr>
        <p:spPr>
          <a:xfrm>
            <a:off x="973777" y="2483664"/>
            <a:ext cx="77462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h-TH" sz="2400" u="sng" dirty="0">
                <a:latin typeface="FC Crayon [Non-commercial] Reg" pitchFamily="2" charset="-34"/>
                <a:cs typeface="FC Crayon [Non-commercial] Reg" pitchFamily="2" charset="-34"/>
              </a:rPr>
              <a:t>วิธีทำ</a:t>
            </a:r>
            <a:endParaRPr lang="en-US" sz="2400" u="sng" dirty="0">
              <a:latin typeface="FC Crayon [Non-commercial] Reg" pitchFamily="2" charset="-34"/>
              <a:cs typeface="FC Crayon [Non-commercial] Reg" pitchFamily="2" charset="-34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กล่องข้อความ 18">
                <a:extLst>
                  <a:ext uri="{FF2B5EF4-FFF2-40B4-BE49-F238E27FC236}">
                    <a16:creationId xmlns:a16="http://schemas.microsoft.com/office/drawing/2014/main" id="{15312071-D198-F400-B971-213B4D47606A}"/>
                  </a:ext>
                </a:extLst>
              </p:cNvPr>
              <p:cNvSpPr txBox="1"/>
              <p:nvPr/>
            </p:nvSpPr>
            <p:spPr>
              <a:xfrm>
                <a:off x="1748400" y="3557043"/>
                <a:ext cx="7624200" cy="79201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th-TH" sz="2400">
                        <a:latin typeface="FC Crayon [Non-commercial] Reg" pitchFamily="2" charset="-34"/>
                        <a:cs typeface="FC Crayon [Non-commercial] Reg" pitchFamily="2" charset="-34"/>
                      </a:rPr>
                      <m:t>ร้อยละโดยมวลต่อปริมาตร 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 sz="2400">
                            <a:latin typeface="FC Crayon [Non-commercial] Reg" pitchFamily="2" charset="-34"/>
                            <a:cs typeface="FC Crayon [Non-commercial] Reg" pitchFamily="2" charset="-34"/>
                          </a:rPr>
                          <m:t>%</m:t>
                        </m:r>
                        <m:r>
                          <m:rPr>
                            <m:nor/>
                          </m:rPr>
                          <a:rPr lang="en-US" sz="2400">
                            <a:latin typeface="FC Crayon [Non-commercial] Reg" pitchFamily="2" charset="-34"/>
                            <a:cs typeface="FC Crayon [Non-commercial] Reg" pitchFamily="2" charset="-34"/>
                          </a:rPr>
                          <m:t>w</m:t>
                        </m:r>
                        <m:r>
                          <m:rPr>
                            <m:nor/>
                          </m:rPr>
                          <a:rPr lang="en-US" sz="2400">
                            <a:latin typeface="FC Crayon [Non-commercial] Reg" pitchFamily="2" charset="-34"/>
                            <a:cs typeface="FC Crayon [Non-commercial] Reg" pitchFamily="2" charset="-34"/>
                          </a:rPr>
                          <m:t>/</m:t>
                        </m:r>
                        <m:r>
                          <m:rPr>
                            <m:nor/>
                          </m:rPr>
                          <a:rPr lang="en-US" sz="2400">
                            <a:latin typeface="FC Crayon [Non-commercial] Reg" pitchFamily="2" charset="-34"/>
                            <a:cs typeface="FC Crayon [Non-commercial] Reg" pitchFamily="2" charset="-34"/>
                          </a:rPr>
                          <m:t>v</m:t>
                        </m:r>
                      </m:e>
                    </m:d>
                    <m:r>
                      <a:rPr lang="en-US" sz="24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pt-BR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th-TH" sz="2400">
                            <a:latin typeface="FC Crayon [Non-commercial] Reg" pitchFamily="2" charset="-34"/>
                            <a:cs typeface="FC Crayon [Non-commercial] Reg" pitchFamily="2" charset="-34"/>
                          </a:rPr>
                          <m:t>มวลของตัวละลาย</m:t>
                        </m:r>
                      </m:num>
                      <m:den>
                        <m:r>
                          <m:rPr>
                            <m:nor/>
                          </m:rPr>
                          <a:rPr lang="th-TH" sz="2400">
                            <a:latin typeface="FC Crayon [Non-commercial] Reg" pitchFamily="2" charset="-34"/>
                            <a:cs typeface="FC Crayon [Non-commercial] Reg" pitchFamily="2" charset="-34"/>
                          </a:rPr>
                          <m:t>ปริมาตรของสารละลาย</m:t>
                        </m:r>
                      </m:den>
                    </m:f>
                  </m:oMath>
                </a14:m>
                <a:r>
                  <a:rPr lang="th-TH" sz="2400" dirty="0">
                    <a:latin typeface="FC Crayon [Non-commercial] Reg" pitchFamily="2" charset="-34"/>
                    <a:cs typeface="FC Crayon [Non-commercial] Reg" pitchFamily="2" charset="-34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th-TH" sz="2400" dirty="0">
                        <a:latin typeface="FC Crayon [Non-commercial] Reg" pitchFamily="2" charset="-34"/>
                        <a:ea typeface="Cambria Math" panose="02040503050406030204" pitchFamily="18" charset="0"/>
                        <a:cs typeface="FC Crayon [Non-commercial] Reg" pitchFamily="2" charset="-34"/>
                      </a:rPr>
                      <m:t>×</m:t>
                    </m:r>
                  </m:oMath>
                </a14:m>
                <a:r>
                  <a:rPr lang="th-TH" sz="2400" dirty="0">
                    <a:latin typeface="FC Crayon [Non-commercial] Reg" pitchFamily="2" charset="-34"/>
                    <a:cs typeface="FC Crayon [Non-commercial] Reg" pitchFamily="2" charset="-34"/>
                  </a:rPr>
                  <a:t> </a:t>
                </a:r>
                <a:r>
                  <a:rPr lang="en-US" sz="2400" dirty="0">
                    <a:latin typeface="FC Crayon [Non-commercial] Reg" pitchFamily="2" charset="-34"/>
                    <a:cs typeface="FC Crayon [Non-commercial] Reg" pitchFamily="2" charset="-34"/>
                  </a:rPr>
                  <a:t>100</a:t>
                </a:r>
              </a:p>
            </p:txBody>
          </p:sp>
        </mc:Choice>
        <mc:Fallback xmlns="">
          <p:sp>
            <p:nvSpPr>
              <p:cNvPr id="19" name="กล่องข้อความ 18">
                <a:extLst>
                  <a:ext uri="{FF2B5EF4-FFF2-40B4-BE49-F238E27FC236}">
                    <a16:creationId xmlns:a16="http://schemas.microsoft.com/office/drawing/2014/main" id="{15312071-D198-F400-B971-213B4D4760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8400" y="3557043"/>
                <a:ext cx="7624200" cy="792012"/>
              </a:xfrm>
              <a:prstGeom prst="rect">
                <a:avLst/>
              </a:prstGeom>
              <a:blipFill>
                <a:blip r:embed="rId3"/>
                <a:stretch>
                  <a:fillRect l="-831" b="-9524"/>
                </a:stretch>
              </a:blipFill>
            </p:spPr>
            <p:txBody>
              <a:bodyPr/>
              <a:lstStyle/>
              <a:p>
                <a:r>
                  <a:rPr lang="th-T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กล่องข้อความ 19">
                <a:extLst>
                  <a:ext uri="{FF2B5EF4-FFF2-40B4-BE49-F238E27FC236}">
                    <a16:creationId xmlns:a16="http://schemas.microsoft.com/office/drawing/2014/main" id="{5D82221E-C58C-2366-BCC0-B27DF93A7409}"/>
                  </a:ext>
                </a:extLst>
              </p:cNvPr>
              <p:cNvSpPr txBox="1"/>
              <p:nvPr/>
            </p:nvSpPr>
            <p:spPr>
              <a:xfrm>
                <a:off x="3781112" y="4367004"/>
                <a:ext cx="5676097" cy="79387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pt-BR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                </m:t>
                        </m:r>
                        <m:r>
                          <m:rPr>
                            <m:nor/>
                          </m:rPr>
                          <a:rPr lang="en-US" sz="2400" b="0" i="0" smtClean="0">
                            <a:latin typeface="FC Crayon [Non-commercial] Reg" pitchFamily="2" charset="-34"/>
                            <a:cs typeface="FC Crayon [Non-commercial] Reg" pitchFamily="2" charset="-34"/>
                          </a:rPr>
                          <m:t>2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FC Crayon [Non-commercial] Reg" pitchFamily="2" charset="-34"/>
                          </a:rPr>
                          <m:t>                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b="0" i="0" smtClean="0">
                            <a:latin typeface="FC Crayon [Non-commercial] Reg" pitchFamily="2" charset="-34"/>
                            <a:cs typeface="FC Crayon [Non-commercial] Reg" pitchFamily="2" charset="-34"/>
                          </a:rPr>
                          <m:t>100</m:t>
                        </m:r>
                      </m:den>
                    </m:f>
                  </m:oMath>
                </a14:m>
                <a:r>
                  <a:rPr lang="th-TH" sz="2400" dirty="0">
                    <a:latin typeface="FC Crayon [Non-commercial] Reg" pitchFamily="2" charset="-34"/>
                    <a:cs typeface="FC Crayon [Non-commercial] Reg" pitchFamily="2" charset="-34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th-TH" sz="2400" i="0" dirty="0" smtClean="0">
                        <a:latin typeface="FC Crayon [Non-commercial] Reg" pitchFamily="2" charset="-34"/>
                        <a:ea typeface="Cambria Math" panose="02040503050406030204" pitchFamily="18" charset="0"/>
                        <a:cs typeface="FC Crayon [Non-commercial] Reg" pitchFamily="2" charset="-34"/>
                      </a:rPr>
                      <m:t>×</m:t>
                    </m:r>
                  </m:oMath>
                </a14:m>
                <a:r>
                  <a:rPr lang="th-TH" sz="2400" dirty="0">
                    <a:latin typeface="FC Crayon [Non-commercial] Reg" pitchFamily="2" charset="-34"/>
                    <a:cs typeface="FC Crayon [Non-commercial] Reg" pitchFamily="2" charset="-34"/>
                  </a:rPr>
                  <a:t> </a:t>
                </a:r>
                <a:r>
                  <a:rPr lang="en-US" sz="2400" dirty="0">
                    <a:latin typeface="FC Crayon [Non-commercial] Reg" pitchFamily="2" charset="-34"/>
                    <a:cs typeface="FC Crayon [Non-commercial] Reg" pitchFamily="2" charset="-34"/>
                  </a:rPr>
                  <a:t>100</a:t>
                </a:r>
              </a:p>
            </p:txBody>
          </p:sp>
        </mc:Choice>
        <mc:Fallback xmlns="">
          <p:sp>
            <p:nvSpPr>
              <p:cNvPr id="20" name="กล่องข้อความ 19">
                <a:extLst>
                  <a:ext uri="{FF2B5EF4-FFF2-40B4-BE49-F238E27FC236}">
                    <a16:creationId xmlns:a16="http://schemas.microsoft.com/office/drawing/2014/main" id="{5D82221E-C58C-2366-BCC0-B27DF93A74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1112" y="4367004"/>
                <a:ext cx="5676097" cy="793872"/>
              </a:xfrm>
              <a:prstGeom prst="rect">
                <a:avLst/>
              </a:prstGeom>
              <a:blipFill>
                <a:blip r:embed="rId4"/>
                <a:stretch>
                  <a:fillRect b="-7813"/>
                </a:stretch>
              </a:blipFill>
            </p:spPr>
            <p:txBody>
              <a:bodyPr/>
              <a:lstStyle/>
              <a:p>
                <a:r>
                  <a:rPr lang="th-T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0">
                <a:extLst>
                  <a:ext uri="{FF2B5EF4-FFF2-40B4-BE49-F238E27FC236}">
                    <a16:creationId xmlns:a16="http://schemas.microsoft.com/office/drawing/2014/main" id="{76D4E7F3-604D-73D8-5368-23052D6F6607}"/>
                  </a:ext>
                </a:extLst>
              </p:cNvPr>
              <p:cNvSpPr txBox="1"/>
              <p:nvPr/>
            </p:nvSpPr>
            <p:spPr>
              <a:xfrm>
                <a:off x="5273557" y="5177804"/>
                <a:ext cx="5175487" cy="507831"/>
              </a:xfrm>
              <a:prstGeom prst="rect">
                <a:avLst/>
              </a:prstGeom>
              <a:noFill/>
              <a:ln>
                <a:noFill/>
                <a:prstDash val="dash"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240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400" dirty="0">
                    <a:latin typeface="FC Crayon [Non-commercial] Reg" pitchFamily="2" charset="-34"/>
                    <a:cs typeface="FC Crayon [Non-commercial] Reg" pitchFamily="2" charset="-34"/>
                  </a:rPr>
                  <a:t> 2 </a:t>
                </a:r>
                <a:r>
                  <a:rPr lang="th-TH" sz="2400" dirty="0">
                    <a:latin typeface="FC Crayon [Non-commercial] Reg" pitchFamily="2" charset="-34"/>
                    <a:cs typeface="FC Crayon [Non-commercial] Reg" pitchFamily="2" charset="-34"/>
                  </a:rPr>
                  <a:t>เปอร์เซ็นต์โดยมวลต่อปริมาตร หรือ </a:t>
                </a:r>
                <a:r>
                  <a:rPr lang="en-US" sz="2400" dirty="0">
                    <a:latin typeface="FC Crayon [Non-commercial] Reg" pitchFamily="2" charset="-34"/>
                    <a:cs typeface="FC Crayon [Non-commercial] Reg" pitchFamily="2" charset="-34"/>
                  </a:rPr>
                  <a:t>2</a:t>
                </a:r>
                <a:r>
                  <a:rPr lang="th-TH" sz="2400" dirty="0">
                    <a:latin typeface="FC Crayon [Non-commercial] Reg" pitchFamily="2" charset="-34"/>
                    <a:cs typeface="FC Crayon [Non-commercial] Reg" pitchFamily="2" charset="-34"/>
                  </a:rPr>
                  <a:t>  %</a:t>
                </a:r>
                <a:r>
                  <a:rPr lang="en" sz="2400" dirty="0">
                    <a:latin typeface="FC Crayon [Non-commercial] Reg" pitchFamily="2" charset="-34"/>
                    <a:cs typeface="FC Crayon [Non-commercial] Reg" pitchFamily="2" charset="-34"/>
                  </a:rPr>
                  <a:t>w/v</a:t>
                </a:r>
                <a:endParaRPr lang="en-US" sz="2400" dirty="0">
                  <a:latin typeface="FC Crayon [Non-commercial] Reg" pitchFamily="2" charset="-34"/>
                  <a:cs typeface="FC Crayon [Non-commercial] Reg" pitchFamily="2" charset="-34"/>
                </a:endParaRPr>
              </a:p>
            </p:txBody>
          </p:sp>
        </mc:Choice>
        <mc:Fallback xmlns="">
          <p:sp>
            <p:nvSpPr>
              <p:cNvPr id="26" name="TextBox 20">
                <a:extLst>
                  <a:ext uri="{FF2B5EF4-FFF2-40B4-BE49-F238E27FC236}">
                    <a16:creationId xmlns:a16="http://schemas.microsoft.com/office/drawing/2014/main" id="{76D4E7F3-604D-73D8-5368-23052D6F66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3557" y="5177804"/>
                <a:ext cx="5175487" cy="507831"/>
              </a:xfrm>
              <a:prstGeom prst="rect">
                <a:avLst/>
              </a:prstGeom>
              <a:blipFill>
                <a:blip r:embed="rId5"/>
                <a:stretch>
                  <a:fillRect l="-1471" b="-36585"/>
                </a:stretch>
              </a:blipFill>
              <a:ln>
                <a:noFill/>
                <a:prstDash val="dash"/>
              </a:ln>
            </p:spPr>
            <p:txBody>
              <a:bodyPr/>
              <a:lstStyle/>
              <a:p>
                <a:r>
                  <a:rPr lang="th-T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Box 21">
            <a:extLst>
              <a:ext uri="{FF2B5EF4-FFF2-40B4-BE49-F238E27FC236}">
                <a16:creationId xmlns:a16="http://schemas.microsoft.com/office/drawing/2014/main" id="{10D230AC-8909-2CD8-2A0B-A57EAADCA56F}"/>
              </a:ext>
            </a:extLst>
          </p:cNvPr>
          <p:cNvSpPr txBox="1"/>
          <p:nvPr/>
        </p:nvSpPr>
        <p:spPr>
          <a:xfrm>
            <a:off x="1916284" y="5929870"/>
            <a:ext cx="10007880" cy="369332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square" lIns="0" tIns="0" rIns="0" bIns="0" rtlCol="0">
            <a:spAutoFit/>
          </a:bodyPr>
          <a:lstStyle/>
          <a:p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ดังนั้น จุนสี</a:t>
            </a:r>
            <a:r>
              <a:rPr lang="en-US" sz="2400" dirty="0">
                <a:latin typeface="FC Crayon [Non-commercial] Reg" pitchFamily="2" charset="-34"/>
                <a:cs typeface="FC Crayon [Non-commercial] Reg" pitchFamily="2" charset="-34"/>
              </a:rPr>
              <a:t> </a:t>
            </a:r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มีความเข้มข้น </a:t>
            </a:r>
            <a:r>
              <a:rPr lang="en-US" sz="2400" dirty="0">
                <a:latin typeface="FC Crayon [Non-commercial] Reg" pitchFamily="2" charset="-34"/>
                <a:cs typeface="FC Crayon [Non-commercial] Reg" pitchFamily="2" charset="-34"/>
              </a:rPr>
              <a:t>2 </a:t>
            </a:r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เปอร์เซ็นต์โดยมวลต่อปริมาตร หรือ </a:t>
            </a:r>
            <a:r>
              <a:rPr lang="en-US" sz="2400" dirty="0">
                <a:latin typeface="FC Crayon [Non-commercial] Reg" pitchFamily="2" charset="-34"/>
                <a:cs typeface="FC Crayon [Non-commercial] Reg" pitchFamily="2" charset="-34"/>
              </a:rPr>
              <a:t>2</a:t>
            </a:r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  %</a:t>
            </a:r>
            <a:r>
              <a:rPr lang="en" sz="2400" dirty="0">
                <a:latin typeface="FC Crayon [Non-commercial] Reg" pitchFamily="2" charset="-34"/>
                <a:cs typeface="FC Crayon [Non-commercial] Reg" pitchFamily="2" charset="-34"/>
              </a:rPr>
              <a:t>w/v</a:t>
            </a:r>
            <a:endParaRPr lang="en-US" sz="2400" dirty="0">
              <a:latin typeface="FC Crayon [Non-commercial] Reg" pitchFamily="2" charset="-34"/>
              <a:cs typeface="FC Crayon [Non-commercial] Reg" pitchFamily="2" charset="-34"/>
            </a:endParaRPr>
          </a:p>
        </p:txBody>
      </p:sp>
      <p:sp>
        <p:nvSpPr>
          <p:cNvPr id="3" name="TextBox 16">
            <a:extLst>
              <a:ext uri="{FF2B5EF4-FFF2-40B4-BE49-F238E27FC236}">
                <a16:creationId xmlns:a16="http://schemas.microsoft.com/office/drawing/2014/main" id="{694AB471-17C9-1D9C-9EFA-BD5516C0CAD3}"/>
              </a:ext>
            </a:extLst>
          </p:cNvPr>
          <p:cNvSpPr txBox="1"/>
          <p:nvPr/>
        </p:nvSpPr>
        <p:spPr>
          <a:xfrm>
            <a:off x="4732900" y="3135324"/>
            <a:ext cx="41316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ปริมาตรของสารละลาย </a:t>
            </a:r>
            <a:r>
              <a:rPr lang="en-US" sz="2400" dirty="0">
                <a:latin typeface="FC Crayon [Non-commercial] Reg" pitchFamily="2" charset="-34"/>
                <a:cs typeface="FC Crayon [Non-commercial] Reg" pitchFamily="2" charset="-34"/>
              </a:rPr>
              <a:t>=</a:t>
            </a:r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 100</a:t>
            </a:r>
            <a:r>
              <a:rPr lang="en" sz="2400" dirty="0">
                <a:latin typeface="FC Crayon [Non-commercial] Reg" pitchFamily="2" charset="-34"/>
                <a:cs typeface="FC Crayon [Non-commercial] Reg" pitchFamily="2" charset="-34"/>
              </a:rPr>
              <a:t> cm</a:t>
            </a:r>
            <a:r>
              <a:rPr lang="en" sz="2400" baseline="30000" dirty="0">
                <a:latin typeface="FC Crayon [Non-commercial] Reg" pitchFamily="2" charset="-34"/>
                <a:cs typeface="FC Crayon [Non-commercial] Reg" pitchFamily="2" charset="-34"/>
              </a:rPr>
              <a:t>3</a:t>
            </a:r>
            <a:r>
              <a:rPr lang="en" sz="2400" dirty="0">
                <a:latin typeface="FC Crayon [Non-commercial] Reg" pitchFamily="2" charset="-34"/>
                <a:cs typeface="FC Crayon [Non-commercial] Reg" pitchFamily="2" charset="-34"/>
              </a:rPr>
              <a:t> </a:t>
            </a:r>
            <a:endParaRPr lang="en-US" sz="2400" dirty="0">
              <a:latin typeface="FC Crayon [Non-commercial] Reg" pitchFamily="2" charset="-34"/>
              <a:cs typeface="FC Crayon [Non-commercial] Reg" pitchFamily="2" charset="-34"/>
            </a:endParaRPr>
          </a:p>
        </p:txBody>
      </p:sp>
      <p:sp>
        <p:nvSpPr>
          <p:cNvPr id="4" name="กล่องข้อความ 3">
            <a:extLst>
              <a:ext uri="{FF2B5EF4-FFF2-40B4-BE49-F238E27FC236}">
                <a16:creationId xmlns:a16="http://schemas.microsoft.com/office/drawing/2014/main" id="{6D0DDC44-18DC-E26F-4012-8962F152F2FA}"/>
              </a:ext>
            </a:extLst>
          </p:cNvPr>
          <p:cNvSpPr txBox="1"/>
          <p:nvPr/>
        </p:nvSpPr>
        <p:spPr>
          <a:xfrm>
            <a:off x="7973024" y="613848"/>
            <a:ext cx="367030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2400" dirty="0">
                <a:solidFill>
                  <a:srgbClr val="F897CB"/>
                </a:solidFill>
                <a:effectLst/>
                <a:latin typeface="FC Crayon [Non-commercial] Reg" pitchFamily="2" charset="-34"/>
                <a:cs typeface="FC Crayon [Non-commercial] Reg" pitchFamily="2" charset="-34"/>
              </a:rPr>
              <a:t>มักใช้กับตัวละลายที่เป</a:t>
            </a:r>
            <a:r>
              <a:rPr lang="th-TH" sz="2400" dirty="0">
                <a:solidFill>
                  <a:srgbClr val="F897CB"/>
                </a:solidFill>
                <a:latin typeface="FC Crayon [Non-commercial] Reg" pitchFamily="2" charset="-34"/>
                <a:cs typeface="FC Crayon [Non-commercial] Reg" pitchFamily="2" charset="-34"/>
              </a:rPr>
              <a:t>็</a:t>
            </a:r>
            <a:r>
              <a:rPr lang="th-TH" sz="2400" dirty="0">
                <a:solidFill>
                  <a:srgbClr val="F897CB"/>
                </a:solidFill>
                <a:effectLst/>
                <a:latin typeface="FC Crayon [Non-commercial] Reg" pitchFamily="2" charset="-34"/>
                <a:cs typeface="FC Crayon [Non-commercial] Reg" pitchFamily="2" charset="-34"/>
              </a:rPr>
              <a:t>นของแข็งและตัวทำละลายที่เป</a:t>
            </a:r>
            <a:r>
              <a:rPr lang="th-TH" sz="2400" dirty="0">
                <a:solidFill>
                  <a:srgbClr val="F897CB"/>
                </a:solidFill>
                <a:latin typeface="FC Crayon [Non-commercial] Reg" pitchFamily="2" charset="-34"/>
                <a:cs typeface="FC Crayon [Non-commercial] Reg" pitchFamily="2" charset="-34"/>
              </a:rPr>
              <a:t>็</a:t>
            </a:r>
            <a:r>
              <a:rPr lang="th-TH" sz="2400" dirty="0">
                <a:solidFill>
                  <a:srgbClr val="F897CB"/>
                </a:solidFill>
                <a:effectLst/>
                <a:latin typeface="FC Crayon [Non-commercial] Reg" pitchFamily="2" charset="-34"/>
                <a:cs typeface="FC Crayon [Non-commercial] Reg" pitchFamily="2" charset="-34"/>
              </a:rPr>
              <a:t>นของเหลว</a:t>
            </a:r>
          </a:p>
        </p:txBody>
      </p:sp>
    </p:spTree>
    <p:extLst>
      <p:ext uri="{BB962C8B-B14F-4D97-AF65-F5344CB8AC3E}">
        <p14:creationId xmlns:p14="http://schemas.microsoft.com/office/powerpoint/2010/main" val="20449739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9" grpId="0"/>
      <p:bldP spid="20" grpId="0"/>
      <p:bldP spid="26" grpId="0"/>
      <p:bldP spid="27" grpId="0"/>
      <p:bldP spid="3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กลุ่ม 9">
            <a:extLst>
              <a:ext uri="{FF2B5EF4-FFF2-40B4-BE49-F238E27FC236}">
                <a16:creationId xmlns:a16="http://schemas.microsoft.com/office/drawing/2014/main" id="{DB487419-F587-A7E6-B8DA-D8C04C704A37}"/>
              </a:ext>
            </a:extLst>
          </p:cNvPr>
          <p:cNvGrpSpPr/>
          <p:nvPr/>
        </p:nvGrpSpPr>
        <p:grpSpPr>
          <a:xfrm>
            <a:off x="-21926" y="613848"/>
            <a:ext cx="8159843" cy="684803"/>
            <a:chOff x="1895481" y="3086598"/>
            <a:chExt cx="3508734" cy="684803"/>
          </a:xfrm>
        </p:grpSpPr>
        <p:sp>
          <p:nvSpPr>
            <p:cNvPr id="11" name="สี่เหลี่ยมผืนผ้ามุมมน 4">
              <a:extLst>
                <a:ext uri="{FF2B5EF4-FFF2-40B4-BE49-F238E27FC236}">
                  <a16:creationId xmlns:a16="http://schemas.microsoft.com/office/drawing/2014/main" id="{9281A047-FCCB-2794-1664-FDD9104C795B}"/>
                </a:ext>
              </a:extLst>
            </p:cNvPr>
            <p:cNvSpPr/>
            <p:nvPr/>
          </p:nvSpPr>
          <p:spPr>
            <a:xfrm>
              <a:off x="1957834" y="3086598"/>
              <a:ext cx="3332897" cy="684803"/>
            </a:xfrm>
            <a:custGeom>
              <a:avLst/>
              <a:gdLst>
                <a:gd name="connsiteX0" fmla="*/ 0 w 3332897"/>
                <a:gd name="connsiteY0" fmla="*/ 77944 h 684803"/>
                <a:gd name="connsiteX1" fmla="*/ 88714 w 3332897"/>
                <a:gd name="connsiteY1" fmla="*/ 0 h 684803"/>
                <a:gd name="connsiteX2" fmla="*/ 267524 w 3332897"/>
                <a:gd name="connsiteY2" fmla="*/ 0 h 684803"/>
                <a:gd name="connsiteX3" fmla="*/ 414779 w 3332897"/>
                <a:gd name="connsiteY3" fmla="*/ 0 h 684803"/>
                <a:gd name="connsiteX4" fmla="*/ 656698 w 3332897"/>
                <a:gd name="connsiteY4" fmla="*/ 0 h 684803"/>
                <a:gd name="connsiteX5" fmla="*/ 930172 w 3332897"/>
                <a:gd name="connsiteY5" fmla="*/ 0 h 684803"/>
                <a:gd name="connsiteX6" fmla="*/ 1140536 w 3332897"/>
                <a:gd name="connsiteY6" fmla="*/ 0 h 684803"/>
                <a:gd name="connsiteX7" fmla="*/ 1319346 w 3332897"/>
                <a:gd name="connsiteY7" fmla="*/ 0 h 684803"/>
                <a:gd name="connsiteX8" fmla="*/ 1498156 w 3332897"/>
                <a:gd name="connsiteY8" fmla="*/ 0 h 684803"/>
                <a:gd name="connsiteX9" fmla="*/ 1645412 w 3332897"/>
                <a:gd name="connsiteY9" fmla="*/ 0 h 684803"/>
                <a:gd name="connsiteX10" fmla="*/ 1792666 w 3332897"/>
                <a:gd name="connsiteY10" fmla="*/ 0 h 684803"/>
                <a:gd name="connsiteX11" fmla="*/ 1939922 w 3332897"/>
                <a:gd name="connsiteY11" fmla="*/ 0 h 684803"/>
                <a:gd name="connsiteX12" fmla="*/ 2087177 w 3332897"/>
                <a:gd name="connsiteY12" fmla="*/ 0 h 684803"/>
                <a:gd name="connsiteX13" fmla="*/ 2360651 w 3332897"/>
                <a:gd name="connsiteY13" fmla="*/ 0 h 684803"/>
                <a:gd name="connsiteX14" fmla="*/ 2571015 w 3332897"/>
                <a:gd name="connsiteY14" fmla="*/ 0 h 684803"/>
                <a:gd name="connsiteX15" fmla="*/ 2844489 w 3332897"/>
                <a:gd name="connsiteY15" fmla="*/ 0 h 684803"/>
                <a:gd name="connsiteX16" fmla="*/ 3244182 w 3332897"/>
                <a:gd name="connsiteY16" fmla="*/ 0 h 684803"/>
                <a:gd name="connsiteX17" fmla="*/ 3332897 w 3332897"/>
                <a:gd name="connsiteY17" fmla="*/ 77944 h 684803"/>
                <a:gd name="connsiteX18" fmla="*/ 3332897 w 3332897"/>
                <a:gd name="connsiteY18" fmla="*/ 243670 h 684803"/>
                <a:gd name="connsiteX19" fmla="*/ 3332897 w 3332897"/>
                <a:gd name="connsiteY19" fmla="*/ 414686 h 684803"/>
                <a:gd name="connsiteX20" fmla="*/ 3332897 w 3332897"/>
                <a:gd name="connsiteY20" fmla="*/ 606858 h 684803"/>
                <a:gd name="connsiteX21" fmla="*/ 3244182 w 3332897"/>
                <a:gd name="connsiteY21" fmla="*/ 684803 h 684803"/>
                <a:gd name="connsiteX22" fmla="*/ 3065372 w 3332897"/>
                <a:gd name="connsiteY22" fmla="*/ 684803 h 684803"/>
                <a:gd name="connsiteX23" fmla="*/ 2918117 w 3332897"/>
                <a:gd name="connsiteY23" fmla="*/ 684803 h 684803"/>
                <a:gd name="connsiteX24" fmla="*/ 2676198 w 3332897"/>
                <a:gd name="connsiteY24" fmla="*/ 684803 h 684803"/>
                <a:gd name="connsiteX25" fmla="*/ 2497388 w 3332897"/>
                <a:gd name="connsiteY25" fmla="*/ 684803 h 684803"/>
                <a:gd name="connsiteX26" fmla="*/ 2318578 w 3332897"/>
                <a:gd name="connsiteY26" fmla="*/ 684803 h 684803"/>
                <a:gd name="connsiteX27" fmla="*/ 2076659 w 3332897"/>
                <a:gd name="connsiteY27" fmla="*/ 684803 h 684803"/>
                <a:gd name="connsiteX28" fmla="*/ 1803185 w 3332897"/>
                <a:gd name="connsiteY28" fmla="*/ 684803 h 684803"/>
                <a:gd name="connsiteX29" fmla="*/ 1529711 w 3332897"/>
                <a:gd name="connsiteY29" fmla="*/ 684803 h 684803"/>
                <a:gd name="connsiteX30" fmla="*/ 1319346 w 3332897"/>
                <a:gd name="connsiteY30" fmla="*/ 684803 h 684803"/>
                <a:gd name="connsiteX31" fmla="*/ 1172091 w 3332897"/>
                <a:gd name="connsiteY31" fmla="*/ 684803 h 684803"/>
                <a:gd name="connsiteX32" fmla="*/ 1024836 w 3332897"/>
                <a:gd name="connsiteY32" fmla="*/ 684803 h 684803"/>
                <a:gd name="connsiteX33" fmla="*/ 814471 w 3332897"/>
                <a:gd name="connsiteY33" fmla="*/ 684803 h 684803"/>
                <a:gd name="connsiteX34" fmla="*/ 667216 w 3332897"/>
                <a:gd name="connsiteY34" fmla="*/ 684803 h 684803"/>
                <a:gd name="connsiteX35" fmla="*/ 488406 w 3332897"/>
                <a:gd name="connsiteY35" fmla="*/ 684803 h 684803"/>
                <a:gd name="connsiteX36" fmla="*/ 278041 w 3332897"/>
                <a:gd name="connsiteY36" fmla="*/ 684803 h 684803"/>
                <a:gd name="connsiteX37" fmla="*/ 88714 w 3332897"/>
                <a:gd name="connsiteY37" fmla="*/ 684803 h 684803"/>
                <a:gd name="connsiteX38" fmla="*/ 0 w 3332897"/>
                <a:gd name="connsiteY38" fmla="*/ 606858 h 684803"/>
                <a:gd name="connsiteX39" fmla="*/ 0 w 3332897"/>
                <a:gd name="connsiteY39" fmla="*/ 430553 h 684803"/>
                <a:gd name="connsiteX40" fmla="*/ 0 w 3332897"/>
                <a:gd name="connsiteY40" fmla="*/ 270116 h 684803"/>
                <a:gd name="connsiteX41" fmla="*/ 0 w 3332897"/>
                <a:gd name="connsiteY41" fmla="*/ 77944 h 684803"/>
                <a:gd name="connsiteX0" fmla="*/ 0 w 3332897"/>
                <a:gd name="connsiteY0" fmla="*/ 77944 h 684803"/>
                <a:gd name="connsiteX1" fmla="*/ 88714 w 3332897"/>
                <a:gd name="connsiteY1" fmla="*/ 0 h 684803"/>
                <a:gd name="connsiteX2" fmla="*/ 330633 w 3332897"/>
                <a:gd name="connsiteY2" fmla="*/ 0 h 684803"/>
                <a:gd name="connsiteX3" fmla="*/ 509443 w 3332897"/>
                <a:gd name="connsiteY3" fmla="*/ 0 h 684803"/>
                <a:gd name="connsiteX4" fmla="*/ 625143 w 3332897"/>
                <a:gd name="connsiteY4" fmla="*/ 0 h 684803"/>
                <a:gd name="connsiteX5" fmla="*/ 803953 w 3332897"/>
                <a:gd name="connsiteY5" fmla="*/ 0 h 684803"/>
                <a:gd name="connsiteX6" fmla="*/ 919653 w 3332897"/>
                <a:gd name="connsiteY6" fmla="*/ 0 h 684803"/>
                <a:gd name="connsiteX7" fmla="*/ 1193127 w 3332897"/>
                <a:gd name="connsiteY7" fmla="*/ 0 h 684803"/>
                <a:gd name="connsiteX8" fmla="*/ 1340383 w 3332897"/>
                <a:gd name="connsiteY8" fmla="*/ 0 h 684803"/>
                <a:gd name="connsiteX9" fmla="*/ 1582302 w 3332897"/>
                <a:gd name="connsiteY9" fmla="*/ 0 h 684803"/>
                <a:gd name="connsiteX10" fmla="*/ 1729557 w 3332897"/>
                <a:gd name="connsiteY10" fmla="*/ 0 h 684803"/>
                <a:gd name="connsiteX11" fmla="*/ 2003031 w 3332897"/>
                <a:gd name="connsiteY11" fmla="*/ 0 h 684803"/>
                <a:gd name="connsiteX12" fmla="*/ 2150286 w 3332897"/>
                <a:gd name="connsiteY12" fmla="*/ 0 h 684803"/>
                <a:gd name="connsiteX13" fmla="*/ 2360651 w 3332897"/>
                <a:gd name="connsiteY13" fmla="*/ 0 h 684803"/>
                <a:gd name="connsiteX14" fmla="*/ 2634125 w 3332897"/>
                <a:gd name="connsiteY14" fmla="*/ 0 h 684803"/>
                <a:gd name="connsiteX15" fmla="*/ 2812935 w 3332897"/>
                <a:gd name="connsiteY15" fmla="*/ 0 h 684803"/>
                <a:gd name="connsiteX16" fmla="*/ 2991744 w 3332897"/>
                <a:gd name="connsiteY16" fmla="*/ 0 h 684803"/>
                <a:gd name="connsiteX17" fmla="*/ 3244182 w 3332897"/>
                <a:gd name="connsiteY17" fmla="*/ 0 h 684803"/>
                <a:gd name="connsiteX18" fmla="*/ 3332897 w 3332897"/>
                <a:gd name="connsiteY18" fmla="*/ 77944 h 684803"/>
                <a:gd name="connsiteX19" fmla="*/ 3332897 w 3332897"/>
                <a:gd name="connsiteY19" fmla="*/ 248959 h 684803"/>
                <a:gd name="connsiteX20" fmla="*/ 3332897 w 3332897"/>
                <a:gd name="connsiteY20" fmla="*/ 409397 h 684803"/>
                <a:gd name="connsiteX21" fmla="*/ 3332897 w 3332897"/>
                <a:gd name="connsiteY21" fmla="*/ 606858 h 684803"/>
                <a:gd name="connsiteX22" fmla="*/ 3244182 w 3332897"/>
                <a:gd name="connsiteY22" fmla="*/ 684803 h 684803"/>
                <a:gd name="connsiteX23" fmla="*/ 3033818 w 3332897"/>
                <a:gd name="connsiteY23" fmla="*/ 684803 h 684803"/>
                <a:gd name="connsiteX24" fmla="*/ 2886562 w 3332897"/>
                <a:gd name="connsiteY24" fmla="*/ 684803 h 684803"/>
                <a:gd name="connsiteX25" fmla="*/ 2707752 w 3332897"/>
                <a:gd name="connsiteY25" fmla="*/ 684803 h 684803"/>
                <a:gd name="connsiteX26" fmla="*/ 2465833 w 3332897"/>
                <a:gd name="connsiteY26" fmla="*/ 684803 h 684803"/>
                <a:gd name="connsiteX27" fmla="*/ 2318578 w 3332897"/>
                <a:gd name="connsiteY27" fmla="*/ 684803 h 684803"/>
                <a:gd name="connsiteX28" fmla="*/ 2202877 w 3332897"/>
                <a:gd name="connsiteY28" fmla="*/ 684803 h 684803"/>
                <a:gd name="connsiteX29" fmla="*/ 1992513 w 3332897"/>
                <a:gd name="connsiteY29" fmla="*/ 684803 h 684803"/>
                <a:gd name="connsiteX30" fmla="*/ 1876812 w 3332897"/>
                <a:gd name="connsiteY30" fmla="*/ 684803 h 684803"/>
                <a:gd name="connsiteX31" fmla="*/ 1698002 w 3332897"/>
                <a:gd name="connsiteY31" fmla="*/ 684803 h 684803"/>
                <a:gd name="connsiteX32" fmla="*/ 1550747 w 3332897"/>
                <a:gd name="connsiteY32" fmla="*/ 684803 h 684803"/>
                <a:gd name="connsiteX33" fmla="*/ 1340383 w 3332897"/>
                <a:gd name="connsiteY33" fmla="*/ 684803 h 684803"/>
                <a:gd name="connsiteX34" fmla="*/ 1193127 w 3332897"/>
                <a:gd name="connsiteY34" fmla="*/ 684803 h 684803"/>
                <a:gd name="connsiteX35" fmla="*/ 1077427 w 3332897"/>
                <a:gd name="connsiteY35" fmla="*/ 684803 h 684803"/>
                <a:gd name="connsiteX36" fmla="*/ 803953 w 3332897"/>
                <a:gd name="connsiteY36" fmla="*/ 684803 h 684803"/>
                <a:gd name="connsiteX37" fmla="*/ 530479 w 3332897"/>
                <a:gd name="connsiteY37" fmla="*/ 684803 h 684803"/>
                <a:gd name="connsiteX38" fmla="*/ 288560 w 3332897"/>
                <a:gd name="connsiteY38" fmla="*/ 684803 h 684803"/>
                <a:gd name="connsiteX39" fmla="*/ 88714 w 3332897"/>
                <a:gd name="connsiteY39" fmla="*/ 684803 h 684803"/>
                <a:gd name="connsiteX40" fmla="*/ 0 w 3332897"/>
                <a:gd name="connsiteY40" fmla="*/ 606858 h 684803"/>
                <a:gd name="connsiteX41" fmla="*/ 0 w 3332897"/>
                <a:gd name="connsiteY41" fmla="*/ 425264 h 684803"/>
                <a:gd name="connsiteX42" fmla="*/ 0 w 3332897"/>
                <a:gd name="connsiteY42" fmla="*/ 243670 h 684803"/>
                <a:gd name="connsiteX43" fmla="*/ 0 w 3332897"/>
                <a:gd name="connsiteY43" fmla="*/ 77944 h 684803"/>
                <a:gd name="connsiteX0" fmla="*/ 0 w 3332897"/>
                <a:gd name="connsiteY0" fmla="*/ 77944 h 684803"/>
                <a:gd name="connsiteX1" fmla="*/ 88714 w 3332897"/>
                <a:gd name="connsiteY1" fmla="*/ 0 h 684803"/>
                <a:gd name="connsiteX2" fmla="*/ 267524 w 3332897"/>
                <a:gd name="connsiteY2" fmla="*/ 0 h 684803"/>
                <a:gd name="connsiteX3" fmla="*/ 414779 w 3332897"/>
                <a:gd name="connsiteY3" fmla="*/ 0 h 684803"/>
                <a:gd name="connsiteX4" fmla="*/ 656698 w 3332897"/>
                <a:gd name="connsiteY4" fmla="*/ 0 h 684803"/>
                <a:gd name="connsiteX5" fmla="*/ 930172 w 3332897"/>
                <a:gd name="connsiteY5" fmla="*/ 0 h 684803"/>
                <a:gd name="connsiteX6" fmla="*/ 1140536 w 3332897"/>
                <a:gd name="connsiteY6" fmla="*/ 0 h 684803"/>
                <a:gd name="connsiteX7" fmla="*/ 1319346 w 3332897"/>
                <a:gd name="connsiteY7" fmla="*/ 0 h 684803"/>
                <a:gd name="connsiteX8" fmla="*/ 1498156 w 3332897"/>
                <a:gd name="connsiteY8" fmla="*/ 0 h 684803"/>
                <a:gd name="connsiteX9" fmla="*/ 1645412 w 3332897"/>
                <a:gd name="connsiteY9" fmla="*/ 0 h 684803"/>
                <a:gd name="connsiteX10" fmla="*/ 1792666 w 3332897"/>
                <a:gd name="connsiteY10" fmla="*/ 0 h 684803"/>
                <a:gd name="connsiteX11" fmla="*/ 1939922 w 3332897"/>
                <a:gd name="connsiteY11" fmla="*/ 0 h 684803"/>
                <a:gd name="connsiteX12" fmla="*/ 2087177 w 3332897"/>
                <a:gd name="connsiteY12" fmla="*/ 0 h 684803"/>
                <a:gd name="connsiteX13" fmla="*/ 2360651 w 3332897"/>
                <a:gd name="connsiteY13" fmla="*/ 0 h 684803"/>
                <a:gd name="connsiteX14" fmla="*/ 2571015 w 3332897"/>
                <a:gd name="connsiteY14" fmla="*/ 0 h 684803"/>
                <a:gd name="connsiteX15" fmla="*/ 2844489 w 3332897"/>
                <a:gd name="connsiteY15" fmla="*/ 0 h 684803"/>
                <a:gd name="connsiteX16" fmla="*/ 3244182 w 3332897"/>
                <a:gd name="connsiteY16" fmla="*/ 0 h 684803"/>
                <a:gd name="connsiteX17" fmla="*/ 3332897 w 3332897"/>
                <a:gd name="connsiteY17" fmla="*/ 77944 h 684803"/>
                <a:gd name="connsiteX18" fmla="*/ 3332897 w 3332897"/>
                <a:gd name="connsiteY18" fmla="*/ 243670 h 684803"/>
                <a:gd name="connsiteX19" fmla="*/ 3332897 w 3332897"/>
                <a:gd name="connsiteY19" fmla="*/ 414686 h 684803"/>
                <a:gd name="connsiteX20" fmla="*/ 3332897 w 3332897"/>
                <a:gd name="connsiteY20" fmla="*/ 606858 h 684803"/>
                <a:gd name="connsiteX21" fmla="*/ 3244182 w 3332897"/>
                <a:gd name="connsiteY21" fmla="*/ 684803 h 684803"/>
                <a:gd name="connsiteX22" fmla="*/ 3065372 w 3332897"/>
                <a:gd name="connsiteY22" fmla="*/ 684803 h 684803"/>
                <a:gd name="connsiteX23" fmla="*/ 2918117 w 3332897"/>
                <a:gd name="connsiteY23" fmla="*/ 684803 h 684803"/>
                <a:gd name="connsiteX24" fmla="*/ 2676198 w 3332897"/>
                <a:gd name="connsiteY24" fmla="*/ 684803 h 684803"/>
                <a:gd name="connsiteX25" fmla="*/ 2497388 w 3332897"/>
                <a:gd name="connsiteY25" fmla="*/ 684803 h 684803"/>
                <a:gd name="connsiteX26" fmla="*/ 2318578 w 3332897"/>
                <a:gd name="connsiteY26" fmla="*/ 684803 h 684803"/>
                <a:gd name="connsiteX27" fmla="*/ 2076659 w 3332897"/>
                <a:gd name="connsiteY27" fmla="*/ 684803 h 684803"/>
                <a:gd name="connsiteX28" fmla="*/ 1803185 w 3332897"/>
                <a:gd name="connsiteY28" fmla="*/ 684803 h 684803"/>
                <a:gd name="connsiteX29" fmla="*/ 1529711 w 3332897"/>
                <a:gd name="connsiteY29" fmla="*/ 684803 h 684803"/>
                <a:gd name="connsiteX30" fmla="*/ 1319346 w 3332897"/>
                <a:gd name="connsiteY30" fmla="*/ 684803 h 684803"/>
                <a:gd name="connsiteX31" fmla="*/ 1172091 w 3332897"/>
                <a:gd name="connsiteY31" fmla="*/ 684803 h 684803"/>
                <a:gd name="connsiteX32" fmla="*/ 1024836 w 3332897"/>
                <a:gd name="connsiteY32" fmla="*/ 684803 h 684803"/>
                <a:gd name="connsiteX33" fmla="*/ 814471 w 3332897"/>
                <a:gd name="connsiteY33" fmla="*/ 684803 h 684803"/>
                <a:gd name="connsiteX34" fmla="*/ 667216 w 3332897"/>
                <a:gd name="connsiteY34" fmla="*/ 684803 h 684803"/>
                <a:gd name="connsiteX35" fmla="*/ 488406 w 3332897"/>
                <a:gd name="connsiteY35" fmla="*/ 684803 h 684803"/>
                <a:gd name="connsiteX36" fmla="*/ 278041 w 3332897"/>
                <a:gd name="connsiteY36" fmla="*/ 684803 h 684803"/>
                <a:gd name="connsiteX37" fmla="*/ 88714 w 3332897"/>
                <a:gd name="connsiteY37" fmla="*/ 684803 h 684803"/>
                <a:gd name="connsiteX38" fmla="*/ 0 w 3332897"/>
                <a:gd name="connsiteY38" fmla="*/ 606858 h 684803"/>
                <a:gd name="connsiteX39" fmla="*/ 0 w 3332897"/>
                <a:gd name="connsiteY39" fmla="*/ 430553 h 684803"/>
                <a:gd name="connsiteX40" fmla="*/ 0 w 3332897"/>
                <a:gd name="connsiteY40" fmla="*/ 270116 h 684803"/>
                <a:gd name="connsiteX41" fmla="*/ 0 w 3332897"/>
                <a:gd name="connsiteY41" fmla="*/ 77944 h 684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332897" h="684803" fill="none" extrusionOk="0">
                  <a:moveTo>
                    <a:pt x="0" y="77944"/>
                  </a:moveTo>
                  <a:cubicBezTo>
                    <a:pt x="-4735" y="20959"/>
                    <a:pt x="25194" y="3478"/>
                    <a:pt x="88714" y="0"/>
                  </a:cubicBezTo>
                  <a:cubicBezTo>
                    <a:pt x="152004" y="-7395"/>
                    <a:pt x="178782" y="23970"/>
                    <a:pt x="267524" y="0"/>
                  </a:cubicBezTo>
                  <a:cubicBezTo>
                    <a:pt x="352175" y="-4059"/>
                    <a:pt x="364897" y="-4259"/>
                    <a:pt x="414779" y="0"/>
                  </a:cubicBezTo>
                  <a:cubicBezTo>
                    <a:pt x="446170" y="8828"/>
                    <a:pt x="579879" y="-223"/>
                    <a:pt x="656698" y="0"/>
                  </a:cubicBezTo>
                  <a:cubicBezTo>
                    <a:pt x="709221" y="-40298"/>
                    <a:pt x="789247" y="27069"/>
                    <a:pt x="930172" y="0"/>
                  </a:cubicBezTo>
                  <a:cubicBezTo>
                    <a:pt x="1066494" y="-10541"/>
                    <a:pt x="1084530" y="-20606"/>
                    <a:pt x="1140536" y="0"/>
                  </a:cubicBezTo>
                  <a:cubicBezTo>
                    <a:pt x="1195512" y="17211"/>
                    <a:pt x="1238150" y="-15884"/>
                    <a:pt x="1319346" y="0"/>
                  </a:cubicBezTo>
                  <a:cubicBezTo>
                    <a:pt x="1405287" y="-4438"/>
                    <a:pt x="1415782" y="2744"/>
                    <a:pt x="1498156" y="0"/>
                  </a:cubicBezTo>
                  <a:cubicBezTo>
                    <a:pt x="1586626" y="-6215"/>
                    <a:pt x="1595347" y="9644"/>
                    <a:pt x="1645412" y="0"/>
                  </a:cubicBezTo>
                  <a:cubicBezTo>
                    <a:pt x="1701433" y="-10690"/>
                    <a:pt x="1749792" y="4113"/>
                    <a:pt x="1792666" y="0"/>
                  </a:cubicBezTo>
                  <a:cubicBezTo>
                    <a:pt x="1830860" y="-6690"/>
                    <a:pt x="1894908" y="18770"/>
                    <a:pt x="1939922" y="0"/>
                  </a:cubicBezTo>
                  <a:cubicBezTo>
                    <a:pt x="1989360" y="12451"/>
                    <a:pt x="2046932" y="-20018"/>
                    <a:pt x="2087177" y="0"/>
                  </a:cubicBezTo>
                  <a:cubicBezTo>
                    <a:pt x="2126786" y="54191"/>
                    <a:pt x="2271426" y="-5214"/>
                    <a:pt x="2360651" y="0"/>
                  </a:cubicBezTo>
                  <a:cubicBezTo>
                    <a:pt x="2433820" y="10009"/>
                    <a:pt x="2499963" y="20585"/>
                    <a:pt x="2571015" y="0"/>
                  </a:cubicBezTo>
                  <a:cubicBezTo>
                    <a:pt x="2624430" y="-11974"/>
                    <a:pt x="2744800" y="-35415"/>
                    <a:pt x="2844489" y="0"/>
                  </a:cubicBezTo>
                  <a:cubicBezTo>
                    <a:pt x="2963104" y="-65055"/>
                    <a:pt x="3080130" y="-67542"/>
                    <a:pt x="3244182" y="0"/>
                  </a:cubicBezTo>
                  <a:cubicBezTo>
                    <a:pt x="3285738" y="583"/>
                    <a:pt x="3339753" y="32517"/>
                    <a:pt x="3332897" y="77944"/>
                  </a:cubicBezTo>
                  <a:cubicBezTo>
                    <a:pt x="3329127" y="109809"/>
                    <a:pt x="3338126" y="179753"/>
                    <a:pt x="3332897" y="243670"/>
                  </a:cubicBezTo>
                  <a:cubicBezTo>
                    <a:pt x="3346579" y="297085"/>
                    <a:pt x="3332793" y="339049"/>
                    <a:pt x="3332897" y="414686"/>
                  </a:cubicBezTo>
                  <a:cubicBezTo>
                    <a:pt x="3350101" y="485397"/>
                    <a:pt x="3327576" y="540320"/>
                    <a:pt x="3332897" y="606858"/>
                  </a:cubicBezTo>
                  <a:cubicBezTo>
                    <a:pt x="3342045" y="643827"/>
                    <a:pt x="3298563" y="684348"/>
                    <a:pt x="3244182" y="684803"/>
                  </a:cubicBezTo>
                  <a:cubicBezTo>
                    <a:pt x="3200851" y="668749"/>
                    <a:pt x="3107576" y="684411"/>
                    <a:pt x="3065372" y="684803"/>
                  </a:cubicBezTo>
                  <a:cubicBezTo>
                    <a:pt x="3012440" y="693802"/>
                    <a:pt x="2959652" y="662097"/>
                    <a:pt x="2918117" y="684803"/>
                  </a:cubicBezTo>
                  <a:cubicBezTo>
                    <a:pt x="2911801" y="673932"/>
                    <a:pt x="2763210" y="665109"/>
                    <a:pt x="2676198" y="684803"/>
                  </a:cubicBezTo>
                  <a:cubicBezTo>
                    <a:pt x="2575343" y="692807"/>
                    <a:pt x="2566367" y="690324"/>
                    <a:pt x="2497388" y="684803"/>
                  </a:cubicBezTo>
                  <a:cubicBezTo>
                    <a:pt x="2423325" y="676132"/>
                    <a:pt x="2401924" y="668138"/>
                    <a:pt x="2318578" y="684803"/>
                  </a:cubicBezTo>
                  <a:cubicBezTo>
                    <a:pt x="2243027" y="697737"/>
                    <a:pt x="2133873" y="721182"/>
                    <a:pt x="2076659" y="684803"/>
                  </a:cubicBezTo>
                  <a:cubicBezTo>
                    <a:pt x="1991967" y="659212"/>
                    <a:pt x="1921424" y="672175"/>
                    <a:pt x="1803185" y="684803"/>
                  </a:cubicBezTo>
                  <a:cubicBezTo>
                    <a:pt x="1669052" y="665438"/>
                    <a:pt x="1651550" y="699978"/>
                    <a:pt x="1529711" y="684803"/>
                  </a:cubicBezTo>
                  <a:cubicBezTo>
                    <a:pt x="1404468" y="689960"/>
                    <a:pt x="1361450" y="673666"/>
                    <a:pt x="1319346" y="684803"/>
                  </a:cubicBezTo>
                  <a:cubicBezTo>
                    <a:pt x="1245784" y="697355"/>
                    <a:pt x="1224578" y="658528"/>
                    <a:pt x="1172091" y="684803"/>
                  </a:cubicBezTo>
                  <a:cubicBezTo>
                    <a:pt x="1127150" y="689792"/>
                    <a:pt x="1075753" y="691540"/>
                    <a:pt x="1024836" y="684803"/>
                  </a:cubicBezTo>
                  <a:cubicBezTo>
                    <a:pt x="970806" y="651630"/>
                    <a:pt x="928701" y="675633"/>
                    <a:pt x="814471" y="684803"/>
                  </a:cubicBezTo>
                  <a:cubicBezTo>
                    <a:pt x="715974" y="683280"/>
                    <a:pt x="711319" y="678323"/>
                    <a:pt x="667216" y="684803"/>
                  </a:cubicBezTo>
                  <a:cubicBezTo>
                    <a:pt x="625482" y="680579"/>
                    <a:pt x="535068" y="667942"/>
                    <a:pt x="488406" y="684803"/>
                  </a:cubicBezTo>
                  <a:cubicBezTo>
                    <a:pt x="428725" y="710066"/>
                    <a:pt x="347479" y="719069"/>
                    <a:pt x="278041" y="684803"/>
                  </a:cubicBezTo>
                  <a:cubicBezTo>
                    <a:pt x="226862" y="642565"/>
                    <a:pt x="136367" y="671130"/>
                    <a:pt x="88714" y="684803"/>
                  </a:cubicBezTo>
                  <a:cubicBezTo>
                    <a:pt x="52543" y="704796"/>
                    <a:pt x="-4738" y="652183"/>
                    <a:pt x="0" y="606858"/>
                  </a:cubicBezTo>
                  <a:cubicBezTo>
                    <a:pt x="8675" y="556080"/>
                    <a:pt x="895" y="524148"/>
                    <a:pt x="0" y="430553"/>
                  </a:cubicBezTo>
                  <a:cubicBezTo>
                    <a:pt x="1559" y="345547"/>
                    <a:pt x="827" y="341201"/>
                    <a:pt x="0" y="270116"/>
                  </a:cubicBezTo>
                  <a:cubicBezTo>
                    <a:pt x="5915" y="188783"/>
                    <a:pt x="566" y="137318"/>
                    <a:pt x="0" y="77944"/>
                  </a:cubicBezTo>
                  <a:close/>
                </a:path>
                <a:path w="3332897" h="684803" stroke="0" extrusionOk="0">
                  <a:moveTo>
                    <a:pt x="0" y="77944"/>
                  </a:moveTo>
                  <a:cubicBezTo>
                    <a:pt x="4879" y="35734"/>
                    <a:pt x="47136" y="-13895"/>
                    <a:pt x="88714" y="0"/>
                  </a:cubicBezTo>
                  <a:cubicBezTo>
                    <a:pt x="211273" y="4755"/>
                    <a:pt x="242511" y="20728"/>
                    <a:pt x="330633" y="0"/>
                  </a:cubicBezTo>
                  <a:cubicBezTo>
                    <a:pt x="422454" y="-3026"/>
                    <a:pt x="473171" y="-18061"/>
                    <a:pt x="509443" y="0"/>
                  </a:cubicBezTo>
                  <a:cubicBezTo>
                    <a:pt x="561182" y="-3984"/>
                    <a:pt x="606912" y="1944"/>
                    <a:pt x="625143" y="0"/>
                  </a:cubicBezTo>
                  <a:cubicBezTo>
                    <a:pt x="632021" y="9980"/>
                    <a:pt x="737331" y="-3940"/>
                    <a:pt x="803953" y="0"/>
                  </a:cubicBezTo>
                  <a:cubicBezTo>
                    <a:pt x="864799" y="6852"/>
                    <a:pt x="882898" y="-11190"/>
                    <a:pt x="919653" y="0"/>
                  </a:cubicBezTo>
                  <a:cubicBezTo>
                    <a:pt x="946026" y="-31872"/>
                    <a:pt x="1114509" y="1370"/>
                    <a:pt x="1193127" y="0"/>
                  </a:cubicBezTo>
                  <a:cubicBezTo>
                    <a:pt x="1260102" y="10706"/>
                    <a:pt x="1276675" y="5987"/>
                    <a:pt x="1340383" y="0"/>
                  </a:cubicBezTo>
                  <a:cubicBezTo>
                    <a:pt x="1389575" y="13036"/>
                    <a:pt x="1463887" y="-29630"/>
                    <a:pt x="1582302" y="0"/>
                  </a:cubicBezTo>
                  <a:cubicBezTo>
                    <a:pt x="1691355" y="-7130"/>
                    <a:pt x="1696614" y="-4710"/>
                    <a:pt x="1729557" y="0"/>
                  </a:cubicBezTo>
                  <a:cubicBezTo>
                    <a:pt x="1733936" y="-5125"/>
                    <a:pt x="1923636" y="6563"/>
                    <a:pt x="2003031" y="0"/>
                  </a:cubicBezTo>
                  <a:cubicBezTo>
                    <a:pt x="2087330" y="-11778"/>
                    <a:pt x="2079373" y="2749"/>
                    <a:pt x="2150286" y="0"/>
                  </a:cubicBezTo>
                  <a:cubicBezTo>
                    <a:pt x="2205294" y="-6093"/>
                    <a:pt x="2329627" y="24110"/>
                    <a:pt x="2360651" y="0"/>
                  </a:cubicBezTo>
                  <a:cubicBezTo>
                    <a:pt x="2400943" y="-22496"/>
                    <a:pt x="2579294" y="-31311"/>
                    <a:pt x="2634125" y="0"/>
                  </a:cubicBezTo>
                  <a:cubicBezTo>
                    <a:pt x="2701202" y="20031"/>
                    <a:pt x="2733312" y="-1595"/>
                    <a:pt x="2812935" y="0"/>
                  </a:cubicBezTo>
                  <a:cubicBezTo>
                    <a:pt x="2901145" y="19573"/>
                    <a:pt x="2909858" y="-3106"/>
                    <a:pt x="2991744" y="0"/>
                  </a:cubicBezTo>
                  <a:cubicBezTo>
                    <a:pt x="3063410" y="25542"/>
                    <a:pt x="3171227" y="-21401"/>
                    <a:pt x="3244182" y="0"/>
                  </a:cubicBezTo>
                  <a:cubicBezTo>
                    <a:pt x="3301655" y="-13715"/>
                    <a:pt x="3333179" y="35510"/>
                    <a:pt x="3332897" y="77944"/>
                  </a:cubicBezTo>
                  <a:cubicBezTo>
                    <a:pt x="3320355" y="142516"/>
                    <a:pt x="3322288" y="167886"/>
                    <a:pt x="3332897" y="248959"/>
                  </a:cubicBezTo>
                  <a:cubicBezTo>
                    <a:pt x="3337466" y="322228"/>
                    <a:pt x="3338394" y="335679"/>
                    <a:pt x="3332897" y="409397"/>
                  </a:cubicBezTo>
                  <a:cubicBezTo>
                    <a:pt x="3318017" y="482518"/>
                    <a:pt x="3332397" y="503597"/>
                    <a:pt x="3332897" y="606858"/>
                  </a:cubicBezTo>
                  <a:cubicBezTo>
                    <a:pt x="3340978" y="667939"/>
                    <a:pt x="3298673" y="692902"/>
                    <a:pt x="3244182" y="684803"/>
                  </a:cubicBezTo>
                  <a:cubicBezTo>
                    <a:pt x="3161951" y="682859"/>
                    <a:pt x="3113180" y="655247"/>
                    <a:pt x="3033818" y="684803"/>
                  </a:cubicBezTo>
                  <a:cubicBezTo>
                    <a:pt x="2948592" y="677241"/>
                    <a:pt x="2934535" y="688951"/>
                    <a:pt x="2886562" y="684803"/>
                  </a:cubicBezTo>
                  <a:cubicBezTo>
                    <a:pt x="2866315" y="709472"/>
                    <a:pt x="2777484" y="695937"/>
                    <a:pt x="2707752" y="684803"/>
                  </a:cubicBezTo>
                  <a:cubicBezTo>
                    <a:pt x="2630455" y="674127"/>
                    <a:pt x="2535589" y="704912"/>
                    <a:pt x="2465833" y="684803"/>
                  </a:cubicBezTo>
                  <a:cubicBezTo>
                    <a:pt x="2409937" y="690712"/>
                    <a:pt x="2385541" y="685349"/>
                    <a:pt x="2318578" y="684803"/>
                  </a:cubicBezTo>
                  <a:cubicBezTo>
                    <a:pt x="2264320" y="678895"/>
                    <a:pt x="2226664" y="690193"/>
                    <a:pt x="2202877" y="684803"/>
                  </a:cubicBezTo>
                  <a:cubicBezTo>
                    <a:pt x="2163105" y="669761"/>
                    <a:pt x="2050181" y="696512"/>
                    <a:pt x="1992513" y="684803"/>
                  </a:cubicBezTo>
                  <a:cubicBezTo>
                    <a:pt x="1939647" y="685251"/>
                    <a:pt x="1925614" y="673512"/>
                    <a:pt x="1876812" y="684803"/>
                  </a:cubicBezTo>
                  <a:cubicBezTo>
                    <a:pt x="1837569" y="689920"/>
                    <a:pt x="1755124" y="689016"/>
                    <a:pt x="1698002" y="684803"/>
                  </a:cubicBezTo>
                  <a:cubicBezTo>
                    <a:pt x="1654817" y="689290"/>
                    <a:pt x="1602667" y="673658"/>
                    <a:pt x="1550747" y="684803"/>
                  </a:cubicBezTo>
                  <a:cubicBezTo>
                    <a:pt x="1516577" y="700800"/>
                    <a:pt x="1381023" y="704676"/>
                    <a:pt x="1340383" y="684803"/>
                  </a:cubicBezTo>
                  <a:cubicBezTo>
                    <a:pt x="1309321" y="696261"/>
                    <a:pt x="1244309" y="670841"/>
                    <a:pt x="1193127" y="684803"/>
                  </a:cubicBezTo>
                  <a:cubicBezTo>
                    <a:pt x="1142875" y="692945"/>
                    <a:pt x="1126772" y="690686"/>
                    <a:pt x="1077427" y="684803"/>
                  </a:cubicBezTo>
                  <a:cubicBezTo>
                    <a:pt x="1030547" y="657616"/>
                    <a:pt x="917476" y="666886"/>
                    <a:pt x="803953" y="684803"/>
                  </a:cubicBezTo>
                  <a:cubicBezTo>
                    <a:pt x="671961" y="729112"/>
                    <a:pt x="625717" y="667436"/>
                    <a:pt x="530479" y="684803"/>
                  </a:cubicBezTo>
                  <a:cubicBezTo>
                    <a:pt x="442694" y="685819"/>
                    <a:pt x="347323" y="681590"/>
                    <a:pt x="288560" y="684803"/>
                  </a:cubicBezTo>
                  <a:cubicBezTo>
                    <a:pt x="242241" y="683736"/>
                    <a:pt x="125081" y="694887"/>
                    <a:pt x="88714" y="684803"/>
                  </a:cubicBezTo>
                  <a:cubicBezTo>
                    <a:pt x="41652" y="680235"/>
                    <a:pt x="-7350" y="630994"/>
                    <a:pt x="0" y="606858"/>
                  </a:cubicBezTo>
                  <a:cubicBezTo>
                    <a:pt x="2566" y="538580"/>
                    <a:pt x="-2831" y="514693"/>
                    <a:pt x="0" y="425264"/>
                  </a:cubicBezTo>
                  <a:cubicBezTo>
                    <a:pt x="1498" y="349513"/>
                    <a:pt x="9663" y="295850"/>
                    <a:pt x="0" y="243670"/>
                  </a:cubicBezTo>
                  <a:cubicBezTo>
                    <a:pt x="-14944" y="183325"/>
                    <a:pt x="-4080" y="138689"/>
                    <a:pt x="0" y="77944"/>
                  </a:cubicBezTo>
                  <a:close/>
                </a:path>
                <a:path w="3332897" h="684803" fill="none" stroke="0" extrusionOk="0">
                  <a:moveTo>
                    <a:pt x="0" y="77944"/>
                  </a:moveTo>
                  <a:cubicBezTo>
                    <a:pt x="-3781" y="22969"/>
                    <a:pt x="39960" y="-9179"/>
                    <a:pt x="88714" y="0"/>
                  </a:cubicBezTo>
                  <a:cubicBezTo>
                    <a:pt x="152300" y="12685"/>
                    <a:pt x="191779" y="4736"/>
                    <a:pt x="267524" y="0"/>
                  </a:cubicBezTo>
                  <a:cubicBezTo>
                    <a:pt x="353596" y="-6784"/>
                    <a:pt x="365047" y="746"/>
                    <a:pt x="414779" y="0"/>
                  </a:cubicBezTo>
                  <a:cubicBezTo>
                    <a:pt x="471647" y="-9881"/>
                    <a:pt x="587049" y="22186"/>
                    <a:pt x="656698" y="0"/>
                  </a:cubicBezTo>
                  <a:cubicBezTo>
                    <a:pt x="717520" y="7701"/>
                    <a:pt x="807253" y="6023"/>
                    <a:pt x="930172" y="0"/>
                  </a:cubicBezTo>
                  <a:cubicBezTo>
                    <a:pt x="1068393" y="-10188"/>
                    <a:pt x="1088886" y="-14313"/>
                    <a:pt x="1140536" y="0"/>
                  </a:cubicBezTo>
                  <a:cubicBezTo>
                    <a:pt x="1198634" y="14855"/>
                    <a:pt x="1235482" y="19442"/>
                    <a:pt x="1319346" y="0"/>
                  </a:cubicBezTo>
                  <a:cubicBezTo>
                    <a:pt x="1403897" y="1144"/>
                    <a:pt x="1419766" y="8110"/>
                    <a:pt x="1498156" y="0"/>
                  </a:cubicBezTo>
                  <a:cubicBezTo>
                    <a:pt x="1532160" y="6097"/>
                    <a:pt x="1592455" y="5214"/>
                    <a:pt x="1645412" y="0"/>
                  </a:cubicBezTo>
                  <a:cubicBezTo>
                    <a:pt x="1695702" y="-6739"/>
                    <a:pt x="1760752" y="1282"/>
                    <a:pt x="1792666" y="0"/>
                  </a:cubicBezTo>
                  <a:cubicBezTo>
                    <a:pt x="1822993" y="16310"/>
                    <a:pt x="1898316" y="8506"/>
                    <a:pt x="1939922" y="0"/>
                  </a:cubicBezTo>
                  <a:cubicBezTo>
                    <a:pt x="1994268" y="5213"/>
                    <a:pt x="2028462" y="-27564"/>
                    <a:pt x="2087177" y="0"/>
                  </a:cubicBezTo>
                  <a:cubicBezTo>
                    <a:pt x="2125287" y="37679"/>
                    <a:pt x="2292849" y="14583"/>
                    <a:pt x="2360651" y="0"/>
                  </a:cubicBezTo>
                  <a:cubicBezTo>
                    <a:pt x="2425817" y="-1382"/>
                    <a:pt x="2508742" y="-3747"/>
                    <a:pt x="2571015" y="0"/>
                  </a:cubicBezTo>
                  <a:cubicBezTo>
                    <a:pt x="2674453" y="-9394"/>
                    <a:pt x="2753899" y="-20513"/>
                    <a:pt x="2844489" y="0"/>
                  </a:cubicBezTo>
                  <a:cubicBezTo>
                    <a:pt x="2993739" y="47464"/>
                    <a:pt x="3073237" y="48084"/>
                    <a:pt x="3244182" y="0"/>
                  </a:cubicBezTo>
                  <a:cubicBezTo>
                    <a:pt x="3298042" y="-12684"/>
                    <a:pt x="3338477" y="24377"/>
                    <a:pt x="3332897" y="77944"/>
                  </a:cubicBezTo>
                  <a:cubicBezTo>
                    <a:pt x="3355055" y="109952"/>
                    <a:pt x="3337047" y="188056"/>
                    <a:pt x="3332897" y="243670"/>
                  </a:cubicBezTo>
                  <a:cubicBezTo>
                    <a:pt x="3336568" y="305047"/>
                    <a:pt x="3322894" y="346039"/>
                    <a:pt x="3332897" y="414686"/>
                  </a:cubicBezTo>
                  <a:cubicBezTo>
                    <a:pt x="3341405" y="474360"/>
                    <a:pt x="3334512" y="564717"/>
                    <a:pt x="3332897" y="606858"/>
                  </a:cubicBezTo>
                  <a:cubicBezTo>
                    <a:pt x="3329254" y="672148"/>
                    <a:pt x="3295365" y="681118"/>
                    <a:pt x="3244182" y="684803"/>
                  </a:cubicBezTo>
                  <a:cubicBezTo>
                    <a:pt x="3174382" y="700000"/>
                    <a:pt x="3124414" y="696436"/>
                    <a:pt x="3065372" y="684803"/>
                  </a:cubicBezTo>
                  <a:cubicBezTo>
                    <a:pt x="3010953" y="686916"/>
                    <a:pt x="2946737" y="693031"/>
                    <a:pt x="2918117" y="684803"/>
                  </a:cubicBezTo>
                  <a:cubicBezTo>
                    <a:pt x="2897014" y="682667"/>
                    <a:pt x="2752916" y="665288"/>
                    <a:pt x="2676198" y="684803"/>
                  </a:cubicBezTo>
                  <a:cubicBezTo>
                    <a:pt x="2581542" y="687737"/>
                    <a:pt x="2561992" y="683512"/>
                    <a:pt x="2497388" y="684803"/>
                  </a:cubicBezTo>
                  <a:cubicBezTo>
                    <a:pt x="2434596" y="683388"/>
                    <a:pt x="2399238" y="677010"/>
                    <a:pt x="2318578" y="684803"/>
                  </a:cubicBezTo>
                  <a:cubicBezTo>
                    <a:pt x="2227131" y="685794"/>
                    <a:pt x="2153256" y="657846"/>
                    <a:pt x="2076659" y="684803"/>
                  </a:cubicBezTo>
                  <a:cubicBezTo>
                    <a:pt x="2007062" y="647669"/>
                    <a:pt x="1945421" y="670093"/>
                    <a:pt x="1803185" y="684803"/>
                  </a:cubicBezTo>
                  <a:cubicBezTo>
                    <a:pt x="1689263" y="694804"/>
                    <a:pt x="1642779" y="663526"/>
                    <a:pt x="1529711" y="684803"/>
                  </a:cubicBezTo>
                  <a:cubicBezTo>
                    <a:pt x="1417671" y="702750"/>
                    <a:pt x="1381426" y="671887"/>
                    <a:pt x="1319346" y="684803"/>
                  </a:cubicBezTo>
                  <a:cubicBezTo>
                    <a:pt x="1255389" y="686301"/>
                    <a:pt x="1221678" y="674664"/>
                    <a:pt x="1172091" y="684803"/>
                  </a:cubicBezTo>
                  <a:cubicBezTo>
                    <a:pt x="1119047" y="680531"/>
                    <a:pt x="1085736" y="692847"/>
                    <a:pt x="1024836" y="684803"/>
                  </a:cubicBezTo>
                  <a:cubicBezTo>
                    <a:pt x="969733" y="674068"/>
                    <a:pt x="918553" y="678257"/>
                    <a:pt x="814471" y="684803"/>
                  </a:cubicBezTo>
                  <a:cubicBezTo>
                    <a:pt x="717864" y="685246"/>
                    <a:pt x="713319" y="680326"/>
                    <a:pt x="667216" y="684803"/>
                  </a:cubicBezTo>
                  <a:cubicBezTo>
                    <a:pt x="616222" y="671881"/>
                    <a:pt x="523775" y="700214"/>
                    <a:pt x="488406" y="684803"/>
                  </a:cubicBezTo>
                  <a:cubicBezTo>
                    <a:pt x="459692" y="694889"/>
                    <a:pt x="322924" y="708391"/>
                    <a:pt x="278041" y="684803"/>
                  </a:cubicBezTo>
                  <a:cubicBezTo>
                    <a:pt x="220056" y="674375"/>
                    <a:pt x="160286" y="662226"/>
                    <a:pt x="88714" y="684803"/>
                  </a:cubicBezTo>
                  <a:cubicBezTo>
                    <a:pt x="41105" y="696497"/>
                    <a:pt x="-3111" y="668742"/>
                    <a:pt x="0" y="606858"/>
                  </a:cubicBezTo>
                  <a:cubicBezTo>
                    <a:pt x="4052" y="542256"/>
                    <a:pt x="-9164" y="514699"/>
                    <a:pt x="0" y="430553"/>
                  </a:cubicBezTo>
                  <a:cubicBezTo>
                    <a:pt x="1184" y="345686"/>
                    <a:pt x="1242" y="342690"/>
                    <a:pt x="0" y="270116"/>
                  </a:cubicBezTo>
                  <a:cubicBezTo>
                    <a:pt x="-5491" y="189799"/>
                    <a:pt x="8959" y="128588"/>
                    <a:pt x="0" y="77944"/>
                  </a:cubicBezTo>
                  <a:close/>
                </a:path>
                <a:path w="3332897" h="684803" fill="none" stroke="0" extrusionOk="0">
                  <a:moveTo>
                    <a:pt x="0" y="77944"/>
                  </a:moveTo>
                  <a:cubicBezTo>
                    <a:pt x="3399" y="29277"/>
                    <a:pt x="31570" y="2134"/>
                    <a:pt x="88714" y="0"/>
                  </a:cubicBezTo>
                  <a:cubicBezTo>
                    <a:pt x="155740" y="60"/>
                    <a:pt x="183438" y="18678"/>
                    <a:pt x="267524" y="0"/>
                  </a:cubicBezTo>
                  <a:cubicBezTo>
                    <a:pt x="352788" y="-4018"/>
                    <a:pt x="366029" y="-3941"/>
                    <a:pt x="414779" y="0"/>
                  </a:cubicBezTo>
                  <a:cubicBezTo>
                    <a:pt x="455013" y="3350"/>
                    <a:pt x="578357" y="14484"/>
                    <a:pt x="656698" y="0"/>
                  </a:cubicBezTo>
                  <a:cubicBezTo>
                    <a:pt x="717190" y="-22316"/>
                    <a:pt x="793713" y="42385"/>
                    <a:pt x="930172" y="0"/>
                  </a:cubicBezTo>
                  <a:cubicBezTo>
                    <a:pt x="1063298" y="-7944"/>
                    <a:pt x="1089816" y="-18087"/>
                    <a:pt x="1140536" y="0"/>
                  </a:cubicBezTo>
                  <a:cubicBezTo>
                    <a:pt x="1198346" y="19042"/>
                    <a:pt x="1237626" y="-6716"/>
                    <a:pt x="1319346" y="0"/>
                  </a:cubicBezTo>
                  <a:cubicBezTo>
                    <a:pt x="1407390" y="-3950"/>
                    <a:pt x="1417025" y="5459"/>
                    <a:pt x="1498156" y="0"/>
                  </a:cubicBezTo>
                  <a:cubicBezTo>
                    <a:pt x="1584099" y="-4377"/>
                    <a:pt x="1598953" y="7417"/>
                    <a:pt x="1645412" y="0"/>
                  </a:cubicBezTo>
                  <a:cubicBezTo>
                    <a:pt x="1698905" y="-8134"/>
                    <a:pt x="1749702" y="1350"/>
                    <a:pt x="1792666" y="0"/>
                  </a:cubicBezTo>
                  <a:cubicBezTo>
                    <a:pt x="1827499" y="-2121"/>
                    <a:pt x="1897995" y="18232"/>
                    <a:pt x="1939922" y="0"/>
                  </a:cubicBezTo>
                  <a:cubicBezTo>
                    <a:pt x="1989446" y="9746"/>
                    <a:pt x="2040804" y="-21644"/>
                    <a:pt x="2087177" y="0"/>
                  </a:cubicBezTo>
                  <a:cubicBezTo>
                    <a:pt x="2119453" y="48953"/>
                    <a:pt x="2286888" y="-357"/>
                    <a:pt x="2360651" y="0"/>
                  </a:cubicBezTo>
                  <a:cubicBezTo>
                    <a:pt x="2420924" y="9193"/>
                    <a:pt x="2512025" y="14255"/>
                    <a:pt x="2571015" y="0"/>
                  </a:cubicBezTo>
                  <a:cubicBezTo>
                    <a:pt x="2652225" y="-3116"/>
                    <a:pt x="2764520" y="-31889"/>
                    <a:pt x="2844489" y="0"/>
                  </a:cubicBezTo>
                  <a:cubicBezTo>
                    <a:pt x="2971301" y="-21102"/>
                    <a:pt x="3074801" y="-34732"/>
                    <a:pt x="3244182" y="0"/>
                  </a:cubicBezTo>
                  <a:cubicBezTo>
                    <a:pt x="3288733" y="-5083"/>
                    <a:pt x="3336714" y="21581"/>
                    <a:pt x="3332897" y="77944"/>
                  </a:cubicBezTo>
                  <a:cubicBezTo>
                    <a:pt x="3345302" y="100488"/>
                    <a:pt x="3319272" y="183887"/>
                    <a:pt x="3332897" y="243670"/>
                  </a:cubicBezTo>
                  <a:cubicBezTo>
                    <a:pt x="3345339" y="306024"/>
                    <a:pt x="3321494" y="338412"/>
                    <a:pt x="3332897" y="414686"/>
                  </a:cubicBezTo>
                  <a:cubicBezTo>
                    <a:pt x="3340523" y="479827"/>
                    <a:pt x="3330203" y="556173"/>
                    <a:pt x="3332897" y="606858"/>
                  </a:cubicBezTo>
                  <a:cubicBezTo>
                    <a:pt x="3335285" y="660359"/>
                    <a:pt x="3301508" y="684945"/>
                    <a:pt x="3244182" y="684803"/>
                  </a:cubicBezTo>
                  <a:cubicBezTo>
                    <a:pt x="3190346" y="676628"/>
                    <a:pt x="3110476" y="684943"/>
                    <a:pt x="3065372" y="684803"/>
                  </a:cubicBezTo>
                  <a:cubicBezTo>
                    <a:pt x="3011617" y="693360"/>
                    <a:pt x="2951683" y="671701"/>
                    <a:pt x="2918117" y="684803"/>
                  </a:cubicBezTo>
                  <a:cubicBezTo>
                    <a:pt x="2907395" y="678481"/>
                    <a:pt x="2754778" y="667443"/>
                    <a:pt x="2676198" y="684803"/>
                  </a:cubicBezTo>
                  <a:cubicBezTo>
                    <a:pt x="2577967" y="690933"/>
                    <a:pt x="2563729" y="687225"/>
                    <a:pt x="2497388" y="684803"/>
                  </a:cubicBezTo>
                  <a:cubicBezTo>
                    <a:pt x="2426268" y="678864"/>
                    <a:pt x="2400439" y="670565"/>
                    <a:pt x="2318578" y="684803"/>
                  </a:cubicBezTo>
                  <a:cubicBezTo>
                    <a:pt x="2231270" y="705269"/>
                    <a:pt x="2148355" y="704094"/>
                    <a:pt x="2076659" y="684803"/>
                  </a:cubicBezTo>
                  <a:cubicBezTo>
                    <a:pt x="2009214" y="658916"/>
                    <a:pt x="1926728" y="674376"/>
                    <a:pt x="1803185" y="684803"/>
                  </a:cubicBezTo>
                  <a:cubicBezTo>
                    <a:pt x="1681891" y="675717"/>
                    <a:pt x="1642096" y="693901"/>
                    <a:pt x="1529711" y="684803"/>
                  </a:cubicBezTo>
                  <a:cubicBezTo>
                    <a:pt x="1412719" y="690512"/>
                    <a:pt x="1375348" y="671905"/>
                    <a:pt x="1319346" y="684803"/>
                  </a:cubicBezTo>
                  <a:cubicBezTo>
                    <a:pt x="1251096" y="691450"/>
                    <a:pt x="1219075" y="662545"/>
                    <a:pt x="1172091" y="684803"/>
                  </a:cubicBezTo>
                  <a:cubicBezTo>
                    <a:pt x="1124273" y="685985"/>
                    <a:pt x="1093666" y="688217"/>
                    <a:pt x="1024836" y="684803"/>
                  </a:cubicBezTo>
                  <a:cubicBezTo>
                    <a:pt x="966005" y="657610"/>
                    <a:pt x="927158" y="679458"/>
                    <a:pt x="814471" y="684803"/>
                  </a:cubicBezTo>
                  <a:cubicBezTo>
                    <a:pt x="717643" y="684594"/>
                    <a:pt x="711173" y="678517"/>
                    <a:pt x="667216" y="684803"/>
                  </a:cubicBezTo>
                  <a:cubicBezTo>
                    <a:pt x="620181" y="684709"/>
                    <a:pt x="536006" y="671306"/>
                    <a:pt x="488406" y="684803"/>
                  </a:cubicBezTo>
                  <a:cubicBezTo>
                    <a:pt x="446461" y="704016"/>
                    <a:pt x="337408" y="718516"/>
                    <a:pt x="278041" y="684803"/>
                  </a:cubicBezTo>
                  <a:cubicBezTo>
                    <a:pt x="219992" y="663153"/>
                    <a:pt x="139398" y="665555"/>
                    <a:pt x="88714" y="684803"/>
                  </a:cubicBezTo>
                  <a:cubicBezTo>
                    <a:pt x="50703" y="708739"/>
                    <a:pt x="941" y="660845"/>
                    <a:pt x="0" y="606858"/>
                  </a:cubicBezTo>
                  <a:cubicBezTo>
                    <a:pt x="11274" y="552154"/>
                    <a:pt x="-5020" y="519174"/>
                    <a:pt x="0" y="430553"/>
                  </a:cubicBezTo>
                  <a:cubicBezTo>
                    <a:pt x="1848" y="345675"/>
                    <a:pt x="1317" y="342222"/>
                    <a:pt x="0" y="270116"/>
                  </a:cubicBezTo>
                  <a:cubicBezTo>
                    <a:pt x="-9075" y="189287"/>
                    <a:pt x="3784" y="134407"/>
                    <a:pt x="0" y="77944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19050">
              <a:solidFill>
                <a:schemeClr val="tx1"/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4236762247">
                    <a:custGeom>
                      <a:avLst/>
                      <a:gdLst>
                        <a:gd name="connsiteX0" fmla="*/ 0 w 7750920"/>
                        <a:gd name="connsiteY0" fmla="*/ 77944 h 684803"/>
                        <a:gd name="connsiteX1" fmla="*/ 206312 w 7750920"/>
                        <a:gd name="connsiteY1" fmla="*/ 0 h 684803"/>
                        <a:gd name="connsiteX2" fmla="*/ 622149 w 7750920"/>
                        <a:gd name="connsiteY2" fmla="*/ 0 h 684803"/>
                        <a:gd name="connsiteX3" fmla="*/ 964602 w 7750920"/>
                        <a:gd name="connsiteY3" fmla="*/ 0 h 684803"/>
                        <a:gd name="connsiteX4" fmla="*/ 1527205 w 7750920"/>
                        <a:gd name="connsiteY4" fmla="*/ 0 h 684803"/>
                        <a:gd name="connsiteX5" fmla="*/ 2163191 w 7750920"/>
                        <a:gd name="connsiteY5" fmla="*/ 0 h 684803"/>
                        <a:gd name="connsiteX6" fmla="*/ 2652410 w 7750920"/>
                        <a:gd name="connsiteY6" fmla="*/ 0 h 684803"/>
                        <a:gd name="connsiteX7" fmla="*/ 3068247 w 7750920"/>
                        <a:gd name="connsiteY7" fmla="*/ 0 h 684803"/>
                        <a:gd name="connsiteX8" fmla="*/ 3484084 w 7750920"/>
                        <a:gd name="connsiteY8" fmla="*/ 0 h 684803"/>
                        <a:gd name="connsiteX9" fmla="*/ 3826538 w 7750920"/>
                        <a:gd name="connsiteY9" fmla="*/ 0 h 684803"/>
                        <a:gd name="connsiteX10" fmla="*/ 4168991 w 7750920"/>
                        <a:gd name="connsiteY10" fmla="*/ 0 h 684803"/>
                        <a:gd name="connsiteX11" fmla="*/ 4511445 w 7750920"/>
                        <a:gd name="connsiteY11" fmla="*/ 0 h 684803"/>
                        <a:gd name="connsiteX12" fmla="*/ 4853899 w 7750920"/>
                        <a:gd name="connsiteY12" fmla="*/ 0 h 684803"/>
                        <a:gd name="connsiteX13" fmla="*/ 5489885 w 7750920"/>
                        <a:gd name="connsiteY13" fmla="*/ 0 h 684803"/>
                        <a:gd name="connsiteX14" fmla="*/ 5979104 w 7750920"/>
                        <a:gd name="connsiteY14" fmla="*/ 0 h 684803"/>
                        <a:gd name="connsiteX15" fmla="*/ 6615090 w 7750920"/>
                        <a:gd name="connsiteY15" fmla="*/ 0 h 684803"/>
                        <a:gd name="connsiteX16" fmla="*/ 7544607 w 7750920"/>
                        <a:gd name="connsiteY16" fmla="*/ 0 h 684803"/>
                        <a:gd name="connsiteX17" fmla="*/ 7750920 w 7750920"/>
                        <a:gd name="connsiteY17" fmla="*/ 77944 h 684803"/>
                        <a:gd name="connsiteX18" fmla="*/ 7750920 w 7750920"/>
                        <a:gd name="connsiteY18" fmla="*/ 243670 h 684803"/>
                        <a:gd name="connsiteX19" fmla="*/ 7750920 w 7750920"/>
                        <a:gd name="connsiteY19" fmla="*/ 414686 h 684803"/>
                        <a:gd name="connsiteX20" fmla="*/ 7750920 w 7750920"/>
                        <a:gd name="connsiteY20" fmla="*/ 606858 h 684803"/>
                        <a:gd name="connsiteX21" fmla="*/ 7544607 w 7750920"/>
                        <a:gd name="connsiteY21" fmla="*/ 684803 h 684803"/>
                        <a:gd name="connsiteX22" fmla="*/ 7128770 w 7750920"/>
                        <a:gd name="connsiteY22" fmla="*/ 684803 h 684803"/>
                        <a:gd name="connsiteX23" fmla="*/ 6786317 w 7750920"/>
                        <a:gd name="connsiteY23" fmla="*/ 684803 h 684803"/>
                        <a:gd name="connsiteX24" fmla="*/ 6223714 w 7750920"/>
                        <a:gd name="connsiteY24" fmla="*/ 684803 h 684803"/>
                        <a:gd name="connsiteX25" fmla="*/ 5807877 w 7750920"/>
                        <a:gd name="connsiteY25" fmla="*/ 684803 h 684803"/>
                        <a:gd name="connsiteX26" fmla="*/ 5392041 w 7750920"/>
                        <a:gd name="connsiteY26" fmla="*/ 684803 h 684803"/>
                        <a:gd name="connsiteX27" fmla="*/ 4829438 w 7750920"/>
                        <a:gd name="connsiteY27" fmla="*/ 684803 h 684803"/>
                        <a:gd name="connsiteX28" fmla="*/ 4193452 w 7750920"/>
                        <a:gd name="connsiteY28" fmla="*/ 684803 h 684803"/>
                        <a:gd name="connsiteX29" fmla="*/ 3557467 w 7750920"/>
                        <a:gd name="connsiteY29" fmla="*/ 684803 h 684803"/>
                        <a:gd name="connsiteX30" fmla="*/ 3068247 w 7750920"/>
                        <a:gd name="connsiteY30" fmla="*/ 684803 h 684803"/>
                        <a:gd name="connsiteX31" fmla="*/ 2725793 w 7750920"/>
                        <a:gd name="connsiteY31" fmla="*/ 684803 h 684803"/>
                        <a:gd name="connsiteX32" fmla="*/ 2383339 w 7750920"/>
                        <a:gd name="connsiteY32" fmla="*/ 684803 h 684803"/>
                        <a:gd name="connsiteX33" fmla="*/ 1894119 w 7750920"/>
                        <a:gd name="connsiteY33" fmla="*/ 684803 h 684803"/>
                        <a:gd name="connsiteX34" fmla="*/ 1551666 w 7750920"/>
                        <a:gd name="connsiteY34" fmla="*/ 684803 h 684803"/>
                        <a:gd name="connsiteX35" fmla="*/ 1135829 w 7750920"/>
                        <a:gd name="connsiteY35" fmla="*/ 684803 h 684803"/>
                        <a:gd name="connsiteX36" fmla="*/ 646609 w 7750920"/>
                        <a:gd name="connsiteY36" fmla="*/ 684803 h 684803"/>
                        <a:gd name="connsiteX37" fmla="*/ 206312 w 7750920"/>
                        <a:gd name="connsiteY37" fmla="*/ 684803 h 684803"/>
                        <a:gd name="connsiteX38" fmla="*/ 0 w 7750920"/>
                        <a:gd name="connsiteY38" fmla="*/ 606858 h 684803"/>
                        <a:gd name="connsiteX39" fmla="*/ 0 w 7750920"/>
                        <a:gd name="connsiteY39" fmla="*/ 430553 h 684803"/>
                        <a:gd name="connsiteX40" fmla="*/ 0 w 7750920"/>
                        <a:gd name="connsiteY40" fmla="*/ 270116 h 684803"/>
                        <a:gd name="connsiteX41" fmla="*/ 0 w 7750920"/>
                        <a:gd name="connsiteY41" fmla="*/ 77944 h 684803"/>
                        <a:gd name="connsiteX0" fmla="*/ 0 w 7750920"/>
                        <a:gd name="connsiteY0" fmla="*/ 77944 h 684803"/>
                        <a:gd name="connsiteX1" fmla="*/ 206312 w 7750920"/>
                        <a:gd name="connsiteY1" fmla="*/ 0 h 684803"/>
                        <a:gd name="connsiteX2" fmla="*/ 768914 w 7750920"/>
                        <a:gd name="connsiteY2" fmla="*/ 0 h 684803"/>
                        <a:gd name="connsiteX3" fmla="*/ 1184751 w 7750920"/>
                        <a:gd name="connsiteY3" fmla="*/ 0 h 684803"/>
                        <a:gd name="connsiteX4" fmla="*/ 1453822 w 7750920"/>
                        <a:gd name="connsiteY4" fmla="*/ 0 h 684803"/>
                        <a:gd name="connsiteX5" fmla="*/ 1869659 w 7750920"/>
                        <a:gd name="connsiteY5" fmla="*/ 0 h 684803"/>
                        <a:gd name="connsiteX6" fmla="*/ 2138729 w 7750920"/>
                        <a:gd name="connsiteY6" fmla="*/ 0 h 684803"/>
                        <a:gd name="connsiteX7" fmla="*/ 2774715 w 7750920"/>
                        <a:gd name="connsiteY7" fmla="*/ 0 h 684803"/>
                        <a:gd name="connsiteX8" fmla="*/ 3117169 w 7750920"/>
                        <a:gd name="connsiteY8" fmla="*/ 0 h 684803"/>
                        <a:gd name="connsiteX9" fmla="*/ 3679772 w 7750920"/>
                        <a:gd name="connsiteY9" fmla="*/ 0 h 684803"/>
                        <a:gd name="connsiteX10" fmla="*/ 4022226 w 7750920"/>
                        <a:gd name="connsiteY10" fmla="*/ 0 h 684803"/>
                        <a:gd name="connsiteX11" fmla="*/ 4658211 w 7750920"/>
                        <a:gd name="connsiteY11" fmla="*/ 0 h 684803"/>
                        <a:gd name="connsiteX12" fmla="*/ 5000665 w 7750920"/>
                        <a:gd name="connsiteY12" fmla="*/ 0 h 684803"/>
                        <a:gd name="connsiteX13" fmla="*/ 5489885 w 7750920"/>
                        <a:gd name="connsiteY13" fmla="*/ 0 h 684803"/>
                        <a:gd name="connsiteX14" fmla="*/ 6125870 w 7750920"/>
                        <a:gd name="connsiteY14" fmla="*/ 0 h 684803"/>
                        <a:gd name="connsiteX15" fmla="*/ 6541707 w 7750920"/>
                        <a:gd name="connsiteY15" fmla="*/ 0 h 684803"/>
                        <a:gd name="connsiteX16" fmla="*/ 6957543 w 7750920"/>
                        <a:gd name="connsiteY16" fmla="*/ 0 h 684803"/>
                        <a:gd name="connsiteX17" fmla="*/ 7544607 w 7750920"/>
                        <a:gd name="connsiteY17" fmla="*/ 0 h 684803"/>
                        <a:gd name="connsiteX18" fmla="*/ 7750920 w 7750920"/>
                        <a:gd name="connsiteY18" fmla="*/ 77944 h 684803"/>
                        <a:gd name="connsiteX19" fmla="*/ 7750920 w 7750920"/>
                        <a:gd name="connsiteY19" fmla="*/ 248959 h 684803"/>
                        <a:gd name="connsiteX20" fmla="*/ 7750920 w 7750920"/>
                        <a:gd name="connsiteY20" fmla="*/ 409397 h 684803"/>
                        <a:gd name="connsiteX21" fmla="*/ 7750920 w 7750920"/>
                        <a:gd name="connsiteY21" fmla="*/ 606858 h 684803"/>
                        <a:gd name="connsiteX22" fmla="*/ 7544607 w 7750920"/>
                        <a:gd name="connsiteY22" fmla="*/ 684803 h 684803"/>
                        <a:gd name="connsiteX23" fmla="*/ 7055388 w 7750920"/>
                        <a:gd name="connsiteY23" fmla="*/ 684803 h 684803"/>
                        <a:gd name="connsiteX24" fmla="*/ 6712934 w 7750920"/>
                        <a:gd name="connsiteY24" fmla="*/ 684803 h 684803"/>
                        <a:gd name="connsiteX25" fmla="*/ 6297097 w 7750920"/>
                        <a:gd name="connsiteY25" fmla="*/ 684803 h 684803"/>
                        <a:gd name="connsiteX26" fmla="*/ 5734494 w 7750920"/>
                        <a:gd name="connsiteY26" fmla="*/ 684803 h 684803"/>
                        <a:gd name="connsiteX27" fmla="*/ 5392041 w 7750920"/>
                        <a:gd name="connsiteY27" fmla="*/ 684803 h 684803"/>
                        <a:gd name="connsiteX28" fmla="*/ 5122969 w 7750920"/>
                        <a:gd name="connsiteY28" fmla="*/ 684803 h 684803"/>
                        <a:gd name="connsiteX29" fmla="*/ 4633750 w 7750920"/>
                        <a:gd name="connsiteY29" fmla="*/ 684803 h 684803"/>
                        <a:gd name="connsiteX30" fmla="*/ 4364679 w 7750920"/>
                        <a:gd name="connsiteY30" fmla="*/ 684803 h 684803"/>
                        <a:gd name="connsiteX31" fmla="*/ 3948842 w 7750920"/>
                        <a:gd name="connsiteY31" fmla="*/ 684803 h 684803"/>
                        <a:gd name="connsiteX32" fmla="*/ 3606389 w 7750920"/>
                        <a:gd name="connsiteY32" fmla="*/ 684803 h 684803"/>
                        <a:gd name="connsiteX33" fmla="*/ 3117169 w 7750920"/>
                        <a:gd name="connsiteY33" fmla="*/ 684803 h 684803"/>
                        <a:gd name="connsiteX34" fmla="*/ 2774715 w 7750920"/>
                        <a:gd name="connsiteY34" fmla="*/ 684803 h 684803"/>
                        <a:gd name="connsiteX35" fmla="*/ 2505644 w 7750920"/>
                        <a:gd name="connsiteY35" fmla="*/ 684803 h 684803"/>
                        <a:gd name="connsiteX36" fmla="*/ 1869659 w 7750920"/>
                        <a:gd name="connsiteY36" fmla="*/ 684803 h 684803"/>
                        <a:gd name="connsiteX37" fmla="*/ 1233673 w 7750920"/>
                        <a:gd name="connsiteY37" fmla="*/ 684803 h 684803"/>
                        <a:gd name="connsiteX38" fmla="*/ 671070 w 7750920"/>
                        <a:gd name="connsiteY38" fmla="*/ 684803 h 684803"/>
                        <a:gd name="connsiteX39" fmla="*/ 206312 w 7750920"/>
                        <a:gd name="connsiteY39" fmla="*/ 684803 h 684803"/>
                        <a:gd name="connsiteX40" fmla="*/ 0 w 7750920"/>
                        <a:gd name="connsiteY40" fmla="*/ 606858 h 684803"/>
                        <a:gd name="connsiteX41" fmla="*/ 0 w 7750920"/>
                        <a:gd name="connsiteY41" fmla="*/ 425264 h 684803"/>
                        <a:gd name="connsiteX42" fmla="*/ 0 w 7750920"/>
                        <a:gd name="connsiteY42" fmla="*/ 243670 h 684803"/>
                        <a:gd name="connsiteX43" fmla="*/ 0 w 7750920"/>
                        <a:gd name="connsiteY43" fmla="*/ 77944 h 68480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</a:cxnLst>
                      <a:rect l="l" t="t" r="r" b="b"/>
                      <a:pathLst>
                        <a:path w="7750920" h="684803" fill="none" extrusionOk="0">
                          <a:moveTo>
                            <a:pt x="0" y="77944"/>
                          </a:moveTo>
                          <a:cubicBezTo>
                            <a:pt x="-2890" y="22561"/>
                            <a:pt x="62212" y="2340"/>
                            <a:pt x="206312" y="0"/>
                          </a:cubicBezTo>
                          <a:cubicBezTo>
                            <a:pt x="354313" y="-2340"/>
                            <a:pt x="420873" y="18656"/>
                            <a:pt x="622149" y="0"/>
                          </a:cubicBezTo>
                          <a:cubicBezTo>
                            <a:pt x="818638" y="-4857"/>
                            <a:pt x="846601" y="-3752"/>
                            <a:pt x="964602" y="0"/>
                          </a:cubicBezTo>
                          <a:cubicBezTo>
                            <a:pt x="1055616" y="7330"/>
                            <a:pt x="1370271" y="2851"/>
                            <a:pt x="1527205" y="0"/>
                          </a:cubicBezTo>
                          <a:cubicBezTo>
                            <a:pt x="1666888" y="-25164"/>
                            <a:pt x="1847213" y="21036"/>
                            <a:pt x="2163191" y="0"/>
                          </a:cubicBezTo>
                          <a:cubicBezTo>
                            <a:pt x="2469198" y="-7535"/>
                            <a:pt x="2524058" y="-17193"/>
                            <a:pt x="2652410" y="0"/>
                          </a:cubicBezTo>
                          <a:cubicBezTo>
                            <a:pt x="2779719" y="15567"/>
                            <a:pt x="2875670" y="-13538"/>
                            <a:pt x="3068247" y="0"/>
                          </a:cubicBezTo>
                          <a:cubicBezTo>
                            <a:pt x="3268545" y="-3350"/>
                            <a:pt x="3294838" y="5123"/>
                            <a:pt x="3484084" y="0"/>
                          </a:cubicBezTo>
                          <a:cubicBezTo>
                            <a:pt x="3680778" y="-6137"/>
                            <a:pt x="3714065" y="7785"/>
                            <a:pt x="3826538" y="0"/>
                          </a:cubicBezTo>
                          <a:cubicBezTo>
                            <a:pt x="3943574" y="-7566"/>
                            <a:pt x="4077363" y="4142"/>
                            <a:pt x="4168991" y="0"/>
                          </a:cubicBezTo>
                          <a:cubicBezTo>
                            <a:pt x="4254097" y="-6333"/>
                            <a:pt x="4405866" y="13933"/>
                            <a:pt x="4511445" y="0"/>
                          </a:cubicBezTo>
                          <a:cubicBezTo>
                            <a:pt x="4622401" y="10070"/>
                            <a:pt x="4754130" y="-17144"/>
                            <a:pt x="4853899" y="0"/>
                          </a:cubicBezTo>
                          <a:cubicBezTo>
                            <a:pt x="4957471" y="36584"/>
                            <a:pt x="5313646" y="720"/>
                            <a:pt x="5489885" y="0"/>
                          </a:cubicBezTo>
                          <a:cubicBezTo>
                            <a:pt x="5656385" y="5789"/>
                            <a:pt x="5813433" y="18935"/>
                            <a:pt x="5979104" y="0"/>
                          </a:cubicBezTo>
                          <a:cubicBezTo>
                            <a:pt x="6138030" y="-6107"/>
                            <a:pt x="6372309" y="-30946"/>
                            <a:pt x="6615090" y="0"/>
                          </a:cubicBezTo>
                          <a:cubicBezTo>
                            <a:pt x="6883847" y="-36623"/>
                            <a:pt x="7159357" y="-60891"/>
                            <a:pt x="7544607" y="0"/>
                          </a:cubicBezTo>
                          <a:cubicBezTo>
                            <a:pt x="7651596" y="-3708"/>
                            <a:pt x="7759023" y="32500"/>
                            <a:pt x="7750920" y="77944"/>
                          </a:cubicBezTo>
                          <a:cubicBezTo>
                            <a:pt x="7757505" y="112292"/>
                            <a:pt x="7753506" y="180345"/>
                            <a:pt x="7750920" y="243670"/>
                          </a:cubicBezTo>
                          <a:cubicBezTo>
                            <a:pt x="7766818" y="301404"/>
                            <a:pt x="7738105" y="344135"/>
                            <a:pt x="7750920" y="414686"/>
                          </a:cubicBezTo>
                          <a:cubicBezTo>
                            <a:pt x="7777307" y="480116"/>
                            <a:pt x="7735751" y="548658"/>
                            <a:pt x="7750920" y="606858"/>
                          </a:cubicBezTo>
                          <a:cubicBezTo>
                            <a:pt x="7762548" y="653673"/>
                            <a:pt x="7665681" y="685793"/>
                            <a:pt x="7544607" y="684803"/>
                          </a:cubicBezTo>
                          <a:cubicBezTo>
                            <a:pt x="7425993" y="675648"/>
                            <a:pt x="7232282" y="683981"/>
                            <a:pt x="7128770" y="684803"/>
                          </a:cubicBezTo>
                          <a:cubicBezTo>
                            <a:pt x="7009484" y="691877"/>
                            <a:pt x="6877944" y="666435"/>
                            <a:pt x="6786317" y="684803"/>
                          </a:cubicBezTo>
                          <a:cubicBezTo>
                            <a:pt x="6736782" y="677837"/>
                            <a:pt x="6442088" y="674634"/>
                            <a:pt x="6223714" y="684803"/>
                          </a:cubicBezTo>
                          <a:cubicBezTo>
                            <a:pt x="5993705" y="692096"/>
                            <a:pt x="5966344" y="688603"/>
                            <a:pt x="5807877" y="684803"/>
                          </a:cubicBezTo>
                          <a:cubicBezTo>
                            <a:pt x="5642256" y="677894"/>
                            <a:pt x="5591678" y="672890"/>
                            <a:pt x="5392041" y="684803"/>
                          </a:cubicBezTo>
                          <a:cubicBezTo>
                            <a:pt x="5206086" y="695809"/>
                            <a:pt x="4977217" y="709817"/>
                            <a:pt x="4829438" y="684803"/>
                          </a:cubicBezTo>
                          <a:cubicBezTo>
                            <a:pt x="4657261" y="674848"/>
                            <a:pt x="4469056" y="674360"/>
                            <a:pt x="4193452" y="684803"/>
                          </a:cubicBezTo>
                          <a:cubicBezTo>
                            <a:pt x="3899361" y="670591"/>
                            <a:pt x="3836158" y="697559"/>
                            <a:pt x="3557467" y="684803"/>
                          </a:cubicBezTo>
                          <a:cubicBezTo>
                            <a:pt x="3280703" y="687436"/>
                            <a:pt x="3187225" y="676835"/>
                            <a:pt x="3068247" y="684803"/>
                          </a:cubicBezTo>
                          <a:cubicBezTo>
                            <a:pt x="2914524" y="695139"/>
                            <a:pt x="2845572" y="663233"/>
                            <a:pt x="2725793" y="684803"/>
                          </a:cubicBezTo>
                          <a:cubicBezTo>
                            <a:pt x="2616514" y="690091"/>
                            <a:pt x="2519445" y="687609"/>
                            <a:pt x="2383339" y="684803"/>
                          </a:cubicBezTo>
                          <a:cubicBezTo>
                            <a:pt x="2251746" y="660195"/>
                            <a:pt x="2129284" y="680663"/>
                            <a:pt x="1894119" y="684803"/>
                          </a:cubicBezTo>
                          <a:cubicBezTo>
                            <a:pt x="1666884" y="683792"/>
                            <a:pt x="1656400" y="679320"/>
                            <a:pt x="1551666" y="684803"/>
                          </a:cubicBezTo>
                          <a:cubicBezTo>
                            <a:pt x="1446784" y="686927"/>
                            <a:pt x="1241488" y="668683"/>
                            <a:pt x="1135829" y="684803"/>
                          </a:cubicBezTo>
                          <a:cubicBezTo>
                            <a:pt x="1023789" y="703669"/>
                            <a:pt x="797714" y="710510"/>
                            <a:pt x="646609" y="684803"/>
                          </a:cubicBezTo>
                          <a:cubicBezTo>
                            <a:pt x="517920" y="655004"/>
                            <a:pt x="325665" y="671831"/>
                            <a:pt x="206312" y="684803"/>
                          </a:cubicBezTo>
                          <a:cubicBezTo>
                            <a:pt x="100356" y="699418"/>
                            <a:pt x="3117" y="656157"/>
                            <a:pt x="0" y="606858"/>
                          </a:cubicBezTo>
                          <a:cubicBezTo>
                            <a:pt x="11555" y="551319"/>
                            <a:pt x="-2585" y="520029"/>
                            <a:pt x="0" y="430553"/>
                          </a:cubicBezTo>
                          <a:cubicBezTo>
                            <a:pt x="4340" y="345261"/>
                            <a:pt x="2133" y="341423"/>
                            <a:pt x="0" y="270116"/>
                          </a:cubicBezTo>
                          <a:cubicBezTo>
                            <a:pt x="788" y="194874"/>
                            <a:pt x="10922" y="135659"/>
                            <a:pt x="0" y="77944"/>
                          </a:cubicBezTo>
                          <a:close/>
                        </a:path>
                        <a:path w="7750920" h="684803" stroke="0" extrusionOk="0">
                          <a:moveTo>
                            <a:pt x="0" y="77944"/>
                          </a:moveTo>
                          <a:cubicBezTo>
                            <a:pt x="12143" y="38447"/>
                            <a:pt x="110962" y="-12929"/>
                            <a:pt x="206312" y="0"/>
                          </a:cubicBezTo>
                          <a:cubicBezTo>
                            <a:pt x="486480" y="2699"/>
                            <a:pt x="573956" y="12486"/>
                            <a:pt x="768914" y="0"/>
                          </a:cubicBezTo>
                          <a:cubicBezTo>
                            <a:pt x="960420" y="298"/>
                            <a:pt x="1093073" y="-15178"/>
                            <a:pt x="1184751" y="0"/>
                          </a:cubicBezTo>
                          <a:cubicBezTo>
                            <a:pt x="1296059" y="-1159"/>
                            <a:pt x="1408489" y="1475"/>
                            <a:pt x="1453822" y="0"/>
                          </a:cubicBezTo>
                          <a:cubicBezTo>
                            <a:pt x="1486242" y="7947"/>
                            <a:pt x="1722225" y="-894"/>
                            <a:pt x="1869659" y="0"/>
                          </a:cubicBezTo>
                          <a:cubicBezTo>
                            <a:pt x="2011552" y="5960"/>
                            <a:pt x="2054604" y="-7118"/>
                            <a:pt x="2138729" y="0"/>
                          </a:cubicBezTo>
                          <a:cubicBezTo>
                            <a:pt x="2206687" y="-26931"/>
                            <a:pt x="2611527" y="-1428"/>
                            <a:pt x="2774715" y="0"/>
                          </a:cubicBezTo>
                          <a:cubicBezTo>
                            <a:pt x="2924248" y="9384"/>
                            <a:pt x="2979304" y="4445"/>
                            <a:pt x="3117169" y="0"/>
                          </a:cubicBezTo>
                          <a:cubicBezTo>
                            <a:pt x="3237171" y="9781"/>
                            <a:pt x="3418423" y="-16478"/>
                            <a:pt x="3679772" y="0"/>
                          </a:cubicBezTo>
                          <a:cubicBezTo>
                            <a:pt x="3931127" y="-6449"/>
                            <a:pt x="3943201" y="-5321"/>
                            <a:pt x="4022226" y="0"/>
                          </a:cubicBezTo>
                          <a:cubicBezTo>
                            <a:pt x="4060872" y="-2604"/>
                            <a:pt x="4469380" y="7204"/>
                            <a:pt x="4658211" y="0"/>
                          </a:cubicBezTo>
                          <a:cubicBezTo>
                            <a:pt x="4853324" y="-11205"/>
                            <a:pt x="4838722" y="3501"/>
                            <a:pt x="5000665" y="0"/>
                          </a:cubicBezTo>
                          <a:cubicBezTo>
                            <a:pt x="5139400" y="-5892"/>
                            <a:pt x="5397370" y="19218"/>
                            <a:pt x="5489885" y="0"/>
                          </a:cubicBezTo>
                          <a:cubicBezTo>
                            <a:pt x="5592027" y="-19167"/>
                            <a:pt x="5988781" y="-22230"/>
                            <a:pt x="6125870" y="0"/>
                          </a:cubicBezTo>
                          <a:cubicBezTo>
                            <a:pt x="6271664" y="20234"/>
                            <a:pt x="6353403" y="7276"/>
                            <a:pt x="6541707" y="0"/>
                          </a:cubicBezTo>
                          <a:cubicBezTo>
                            <a:pt x="6748460" y="20268"/>
                            <a:pt x="6765951" y="-1757"/>
                            <a:pt x="6957543" y="0"/>
                          </a:cubicBezTo>
                          <a:cubicBezTo>
                            <a:pt x="7125190" y="27775"/>
                            <a:pt x="7380131" y="-23355"/>
                            <a:pt x="7544607" y="0"/>
                          </a:cubicBezTo>
                          <a:cubicBezTo>
                            <a:pt x="7662868" y="-6201"/>
                            <a:pt x="7757847" y="37567"/>
                            <a:pt x="7750920" y="77944"/>
                          </a:cubicBezTo>
                          <a:cubicBezTo>
                            <a:pt x="7733704" y="137571"/>
                            <a:pt x="7738607" y="173923"/>
                            <a:pt x="7750920" y="248959"/>
                          </a:cubicBezTo>
                          <a:cubicBezTo>
                            <a:pt x="7761606" y="323986"/>
                            <a:pt x="7766942" y="333752"/>
                            <a:pt x="7750920" y="409397"/>
                          </a:cubicBezTo>
                          <a:cubicBezTo>
                            <a:pt x="7729666" y="482882"/>
                            <a:pt x="7753381" y="505139"/>
                            <a:pt x="7750920" y="606858"/>
                          </a:cubicBezTo>
                          <a:cubicBezTo>
                            <a:pt x="7765009" y="674203"/>
                            <a:pt x="7661414" y="684747"/>
                            <a:pt x="7544607" y="684803"/>
                          </a:cubicBezTo>
                          <a:cubicBezTo>
                            <a:pt x="7364092" y="685448"/>
                            <a:pt x="7244617" y="663762"/>
                            <a:pt x="7055388" y="684803"/>
                          </a:cubicBezTo>
                          <a:cubicBezTo>
                            <a:pt x="6857361" y="677676"/>
                            <a:pt x="6825772" y="689000"/>
                            <a:pt x="6712934" y="684803"/>
                          </a:cubicBezTo>
                          <a:cubicBezTo>
                            <a:pt x="6638796" y="703445"/>
                            <a:pt x="6455118" y="694850"/>
                            <a:pt x="6297097" y="684803"/>
                          </a:cubicBezTo>
                          <a:cubicBezTo>
                            <a:pt x="6144713" y="665921"/>
                            <a:pt x="5890156" y="708389"/>
                            <a:pt x="5734494" y="684803"/>
                          </a:cubicBezTo>
                          <a:cubicBezTo>
                            <a:pt x="5597876" y="685488"/>
                            <a:pt x="5536450" y="689191"/>
                            <a:pt x="5392041" y="684803"/>
                          </a:cubicBezTo>
                          <a:cubicBezTo>
                            <a:pt x="5264637" y="677603"/>
                            <a:pt x="5191080" y="690467"/>
                            <a:pt x="5122969" y="684803"/>
                          </a:cubicBezTo>
                          <a:cubicBezTo>
                            <a:pt x="5027390" y="671050"/>
                            <a:pt x="4758744" y="688465"/>
                            <a:pt x="4633750" y="684803"/>
                          </a:cubicBezTo>
                          <a:cubicBezTo>
                            <a:pt x="4504691" y="683190"/>
                            <a:pt x="4469797" y="675185"/>
                            <a:pt x="4364679" y="684803"/>
                          </a:cubicBezTo>
                          <a:cubicBezTo>
                            <a:pt x="4268946" y="696235"/>
                            <a:pt x="4077696" y="688685"/>
                            <a:pt x="3948842" y="684803"/>
                          </a:cubicBezTo>
                          <a:cubicBezTo>
                            <a:pt x="3839484" y="685911"/>
                            <a:pt x="3730361" y="676262"/>
                            <a:pt x="3606389" y="684803"/>
                          </a:cubicBezTo>
                          <a:cubicBezTo>
                            <a:pt x="3520416" y="701820"/>
                            <a:pt x="3214055" y="703578"/>
                            <a:pt x="3117169" y="684803"/>
                          </a:cubicBezTo>
                          <a:cubicBezTo>
                            <a:pt x="3021445" y="692439"/>
                            <a:pt x="2869775" y="669267"/>
                            <a:pt x="2774715" y="684803"/>
                          </a:cubicBezTo>
                          <a:cubicBezTo>
                            <a:pt x="2656875" y="690256"/>
                            <a:pt x="2619340" y="688993"/>
                            <a:pt x="2505644" y="684803"/>
                          </a:cubicBezTo>
                          <a:cubicBezTo>
                            <a:pt x="2382682" y="655257"/>
                            <a:pt x="2153068" y="666731"/>
                            <a:pt x="1869659" y="684803"/>
                          </a:cubicBezTo>
                          <a:cubicBezTo>
                            <a:pt x="1595658" y="722303"/>
                            <a:pt x="1472978" y="660839"/>
                            <a:pt x="1233673" y="684803"/>
                          </a:cubicBezTo>
                          <a:cubicBezTo>
                            <a:pt x="1035622" y="695760"/>
                            <a:pt x="820023" y="674990"/>
                            <a:pt x="671070" y="684803"/>
                          </a:cubicBezTo>
                          <a:cubicBezTo>
                            <a:pt x="550894" y="681528"/>
                            <a:pt x="311622" y="702050"/>
                            <a:pt x="206312" y="684803"/>
                          </a:cubicBezTo>
                          <a:cubicBezTo>
                            <a:pt x="103220" y="675557"/>
                            <a:pt x="-12528" y="638217"/>
                            <a:pt x="0" y="606858"/>
                          </a:cubicBezTo>
                          <a:cubicBezTo>
                            <a:pt x="6649" y="539819"/>
                            <a:pt x="-5714" y="512631"/>
                            <a:pt x="0" y="425264"/>
                          </a:cubicBezTo>
                          <a:cubicBezTo>
                            <a:pt x="5860" y="349040"/>
                            <a:pt x="22746" y="302191"/>
                            <a:pt x="0" y="243670"/>
                          </a:cubicBezTo>
                          <a:cubicBezTo>
                            <a:pt x="-21002" y="181164"/>
                            <a:pt x="-1813" y="134287"/>
                            <a:pt x="0" y="77944"/>
                          </a:cubicBezTo>
                          <a:close/>
                        </a:path>
                        <a:path w="7750920" h="684803" fill="none" stroke="0" extrusionOk="0">
                          <a:moveTo>
                            <a:pt x="0" y="77944"/>
                          </a:moveTo>
                          <a:cubicBezTo>
                            <a:pt x="9391" y="29775"/>
                            <a:pt x="78561" y="-6758"/>
                            <a:pt x="206312" y="0"/>
                          </a:cubicBezTo>
                          <a:cubicBezTo>
                            <a:pt x="357526" y="6158"/>
                            <a:pt x="435145" y="6420"/>
                            <a:pt x="622149" y="0"/>
                          </a:cubicBezTo>
                          <a:cubicBezTo>
                            <a:pt x="820053" y="-4479"/>
                            <a:pt x="846113" y="-1657"/>
                            <a:pt x="964602" y="0"/>
                          </a:cubicBezTo>
                          <a:cubicBezTo>
                            <a:pt x="1091859" y="-17244"/>
                            <a:pt x="1367927" y="15639"/>
                            <a:pt x="1527205" y="0"/>
                          </a:cubicBezTo>
                          <a:cubicBezTo>
                            <a:pt x="1679940" y="15626"/>
                            <a:pt x="1859824" y="13595"/>
                            <a:pt x="2163191" y="0"/>
                          </a:cubicBezTo>
                          <a:cubicBezTo>
                            <a:pt x="2474672" y="-7932"/>
                            <a:pt x="2528767" y="-9352"/>
                            <a:pt x="2652410" y="0"/>
                          </a:cubicBezTo>
                          <a:cubicBezTo>
                            <a:pt x="2785385" y="16316"/>
                            <a:pt x="2869948" y="16238"/>
                            <a:pt x="3068247" y="0"/>
                          </a:cubicBezTo>
                          <a:cubicBezTo>
                            <a:pt x="3271540" y="478"/>
                            <a:pt x="3297056" y="8534"/>
                            <a:pt x="3484084" y="0"/>
                          </a:cubicBezTo>
                          <a:cubicBezTo>
                            <a:pt x="3678667" y="1372"/>
                            <a:pt x="3730527" y="101"/>
                            <a:pt x="3826538" y="0"/>
                          </a:cubicBezTo>
                          <a:cubicBezTo>
                            <a:pt x="3951283" y="-5418"/>
                            <a:pt x="4090459" y="2191"/>
                            <a:pt x="4168991" y="0"/>
                          </a:cubicBezTo>
                          <a:cubicBezTo>
                            <a:pt x="4238445" y="11065"/>
                            <a:pt x="4413165" y="6171"/>
                            <a:pt x="4511445" y="0"/>
                          </a:cubicBezTo>
                          <a:cubicBezTo>
                            <a:pt x="4633815" y="1968"/>
                            <a:pt x="4724693" y="-23764"/>
                            <a:pt x="4853899" y="0"/>
                          </a:cubicBezTo>
                          <a:cubicBezTo>
                            <a:pt x="4945612" y="24299"/>
                            <a:pt x="5340947" y="362"/>
                            <a:pt x="5489885" y="0"/>
                          </a:cubicBezTo>
                          <a:cubicBezTo>
                            <a:pt x="5634210" y="-1934"/>
                            <a:pt x="5822601" y="-1461"/>
                            <a:pt x="5979104" y="0"/>
                          </a:cubicBezTo>
                          <a:cubicBezTo>
                            <a:pt x="6183276" y="5786"/>
                            <a:pt x="6382394" y="-12337"/>
                            <a:pt x="6615090" y="0"/>
                          </a:cubicBezTo>
                          <a:cubicBezTo>
                            <a:pt x="6912411" y="57633"/>
                            <a:pt x="7138838" y="43749"/>
                            <a:pt x="7544607" y="0"/>
                          </a:cubicBezTo>
                          <a:cubicBezTo>
                            <a:pt x="7650249" y="-11979"/>
                            <a:pt x="7748513" y="22161"/>
                            <a:pt x="7750920" y="77944"/>
                          </a:cubicBezTo>
                          <a:cubicBezTo>
                            <a:pt x="7774857" y="107899"/>
                            <a:pt x="7729173" y="184990"/>
                            <a:pt x="7750920" y="243670"/>
                          </a:cubicBezTo>
                          <a:cubicBezTo>
                            <a:pt x="7764545" y="308295"/>
                            <a:pt x="7721428" y="345952"/>
                            <a:pt x="7750920" y="414686"/>
                          </a:cubicBezTo>
                          <a:cubicBezTo>
                            <a:pt x="7769816" y="476115"/>
                            <a:pt x="7738589" y="558611"/>
                            <a:pt x="7750920" y="606858"/>
                          </a:cubicBezTo>
                          <a:cubicBezTo>
                            <a:pt x="7754325" y="674535"/>
                            <a:pt x="7670405" y="688106"/>
                            <a:pt x="7544607" y="684803"/>
                          </a:cubicBezTo>
                          <a:cubicBezTo>
                            <a:pt x="7394399" y="690214"/>
                            <a:pt x="7258248" y="703589"/>
                            <a:pt x="7128770" y="684803"/>
                          </a:cubicBezTo>
                          <a:cubicBezTo>
                            <a:pt x="7009718" y="689821"/>
                            <a:pt x="6861707" y="690247"/>
                            <a:pt x="6786317" y="684803"/>
                          </a:cubicBezTo>
                          <a:cubicBezTo>
                            <a:pt x="6734328" y="688612"/>
                            <a:pt x="6406878" y="661828"/>
                            <a:pt x="6223714" y="684803"/>
                          </a:cubicBezTo>
                          <a:cubicBezTo>
                            <a:pt x="6003203" y="685994"/>
                            <a:pt x="5958819" y="681656"/>
                            <a:pt x="5807877" y="684803"/>
                          </a:cubicBezTo>
                          <a:cubicBezTo>
                            <a:pt x="5650876" y="688322"/>
                            <a:pt x="5586265" y="675929"/>
                            <a:pt x="5392041" y="684803"/>
                          </a:cubicBezTo>
                          <a:cubicBezTo>
                            <a:pt x="5182275" y="694767"/>
                            <a:pt x="5010425" y="669460"/>
                            <a:pt x="4829438" y="684803"/>
                          </a:cubicBezTo>
                          <a:cubicBezTo>
                            <a:pt x="4682816" y="647292"/>
                            <a:pt x="4506630" y="687824"/>
                            <a:pt x="4193452" y="684803"/>
                          </a:cubicBezTo>
                          <a:cubicBezTo>
                            <a:pt x="3930430" y="696021"/>
                            <a:pt x="3807338" y="676220"/>
                            <a:pt x="3557467" y="684803"/>
                          </a:cubicBezTo>
                          <a:cubicBezTo>
                            <a:pt x="3295709" y="694698"/>
                            <a:pt x="3209510" y="670956"/>
                            <a:pt x="3068247" y="684803"/>
                          </a:cubicBezTo>
                          <a:cubicBezTo>
                            <a:pt x="2935197" y="685411"/>
                            <a:pt x="2832077" y="676874"/>
                            <a:pt x="2725793" y="684803"/>
                          </a:cubicBezTo>
                          <a:cubicBezTo>
                            <a:pt x="2606730" y="678974"/>
                            <a:pt x="2535665" y="687210"/>
                            <a:pt x="2383339" y="684803"/>
                          </a:cubicBezTo>
                          <a:cubicBezTo>
                            <a:pt x="2234902" y="671730"/>
                            <a:pt x="2132485" y="683115"/>
                            <a:pt x="1894119" y="684803"/>
                          </a:cubicBezTo>
                          <a:cubicBezTo>
                            <a:pt x="1669614" y="685751"/>
                            <a:pt x="1656950" y="680127"/>
                            <a:pt x="1551666" y="684803"/>
                          </a:cubicBezTo>
                          <a:cubicBezTo>
                            <a:pt x="1431756" y="672995"/>
                            <a:pt x="1236308" y="692940"/>
                            <a:pt x="1135829" y="684803"/>
                          </a:cubicBezTo>
                          <a:cubicBezTo>
                            <a:pt x="1070409" y="692068"/>
                            <a:pt x="766703" y="711864"/>
                            <a:pt x="646609" y="684803"/>
                          </a:cubicBezTo>
                          <a:cubicBezTo>
                            <a:pt x="506533" y="689096"/>
                            <a:pt x="350611" y="667347"/>
                            <a:pt x="206312" y="684803"/>
                          </a:cubicBezTo>
                          <a:cubicBezTo>
                            <a:pt x="94433" y="698397"/>
                            <a:pt x="3204" y="668584"/>
                            <a:pt x="0" y="606858"/>
                          </a:cubicBezTo>
                          <a:cubicBezTo>
                            <a:pt x="13223" y="546560"/>
                            <a:pt x="-5814" y="515747"/>
                            <a:pt x="0" y="430553"/>
                          </a:cubicBezTo>
                          <a:cubicBezTo>
                            <a:pt x="4497" y="345922"/>
                            <a:pt x="2659" y="342572"/>
                            <a:pt x="0" y="270116"/>
                          </a:cubicBezTo>
                          <a:cubicBezTo>
                            <a:pt x="-12060" y="192527"/>
                            <a:pt x="10723" y="130809"/>
                            <a:pt x="0" y="77944"/>
                          </a:cubicBezTo>
                          <a:close/>
                        </a:path>
                      </a:pathLst>
                    </a:cu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83508"/>
              <a:endParaRPr lang="th-TH" sz="2400">
                <a:solidFill>
                  <a:prstClr val="white"/>
                </a:solidFill>
                <a:latin typeface="MN ONIGIRI" pitchFamily="2" charset="0"/>
                <a:cs typeface="MN ONIGIRI" pitchFamily="2" charset="0"/>
              </a:endParaRPr>
            </a:p>
          </p:txBody>
        </p:sp>
        <p:sp>
          <p:nvSpPr>
            <p:cNvPr id="12" name="กล่องข้อความ 11">
              <a:extLst>
                <a:ext uri="{FF2B5EF4-FFF2-40B4-BE49-F238E27FC236}">
                  <a16:creationId xmlns:a16="http://schemas.microsoft.com/office/drawing/2014/main" id="{704D2D71-A231-DA90-B443-1C2F8B426C02}"/>
                </a:ext>
              </a:extLst>
            </p:cNvPr>
            <p:cNvSpPr txBox="1"/>
            <p:nvPr/>
          </p:nvSpPr>
          <p:spPr>
            <a:xfrm>
              <a:off x="1895481" y="3237355"/>
              <a:ext cx="3508734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th-TH" sz="2400" dirty="0">
                  <a:solidFill>
                    <a:srgbClr val="5B9BD5"/>
                  </a:solidFill>
                  <a:latin typeface="FC Crayon [Non-commercial] Reg" pitchFamily="2" charset="-34"/>
                  <a:cs typeface="FC Crayon [Non-commercial] Reg" pitchFamily="2" charset="-34"/>
                </a:rPr>
                <a:t>ตัวอย่างโจทย์ </a:t>
              </a:r>
              <a:r>
                <a:rPr lang="th-TH" sz="2400" dirty="0">
                  <a:latin typeface="FC Crayon [Non-commercial] Reg" pitchFamily="2" charset="-34"/>
                  <a:cs typeface="FC Crayon [Non-commercial] Reg" pitchFamily="2" charset="-34"/>
                </a:rPr>
                <a:t>การหาความเข้มข้นในหน่วยร้อยละโดยมวลต่อปริมาตร </a:t>
              </a:r>
              <a:r>
                <a:rPr lang="th-TH" sz="2400" dirty="0">
                  <a:solidFill>
                    <a:schemeClr val="accent2"/>
                  </a:solidFill>
                  <a:latin typeface="FC Crayon [Non-commercial] Reg" pitchFamily="2" charset="-34"/>
                  <a:cs typeface="FC Crayon [Non-commercial] Reg" pitchFamily="2" charset="-34"/>
                </a:rPr>
                <a:t>(% </a:t>
              </a:r>
              <a:r>
                <a:rPr lang="en" sz="2400" dirty="0">
                  <a:solidFill>
                    <a:schemeClr val="accent2"/>
                  </a:solidFill>
                  <a:latin typeface="FC Crayon [Non-commercial] Reg" pitchFamily="2" charset="-34"/>
                  <a:cs typeface="FC Crayon [Non-commercial] Reg" pitchFamily="2" charset="-34"/>
                </a:rPr>
                <a:t>w/v )</a:t>
              </a:r>
              <a:endParaRPr lang="en-US" sz="2400" dirty="0">
                <a:solidFill>
                  <a:schemeClr val="accent2"/>
                </a:solidFill>
                <a:latin typeface="FC Crayon [Non-commercial] Reg" pitchFamily="2" charset="-34"/>
                <a:cs typeface="FC Crayon [Non-commercial] Reg" pitchFamily="2" charset="-34"/>
              </a:endParaRPr>
            </a:p>
          </p:txBody>
        </p:sp>
      </p:grpSp>
      <p:sp>
        <p:nvSpPr>
          <p:cNvPr id="14" name="กล่องข้อความ 13">
            <a:extLst>
              <a:ext uri="{FF2B5EF4-FFF2-40B4-BE49-F238E27FC236}">
                <a16:creationId xmlns:a16="http://schemas.microsoft.com/office/drawing/2014/main" id="{FB2121FF-C2FF-ED06-AA7B-9DB4D905B5EC}"/>
              </a:ext>
            </a:extLst>
          </p:cNvPr>
          <p:cNvSpPr txBox="1"/>
          <p:nvPr/>
        </p:nvSpPr>
        <p:spPr>
          <a:xfrm>
            <a:off x="593188" y="1355859"/>
            <a:ext cx="11053123" cy="11541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thaiDist">
              <a:lnSpc>
                <a:spcPct val="150000"/>
              </a:lnSpc>
            </a:pPr>
            <a:r>
              <a:rPr lang="en-US" sz="2400" dirty="0">
                <a:latin typeface="FC Crayon [Non-commercial] Reg" pitchFamily="2" charset="-34"/>
                <a:cs typeface="FC Crayon [Non-commercial] Reg" pitchFamily="2" charset="-34"/>
              </a:rPr>
              <a:t>2.</a:t>
            </a:r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 เมื่อละลายเกลือแกง 20 กรัมในน้ำได้สารละลายที่มีปริมาตร 250 ลูกบาศก์เซนติเมตรจะได้สารละลายที่มีความเข้มข้นในหน่วยร้อยละโดยมวลต่อปริมาตรเท่าใด</a:t>
            </a:r>
          </a:p>
        </p:txBody>
      </p:sp>
      <p:sp>
        <p:nvSpPr>
          <p:cNvPr id="15" name="TextBox 15">
            <a:extLst>
              <a:ext uri="{FF2B5EF4-FFF2-40B4-BE49-F238E27FC236}">
                <a16:creationId xmlns:a16="http://schemas.microsoft.com/office/drawing/2014/main" id="{CC5D27E2-4403-49D6-431D-873E7444A351}"/>
              </a:ext>
            </a:extLst>
          </p:cNvPr>
          <p:cNvSpPr txBox="1"/>
          <p:nvPr/>
        </p:nvSpPr>
        <p:spPr>
          <a:xfrm>
            <a:off x="1916284" y="2483664"/>
            <a:ext cx="825088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h-TH" sz="2400" dirty="0">
                <a:solidFill>
                  <a:schemeClr val="accent2"/>
                </a:solidFill>
                <a:latin typeface="FC Crayon [Non-commercial] Reg" pitchFamily="2" charset="-34"/>
                <a:cs typeface="FC Crayon [Non-commercial] Reg" pitchFamily="2" charset="-34"/>
              </a:rPr>
              <a:t>จากโจทย์</a:t>
            </a:r>
            <a:r>
              <a:rPr lang="en-US" sz="2400" dirty="0">
                <a:solidFill>
                  <a:schemeClr val="accent2"/>
                </a:solidFill>
                <a:latin typeface="FC Crayon [Non-commercial] Reg" pitchFamily="2" charset="-34"/>
                <a:cs typeface="FC Crayon [Non-commercial] Reg" pitchFamily="2" charset="-34"/>
              </a:rPr>
              <a:t> </a:t>
            </a:r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ตัวละลาย คือ จุนสี</a:t>
            </a:r>
            <a:r>
              <a:rPr lang="en-US" sz="2400" dirty="0">
                <a:latin typeface="FC Crayon [Non-commercial] Reg" pitchFamily="2" charset="-34"/>
                <a:cs typeface="FC Crayon [Non-commercial] Reg" pitchFamily="2" charset="-34"/>
              </a:rPr>
              <a:t> </a:t>
            </a:r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ดังนั้น มวลของตัวละลาย </a:t>
            </a:r>
            <a:r>
              <a:rPr lang="en-US" sz="2400" dirty="0">
                <a:latin typeface="FC Crayon [Non-commercial] Reg" pitchFamily="2" charset="-34"/>
                <a:cs typeface="FC Crayon [Non-commercial] Reg" pitchFamily="2" charset="-34"/>
              </a:rPr>
              <a:t>=</a:t>
            </a:r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 </a:t>
            </a:r>
            <a:r>
              <a:rPr lang="en-US" sz="2400" dirty="0">
                <a:latin typeface="FC Crayon [Non-commercial] Reg" pitchFamily="2" charset="-34"/>
                <a:cs typeface="FC Crayon [Non-commercial] Reg" pitchFamily="2" charset="-34"/>
              </a:rPr>
              <a:t>20 </a:t>
            </a:r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กรัม</a:t>
            </a:r>
            <a:endParaRPr lang="en-US" sz="2400" dirty="0">
              <a:latin typeface="FC Crayon [Non-commercial] Reg" pitchFamily="2" charset="-34"/>
              <a:cs typeface="FC Crayon [Non-commercial] Reg" pitchFamily="2" charset="-34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5C9A921-46EB-FA87-428C-05322AE3FCE7}"/>
              </a:ext>
            </a:extLst>
          </p:cNvPr>
          <p:cNvSpPr txBox="1"/>
          <p:nvPr/>
        </p:nvSpPr>
        <p:spPr>
          <a:xfrm>
            <a:off x="973777" y="2483664"/>
            <a:ext cx="77462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h-TH" sz="2400" u="sng" dirty="0">
                <a:latin typeface="FC Crayon [Non-commercial] Reg" pitchFamily="2" charset="-34"/>
                <a:cs typeface="FC Crayon [Non-commercial] Reg" pitchFamily="2" charset="-34"/>
              </a:rPr>
              <a:t>วิธีทำ</a:t>
            </a:r>
            <a:endParaRPr lang="en-US" sz="2400" u="sng" dirty="0">
              <a:latin typeface="FC Crayon [Non-commercial] Reg" pitchFamily="2" charset="-34"/>
              <a:cs typeface="FC Crayon [Non-commercial] Reg" pitchFamily="2" charset="-34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กล่องข้อความ 18">
                <a:extLst>
                  <a:ext uri="{FF2B5EF4-FFF2-40B4-BE49-F238E27FC236}">
                    <a16:creationId xmlns:a16="http://schemas.microsoft.com/office/drawing/2014/main" id="{15312071-D198-F400-B971-213B4D47606A}"/>
                  </a:ext>
                </a:extLst>
              </p:cNvPr>
              <p:cNvSpPr txBox="1"/>
              <p:nvPr/>
            </p:nvSpPr>
            <p:spPr>
              <a:xfrm>
                <a:off x="1916284" y="3574396"/>
                <a:ext cx="7624200" cy="79201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th-TH" sz="2400">
                        <a:latin typeface="FC Crayon [Non-commercial] Reg" pitchFamily="2" charset="-34"/>
                        <a:cs typeface="FC Crayon [Non-commercial] Reg" pitchFamily="2" charset="-34"/>
                      </a:rPr>
                      <m:t>ร้อยละโดยมวลต่อปริมาตร 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 sz="2400">
                            <a:latin typeface="FC Crayon [Non-commercial] Reg" pitchFamily="2" charset="-34"/>
                            <a:cs typeface="FC Crayon [Non-commercial] Reg" pitchFamily="2" charset="-34"/>
                          </a:rPr>
                          <m:t>%</m:t>
                        </m:r>
                        <m:r>
                          <m:rPr>
                            <m:nor/>
                          </m:rPr>
                          <a:rPr lang="en-US" sz="2400">
                            <a:latin typeface="FC Crayon [Non-commercial] Reg" pitchFamily="2" charset="-34"/>
                            <a:cs typeface="FC Crayon [Non-commercial] Reg" pitchFamily="2" charset="-34"/>
                          </a:rPr>
                          <m:t>w</m:t>
                        </m:r>
                        <m:r>
                          <m:rPr>
                            <m:nor/>
                          </m:rPr>
                          <a:rPr lang="en-US" sz="2400">
                            <a:latin typeface="FC Crayon [Non-commercial] Reg" pitchFamily="2" charset="-34"/>
                            <a:cs typeface="FC Crayon [Non-commercial] Reg" pitchFamily="2" charset="-34"/>
                          </a:rPr>
                          <m:t>/</m:t>
                        </m:r>
                        <m:r>
                          <m:rPr>
                            <m:nor/>
                          </m:rPr>
                          <a:rPr lang="en-US" sz="2400">
                            <a:latin typeface="FC Crayon [Non-commercial] Reg" pitchFamily="2" charset="-34"/>
                            <a:cs typeface="FC Crayon [Non-commercial] Reg" pitchFamily="2" charset="-34"/>
                          </a:rPr>
                          <m:t>v</m:t>
                        </m:r>
                      </m:e>
                    </m:d>
                    <m:r>
                      <a:rPr lang="en-US" sz="24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pt-BR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th-TH" sz="2400">
                            <a:latin typeface="FC Crayon [Non-commercial] Reg" pitchFamily="2" charset="-34"/>
                            <a:cs typeface="FC Crayon [Non-commercial] Reg" pitchFamily="2" charset="-34"/>
                          </a:rPr>
                          <m:t>มวลของตัวละลาย</m:t>
                        </m:r>
                      </m:num>
                      <m:den>
                        <m:r>
                          <m:rPr>
                            <m:nor/>
                          </m:rPr>
                          <a:rPr lang="th-TH" sz="2400">
                            <a:latin typeface="FC Crayon [Non-commercial] Reg" pitchFamily="2" charset="-34"/>
                            <a:cs typeface="FC Crayon [Non-commercial] Reg" pitchFamily="2" charset="-34"/>
                          </a:rPr>
                          <m:t>ปริมาตรของสารละลาย</m:t>
                        </m:r>
                      </m:den>
                    </m:f>
                  </m:oMath>
                </a14:m>
                <a:r>
                  <a:rPr lang="th-TH" sz="2400" dirty="0">
                    <a:latin typeface="FC Crayon [Non-commercial] Reg" pitchFamily="2" charset="-34"/>
                    <a:cs typeface="FC Crayon [Non-commercial] Reg" pitchFamily="2" charset="-34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th-TH" sz="2400" dirty="0">
                        <a:latin typeface="FC Crayon [Non-commercial] Reg" pitchFamily="2" charset="-34"/>
                        <a:ea typeface="Cambria Math" panose="02040503050406030204" pitchFamily="18" charset="0"/>
                        <a:cs typeface="FC Crayon [Non-commercial] Reg" pitchFamily="2" charset="-34"/>
                      </a:rPr>
                      <m:t>×</m:t>
                    </m:r>
                  </m:oMath>
                </a14:m>
                <a:r>
                  <a:rPr lang="th-TH" sz="2400" dirty="0">
                    <a:latin typeface="FC Crayon [Non-commercial] Reg" pitchFamily="2" charset="-34"/>
                    <a:cs typeface="FC Crayon [Non-commercial] Reg" pitchFamily="2" charset="-34"/>
                  </a:rPr>
                  <a:t> </a:t>
                </a:r>
                <a:r>
                  <a:rPr lang="en-US" sz="2400" dirty="0">
                    <a:latin typeface="FC Crayon [Non-commercial] Reg" pitchFamily="2" charset="-34"/>
                    <a:cs typeface="FC Crayon [Non-commercial] Reg" pitchFamily="2" charset="-34"/>
                  </a:rPr>
                  <a:t>100</a:t>
                </a:r>
              </a:p>
            </p:txBody>
          </p:sp>
        </mc:Choice>
        <mc:Fallback xmlns="">
          <p:sp>
            <p:nvSpPr>
              <p:cNvPr id="19" name="กล่องข้อความ 18">
                <a:extLst>
                  <a:ext uri="{FF2B5EF4-FFF2-40B4-BE49-F238E27FC236}">
                    <a16:creationId xmlns:a16="http://schemas.microsoft.com/office/drawing/2014/main" id="{15312071-D198-F400-B971-213B4D4760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6284" y="3574396"/>
                <a:ext cx="7624200" cy="792012"/>
              </a:xfrm>
              <a:prstGeom prst="rect">
                <a:avLst/>
              </a:prstGeom>
              <a:blipFill>
                <a:blip r:embed="rId3"/>
                <a:stretch>
                  <a:fillRect l="-664" b="-9524"/>
                </a:stretch>
              </a:blipFill>
            </p:spPr>
            <p:txBody>
              <a:bodyPr/>
              <a:lstStyle/>
              <a:p>
                <a:r>
                  <a:rPr lang="th-T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กล่องข้อความ 19">
                <a:extLst>
                  <a:ext uri="{FF2B5EF4-FFF2-40B4-BE49-F238E27FC236}">
                    <a16:creationId xmlns:a16="http://schemas.microsoft.com/office/drawing/2014/main" id="{5D82221E-C58C-2366-BCC0-B27DF93A7409}"/>
                  </a:ext>
                </a:extLst>
              </p:cNvPr>
              <p:cNvSpPr txBox="1"/>
              <p:nvPr/>
            </p:nvSpPr>
            <p:spPr>
              <a:xfrm>
                <a:off x="4023941" y="4375681"/>
                <a:ext cx="5676097" cy="79387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pt-BR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                </m:t>
                        </m:r>
                        <m:r>
                          <m:rPr>
                            <m:nor/>
                          </m:rPr>
                          <a:rPr lang="en-US" sz="2400" b="0" i="0" smtClean="0">
                            <a:latin typeface="FC Crayon [Non-commercial] Reg" pitchFamily="2" charset="-34"/>
                            <a:cs typeface="FC Crayon [Non-commercial] Reg" pitchFamily="2" charset="-34"/>
                          </a:rPr>
                          <m:t>20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FC Crayon [Non-commercial] Reg" pitchFamily="2" charset="-34"/>
                          </a:rPr>
                          <m:t>                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b="0" i="0" smtClean="0">
                            <a:latin typeface="FC Crayon [Non-commercial] Reg" pitchFamily="2" charset="-34"/>
                            <a:cs typeface="FC Crayon [Non-commercial] Reg" pitchFamily="2" charset="-34"/>
                          </a:rPr>
                          <m:t>250</m:t>
                        </m:r>
                      </m:den>
                    </m:f>
                  </m:oMath>
                </a14:m>
                <a:r>
                  <a:rPr lang="th-TH" sz="2400" dirty="0">
                    <a:latin typeface="FC Crayon [Non-commercial] Reg" pitchFamily="2" charset="-34"/>
                    <a:cs typeface="FC Crayon [Non-commercial] Reg" pitchFamily="2" charset="-34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th-TH" sz="2400" i="0" dirty="0" smtClean="0">
                        <a:latin typeface="FC Crayon [Non-commercial] Reg" pitchFamily="2" charset="-34"/>
                        <a:ea typeface="Cambria Math" panose="02040503050406030204" pitchFamily="18" charset="0"/>
                        <a:cs typeface="FC Crayon [Non-commercial] Reg" pitchFamily="2" charset="-34"/>
                      </a:rPr>
                      <m:t>×</m:t>
                    </m:r>
                  </m:oMath>
                </a14:m>
                <a:r>
                  <a:rPr lang="th-TH" sz="2400" dirty="0">
                    <a:latin typeface="FC Crayon [Non-commercial] Reg" pitchFamily="2" charset="-34"/>
                    <a:cs typeface="FC Crayon [Non-commercial] Reg" pitchFamily="2" charset="-34"/>
                  </a:rPr>
                  <a:t> </a:t>
                </a:r>
                <a:r>
                  <a:rPr lang="en-US" sz="2400" dirty="0">
                    <a:latin typeface="FC Crayon [Non-commercial] Reg" pitchFamily="2" charset="-34"/>
                    <a:cs typeface="FC Crayon [Non-commercial] Reg" pitchFamily="2" charset="-34"/>
                  </a:rPr>
                  <a:t>100</a:t>
                </a:r>
              </a:p>
            </p:txBody>
          </p:sp>
        </mc:Choice>
        <mc:Fallback xmlns="">
          <p:sp>
            <p:nvSpPr>
              <p:cNvPr id="20" name="กล่องข้อความ 19">
                <a:extLst>
                  <a:ext uri="{FF2B5EF4-FFF2-40B4-BE49-F238E27FC236}">
                    <a16:creationId xmlns:a16="http://schemas.microsoft.com/office/drawing/2014/main" id="{5D82221E-C58C-2366-BCC0-B27DF93A74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3941" y="4375681"/>
                <a:ext cx="5676097" cy="793872"/>
              </a:xfrm>
              <a:prstGeom prst="rect">
                <a:avLst/>
              </a:prstGeom>
              <a:blipFill>
                <a:blip r:embed="rId4"/>
                <a:stretch>
                  <a:fillRect b="-6250"/>
                </a:stretch>
              </a:blipFill>
            </p:spPr>
            <p:txBody>
              <a:bodyPr/>
              <a:lstStyle/>
              <a:p>
                <a:r>
                  <a:rPr lang="th-T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0">
                <a:extLst>
                  <a:ext uri="{FF2B5EF4-FFF2-40B4-BE49-F238E27FC236}">
                    <a16:creationId xmlns:a16="http://schemas.microsoft.com/office/drawing/2014/main" id="{76D4E7F3-604D-73D8-5368-23052D6F6607}"/>
                  </a:ext>
                </a:extLst>
              </p:cNvPr>
              <p:cNvSpPr txBox="1"/>
              <p:nvPr/>
            </p:nvSpPr>
            <p:spPr>
              <a:xfrm>
                <a:off x="5431264" y="5178826"/>
                <a:ext cx="5175487" cy="507831"/>
              </a:xfrm>
              <a:prstGeom prst="rect">
                <a:avLst/>
              </a:prstGeom>
              <a:noFill/>
              <a:ln>
                <a:noFill/>
                <a:prstDash val="dash"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240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400" dirty="0">
                    <a:latin typeface="FC Crayon [Non-commercial] Reg" pitchFamily="2" charset="-34"/>
                    <a:cs typeface="FC Crayon [Non-commercial] Reg" pitchFamily="2" charset="-34"/>
                  </a:rPr>
                  <a:t> 8 </a:t>
                </a:r>
                <a:r>
                  <a:rPr lang="th-TH" sz="2400" dirty="0">
                    <a:latin typeface="FC Crayon [Non-commercial] Reg" pitchFamily="2" charset="-34"/>
                    <a:cs typeface="FC Crayon [Non-commercial] Reg" pitchFamily="2" charset="-34"/>
                  </a:rPr>
                  <a:t>เปอร์เซ็นต์โดยมวลต่อปริมาตร หรือ </a:t>
                </a:r>
                <a:r>
                  <a:rPr lang="en-US" sz="2400" dirty="0">
                    <a:latin typeface="FC Crayon [Non-commercial] Reg" pitchFamily="2" charset="-34"/>
                    <a:cs typeface="FC Crayon [Non-commercial] Reg" pitchFamily="2" charset="-34"/>
                  </a:rPr>
                  <a:t>8</a:t>
                </a:r>
                <a:r>
                  <a:rPr lang="th-TH" sz="2400" dirty="0">
                    <a:latin typeface="FC Crayon [Non-commercial] Reg" pitchFamily="2" charset="-34"/>
                    <a:cs typeface="FC Crayon [Non-commercial] Reg" pitchFamily="2" charset="-34"/>
                  </a:rPr>
                  <a:t>  %</a:t>
                </a:r>
                <a:r>
                  <a:rPr lang="en" sz="2400" dirty="0">
                    <a:latin typeface="FC Crayon [Non-commercial] Reg" pitchFamily="2" charset="-34"/>
                    <a:cs typeface="FC Crayon [Non-commercial] Reg" pitchFamily="2" charset="-34"/>
                  </a:rPr>
                  <a:t>w/v</a:t>
                </a:r>
                <a:endParaRPr lang="en-US" sz="2400" dirty="0">
                  <a:latin typeface="FC Crayon [Non-commercial] Reg" pitchFamily="2" charset="-34"/>
                  <a:cs typeface="FC Crayon [Non-commercial] Reg" pitchFamily="2" charset="-34"/>
                </a:endParaRPr>
              </a:p>
            </p:txBody>
          </p:sp>
        </mc:Choice>
        <mc:Fallback xmlns="">
          <p:sp>
            <p:nvSpPr>
              <p:cNvPr id="26" name="TextBox 20">
                <a:extLst>
                  <a:ext uri="{FF2B5EF4-FFF2-40B4-BE49-F238E27FC236}">
                    <a16:creationId xmlns:a16="http://schemas.microsoft.com/office/drawing/2014/main" id="{76D4E7F3-604D-73D8-5368-23052D6F66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1264" y="5178826"/>
                <a:ext cx="5175487" cy="507831"/>
              </a:xfrm>
              <a:prstGeom prst="rect">
                <a:avLst/>
              </a:prstGeom>
              <a:blipFill>
                <a:blip r:embed="rId5"/>
                <a:stretch>
                  <a:fillRect l="-1222" b="-37500"/>
                </a:stretch>
              </a:blipFill>
              <a:ln>
                <a:noFill/>
                <a:prstDash val="dash"/>
              </a:ln>
            </p:spPr>
            <p:txBody>
              <a:bodyPr/>
              <a:lstStyle/>
              <a:p>
                <a:r>
                  <a:rPr lang="th-T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Box 21">
            <a:extLst>
              <a:ext uri="{FF2B5EF4-FFF2-40B4-BE49-F238E27FC236}">
                <a16:creationId xmlns:a16="http://schemas.microsoft.com/office/drawing/2014/main" id="{10D230AC-8909-2CD8-2A0B-A57EAADCA56F}"/>
              </a:ext>
            </a:extLst>
          </p:cNvPr>
          <p:cNvSpPr txBox="1"/>
          <p:nvPr/>
        </p:nvSpPr>
        <p:spPr>
          <a:xfrm>
            <a:off x="1916284" y="5929870"/>
            <a:ext cx="10007880" cy="369332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square" lIns="0" tIns="0" rIns="0" bIns="0" rtlCol="0">
            <a:spAutoFit/>
          </a:bodyPr>
          <a:lstStyle/>
          <a:p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ดังนั้น</a:t>
            </a:r>
            <a:r>
              <a:rPr lang="en-US" sz="2400" dirty="0">
                <a:latin typeface="FC Crayon [Non-commercial] Reg" pitchFamily="2" charset="-34"/>
                <a:cs typeface="FC Crayon [Non-commercial] Reg" pitchFamily="2" charset="-34"/>
              </a:rPr>
              <a:t> </a:t>
            </a:r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เกลือแกง</a:t>
            </a:r>
            <a:r>
              <a:rPr lang="en-US" sz="2400" dirty="0">
                <a:latin typeface="FC Crayon [Non-commercial] Reg" pitchFamily="2" charset="-34"/>
                <a:cs typeface="FC Crayon [Non-commercial] Reg" pitchFamily="2" charset="-34"/>
              </a:rPr>
              <a:t> </a:t>
            </a:r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มีความเข้มข้น </a:t>
            </a:r>
            <a:r>
              <a:rPr lang="en-US" sz="2400" dirty="0">
                <a:latin typeface="FC Crayon [Non-commercial] Reg" pitchFamily="2" charset="-34"/>
                <a:cs typeface="FC Crayon [Non-commercial] Reg" pitchFamily="2" charset="-34"/>
              </a:rPr>
              <a:t>8 </a:t>
            </a:r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เปอร์เซ็นต์โดยมวลต่อปริมาตร หรือ </a:t>
            </a:r>
            <a:r>
              <a:rPr lang="en-US" sz="2400" dirty="0">
                <a:latin typeface="FC Crayon [Non-commercial] Reg" pitchFamily="2" charset="-34"/>
                <a:cs typeface="FC Crayon [Non-commercial] Reg" pitchFamily="2" charset="-34"/>
              </a:rPr>
              <a:t>8</a:t>
            </a:r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  %</a:t>
            </a:r>
            <a:r>
              <a:rPr lang="en" sz="2400" dirty="0">
                <a:latin typeface="FC Crayon [Non-commercial] Reg" pitchFamily="2" charset="-34"/>
                <a:cs typeface="FC Crayon [Non-commercial] Reg" pitchFamily="2" charset="-34"/>
              </a:rPr>
              <a:t>w/v</a:t>
            </a:r>
            <a:endParaRPr lang="en-US" sz="2400" dirty="0">
              <a:latin typeface="FC Crayon [Non-commercial] Reg" pitchFamily="2" charset="-34"/>
              <a:cs typeface="FC Crayon [Non-commercial] Reg" pitchFamily="2" charset="-34"/>
            </a:endParaRPr>
          </a:p>
        </p:txBody>
      </p:sp>
      <p:sp>
        <p:nvSpPr>
          <p:cNvPr id="3" name="TextBox 16">
            <a:extLst>
              <a:ext uri="{FF2B5EF4-FFF2-40B4-BE49-F238E27FC236}">
                <a16:creationId xmlns:a16="http://schemas.microsoft.com/office/drawing/2014/main" id="{694AB471-17C9-1D9C-9EFA-BD5516C0CAD3}"/>
              </a:ext>
            </a:extLst>
          </p:cNvPr>
          <p:cNvSpPr txBox="1"/>
          <p:nvPr/>
        </p:nvSpPr>
        <p:spPr>
          <a:xfrm>
            <a:off x="4732900" y="3135324"/>
            <a:ext cx="41316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ปริมาตรของสารละลาย </a:t>
            </a:r>
            <a:r>
              <a:rPr lang="en-US" sz="2400" dirty="0">
                <a:latin typeface="FC Crayon [Non-commercial] Reg" pitchFamily="2" charset="-34"/>
                <a:cs typeface="FC Crayon [Non-commercial] Reg" pitchFamily="2" charset="-34"/>
              </a:rPr>
              <a:t>=</a:t>
            </a:r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 </a:t>
            </a:r>
            <a:r>
              <a:rPr lang="en-US" sz="2400" dirty="0">
                <a:latin typeface="FC Crayon [Non-commercial] Reg" pitchFamily="2" charset="-34"/>
                <a:cs typeface="FC Crayon [Non-commercial] Reg" pitchFamily="2" charset="-34"/>
              </a:rPr>
              <a:t>25</a:t>
            </a:r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0</a:t>
            </a:r>
            <a:r>
              <a:rPr lang="en" sz="2400" dirty="0">
                <a:latin typeface="FC Crayon [Non-commercial] Reg" pitchFamily="2" charset="-34"/>
                <a:cs typeface="FC Crayon [Non-commercial] Reg" pitchFamily="2" charset="-34"/>
              </a:rPr>
              <a:t> cm</a:t>
            </a:r>
            <a:r>
              <a:rPr lang="en" sz="2400" baseline="30000" dirty="0">
                <a:latin typeface="FC Crayon [Non-commercial] Reg" pitchFamily="2" charset="-34"/>
                <a:cs typeface="FC Crayon [Non-commercial] Reg" pitchFamily="2" charset="-34"/>
              </a:rPr>
              <a:t>3</a:t>
            </a:r>
            <a:r>
              <a:rPr lang="en" sz="2400" dirty="0">
                <a:latin typeface="FC Crayon [Non-commercial] Reg" pitchFamily="2" charset="-34"/>
                <a:cs typeface="FC Crayon [Non-commercial] Reg" pitchFamily="2" charset="-34"/>
              </a:rPr>
              <a:t> </a:t>
            </a:r>
            <a:endParaRPr lang="en-US" sz="2400" dirty="0">
              <a:latin typeface="FC Crayon [Non-commercial] Reg" pitchFamily="2" charset="-34"/>
              <a:cs typeface="FC Crayon [Non-commercial] Reg" pitchFamily="2" charset="-34"/>
            </a:endParaRPr>
          </a:p>
        </p:txBody>
      </p:sp>
      <p:sp>
        <p:nvSpPr>
          <p:cNvPr id="4" name="กล่องข้อความ 3">
            <a:extLst>
              <a:ext uri="{FF2B5EF4-FFF2-40B4-BE49-F238E27FC236}">
                <a16:creationId xmlns:a16="http://schemas.microsoft.com/office/drawing/2014/main" id="{D4F4917F-65C7-7363-4E24-F4844A775240}"/>
              </a:ext>
            </a:extLst>
          </p:cNvPr>
          <p:cNvSpPr txBox="1"/>
          <p:nvPr/>
        </p:nvSpPr>
        <p:spPr>
          <a:xfrm>
            <a:off x="7973024" y="613848"/>
            <a:ext cx="367030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2400" dirty="0">
                <a:solidFill>
                  <a:srgbClr val="F897CB"/>
                </a:solidFill>
                <a:effectLst/>
                <a:latin typeface="FC Crayon [Non-commercial] Reg" pitchFamily="2" charset="-34"/>
                <a:cs typeface="FC Crayon [Non-commercial] Reg" pitchFamily="2" charset="-34"/>
              </a:rPr>
              <a:t>มักใช้กับตัวละลายที่เป</a:t>
            </a:r>
            <a:r>
              <a:rPr lang="th-TH" sz="2400" dirty="0">
                <a:solidFill>
                  <a:srgbClr val="F897CB"/>
                </a:solidFill>
                <a:latin typeface="FC Crayon [Non-commercial] Reg" pitchFamily="2" charset="-34"/>
                <a:cs typeface="FC Crayon [Non-commercial] Reg" pitchFamily="2" charset="-34"/>
              </a:rPr>
              <a:t>็</a:t>
            </a:r>
            <a:r>
              <a:rPr lang="th-TH" sz="2400" dirty="0">
                <a:solidFill>
                  <a:srgbClr val="F897CB"/>
                </a:solidFill>
                <a:effectLst/>
                <a:latin typeface="FC Crayon [Non-commercial] Reg" pitchFamily="2" charset="-34"/>
                <a:cs typeface="FC Crayon [Non-commercial] Reg" pitchFamily="2" charset="-34"/>
              </a:rPr>
              <a:t>นของแข็งและตัวทำละลายที่เป</a:t>
            </a:r>
            <a:r>
              <a:rPr lang="th-TH" sz="2400" dirty="0">
                <a:solidFill>
                  <a:srgbClr val="F897CB"/>
                </a:solidFill>
                <a:latin typeface="FC Crayon [Non-commercial] Reg" pitchFamily="2" charset="-34"/>
                <a:cs typeface="FC Crayon [Non-commercial] Reg" pitchFamily="2" charset="-34"/>
              </a:rPr>
              <a:t>็</a:t>
            </a:r>
            <a:r>
              <a:rPr lang="th-TH" sz="2400" dirty="0">
                <a:solidFill>
                  <a:srgbClr val="F897CB"/>
                </a:solidFill>
                <a:effectLst/>
                <a:latin typeface="FC Crayon [Non-commercial] Reg" pitchFamily="2" charset="-34"/>
                <a:cs typeface="FC Crayon [Non-commercial] Reg" pitchFamily="2" charset="-34"/>
              </a:rPr>
              <a:t>นของเหลว</a:t>
            </a:r>
          </a:p>
        </p:txBody>
      </p:sp>
    </p:spTree>
    <p:extLst>
      <p:ext uri="{BB962C8B-B14F-4D97-AF65-F5344CB8AC3E}">
        <p14:creationId xmlns:p14="http://schemas.microsoft.com/office/powerpoint/2010/main" val="27152535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9" grpId="0"/>
      <p:bldP spid="20" grpId="0"/>
      <p:bldP spid="26" grpId="0"/>
      <p:bldP spid="27" grpId="0"/>
      <p:bldP spid="3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กลุ่ม 9">
            <a:extLst>
              <a:ext uri="{FF2B5EF4-FFF2-40B4-BE49-F238E27FC236}">
                <a16:creationId xmlns:a16="http://schemas.microsoft.com/office/drawing/2014/main" id="{DB487419-F587-A7E6-B8DA-D8C04C704A37}"/>
              </a:ext>
            </a:extLst>
          </p:cNvPr>
          <p:cNvGrpSpPr/>
          <p:nvPr/>
        </p:nvGrpSpPr>
        <p:grpSpPr>
          <a:xfrm>
            <a:off x="-21926" y="613848"/>
            <a:ext cx="8159843" cy="684803"/>
            <a:chOff x="1895481" y="3086598"/>
            <a:chExt cx="3508734" cy="684803"/>
          </a:xfrm>
        </p:grpSpPr>
        <p:sp>
          <p:nvSpPr>
            <p:cNvPr id="11" name="สี่เหลี่ยมผืนผ้ามุมมน 4">
              <a:extLst>
                <a:ext uri="{FF2B5EF4-FFF2-40B4-BE49-F238E27FC236}">
                  <a16:creationId xmlns:a16="http://schemas.microsoft.com/office/drawing/2014/main" id="{9281A047-FCCB-2794-1664-FDD9104C795B}"/>
                </a:ext>
              </a:extLst>
            </p:cNvPr>
            <p:cNvSpPr/>
            <p:nvPr/>
          </p:nvSpPr>
          <p:spPr>
            <a:xfrm>
              <a:off x="1957834" y="3086598"/>
              <a:ext cx="3332897" cy="684803"/>
            </a:xfrm>
            <a:custGeom>
              <a:avLst/>
              <a:gdLst>
                <a:gd name="connsiteX0" fmla="*/ 0 w 3332897"/>
                <a:gd name="connsiteY0" fmla="*/ 77944 h 684803"/>
                <a:gd name="connsiteX1" fmla="*/ 88714 w 3332897"/>
                <a:gd name="connsiteY1" fmla="*/ 0 h 684803"/>
                <a:gd name="connsiteX2" fmla="*/ 267524 w 3332897"/>
                <a:gd name="connsiteY2" fmla="*/ 0 h 684803"/>
                <a:gd name="connsiteX3" fmla="*/ 414779 w 3332897"/>
                <a:gd name="connsiteY3" fmla="*/ 0 h 684803"/>
                <a:gd name="connsiteX4" fmla="*/ 656698 w 3332897"/>
                <a:gd name="connsiteY4" fmla="*/ 0 h 684803"/>
                <a:gd name="connsiteX5" fmla="*/ 930172 w 3332897"/>
                <a:gd name="connsiteY5" fmla="*/ 0 h 684803"/>
                <a:gd name="connsiteX6" fmla="*/ 1140536 w 3332897"/>
                <a:gd name="connsiteY6" fmla="*/ 0 h 684803"/>
                <a:gd name="connsiteX7" fmla="*/ 1319346 w 3332897"/>
                <a:gd name="connsiteY7" fmla="*/ 0 h 684803"/>
                <a:gd name="connsiteX8" fmla="*/ 1498156 w 3332897"/>
                <a:gd name="connsiteY8" fmla="*/ 0 h 684803"/>
                <a:gd name="connsiteX9" fmla="*/ 1645412 w 3332897"/>
                <a:gd name="connsiteY9" fmla="*/ 0 h 684803"/>
                <a:gd name="connsiteX10" fmla="*/ 1792666 w 3332897"/>
                <a:gd name="connsiteY10" fmla="*/ 0 h 684803"/>
                <a:gd name="connsiteX11" fmla="*/ 1939922 w 3332897"/>
                <a:gd name="connsiteY11" fmla="*/ 0 h 684803"/>
                <a:gd name="connsiteX12" fmla="*/ 2087177 w 3332897"/>
                <a:gd name="connsiteY12" fmla="*/ 0 h 684803"/>
                <a:gd name="connsiteX13" fmla="*/ 2360651 w 3332897"/>
                <a:gd name="connsiteY13" fmla="*/ 0 h 684803"/>
                <a:gd name="connsiteX14" fmla="*/ 2571015 w 3332897"/>
                <a:gd name="connsiteY14" fmla="*/ 0 h 684803"/>
                <a:gd name="connsiteX15" fmla="*/ 2844489 w 3332897"/>
                <a:gd name="connsiteY15" fmla="*/ 0 h 684803"/>
                <a:gd name="connsiteX16" fmla="*/ 3244182 w 3332897"/>
                <a:gd name="connsiteY16" fmla="*/ 0 h 684803"/>
                <a:gd name="connsiteX17" fmla="*/ 3332897 w 3332897"/>
                <a:gd name="connsiteY17" fmla="*/ 77944 h 684803"/>
                <a:gd name="connsiteX18" fmla="*/ 3332897 w 3332897"/>
                <a:gd name="connsiteY18" fmla="*/ 243670 h 684803"/>
                <a:gd name="connsiteX19" fmla="*/ 3332897 w 3332897"/>
                <a:gd name="connsiteY19" fmla="*/ 414686 h 684803"/>
                <a:gd name="connsiteX20" fmla="*/ 3332897 w 3332897"/>
                <a:gd name="connsiteY20" fmla="*/ 606858 h 684803"/>
                <a:gd name="connsiteX21" fmla="*/ 3244182 w 3332897"/>
                <a:gd name="connsiteY21" fmla="*/ 684803 h 684803"/>
                <a:gd name="connsiteX22" fmla="*/ 3065372 w 3332897"/>
                <a:gd name="connsiteY22" fmla="*/ 684803 h 684803"/>
                <a:gd name="connsiteX23" fmla="*/ 2918117 w 3332897"/>
                <a:gd name="connsiteY23" fmla="*/ 684803 h 684803"/>
                <a:gd name="connsiteX24" fmla="*/ 2676198 w 3332897"/>
                <a:gd name="connsiteY24" fmla="*/ 684803 h 684803"/>
                <a:gd name="connsiteX25" fmla="*/ 2497388 w 3332897"/>
                <a:gd name="connsiteY25" fmla="*/ 684803 h 684803"/>
                <a:gd name="connsiteX26" fmla="*/ 2318578 w 3332897"/>
                <a:gd name="connsiteY26" fmla="*/ 684803 h 684803"/>
                <a:gd name="connsiteX27" fmla="*/ 2076659 w 3332897"/>
                <a:gd name="connsiteY27" fmla="*/ 684803 h 684803"/>
                <a:gd name="connsiteX28" fmla="*/ 1803185 w 3332897"/>
                <a:gd name="connsiteY28" fmla="*/ 684803 h 684803"/>
                <a:gd name="connsiteX29" fmla="*/ 1529711 w 3332897"/>
                <a:gd name="connsiteY29" fmla="*/ 684803 h 684803"/>
                <a:gd name="connsiteX30" fmla="*/ 1319346 w 3332897"/>
                <a:gd name="connsiteY30" fmla="*/ 684803 h 684803"/>
                <a:gd name="connsiteX31" fmla="*/ 1172091 w 3332897"/>
                <a:gd name="connsiteY31" fmla="*/ 684803 h 684803"/>
                <a:gd name="connsiteX32" fmla="*/ 1024836 w 3332897"/>
                <a:gd name="connsiteY32" fmla="*/ 684803 h 684803"/>
                <a:gd name="connsiteX33" fmla="*/ 814471 w 3332897"/>
                <a:gd name="connsiteY33" fmla="*/ 684803 h 684803"/>
                <a:gd name="connsiteX34" fmla="*/ 667216 w 3332897"/>
                <a:gd name="connsiteY34" fmla="*/ 684803 h 684803"/>
                <a:gd name="connsiteX35" fmla="*/ 488406 w 3332897"/>
                <a:gd name="connsiteY35" fmla="*/ 684803 h 684803"/>
                <a:gd name="connsiteX36" fmla="*/ 278041 w 3332897"/>
                <a:gd name="connsiteY36" fmla="*/ 684803 h 684803"/>
                <a:gd name="connsiteX37" fmla="*/ 88714 w 3332897"/>
                <a:gd name="connsiteY37" fmla="*/ 684803 h 684803"/>
                <a:gd name="connsiteX38" fmla="*/ 0 w 3332897"/>
                <a:gd name="connsiteY38" fmla="*/ 606858 h 684803"/>
                <a:gd name="connsiteX39" fmla="*/ 0 w 3332897"/>
                <a:gd name="connsiteY39" fmla="*/ 430553 h 684803"/>
                <a:gd name="connsiteX40" fmla="*/ 0 w 3332897"/>
                <a:gd name="connsiteY40" fmla="*/ 270116 h 684803"/>
                <a:gd name="connsiteX41" fmla="*/ 0 w 3332897"/>
                <a:gd name="connsiteY41" fmla="*/ 77944 h 684803"/>
                <a:gd name="connsiteX0" fmla="*/ 0 w 3332897"/>
                <a:gd name="connsiteY0" fmla="*/ 77944 h 684803"/>
                <a:gd name="connsiteX1" fmla="*/ 88714 w 3332897"/>
                <a:gd name="connsiteY1" fmla="*/ 0 h 684803"/>
                <a:gd name="connsiteX2" fmla="*/ 330633 w 3332897"/>
                <a:gd name="connsiteY2" fmla="*/ 0 h 684803"/>
                <a:gd name="connsiteX3" fmla="*/ 509443 w 3332897"/>
                <a:gd name="connsiteY3" fmla="*/ 0 h 684803"/>
                <a:gd name="connsiteX4" fmla="*/ 625143 w 3332897"/>
                <a:gd name="connsiteY4" fmla="*/ 0 h 684803"/>
                <a:gd name="connsiteX5" fmla="*/ 803953 w 3332897"/>
                <a:gd name="connsiteY5" fmla="*/ 0 h 684803"/>
                <a:gd name="connsiteX6" fmla="*/ 919653 w 3332897"/>
                <a:gd name="connsiteY6" fmla="*/ 0 h 684803"/>
                <a:gd name="connsiteX7" fmla="*/ 1193127 w 3332897"/>
                <a:gd name="connsiteY7" fmla="*/ 0 h 684803"/>
                <a:gd name="connsiteX8" fmla="*/ 1340383 w 3332897"/>
                <a:gd name="connsiteY8" fmla="*/ 0 h 684803"/>
                <a:gd name="connsiteX9" fmla="*/ 1582302 w 3332897"/>
                <a:gd name="connsiteY9" fmla="*/ 0 h 684803"/>
                <a:gd name="connsiteX10" fmla="*/ 1729557 w 3332897"/>
                <a:gd name="connsiteY10" fmla="*/ 0 h 684803"/>
                <a:gd name="connsiteX11" fmla="*/ 2003031 w 3332897"/>
                <a:gd name="connsiteY11" fmla="*/ 0 h 684803"/>
                <a:gd name="connsiteX12" fmla="*/ 2150286 w 3332897"/>
                <a:gd name="connsiteY12" fmla="*/ 0 h 684803"/>
                <a:gd name="connsiteX13" fmla="*/ 2360651 w 3332897"/>
                <a:gd name="connsiteY13" fmla="*/ 0 h 684803"/>
                <a:gd name="connsiteX14" fmla="*/ 2634125 w 3332897"/>
                <a:gd name="connsiteY14" fmla="*/ 0 h 684803"/>
                <a:gd name="connsiteX15" fmla="*/ 2812935 w 3332897"/>
                <a:gd name="connsiteY15" fmla="*/ 0 h 684803"/>
                <a:gd name="connsiteX16" fmla="*/ 2991744 w 3332897"/>
                <a:gd name="connsiteY16" fmla="*/ 0 h 684803"/>
                <a:gd name="connsiteX17" fmla="*/ 3244182 w 3332897"/>
                <a:gd name="connsiteY17" fmla="*/ 0 h 684803"/>
                <a:gd name="connsiteX18" fmla="*/ 3332897 w 3332897"/>
                <a:gd name="connsiteY18" fmla="*/ 77944 h 684803"/>
                <a:gd name="connsiteX19" fmla="*/ 3332897 w 3332897"/>
                <a:gd name="connsiteY19" fmla="*/ 248959 h 684803"/>
                <a:gd name="connsiteX20" fmla="*/ 3332897 w 3332897"/>
                <a:gd name="connsiteY20" fmla="*/ 409397 h 684803"/>
                <a:gd name="connsiteX21" fmla="*/ 3332897 w 3332897"/>
                <a:gd name="connsiteY21" fmla="*/ 606858 h 684803"/>
                <a:gd name="connsiteX22" fmla="*/ 3244182 w 3332897"/>
                <a:gd name="connsiteY22" fmla="*/ 684803 h 684803"/>
                <a:gd name="connsiteX23" fmla="*/ 3033818 w 3332897"/>
                <a:gd name="connsiteY23" fmla="*/ 684803 h 684803"/>
                <a:gd name="connsiteX24" fmla="*/ 2886562 w 3332897"/>
                <a:gd name="connsiteY24" fmla="*/ 684803 h 684803"/>
                <a:gd name="connsiteX25" fmla="*/ 2707752 w 3332897"/>
                <a:gd name="connsiteY25" fmla="*/ 684803 h 684803"/>
                <a:gd name="connsiteX26" fmla="*/ 2465833 w 3332897"/>
                <a:gd name="connsiteY26" fmla="*/ 684803 h 684803"/>
                <a:gd name="connsiteX27" fmla="*/ 2318578 w 3332897"/>
                <a:gd name="connsiteY27" fmla="*/ 684803 h 684803"/>
                <a:gd name="connsiteX28" fmla="*/ 2202877 w 3332897"/>
                <a:gd name="connsiteY28" fmla="*/ 684803 h 684803"/>
                <a:gd name="connsiteX29" fmla="*/ 1992513 w 3332897"/>
                <a:gd name="connsiteY29" fmla="*/ 684803 h 684803"/>
                <a:gd name="connsiteX30" fmla="*/ 1876812 w 3332897"/>
                <a:gd name="connsiteY30" fmla="*/ 684803 h 684803"/>
                <a:gd name="connsiteX31" fmla="*/ 1698002 w 3332897"/>
                <a:gd name="connsiteY31" fmla="*/ 684803 h 684803"/>
                <a:gd name="connsiteX32" fmla="*/ 1550747 w 3332897"/>
                <a:gd name="connsiteY32" fmla="*/ 684803 h 684803"/>
                <a:gd name="connsiteX33" fmla="*/ 1340383 w 3332897"/>
                <a:gd name="connsiteY33" fmla="*/ 684803 h 684803"/>
                <a:gd name="connsiteX34" fmla="*/ 1193127 w 3332897"/>
                <a:gd name="connsiteY34" fmla="*/ 684803 h 684803"/>
                <a:gd name="connsiteX35" fmla="*/ 1077427 w 3332897"/>
                <a:gd name="connsiteY35" fmla="*/ 684803 h 684803"/>
                <a:gd name="connsiteX36" fmla="*/ 803953 w 3332897"/>
                <a:gd name="connsiteY36" fmla="*/ 684803 h 684803"/>
                <a:gd name="connsiteX37" fmla="*/ 530479 w 3332897"/>
                <a:gd name="connsiteY37" fmla="*/ 684803 h 684803"/>
                <a:gd name="connsiteX38" fmla="*/ 288560 w 3332897"/>
                <a:gd name="connsiteY38" fmla="*/ 684803 h 684803"/>
                <a:gd name="connsiteX39" fmla="*/ 88714 w 3332897"/>
                <a:gd name="connsiteY39" fmla="*/ 684803 h 684803"/>
                <a:gd name="connsiteX40" fmla="*/ 0 w 3332897"/>
                <a:gd name="connsiteY40" fmla="*/ 606858 h 684803"/>
                <a:gd name="connsiteX41" fmla="*/ 0 w 3332897"/>
                <a:gd name="connsiteY41" fmla="*/ 425264 h 684803"/>
                <a:gd name="connsiteX42" fmla="*/ 0 w 3332897"/>
                <a:gd name="connsiteY42" fmla="*/ 243670 h 684803"/>
                <a:gd name="connsiteX43" fmla="*/ 0 w 3332897"/>
                <a:gd name="connsiteY43" fmla="*/ 77944 h 684803"/>
                <a:gd name="connsiteX0" fmla="*/ 0 w 3332897"/>
                <a:gd name="connsiteY0" fmla="*/ 77944 h 684803"/>
                <a:gd name="connsiteX1" fmla="*/ 88714 w 3332897"/>
                <a:gd name="connsiteY1" fmla="*/ 0 h 684803"/>
                <a:gd name="connsiteX2" fmla="*/ 267524 w 3332897"/>
                <a:gd name="connsiteY2" fmla="*/ 0 h 684803"/>
                <a:gd name="connsiteX3" fmla="*/ 414779 w 3332897"/>
                <a:gd name="connsiteY3" fmla="*/ 0 h 684803"/>
                <a:gd name="connsiteX4" fmla="*/ 656698 w 3332897"/>
                <a:gd name="connsiteY4" fmla="*/ 0 h 684803"/>
                <a:gd name="connsiteX5" fmla="*/ 930172 w 3332897"/>
                <a:gd name="connsiteY5" fmla="*/ 0 h 684803"/>
                <a:gd name="connsiteX6" fmla="*/ 1140536 w 3332897"/>
                <a:gd name="connsiteY6" fmla="*/ 0 h 684803"/>
                <a:gd name="connsiteX7" fmla="*/ 1319346 w 3332897"/>
                <a:gd name="connsiteY7" fmla="*/ 0 h 684803"/>
                <a:gd name="connsiteX8" fmla="*/ 1498156 w 3332897"/>
                <a:gd name="connsiteY8" fmla="*/ 0 h 684803"/>
                <a:gd name="connsiteX9" fmla="*/ 1645412 w 3332897"/>
                <a:gd name="connsiteY9" fmla="*/ 0 h 684803"/>
                <a:gd name="connsiteX10" fmla="*/ 1792666 w 3332897"/>
                <a:gd name="connsiteY10" fmla="*/ 0 h 684803"/>
                <a:gd name="connsiteX11" fmla="*/ 1939922 w 3332897"/>
                <a:gd name="connsiteY11" fmla="*/ 0 h 684803"/>
                <a:gd name="connsiteX12" fmla="*/ 2087177 w 3332897"/>
                <a:gd name="connsiteY12" fmla="*/ 0 h 684803"/>
                <a:gd name="connsiteX13" fmla="*/ 2360651 w 3332897"/>
                <a:gd name="connsiteY13" fmla="*/ 0 h 684803"/>
                <a:gd name="connsiteX14" fmla="*/ 2571015 w 3332897"/>
                <a:gd name="connsiteY14" fmla="*/ 0 h 684803"/>
                <a:gd name="connsiteX15" fmla="*/ 2844489 w 3332897"/>
                <a:gd name="connsiteY15" fmla="*/ 0 h 684803"/>
                <a:gd name="connsiteX16" fmla="*/ 3244182 w 3332897"/>
                <a:gd name="connsiteY16" fmla="*/ 0 h 684803"/>
                <a:gd name="connsiteX17" fmla="*/ 3332897 w 3332897"/>
                <a:gd name="connsiteY17" fmla="*/ 77944 h 684803"/>
                <a:gd name="connsiteX18" fmla="*/ 3332897 w 3332897"/>
                <a:gd name="connsiteY18" fmla="*/ 243670 h 684803"/>
                <a:gd name="connsiteX19" fmla="*/ 3332897 w 3332897"/>
                <a:gd name="connsiteY19" fmla="*/ 414686 h 684803"/>
                <a:gd name="connsiteX20" fmla="*/ 3332897 w 3332897"/>
                <a:gd name="connsiteY20" fmla="*/ 606858 h 684803"/>
                <a:gd name="connsiteX21" fmla="*/ 3244182 w 3332897"/>
                <a:gd name="connsiteY21" fmla="*/ 684803 h 684803"/>
                <a:gd name="connsiteX22" fmla="*/ 3065372 w 3332897"/>
                <a:gd name="connsiteY22" fmla="*/ 684803 h 684803"/>
                <a:gd name="connsiteX23" fmla="*/ 2918117 w 3332897"/>
                <a:gd name="connsiteY23" fmla="*/ 684803 h 684803"/>
                <a:gd name="connsiteX24" fmla="*/ 2676198 w 3332897"/>
                <a:gd name="connsiteY24" fmla="*/ 684803 h 684803"/>
                <a:gd name="connsiteX25" fmla="*/ 2497388 w 3332897"/>
                <a:gd name="connsiteY25" fmla="*/ 684803 h 684803"/>
                <a:gd name="connsiteX26" fmla="*/ 2318578 w 3332897"/>
                <a:gd name="connsiteY26" fmla="*/ 684803 h 684803"/>
                <a:gd name="connsiteX27" fmla="*/ 2076659 w 3332897"/>
                <a:gd name="connsiteY27" fmla="*/ 684803 h 684803"/>
                <a:gd name="connsiteX28" fmla="*/ 1803185 w 3332897"/>
                <a:gd name="connsiteY28" fmla="*/ 684803 h 684803"/>
                <a:gd name="connsiteX29" fmla="*/ 1529711 w 3332897"/>
                <a:gd name="connsiteY29" fmla="*/ 684803 h 684803"/>
                <a:gd name="connsiteX30" fmla="*/ 1319346 w 3332897"/>
                <a:gd name="connsiteY30" fmla="*/ 684803 h 684803"/>
                <a:gd name="connsiteX31" fmla="*/ 1172091 w 3332897"/>
                <a:gd name="connsiteY31" fmla="*/ 684803 h 684803"/>
                <a:gd name="connsiteX32" fmla="*/ 1024836 w 3332897"/>
                <a:gd name="connsiteY32" fmla="*/ 684803 h 684803"/>
                <a:gd name="connsiteX33" fmla="*/ 814471 w 3332897"/>
                <a:gd name="connsiteY33" fmla="*/ 684803 h 684803"/>
                <a:gd name="connsiteX34" fmla="*/ 667216 w 3332897"/>
                <a:gd name="connsiteY34" fmla="*/ 684803 h 684803"/>
                <a:gd name="connsiteX35" fmla="*/ 488406 w 3332897"/>
                <a:gd name="connsiteY35" fmla="*/ 684803 h 684803"/>
                <a:gd name="connsiteX36" fmla="*/ 278041 w 3332897"/>
                <a:gd name="connsiteY36" fmla="*/ 684803 h 684803"/>
                <a:gd name="connsiteX37" fmla="*/ 88714 w 3332897"/>
                <a:gd name="connsiteY37" fmla="*/ 684803 h 684803"/>
                <a:gd name="connsiteX38" fmla="*/ 0 w 3332897"/>
                <a:gd name="connsiteY38" fmla="*/ 606858 h 684803"/>
                <a:gd name="connsiteX39" fmla="*/ 0 w 3332897"/>
                <a:gd name="connsiteY39" fmla="*/ 430553 h 684803"/>
                <a:gd name="connsiteX40" fmla="*/ 0 w 3332897"/>
                <a:gd name="connsiteY40" fmla="*/ 270116 h 684803"/>
                <a:gd name="connsiteX41" fmla="*/ 0 w 3332897"/>
                <a:gd name="connsiteY41" fmla="*/ 77944 h 684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332897" h="684803" fill="none" extrusionOk="0">
                  <a:moveTo>
                    <a:pt x="0" y="77944"/>
                  </a:moveTo>
                  <a:cubicBezTo>
                    <a:pt x="-4735" y="20959"/>
                    <a:pt x="25194" y="3478"/>
                    <a:pt x="88714" y="0"/>
                  </a:cubicBezTo>
                  <a:cubicBezTo>
                    <a:pt x="152004" y="-7395"/>
                    <a:pt x="178782" y="23970"/>
                    <a:pt x="267524" y="0"/>
                  </a:cubicBezTo>
                  <a:cubicBezTo>
                    <a:pt x="352175" y="-4059"/>
                    <a:pt x="364897" y="-4259"/>
                    <a:pt x="414779" y="0"/>
                  </a:cubicBezTo>
                  <a:cubicBezTo>
                    <a:pt x="446170" y="8828"/>
                    <a:pt x="579879" y="-223"/>
                    <a:pt x="656698" y="0"/>
                  </a:cubicBezTo>
                  <a:cubicBezTo>
                    <a:pt x="709221" y="-40298"/>
                    <a:pt x="789247" y="27069"/>
                    <a:pt x="930172" y="0"/>
                  </a:cubicBezTo>
                  <a:cubicBezTo>
                    <a:pt x="1066494" y="-10541"/>
                    <a:pt x="1084530" y="-20606"/>
                    <a:pt x="1140536" y="0"/>
                  </a:cubicBezTo>
                  <a:cubicBezTo>
                    <a:pt x="1195512" y="17211"/>
                    <a:pt x="1238150" y="-15884"/>
                    <a:pt x="1319346" y="0"/>
                  </a:cubicBezTo>
                  <a:cubicBezTo>
                    <a:pt x="1405287" y="-4438"/>
                    <a:pt x="1415782" y="2744"/>
                    <a:pt x="1498156" y="0"/>
                  </a:cubicBezTo>
                  <a:cubicBezTo>
                    <a:pt x="1586626" y="-6215"/>
                    <a:pt x="1595347" y="9644"/>
                    <a:pt x="1645412" y="0"/>
                  </a:cubicBezTo>
                  <a:cubicBezTo>
                    <a:pt x="1701433" y="-10690"/>
                    <a:pt x="1749792" y="4113"/>
                    <a:pt x="1792666" y="0"/>
                  </a:cubicBezTo>
                  <a:cubicBezTo>
                    <a:pt x="1830860" y="-6690"/>
                    <a:pt x="1894908" y="18770"/>
                    <a:pt x="1939922" y="0"/>
                  </a:cubicBezTo>
                  <a:cubicBezTo>
                    <a:pt x="1989360" y="12451"/>
                    <a:pt x="2046932" y="-20018"/>
                    <a:pt x="2087177" y="0"/>
                  </a:cubicBezTo>
                  <a:cubicBezTo>
                    <a:pt x="2126786" y="54191"/>
                    <a:pt x="2271426" y="-5214"/>
                    <a:pt x="2360651" y="0"/>
                  </a:cubicBezTo>
                  <a:cubicBezTo>
                    <a:pt x="2433820" y="10009"/>
                    <a:pt x="2499963" y="20585"/>
                    <a:pt x="2571015" y="0"/>
                  </a:cubicBezTo>
                  <a:cubicBezTo>
                    <a:pt x="2624430" y="-11974"/>
                    <a:pt x="2744800" y="-35415"/>
                    <a:pt x="2844489" y="0"/>
                  </a:cubicBezTo>
                  <a:cubicBezTo>
                    <a:pt x="2963104" y="-65055"/>
                    <a:pt x="3080130" y="-67542"/>
                    <a:pt x="3244182" y="0"/>
                  </a:cubicBezTo>
                  <a:cubicBezTo>
                    <a:pt x="3285738" y="583"/>
                    <a:pt x="3339753" y="32517"/>
                    <a:pt x="3332897" y="77944"/>
                  </a:cubicBezTo>
                  <a:cubicBezTo>
                    <a:pt x="3329127" y="109809"/>
                    <a:pt x="3338126" y="179753"/>
                    <a:pt x="3332897" y="243670"/>
                  </a:cubicBezTo>
                  <a:cubicBezTo>
                    <a:pt x="3346579" y="297085"/>
                    <a:pt x="3332793" y="339049"/>
                    <a:pt x="3332897" y="414686"/>
                  </a:cubicBezTo>
                  <a:cubicBezTo>
                    <a:pt x="3350101" y="485397"/>
                    <a:pt x="3327576" y="540320"/>
                    <a:pt x="3332897" y="606858"/>
                  </a:cubicBezTo>
                  <a:cubicBezTo>
                    <a:pt x="3342045" y="643827"/>
                    <a:pt x="3298563" y="684348"/>
                    <a:pt x="3244182" y="684803"/>
                  </a:cubicBezTo>
                  <a:cubicBezTo>
                    <a:pt x="3200851" y="668749"/>
                    <a:pt x="3107576" y="684411"/>
                    <a:pt x="3065372" y="684803"/>
                  </a:cubicBezTo>
                  <a:cubicBezTo>
                    <a:pt x="3012440" y="693802"/>
                    <a:pt x="2959652" y="662097"/>
                    <a:pt x="2918117" y="684803"/>
                  </a:cubicBezTo>
                  <a:cubicBezTo>
                    <a:pt x="2911801" y="673932"/>
                    <a:pt x="2763210" y="665109"/>
                    <a:pt x="2676198" y="684803"/>
                  </a:cubicBezTo>
                  <a:cubicBezTo>
                    <a:pt x="2575343" y="692807"/>
                    <a:pt x="2566367" y="690324"/>
                    <a:pt x="2497388" y="684803"/>
                  </a:cubicBezTo>
                  <a:cubicBezTo>
                    <a:pt x="2423325" y="676132"/>
                    <a:pt x="2401924" y="668138"/>
                    <a:pt x="2318578" y="684803"/>
                  </a:cubicBezTo>
                  <a:cubicBezTo>
                    <a:pt x="2243027" y="697737"/>
                    <a:pt x="2133873" y="721182"/>
                    <a:pt x="2076659" y="684803"/>
                  </a:cubicBezTo>
                  <a:cubicBezTo>
                    <a:pt x="1991967" y="659212"/>
                    <a:pt x="1921424" y="672175"/>
                    <a:pt x="1803185" y="684803"/>
                  </a:cubicBezTo>
                  <a:cubicBezTo>
                    <a:pt x="1669052" y="665438"/>
                    <a:pt x="1651550" y="699978"/>
                    <a:pt x="1529711" y="684803"/>
                  </a:cubicBezTo>
                  <a:cubicBezTo>
                    <a:pt x="1404468" y="689960"/>
                    <a:pt x="1361450" y="673666"/>
                    <a:pt x="1319346" y="684803"/>
                  </a:cubicBezTo>
                  <a:cubicBezTo>
                    <a:pt x="1245784" y="697355"/>
                    <a:pt x="1224578" y="658528"/>
                    <a:pt x="1172091" y="684803"/>
                  </a:cubicBezTo>
                  <a:cubicBezTo>
                    <a:pt x="1127150" y="689792"/>
                    <a:pt x="1075753" y="691540"/>
                    <a:pt x="1024836" y="684803"/>
                  </a:cubicBezTo>
                  <a:cubicBezTo>
                    <a:pt x="970806" y="651630"/>
                    <a:pt x="928701" y="675633"/>
                    <a:pt x="814471" y="684803"/>
                  </a:cubicBezTo>
                  <a:cubicBezTo>
                    <a:pt x="715974" y="683280"/>
                    <a:pt x="711319" y="678323"/>
                    <a:pt x="667216" y="684803"/>
                  </a:cubicBezTo>
                  <a:cubicBezTo>
                    <a:pt x="625482" y="680579"/>
                    <a:pt x="535068" y="667942"/>
                    <a:pt x="488406" y="684803"/>
                  </a:cubicBezTo>
                  <a:cubicBezTo>
                    <a:pt x="428725" y="710066"/>
                    <a:pt x="347479" y="719069"/>
                    <a:pt x="278041" y="684803"/>
                  </a:cubicBezTo>
                  <a:cubicBezTo>
                    <a:pt x="226862" y="642565"/>
                    <a:pt x="136367" y="671130"/>
                    <a:pt x="88714" y="684803"/>
                  </a:cubicBezTo>
                  <a:cubicBezTo>
                    <a:pt x="52543" y="704796"/>
                    <a:pt x="-4738" y="652183"/>
                    <a:pt x="0" y="606858"/>
                  </a:cubicBezTo>
                  <a:cubicBezTo>
                    <a:pt x="8675" y="556080"/>
                    <a:pt x="895" y="524148"/>
                    <a:pt x="0" y="430553"/>
                  </a:cubicBezTo>
                  <a:cubicBezTo>
                    <a:pt x="1559" y="345547"/>
                    <a:pt x="827" y="341201"/>
                    <a:pt x="0" y="270116"/>
                  </a:cubicBezTo>
                  <a:cubicBezTo>
                    <a:pt x="5915" y="188783"/>
                    <a:pt x="566" y="137318"/>
                    <a:pt x="0" y="77944"/>
                  </a:cubicBezTo>
                  <a:close/>
                </a:path>
                <a:path w="3332897" h="684803" stroke="0" extrusionOk="0">
                  <a:moveTo>
                    <a:pt x="0" y="77944"/>
                  </a:moveTo>
                  <a:cubicBezTo>
                    <a:pt x="4879" y="35734"/>
                    <a:pt x="47136" y="-13895"/>
                    <a:pt x="88714" y="0"/>
                  </a:cubicBezTo>
                  <a:cubicBezTo>
                    <a:pt x="211273" y="4755"/>
                    <a:pt x="242511" y="20728"/>
                    <a:pt x="330633" y="0"/>
                  </a:cubicBezTo>
                  <a:cubicBezTo>
                    <a:pt x="422454" y="-3026"/>
                    <a:pt x="473171" y="-18061"/>
                    <a:pt x="509443" y="0"/>
                  </a:cubicBezTo>
                  <a:cubicBezTo>
                    <a:pt x="561182" y="-3984"/>
                    <a:pt x="606912" y="1944"/>
                    <a:pt x="625143" y="0"/>
                  </a:cubicBezTo>
                  <a:cubicBezTo>
                    <a:pt x="632021" y="9980"/>
                    <a:pt x="737331" y="-3940"/>
                    <a:pt x="803953" y="0"/>
                  </a:cubicBezTo>
                  <a:cubicBezTo>
                    <a:pt x="864799" y="6852"/>
                    <a:pt x="882898" y="-11190"/>
                    <a:pt x="919653" y="0"/>
                  </a:cubicBezTo>
                  <a:cubicBezTo>
                    <a:pt x="946026" y="-31872"/>
                    <a:pt x="1114509" y="1370"/>
                    <a:pt x="1193127" y="0"/>
                  </a:cubicBezTo>
                  <a:cubicBezTo>
                    <a:pt x="1260102" y="10706"/>
                    <a:pt x="1276675" y="5987"/>
                    <a:pt x="1340383" y="0"/>
                  </a:cubicBezTo>
                  <a:cubicBezTo>
                    <a:pt x="1389575" y="13036"/>
                    <a:pt x="1463887" y="-29630"/>
                    <a:pt x="1582302" y="0"/>
                  </a:cubicBezTo>
                  <a:cubicBezTo>
                    <a:pt x="1691355" y="-7130"/>
                    <a:pt x="1696614" y="-4710"/>
                    <a:pt x="1729557" y="0"/>
                  </a:cubicBezTo>
                  <a:cubicBezTo>
                    <a:pt x="1733936" y="-5125"/>
                    <a:pt x="1923636" y="6563"/>
                    <a:pt x="2003031" y="0"/>
                  </a:cubicBezTo>
                  <a:cubicBezTo>
                    <a:pt x="2087330" y="-11778"/>
                    <a:pt x="2079373" y="2749"/>
                    <a:pt x="2150286" y="0"/>
                  </a:cubicBezTo>
                  <a:cubicBezTo>
                    <a:pt x="2205294" y="-6093"/>
                    <a:pt x="2329627" y="24110"/>
                    <a:pt x="2360651" y="0"/>
                  </a:cubicBezTo>
                  <a:cubicBezTo>
                    <a:pt x="2400943" y="-22496"/>
                    <a:pt x="2579294" y="-31311"/>
                    <a:pt x="2634125" y="0"/>
                  </a:cubicBezTo>
                  <a:cubicBezTo>
                    <a:pt x="2701202" y="20031"/>
                    <a:pt x="2733312" y="-1595"/>
                    <a:pt x="2812935" y="0"/>
                  </a:cubicBezTo>
                  <a:cubicBezTo>
                    <a:pt x="2901145" y="19573"/>
                    <a:pt x="2909858" y="-3106"/>
                    <a:pt x="2991744" y="0"/>
                  </a:cubicBezTo>
                  <a:cubicBezTo>
                    <a:pt x="3063410" y="25542"/>
                    <a:pt x="3171227" y="-21401"/>
                    <a:pt x="3244182" y="0"/>
                  </a:cubicBezTo>
                  <a:cubicBezTo>
                    <a:pt x="3301655" y="-13715"/>
                    <a:pt x="3333179" y="35510"/>
                    <a:pt x="3332897" y="77944"/>
                  </a:cubicBezTo>
                  <a:cubicBezTo>
                    <a:pt x="3320355" y="142516"/>
                    <a:pt x="3322288" y="167886"/>
                    <a:pt x="3332897" y="248959"/>
                  </a:cubicBezTo>
                  <a:cubicBezTo>
                    <a:pt x="3337466" y="322228"/>
                    <a:pt x="3338394" y="335679"/>
                    <a:pt x="3332897" y="409397"/>
                  </a:cubicBezTo>
                  <a:cubicBezTo>
                    <a:pt x="3318017" y="482518"/>
                    <a:pt x="3332397" y="503597"/>
                    <a:pt x="3332897" y="606858"/>
                  </a:cubicBezTo>
                  <a:cubicBezTo>
                    <a:pt x="3340978" y="667939"/>
                    <a:pt x="3298673" y="692902"/>
                    <a:pt x="3244182" y="684803"/>
                  </a:cubicBezTo>
                  <a:cubicBezTo>
                    <a:pt x="3161951" y="682859"/>
                    <a:pt x="3113180" y="655247"/>
                    <a:pt x="3033818" y="684803"/>
                  </a:cubicBezTo>
                  <a:cubicBezTo>
                    <a:pt x="2948592" y="677241"/>
                    <a:pt x="2934535" y="688951"/>
                    <a:pt x="2886562" y="684803"/>
                  </a:cubicBezTo>
                  <a:cubicBezTo>
                    <a:pt x="2866315" y="709472"/>
                    <a:pt x="2777484" y="695937"/>
                    <a:pt x="2707752" y="684803"/>
                  </a:cubicBezTo>
                  <a:cubicBezTo>
                    <a:pt x="2630455" y="674127"/>
                    <a:pt x="2535589" y="704912"/>
                    <a:pt x="2465833" y="684803"/>
                  </a:cubicBezTo>
                  <a:cubicBezTo>
                    <a:pt x="2409937" y="690712"/>
                    <a:pt x="2385541" y="685349"/>
                    <a:pt x="2318578" y="684803"/>
                  </a:cubicBezTo>
                  <a:cubicBezTo>
                    <a:pt x="2264320" y="678895"/>
                    <a:pt x="2226664" y="690193"/>
                    <a:pt x="2202877" y="684803"/>
                  </a:cubicBezTo>
                  <a:cubicBezTo>
                    <a:pt x="2163105" y="669761"/>
                    <a:pt x="2050181" y="696512"/>
                    <a:pt x="1992513" y="684803"/>
                  </a:cubicBezTo>
                  <a:cubicBezTo>
                    <a:pt x="1939647" y="685251"/>
                    <a:pt x="1925614" y="673512"/>
                    <a:pt x="1876812" y="684803"/>
                  </a:cubicBezTo>
                  <a:cubicBezTo>
                    <a:pt x="1837569" y="689920"/>
                    <a:pt x="1755124" y="689016"/>
                    <a:pt x="1698002" y="684803"/>
                  </a:cubicBezTo>
                  <a:cubicBezTo>
                    <a:pt x="1654817" y="689290"/>
                    <a:pt x="1602667" y="673658"/>
                    <a:pt x="1550747" y="684803"/>
                  </a:cubicBezTo>
                  <a:cubicBezTo>
                    <a:pt x="1516577" y="700800"/>
                    <a:pt x="1381023" y="704676"/>
                    <a:pt x="1340383" y="684803"/>
                  </a:cubicBezTo>
                  <a:cubicBezTo>
                    <a:pt x="1309321" y="696261"/>
                    <a:pt x="1244309" y="670841"/>
                    <a:pt x="1193127" y="684803"/>
                  </a:cubicBezTo>
                  <a:cubicBezTo>
                    <a:pt x="1142875" y="692945"/>
                    <a:pt x="1126772" y="690686"/>
                    <a:pt x="1077427" y="684803"/>
                  </a:cubicBezTo>
                  <a:cubicBezTo>
                    <a:pt x="1030547" y="657616"/>
                    <a:pt x="917476" y="666886"/>
                    <a:pt x="803953" y="684803"/>
                  </a:cubicBezTo>
                  <a:cubicBezTo>
                    <a:pt x="671961" y="729112"/>
                    <a:pt x="625717" y="667436"/>
                    <a:pt x="530479" y="684803"/>
                  </a:cubicBezTo>
                  <a:cubicBezTo>
                    <a:pt x="442694" y="685819"/>
                    <a:pt x="347323" y="681590"/>
                    <a:pt x="288560" y="684803"/>
                  </a:cubicBezTo>
                  <a:cubicBezTo>
                    <a:pt x="242241" y="683736"/>
                    <a:pt x="125081" y="694887"/>
                    <a:pt x="88714" y="684803"/>
                  </a:cubicBezTo>
                  <a:cubicBezTo>
                    <a:pt x="41652" y="680235"/>
                    <a:pt x="-7350" y="630994"/>
                    <a:pt x="0" y="606858"/>
                  </a:cubicBezTo>
                  <a:cubicBezTo>
                    <a:pt x="2566" y="538580"/>
                    <a:pt x="-2831" y="514693"/>
                    <a:pt x="0" y="425264"/>
                  </a:cubicBezTo>
                  <a:cubicBezTo>
                    <a:pt x="1498" y="349513"/>
                    <a:pt x="9663" y="295850"/>
                    <a:pt x="0" y="243670"/>
                  </a:cubicBezTo>
                  <a:cubicBezTo>
                    <a:pt x="-14944" y="183325"/>
                    <a:pt x="-4080" y="138689"/>
                    <a:pt x="0" y="77944"/>
                  </a:cubicBezTo>
                  <a:close/>
                </a:path>
                <a:path w="3332897" h="684803" fill="none" stroke="0" extrusionOk="0">
                  <a:moveTo>
                    <a:pt x="0" y="77944"/>
                  </a:moveTo>
                  <a:cubicBezTo>
                    <a:pt x="-3781" y="22969"/>
                    <a:pt x="39960" y="-9179"/>
                    <a:pt x="88714" y="0"/>
                  </a:cubicBezTo>
                  <a:cubicBezTo>
                    <a:pt x="152300" y="12685"/>
                    <a:pt x="191779" y="4736"/>
                    <a:pt x="267524" y="0"/>
                  </a:cubicBezTo>
                  <a:cubicBezTo>
                    <a:pt x="353596" y="-6784"/>
                    <a:pt x="365047" y="746"/>
                    <a:pt x="414779" y="0"/>
                  </a:cubicBezTo>
                  <a:cubicBezTo>
                    <a:pt x="471647" y="-9881"/>
                    <a:pt x="587049" y="22186"/>
                    <a:pt x="656698" y="0"/>
                  </a:cubicBezTo>
                  <a:cubicBezTo>
                    <a:pt x="717520" y="7701"/>
                    <a:pt x="807253" y="6023"/>
                    <a:pt x="930172" y="0"/>
                  </a:cubicBezTo>
                  <a:cubicBezTo>
                    <a:pt x="1068393" y="-10188"/>
                    <a:pt x="1088886" y="-14313"/>
                    <a:pt x="1140536" y="0"/>
                  </a:cubicBezTo>
                  <a:cubicBezTo>
                    <a:pt x="1198634" y="14855"/>
                    <a:pt x="1235482" y="19442"/>
                    <a:pt x="1319346" y="0"/>
                  </a:cubicBezTo>
                  <a:cubicBezTo>
                    <a:pt x="1403897" y="1144"/>
                    <a:pt x="1419766" y="8110"/>
                    <a:pt x="1498156" y="0"/>
                  </a:cubicBezTo>
                  <a:cubicBezTo>
                    <a:pt x="1532160" y="6097"/>
                    <a:pt x="1592455" y="5214"/>
                    <a:pt x="1645412" y="0"/>
                  </a:cubicBezTo>
                  <a:cubicBezTo>
                    <a:pt x="1695702" y="-6739"/>
                    <a:pt x="1760752" y="1282"/>
                    <a:pt x="1792666" y="0"/>
                  </a:cubicBezTo>
                  <a:cubicBezTo>
                    <a:pt x="1822993" y="16310"/>
                    <a:pt x="1898316" y="8506"/>
                    <a:pt x="1939922" y="0"/>
                  </a:cubicBezTo>
                  <a:cubicBezTo>
                    <a:pt x="1994268" y="5213"/>
                    <a:pt x="2028462" y="-27564"/>
                    <a:pt x="2087177" y="0"/>
                  </a:cubicBezTo>
                  <a:cubicBezTo>
                    <a:pt x="2125287" y="37679"/>
                    <a:pt x="2292849" y="14583"/>
                    <a:pt x="2360651" y="0"/>
                  </a:cubicBezTo>
                  <a:cubicBezTo>
                    <a:pt x="2425817" y="-1382"/>
                    <a:pt x="2508742" y="-3747"/>
                    <a:pt x="2571015" y="0"/>
                  </a:cubicBezTo>
                  <a:cubicBezTo>
                    <a:pt x="2674453" y="-9394"/>
                    <a:pt x="2753899" y="-20513"/>
                    <a:pt x="2844489" y="0"/>
                  </a:cubicBezTo>
                  <a:cubicBezTo>
                    <a:pt x="2993739" y="47464"/>
                    <a:pt x="3073237" y="48084"/>
                    <a:pt x="3244182" y="0"/>
                  </a:cubicBezTo>
                  <a:cubicBezTo>
                    <a:pt x="3298042" y="-12684"/>
                    <a:pt x="3338477" y="24377"/>
                    <a:pt x="3332897" y="77944"/>
                  </a:cubicBezTo>
                  <a:cubicBezTo>
                    <a:pt x="3355055" y="109952"/>
                    <a:pt x="3337047" y="188056"/>
                    <a:pt x="3332897" y="243670"/>
                  </a:cubicBezTo>
                  <a:cubicBezTo>
                    <a:pt x="3336568" y="305047"/>
                    <a:pt x="3322894" y="346039"/>
                    <a:pt x="3332897" y="414686"/>
                  </a:cubicBezTo>
                  <a:cubicBezTo>
                    <a:pt x="3341405" y="474360"/>
                    <a:pt x="3334512" y="564717"/>
                    <a:pt x="3332897" y="606858"/>
                  </a:cubicBezTo>
                  <a:cubicBezTo>
                    <a:pt x="3329254" y="672148"/>
                    <a:pt x="3295365" y="681118"/>
                    <a:pt x="3244182" y="684803"/>
                  </a:cubicBezTo>
                  <a:cubicBezTo>
                    <a:pt x="3174382" y="700000"/>
                    <a:pt x="3124414" y="696436"/>
                    <a:pt x="3065372" y="684803"/>
                  </a:cubicBezTo>
                  <a:cubicBezTo>
                    <a:pt x="3010953" y="686916"/>
                    <a:pt x="2946737" y="693031"/>
                    <a:pt x="2918117" y="684803"/>
                  </a:cubicBezTo>
                  <a:cubicBezTo>
                    <a:pt x="2897014" y="682667"/>
                    <a:pt x="2752916" y="665288"/>
                    <a:pt x="2676198" y="684803"/>
                  </a:cubicBezTo>
                  <a:cubicBezTo>
                    <a:pt x="2581542" y="687737"/>
                    <a:pt x="2561992" y="683512"/>
                    <a:pt x="2497388" y="684803"/>
                  </a:cubicBezTo>
                  <a:cubicBezTo>
                    <a:pt x="2434596" y="683388"/>
                    <a:pt x="2399238" y="677010"/>
                    <a:pt x="2318578" y="684803"/>
                  </a:cubicBezTo>
                  <a:cubicBezTo>
                    <a:pt x="2227131" y="685794"/>
                    <a:pt x="2153256" y="657846"/>
                    <a:pt x="2076659" y="684803"/>
                  </a:cubicBezTo>
                  <a:cubicBezTo>
                    <a:pt x="2007062" y="647669"/>
                    <a:pt x="1945421" y="670093"/>
                    <a:pt x="1803185" y="684803"/>
                  </a:cubicBezTo>
                  <a:cubicBezTo>
                    <a:pt x="1689263" y="694804"/>
                    <a:pt x="1642779" y="663526"/>
                    <a:pt x="1529711" y="684803"/>
                  </a:cubicBezTo>
                  <a:cubicBezTo>
                    <a:pt x="1417671" y="702750"/>
                    <a:pt x="1381426" y="671887"/>
                    <a:pt x="1319346" y="684803"/>
                  </a:cubicBezTo>
                  <a:cubicBezTo>
                    <a:pt x="1255389" y="686301"/>
                    <a:pt x="1221678" y="674664"/>
                    <a:pt x="1172091" y="684803"/>
                  </a:cubicBezTo>
                  <a:cubicBezTo>
                    <a:pt x="1119047" y="680531"/>
                    <a:pt x="1085736" y="692847"/>
                    <a:pt x="1024836" y="684803"/>
                  </a:cubicBezTo>
                  <a:cubicBezTo>
                    <a:pt x="969733" y="674068"/>
                    <a:pt x="918553" y="678257"/>
                    <a:pt x="814471" y="684803"/>
                  </a:cubicBezTo>
                  <a:cubicBezTo>
                    <a:pt x="717864" y="685246"/>
                    <a:pt x="713319" y="680326"/>
                    <a:pt x="667216" y="684803"/>
                  </a:cubicBezTo>
                  <a:cubicBezTo>
                    <a:pt x="616222" y="671881"/>
                    <a:pt x="523775" y="700214"/>
                    <a:pt x="488406" y="684803"/>
                  </a:cubicBezTo>
                  <a:cubicBezTo>
                    <a:pt x="459692" y="694889"/>
                    <a:pt x="322924" y="708391"/>
                    <a:pt x="278041" y="684803"/>
                  </a:cubicBezTo>
                  <a:cubicBezTo>
                    <a:pt x="220056" y="674375"/>
                    <a:pt x="160286" y="662226"/>
                    <a:pt x="88714" y="684803"/>
                  </a:cubicBezTo>
                  <a:cubicBezTo>
                    <a:pt x="41105" y="696497"/>
                    <a:pt x="-3111" y="668742"/>
                    <a:pt x="0" y="606858"/>
                  </a:cubicBezTo>
                  <a:cubicBezTo>
                    <a:pt x="4052" y="542256"/>
                    <a:pt x="-9164" y="514699"/>
                    <a:pt x="0" y="430553"/>
                  </a:cubicBezTo>
                  <a:cubicBezTo>
                    <a:pt x="1184" y="345686"/>
                    <a:pt x="1242" y="342690"/>
                    <a:pt x="0" y="270116"/>
                  </a:cubicBezTo>
                  <a:cubicBezTo>
                    <a:pt x="-5491" y="189799"/>
                    <a:pt x="8959" y="128588"/>
                    <a:pt x="0" y="77944"/>
                  </a:cubicBezTo>
                  <a:close/>
                </a:path>
                <a:path w="3332897" h="684803" fill="none" stroke="0" extrusionOk="0">
                  <a:moveTo>
                    <a:pt x="0" y="77944"/>
                  </a:moveTo>
                  <a:cubicBezTo>
                    <a:pt x="3399" y="29277"/>
                    <a:pt x="31570" y="2134"/>
                    <a:pt x="88714" y="0"/>
                  </a:cubicBezTo>
                  <a:cubicBezTo>
                    <a:pt x="155740" y="60"/>
                    <a:pt x="183438" y="18678"/>
                    <a:pt x="267524" y="0"/>
                  </a:cubicBezTo>
                  <a:cubicBezTo>
                    <a:pt x="352788" y="-4018"/>
                    <a:pt x="366029" y="-3941"/>
                    <a:pt x="414779" y="0"/>
                  </a:cubicBezTo>
                  <a:cubicBezTo>
                    <a:pt x="455013" y="3350"/>
                    <a:pt x="578357" y="14484"/>
                    <a:pt x="656698" y="0"/>
                  </a:cubicBezTo>
                  <a:cubicBezTo>
                    <a:pt x="717190" y="-22316"/>
                    <a:pt x="793713" y="42385"/>
                    <a:pt x="930172" y="0"/>
                  </a:cubicBezTo>
                  <a:cubicBezTo>
                    <a:pt x="1063298" y="-7944"/>
                    <a:pt x="1089816" y="-18087"/>
                    <a:pt x="1140536" y="0"/>
                  </a:cubicBezTo>
                  <a:cubicBezTo>
                    <a:pt x="1198346" y="19042"/>
                    <a:pt x="1237626" y="-6716"/>
                    <a:pt x="1319346" y="0"/>
                  </a:cubicBezTo>
                  <a:cubicBezTo>
                    <a:pt x="1407390" y="-3950"/>
                    <a:pt x="1417025" y="5459"/>
                    <a:pt x="1498156" y="0"/>
                  </a:cubicBezTo>
                  <a:cubicBezTo>
                    <a:pt x="1584099" y="-4377"/>
                    <a:pt x="1598953" y="7417"/>
                    <a:pt x="1645412" y="0"/>
                  </a:cubicBezTo>
                  <a:cubicBezTo>
                    <a:pt x="1698905" y="-8134"/>
                    <a:pt x="1749702" y="1350"/>
                    <a:pt x="1792666" y="0"/>
                  </a:cubicBezTo>
                  <a:cubicBezTo>
                    <a:pt x="1827499" y="-2121"/>
                    <a:pt x="1897995" y="18232"/>
                    <a:pt x="1939922" y="0"/>
                  </a:cubicBezTo>
                  <a:cubicBezTo>
                    <a:pt x="1989446" y="9746"/>
                    <a:pt x="2040804" y="-21644"/>
                    <a:pt x="2087177" y="0"/>
                  </a:cubicBezTo>
                  <a:cubicBezTo>
                    <a:pt x="2119453" y="48953"/>
                    <a:pt x="2286888" y="-357"/>
                    <a:pt x="2360651" y="0"/>
                  </a:cubicBezTo>
                  <a:cubicBezTo>
                    <a:pt x="2420924" y="9193"/>
                    <a:pt x="2512025" y="14255"/>
                    <a:pt x="2571015" y="0"/>
                  </a:cubicBezTo>
                  <a:cubicBezTo>
                    <a:pt x="2652225" y="-3116"/>
                    <a:pt x="2764520" y="-31889"/>
                    <a:pt x="2844489" y="0"/>
                  </a:cubicBezTo>
                  <a:cubicBezTo>
                    <a:pt x="2971301" y="-21102"/>
                    <a:pt x="3074801" y="-34732"/>
                    <a:pt x="3244182" y="0"/>
                  </a:cubicBezTo>
                  <a:cubicBezTo>
                    <a:pt x="3288733" y="-5083"/>
                    <a:pt x="3336714" y="21581"/>
                    <a:pt x="3332897" y="77944"/>
                  </a:cubicBezTo>
                  <a:cubicBezTo>
                    <a:pt x="3345302" y="100488"/>
                    <a:pt x="3319272" y="183887"/>
                    <a:pt x="3332897" y="243670"/>
                  </a:cubicBezTo>
                  <a:cubicBezTo>
                    <a:pt x="3345339" y="306024"/>
                    <a:pt x="3321494" y="338412"/>
                    <a:pt x="3332897" y="414686"/>
                  </a:cubicBezTo>
                  <a:cubicBezTo>
                    <a:pt x="3340523" y="479827"/>
                    <a:pt x="3330203" y="556173"/>
                    <a:pt x="3332897" y="606858"/>
                  </a:cubicBezTo>
                  <a:cubicBezTo>
                    <a:pt x="3335285" y="660359"/>
                    <a:pt x="3301508" y="684945"/>
                    <a:pt x="3244182" y="684803"/>
                  </a:cubicBezTo>
                  <a:cubicBezTo>
                    <a:pt x="3190346" y="676628"/>
                    <a:pt x="3110476" y="684943"/>
                    <a:pt x="3065372" y="684803"/>
                  </a:cubicBezTo>
                  <a:cubicBezTo>
                    <a:pt x="3011617" y="693360"/>
                    <a:pt x="2951683" y="671701"/>
                    <a:pt x="2918117" y="684803"/>
                  </a:cubicBezTo>
                  <a:cubicBezTo>
                    <a:pt x="2907395" y="678481"/>
                    <a:pt x="2754778" y="667443"/>
                    <a:pt x="2676198" y="684803"/>
                  </a:cubicBezTo>
                  <a:cubicBezTo>
                    <a:pt x="2577967" y="690933"/>
                    <a:pt x="2563729" y="687225"/>
                    <a:pt x="2497388" y="684803"/>
                  </a:cubicBezTo>
                  <a:cubicBezTo>
                    <a:pt x="2426268" y="678864"/>
                    <a:pt x="2400439" y="670565"/>
                    <a:pt x="2318578" y="684803"/>
                  </a:cubicBezTo>
                  <a:cubicBezTo>
                    <a:pt x="2231270" y="705269"/>
                    <a:pt x="2148355" y="704094"/>
                    <a:pt x="2076659" y="684803"/>
                  </a:cubicBezTo>
                  <a:cubicBezTo>
                    <a:pt x="2009214" y="658916"/>
                    <a:pt x="1926728" y="674376"/>
                    <a:pt x="1803185" y="684803"/>
                  </a:cubicBezTo>
                  <a:cubicBezTo>
                    <a:pt x="1681891" y="675717"/>
                    <a:pt x="1642096" y="693901"/>
                    <a:pt x="1529711" y="684803"/>
                  </a:cubicBezTo>
                  <a:cubicBezTo>
                    <a:pt x="1412719" y="690512"/>
                    <a:pt x="1375348" y="671905"/>
                    <a:pt x="1319346" y="684803"/>
                  </a:cubicBezTo>
                  <a:cubicBezTo>
                    <a:pt x="1251096" y="691450"/>
                    <a:pt x="1219075" y="662545"/>
                    <a:pt x="1172091" y="684803"/>
                  </a:cubicBezTo>
                  <a:cubicBezTo>
                    <a:pt x="1124273" y="685985"/>
                    <a:pt x="1093666" y="688217"/>
                    <a:pt x="1024836" y="684803"/>
                  </a:cubicBezTo>
                  <a:cubicBezTo>
                    <a:pt x="966005" y="657610"/>
                    <a:pt x="927158" y="679458"/>
                    <a:pt x="814471" y="684803"/>
                  </a:cubicBezTo>
                  <a:cubicBezTo>
                    <a:pt x="717643" y="684594"/>
                    <a:pt x="711173" y="678517"/>
                    <a:pt x="667216" y="684803"/>
                  </a:cubicBezTo>
                  <a:cubicBezTo>
                    <a:pt x="620181" y="684709"/>
                    <a:pt x="536006" y="671306"/>
                    <a:pt x="488406" y="684803"/>
                  </a:cubicBezTo>
                  <a:cubicBezTo>
                    <a:pt x="446461" y="704016"/>
                    <a:pt x="337408" y="718516"/>
                    <a:pt x="278041" y="684803"/>
                  </a:cubicBezTo>
                  <a:cubicBezTo>
                    <a:pt x="219992" y="663153"/>
                    <a:pt x="139398" y="665555"/>
                    <a:pt x="88714" y="684803"/>
                  </a:cubicBezTo>
                  <a:cubicBezTo>
                    <a:pt x="50703" y="708739"/>
                    <a:pt x="941" y="660845"/>
                    <a:pt x="0" y="606858"/>
                  </a:cubicBezTo>
                  <a:cubicBezTo>
                    <a:pt x="11274" y="552154"/>
                    <a:pt x="-5020" y="519174"/>
                    <a:pt x="0" y="430553"/>
                  </a:cubicBezTo>
                  <a:cubicBezTo>
                    <a:pt x="1848" y="345675"/>
                    <a:pt x="1317" y="342222"/>
                    <a:pt x="0" y="270116"/>
                  </a:cubicBezTo>
                  <a:cubicBezTo>
                    <a:pt x="-9075" y="189287"/>
                    <a:pt x="3784" y="134407"/>
                    <a:pt x="0" y="77944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19050">
              <a:solidFill>
                <a:schemeClr val="tx1"/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4236762247">
                    <a:custGeom>
                      <a:avLst/>
                      <a:gdLst>
                        <a:gd name="connsiteX0" fmla="*/ 0 w 7750920"/>
                        <a:gd name="connsiteY0" fmla="*/ 77944 h 684803"/>
                        <a:gd name="connsiteX1" fmla="*/ 206312 w 7750920"/>
                        <a:gd name="connsiteY1" fmla="*/ 0 h 684803"/>
                        <a:gd name="connsiteX2" fmla="*/ 622149 w 7750920"/>
                        <a:gd name="connsiteY2" fmla="*/ 0 h 684803"/>
                        <a:gd name="connsiteX3" fmla="*/ 964602 w 7750920"/>
                        <a:gd name="connsiteY3" fmla="*/ 0 h 684803"/>
                        <a:gd name="connsiteX4" fmla="*/ 1527205 w 7750920"/>
                        <a:gd name="connsiteY4" fmla="*/ 0 h 684803"/>
                        <a:gd name="connsiteX5" fmla="*/ 2163191 w 7750920"/>
                        <a:gd name="connsiteY5" fmla="*/ 0 h 684803"/>
                        <a:gd name="connsiteX6" fmla="*/ 2652410 w 7750920"/>
                        <a:gd name="connsiteY6" fmla="*/ 0 h 684803"/>
                        <a:gd name="connsiteX7" fmla="*/ 3068247 w 7750920"/>
                        <a:gd name="connsiteY7" fmla="*/ 0 h 684803"/>
                        <a:gd name="connsiteX8" fmla="*/ 3484084 w 7750920"/>
                        <a:gd name="connsiteY8" fmla="*/ 0 h 684803"/>
                        <a:gd name="connsiteX9" fmla="*/ 3826538 w 7750920"/>
                        <a:gd name="connsiteY9" fmla="*/ 0 h 684803"/>
                        <a:gd name="connsiteX10" fmla="*/ 4168991 w 7750920"/>
                        <a:gd name="connsiteY10" fmla="*/ 0 h 684803"/>
                        <a:gd name="connsiteX11" fmla="*/ 4511445 w 7750920"/>
                        <a:gd name="connsiteY11" fmla="*/ 0 h 684803"/>
                        <a:gd name="connsiteX12" fmla="*/ 4853899 w 7750920"/>
                        <a:gd name="connsiteY12" fmla="*/ 0 h 684803"/>
                        <a:gd name="connsiteX13" fmla="*/ 5489885 w 7750920"/>
                        <a:gd name="connsiteY13" fmla="*/ 0 h 684803"/>
                        <a:gd name="connsiteX14" fmla="*/ 5979104 w 7750920"/>
                        <a:gd name="connsiteY14" fmla="*/ 0 h 684803"/>
                        <a:gd name="connsiteX15" fmla="*/ 6615090 w 7750920"/>
                        <a:gd name="connsiteY15" fmla="*/ 0 h 684803"/>
                        <a:gd name="connsiteX16" fmla="*/ 7544607 w 7750920"/>
                        <a:gd name="connsiteY16" fmla="*/ 0 h 684803"/>
                        <a:gd name="connsiteX17" fmla="*/ 7750920 w 7750920"/>
                        <a:gd name="connsiteY17" fmla="*/ 77944 h 684803"/>
                        <a:gd name="connsiteX18" fmla="*/ 7750920 w 7750920"/>
                        <a:gd name="connsiteY18" fmla="*/ 243670 h 684803"/>
                        <a:gd name="connsiteX19" fmla="*/ 7750920 w 7750920"/>
                        <a:gd name="connsiteY19" fmla="*/ 414686 h 684803"/>
                        <a:gd name="connsiteX20" fmla="*/ 7750920 w 7750920"/>
                        <a:gd name="connsiteY20" fmla="*/ 606858 h 684803"/>
                        <a:gd name="connsiteX21" fmla="*/ 7544607 w 7750920"/>
                        <a:gd name="connsiteY21" fmla="*/ 684803 h 684803"/>
                        <a:gd name="connsiteX22" fmla="*/ 7128770 w 7750920"/>
                        <a:gd name="connsiteY22" fmla="*/ 684803 h 684803"/>
                        <a:gd name="connsiteX23" fmla="*/ 6786317 w 7750920"/>
                        <a:gd name="connsiteY23" fmla="*/ 684803 h 684803"/>
                        <a:gd name="connsiteX24" fmla="*/ 6223714 w 7750920"/>
                        <a:gd name="connsiteY24" fmla="*/ 684803 h 684803"/>
                        <a:gd name="connsiteX25" fmla="*/ 5807877 w 7750920"/>
                        <a:gd name="connsiteY25" fmla="*/ 684803 h 684803"/>
                        <a:gd name="connsiteX26" fmla="*/ 5392041 w 7750920"/>
                        <a:gd name="connsiteY26" fmla="*/ 684803 h 684803"/>
                        <a:gd name="connsiteX27" fmla="*/ 4829438 w 7750920"/>
                        <a:gd name="connsiteY27" fmla="*/ 684803 h 684803"/>
                        <a:gd name="connsiteX28" fmla="*/ 4193452 w 7750920"/>
                        <a:gd name="connsiteY28" fmla="*/ 684803 h 684803"/>
                        <a:gd name="connsiteX29" fmla="*/ 3557467 w 7750920"/>
                        <a:gd name="connsiteY29" fmla="*/ 684803 h 684803"/>
                        <a:gd name="connsiteX30" fmla="*/ 3068247 w 7750920"/>
                        <a:gd name="connsiteY30" fmla="*/ 684803 h 684803"/>
                        <a:gd name="connsiteX31" fmla="*/ 2725793 w 7750920"/>
                        <a:gd name="connsiteY31" fmla="*/ 684803 h 684803"/>
                        <a:gd name="connsiteX32" fmla="*/ 2383339 w 7750920"/>
                        <a:gd name="connsiteY32" fmla="*/ 684803 h 684803"/>
                        <a:gd name="connsiteX33" fmla="*/ 1894119 w 7750920"/>
                        <a:gd name="connsiteY33" fmla="*/ 684803 h 684803"/>
                        <a:gd name="connsiteX34" fmla="*/ 1551666 w 7750920"/>
                        <a:gd name="connsiteY34" fmla="*/ 684803 h 684803"/>
                        <a:gd name="connsiteX35" fmla="*/ 1135829 w 7750920"/>
                        <a:gd name="connsiteY35" fmla="*/ 684803 h 684803"/>
                        <a:gd name="connsiteX36" fmla="*/ 646609 w 7750920"/>
                        <a:gd name="connsiteY36" fmla="*/ 684803 h 684803"/>
                        <a:gd name="connsiteX37" fmla="*/ 206312 w 7750920"/>
                        <a:gd name="connsiteY37" fmla="*/ 684803 h 684803"/>
                        <a:gd name="connsiteX38" fmla="*/ 0 w 7750920"/>
                        <a:gd name="connsiteY38" fmla="*/ 606858 h 684803"/>
                        <a:gd name="connsiteX39" fmla="*/ 0 w 7750920"/>
                        <a:gd name="connsiteY39" fmla="*/ 430553 h 684803"/>
                        <a:gd name="connsiteX40" fmla="*/ 0 w 7750920"/>
                        <a:gd name="connsiteY40" fmla="*/ 270116 h 684803"/>
                        <a:gd name="connsiteX41" fmla="*/ 0 w 7750920"/>
                        <a:gd name="connsiteY41" fmla="*/ 77944 h 684803"/>
                        <a:gd name="connsiteX0" fmla="*/ 0 w 7750920"/>
                        <a:gd name="connsiteY0" fmla="*/ 77944 h 684803"/>
                        <a:gd name="connsiteX1" fmla="*/ 206312 w 7750920"/>
                        <a:gd name="connsiteY1" fmla="*/ 0 h 684803"/>
                        <a:gd name="connsiteX2" fmla="*/ 768914 w 7750920"/>
                        <a:gd name="connsiteY2" fmla="*/ 0 h 684803"/>
                        <a:gd name="connsiteX3" fmla="*/ 1184751 w 7750920"/>
                        <a:gd name="connsiteY3" fmla="*/ 0 h 684803"/>
                        <a:gd name="connsiteX4" fmla="*/ 1453822 w 7750920"/>
                        <a:gd name="connsiteY4" fmla="*/ 0 h 684803"/>
                        <a:gd name="connsiteX5" fmla="*/ 1869659 w 7750920"/>
                        <a:gd name="connsiteY5" fmla="*/ 0 h 684803"/>
                        <a:gd name="connsiteX6" fmla="*/ 2138729 w 7750920"/>
                        <a:gd name="connsiteY6" fmla="*/ 0 h 684803"/>
                        <a:gd name="connsiteX7" fmla="*/ 2774715 w 7750920"/>
                        <a:gd name="connsiteY7" fmla="*/ 0 h 684803"/>
                        <a:gd name="connsiteX8" fmla="*/ 3117169 w 7750920"/>
                        <a:gd name="connsiteY8" fmla="*/ 0 h 684803"/>
                        <a:gd name="connsiteX9" fmla="*/ 3679772 w 7750920"/>
                        <a:gd name="connsiteY9" fmla="*/ 0 h 684803"/>
                        <a:gd name="connsiteX10" fmla="*/ 4022226 w 7750920"/>
                        <a:gd name="connsiteY10" fmla="*/ 0 h 684803"/>
                        <a:gd name="connsiteX11" fmla="*/ 4658211 w 7750920"/>
                        <a:gd name="connsiteY11" fmla="*/ 0 h 684803"/>
                        <a:gd name="connsiteX12" fmla="*/ 5000665 w 7750920"/>
                        <a:gd name="connsiteY12" fmla="*/ 0 h 684803"/>
                        <a:gd name="connsiteX13" fmla="*/ 5489885 w 7750920"/>
                        <a:gd name="connsiteY13" fmla="*/ 0 h 684803"/>
                        <a:gd name="connsiteX14" fmla="*/ 6125870 w 7750920"/>
                        <a:gd name="connsiteY14" fmla="*/ 0 h 684803"/>
                        <a:gd name="connsiteX15" fmla="*/ 6541707 w 7750920"/>
                        <a:gd name="connsiteY15" fmla="*/ 0 h 684803"/>
                        <a:gd name="connsiteX16" fmla="*/ 6957543 w 7750920"/>
                        <a:gd name="connsiteY16" fmla="*/ 0 h 684803"/>
                        <a:gd name="connsiteX17" fmla="*/ 7544607 w 7750920"/>
                        <a:gd name="connsiteY17" fmla="*/ 0 h 684803"/>
                        <a:gd name="connsiteX18" fmla="*/ 7750920 w 7750920"/>
                        <a:gd name="connsiteY18" fmla="*/ 77944 h 684803"/>
                        <a:gd name="connsiteX19" fmla="*/ 7750920 w 7750920"/>
                        <a:gd name="connsiteY19" fmla="*/ 248959 h 684803"/>
                        <a:gd name="connsiteX20" fmla="*/ 7750920 w 7750920"/>
                        <a:gd name="connsiteY20" fmla="*/ 409397 h 684803"/>
                        <a:gd name="connsiteX21" fmla="*/ 7750920 w 7750920"/>
                        <a:gd name="connsiteY21" fmla="*/ 606858 h 684803"/>
                        <a:gd name="connsiteX22" fmla="*/ 7544607 w 7750920"/>
                        <a:gd name="connsiteY22" fmla="*/ 684803 h 684803"/>
                        <a:gd name="connsiteX23" fmla="*/ 7055388 w 7750920"/>
                        <a:gd name="connsiteY23" fmla="*/ 684803 h 684803"/>
                        <a:gd name="connsiteX24" fmla="*/ 6712934 w 7750920"/>
                        <a:gd name="connsiteY24" fmla="*/ 684803 h 684803"/>
                        <a:gd name="connsiteX25" fmla="*/ 6297097 w 7750920"/>
                        <a:gd name="connsiteY25" fmla="*/ 684803 h 684803"/>
                        <a:gd name="connsiteX26" fmla="*/ 5734494 w 7750920"/>
                        <a:gd name="connsiteY26" fmla="*/ 684803 h 684803"/>
                        <a:gd name="connsiteX27" fmla="*/ 5392041 w 7750920"/>
                        <a:gd name="connsiteY27" fmla="*/ 684803 h 684803"/>
                        <a:gd name="connsiteX28" fmla="*/ 5122969 w 7750920"/>
                        <a:gd name="connsiteY28" fmla="*/ 684803 h 684803"/>
                        <a:gd name="connsiteX29" fmla="*/ 4633750 w 7750920"/>
                        <a:gd name="connsiteY29" fmla="*/ 684803 h 684803"/>
                        <a:gd name="connsiteX30" fmla="*/ 4364679 w 7750920"/>
                        <a:gd name="connsiteY30" fmla="*/ 684803 h 684803"/>
                        <a:gd name="connsiteX31" fmla="*/ 3948842 w 7750920"/>
                        <a:gd name="connsiteY31" fmla="*/ 684803 h 684803"/>
                        <a:gd name="connsiteX32" fmla="*/ 3606389 w 7750920"/>
                        <a:gd name="connsiteY32" fmla="*/ 684803 h 684803"/>
                        <a:gd name="connsiteX33" fmla="*/ 3117169 w 7750920"/>
                        <a:gd name="connsiteY33" fmla="*/ 684803 h 684803"/>
                        <a:gd name="connsiteX34" fmla="*/ 2774715 w 7750920"/>
                        <a:gd name="connsiteY34" fmla="*/ 684803 h 684803"/>
                        <a:gd name="connsiteX35" fmla="*/ 2505644 w 7750920"/>
                        <a:gd name="connsiteY35" fmla="*/ 684803 h 684803"/>
                        <a:gd name="connsiteX36" fmla="*/ 1869659 w 7750920"/>
                        <a:gd name="connsiteY36" fmla="*/ 684803 h 684803"/>
                        <a:gd name="connsiteX37" fmla="*/ 1233673 w 7750920"/>
                        <a:gd name="connsiteY37" fmla="*/ 684803 h 684803"/>
                        <a:gd name="connsiteX38" fmla="*/ 671070 w 7750920"/>
                        <a:gd name="connsiteY38" fmla="*/ 684803 h 684803"/>
                        <a:gd name="connsiteX39" fmla="*/ 206312 w 7750920"/>
                        <a:gd name="connsiteY39" fmla="*/ 684803 h 684803"/>
                        <a:gd name="connsiteX40" fmla="*/ 0 w 7750920"/>
                        <a:gd name="connsiteY40" fmla="*/ 606858 h 684803"/>
                        <a:gd name="connsiteX41" fmla="*/ 0 w 7750920"/>
                        <a:gd name="connsiteY41" fmla="*/ 425264 h 684803"/>
                        <a:gd name="connsiteX42" fmla="*/ 0 w 7750920"/>
                        <a:gd name="connsiteY42" fmla="*/ 243670 h 684803"/>
                        <a:gd name="connsiteX43" fmla="*/ 0 w 7750920"/>
                        <a:gd name="connsiteY43" fmla="*/ 77944 h 68480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</a:cxnLst>
                      <a:rect l="l" t="t" r="r" b="b"/>
                      <a:pathLst>
                        <a:path w="7750920" h="684803" fill="none" extrusionOk="0">
                          <a:moveTo>
                            <a:pt x="0" y="77944"/>
                          </a:moveTo>
                          <a:cubicBezTo>
                            <a:pt x="-2890" y="22561"/>
                            <a:pt x="62212" y="2340"/>
                            <a:pt x="206312" y="0"/>
                          </a:cubicBezTo>
                          <a:cubicBezTo>
                            <a:pt x="354313" y="-2340"/>
                            <a:pt x="420873" y="18656"/>
                            <a:pt x="622149" y="0"/>
                          </a:cubicBezTo>
                          <a:cubicBezTo>
                            <a:pt x="818638" y="-4857"/>
                            <a:pt x="846601" y="-3752"/>
                            <a:pt x="964602" y="0"/>
                          </a:cubicBezTo>
                          <a:cubicBezTo>
                            <a:pt x="1055616" y="7330"/>
                            <a:pt x="1370271" y="2851"/>
                            <a:pt x="1527205" y="0"/>
                          </a:cubicBezTo>
                          <a:cubicBezTo>
                            <a:pt x="1666888" y="-25164"/>
                            <a:pt x="1847213" y="21036"/>
                            <a:pt x="2163191" y="0"/>
                          </a:cubicBezTo>
                          <a:cubicBezTo>
                            <a:pt x="2469198" y="-7535"/>
                            <a:pt x="2524058" y="-17193"/>
                            <a:pt x="2652410" y="0"/>
                          </a:cubicBezTo>
                          <a:cubicBezTo>
                            <a:pt x="2779719" y="15567"/>
                            <a:pt x="2875670" y="-13538"/>
                            <a:pt x="3068247" y="0"/>
                          </a:cubicBezTo>
                          <a:cubicBezTo>
                            <a:pt x="3268545" y="-3350"/>
                            <a:pt x="3294838" y="5123"/>
                            <a:pt x="3484084" y="0"/>
                          </a:cubicBezTo>
                          <a:cubicBezTo>
                            <a:pt x="3680778" y="-6137"/>
                            <a:pt x="3714065" y="7785"/>
                            <a:pt x="3826538" y="0"/>
                          </a:cubicBezTo>
                          <a:cubicBezTo>
                            <a:pt x="3943574" y="-7566"/>
                            <a:pt x="4077363" y="4142"/>
                            <a:pt x="4168991" y="0"/>
                          </a:cubicBezTo>
                          <a:cubicBezTo>
                            <a:pt x="4254097" y="-6333"/>
                            <a:pt x="4405866" y="13933"/>
                            <a:pt x="4511445" y="0"/>
                          </a:cubicBezTo>
                          <a:cubicBezTo>
                            <a:pt x="4622401" y="10070"/>
                            <a:pt x="4754130" y="-17144"/>
                            <a:pt x="4853899" y="0"/>
                          </a:cubicBezTo>
                          <a:cubicBezTo>
                            <a:pt x="4957471" y="36584"/>
                            <a:pt x="5313646" y="720"/>
                            <a:pt x="5489885" y="0"/>
                          </a:cubicBezTo>
                          <a:cubicBezTo>
                            <a:pt x="5656385" y="5789"/>
                            <a:pt x="5813433" y="18935"/>
                            <a:pt x="5979104" y="0"/>
                          </a:cubicBezTo>
                          <a:cubicBezTo>
                            <a:pt x="6138030" y="-6107"/>
                            <a:pt x="6372309" y="-30946"/>
                            <a:pt x="6615090" y="0"/>
                          </a:cubicBezTo>
                          <a:cubicBezTo>
                            <a:pt x="6883847" y="-36623"/>
                            <a:pt x="7159357" y="-60891"/>
                            <a:pt x="7544607" y="0"/>
                          </a:cubicBezTo>
                          <a:cubicBezTo>
                            <a:pt x="7651596" y="-3708"/>
                            <a:pt x="7759023" y="32500"/>
                            <a:pt x="7750920" y="77944"/>
                          </a:cubicBezTo>
                          <a:cubicBezTo>
                            <a:pt x="7757505" y="112292"/>
                            <a:pt x="7753506" y="180345"/>
                            <a:pt x="7750920" y="243670"/>
                          </a:cubicBezTo>
                          <a:cubicBezTo>
                            <a:pt x="7766818" y="301404"/>
                            <a:pt x="7738105" y="344135"/>
                            <a:pt x="7750920" y="414686"/>
                          </a:cubicBezTo>
                          <a:cubicBezTo>
                            <a:pt x="7777307" y="480116"/>
                            <a:pt x="7735751" y="548658"/>
                            <a:pt x="7750920" y="606858"/>
                          </a:cubicBezTo>
                          <a:cubicBezTo>
                            <a:pt x="7762548" y="653673"/>
                            <a:pt x="7665681" y="685793"/>
                            <a:pt x="7544607" y="684803"/>
                          </a:cubicBezTo>
                          <a:cubicBezTo>
                            <a:pt x="7425993" y="675648"/>
                            <a:pt x="7232282" y="683981"/>
                            <a:pt x="7128770" y="684803"/>
                          </a:cubicBezTo>
                          <a:cubicBezTo>
                            <a:pt x="7009484" y="691877"/>
                            <a:pt x="6877944" y="666435"/>
                            <a:pt x="6786317" y="684803"/>
                          </a:cubicBezTo>
                          <a:cubicBezTo>
                            <a:pt x="6736782" y="677837"/>
                            <a:pt x="6442088" y="674634"/>
                            <a:pt x="6223714" y="684803"/>
                          </a:cubicBezTo>
                          <a:cubicBezTo>
                            <a:pt x="5993705" y="692096"/>
                            <a:pt x="5966344" y="688603"/>
                            <a:pt x="5807877" y="684803"/>
                          </a:cubicBezTo>
                          <a:cubicBezTo>
                            <a:pt x="5642256" y="677894"/>
                            <a:pt x="5591678" y="672890"/>
                            <a:pt x="5392041" y="684803"/>
                          </a:cubicBezTo>
                          <a:cubicBezTo>
                            <a:pt x="5206086" y="695809"/>
                            <a:pt x="4977217" y="709817"/>
                            <a:pt x="4829438" y="684803"/>
                          </a:cubicBezTo>
                          <a:cubicBezTo>
                            <a:pt x="4657261" y="674848"/>
                            <a:pt x="4469056" y="674360"/>
                            <a:pt x="4193452" y="684803"/>
                          </a:cubicBezTo>
                          <a:cubicBezTo>
                            <a:pt x="3899361" y="670591"/>
                            <a:pt x="3836158" y="697559"/>
                            <a:pt x="3557467" y="684803"/>
                          </a:cubicBezTo>
                          <a:cubicBezTo>
                            <a:pt x="3280703" y="687436"/>
                            <a:pt x="3187225" y="676835"/>
                            <a:pt x="3068247" y="684803"/>
                          </a:cubicBezTo>
                          <a:cubicBezTo>
                            <a:pt x="2914524" y="695139"/>
                            <a:pt x="2845572" y="663233"/>
                            <a:pt x="2725793" y="684803"/>
                          </a:cubicBezTo>
                          <a:cubicBezTo>
                            <a:pt x="2616514" y="690091"/>
                            <a:pt x="2519445" y="687609"/>
                            <a:pt x="2383339" y="684803"/>
                          </a:cubicBezTo>
                          <a:cubicBezTo>
                            <a:pt x="2251746" y="660195"/>
                            <a:pt x="2129284" y="680663"/>
                            <a:pt x="1894119" y="684803"/>
                          </a:cubicBezTo>
                          <a:cubicBezTo>
                            <a:pt x="1666884" y="683792"/>
                            <a:pt x="1656400" y="679320"/>
                            <a:pt x="1551666" y="684803"/>
                          </a:cubicBezTo>
                          <a:cubicBezTo>
                            <a:pt x="1446784" y="686927"/>
                            <a:pt x="1241488" y="668683"/>
                            <a:pt x="1135829" y="684803"/>
                          </a:cubicBezTo>
                          <a:cubicBezTo>
                            <a:pt x="1023789" y="703669"/>
                            <a:pt x="797714" y="710510"/>
                            <a:pt x="646609" y="684803"/>
                          </a:cubicBezTo>
                          <a:cubicBezTo>
                            <a:pt x="517920" y="655004"/>
                            <a:pt x="325665" y="671831"/>
                            <a:pt x="206312" y="684803"/>
                          </a:cubicBezTo>
                          <a:cubicBezTo>
                            <a:pt x="100356" y="699418"/>
                            <a:pt x="3117" y="656157"/>
                            <a:pt x="0" y="606858"/>
                          </a:cubicBezTo>
                          <a:cubicBezTo>
                            <a:pt x="11555" y="551319"/>
                            <a:pt x="-2585" y="520029"/>
                            <a:pt x="0" y="430553"/>
                          </a:cubicBezTo>
                          <a:cubicBezTo>
                            <a:pt x="4340" y="345261"/>
                            <a:pt x="2133" y="341423"/>
                            <a:pt x="0" y="270116"/>
                          </a:cubicBezTo>
                          <a:cubicBezTo>
                            <a:pt x="788" y="194874"/>
                            <a:pt x="10922" y="135659"/>
                            <a:pt x="0" y="77944"/>
                          </a:cubicBezTo>
                          <a:close/>
                        </a:path>
                        <a:path w="7750920" h="684803" stroke="0" extrusionOk="0">
                          <a:moveTo>
                            <a:pt x="0" y="77944"/>
                          </a:moveTo>
                          <a:cubicBezTo>
                            <a:pt x="12143" y="38447"/>
                            <a:pt x="110962" y="-12929"/>
                            <a:pt x="206312" y="0"/>
                          </a:cubicBezTo>
                          <a:cubicBezTo>
                            <a:pt x="486480" y="2699"/>
                            <a:pt x="573956" y="12486"/>
                            <a:pt x="768914" y="0"/>
                          </a:cubicBezTo>
                          <a:cubicBezTo>
                            <a:pt x="960420" y="298"/>
                            <a:pt x="1093073" y="-15178"/>
                            <a:pt x="1184751" y="0"/>
                          </a:cubicBezTo>
                          <a:cubicBezTo>
                            <a:pt x="1296059" y="-1159"/>
                            <a:pt x="1408489" y="1475"/>
                            <a:pt x="1453822" y="0"/>
                          </a:cubicBezTo>
                          <a:cubicBezTo>
                            <a:pt x="1486242" y="7947"/>
                            <a:pt x="1722225" y="-894"/>
                            <a:pt x="1869659" y="0"/>
                          </a:cubicBezTo>
                          <a:cubicBezTo>
                            <a:pt x="2011552" y="5960"/>
                            <a:pt x="2054604" y="-7118"/>
                            <a:pt x="2138729" y="0"/>
                          </a:cubicBezTo>
                          <a:cubicBezTo>
                            <a:pt x="2206687" y="-26931"/>
                            <a:pt x="2611527" y="-1428"/>
                            <a:pt x="2774715" y="0"/>
                          </a:cubicBezTo>
                          <a:cubicBezTo>
                            <a:pt x="2924248" y="9384"/>
                            <a:pt x="2979304" y="4445"/>
                            <a:pt x="3117169" y="0"/>
                          </a:cubicBezTo>
                          <a:cubicBezTo>
                            <a:pt x="3237171" y="9781"/>
                            <a:pt x="3418423" y="-16478"/>
                            <a:pt x="3679772" y="0"/>
                          </a:cubicBezTo>
                          <a:cubicBezTo>
                            <a:pt x="3931127" y="-6449"/>
                            <a:pt x="3943201" y="-5321"/>
                            <a:pt x="4022226" y="0"/>
                          </a:cubicBezTo>
                          <a:cubicBezTo>
                            <a:pt x="4060872" y="-2604"/>
                            <a:pt x="4469380" y="7204"/>
                            <a:pt x="4658211" y="0"/>
                          </a:cubicBezTo>
                          <a:cubicBezTo>
                            <a:pt x="4853324" y="-11205"/>
                            <a:pt x="4838722" y="3501"/>
                            <a:pt x="5000665" y="0"/>
                          </a:cubicBezTo>
                          <a:cubicBezTo>
                            <a:pt x="5139400" y="-5892"/>
                            <a:pt x="5397370" y="19218"/>
                            <a:pt x="5489885" y="0"/>
                          </a:cubicBezTo>
                          <a:cubicBezTo>
                            <a:pt x="5592027" y="-19167"/>
                            <a:pt x="5988781" y="-22230"/>
                            <a:pt x="6125870" y="0"/>
                          </a:cubicBezTo>
                          <a:cubicBezTo>
                            <a:pt x="6271664" y="20234"/>
                            <a:pt x="6353403" y="7276"/>
                            <a:pt x="6541707" y="0"/>
                          </a:cubicBezTo>
                          <a:cubicBezTo>
                            <a:pt x="6748460" y="20268"/>
                            <a:pt x="6765951" y="-1757"/>
                            <a:pt x="6957543" y="0"/>
                          </a:cubicBezTo>
                          <a:cubicBezTo>
                            <a:pt x="7125190" y="27775"/>
                            <a:pt x="7380131" y="-23355"/>
                            <a:pt x="7544607" y="0"/>
                          </a:cubicBezTo>
                          <a:cubicBezTo>
                            <a:pt x="7662868" y="-6201"/>
                            <a:pt x="7757847" y="37567"/>
                            <a:pt x="7750920" y="77944"/>
                          </a:cubicBezTo>
                          <a:cubicBezTo>
                            <a:pt x="7733704" y="137571"/>
                            <a:pt x="7738607" y="173923"/>
                            <a:pt x="7750920" y="248959"/>
                          </a:cubicBezTo>
                          <a:cubicBezTo>
                            <a:pt x="7761606" y="323986"/>
                            <a:pt x="7766942" y="333752"/>
                            <a:pt x="7750920" y="409397"/>
                          </a:cubicBezTo>
                          <a:cubicBezTo>
                            <a:pt x="7729666" y="482882"/>
                            <a:pt x="7753381" y="505139"/>
                            <a:pt x="7750920" y="606858"/>
                          </a:cubicBezTo>
                          <a:cubicBezTo>
                            <a:pt x="7765009" y="674203"/>
                            <a:pt x="7661414" y="684747"/>
                            <a:pt x="7544607" y="684803"/>
                          </a:cubicBezTo>
                          <a:cubicBezTo>
                            <a:pt x="7364092" y="685448"/>
                            <a:pt x="7244617" y="663762"/>
                            <a:pt x="7055388" y="684803"/>
                          </a:cubicBezTo>
                          <a:cubicBezTo>
                            <a:pt x="6857361" y="677676"/>
                            <a:pt x="6825772" y="689000"/>
                            <a:pt x="6712934" y="684803"/>
                          </a:cubicBezTo>
                          <a:cubicBezTo>
                            <a:pt x="6638796" y="703445"/>
                            <a:pt x="6455118" y="694850"/>
                            <a:pt x="6297097" y="684803"/>
                          </a:cubicBezTo>
                          <a:cubicBezTo>
                            <a:pt x="6144713" y="665921"/>
                            <a:pt x="5890156" y="708389"/>
                            <a:pt x="5734494" y="684803"/>
                          </a:cubicBezTo>
                          <a:cubicBezTo>
                            <a:pt x="5597876" y="685488"/>
                            <a:pt x="5536450" y="689191"/>
                            <a:pt x="5392041" y="684803"/>
                          </a:cubicBezTo>
                          <a:cubicBezTo>
                            <a:pt x="5264637" y="677603"/>
                            <a:pt x="5191080" y="690467"/>
                            <a:pt x="5122969" y="684803"/>
                          </a:cubicBezTo>
                          <a:cubicBezTo>
                            <a:pt x="5027390" y="671050"/>
                            <a:pt x="4758744" y="688465"/>
                            <a:pt x="4633750" y="684803"/>
                          </a:cubicBezTo>
                          <a:cubicBezTo>
                            <a:pt x="4504691" y="683190"/>
                            <a:pt x="4469797" y="675185"/>
                            <a:pt x="4364679" y="684803"/>
                          </a:cubicBezTo>
                          <a:cubicBezTo>
                            <a:pt x="4268946" y="696235"/>
                            <a:pt x="4077696" y="688685"/>
                            <a:pt x="3948842" y="684803"/>
                          </a:cubicBezTo>
                          <a:cubicBezTo>
                            <a:pt x="3839484" y="685911"/>
                            <a:pt x="3730361" y="676262"/>
                            <a:pt x="3606389" y="684803"/>
                          </a:cubicBezTo>
                          <a:cubicBezTo>
                            <a:pt x="3520416" y="701820"/>
                            <a:pt x="3214055" y="703578"/>
                            <a:pt x="3117169" y="684803"/>
                          </a:cubicBezTo>
                          <a:cubicBezTo>
                            <a:pt x="3021445" y="692439"/>
                            <a:pt x="2869775" y="669267"/>
                            <a:pt x="2774715" y="684803"/>
                          </a:cubicBezTo>
                          <a:cubicBezTo>
                            <a:pt x="2656875" y="690256"/>
                            <a:pt x="2619340" y="688993"/>
                            <a:pt x="2505644" y="684803"/>
                          </a:cubicBezTo>
                          <a:cubicBezTo>
                            <a:pt x="2382682" y="655257"/>
                            <a:pt x="2153068" y="666731"/>
                            <a:pt x="1869659" y="684803"/>
                          </a:cubicBezTo>
                          <a:cubicBezTo>
                            <a:pt x="1595658" y="722303"/>
                            <a:pt x="1472978" y="660839"/>
                            <a:pt x="1233673" y="684803"/>
                          </a:cubicBezTo>
                          <a:cubicBezTo>
                            <a:pt x="1035622" y="695760"/>
                            <a:pt x="820023" y="674990"/>
                            <a:pt x="671070" y="684803"/>
                          </a:cubicBezTo>
                          <a:cubicBezTo>
                            <a:pt x="550894" y="681528"/>
                            <a:pt x="311622" y="702050"/>
                            <a:pt x="206312" y="684803"/>
                          </a:cubicBezTo>
                          <a:cubicBezTo>
                            <a:pt x="103220" y="675557"/>
                            <a:pt x="-12528" y="638217"/>
                            <a:pt x="0" y="606858"/>
                          </a:cubicBezTo>
                          <a:cubicBezTo>
                            <a:pt x="6649" y="539819"/>
                            <a:pt x="-5714" y="512631"/>
                            <a:pt x="0" y="425264"/>
                          </a:cubicBezTo>
                          <a:cubicBezTo>
                            <a:pt x="5860" y="349040"/>
                            <a:pt x="22746" y="302191"/>
                            <a:pt x="0" y="243670"/>
                          </a:cubicBezTo>
                          <a:cubicBezTo>
                            <a:pt x="-21002" y="181164"/>
                            <a:pt x="-1813" y="134287"/>
                            <a:pt x="0" y="77944"/>
                          </a:cubicBezTo>
                          <a:close/>
                        </a:path>
                        <a:path w="7750920" h="684803" fill="none" stroke="0" extrusionOk="0">
                          <a:moveTo>
                            <a:pt x="0" y="77944"/>
                          </a:moveTo>
                          <a:cubicBezTo>
                            <a:pt x="9391" y="29775"/>
                            <a:pt x="78561" y="-6758"/>
                            <a:pt x="206312" y="0"/>
                          </a:cubicBezTo>
                          <a:cubicBezTo>
                            <a:pt x="357526" y="6158"/>
                            <a:pt x="435145" y="6420"/>
                            <a:pt x="622149" y="0"/>
                          </a:cubicBezTo>
                          <a:cubicBezTo>
                            <a:pt x="820053" y="-4479"/>
                            <a:pt x="846113" y="-1657"/>
                            <a:pt x="964602" y="0"/>
                          </a:cubicBezTo>
                          <a:cubicBezTo>
                            <a:pt x="1091859" y="-17244"/>
                            <a:pt x="1367927" y="15639"/>
                            <a:pt x="1527205" y="0"/>
                          </a:cubicBezTo>
                          <a:cubicBezTo>
                            <a:pt x="1679940" y="15626"/>
                            <a:pt x="1859824" y="13595"/>
                            <a:pt x="2163191" y="0"/>
                          </a:cubicBezTo>
                          <a:cubicBezTo>
                            <a:pt x="2474672" y="-7932"/>
                            <a:pt x="2528767" y="-9352"/>
                            <a:pt x="2652410" y="0"/>
                          </a:cubicBezTo>
                          <a:cubicBezTo>
                            <a:pt x="2785385" y="16316"/>
                            <a:pt x="2869948" y="16238"/>
                            <a:pt x="3068247" y="0"/>
                          </a:cubicBezTo>
                          <a:cubicBezTo>
                            <a:pt x="3271540" y="478"/>
                            <a:pt x="3297056" y="8534"/>
                            <a:pt x="3484084" y="0"/>
                          </a:cubicBezTo>
                          <a:cubicBezTo>
                            <a:pt x="3678667" y="1372"/>
                            <a:pt x="3730527" y="101"/>
                            <a:pt x="3826538" y="0"/>
                          </a:cubicBezTo>
                          <a:cubicBezTo>
                            <a:pt x="3951283" y="-5418"/>
                            <a:pt x="4090459" y="2191"/>
                            <a:pt x="4168991" y="0"/>
                          </a:cubicBezTo>
                          <a:cubicBezTo>
                            <a:pt x="4238445" y="11065"/>
                            <a:pt x="4413165" y="6171"/>
                            <a:pt x="4511445" y="0"/>
                          </a:cubicBezTo>
                          <a:cubicBezTo>
                            <a:pt x="4633815" y="1968"/>
                            <a:pt x="4724693" y="-23764"/>
                            <a:pt x="4853899" y="0"/>
                          </a:cubicBezTo>
                          <a:cubicBezTo>
                            <a:pt x="4945612" y="24299"/>
                            <a:pt x="5340947" y="362"/>
                            <a:pt x="5489885" y="0"/>
                          </a:cubicBezTo>
                          <a:cubicBezTo>
                            <a:pt x="5634210" y="-1934"/>
                            <a:pt x="5822601" y="-1461"/>
                            <a:pt x="5979104" y="0"/>
                          </a:cubicBezTo>
                          <a:cubicBezTo>
                            <a:pt x="6183276" y="5786"/>
                            <a:pt x="6382394" y="-12337"/>
                            <a:pt x="6615090" y="0"/>
                          </a:cubicBezTo>
                          <a:cubicBezTo>
                            <a:pt x="6912411" y="57633"/>
                            <a:pt x="7138838" y="43749"/>
                            <a:pt x="7544607" y="0"/>
                          </a:cubicBezTo>
                          <a:cubicBezTo>
                            <a:pt x="7650249" y="-11979"/>
                            <a:pt x="7748513" y="22161"/>
                            <a:pt x="7750920" y="77944"/>
                          </a:cubicBezTo>
                          <a:cubicBezTo>
                            <a:pt x="7774857" y="107899"/>
                            <a:pt x="7729173" y="184990"/>
                            <a:pt x="7750920" y="243670"/>
                          </a:cubicBezTo>
                          <a:cubicBezTo>
                            <a:pt x="7764545" y="308295"/>
                            <a:pt x="7721428" y="345952"/>
                            <a:pt x="7750920" y="414686"/>
                          </a:cubicBezTo>
                          <a:cubicBezTo>
                            <a:pt x="7769816" y="476115"/>
                            <a:pt x="7738589" y="558611"/>
                            <a:pt x="7750920" y="606858"/>
                          </a:cubicBezTo>
                          <a:cubicBezTo>
                            <a:pt x="7754325" y="674535"/>
                            <a:pt x="7670405" y="688106"/>
                            <a:pt x="7544607" y="684803"/>
                          </a:cubicBezTo>
                          <a:cubicBezTo>
                            <a:pt x="7394399" y="690214"/>
                            <a:pt x="7258248" y="703589"/>
                            <a:pt x="7128770" y="684803"/>
                          </a:cubicBezTo>
                          <a:cubicBezTo>
                            <a:pt x="7009718" y="689821"/>
                            <a:pt x="6861707" y="690247"/>
                            <a:pt x="6786317" y="684803"/>
                          </a:cubicBezTo>
                          <a:cubicBezTo>
                            <a:pt x="6734328" y="688612"/>
                            <a:pt x="6406878" y="661828"/>
                            <a:pt x="6223714" y="684803"/>
                          </a:cubicBezTo>
                          <a:cubicBezTo>
                            <a:pt x="6003203" y="685994"/>
                            <a:pt x="5958819" y="681656"/>
                            <a:pt x="5807877" y="684803"/>
                          </a:cubicBezTo>
                          <a:cubicBezTo>
                            <a:pt x="5650876" y="688322"/>
                            <a:pt x="5586265" y="675929"/>
                            <a:pt x="5392041" y="684803"/>
                          </a:cubicBezTo>
                          <a:cubicBezTo>
                            <a:pt x="5182275" y="694767"/>
                            <a:pt x="5010425" y="669460"/>
                            <a:pt x="4829438" y="684803"/>
                          </a:cubicBezTo>
                          <a:cubicBezTo>
                            <a:pt x="4682816" y="647292"/>
                            <a:pt x="4506630" y="687824"/>
                            <a:pt x="4193452" y="684803"/>
                          </a:cubicBezTo>
                          <a:cubicBezTo>
                            <a:pt x="3930430" y="696021"/>
                            <a:pt x="3807338" y="676220"/>
                            <a:pt x="3557467" y="684803"/>
                          </a:cubicBezTo>
                          <a:cubicBezTo>
                            <a:pt x="3295709" y="694698"/>
                            <a:pt x="3209510" y="670956"/>
                            <a:pt x="3068247" y="684803"/>
                          </a:cubicBezTo>
                          <a:cubicBezTo>
                            <a:pt x="2935197" y="685411"/>
                            <a:pt x="2832077" y="676874"/>
                            <a:pt x="2725793" y="684803"/>
                          </a:cubicBezTo>
                          <a:cubicBezTo>
                            <a:pt x="2606730" y="678974"/>
                            <a:pt x="2535665" y="687210"/>
                            <a:pt x="2383339" y="684803"/>
                          </a:cubicBezTo>
                          <a:cubicBezTo>
                            <a:pt x="2234902" y="671730"/>
                            <a:pt x="2132485" y="683115"/>
                            <a:pt x="1894119" y="684803"/>
                          </a:cubicBezTo>
                          <a:cubicBezTo>
                            <a:pt x="1669614" y="685751"/>
                            <a:pt x="1656950" y="680127"/>
                            <a:pt x="1551666" y="684803"/>
                          </a:cubicBezTo>
                          <a:cubicBezTo>
                            <a:pt x="1431756" y="672995"/>
                            <a:pt x="1236308" y="692940"/>
                            <a:pt x="1135829" y="684803"/>
                          </a:cubicBezTo>
                          <a:cubicBezTo>
                            <a:pt x="1070409" y="692068"/>
                            <a:pt x="766703" y="711864"/>
                            <a:pt x="646609" y="684803"/>
                          </a:cubicBezTo>
                          <a:cubicBezTo>
                            <a:pt x="506533" y="689096"/>
                            <a:pt x="350611" y="667347"/>
                            <a:pt x="206312" y="684803"/>
                          </a:cubicBezTo>
                          <a:cubicBezTo>
                            <a:pt x="94433" y="698397"/>
                            <a:pt x="3204" y="668584"/>
                            <a:pt x="0" y="606858"/>
                          </a:cubicBezTo>
                          <a:cubicBezTo>
                            <a:pt x="13223" y="546560"/>
                            <a:pt x="-5814" y="515747"/>
                            <a:pt x="0" y="430553"/>
                          </a:cubicBezTo>
                          <a:cubicBezTo>
                            <a:pt x="4497" y="345922"/>
                            <a:pt x="2659" y="342572"/>
                            <a:pt x="0" y="270116"/>
                          </a:cubicBezTo>
                          <a:cubicBezTo>
                            <a:pt x="-12060" y="192527"/>
                            <a:pt x="10723" y="130809"/>
                            <a:pt x="0" y="77944"/>
                          </a:cubicBezTo>
                          <a:close/>
                        </a:path>
                      </a:pathLst>
                    </a:cu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83508"/>
              <a:endParaRPr lang="th-TH" sz="2400">
                <a:solidFill>
                  <a:prstClr val="white"/>
                </a:solidFill>
                <a:latin typeface="MN ONIGIRI" pitchFamily="2" charset="0"/>
                <a:cs typeface="MN ONIGIRI" pitchFamily="2" charset="0"/>
              </a:endParaRPr>
            </a:p>
          </p:txBody>
        </p:sp>
        <p:sp>
          <p:nvSpPr>
            <p:cNvPr id="12" name="กล่องข้อความ 11">
              <a:extLst>
                <a:ext uri="{FF2B5EF4-FFF2-40B4-BE49-F238E27FC236}">
                  <a16:creationId xmlns:a16="http://schemas.microsoft.com/office/drawing/2014/main" id="{704D2D71-A231-DA90-B443-1C2F8B426C02}"/>
                </a:ext>
              </a:extLst>
            </p:cNvPr>
            <p:cNvSpPr txBox="1"/>
            <p:nvPr/>
          </p:nvSpPr>
          <p:spPr>
            <a:xfrm>
              <a:off x="1895481" y="3237355"/>
              <a:ext cx="3508734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th-TH" sz="2400" dirty="0">
                  <a:solidFill>
                    <a:srgbClr val="5B9BD5"/>
                  </a:solidFill>
                  <a:latin typeface="FC Crayon [Non-commercial] Reg" pitchFamily="2" charset="-34"/>
                  <a:cs typeface="FC Crayon [Non-commercial] Reg" pitchFamily="2" charset="-34"/>
                </a:rPr>
                <a:t>ตัวอย่างโจทย์ </a:t>
              </a:r>
              <a:r>
                <a:rPr lang="th-TH" sz="2400" dirty="0">
                  <a:latin typeface="FC Crayon [Non-commercial] Reg" pitchFamily="2" charset="-34"/>
                  <a:cs typeface="FC Crayon [Non-commercial] Reg" pitchFamily="2" charset="-34"/>
                </a:rPr>
                <a:t>การหาความเข้มข้นในหน่วยร้อยละโดยมวลต่อปริมาตร </a:t>
              </a:r>
              <a:r>
                <a:rPr lang="th-TH" sz="2400" dirty="0">
                  <a:solidFill>
                    <a:schemeClr val="accent2"/>
                  </a:solidFill>
                  <a:latin typeface="FC Crayon [Non-commercial] Reg" pitchFamily="2" charset="-34"/>
                  <a:cs typeface="FC Crayon [Non-commercial] Reg" pitchFamily="2" charset="-34"/>
                </a:rPr>
                <a:t>(% </a:t>
              </a:r>
              <a:r>
                <a:rPr lang="en" sz="2400" dirty="0">
                  <a:solidFill>
                    <a:schemeClr val="accent2"/>
                  </a:solidFill>
                  <a:latin typeface="FC Crayon [Non-commercial] Reg" pitchFamily="2" charset="-34"/>
                  <a:cs typeface="FC Crayon [Non-commercial] Reg" pitchFamily="2" charset="-34"/>
                </a:rPr>
                <a:t>w/v )</a:t>
              </a:r>
              <a:endParaRPr lang="en-US" sz="2400" dirty="0">
                <a:solidFill>
                  <a:schemeClr val="accent2"/>
                </a:solidFill>
                <a:latin typeface="FC Crayon [Non-commercial] Reg" pitchFamily="2" charset="-34"/>
                <a:cs typeface="FC Crayon [Non-commercial] Reg" pitchFamily="2" charset="-34"/>
              </a:endParaRPr>
            </a:p>
          </p:txBody>
        </p:sp>
      </p:grpSp>
      <p:sp>
        <p:nvSpPr>
          <p:cNvPr id="14" name="กล่องข้อความ 13">
            <a:extLst>
              <a:ext uri="{FF2B5EF4-FFF2-40B4-BE49-F238E27FC236}">
                <a16:creationId xmlns:a16="http://schemas.microsoft.com/office/drawing/2014/main" id="{FB2121FF-C2FF-ED06-AA7B-9DB4D905B5EC}"/>
              </a:ext>
            </a:extLst>
          </p:cNvPr>
          <p:cNvSpPr txBox="1"/>
          <p:nvPr/>
        </p:nvSpPr>
        <p:spPr>
          <a:xfrm>
            <a:off x="704250" y="1341879"/>
            <a:ext cx="11017020" cy="11541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latin typeface="FC Crayon [Non-commercial] Reg" pitchFamily="2" charset="-34"/>
                <a:cs typeface="FC Crayon [Non-commercial] Reg" pitchFamily="2" charset="-34"/>
              </a:rPr>
              <a:t>3. </a:t>
            </a:r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ต้องการเตรียมเกลือแกงมีความเข้มข้นร้อยละ 0.4 โดยมวลต่อปริมาตรจำนวน 120 ลูกบาศก์เซนติเมตรจะต้องใช้เกลือแกงกี่กรัม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5C9A921-46EB-FA87-428C-05322AE3FCE7}"/>
              </a:ext>
            </a:extLst>
          </p:cNvPr>
          <p:cNvSpPr txBox="1"/>
          <p:nvPr/>
        </p:nvSpPr>
        <p:spPr>
          <a:xfrm>
            <a:off x="973777" y="2483664"/>
            <a:ext cx="77462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h-TH" sz="2400" u="sng" dirty="0">
                <a:latin typeface="FC Crayon [Non-commercial] Reg" pitchFamily="2" charset="-34"/>
                <a:cs typeface="FC Crayon [Non-commercial] Reg" pitchFamily="2" charset="-34"/>
              </a:rPr>
              <a:t>วิธีทำ</a:t>
            </a:r>
            <a:endParaRPr lang="en-US" sz="2400" u="sng" dirty="0">
              <a:latin typeface="FC Crayon [Non-commercial] Reg" pitchFamily="2" charset="-34"/>
              <a:cs typeface="FC Crayon [Non-commercial] Reg" pitchFamily="2" charset="-34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กล่องข้อความ 18">
                <a:extLst>
                  <a:ext uri="{FF2B5EF4-FFF2-40B4-BE49-F238E27FC236}">
                    <a16:creationId xmlns:a16="http://schemas.microsoft.com/office/drawing/2014/main" id="{15312071-D198-F400-B971-213B4D47606A}"/>
                  </a:ext>
                </a:extLst>
              </p:cNvPr>
              <p:cNvSpPr txBox="1"/>
              <p:nvPr/>
            </p:nvSpPr>
            <p:spPr>
              <a:xfrm>
                <a:off x="1916284" y="3585607"/>
                <a:ext cx="7624200" cy="79201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th-TH" sz="2400">
                        <a:latin typeface="FC Crayon [Non-commercial] Reg" pitchFamily="2" charset="-34"/>
                        <a:cs typeface="FC Crayon [Non-commercial] Reg" pitchFamily="2" charset="-34"/>
                      </a:rPr>
                      <m:t>ร้อยละโดยมวลต่อปริมาตร 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 sz="2400">
                            <a:latin typeface="FC Crayon [Non-commercial] Reg" pitchFamily="2" charset="-34"/>
                            <a:cs typeface="FC Crayon [Non-commercial] Reg" pitchFamily="2" charset="-34"/>
                          </a:rPr>
                          <m:t>%</m:t>
                        </m:r>
                        <m:r>
                          <m:rPr>
                            <m:nor/>
                          </m:rPr>
                          <a:rPr lang="en-US" sz="2400">
                            <a:latin typeface="FC Crayon [Non-commercial] Reg" pitchFamily="2" charset="-34"/>
                            <a:cs typeface="FC Crayon [Non-commercial] Reg" pitchFamily="2" charset="-34"/>
                          </a:rPr>
                          <m:t>w</m:t>
                        </m:r>
                        <m:r>
                          <m:rPr>
                            <m:nor/>
                          </m:rPr>
                          <a:rPr lang="en-US" sz="2400">
                            <a:latin typeface="FC Crayon [Non-commercial] Reg" pitchFamily="2" charset="-34"/>
                            <a:cs typeface="FC Crayon [Non-commercial] Reg" pitchFamily="2" charset="-34"/>
                          </a:rPr>
                          <m:t>/</m:t>
                        </m:r>
                        <m:r>
                          <m:rPr>
                            <m:nor/>
                          </m:rPr>
                          <a:rPr lang="en-US" sz="2400">
                            <a:latin typeface="FC Crayon [Non-commercial] Reg" pitchFamily="2" charset="-34"/>
                            <a:cs typeface="FC Crayon [Non-commercial] Reg" pitchFamily="2" charset="-34"/>
                          </a:rPr>
                          <m:t>v</m:t>
                        </m:r>
                      </m:e>
                    </m:d>
                    <m:r>
                      <a:rPr lang="en-US" sz="24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pt-BR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th-TH" sz="2400">
                            <a:latin typeface="FC Crayon [Non-commercial] Reg" pitchFamily="2" charset="-34"/>
                            <a:cs typeface="FC Crayon [Non-commercial] Reg" pitchFamily="2" charset="-34"/>
                          </a:rPr>
                          <m:t>มวลของตัวละลาย</m:t>
                        </m:r>
                      </m:num>
                      <m:den>
                        <m:r>
                          <m:rPr>
                            <m:nor/>
                          </m:rPr>
                          <a:rPr lang="th-TH" sz="2400">
                            <a:latin typeface="FC Crayon [Non-commercial] Reg" pitchFamily="2" charset="-34"/>
                            <a:cs typeface="FC Crayon [Non-commercial] Reg" pitchFamily="2" charset="-34"/>
                          </a:rPr>
                          <m:t>ปริมาตรของสารละลาย</m:t>
                        </m:r>
                      </m:den>
                    </m:f>
                  </m:oMath>
                </a14:m>
                <a:r>
                  <a:rPr lang="th-TH" sz="2400" dirty="0">
                    <a:latin typeface="FC Crayon [Non-commercial] Reg" pitchFamily="2" charset="-34"/>
                    <a:cs typeface="FC Crayon [Non-commercial] Reg" pitchFamily="2" charset="-34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th-TH" sz="2400" dirty="0">
                        <a:latin typeface="FC Crayon [Non-commercial] Reg" pitchFamily="2" charset="-34"/>
                        <a:ea typeface="Cambria Math" panose="02040503050406030204" pitchFamily="18" charset="0"/>
                        <a:cs typeface="FC Crayon [Non-commercial] Reg" pitchFamily="2" charset="-34"/>
                      </a:rPr>
                      <m:t>×</m:t>
                    </m:r>
                  </m:oMath>
                </a14:m>
                <a:r>
                  <a:rPr lang="th-TH" sz="2400" dirty="0">
                    <a:latin typeface="FC Crayon [Non-commercial] Reg" pitchFamily="2" charset="-34"/>
                    <a:cs typeface="FC Crayon [Non-commercial] Reg" pitchFamily="2" charset="-34"/>
                  </a:rPr>
                  <a:t> </a:t>
                </a:r>
                <a:r>
                  <a:rPr lang="en-US" sz="2400" dirty="0">
                    <a:latin typeface="FC Crayon [Non-commercial] Reg" pitchFamily="2" charset="-34"/>
                    <a:cs typeface="FC Crayon [Non-commercial] Reg" pitchFamily="2" charset="-34"/>
                  </a:rPr>
                  <a:t>100</a:t>
                </a:r>
              </a:p>
            </p:txBody>
          </p:sp>
        </mc:Choice>
        <mc:Fallback xmlns="">
          <p:sp>
            <p:nvSpPr>
              <p:cNvPr id="19" name="กล่องข้อความ 18">
                <a:extLst>
                  <a:ext uri="{FF2B5EF4-FFF2-40B4-BE49-F238E27FC236}">
                    <a16:creationId xmlns:a16="http://schemas.microsoft.com/office/drawing/2014/main" id="{15312071-D198-F400-B971-213B4D4760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6284" y="3585607"/>
                <a:ext cx="7624200" cy="792012"/>
              </a:xfrm>
              <a:prstGeom prst="rect">
                <a:avLst/>
              </a:prstGeom>
              <a:blipFill>
                <a:blip r:embed="rId3"/>
                <a:stretch>
                  <a:fillRect l="-664" b="-9524"/>
                </a:stretch>
              </a:blipFill>
            </p:spPr>
            <p:txBody>
              <a:bodyPr/>
              <a:lstStyle/>
              <a:p>
                <a:r>
                  <a:rPr lang="th-T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กล่องข้อความ 19">
                <a:extLst>
                  <a:ext uri="{FF2B5EF4-FFF2-40B4-BE49-F238E27FC236}">
                    <a16:creationId xmlns:a16="http://schemas.microsoft.com/office/drawing/2014/main" id="{5D82221E-C58C-2366-BCC0-B27DF93A7409}"/>
                  </a:ext>
                </a:extLst>
              </p:cNvPr>
              <p:cNvSpPr txBox="1"/>
              <p:nvPr/>
            </p:nvSpPr>
            <p:spPr>
              <a:xfrm>
                <a:off x="3960441" y="4363106"/>
                <a:ext cx="5676097" cy="79387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pt-BR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                </m:t>
                        </m:r>
                        <m:r>
                          <m:rPr>
                            <m:nor/>
                          </m:rPr>
                          <a:rPr lang="en-US" sz="2400" b="0" i="0" smtClean="0">
                            <a:latin typeface="FC Crayon [Non-commercial] Reg" pitchFamily="2" charset="-34"/>
                            <a:cs typeface="FC Crayon [Non-commercial] Reg" pitchFamily="2" charset="-34"/>
                          </a:rPr>
                          <m:t>X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FC Crayon [Non-commercial] Reg" pitchFamily="2" charset="-34"/>
                          </a:rPr>
                          <m:t>                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b="0" i="0" smtClean="0">
                            <a:latin typeface="FC Crayon [Non-commercial] Reg" pitchFamily="2" charset="-34"/>
                            <a:cs typeface="FC Crayon [Non-commercial] Reg" pitchFamily="2" charset="-34"/>
                          </a:rPr>
                          <m:t>120</m:t>
                        </m:r>
                      </m:den>
                    </m:f>
                  </m:oMath>
                </a14:m>
                <a:r>
                  <a:rPr lang="th-TH" sz="2400" dirty="0">
                    <a:latin typeface="FC Crayon [Non-commercial] Reg" pitchFamily="2" charset="-34"/>
                    <a:cs typeface="FC Crayon [Non-commercial] Reg" pitchFamily="2" charset="-34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th-TH" sz="2400" i="0" dirty="0" smtClean="0">
                        <a:latin typeface="FC Crayon [Non-commercial] Reg" pitchFamily="2" charset="-34"/>
                        <a:ea typeface="Cambria Math" panose="02040503050406030204" pitchFamily="18" charset="0"/>
                        <a:cs typeface="FC Crayon [Non-commercial] Reg" pitchFamily="2" charset="-34"/>
                      </a:rPr>
                      <m:t>×</m:t>
                    </m:r>
                  </m:oMath>
                </a14:m>
                <a:r>
                  <a:rPr lang="th-TH" sz="2400" dirty="0">
                    <a:latin typeface="FC Crayon [Non-commercial] Reg" pitchFamily="2" charset="-34"/>
                    <a:cs typeface="FC Crayon [Non-commercial] Reg" pitchFamily="2" charset="-34"/>
                  </a:rPr>
                  <a:t> </a:t>
                </a:r>
                <a:r>
                  <a:rPr lang="en-US" sz="2400" dirty="0">
                    <a:latin typeface="FC Crayon [Non-commercial] Reg" pitchFamily="2" charset="-34"/>
                    <a:cs typeface="FC Crayon [Non-commercial] Reg" pitchFamily="2" charset="-34"/>
                  </a:rPr>
                  <a:t>100</a:t>
                </a:r>
              </a:p>
            </p:txBody>
          </p:sp>
        </mc:Choice>
        <mc:Fallback xmlns="">
          <p:sp>
            <p:nvSpPr>
              <p:cNvPr id="20" name="กล่องข้อความ 19">
                <a:extLst>
                  <a:ext uri="{FF2B5EF4-FFF2-40B4-BE49-F238E27FC236}">
                    <a16:creationId xmlns:a16="http://schemas.microsoft.com/office/drawing/2014/main" id="{5D82221E-C58C-2366-BCC0-B27DF93A74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0441" y="4363106"/>
                <a:ext cx="5676097" cy="793872"/>
              </a:xfrm>
              <a:prstGeom prst="rect">
                <a:avLst/>
              </a:prstGeom>
              <a:blipFill>
                <a:blip r:embed="rId4"/>
                <a:stretch>
                  <a:fillRect b="-4688"/>
                </a:stretch>
              </a:blipFill>
            </p:spPr>
            <p:txBody>
              <a:bodyPr/>
              <a:lstStyle/>
              <a:p>
                <a:r>
                  <a:rPr lang="th-T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0">
                <a:extLst>
                  <a:ext uri="{FF2B5EF4-FFF2-40B4-BE49-F238E27FC236}">
                    <a16:creationId xmlns:a16="http://schemas.microsoft.com/office/drawing/2014/main" id="{76D4E7F3-604D-73D8-5368-23052D6F6607}"/>
                  </a:ext>
                </a:extLst>
              </p:cNvPr>
              <p:cNvSpPr txBox="1"/>
              <p:nvPr/>
            </p:nvSpPr>
            <p:spPr>
              <a:xfrm>
                <a:off x="5431264" y="5178826"/>
                <a:ext cx="5175487" cy="507831"/>
              </a:xfrm>
              <a:prstGeom prst="rect">
                <a:avLst/>
              </a:prstGeom>
              <a:noFill/>
              <a:ln>
                <a:noFill/>
                <a:prstDash val="dash"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240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>
                    <a:latin typeface="FC Crayon [Non-commercial] Reg" pitchFamily="2" charset="-34"/>
                    <a:cs typeface="FC Crayon [Non-commercial] Reg" pitchFamily="2" charset="-34"/>
                  </a:rPr>
                  <a:t>0.48 </a:t>
                </a:r>
                <a:r>
                  <a:rPr lang="th-TH" sz="2400" dirty="0">
                    <a:latin typeface="FC Crayon [Non-commercial] Reg" pitchFamily="2" charset="-34"/>
                    <a:cs typeface="FC Crayon [Non-commercial] Reg" pitchFamily="2" charset="-34"/>
                  </a:rPr>
                  <a:t>กรัม</a:t>
                </a:r>
                <a:endParaRPr lang="en-US" sz="2400" dirty="0">
                  <a:latin typeface="FC Crayon [Non-commercial] Reg" pitchFamily="2" charset="-34"/>
                  <a:cs typeface="FC Crayon [Non-commercial] Reg" pitchFamily="2" charset="-34"/>
                </a:endParaRPr>
              </a:p>
            </p:txBody>
          </p:sp>
        </mc:Choice>
        <mc:Fallback xmlns="">
          <p:sp>
            <p:nvSpPr>
              <p:cNvPr id="26" name="TextBox 20">
                <a:extLst>
                  <a:ext uri="{FF2B5EF4-FFF2-40B4-BE49-F238E27FC236}">
                    <a16:creationId xmlns:a16="http://schemas.microsoft.com/office/drawing/2014/main" id="{76D4E7F3-604D-73D8-5368-23052D6F66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1264" y="5178826"/>
                <a:ext cx="5175487" cy="507831"/>
              </a:xfrm>
              <a:prstGeom prst="rect">
                <a:avLst/>
              </a:prstGeom>
              <a:blipFill>
                <a:blip r:embed="rId5"/>
                <a:stretch>
                  <a:fillRect l="-1222" b="-37500"/>
                </a:stretch>
              </a:blipFill>
              <a:ln>
                <a:noFill/>
                <a:prstDash val="dash"/>
              </a:ln>
            </p:spPr>
            <p:txBody>
              <a:bodyPr/>
              <a:lstStyle/>
              <a:p>
                <a:r>
                  <a:rPr lang="th-T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Box 21">
            <a:extLst>
              <a:ext uri="{FF2B5EF4-FFF2-40B4-BE49-F238E27FC236}">
                <a16:creationId xmlns:a16="http://schemas.microsoft.com/office/drawing/2014/main" id="{10D230AC-8909-2CD8-2A0B-A57EAADCA56F}"/>
              </a:ext>
            </a:extLst>
          </p:cNvPr>
          <p:cNvSpPr txBox="1"/>
          <p:nvPr/>
        </p:nvSpPr>
        <p:spPr>
          <a:xfrm>
            <a:off x="1916284" y="5966230"/>
            <a:ext cx="10007880" cy="369332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square" lIns="0" tIns="0" rIns="0" bIns="0" rtlCol="0">
            <a:spAutoFit/>
          </a:bodyPr>
          <a:lstStyle/>
          <a:p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ดังนั้น</a:t>
            </a:r>
            <a:r>
              <a:rPr lang="en-US" sz="2400" dirty="0">
                <a:latin typeface="FC Crayon [Non-commercial] Reg" pitchFamily="2" charset="-34"/>
                <a:cs typeface="FC Crayon [Non-commercial] Reg" pitchFamily="2" charset="-34"/>
              </a:rPr>
              <a:t> </a:t>
            </a:r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ต้องใช้เกลือแกง</a:t>
            </a:r>
            <a:r>
              <a:rPr lang="en-US" sz="2400" dirty="0">
                <a:latin typeface="FC Crayon [Non-commercial] Reg" pitchFamily="2" charset="-34"/>
                <a:cs typeface="FC Crayon [Non-commercial] Reg" pitchFamily="2" charset="-34"/>
              </a:rPr>
              <a:t> 0.48 </a:t>
            </a:r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กรัม</a:t>
            </a:r>
            <a:endParaRPr lang="en-US" sz="2400" dirty="0">
              <a:latin typeface="FC Crayon [Non-commercial] Reg" pitchFamily="2" charset="-34"/>
              <a:cs typeface="FC Crayon [Non-commercial] Reg" pitchFamily="2" charset="-34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15">
                <a:extLst>
                  <a:ext uri="{FF2B5EF4-FFF2-40B4-BE49-F238E27FC236}">
                    <a16:creationId xmlns:a16="http://schemas.microsoft.com/office/drawing/2014/main" id="{1397C0B9-EC75-A0FD-6D00-E7F388CE2805}"/>
                  </a:ext>
                </a:extLst>
              </p:cNvPr>
              <p:cNvSpPr txBox="1"/>
              <p:nvPr/>
            </p:nvSpPr>
            <p:spPr>
              <a:xfrm>
                <a:off x="1916284" y="2439623"/>
                <a:ext cx="8250886" cy="6216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th-TH" sz="2400" dirty="0">
                    <a:solidFill>
                      <a:schemeClr val="accent2"/>
                    </a:solidFill>
                    <a:latin typeface="FC Crayon [Non-commercial] Reg" pitchFamily="2" charset="-34"/>
                    <a:cs typeface="FC Crayon [Non-commercial] Reg" pitchFamily="2" charset="-34"/>
                  </a:rPr>
                  <a:t>จากโจทย์</a:t>
                </a:r>
                <a:r>
                  <a:rPr lang="en-US" sz="2400" dirty="0">
                    <a:solidFill>
                      <a:schemeClr val="accent2"/>
                    </a:solidFill>
                    <a:latin typeface="FC Crayon [Non-commercial] Reg" pitchFamily="2" charset="-34"/>
                    <a:cs typeface="FC Crayon [Non-commercial] Reg" pitchFamily="2" charset="-34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th-TH" sz="2400">
                        <a:latin typeface="FC Crayon [Non-commercial] Reg" pitchFamily="2" charset="-34"/>
                        <a:cs typeface="FC Crayon [Non-commercial] Reg" pitchFamily="2" charset="-34"/>
                      </a:rPr>
                      <m:t>ร้อยละโดยมวล </m:t>
                    </m:r>
                    <m:r>
                      <m:rPr>
                        <m:nor/>
                      </m:rPr>
                      <a:rPr lang="en-US" sz="2400" b="0" i="0" smtClean="0">
                        <a:latin typeface="FC Crayon [Non-commercial] Reg" pitchFamily="2" charset="-34"/>
                        <a:cs typeface="FC Crayon [Non-commercial] Reg" pitchFamily="2" charset="-34"/>
                      </a:rPr>
                      <m:t>= </m:t>
                    </m:r>
                    <m:r>
                      <m:rPr>
                        <m:nor/>
                      </m:rPr>
                      <a:rPr lang="en-US" sz="2400" b="0" i="0" smtClean="0">
                        <a:latin typeface="FC Crayon [Non-commercial] Reg" pitchFamily="2" charset="-34"/>
                        <a:cs typeface="FC Crayon [Non-commercial] Reg" pitchFamily="2" charset="-34"/>
                      </a:rPr>
                      <m:t>0.4</m:t>
                    </m:r>
                  </m:oMath>
                </a14:m>
                <a:endParaRPr lang="en-US" sz="2400" dirty="0">
                  <a:latin typeface="FC Crayon [Non-commercial] Reg" pitchFamily="2" charset="-34"/>
                  <a:cs typeface="FC Crayon [Non-commercial] Reg" pitchFamily="2" charset="-34"/>
                </a:endParaRPr>
              </a:p>
            </p:txBody>
          </p:sp>
        </mc:Choice>
        <mc:Fallback xmlns="">
          <p:sp>
            <p:nvSpPr>
              <p:cNvPr id="4" name="TextBox 15">
                <a:extLst>
                  <a:ext uri="{FF2B5EF4-FFF2-40B4-BE49-F238E27FC236}">
                    <a16:creationId xmlns:a16="http://schemas.microsoft.com/office/drawing/2014/main" id="{1397C0B9-EC75-A0FD-6D00-E7F388CE28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6284" y="2439623"/>
                <a:ext cx="8250886" cy="621645"/>
              </a:xfrm>
              <a:prstGeom prst="rect">
                <a:avLst/>
              </a:prstGeom>
              <a:blipFill>
                <a:blip r:embed="rId6"/>
                <a:stretch>
                  <a:fillRect l="-1075" b="-24490"/>
                </a:stretch>
              </a:blipFill>
            </p:spPr>
            <p:txBody>
              <a:bodyPr/>
              <a:lstStyle/>
              <a:p>
                <a:r>
                  <a:rPr lang="th-T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16">
            <a:extLst>
              <a:ext uri="{FF2B5EF4-FFF2-40B4-BE49-F238E27FC236}">
                <a16:creationId xmlns:a16="http://schemas.microsoft.com/office/drawing/2014/main" id="{6A8C5CFC-FF97-4DE1-12C5-14C23C7448D3}"/>
              </a:ext>
            </a:extLst>
          </p:cNvPr>
          <p:cNvSpPr txBox="1"/>
          <p:nvPr/>
        </p:nvSpPr>
        <p:spPr>
          <a:xfrm>
            <a:off x="1916284" y="3128550"/>
            <a:ext cx="86607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ปริมาตรของสารละลาย</a:t>
            </a:r>
            <a:r>
              <a:rPr lang="en-US" sz="2400" dirty="0">
                <a:latin typeface="FC Crayon [Non-commercial] Reg" pitchFamily="2" charset="-34"/>
                <a:cs typeface="FC Crayon [Non-commercial] Reg" pitchFamily="2" charset="-34"/>
              </a:rPr>
              <a:t> = </a:t>
            </a:r>
            <a:r>
              <a:rPr lang="th-TH" sz="2400" dirty="0">
                <a:latin typeface="FC Crayon [Non-commercial] Reg" pitchFamily="2" charset="-34"/>
                <a:cs typeface="FC Crayon [Non-commercial] Reg" pitchFamily="2" charset="-34"/>
              </a:rPr>
              <a:t>120</a:t>
            </a:r>
            <a:r>
              <a:rPr lang="en-US" sz="2400" dirty="0">
                <a:latin typeface="FC Crayon [Non-commercial] Reg" pitchFamily="2" charset="-34"/>
                <a:cs typeface="FC Crayon [Non-commercial] Reg" pitchFamily="2" charset="-34"/>
              </a:rPr>
              <a:t> cm</a:t>
            </a:r>
            <a:r>
              <a:rPr lang="en-US" sz="2400" baseline="30000" dirty="0">
                <a:latin typeface="FC Crayon [Non-commercial] Reg" pitchFamily="2" charset="-34"/>
                <a:cs typeface="FC Crayon [Non-commercial] Reg" pitchFamily="2" charset="-34"/>
              </a:rPr>
              <a:t>3</a:t>
            </a:r>
            <a:r>
              <a:rPr lang="en-US" sz="2400" dirty="0">
                <a:latin typeface="FC Crayon [Non-commercial] Reg" pitchFamily="2" charset="-34"/>
                <a:cs typeface="FC Crayon [Non-commercial] Reg" pitchFamily="2" charset="-34"/>
              </a:rPr>
              <a:t> </a:t>
            </a:r>
            <a:endParaRPr lang="en-US" sz="2400" dirty="0">
              <a:solidFill>
                <a:srgbClr val="F897CB"/>
              </a:solidFill>
              <a:latin typeface="FC Crayon [Non-commercial] Reg" pitchFamily="2" charset="-34"/>
              <a:cs typeface="FC Crayon [Non-commercial] Reg" pitchFamily="2" charset="-34"/>
            </a:endParaRPr>
          </a:p>
        </p:txBody>
      </p:sp>
      <p:sp>
        <p:nvSpPr>
          <p:cNvPr id="6" name="กล่องข้อความ 5">
            <a:extLst>
              <a:ext uri="{FF2B5EF4-FFF2-40B4-BE49-F238E27FC236}">
                <a16:creationId xmlns:a16="http://schemas.microsoft.com/office/drawing/2014/main" id="{E708326A-BA1F-72E2-D082-19ED665D7A6F}"/>
              </a:ext>
            </a:extLst>
          </p:cNvPr>
          <p:cNvSpPr txBox="1"/>
          <p:nvPr/>
        </p:nvSpPr>
        <p:spPr>
          <a:xfrm>
            <a:off x="4642013" y="4561548"/>
            <a:ext cx="98861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FC Crayon [Non-commercial] Reg" pitchFamily="2" charset="-34"/>
                <a:cs typeface="FC Crayon [Non-commercial] Reg" pitchFamily="2" charset="-34"/>
              </a:rPr>
              <a:t>0.4</a:t>
            </a:r>
            <a:endParaRPr lang="th-TH" sz="2400" dirty="0"/>
          </a:p>
        </p:txBody>
      </p:sp>
      <p:cxnSp>
        <p:nvCxnSpPr>
          <p:cNvPr id="8" name="ตัวเชื่อมต่อตรง 7">
            <a:extLst>
              <a:ext uri="{FF2B5EF4-FFF2-40B4-BE49-F238E27FC236}">
                <a16:creationId xmlns:a16="http://schemas.microsoft.com/office/drawing/2014/main" id="{884F666A-F701-550E-FC9D-C0E6B1BCF400}"/>
              </a:ext>
            </a:extLst>
          </p:cNvPr>
          <p:cNvCxnSpPr/>
          <p:nvPr/>
        </p:nvCxnSpPr>
        <p:spPr>
          <a:xfrm flipV="1">
            <a:off x="6695890" y="4820693"/>
            <a:ext cx="166254" cy="285199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ตัวเชื่อมต่อตรง 8">
            <a:extLst>
              <a:ext uri="{FF2B5EF4-FFF2-40B4-BE49-F238E27FC236}">
                <a16:creationId xmlns:a16="http://schemas.microsoft.com/office/drawing/2014/main" id="{52AFDCF5-0ED1-E066-22BB-6254A0E8486B}"/>
              </a:ext>
            </a:extLst>
          </p:cNvPr>
          <p:cNvCxnSpPr/>
          <p:nvPr/>
        </p:nvCxnSpPr>
        <p:spPr>
          <a:xfrm flipV="1">
            <a:off x="8042090" y="4600819"/>
            <a:ext cx="166254" cy="285199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กล่องข้อความ 16">
                <a:extLst>
                  <a:ext uri="{FF2B5EF4-FFF2-40B4-BE49-F238E27FC236}">
                    <a16:creationId xmlns:a16="http://schemas.microsoft.com/office/drawing/2014/main" id="{8302AFBA-A85A-E9ED-A925-C7CF854EF4D9}"/>
                  </a:ext>
                </a:extLst>
              </p:cNvPr>
              <p:cNvSpPr txBox="1"/>
              <p:nvPr/>
            </p:nvSpPr>
            <p:spPr>
              <a:xfrm>
                <a:off x="1497324" y="5013062"/>
                <a:ext cx="6108700" cy="84580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pt-BR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    </m:t>
                          </m:r>
                          <m:r>
                            <m:rPr>
                              <m:nor/>
                            </m:rPr>
                            <a:rPr lang="en-US" sz="2400" b="0" i="0" smtClean="0">
                              <a:latin typeface="FC Crayon [Non-commercial] Reg" pitchFamily="2" charset="-34"/>
                              <a:cs typeface="FC Crayon [Non-commercial] Reg" pitchFamily="2" charset="-34"/>
                            </a:rPr>
                            <m:t>0</m:t>
                          </m:r>
                          <m:r>
                            <m:rPr>
                              <m:nor/>
                            </m:rPr>
                            <a:rPr lang="en-US" sz="2400" b="0" i="0" smtClean="0">
                              <a:latin typeface="FC Crayon [Non-commercial] Reg" pitchFamily="2" charset="-34"/>
                              <a:cs typeface="FC Crayon [Non-commercial] Reg" pitchFamily="2" charset="-34"/>
                            </a:rPr>
                            <m:t>.</m:t>
                          </m:r>
                          <m:r>
                            <m:rPr>
                              <m:nor/>
                            </m:rPr>
                            <a:rPr lang="en-US" sz="2400" b="0" i="0" smtClean="0">
                              <a:latin typeface="FC Crayon [Non-commercial] Reg" pitchFamily="2" charset="-34"/>
                              <a:cs typeface="FC Crayon [Non-commercial] Reg" pitchFamily="2" charset="-34"/>
                            </a:rPr>
                            <m:t>4 </m:t>
                          </m:r>
                          <m:r>
                            <m:rPr>
                              <m:nor/>
                            </m:rPr>
                            <a:rPr lang="en-US" sz="2400" b="0" i="0" smtClean="0">
                              <a:latin typeface="FC Crayon [Non-commercial] Reg" pitchFamily="2" charset="-34"/>
                              <a:cs typeface="FC Crayon [Non-commercial] Reg" pitchFamily="2" charset="-34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US" sz="2400" b="0" i="0" smtClean="0">
                              <a:latin typeface="FC Crayon [Non-commercial] Reg" pitchFamily="2" charset="-34"/>
                              <a:cs typeface="FC Crayon [Non-commercial] Reg" pitchFamily="2" charset="-34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2400" b="0" i="0" smtClean="0">
                              <a:latin typeface="FC Crayon [Non-commercial] Reg" pitchFamily="2" charset="-34"/>
                              <a:cs typeface="FC Crayon [Non-commercial] Reg" pitchFamily="2" charset="-34"/>
                            </a:rPr>
                            <m:t>12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FC Crayon [Non-commercial] Reg" pitchFamily="2" charset="-34"/>
                            </a:rPr>
                            <m:t>   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b="0" i="0" smtClean="0">
                              <a:latin typeface="FC Crayon [Non-commercial] Reg" pitchFamily="2" charset="-34"/>
                              <a:cs typeface="FC Crayon [Non-commercial] Reg" pitchFamily="2" charset="-34"/>
                            </a:rPr>
                            <m:t>10</m:t>
                          </m:r>
                        </m:den>
                      </m:f>
                    </m:oMath>
                  </m:oMathPara>
                </a14:m>
                <a:endParaRPr lang="th-TH" dirty="0">
                  <a:latin typeface="FC Crayon [Non-commercial] Reg" pitchFamily="2" charset="-34"/>
                  <a:cs typeface="FC Crayon [Non-commercial] Reg" pitchFamily="2" charset="-34"/>
                </a:endParaRPr>
              </a:p>
            </p:txBody>
          </p:sp>
        </mc:Choice>
        <mc:Fallback xmlns="">
          <p:sp>
            <p:nvSpPr>
              <p:cNvPr id="17" name="กล่องข้อความ 16">
                <a:extLst>
                  <a:ext uri="{FF2B5EF4-FFF2-40B4-BE49-F238E27FC236}">
                    <a16:creationId xmlns:a16="http://schemas.microsoft.com/office/drawing/2014/main" id="{8302AFBA-A85A-E9ED-A925-C7CF854EF4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7324" y="5013062"/>
                <a:ext cx="6108700" cy="845809"/>
              </a:xfrm>
              <a:prstGeom prst="rect">
                <a:avLst/>
              </a:prstGeom>
              <a:blipFill>
                <a:blip r:embed="rId7"/>
                <a:stretch>
                  <a:fillRect t="-7353" b="-8824"/>
                </a:stretch>
              </a:blipFill>
            </p:spPr>
            <p:txBody>
              <a:bodyPr/>
              <a:lstStyle/>
              <a:p>
                <a:r>
                  <a:rPr lang="th-T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กล่องข้อความ 17">
            <a:extLst>
              <a:ext uri="{FF2B5EF4-FFF2-40B4-BE49-F238E27FC236}">
                <a16:creationId xmlns:a16="http://schemas.microsoft.com/office/drawing/2014/main" id="{0D1AF121-042F-7087-E138-2BAC489C1FF3}"/>
              </a:ext>
            </a:extLst>
          </p:cNvPr>
          <p:cNvSpPr txBox="1"/>
          <p:nvPr/>
        </p:nvSpPr>
        <p:spPr>
          <a:xfrm>
            <a:off x="7973024" y="613848"/>
            <a:ext cx="367030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2400" dirty="0">
                <a:solidFill>
                  <a:srgbClr val="F897CB"/>
                </a:solidFill>
                <a:effectLst/>
                <a:latin typeface="FC Crayon [Non-commercial] Reg" pitchFamily="2" charset="-34"/>
                <a:cs typeface="FC Crayon [Non-commercial] Reg" pitchFamily="2" charset="-34"/>
              </a:rPr>
              <a:t>มักใช้กับตัวละลายที่เป</a:t>
            </a:r>
            <a:r>
              <a:rPr lang="th-TH" sz="2400" dirty="0">
                <a:solidFill>
                  <a:srgbClr val="F897CB"/>
                </a:solidFill>
                <a:latin typeface="FC Crayon [Non-commercial] Reg" pitchFamily="2" charset="-34"/>
                <a:cs typeface="FC Crayon [Non-commercial] Reg" pitchFamily="2" charset="-34"/>
              </a:rPr>
              <a:t>็</a:t>
            </a:r>
            <a:r>
              <a:rPr lang="th-TH" sz="2400" dirty="0">
                <a:solidFill>
                  <a:srgbClr val="F897CB"/>
                </a:solidFill>
                <a:effectLst/>
                <a:latin typeface="FC Crayon [Non-commercial] Reg" pitchFamily="2" charset="-34"/>
                <a:cs typeface="FC Crayon [Non-commercial] Reg" pitchFamily="2" charset="-34"/>
              </a:rPr>
              <a:t>นของแข็งและตัวทำละลายที่เป</a:t>
            </a:r>
            <a:r>
              <a:rPr lang="th-TH" sz="2400" dirty="0">
                <a:solidFill>
                  <a:srgbClr val="F897CB"/>
                </a:solidFill>
                <a:latin typeface="FC Crayon [Non-commercial] Reg" pitchFamily="2" charset="-34"/>
                <a:cs typeface="FC Crayon [Non-commercial] Reg" pitchFamily="2" charset="-34"/>
              </a:rPr>
              <a:t>็</a:t>
            </a:r>
            <a:r>
              <a:rPr lang="th-TH" sz="2400" dirty="0">
                <a:solidFill>
                  <a:srgbClr val="F897CB"/>
                </a:solidFill>
                <a:effectLst/>
                <a:latin typeface="FC Crayon [Non-commercial] Reg" pitchFamily="2" charset="-34"/>
                <a:cs typeface="FC Crayon [Non-commercial] Reg" pitchFamily="2" charset="-34"/>
              </a:rPr>
              <a:t>นของเหลว</a:t>
            </a:r>
          </a:p>
        </p:txBody>
      </p:sp>
    </p:spTree>
    <p:extLst>
      <p:ext uri="{BB962C8B-B14F-4D97-AF65-F5344CB8AC3E}">
        <p14:creationId xmlns:p14="http://schemas.microsoft.com/office/powerpoint/2010/main" val="8957544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19" grpId="0"/>
      <p:bldP spid="20" grpId="0"/>
      <p:bldP spid="26" grpId="0"/>
      <p:bldP spid="27" grpId="0"/>
      <p:bldP spid="4" grpId="0"/>
      <p:bldP spid="5" grpId="0"/>
      <p:bldP spid="6" grpId="0"/>
      <p:bldP spid="17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รูปภาพ 19">
            <a:extLst>
              <a:ext uri="{FF2B5EF4-FFF2-40B4-BE49-F238E27FC236}">
                <a16:creationId xmlns:a16="http://schemas.microsoft.com/office/drawing/2014/main" id="{267F352D-178F-011C-7750-028C50344F7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5798" t="3244" r="30672" b="74933"/>
          <a:stretch/>
        </p:blipFill>
        <p:spPr>
          <a:xfrm>
            <a:off x="2673339" y="1549838"/>
            <a:ext cx="7203831" cy="3758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50890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สี่เหลี่ยมผืนผ้า 4">
            <a:extLst>
              <a:ext uri="{FF2B5EF4-FFF2-40B4-BE49-F238E27FC236}">
                <a16:creationId xmlns:a16="http://schemas.microsoft.com/office/drawing/2014/main" id="{2BA30E2B-3A40-40CB-1D68-C828C95DBAF6}"/>
              </a:ext>
            </a:extLst>
          </p:cNvPr>
          <p:cNvSpPr/>
          <p:nvPr/>
        </p:nvSpPr>
        <p:spPr>
          <a:xfrm>
            <a:off x="1432036" y="169674"/>
            <a:ext cx="9680855" cy="21236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h-TH" sz="9600" b="1" dirty="0">
                <a:ln>
                  <a:solidFill>
                    <a:schemeClr val="tx1"/>
                  </a:solidFill>
                </a:ln>
                <a:solidFill>
                  <a:srgbClr val="F896CA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ส</a:t>
            </a:r>
            <a:r>
              <a:rPr lang="th-TH" sz="9600" b="1" dirty="0">
                <a:ln>
                  <a:solidFill>
                    <a:schemeClr val="tx1"/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า</a:t>
            </a:r>
            <a:r>
              <a:rPr lang="th-TH" sz="9600" b="1" dirty="0">
                <a:ln>
                  <a:solidFill>
                    <a:schemeClr val="tx1"/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ร</a:t>
            </a:r>
            <a:r>
              <a:rPr lang="th-TH" sz="9600" b="1" dirty="0">
                <a:ln>
                  <a:solidFill>
                    <a:schemeClr val="tx1"/>
                  </a:solidFill>
                </a:ln>
                <a:solidFill>
                  <a:srgbClr val="F1BBA9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ล</a:t>
            </a:r>
            <a:r>
              <a:rPr lang="th-TH" sz="9600" b="1" dirty="0">
                <a:ln>
                  <a:solidFill>
                    <a:schemeClr val="tx1"/>
                  </a:solidFill>
                </a:ln>
                <a:solidFill>
                  <a:srgbClr val="FFEE93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ะ</a:t>
            </a:r>
            <a:r>
              <a:rPr lang="th-TH" sz="9600" b="1" dirty="0">
                <a:ln>
                  <a:solidFill>
                    <a:schemeClr val="tx1"/>
                  </a:solidFill>
                </a:ln>
                <a:solidFill>
                  <a:srgbClr val="D3D5FF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ล</a:t>
            </a:r>
            <a:r>
              <a:rPr lang="th-TH" sz="9600" b="1" dirty="0">
                <a:ln>
                  <a:solidFill>
                    <a:schemeClr val="tx1"/>
                  </a:solidFill>
                </a:ln>
                <a:solidFill>
                  <a:schemeClr val="accent5">
                    <a:lumMod val="40000"/>
                    <a:lumOff val="60000"/>
                  </a:schemeClr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า</a:t>
            </a:r>
            <a:r>
              <a:rPr lang="th-TH" sz="9600" b="1" dirty="0">
                <a:ln>
                  <a:solidFill>
                    <a:schemeClr val="tx1"/>
                  </a:solidFill>
                </a:ln>
                <a:solidFill>
                  <a:srgbClr val="FBC5C6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ย</a:t>
            </a:r>
            <a:r>
              <a:rPr lang="en-US" sz="9600" b="1" dirty="0">
                <a:ln>
                  <a:solidFill>
                    <a:schemeClr val="tx1"/>
                  </a:solidFill>
                </a:ln>
                <a:solidFill>
                  <a:srgbClr val="FBC5C6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 </a:t>
            </a:r>
            <a:r>
              <a:rPr lang="en-US" sz="9600" b="1" dirty="0">
                <a:ln>
                  <a:solidFill>
                    <a:schemeClr val="tx1"/>
                  </a:solidFill>
                </a:ln>
                <a:solidFill>
                  <a:srgbClr val="F897CB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(</a:t>
            </a:r>
            <a:r>
              <a:rPr lang="en-US" sz="9600" b="1" dirty="0">
                <a:ln>
                  <a:solidFill>
                    <a:schemeClr val="tx1"/>
                  </a:solidFill>
                </a:ln>
                <a:solidFill>
                  <a:srgbClr val="F5B183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s</a:t>
            </a:r>
            <a:r>
              <a:rPr lang="en-US" sz="9600" b="1" dirty="0">
                <a:ln>
                  <a:solidFill>
                    <a:schemeClr val="tx1"/>
                  </a:solidFill>
                </a:ln>
                <a:solidFill>
                  <a:srgbClr val="A9D18E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o</a:t>
            </a:r>
            <a:r>
              <a:rPr lang="en-US" sz="9600" b="1" dirty="0">
                <a:ln>
                  <a:solidFill>
                    <a:schemeClr val="tx1"/>
                  </a:solidFill>
                </a:ln>
                <a:solidFill>
                  <a:srgbClr val="F2BBA9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l</a:t>
            </a:r>
            <a:r>
              <a:rPr lang="en-US" sz="9600" b="1" dirty="0">
                <a:ln>
                  <a:solidFill>
                    <a:schemeClr val="tx1"/>
                  </a:solidFill>
                </a:ln>
                <a:solidFill>
                  <a:srgbClr val="FFEF94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u</a:t>
            </a:r>
            <a:r>
              <a:rPr lang="en-US" sz="9600" b="1" dirty="0">
                <a:ln>
                  <a:solidFill>
                    <a:schemeClr val="tx1"/>
                  </a:solidFill>
                </a:ln>
                <a:solidFill>
                  <a:srgbClr val="D3D5FF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t</a:t>
            </a:r>
            <a:r>
              <a:rPr lang="en-US" sz="9600" b="1" dirty="0">
                <a:ln>
                  <a:solidFill>
                    <a:schemeClr val="tx1"/>
                  </a:solidFill>
                </a:ln>
                <a:solidFill>
                  <a:srgbClr val="BDD7EF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i</a:t>
            </a:r>
            <a:r>
              <a:rPr lang="en-US" sz="9600" b="1" dirty="0">
                <a:ln>
                  <a:solidFill>
                    <a:schemeClr val="tx1"/>
                  </a:solidFill>
                </a:ln>
                <a:solidFill>
                  <a:srgbClr val="FBC5C6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o</a:t>
            </a:r>
            <a:r>
              <a:rPr lang="en-US" sz="9600" b="1" dirty="0">
                <a:ln>
                  <a:solidFill>
                    <a:schemeClr val="tx1"/>
                  </a:solidFill>
                </a:ln>
                <a:solidFill>
                  <a:srgbClr val="F897CB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n</a:t>
            </a:r>
            <a:r>
              <a:rPr lang="en-US" sz="9600" b="1" dirty="0">
                <a:ln>
                  <a:solidFill>
                    <a:schemeClr val="tx1"/>
                  </a:solidFill>
                </a:ln>
                <a:solidFill>
                  <a:srgbClr val="F5B183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)</a:t>
            </a:r>
            <a:r>
              <a:rPr lang="en-US" sz="9600" b="1" dirty="0">
                <a:ln>
                  <a:solidFill>
                    <a:schemeClr val="tx1"/>
                  </a:solidFill>
                </a:ln>
                <a:solidFill>
                  <a:srgbClr val="FBC5C6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 </a:t>
            </a:r>
            <a:endParaRPr lang="th-TH" sz="9600" dirty="0">
              <a:ln>
                <a:solidFill>
                  <a:schemeClr val="tx1"/>
                </a:solidFill>
              </a:ln>
              <a:solidFill>
                <a:srgbClr val="FBC5C6"/>
              </a:solidFill>
              <a:latin typeface="FC Crayon [Non-commercial] Reg" pitchFamily="2" charset="-34"/>
              <a:ea typeface="NURA-ANAYA-V1" panose="02000503000000000000" pitchFamily="2" charset="-34"/>
              <a:cs typeface="FC Crayon [Non-commercial] Reg" pitchFamily="2" charset="-34"/>
            </a:endParaRPr>
          </a:p>
        </p:txBody>
      </p:sp>
      <p:sp>
        <p:nvSpPr>
          <p:cNvPr id="4" name="สี่เหลี่ยมผืนผ้ามุมมน 4">
            <a:extLst>
              <a:ext uri="{FF2B5EF4-FFF2-40B4-BE49-F238E27FC236}">
                <a16:creationId xmlns:a16="http://schemas.microsoft.com/office/drawing/2014/main" id="{E6F28B0D-8086-3E07-8F35-E6A27A3DCBBB}"/>
              </a:ext>
            </a:extLst>
          </p:cNvPr>
          <p:cNvSpPr/>
          <p:nvPr/>
        </p:nvSpPr>
        <p:spPr>
          <a:xfrm>
            <a:off x="1255572" y="2293332"/>
            <a:ext cx="9680855" cy="851650"/>
          </a:xfrm>
          <a:custGeom>
            <a:avLst/>
            <a:gdLst>
              <a:gd name="connsiteX0" fmla="*/ 0 w 9680855"/>
              <a:gd name="connsiteY0" fmla="*/ 96934 h 851650"/>
              <a:gd name="connsiteX1" fmla="*/ 257682 w 9680855"/>
              <a:gd name="connsiteY1" fmla="*/ 0 h 851650"/>
              <a:gd name="connsiteX2" fmla="*/ 777060 w 9680855"/>
              <a:gd name="connsiteY2" fmla="*/ 0 h 851650"/>
              <a:gd name="connsiteX3" fmla="*/ 1204783 w 9680855"/>
              <a:gd name="connsiteY3" fmla="*/ 0 h 851650"/>
              <a:gd name="connsiteX4" fmla="*/ 1907471 w 9680855"/>
              <a:gd name="connsiteY4" fmla="*/ 0 h 851650"/>
              <a:gd name="connsiteX5" fmla="*/ 2701813 w 9680855"/>
              <a:gd name="connsiteY5" fmla="*/ 0 h 851650"/>
              <a:gd name="connsiteX6" fmla="*/ 3312846 w 9680855"/>
              <a:gd name="connsiteY6" fmla="*/ 0 h 851650"/>
              <a:gd name="connsiteX7" fmla="*/ 3832223 w 9680855"/>
              <a:gd name="connsiteY7" fmla="*/ 0 h 851650"/>
              <a:gd name="connsiteX8" fmla="*/ 4351601 w 9680855"/>
              <a:gd name="connsiteY8" fmla="*/ 0 h 851650"/>
              <a:gd name="connsiteX9" fmla="*/ 4779324 w 9680855"/>
              <a:gd name="connsiteY9" fmla="*/ 0 h 851650"/>
              <a:gd name="connsiteX10" fmla="*/ 5207046 w 9680855"/>
              <a:gd name="connsiteY10" fmla="*/ 0 h 851650"/>
              <a:gd name="connsiteX11" fmla="*/ 5634770 w 9680855"/>
              <a:gd name="connsiteY11" fmla="*/ 0 h 851650"/>
              <a:gd name="connsiteX12" fmla="*/ 6062492 w 9680855"/>
              <a:gd name="connsiteY12" fmla="*/ 0 h 851650"/>
              <a:gd name="connsiteX13" fmla="*/ 6856835 w 9680855"/>
              <a:gd name="connsiteY13" fmla="*/ 0 h 851650"/>
              <a:gd name="connsiteX14" fmla="*/ 7467867 w 9680855"/>
              <a:gd name="connsiteY14" fmla="*/ 0 h 851650"/>
              <a:gd name="connsiteX15" fmla="*/ 8262210 w 9680855"/>
              <a:gd name="connsiteY15" fmla="*/ 0 h 851650"/>
              <a:gd name="connsiteX16" fmla="*/ 9423172 w 9680855"/>
              <a:gd name="connsiteY16" fmla="*/ 0 h 851650"/>
              <a:gd name="connsiteX17" fmla="*/ 9680855 w 9680855"/>
              <a:gd name="connsiteY17" fmla="*/ 96934 h 851650"/>
              <a:gd name="connsiteX18" fmla="*/ 9680855 w 9680855"/>
              <a:gd name="connsiteY18" fmla="*/ 303039 h 851650"/>
              <a:gd name="connsiteX19" fmla="*/ 9680855 w 9680855"/>
              <a:gd name="connsiteY19" fmla="*/ 515721 h 851650"/>
              <a:gd name="connsiteX20" fmla="*/ 9680855 w 9680855"/>
              <a:gd name="connsiteY20" fmla="*/ 754715 h 851650"/>
              <a:gd name="connsiteX21" fmla="*/ 9423172 w 9680855"/>
              <a:gd name="connsiteY21" fmla="*/ 851650 h 851650"/>
              <a:gd name="connsiteX22" fmla="*/ 8903794 w 9680855"/>
              <a:gd name="connsiteY22" fmla="*/ 851650 h 851650"/>
              <a:gd name="connsiteX23" fmla="*/ 8476071 w 9680855"/>
              <a:gd name="connsiteY23" fmla="*/ 851650 h 851650"/>
              <a:gd name="connsiteX24" fmla="*/ 7773383 w 9680855"/>
              <a:gd name="connsiteY24" fmla="*/ 851650 h 851650"/>
              <a:gd name="connsiteX25" fmla="*/ 7254006 w 9680855"/>
              <a:gd name="connsiteY25" fmla="*/ 851650 h 851650"/>
              <a:gd name="connsiteX26" fmla="*/ 6734629 w 9680855"/>
              <a:gd name="connsiteY26" fmla="*/ 851650 h 851650"/>
              <a:gd name="connsiteX27" fmla="*/ 6031940 w 9680855"/>
              <a:gd name="connsiteY27" fmla="*/ 851650 h 851650"/>
              <a:gd name="connsiteX28" fmla="*/ 5237598 w 9680855"/>
              <a:gd name="connsiteY28" fmla="*/ 851650 h 851650"/>
              <a:gd name="connsiteX29" fmla="*/ 4443256 w 9680855"/>
              <a:gd name="connsiteY29" fmla="*/ 851650 h 851650"/>
              <a:gd name="connsiteX30" fmla="*/ 3832223 w 9680855"/>
              <a:gd name="connsiteY30" fmla="*/ 851650 h 851650"/>
              <a:gd name="connsiteX31" fmla="*/ 3404500 w 9680855"/>
              <a:gd name="connsiteY31" fmla="*/ 851650 h 851650"/>
              <a:gd name="connsiteX32" fmla="*/ 2976777 w 9680855"/>
              <a:gd name="connsiteY32" fmla="*/ 851650 h 851650"/>
              <a:gd name="connsiteX33" fmla="*/ 2365745 w 9680855"/>
              <a:gd name="connsiteY33" fmla="*/ 851650 h 851650"/>
              <a:gd name="connsiteX34" fmla="*/ 1938022 w 9680855"/>
              <a:gd name="connsiteY34" fmla="*/ 851650 h 851650"/>
              <a:gd name="connsiteX35" fmla="*/ 1418644 w 9680855"/>
              <a:gd name="connsiteY35" fmla="*/ 851650 h 851650"/>
              <a:gd name="connsiteX36" fmla="*/ 807612 w 9680855"/>
              <a:gd name="connsiteY36" fmla="*/ 851650 h 851650"/>
              <a:gd name="connsiteX37" fmla="*/ 257682 w 9680855"/>
              <a:gd name="connsiteY37" fmla="*/ 851650 h 851650"/>
              <a:gd name="connsiteX38" fmla="*/ 0 w 9680855"/>
              <a:gd name="connsiteY38" fmla="*/ 754715 h 851650"/>
              <a:gd name="connsiteX39" fmla="*/ 0 w 9680855"/>
              <a:gd name="connsiteY39" fmla="*/ 535454 h 851650"/>
              <a:gd name="connsiteX40" fmla="*/ 0 w 9680855"/>
              <a:gd name="connsiteY40" fmla="*/ 335928 h 851650"/>
              <a:gd name="connsiteX41" fmla="*/ 0 w 9680855"/>
              <a:gd name="connsiteY41" fmla="*/ 96934 h 851650"/>
              <a:gd name="connsiteX0" fmla="*/ 0 w 9680855"/>
              <a:gd name="connsiteY0" fmla="*/ 96934 h 851650"/>
              <a:gd name="connsiteX1" fmla="*/ 257682 w 9680855"/>
              <a:gd name="connsiteY1" fmla="*/ 0 h 851650"/>
              <a:gd name="connsiteX2" fmla="*/ 960369 w 9680855"/>
              <a:gd name="connsiteY2" fmla="*/ 0 h 851650"/>
              <a:gd name="connsiteX3" fmla="*/ 1479747 w 9680855"/>
              <a:gd name="connsiteY3" fmla="*/ 0 h 851650"/>
              <a:gd name="connsiteX4" fmla="*/ 1815815 w 9680855"/>
              <a:gd name="connsiteY4" fmla="*/ 0 h 851650"/>
              <a:gd name="connsiteX5" fmla="*/ 2335193 w 9680855"/>
              <a:gd name="connsiteY5" fmla="*/ 0 h 851650"/>
              <a:gd name="connsiteX6" fmla="*/ 2671261 w 9680855"/>
              <a:gd name="connsiteY6" fmla="*/ 0 h 851650"/>
              <a:gd name="connsiteX7" fmla="*/ 3465603 w 9680855"/>
              <a:gd name="connsiteY7" fmla="*/ 0 h 851650"/>
              <a:gd name="connsiteX8" fmla="*/ 3893327 w 9680855"/>
              <a:gd name="connsiteY8" fmla="*/ 0 h 851650"/>
              <a:gd name="connsiteX9" fmla="*/ 4596014 w 9680855"/>
              <a:gd name="connsiteY9" fmla="*/ 0 h 851650"/>
              <a:gd name="connsiteX10" fmla="*/ 5023737 w 9680855"/>
              <a:gd name="connsiteY10" fmla="*/ 0 h 851650"/>
              <a:gd name="connsiteX11" fmla="*/ 5428851 w 9680855"/>
              <a:gd name="connsiteY11" fmla="*/ 0 h 851650"/>
              <a:gd name="connsiteX12" fmla="*/ 5818079 w 9680855"/>
              <a:gd name="connsiteY12" fmla="*/ 0 h 851650"/>
              <a:gd name="connsiteX13" fmla="*/ 6245802 w 9680855"/>
              <a:gd name="connsiteY13" fmla="*/ 0 h 851650"/>
              <a:gd name="connsiteX14" fmla="*/ 6856835 w 9680855"/>
              <a:gd name="connsiteY14" fmla="*/ 0 h 851650"/>
              <a:gd name="connsiteX15" fmla="*/ 7651177 w 9680855"/>
              <a:gd name="connsiteY15" fmla="*/ 0 h 851650"/>
              <a:gd name="connsiteX16" fmla="*/ 8170555 w 9680855"/>
              <a:gd name="connsiteY16" fmla="*/ 0 h 851650"/>
              <a:gd name="connsiteX17" fmla="*/ 8689932 w 9680855"/>
              <a:gd name="connsiteY17" fmla="*/ 0 h 851650"/>
              <a:gd name="connsiteX18" fmla="*/ 9423172 w 9680855"/>
              <a:gd name="connsiteY18" fmla="*/ 0 h 851650"/>
              <a:gd name="connsiteX19" fmla="*/ 9680855 w 9680855"/>
              <a:gd name="connsiteY19" fmla="*/ 96934 h 851650"/>
              <a:gd name="connsiteX20" fmla="*/ 9680855 w 9680855"/>
              <a:gd name="connsiteY20" fmla="*/ 309617 h 851650"/>
              <a:gd name="connsiteX21" fmla="*/ 9680855 w 9680855"/>
              <a:gd name="connsiteY21" fmla="*/ 509143 h 851650"/>
              <a:gd name="connsiteX22" fmla="*/ 9680855 w 9680855"/>
              <a:gd name="connsiteY22" fmla="*/ 754715 h 851650"/>
              <a:gd name="connsiteX23" fmla="*/ 9423172 w 9680855"/>
              <a:gd name="connsiteY23" fmla="*/ 851650 h 851650"/>
              <a:gd name="connsiteX24" fmla="*/ 8812139 w 9680855"/>
              <a:gd name="connsiteY24" fmla="*/ 851650 h 851650"/>
              <a:gd name="connsiteX25" fmla="*/ 8384416 w 9680855"/>
              <a:gd name="connsiteY25" fmla="*/ 851650 h 851650"/>
              <a:gd name="connsiteX26" fmla="*/ 7865039 w 9680855"/>
              <a:gd name="connsiteY26" fmla="*/ 851650 h 851650"/>
              <a:gd name="connsiteX27" fmla="*/ 7162351 w 9680855"/>
              <a:gd name="connsiteY27" fmla="*/ 851650 h 851650"/>
              <a:gd name="connsiteX28" fmla="*/ 6734629 w 9680855"/>
              <a:gd name="connsiteY28" fmla="*/ 851650 h 851650"/>
              <a:gd name="connsiteX29" fmla="*/ 6398560 w 9680855"/>
              <a:gd name="connsiteY29" fmla="*/ 851650 h 851650"/>
              <a:gd name="connsiteX30" fmla="*/ 5787527 w 9680855"/>
              <a:gd name="connsiteY30" fmla="*/ 851650 h 851650"/>
              <a:gd name="connsiteX31" fmla="*/ 5451460 w 9680855"/>
              <a:gd name="connsiteY31" fmla="*/ 851650 h 851650"/>
              <a:gd name="connsiteX32" fmla="*/ 4932082 w 9680855"/>
              <a:gd name="connsiteY32" fmla="*/ 851650 h 851650"/>
              <a:gd name="connsiteX33" fmla="*/ 4504359 w 9680855"/>
              <a:gd name="connsiteY33" fmla="*/ 851650 h 851650"/>
              <a:gd name="connsiteX34" fmla="*/ 3893327 w 9680855"/>
              <a:gd name="connsiteY34" fmla="*/ 851650 h 851650"/>
              <a:gd name="connsiteX35" fmla="*/ 3465603 w 9680855"/>
              <a:gd name="connsiteY35" fmla="*/ 851650 h 851650"/>
              <a:gd name="connsiteX36" fmla="*/ 3129536 w 9680855"/>
              <a:gd name="connsiteY36" fmla="*/ 851650 h 851650"/>
              <a:gd name="connsiteX37" fmla="*/ 2335193 w 9680855"/>
              <a:gd name="connsiteY37" fmla="*/ 851650 h 851650"/>
              <a:gd name="connsiteX38" fmla="*/ 1540850 w 9680855"/>
              <a:gd name="connsiteY38" fmla="*/ 851650 h 851650"/>
              <a:gd name="connsiteX39" fmla="*/ 838163 w 9680855"/>
              <a:gd name="connsiteY39" fmla="*/ 851650 h 851650"/>
              <a:gd name="connsiteX40" fmla="*/ 257682 w 9680855"/>
              <a:gd name="connsiteY40" fmla="*/ 851650 h 851650"/>
              <a:gd name="connsiteX41" fmla="*/ 0 w 9680855"/>
              <a:gd name="connsiteY41" fmla="*/ 754715 h 851650"/>
              <a:gd name="connsiteX42" fmla="*/ 0 w 9680855"/>
              <a:gd name="connsiteY42" fmla="*/ 528877 h 851650"/>
              <a:gd name="connsiteX43" fmla="*/ 0 w 9680855"/>
              <a:gd name="connsiteY43" fmla="*/ 303039 h 851650"/>
              <a:gd name="connsiteX44" fmla="*/ 0 w 9680855"/>
              <a:gd name="connsiteY44" fmla="*/ 96934 h 851650"/>
              <a:gd name="connsiteX0" fmla="*/ 0 w 9680855"/>
              <a:gd name="connsiteY0" fmla="*/ 96934 h 851650"/>
              <a:gd name="connsiteX1" fmla="*/ 257682 w 9680855"/>
              <a:gd name="connsiteY1" fmla="*/ 0 h 851650"/>
              <a:gd name="connsiteX2" fmla="*/ 777060 w 9680855"/>
              <a:gd name="connsiteY2" fmla="*/ 0 h 851650"/>
              <a:gd name="connsiteX3" fmla="*/ 1204783 w 9680855"/>
              <a:gd name="connsiteY3" fmla="*/ 0 h 851650"/>
              <a:gd name="connsiteX4" fmla="*/ 1907471 w 9680855"/>
              <a:gd name="connsiteY4" fmla="*/ 0 h 851650"/>
              <a:gd name="connsiteX5" fmla="*/ 2701813 w 9680855"/>
              <a:gd name="connsiteY5" fmla="*/ 0 h 851650"/>
              <a:gd name="connsiteX6" fmla="*/ 3312846 w 9680855"/>
              <a:gd name="connsiteY6" fmla="*/ 0 h 851650"/>
              <a:gd name="connsiteX7" fmla="*/ 3832223 w 9680855"/>
              <a:gd name="connsiteY7" fmla="*/ 0 h 851650"/>
              <a:gd name="connsiteX8" fmla="*/ 4351601 w 9680855"/>
              <a:gd name="connsiteY8" fmla="*/ 0 h 851650"/>
              <a:gd name="connsiteX9" fmla="*/ 4779324 w 9680855"/>
              <a:gd name="connsiteY9" fmla="*/ 0 h 851650"/>
              <a:gd name="connsiteX10" fmla="*/ 5207046 w 9680855"/>
              <a:gd name="connsiteY10" fmla="*/ 0 h 851650"/>
              <a:gd name="connsiteX11" fmla="*/ 5634770 w 9680855"/>
              <a:gd name="connsiteY11" fmla="*/ 0 h 851650"/>
              <a:gd name="connsiteX12" fmla="*/ 6062492 w 9680855"/>
              <a:gd name="connsiteY12" fmla="*/ 0 h 851650"/>
              <a:gd name="connsiteX13" fmla="*/ 6856835 w 9680855"/>
              <a:gd name="connsiteY13" fmla="*/ 0 h 851650"/>
              <a:gd name="connsiteX14" fmla="*/ 7467867 w 9680855"/>
              <a:gd name="connsiteY14" fmla="*/ 0 h 851650"/>
              <a:gd name="connsiteX15" fmla="*/ 8262210 w 9680855"/>
              <a:gd name="connsiteY15" fmla="*/ 0 h 851650"/>
              <a:gd name="connsiteX16" fmla="*/ 9423172 w 9680855"/>
              <a:gd name="connsiteY16" fmla="*/ 0 h 851650"/>
              <a:gd name="connsiteX17" fmla="*/ 9680855 w 9680855"/>
              <a:gd name="connsiteY17" fmla="*/ 96934 h 851650"/>
              <a:gd name="connsiteX18" fmla="*/ 9680855 w 9680855"/>
              <a:gd name="connsiteY18" fmla="*/ 303039 h 851650"/>
              <a:gd name="connsiteX19" fmla="*/ 9680855 w 9680855"/>
              <a:gd name="connsiteY19" fmla="*/ 515721 h 851650"/>
              <a:gd name="connsiteX20" fmla="*/ 9680855 w 9680855"/>
              <a:gd name="connsiteY20" fmla="*/ 754715 h 851650"/>
              <a:gd name="connsiteX21" fmla="*/ 9423172 w 9680855"/>
              <a:gd name="connsiteY21" fmla="*/ 851650 h 851650"/>
              <a:gd name="connsiteX22" fmla="*/ 8903794 w 9680855"/>
              <a:gd name="connsiteY22" fmla="*/ 851650 h 851650"/>
              <a:gd name="connsiteX23" fmla="*/ 8476071 w 9680855"/>
              <a:gd name="connsiteY23" fmla="*/ 851650 h 851650"/>
              <a:gd name="connsiteX24" fmla="*/ 7773383 w 9680855"/>
              <a:gd name="connsiteY24" fmla="*/ 851650 h 851650"/>
              <a:gd name="connsiteX25" fmla="*/ 7254006 w 9680855"/>
              <a:gd name="connsiteY25" fmla="*/ 851650 h 851650"/>
              <a:gd name="connsiteX26" fmla="*/ 6734629 w 9680855"/>
              <a:gd name="connsiteY26" fmla="*/ 851650 h 851650"/>
              <a:gd name="connsiteX27" fmla="*/ 6031940 w 9680855"/>
              <a:gd name="connsiteY27" fmla="*/ 851650 h 851650"/>
              <a:gd name="connsiteX28" fmla="*/ 5237598 w 9680855"/>
              <a:gd name="connsiteY28" fmla="*/ 851650 h 851650"/>
              <a:gd name="connsiteX29" fmla="*/ 4443256 w 9680855"/>
              <a:gd name="connsiteY29" fmla="*/ 851650 h 851650"/>
              <a:gd name="connsiteX30" fmla="*/ 3832223 w 9680855"/>
              <a:gd name="connsiteY30" fmla="*/ 851650 h 851650"/>
              <a:gd name="connsiteX31" fmla="*/ 3404500 w 9680855"/>
              <a:gd name="connsiteY31" fmla="*/ 851650 h 851650"/>
              <a:gd name="connsiteX32" fmla="*/ 2976777 w 9680855"/>
              <a:gd name="connsiteY32" fmla="*/ 851650 h 851650"/>
              <a:gd name="connsiteX33" fmla="*/ 2365745 w 9680855"/>
              <a:gd name="connsiteY33" fmla="*/ 851650 h 851650"/>
              <a:gd name="connsiteX34" fmla="*/ 1938022 w 9680855"/>
              <a:gd name="connsiteY34" fmla="*/ 851650 h 851650"/>
              <a:gd name="connsiteX35" fmla="*/ 1418644 w 9680855"/>
              <a:gd name="connsiteY35" fmla="*/ 851650 h 851650"/>
              <a:gd name="connsiteX36" fmla="*/ 807612 w 9680855"/>
              <a:gd name="connsiteY36" fmla="*/ 851650 h 851650"/>
              <a:gd name="connsiteX37" fmla="*/ 257682 w 9680855"/>
              <a:gd name="connsiteY37" fmla="*/ 851650 h 851650"/>
              <a:gd name="connsiteX38" fmla="*/ 0 w 9680855"/>
              <a:gd name="connsiteY38" fmla="*/ 754715 h 851650"/>
              <a:gd name="connsiteX39" fmla="*/ 0 w 9680855"/>
              <a:gd name="connsiteY39" fmla="*/ 535454 h 851650"/>
              <a:gd name="connsiteX40" fmla="*/ 0 w 9680855"/>
              <a:gd name="connsiteY40" fmla="*/ 335928 h 851650"/>
              <a:gd name="connsiteX41" fmla="*/ 0 w 9680855"/>
              <a:gd name="connsiteY41" fmla="*/ 96934 h 85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9680855" h="851650" fill="none" extrusionOk="0">
                <a:moveTo>
                  <a:pt x="0" y="96934"/>
                </a:moveTo>
                <a:cubicBezTo>
                  <a:pt x="-12576" y="41465"/>
                  <a:pt x="79366" y="-4222"/>
                  <a:pt x="257682" y="0"/>
                </a:cubicBezTo>
                <a:cubicBezTo>
                  <a:pt x="437403" y="1791"/>
                  <a:pt x="529255" y="30425"/>
                  <a:pt x="777060" y="0"/>
                </a:cubicBezTo>
                <a:cubicBezTo>
                  <a:pt x="925894" y="-21227"/>
                  <a:pt x="1118815" y="11539"/>
                  <a:pt x="1204783" y="0"/>
                </a:cubicBezTo>
                <a:cubicBezTo>
                  <a:pt x="1311645" y="-33900"/>
                  <a:pt x="1688788" y="14708"/>
                  <a:pt x="1907471" y="0"/>
                </a:cubicBezTo>
                <a:cubicBezTo>
                  <a:pt x="2080019" y="-8239"/>
                  <a:pt x="2286213" y="30792"/>
                  <a:pt x="2701813" y="0"/>
                </a:cubicBezTo>
                <a:cubicBezTo>
                  <a:pt x="3088565" y="-2865"/>
                  <a:pt x="3145774" y="-19709"/>
                  <a:pt x="3312846" y="0"/>
                </a:cubicBezTo>
                <a:cubicBezTo>
                  <a:pt x="3465828" y="20023"/>
                  <a:pt x="3594523" y="-12655"/>
                  <a:pt x="3832223" y="0"/>
                </a:cubicBezTo>
                <a:cubicBezTo>
                  <a:pt x="3960150" y="4275"/>
                  <a:pt x="4148841" y="-15490"/>
                  <a:pt x="4351601" y="0"/>
                </a:cubicBezTo>
                <a:cubicBezTo>
                  <a:pt x="4599400" y="-9782"/>
                  <a:pt x="4630773" y="6292"/>
                  <a:pt x="4779324" y="0"/>
                </a:cubicBezTo>
                <a:cubicBezTo>
                  <a:pt x="4935309" y="-11093"/>
                  <a:pt x="5109587" y="28928"/>
                  <a:pt x="5207046" y="0"/>
                </a:cubicBezTo>
                <a:cubicBezTo>
                  <a:pt x="5326012" y="-57"/>
                  <a:pt x="5520043" y="3279"/>
                  <a:pt x="5634770" y="0"/>
                </a:cubicBezTo>
                <a:cubicBezTo>
                  <a:pt x="5782941" y="56650"/>
                  <a:pt x="5909917" y="-13004"/>
                  <a:pt x="6062492" y="0"/>
                </a:cubicBezTo>
                <a:cubicBezTo>
                  <a:pt x="6197532" y="70450"/>
                  <a:pt x="6649655" y="54344"/>
                  <a:pt x="6856835" y="0"/>
                </a:cubicBezTo>
                <a:cubicBezTo>
                  <a:pt x="7028411" y="1355"/>
                  <a:pt x="7273600" y="806"/>
                  <a:pt x="7467867" y="0"/>
                </a:cubicBezTo>
                <a:cubicBezTo>
                  <a:pt x="7670829" y="-16426"/>
                  <a:pt x="7964238" y="-66550"/>
                  <a:pt x="8262210" y="0"/>
                </a:cubicBezTo>
                <a:cubicBezTo>
                  <a:pt x="8545822" y="340"/>
                  <a:pt x="8968674" y="-37010"/>
                  <a:pt x="9423172" y="0"/>
                </a:cubicBezTo>
                <a:cubicBezTo>
                  <a:pt x="9556324" y="-6218"/>
                  <a:pt x="9694804" y="39947"/>
                  <a:pt x="9680855" y="96934"/>
                </a:cubicBezTo>
                <a:cubicBezTo>
                  <a:pt x="9699892" y="128066"/>
                  <a:pt x="9681694" y="217241"/>
                  <a:pt x="9680855" y="303039"/>
                </a:cubicBezTo>
                <a:cubicBezTo>
                  <a:pt x="9707694" y="379445"/>
                  <a:pt x="9657862" y="427652"/>
                  <a:pt x="9680855" y="515721"/>
                </a:cubicBezTo>
                <a:cubicBezTo>
                  <a:pt x="9720943" y="582060"/>
                  <a:pt x="9666195" y="670635"/>
                  <a:pt x="9680855" y="754715"/>
                </a:cubicBezTo>
                <a:cubicBezTo>
                  <a:pt x="9725027" y="776175"/>
                  <a:pt x="9546972" y="859251"/>
                  <a:pt x="9423172" y="851650"/>
                </a:cubicBezTo>
                <a:cubicBezTo>
                  <a:pt x="9272664" y="842953"/>
                  <a:pt x="9018729" y="850193"/>
                  <a:pt x="8903794" y="851650"/>
                </a:cubicBezTo>
                <a:cubicBezTo>
                  <a:pt x="8778320" y="855618"/>
                  <a:pt x="8581805" y="825305"/>
                  <a:pt x="8476071" y="851650"/>
                </a:cubicBezTo>
                <a:cubicBezTo>
                  <a:pt x="8388428" y="851506"/>
                  <a:pt x="8017770" y="801659"/>
                  <a:pt x="7773383" y="851650"/>
                </a:cubicBezTo>
                <a:cubicBezTo>
                  <a:pt x="7480707" y="858016"/>
                  <a:pt x="7452758" y="858233"/>
                  <a:pt x="7254006" y="851650"/>
                </a:cubicBezTo>
                <a:cubicBezTo>
                  <a:pt x="7047006" y="842241"/>
                  <a:pt x="6979309" y="853413"/>
                  <a:pt x="6734629" y="851650"/>
                </a:cubicBezTo>
                <a:cubicBezTo>
                  <a:pt x="6486553" y="845509"/>
                  <a:pt x="6214335" y="862806"/>
                  <a:pt x="6031940" y="851650"/>
                </a:cubicBezTo>
                <a:cubicBezTo>
                  <a:pt x="5789978" y="804172"/>
                  <a:pt x="5603749" y="828961"/>
                  <a:pt x="5237598" y="851650"/>
                </a:cubicBezTo>
                <a:cubicBezTo>
                  <a:pt x="4867812" y="844003"/>
                  <a:pt x="4768516" y="854964"/>
                  <a:pt x="4443256" y="851650"/>
                </a:cubicBezTo>
                <a:cubicBezTo>
                  <a:pt x="4078616" y="862249"/>
                  <a:pt x="3975839" y="835838"/>
                  <a:pt x="3832223" y="851650"/>
                </a:cubicBezTo>
                <a:cubicBezTo>
                  <a:pt x="3673841" y="857382"/>
                  <a:pt x="3535126" y="828085"/>
                  <a:pt x="3404500" y="851650"/>
                </a:cubicBezTo>
                <a:cubicBezTo>
                  <a:pt x="3281327" y="843780"/>
                  <a:pt x="3164034" y="849313"/>
                  <a:pt x="2976777" y="851650"/>
                </a:cubicBezTo>
                <a:cubicBezTo>
                  <a:pt x="2794929" y="829528"/>
                  <a:pt x="2655987" y="833867"/>
                  <a:pt x="2365745" y="851650"/>
                </a:cubicBezTo>
                <a:cubicBezTo>
                  <a:pt x="2084496" y="848554"/>
                  <a:pt x="2072191" y="844695"/>
                  <a:pt x="1938022" y="851650"/>
                </a:cubicBezTo>
                <a:cubicBezTo>
                  <a:pt x="1798332" y="846851"/>
                  <a:pt x="1549178" y="856532"/>
                  <a:pt x="1418644" y="851650"/>
                </a:cubicBezTo>
                <a:cubicBezTo>
                  <a:pt x="1286705" y="865310"/>
                  <a:pt x="978542" y="875959"/>
                  <a:pt x="807612" y="851650"/>
                </a:cubicBezTo>
                <a:cubicBezTo>
                  <a:pt x="649368" y="818396"/>
                  <a:pt x="380048" y="818608"/>
                  <a:pt x="257682" y="851650"/>
                </a:cubicBezTo>
                <a:cubicBezTo>
                  <a:pt x="125880" y="873216"/>
                  <a:pt x="61" y="818542"/>
                  <a:pt x="0" y="754715"/>
                </a:cubicBezTo>
                <a:cubicBezTo>
                  <a:pt x="12757" y="687038"/>
                  <a:pt x="-3548" y="645652"/>
                  <a:pt x="0" y="535454"/>
                </a:cubicBezTo>
                <a:cubicBezTo>
                  <a:pt x="6094" y="428630"/>
                  <a:pt x="2324" y="424819"/>
                  <a:pt x="0" y="335928"/>
                </a:cubicBezTo>
                <a:cubicBezTo>
                  <a:pt x="5906" y="219215"/>
                  <a:pt x="6466" y="154345"/>
                  <a:pt x="0" y="96934"/>
                </a:cubicBezTo>
                <a:close/>
              </a:path>
              <a:path w="9680855" h="851650" stroke="0" extrusionOk="0">
                <a:moveTo>
                  <a:pt x="0" y="96934"/>
                </a:moveTo>
                <a:cubicBezTo>
                  <a:pt x="22205" y="55256"/>
                  <a:pt x="144420" y="-28"/>
                  <a:pt x="257682" y="0"/>
                </a:cubicBezTo>
                <a:cubicBezTo>
                  <a:pt x="632786" y="5314"/>
                  <a:pt x="727969" y="1981"/>
                  <a:pt x="960369" y="0"/>
                </a:cubicBezTo>
                <a:cubicBezTo>
                  <a:pt x="1210394" y="-6125"/>
                  <a:pt x="1392466" y="-10180"/>
                  <a:pt x="1479747" y="0"/>
                </a:cubicBezTo>
                <a:cubicBezTo>
                  <a:pt x="1594918" y="-4367"/>
                  <a:pt x="1656174" y="-51"/>
                  <a:pt x="1815815" y="0"/>
                </a:cubicBezTo>
                <a:cubicBezTo>
                  <a:pt x="1828952" y="20573"/>
                  <a:pt x="2133742" y="-10870"/>
                  <a:pt x="2335193" y="0"/>
                </a:cubicBezTo>
                <a:cubicBezTo>
                  <a:pt x="2514275" y="1427"/>
                  <a:pt x="2577570" y="-7922"/>
                  <a:pt x="2671261" y="0"/>
                </a:cubicBezTo>
                <a:cubicBezTo>
                  <a:pt x="2750048" y="-37993"/>
                  <a:pt x="3245200" y="36012"/>
                  <a:pt x="3465603" y="0"/>
                </a:cubicBezTo>
                <a:cubicBezTo>
                  <a:pt x="3659134" y="10224"/>
                  <a:pt x="3721102" y="6127"/>
                  <a:pt x="3893327" y="0"/>
                </a:cubicBezTo>
                <a:cubicBezTo>
                  <a:pt x="3995502" y="44699"/>
                  <a:pt x="4250192" y="-4689"/>
                  <a:pt x="4596014" y="0"/>
                </a:cubicBezTo>
                <a:cubicBezTo>
                  <a:pt x="4913204" y="-7085"/>
                  <a:pt x="4925372" y="-4968"/>
                  <a:pt x="5023737" y="0"/>
                </a:cubicBezTo>
                <a:cubicBezTo>
                  <a:pt x="5137302" y="-4467"/>
                  <a:pt x="5344974" y="-2752"/>
                  <a:pt x="5428851" y="0"/>
                </a:cubicBezTo>
                <a:cubicBezTo>
                  <a:pt x="5512728" y="2752"/>
                  <a:pt x="5635512" y="-9167"/>
                  <a:pt x="5818079" y="0"/>
                </a:cubicBezTo>
                <a:cubicBezTo>
                  <a:pt x="6059933" y="-18473"/>
                  <a:pt x="6041186" y="5896"/>
                  <a:pt x="6245802" y="0"/>
                </a:cubicBezTo>
                <a:cubicBezTo>
                  <a:pt x="6464524" y="-6620"/>
                  <a:pt x="6726455" y="14065"/>
                  <a:pt x="6856835" y="0"/>
                </a:cubicBezTo>
                <a:cubicBezTo>
                  <a:pt x="6969909" y="-28456"/>
                  <a:pt x="7481938" y="6051"/>
                  <a:pt x="7651177" y="0"/>
                </a:cubicBezTo>
                <a:cubicBezTo>
                  <a:pt x="7755001" y="-20919"/>
                  <a:pt x="7922231" y="3165"/>
                  <a:pt x="8170555" y="0"/>
                </a:cubicBezTo>
                <a:cubicBezTo>
                  <a:pt x="8320586" y="10368"/>
                  <a:pt x="8444858" y="-11036"/>
                  <a:pt x="8689932" y="0"/>
                </a:cubicBezTo>
                <a:cubicBezTo>
                  <a:pt x="8847206" y="41409"/>
                  <a:pt x="9199059" y="-20097"/>
                  <a:pt x="9423172" y="0"/>
                </a:cubicBezTo>
                <a:cubicBezTo>
                  <a:pt x="9566702" y="-10095"/>
                  <a:pt x="9684078" y="42357"/>
                  <a:pt x="9680855" y="96934"/>
                </a:cubicBezTo>
                <a:cubicBezTo>
                  <a:pt x="9656031" y="157081"/>
                  <a:pt x="9660146" y="203027"/>
                  <a:pt x="9680855" y="309617"/>
                </a:cubicBezTo>
                <a:cubicBezTo>
                  <a:pt x="9696060" y="404983"/>
                  <a:pt x="9704578" y="417054"/>
                  <a:pt x="9680855" y="509143"/>
                </a:cubicBezTo>
                <a:cubicBezTo>
                  <a:pt x="9659529" y="600168"/>
                  <a:pt x="9676794" y="629686"/>
                  <a:pt x="9680855" y="754715"/>
                </a:cubicBezTo>
                <a:cubicBezTo>
                  <a:pt x="9720311" y="822111"/>
                  <a:pt x="9585585" y="864758"/>
                  <a:pt x="9423172" y="851650"/>
                </a:cubicBezTo>
                <a:cubicBezTo>
                  <a:pt x="9169051" y="829030"/>
                  <a:pt x="9041965" y="863545"/>
                  <a:pt x="8812139" y="851650"/>
                </a:cubicBezTo>
                <a:cubicBezTo>
                  <a:pt x="8562310" y="836366"/>
                  <a:pt x="8521713" y="853907"/>
                  <a:pt x="8384416" y="851650"/>
                </a:cubicBezTo>
                <a:cubicBezTo>
                  <a:pt x="8271229" y="830633"/>
                  <a:pt x="8021621" y="880407"/>
                  <a:pt x="7865039" y="851650"/>
                </a:cubicBezTo>
                <a:cubicBezTo>
                  <a:pt x="7653924" y="843832"/>
                  <a:pt x="7369413" y="859371"/>
                  <a:pt x="7162351" y="851650"/>
                </a:cubicBezTo>
                <a:cubicBezTo>
                  <a:pt x="6979925" y="840890"/>
                  <a:pt x="6906618" y="840294"/>
                  <a:pt x="6734629" y="851650"/>
                </a:cubicBezTo>
                <a:cubicBezTo>
                  <a:pt x="6586068" y="847901"/>
                  <a:pt x="6495565" y="862144"/>
                  <a:pt x="6398560" y="851650"/>
                </a:cubicBezTo>
                <a:cubicBezTo>
                  <a:pt x="6284765" y="812068"/>
                  <a:pt x="5953951" y="878021"/>
                  <a:pt x="5787527" y="851650"/>
                </a:cubicBezTo>
                <a:cubicBezTo>
                  <a:pt x="5638618" y="855498"/>
                  <a:pt x="5593799" y="835835"/>
                  <a:pt x="5451460" y="851650"/>
                </a:cubicBezTo>
                <a:cubicBezTo>
                  <a:pt x="5344263" y="877419"/>
                  <a:pt x="5093385" y="859152"/>
                  <a:pt x="4932082" y="851650"/>
                </a:cubicBezTo>
                <a:cubicBezTo>
                  <a:pt x="4794435" y="857341"/>
                  <a:pt x="4670083" y="844955"/>
                  <a:pt x="4504359" y="851650"/>
                </a:cubicBezTo>
                <a:cubicBezTo>
                  <a:pt x="4377375" y="858664"/>
                  <a:pt x="4025546" y="863999"/>
                  <a:pt x="3893327" y="851650"/>
                </a:cubicBezTo>
                <a:cubicBezTo>
                  <a:pt x="3782889" y="895663"/>
                  <a:pt x="3595969" y="817161"/>
                  <a:pt x="3465603" y="851650"/>
                </a:cubicBezTo>
                <a:cubicBezTo>
                  <a:pt x="3324015" y="854429"/>
                  <a:pt x="3269508" y="869665"/>
                  <a:pt x="3129536" y="851650"/>
                </a:cubicBezTo>
                <a:cubicBezTo>
                  <a:pt x="3014561" y="800739"/>
                  <a:pt x="2726634" y="820189"/>
                  <a:pt x="2335193" y="851650"/>
                </a:cubicBezTo>
                <a:cubicBezTo>
                  <a:pt x="1999953" y="897570"/>
                  <a:pt x="1827586" y="827818"/>
                  <a:pt x="1540850" y="851650"/>
                </a:cubicBezTo>
                <a:cubicBezTo>
                  <a:pt x="1328198" y="883535"/>
                  <a:pt x="1008393" y="813287"/>
                  <a:pt x="838163" y="851650"/>
                </a:cubicBezTo>
                <a:cubicBezTo>
                  <a:pt x="676416" y="820003"/>
                  <a:pt x="397277" y="851883"/>
                  <a:pt x="257682" y="851650"/>
                </a:cubicBezTo>
                <a:cubicBezTo>
                  <a:pt x="140387" y="849856"/>
                  <a:pt x="-13492" y="806039"/>
                  <a:pt x="0" y="754715"/>
                </a:cubicBezTo>
                <a:cubicBezTo>
                  <a:pt x="8782" y="674685"/>
                  <a:pt x="-8204" y="630135"/>
                  <a:pt x="0" y="528877"/>
                </a:cubicBezTo>
                <a:cubicBezTo>
                  <a:pt x="9942" y="426390"/>
                  <a:pt x="26711" y="384557"/>
                  <a:pt x="0" y="303039"/>
                </a:cubicBezTo>
                <a:cubicBezTo>
                  <a:pt x="-21652" y="227658"/>
                  <a:pt x="1444" y="176315"/>
                  <a:pt x="0" y="96934"/>
                </a:cubicBezTo>
                <a:close/>
              </a:path>
              <a:path w="9680855" h="851650" fill="none" stroke="0" extrusionOk="0">
                <a:moveTo>
                  <a:pt x="0" y="96934"/>
                </a:moveTo>
                <a:cubicBezTo>
                  <a:pt x="19378" y="36648"/>
                  <a:pt x="110408" y="-16951"/>
                  <a:pt x="257682" y="0"/>
                </a:cubicBezTo>
                <a:cubicBezTo>
                  <a:pt x="447484" y="-3479"/>
                  <a:pt x="556800" y="7095"/>
                  <a:pt x="777060" y="0"/>
                </a:cubicBezTo>
                <a:cubicBezTo>
                  <a:pt x="1028429" y="-1800"/>
                  <a:pt x="1055901" y="158"/>
                  <a:pt x="1204783" y="0"/>
                </a:cubicBezTo>
                <a:cubicBezTo>
                  <a:pt x="1349842" y="35008"/>
                  <a:pt x="1661588" y="5551"/>
                  <a:pt x="1907471" y="0"/>
                </a:cubicBezTo>
                <a:cubicBezTo>
                  <a:pt x="2065389" y="31524"/>
                  <a:pt x="2313418" y="-16358"/>
                  <a:pt x="2701813" y="0"/>
                </a:cubicBezTo>
                <a:cubicBezTo>
                  <a:pt x="3072731" y="-19863"/>
                  <a:pt x="3164152" y="-11146"/>
                  <a:pt x="3312846" y="0"/>
                </a:cubicBezTo>
                <a:cubicBezTo>
                  <a:pt x="3468402" y="21891"/>
                  <a:pt x="3599461" y="28264"/>
                  <a:pt x="3832223" y="0"/>
                </a:cubicBezTo>
                <a:cubicBezTo>
                  <a:pt x="4087308" y="-1448"/>
                  <a:pt x="4121478" y="12611"/>
                  <a:pt x="4351601" y="0"/>
                </a:cubicBezTo>
                <a:cubicBezTo>
                  <a:pt x="4591607" y="9360"/>
                  <a:pt x="4656844" y="13197"/>
                  <a:pt x="4779324" y="0"/>
                </a:cubicBezTo>
                <a:cubicBezTo>
                  <a:pt x="4939673" y="9003"/>
                  <a:pt x="5093559" y="-10209"/>
                  <a:pt x="5207046" y="0"/>
                </a:cubicBezTo>
                <a:cubicBezTo>
                  <a:pt x="5292853" y="23501"/>
                  <a:pt x="5506237" y="14599"/>
                  <a:pt x="5634770" y="0"/>
                </a:cubicBezTo>
                <a:cubicBezTo>
                  <a:pt x="5804951" y="2944"/>
                  <a:pt x="5920605" y="-36117"/>
                  <a:pt x="6062492" y="0"/>
                </a:cubicBezTo>
                <a:cubicBezTo>
                  <a:pt x="6180351" y="27358"/>
                  <a:pt x="6674085" y="-3529"/>
                  <a:pt x="6856835" y="0"/>
                </a:cubicBezTo>
                <a:cubicBezTo>
                  <a:pt x="7025500" y="254"/>
                  <a:pt x="7329672" y="15382"/>
                  <a:pt x="7467867" y="0"/>
                </a:cubicBezTo>
                <a:cubicBezTo>
                  <a:pt x="7773227" y="-826"/>
                  <a:pt x="8020336" y="-6214"/>
                  <a:pt x="8262210" y="0"/>
                </a:cubicBezTo>
                <a:cubicBezTo>
                  <a:pt x="8632428" y="49624"/>
                  <a:pt x="8974171" y="48358"/>
                  <a:pt x="9423172" y="0"/>
                </a:cubicBezTo>
                <a:cubicBezTo>
                  <a:pt x="9554306" y="-18465"/>
                  <a:pt x="9681333" y="37624"/>
                  <a:pt x="9680855" y="96934"/>
                </a:cubicBezTo>
                <a:cubicBezTo>
                  <a:pt x="9711174" y="130864"/>
                  <a:pt x="9666392" y="233223"/>
                  <a:pt x="9680855" y="303039"/>
                </a:cubicBezTo>
                <a:cubicBezTo>
                  <a:pt x="9694172" y="384275"/>
                  <a:pt x="9646605" y="428358"/>
                  <a:pt x="9680855" y="515721"/>
                </a:cubicBezTo>
                <a:cubicBezTo>
                  <a:pt x="9691103" y="602450"/>
                  <a:pt x="9670833" y="698703"/>
                  <a:pt x="9680855" y="754715"/>
                </a:cubicBezTo>
                <a:cubicBezTo>
                  <a:pt x="9675079" y="815377"/>
                  <a:pt x="9581986" y="862025"/>
                  <a:pt x="9423172" y="851650"/>
                </a:cubicBezTo>
                <a:cubicBezTo>
                  <a:pt x="9254288" y="839545"/>
                  <a:pt x="9053001" y="892128"/>
                  <a:pt x="8903794" y="851650"/>
                </a:cubicBezTo>
                <a:cubicBezTo>
                  <a:pt x="8738820" y="879699"/>
                  <a:pt x="8569348" y="870262"/>
                  <a:pt x="8476071" y="851650"/>
                </a:cubicBezTo>
                <a:cubicBezTo>
                  <a:pt x="8439418" y="812289"/>
                  <a:pt x="8025666" y="842870"/>
                  <a:pt x="7773383" y="851650"/>
                </a:cubicBezTo>
                <a:cubicBezTo>
                  <a:pt x="7518300" y="870084"/>
                  <a:pt x="7386998" y="865569"/>
                  <a:pt x="7254006" y="851650"/>
                </a:cubicBezTo>
                <a:cubicBezTo>
                  <a:pt x="7070648" y="863114"/>
                  <a:pt x="6977252" y="832213"/>
                  <a:pt x="6734629" y="851650"/>
                </a:cubicBezTo>
                <a:cubicBezTo>
                  <a:pt x="6423856" y="891032"/>
                  <a:pt x="6275457" y="812335"/>
                  <a:pt x="6031940" y="851650"/>
                </a:cubicBezTo>
                <a:cubicBezTo>
                  <a:pt x="5802573" y="780687"/>
                  <a:pt x="5623012" y="909413"/>
                  <a:pt x="5237598" y="851650"/>
                </a:cubicBezTo>
                <a:cubicBezTo>
                  <a:pt x="4905421" y="867236"/>
                  <a:pt x="4787031" y="830226"/>
                  <a:pt x="4443256" y="851650"/>
                </a:cubicBezTo>
                <a:cubicBezTo>
                  <a:pt x="4111986" y="838093"/>
                  <a:pt x="4000870" y="829106"/>
                  <a:pt x="3832223" y="851650"/>
                </a:cubicBezTo>
                <a:cubicBezTo>
                  <a:pt x="3653012" y="831624"/>
                  <a:pt x="3531538" y="845683"/>
                  <a:pt x="3404500" y="851650"/>
                </a:cubicBezTo>
                <a:cubicBezTo>
                  <a:pt x="3257549" y="831353"/>
                  <a:pt x="3152193" y="853678"/>
                  <a:pt x="2976777" y="851650"/>
                </a:cubicBezTo>
                <a:cubicBezTo>
                  <a:pt x="2804254" y="828171"/>
                  <a:pt x="2637435" y="829214"/>
                  <a:pt x="2365745" y="851650"/>
                </a:cubicBezTo>
                <a:cubicBezTo>
                  <a:pt x="2088983" y="855355"/>
                  <a:pt x="2069129" y="844116"/>
                  <a:pt x="1938022" y="851650"/>
                </a:cubicBezTo>
                <a:cubicBezTo>
                  <a:pt x="1807984" y="862475"/>
                  <a:pt x="1548568" y="856387"/>
                  <a:pt x="1418644" y="851650"/>
                </a:cubicBezTo>
                <a:cubicBezTo>
                  <a:pt x="1312163" y="837788"/>
                  <a:pt x="997722" y="875442"/>
                  <a:pt x="807612" y="851650"/>
                </a:cubicBezTo>
                <a:cubicBezTo>
                  <a:pt x="645229" y="881612"/>
                  <a:pt x="415945" y="834867"/>
                  <a:pt x="257682" y="851650"/>
                </a:cubicBezTo>
                <a:cubicBezTo>
                  <a:pt x="121075" y="866275"/>
                  <a:pt x="6839" y="827774"/>
                  <a:pt x="0" y="754715"/>
                </a:cubicBezTo>
                <a:cubicBezTo>
                  <a:pt x="14450" y="683049"/>
                  <a:pt x="-7528" y="640191"/>
                  <a:pt x="0" y="535454"/>
                </a:cubicBezTo>
                <a:cubicBezTo>
                  <a:pt x="4814" y="429099"/>
                  <a:pt x="3015" y="426037"/>
                  <a:pt x="0" y="335928"/>
                </a:cubicBezTo>
                <a:cubicBezTo>
                  <a:pt x="-15931" y="241772"/>
                  <a:pt x="14069" y="166559"/>
                  <a:pt x="0" y="96934"/>
                </a:cubicBezTo>
                <a:close/>
              </a:path>
              <a:path w="9680855" h="851650" fill="none" stroke="0" extrusionOk="0">
                <a:moveTo>
                  <a:pt x="0" y="96934"/>
                </a:moveTo>
                <a:cubicBezTo>
                  <a:pt x="8534" y="39885"/>
                  <a:pt x="96096" y="757"/>
                  <a:pt x="257682" y="0"/>
                </a:cubicBezTo>
                <a:cubicBezTo>
                  <a:pt x="445757" y="-6933"/>
                  <a:pt x="537169" y="19876"/>
                  <a:pt x="777060" y="0"/>
                </a:cubicBezTo>
                <a:cubicBezTo>
                  <a:pt x="940548" y="-18393"/>
                  <a:pt x="1039963" y="9726"/>
                  <a:pt x="1204783" y="0"/>
                </a:cubicBezTo>
                <a:cubicBezTo>
                  <a:pt x="1346189" y="45056"/>
                  <a:pt x="1742677" y="-7602"/>
                  <a:pt x="1907471" y="0"/>
                </a:cubicBezTo>
                <a:cubicBezTo>
                  <a:pt x="2064742" y="13698"/>
                  <a:pt x="2263825" y="40822"/>
                  <a:pt x="2701813" y="0"/>
                </a:cubicBezTo>
                <a:cubicBezTo>
                  <a:pt x="3085871" y="-12383"/>
                  <a:pt x="3150598" y="-35141"/>
                  <a:pt x="3312846" y="0"/>
                </a:cubicBezTo>
                <a:cubicBezTo>
                  <a:pt x="3499927" y="28197"/>
                  <a:pt x="3596086" y="-21110"/>
                  <a:pt x="3832223" y="0"/>
                </a:cubicBezTo>
                <a:cubicBezTo>
                  <a:pt x="4032580" y="13895"/>
                  <a:pt x="4117514" y="3707"/>
                  <a:pt x="4351601" y="0"/>
                </a:cubicBezTo>
                <a:cubicBezTo>
                  <a:pt x="4606081" y="-9660"/>
                  <a:pt x="4644378" y="5938"/>
                  <a:pt x="4779324" y="0"/>
                </a:cubicBezTo>
                <a:cubicBezTo>
                  <a:pt x="4914966" y="-15511"/>
                  <a:pt x="5101939" y="19049"/>
                  <a:pt x="5207046" y="0"/>
                </a:cubicBezTo>
                <a:cubicBezTo>
                  <a:pt x="5333697" y="8528"/>
                  <a:pt x="5510834" y="20119"/>
                  <a:pt x="5634770" y="0"/>
                </a:cubicBezTo>
                <a:cubicBezTo>
                  <a:pt x="5770701" y="10418"/>
                  <a:pt x="5902375" y="15420"/>
                  <a:pt x="6062492" y="0"/>
                </a:cubicBezTo>
                <a:cubicBezTo>
                  <a:pt x="6236187" y="26692"/>
                  <a:pt x="6635293" y="6693"/>
                  <a:pt x="6856835" y="0"/>
                </a:cubicBezTo>
                <a:cubicBezTo>
                  <a:pt x="7098100" y="5773"/>
                  <a:pt x="7276309" y="17694"/>
                  <a:pt x="7467867" y="0"/>
                </a:cubicBezTo>
                <a:cubicBezTo>
                  <a:pt x="7690244" y="-7078"/>
                  <a:pt x="7993275" y="13256"/>
                  <a:pt x="8262210" y="0"/>
                </a:cubicBezTo>
                <a:cubicBezTo>
                  <a:pt x="8587081" y="28998"/>
                  <a:pt x="8913026" y="-55718"/>
                  <a:pt x="9423172" y="0"/>
                </a:cubicBezTo>
                <a:cubicBezTo>
                  <a:pt x="9557987" y="-9205"/>
                  <a:pt x="9697170" y="33434"/>
                  <a:pt x="9680855" y="96934"/>
                </a:cubicBezTo>
                <a:cubicBezTo>
                  <a:pt x="9679644" y="138994"/>
                  <a:pt x="9684219" y="235660"/>
                  <a:pt x="9680855" y="303039"/>
                </a:cubicBezTo>
                <a:cubicBezTo>
                  <a:pt x="9697176" y="369641"/>
                  <a:pt x="9653959" y="435367"/>
                  <a:pt x="9680855" y="515721"/>
                </a:cubicBezTo>
                <a:cubicBezTo>
                  <a:pt x="9719966" y="608583"/>
                  <a:pt x="9659153" y="683124"/>
                  <a:pt x="9680855" y="754715"/>
                </a:cubicBezTo>
                <a:cubicBezTo>
                  <a:pt x="9729857" y="792231"/>
                  <a:pt x="9551677" y="861526"/>
                  <a:pt x="9423172" y="851650"/>
                </a:cubicBezTo>
                <a:cubicBezTo>
                  <a:pt x="9279713" y="848304"/>
                  <a:pt x="8994805" y="867031"/>
                  <a:pt x="8903794" y="851650"/>
                </a:cubicBezTo>
                <a:cubicBezTo>
                  <a:pt x="8739481" y="874682"/>
                  <a:pt x="8612409" y="835337"/>
                  <a:pt x="8476071" y="851650"/>
                </a:cubicBezTo>
                <a:cubicBezTo>
                  <a:pt x="8355057" y="820982"/>
                  <a:pt x="8042818" y="747631"/>
                  <a:pt x="7773383" y="851650"/>
                </a:cubicBezTo>
                <a:cubicBezTo>
                  <a:pt x="7484399" y="860145"/>
                  <a:pt x="7454315" y="865798"/>
                  <a:pt x="7254006" y="851650"/>
                </a:cubicBezTo>
                <a:cubicBezTo>
                  <a:pt x="7039569" y="838467"/>
                  <a:pt x="6984240" y="843565"/>
                  <a:pt x="6734629" y="851650"/>
                </a:cubicBezTo>
                <a:cubicBezTo>
                  <a:pt x="6525660" y="845333"/>
                  <a:pt x="6234274" y="840136"/>
                  <a:pt x="6031940" y="851650"/>
                </a:cubicBezTo>
                <a:cubicBezTo>
                  <a:pt x="5842053" y="808091"/>
                  <a:pt x="5609286" y="828581"/>
                  <a:pt x="5237598" y="851650"/>
                </a:cubicBezTo>
                <a:cubicBezTo>
                  <a:pt x="4876326" y="838410"/>
                  <a:pt x="4793821" y="873070"/>
                  <a:pt x="4443256" y="851650"/>
                </a:cubicBezTo>
                <a:cubicBezTo>
                  <a:pt x="4099553" y="843420"/>
                  <a:pt x="3972696" y="835677"/>
                  <a:pt x="3832223" y="851650"/>
                </a:cubicBezTo>
                <a:cubicBezTo>
                  <a:pt x="3629256" y="856162"/>
                  <a:pt x="3553604" y="807533"/>
                  <a:pt x="3404500" y="851650"/>
                </a:cubicBezTo>
                <a:cubicBezTo>
                  <a:pt x="3294637" y="857862"/>
                  <a:pt x="3119827" y="834023"/>
                  <a:pt x="2976777" y="851650"/>
                </a:cubicBezTo>
                <a:cubicBezTo>
                  <a:pt x="2821150" y="836243"/>
                  <a:pt x="2689971" y="866281"/>
                  <a:pt x="2365745" y="851650"/>
                </a:cubicBezTo>
                <a:cubicBezTo>
                  <a:pt x="2080748" y="849399"/>
                  <a:pt x="2069526" y="845528"/>
                  <a:pt x="1938022" y="851650"/>
                </a:cubicBezTo>
                <a:cubicBezTo>
                  <a:pt x="1832677" y="856793"/>
                  <a:pt x="1547994" y="838652"/>
                  <a:pt x="1418644" y="851650"/>
                </a:cubicBezTo>
                <a:cubicBezTo>
                  <a:pt x="1275410" y="884918"/>
                  <a:pt x="980702" y="918203"/>
                  <a:pt x="807612" y="851650"/>
                </a:cubicBezTo>
                <a:cubicBezTo>
                  <a:pt x="644391" y="799095"/>
                  <a:pt x="419601" y="852658"/>
                  <a:pt x="257682" y="851650"/>
                </a:cubicBezTo>
                <a:cubicBezTo>
                  <a:pt x="120754" y="877505"/>
                  <a:pt x="9013" y="812826"/>
                  <a:pt x="0" y="754715"/>
                </a:cubicBezTo>
                <a:cubicBezTo>
                  <a:pt x="6111" y="683761"/>
                  <a:pt x="-2645" y="652104"/>
                  <a:pt x="0" y="535454"/>
                </a:cubicBezTo>
                <a:cubicBezTo>
                  <a:pt x="5508" y="429836"/>
                  <a:pt x="1678" y="424070"/>
                  <a:pt x="0" y="335928"/>
                </a:cubicBezTo>
                <a:cubicBezTo>
                  <a:pt x="5571" y="231649"/>
                  <a:pt x="9493" y="165836"/>
                  <a:pt x="0" y="96934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tx1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4236762247">
                  <a:custGeom>
                    <a:avLst/>
                    <a:gdLst>
                      <a:gd name="connsiteX0" fmla="*/ 0 w 9680855"/>
                      <a:gd name="connsiteY0" fmla="*/ 96934 h 851650"/>
                      <a:gd name="connsiteX1" fmla="*/ 257682 w 9680855"/>
                      <a:gd name="connsiteY1" fmla="*/ 0 h 851650"/>
                      <a:gd name="connsiteX2" fmla="*/ 777060 w 9680855"/>
                      <a:gd name="connsiteY2" fmla="*/ 0 h 851650"/>
                      <a:gd name="connsiteX3" fmla="*/ 1204783 w 9680855"/>
                      <a:gd name="connsiteY3" fmla="*/ 0 h 851650"/>
                      <a:gd name="connsiteX4" fmla="*/ 1907471 w 9680855"/>
                      <a:gd name="connsiteY4" fmla="*/ 0 h 851650"/>
                      <a:gd name="connsiteX5" fmla="*/ 2701813 w 9680855"/>
                      <a:gd name="connsiteY5" fmla="*/ 0 h 851650"/>
                      <a:gd name="connsiteX6" fmla="*/ 3312846 w 9680855"/>
                      <a:gd name="connsiteY6" fmla="*/ 0 h 851650"/>
                      <a:gd name="connsiteX7" fmla="*/ 3832223 w 9680855"/>
                      <a:gd name="connsiteY7" fmla="*/ 0 h 851650"/>
                      <a:gd name="connsiteX8" fmla="*/ 4351601 w 9680855"/>
                      <a:gd name="connsiteY8" fmla="*/ 0 h 851650"/>
                      <a:gd name="connsiteX9" fmla="*/ 4779324 w 9680855"/>
                      <a:gd name="connsiteY9" fmla="*/ 0 h 851650"/>
                      <a:gd name="connsiteX10" fmla="*/ 5207046 w 9680855"/>
                      <a:gd name="connsiteY10" fmla="*/ 0 h 851650"/>
                      <a:gd name="connsiteX11" fmla="*/ 5634770 w 9680855"/>
                      <a:gd name="connsiteY11" fmla="*/ 0 h 851650"/>
                      <a:gd name="connsiteX12" fmla="*/ 6062492 w 9680855"/>
                      <a:gd name="connsiteY12" fmla="*/ 0 h 851650"/>
                      <a:gd name="connsiteX13" fmla="*/ 6856835 w 9680855"/>
                      <a:gd name="connsiteY13" fmla="*/ 0 h 851650"/>
                      <a:gd name="connsiteX14" fmla="*/ 7467867 w 9680855"/>
                      <a:gd name="connsiteY14" fmla="*/ 0 h 851650"/>
                      <a:gd name="connsiteX15" fmla="*/ 8262210 w 9680855"/>
                      <a:gd name="connsiteY15" fmla="*/ 0 h 851650"/>
                      <a:gd name="connsiteX16" fmla="*/ 9423172 w 9680855"/>
                      <a:gd name="connsiteY16" fmla="*/ 0 h 851650"/>
                      <a:gd name="connsiteX17" fmla="*/ 9680855 w 9680855"/>
                      <a:gd name="connsiteY17" fmla="*/ 96934 h 851650"/>
                      <a:gd name="connsiteX18" fmla="*/ 9680855 w 9680855"/>
                      <a:gd name="connsiteY18" fmla="*/ 303039 h 851650"/>
                      <a:gd name="connsiteX19" fmla="*/ 9680855 w 9680855"/>
                      <a:gd name="connsiteY19" fmla="*/ 515721 h 851650"/>
                      <a:gd name="connsiteX20" fmla="*/ 9680855 w 9680855"/>
                      <a:gd name="connsiteY20" fmla="*/ 754715 h 851650"/>
                      <a:gd name="connsiteX21" fmla="*/ 9423172 w 9680855"/>
                      <a:gd name="connsiteY21" fmla="*/ 851650 h 851650"/>
                      <a:gd name="connsiteX22" fmla="*/ 8903794 w 9680855"/>
                      <a:gd name="connsiteY22" fmla="*/ 851650 h 851650"/>
                      <a:gd name="connsiteX23" fmla="*/ 8476071 w 9680855"/>
                      <a:gd name="connsiteY23" fmla="*/ 851650 h 851650"/>
                      <a:gd name="connsiteX24" fmla="*/ 7773383 w 9680855"/>
                      <a:gd name="connsiteY24" fmla="*/ 851650 h 851650"/>
                      <a:gd name="connsiteX25" fmla="*/ 7254006 w 9680855"/>
                      <a:gd name="connsiteY25" fmla="*/ 851650 h 851650"/>
                      <a:gd name="connsiteX26" fmla="*/ 6734629 w 9680855"/>
                      <a:gd name="connsiteY26" fmla="*/ 851650 h 851650"/>
                      <a:gd name="connsiteX27" fmla="*/ 6031940 w 9680855"/>
                      <a:gd name="connsiteY27" fmla="*/ 851650 h 851650"/>
                      <a:gd name="connsiteX28" fmla="*/ 5237598 w 9680855"/>
                      <a:gd name="connsiteY28" fmla="*/ 851650 h 851650"/>
                      <a:gd name="connsiteX29" fmla="*/ 4443256 w 9680855"/>
                      <a:gd name="connsiteY29" fmla="*/ 851650 h 851650"/>
                      <a:gd name="connsiteX30" fmla="*/ 3832223 w 9680855"/>
                      <a:gd name="connsiteY30" fmla="*/ 851650 h 851650"/>
                      <a:gd name="connsiteX31" fmla="*/ 3404500 w 9680855"/>
                      <a:gd name="connsiteY31" fmla="*/ 851650 h 851650"/>
                      <a:gd name="connsiteX32" fmla="*/ 2976777 w 9680855"/>
                      <a:gd name="connsiteY32" fmla="*/ 851650 h 851650"/>
                      <a:gd name="connsiteX33" fmla="*/ 2365745 w 9680855"/>
                      <a:gd name="connsiteY33" fmla="*/ 851650 h 851650"/>
                      <a:gd name="connsiteX34" fmla="*/ 1938022 w 9680855"/>
                      <a:gd name="connsiteY34" fmla="*/ 851650 h 851650"/>
                      <a:gd name="connsiteX35" fmla="*/ 1418644 w 9680855"/>
                      <a:gd name="connsiteY35" fmla="*/ 851650 h 851650"/>
                      <a:gd name="connsiteX36" fmla="*/ 807612 w 9680855"/>
                      <a:gd name="connsiteY36" fmla="*/ 851650 h 851650"/>
                      <a:gd name="connsiteX37" fmla="*/ 257682 w 9680855"/>
                      <a:gd name="connsiteY37" fmla="*/ 851650 h 851650"/>
                      <a:gd name="connsiteX38" fmla="*/ 0 w 9680855"/>
                      <a:gd name="connsiteY38" fmla="*/ 754715 h 851650"/>
                      <a:gd name="connsiteX39" fmla="*/ 0 w 9680855"/>
                      <a:gd name="connsiteY39" fmla="*/ 535454 h 851650"/>
                      <a:gd name="connsiteX40" fmla="*/ 0 w 9680855"/>
                      <a:gd name="connsiteY40" fmla="*/ 335928 h 851650"/>
                      <a:gd name="connsiteX41" fmla="*/ 0 w 9680855"/>
                      <a:gd name="connsiteY41" fmla="*/ 96934 h 851650"/>
                      <a:gd name="connsiteX0" fmla="*/ 0 w 9680855"/>
                      <a:gd name="connsiteY0" fmla="*/ 96934 h 851650"/>
                      <a:gd name="connsiteX1" fmla="*/ 257682 w 9680855"/>
                      <a:gd name="connsiteY1" fmla="*/ 0 h 851650"/>
                      <a:gd name="connsiteX2" fmla="*/ 960369 w 9680855"/>
                      <a:gd name="connsiteY2" fmla="*/ 0 h 851650"/>
                      <a:gd name="connsiteX3" fmla="*/ 1479747 w 9680855"/>
                      <a:gd name="connsiteY3" fmla="*/ 0 h 851650"/>
                      <a:gd name="connsiteX4" fmla="*/ 1815815 w 9680855"/>
                      <a:gd name="connsiteY4" fmla="*/ 0 h 851650"/>
                      <a:gd name="connsiteX5" fmla="*/ 2335193 w 9680855"/>
                      <a:gd name="connsiteY5" fmla="*/ 0 h 851650"/>
                      <a:gd name="connsiteX6" fmla="*/ 2671261 w 9680855"/>
                      <a:gd name="connsiteY6" fmla="*/ 0 h 851650"/>
                      <a:gd name="connsiteX7" fmla="*/ 3465603 w 9680855"/>
                      <a:gd name="connsiteY7" fmla="*/ 0 h 851650"/>
                      <a:gd name="connsiteX8" fmla="*/ 3893327 w 9680855"/>
                      <a:gd name="connsiteY8" fmla="*/ 0 h 851650"/>
                      <a:gd name="connsiteX9" fmla="*/ 4596014 w 9680855"/>
                      <a:gd name="connsiteY9" fmla="*/ 0 h 851650"/>
                      <a:gd name="connsiteX10" fmla="*/ 5023737 w 9680855"/>
                      <a:gd name="connsiteY10" fmla="*/ 0 h 851650"/>
                      <a:gd name="connsiteX11" fmla="*/ 5818079 w 9680855"/>
                      <a:gd name="connsiteY11" fmla="*/ 0 h 851650"/>
                      <a:gd name="connsiteX12" fmla="*/ 6245802 w 9680855"/>
                      <a:gd name="connsiteY12" fmla="*/ 0 h 851650"/>
                      <a:gd name="connsiteX13" fmla="*/ 6856835 w 9680855"/>
                      <a:gd name="connsiteY13" fmla="*/ 0 h 851650"/>
                      <a:gd name="connsiteX14" fmla="*/ 7651177 w 9680855"/>
                      <a:gd name="connsiteY14" fmla="*/ 0 h 851650"/>
                      <a:gd name="connsiteX15" fmla="*/ 8170555 w 9680855"/>
                      <a:gd name="connsiteY15" fmla="*/ 0 h 851650"/>
                      <a:gd name="connsiteX16" fmla="*/ 8689932 w 9680855"/>
                      <a:gd name="connsiteY16" fmla="*/ 0 h 851650"/>
                      <a:gd name="connsiteX17" fmla="*/ 9423172 w 9680855"/>
                      <a:gd name="connsiteY17" fmla="*/ 0 h 851650"/>
                      <a:gd name="connsiteX18" fmla="*/ 9680855 w 9680855"/>
                      <a:gd name="connsiteY18" fmla="*/ 96934 h 851650"/>
                      <a:gd name="connsiteX19" fmla="*/ 9680855 w 9680855"/>
                      <a:gd name="connsiteY19" fmla="*/ 309617 h 851650"/>
                      <a:gd name="connsiteX20" fmla="*/ 9680855 w 9680855"/>
                      <a:gd name="connsiteY20" fmla="*/ 509143 h 851650"/>
                      <a:gd name="connsiteX21" fmla="*/ 9680855 w 9680855"/>
                      <a:gd name="connsiteY21" fmla="*/ 754715 h 851650"/>
                      <a:gd name="connsiteX22" fmla="*/ 9423172 w 9680855"/>
                      <a:gd name="connsiteY22" fmla="*/ 851650 h 851650"/>
                      <a:gd name="connsiteX23" fmla="*/ 8812139 w 9680855"/>
                      <a:gd name="connsiteY23" fmla="*/ 851650 h 851650"/>
                      <a:gd name="connsiteX24" fmla="*/ 8384416 w 9680855"/>
                      <a:gd name="connsiteY24" fmla="*/ 851650 h 851650"/>
                      <a:gd name="connsiteX25" fmla="*/ 7865039 w 9680855"/>
                      <a:gd name="connsiteY25" fmla="*/ 851650 h 851650"/>
                      <a:gd name="connsiteX26" fmla="*/ 7162351 w 9680855"/>
                      <a:gd name="connsiteY26" fmla="*/ 851650 h 851650"/>
                      <a:gd name="connsiteX27" fmla="*/ 6734629 w 9680855"/>
                      <a:gd name="connsiteY27" fmla="*/ 851650 h 851650"/>
                      <a:gd name="connsiteX28" fmla="*/ 6398560 w 9680855"/>
                      <a:gd name="connsiteY28" fmla="*/ 851650 h 851650"/>
                      <a:gd name="connsiteX29" fmla="*/ 5787527 w 9680855"/>
                      <a:gd name="connsiteY29" fmla="*/ 851650 h 851650"/>
                      <a:gd name="connsiteX30" fmla="*/ 5451460 w 9680855"/>
                      <a:gd name="connsiteY30" fmla="*/ 851650 h 851650"/>
                      <a:gd name="connsiteX31" fmla="*/ 4932082 w 9680855"/>
                      <a:gd name="connsiteY31" fmla="*/ 851650 h 851650"/>
                      <a:gd name="connsiteX32" fmla="*/ 4504359 w 9680855"/>
                      <a:gd name="connsiteY32" fmla="*/ 851650 h 851650"/>
                      <a:gd name="connsiteX33" fmla="*/ 3893327 w 9680855"/>
                      <a:gd name="connsiteY33" fmla="*/ 851650 h 851650"/>
                      <a:gd name="connsiteX34" fmla="*/ 3465603 w 9680855"/>
                      <a:gd name="connsiteY34" fmla="*/ 851650 h 851650"/>
                      <a:gd name="connsiteX35" fmla="*/ 3129536 w 9680855"/>
                      <a:gd name="connsiteY35" fmla="*/ 851650 h 851650"/>
                      <a:gd name="connsiteX36" fmla="*/ 2335193 w 9680855"/>
                      <a:gd name="connsiteY36" fmla="*/ 851650 h 851650"/>
                      <a:gd name="connsiteX37" fmla="*/ 1540850 w 9680855"/>
                      <a:gd name="connsiteY37" fmla="*/ 851650 h 851650"/>
                      <a:gd name="connsiteX38" fmla="*/ 838163 w 9680855"/>
                      <a:gd name="connsiteY38" fmla="*/ 851650 h 851650"/>
                      <a:gd name="connsiteX39" fmla="*/ 257682 w 9680855"/>
                      <a:gd name="connsiteY39" fmla="*/ 851650 h 851650"/>
                      <a:gd name="connsiteX40" fmla="*/ 0 w 9680855"/>
                      <a:gd name="connsiteY40" fmla="*/ 754715 h 851650"/>
                      <a:gd name="connsiteX41" fmla="*/ 0 w 9680855"/>
                      <a:gd name="connsiteY41" fmla="*/ 528877 h 851650"/>
                      <a:gd name="connsiteX42" fmla="*/ 0 w 9680855"/>
                      <a:gd name="connsiteY42" fmla="*/ 303039 h 851650"/>
                      <a:gd name="connsiteX43" fmla="*/ 0 w 9680855"/>
                      <a:gd name="connsiteY43" fmla="*/ 96934 h 8516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</a:cxnLst>
                    <a:rect l="l" t="t" r="r" b="b"/>
                    <a:pathLst>
                      <a:path w="9680855" h="851650" fill="none" extrusionOk="0">
                        <a:moveTo>
                          <a:pt x="0" y="96934"/>
                        </a:moveTo>
                        <a:cubicBezTo>
                          <a:pt x="2175" y="30686"/>
                          <a:pt x="79759" y="1455"/>
                          <a:pt x="257682" y="0"/>
                        </a:cubicBezTo>
                        <a:cubicBezTo>
                          <a:pt x="442079" y="-9540"/>
                          <a:pt x="527107" y="19784"/>
                          <a:pt x="777060" y="0"/>
                        </a:cubicBezTo>
                        <a:cubicBezTo>
                          <a:pt x="1023610" y="-408"/>
                          <a:pt x="1054127" y="-2747"/>
                          <a:pt x="1204783" y="0"/>
                        </a:cubicBezTo>
                        <a:cubicBezTo>
                          <a:pt x="1342820" y="4435"/>
                          <a:pt x="1693275" y="-2452"/>
                          <a:pt x="1907471" y="0"/>
                        </a:cubicBezTo>
                        <a:cubicBezTo>
                          <a:pt x="2088546" y="-18133"/>
                          <a:pt x="2290585" y="46030"/>
                          <a:pt x="2701813" y="0"/>
                        </a:cubicBezTo>
                        <a:cubicBezTo>
                          <a:pt x="3087082" y="-11326"/>
                          <a:pt x="3151202" y="-27002"/>
                          <a:pt x="3312846" y="0"/>
                        </a:cubicBezTo>
                        <a:cubicBezTo>
                          <a:pt x="3472432" y="23480"/>
                          <a:pt x="3584137" y="-5904"/>
                          <a:pt x="3832223" y="0"/>
                        </a:cubicBezTo>
                        <a:cubicBezTo>
                          <a:pt x="4083201" y="511"/>
                          <a:pt x="4112873" y="742"/>
                          <a:pt x="4351601" y="0"/>
                        </a:cubicBezTo>
                        <a:cubicBezTo>
                          <a:pt x="4595417" y="-7597"/>
                          <a:pt x="4641891" y="6384"/>
                          <a:pt x="4779324" y="0"/>
                        </a:cubicBezTo>
                        <a:cubicBezTo>
                          <a:pt x="4923863" y="-8540"/>
                          <a:pt x="5107704" y="5276"/>
                          <a:pt x="5207046" y="0"/>
                        </a:cubicBezTo>
                        <a:cubicBezTo>
                          <a:pt x="5319358" y="-9229"/>
                          <a:pt x="5503224" y="21480"/>
                          <a:pt x="5634770" y="0"/>
                        </a:cubicBezTo>
                        <a:cubicBezTo>
                          <a:pt x="5789177" y="34366"/>
                          <a:pt x="5924269" y="-6668"/>
                          <a:pt x="6062492" y="0"/>
                        </a:cubicBezTo>
                        <a:cubicBezTo>
                          <a:pt x="6190328" y="51132"/>
                          <a:pt x="6643996" y="4076"/>
                          <a:pt x="6856835" y="0"/>
                        </a:cubicBezTo>
                        <a:cubicBezTo>
                          <a:pt x="7068457" y="17098"/>
                          <a:pt x="7259846" y="13867"/>
                          <a:pt x="7467867" y="0"/>
                        </a:cubicBezTo>
                        <a:cubicBezTo>
                          <a:pt x="7669741" y="-6286"/>
                          <a:pt x="7957040" y="-36750"/>
                          <a:pt x="8262210" y="0"/>
                        </a:cubicBezTo>
                        <a:cubicBezTo>
                          <a:pt x="8598374" y="-50348"/>
                          <a:pt x="8932615" y="-37189"/>
                          <a:pt x="9423172" y="0"/>
                        </a:cubicBezTo>
                        <a:cubicBezTo>
                          <a:pt x="9557878" y="-5633"/>
                          <a:pt x="9691503" y="40422"/>
                          <a:pt x="9680855" y="96934"/>
                        </a:cubicBezTo>
                        <a:cubicBezTo>
                          <a:pt x="9684370" y="137858"/>
                          <a:pt x="9672436" y="225950"/>
                          <a:pt x="9680855" y="303039"/>
                        </a:cubicBezTo>
                        <a:cubicBezTo>
                          <a:pt x="9701800" y="374132"/>
                          <a:pt x="9656719" y="435581"/>
                          <a:pt x="9680855" y="515721"/>
                        </a:cubicBezTo>
                        <a:cubicBezTo>
                          <a:pt x="9714385" y="597629"/>
                          <a:pt x="9663336" y="672416"/>
                          <a:pt x="9680855" y="754715"/>
                        </a:cubicBezTo>
                        <a:cubicBezTo>
                          <a:pt x="9702218" y="796685"/>
                          <a:pt x="9571472" y="854677"/>
                          <a:pt x="9423172" y="851650"/>
                        </a:cubicBezTo>
                        <a:cubicBezTo>
                          <a:pt x="9274834" y="840404"/>
                          <a:pt x="9017034" y="853636"/>
                          <a:pt x="8903794" y="851650"/>
                        </a:cubicBezTo>
                        <a:cubicBezTo>
                          <a:pt x="8753409" y="862110"/>
                          <a:pt x="8587986" y="833851"/>
                          <a:pt x="8476071" y="851650"/>
                        </a:cubicBezTo>
                        <a:cubicBezTo>
                          <a:pt x="8406252" y="845011"/>
                          <a:pt x="8014934" y="795841"/>
                          <a:pt x="7773383" y="851650"/>
                        </a:cubicBezTo>
                        <a:cubicBezTo>
                          <a:pt x="7485472" y="860966"/>
                          <a:pt x="7453746" y="860112"/>
                          <a:pt x="7254006" y="851650"/>
                        </a:cubicBezTo>
                        <a:cubicBezTo>
                          <a:pt x="7043136" y="840549"/>
                          <a:pt x="6986206" y="841033"/>
                          <a:pt x="6734629" y="851650"/>
                        </a:cubicBezTo>
                        <a:cubicBezTo>
                          <a:pt x="6499129" y="863963"/>
                          <a:pt x="6216765" y="882459"/>
                          <a:pt x="6031940" y="851650"/>
                        </a:cubicBezTo>
                        <a:cubicBezTo>
                          <a:pt x="5795590" y="807941"/>
                          <a:pt x="5576573" y="796119"/>
                          <a:pt x="5237598" y="851650"/>
                        </a:cubicBezTo>
                        <a:cubicBezTo>
                          <a:pt x="4878721" y="839585"/>
                          <a:pt x="4785948" y="861063"/>
                          <a:pt x="4443256" y="851650"/>
                        </a:cubicBezTo>
                        <a:cubicBezTo>
                          <a:pt x="4082070" y="861223"/>
                          <a:pt x="3975035" y="839692"/>
                          <a:pt x="3832223" y="851650"/>
                        </a:cubicBezTo>
                        <a:cubicBezTo>
                          <a:pt x="3655157" y="860106"/>
                          <a:pt x="3555614" y="817499"/>
                          <a:pt x="3404500" y="851650"/>
                        </a:cubicBezTo>
                        <a:cubicBezTo>
                          <a:pt x="3277428" y="856847"/>
                          <a:pt x="3140839" y="858212"/>
                          <a:pt x="2976777" y="851650"/>
                        </a:cubicBezTo>
                        <a:cubicBezTo>
                          <a:pt x="2807420" y="837673"/>
                          <a:pt x="2665594" y="844128"/>
                          <a:pt x="2365745" y="851650"/>
                        </a:cubicBezTo>
                        <a:cubicBezTo>
                          <a:pt x="2083115" y="851160"/>
                          <a:pt x="2069969" y="846036"/>
                          <a:pt x="1938022" y="851650"/>
                        </a:cubicBezTo>
                        <a:cubicBezTo>
                          <a:pt x="1816243" y="836892"/>
                          <a:pt x="1539613" y="838186"/>
                          <a:pt x="1418644" y="851650"/>
                        </a:cubicBezTo>
                        <a:cubicBezTo>
                          <a:pt x="1284478" y="871974"/>
                          <a:pt x="993798" y="878874"/>
                          <a:pt x="807612" y="851650"/>
                        </a:cubicBezTo>
                        <a:cubicBezTo>
                          <a:pt x="646168" y="816563"/>
                          <a:pt x="405502" y="835251"/>
                          <a:pt x="257682" y="851650"/>
                        </a:cubicBezTo>
                        <a:cubicBezTo>
                          <a:pt x="121588" y="867704"/>
                          <a:pt x="-3533" y="811165"/>
                          <a:pt x="0" y="754715"/>
                        </a:cubicBezTo>
                        <a:cubicBezTo>
                          <a:pt x="14345" y="685561"/>
                          <a:pt x="-2478" y="648291"/>
                          <a:pt x="0" y="535454"/>
                        </a:cubicBezTo>
                        <a:cubicBezTo>
                          <a:pt x="5325" y="429470"/>
                          <a:pt x="2691" y="424671"/>
                          <a:pt x="0" y="335928"/>
                        </a:cubicBezTo>
                        <a:cubicBezTo>
                          <a:pt x="7874" y="234812"/>
                          <a:pt x="14779" y="168261"/>
                          <a:pt x="0" y="96934"/>
                        </a:cubicBezTo>
                        <a:close/>
                      </a:path>
                      <a:path w="9680855" h="851650" stroke="0" extrusionOk="0">
                        <a:moveTo>
                          <a:pt x="0" y="96934"/>
                        </a:moveTo>
                        <a:cubicBezTo>
                          <a:pt x="15242" y="48395"/>
                          <a:pt x="146189" y="-3426"/>
                          <a:pt x="257682" y="0"/>
                        </a:cubicBezTo>
                        <a:cubicBezTo>
                          <a:pt x="615655" y="11325"/>
                          <a:pt x="720314" y="8986"/>
                          <a:pt x="960369" y="0"/>
                        </a:cubicBezTo>
                        <a:cubicBezTo>
                          <a:pt x="1203281" y="-942"/>
                          <a:pt x="1366297" y="-19895"/>
                          <a:pt x="1479747" y="0"/>
                        </a:cubicBezTo>
                        <a:cubicBezTo>
                          <a:pt x="1616795" y="-36"/>
                          <a:pt x="1760711" y="2414"/>
                          <a:pt x="1815815" y="0"/>
                        </a:cubicBezTo>
                        <a:cubicBezTo>
                          <a:pt x="1850601" y="11560"/>
                          <a:pt x="2135490" y="-15824"/>
                          <a:pt x="2335193" y="0"/>
                        </a:cubicBezTo>
                        <a:cubicBezTo>
                          <a:pt x="2513337" y="2579"/>
                          <a:pt x="2567418" y="-306"/>
                          <a:pt x="2671261" y="0"/>
                        </a:cubicBezTo>
                        <a:cubicBezTo>
                          <a:pt x="2766917" y="-14946"/>
                          <a:pt x="3258880" y="-783"/>
                          <a:pt x="3465603" y="0"/>
                        </a:cubicBezTo>
                        <a:cubicBezTo>
                          <a:pt x="3661803" y="16345"/>
                          <a:pt x="3715663" y="7453"/>
                          <a:pt x="3893327" y="0"/>
                        </a:cubicBezTo>
                        <a:cubicBezTo>
                          <a:pt x="4042270" y="13491"/>
                          <a:pt x="4273196" y="-12758"/>
                          <a:pt x="4596014" y="0"/>
                        </a:cubicBezTo>
                        <a:cubicBezTo>
                          <a:pt x="4910398" y="-8332"/>
                          <a:pt x="4926645" y="-5665"/>
                          <a:pt x="5023737" y="0"/>
                        </a:cubicBezTo>
                        <a:cubicBezTo>
                          <a:pt x="5086647" y="-269"/>
                          <a:pt x="5619344" y="-4247"/>
                          <a:pt x="5818079" y="0"/>
                        </a:cubicBezTo>
                        <a:cubicBezTo>
                          <a:pt x="6061451" y="-13484"/>
                          <a:pt x="6044551" y="4944"/>
                          <a:pt x="6245802" y="0"/>
                        </a:cubicBezTo>
                        <a:cubicBezTo>
                          <a:pt x="6438075" y="-6511"/>
                          <a:pt x="6739622" y="23045"/>
                          <a:pt x="6856835" y="0"/>
                        </a:cubicBezTo>
                        <a:cubicBezTo>
                          <a:pt x="6972349" y="-34973"/>
                          <a:pt x="7469911" y="-5622"/>
                          <a:pt x="7651177" y="0"/>
                        </a:cubicBezTo>
                        <a:cubicBezTo>
                          <a:pt x="7775196" y="-25434"/>
                          <a:pt x="7923008" y="-13347"/>
                          <a:pt x="8170555" y="0"/>
                        </a:cubicBezTo>
                        <a:cubicBezTo>
                          <a:pt x="8316357" y="9440"/>
                          <a:pt x="8431733" y="-2299"/>
                          <a:pt x="8689932" y="0"/>
                        </a:cubicBezTo>
                        <a:cubicBezTo>
                          <a:pt x="8895407" y="38112"/>
                          <a:pt x="9222326" y="-34328"/>
                          <a:pt x="9423172" y="0"/>
                        </a:cubicBezTo>
                        <a:cubicBezTo>
                          <a:pt x="9568306" y="-9699"/>
                          <a:pt x="9688331" y="47863"/>
                          <a:pt x="9680855" y="96934"/>
                        </a:cubicBezTo>
                        <a:cubicBezTo>
                          <a:pt x="9653991" y="164992"/>
                          <a:pt x="9665406" y="211347"/>
                          <a:pt x="9680855" y="309617"/>
                        </a:cubicBezTo>
                        <a:cubicBezTo>
                          <a:pt x="9693820" y="403464"/>
                          <a:pt x="9702043" y="415142"/>
                          <a:pt x="9680855" y="509143"/>
                        </a:cubicBezTo>
                        <a:cubicBezTo>
                          <a:pt x="9654650" y="600859"/>
                          <a:pt x="9684280" y="627090"/>
                          <a:pt x="9680855" y="754715"/>
                        </a:cubicBezTo>
                        <a:cubicBezTo>
                          <a:pt x="9690507" y="823376"/>
                          <a:pt x="9570758" y="852493"/>
                          <a:pt x="9423172" y="851650"/>
                        </a:cubicBezTo>
                        <a:cubicBezTo>
                          <a:pt x="9193732" y="835540"/>
                          <a:pt x="9052418" y="848561"/>
                          <a:pt x="8812139" y="851650"/>
                        </a:cubicBezTo>
                        <a:cubicBezTo>
                          <a:pt x="8558744" y="842241"/>
                          <a:pt x="8516176" y="852140"/>
                          <a:pt x="8384416" y="851650"/>
                        </a:cubicBezTo>
                        <a:cubicBezTo>
                          <a:pt x="8268691" y="860828"/>
                          <a:pt x="8040206" y="879633"/>
                          <a:pt x="7865039" y="851650"/>
                        </a:cubicBezTo>
                        <a:cubicBezTo>
                          <a:pt x="7668861" y="835318"/>
                          <a:pt x="7358400" y="884114"/>
                          <a:pt x="7162351" y="851650"/>
                        </a:cubicBezTo>
                        <a:cubicBezTo>
                          <a:pt x="6999507" y="846336"/>
                          <a:pt x="6912790" y="851724"/>
                          <a:pt x="6734629" y="851650"/>
                        </a:cubicBezTo>
                        <a:cubicBezTo>
                          <a:pt x="6575988" y="842201"/>
                          <a:pt x="6502967" y="862373"/>
                          <a:pt x="6398560" y="851650"/>
                        </a:cubicBezTo>
                        <a:cubicBezTo>
                          <a:pt x="6272955" y="822933"/>
                          <a:pt x="5943111" y="855916"/>
                          <a:pt x="5787527" y="851650"/>
                        </a:cubicBezTo>
                        <a:cubicBezTo>
                          <a:pt x="5630464" y="849770"/>
                          <a:pt x="5584855" y="837725"/>
                          <a:pt x="5451460" y="851650"/>
                        </a:cubicBezTo>
                        <a:cubicBezTo>
                          <a:pt x="5339005" y="880416"/>
                          <a:pt x="5085075" y="850937"/>
                          <a:pt x="4932082" y="851650"/>
                        </a:cubicBezTo>
                        <a:cubicBezTo>
                          <a:pt x="4798533" y="852375"/>
                          <a:pt x="4662077" y="839330"/>
                          <a:pt x="4504359" y="851650"/>
                        </a:cubicBezTo>
                        <a:cubicBezTo>
                          <a:pt x="4392963" y="868945"/>
                          <a:pt x="4026540" y="860297"/>
                          <a:pt x="3893327" y="851650"/>
                        </a:cubicBezTo>
                        <a:cubicBezTo>
                          <a:pt x="3780833" y="866165"/>
                          <a:pt x="3605561" y="846253"/>
                          <a:pt x="3465603" y="851650"/>
                        </a:cubicBezTo>
                        <a:cubicBezTo>
                          <a:pt x="3318595" y="857807"/>
                          <a:pt x="3271792" y="860487"/>
                          <a:pt x="3129536" y="851650"/>
                        </a:cubicBezTo>
                        <a:cubicBezTo>
                          <a:pt x="2975610" y="813702"/>
                          <a:pt x="2694651" y="825702"/>
                          <a:pt x="2335193" y="851650"/>
                        </a:cubicBezTo>
                        <a:cubicBezTo>
                          <a:pt x="1991119" y="905876"/>
                          <a:pt x="1819800" y="828418"/>
                          <a:pt x="1540850" y="851650"/>
                        </a:cubicBezTo>
                        <a:cubicBezTo>
                          <a:pt x="1329038" y="859146"/>
                          <a:pt x="1013310" y="849625"/>
                          <a:pt x="838163" y="851650"/>
                        </a:cubicBezTo>
                        <a:cubicBezTo>
                          <a:pt x="690338" y="847396"/>
                          <a:pt x="389528" y="864079"/>
                          <a:pt x="257682" y="851650"/>
                        </a:cubicBezTo>
                        <a:cubicBezTo>
                          <a:pt x="129625" y="845297"/>
                          <a:pt x="-11761" y="801318"/>
                          <a:pt x="0" y="754715"/>
                        </a:cubicBezTo>
                        <a:cubicBezTo>
                          <a:pt x="7413" y="672722"/>
                          <a:pt x="-6141" y="637960"/>
                          <a:pt x="0" y="528877"/>
                        </a:cubicBezTo>
                        <a:cubicBezTo>
                          <a:pt x="10619" y="425134"/>
                          <a:pt x="25818" y="372137"/>
                          <a:pt x="0" y="303039"/>
                        </a:cubicBezTo>
                        <a:cubicBezTo>
                          <a:pt x="-26296" y="225004"/>
                          <a:pt x="-39" y="162909"/>
                          <a:pt x="0" y="96934"/>
                        </a:cubicBezTo>
                        <a:close/>
                      </a:path>
                      <a:path w="9680855" h="851650" fill="none" stroke="0" extrusionOk="0">
                        <a:moveTo>
                          <a:pt x="0" y="96934"/>
                        </a:moveTo>
                        <a:cubicBezTo>
                          <a:pt x="14609" y="41209"/>
                          <a:pt x="96592" y="-8340"/>
                          <a:pt x="257682" y="0"/>
                        </a:cubicBezTo>
                        <a:cubicBezTo>
                          <a:pt x="451524" y="11195"/>
                          <a:pt x="549687" y="8041"/>
                          <a:pt x="777060" y="0"/>
                        </a:cubicBezTo>
                        <a:cubicBezTo>
                          <a:pt x="1023773" y="-6068"/>
                          <a:pt x="1057537" y="-2133"/>
                          <a:pt x="1204783" y="0"/>
                        </a:cubicBezTo>
                        <a:cubicBezTo>
                          <a:pt x="1360448" y="-9666"/>
                          <a:pt x="1690199" y="39145"/>
                          <a:pt x="1907471" y="0"/>
                        </a:cubicBezTo>
                        <a:cubicBezTo>
                          <a:pt x="2098496" y="21276"/>
                          <a:pt x="2322807" y="20680"/>
                          <a:pt x="2701813" y="0"/>
                        </a:cubicBezTo>
                        <a:cubicBezTo>
                          <a:pt x="3083436" y="-7910"/>
                          <a:pt x="3168858" y="-13721"/>
                          <a:pt x="3312846" y="0"/>
                        </a:cubicBezTo>
                        <a:cubicBezTo>
                          <a:pt x="3487542" y="30092"/>
                          <a:pt x="3584514" y="20067"/>
                          <a:pt x="3832223" y="0"/>
                        </a:cubicBezTo>
                        <a:cubicBezTo>
                          <a:pt x="4089672" y="-516"/>
                          <a:pt x="4119981" y="13345"/>
                          <a:pt x="4351601" y="0"/>
                        </a:cubicBezTo>
                        <a:cubicBezTo>
                          <a:pt x="4590465" y="-3637"/>
                          <a:pt x="4653495" y="1258"/>
                          <a:pt x="4779324" y="0"/>
                        </a:cubicBezTo>
                        <a:cubicBezTo>
                          <a:pt x="4931621" y="-6125"/>
                          <a:pt x="5095589" y="-7764"/>
                          <a:pt x="5207046" y="0"/>
                        </a:cubicBezTo>
                        <a:cubicBezTo>
                          <a:pt x="5293816" y="13792"/>
                          <a:pt x="5509030" y="4033"/>
                          <a:pt x="5634770" y="0"/>
                        </a:cubicBezTo>
                        <a:cubicBezTo>
                          <a:pt x="5794817" y="1143"/>
                          <a:pt x="5902496" y="-27874"/>
                          <a:pt x="6062492" y="0"/>
                        </a:cubicBezTo>
                        <a:cubicBezTo>
                          <a:pt x="6170944" y="36486"/>
                          <a:pt x="6667433" y="2215"/>
                          <a:pt x="6856835" y="0"/>
                        </a:cubicBezTo>
                        <a:cubicBezTo>
                          <a:pt x="7020597" y="2584"/>
                          <a:pt x="7305350" y="-14430"/>
                          <a:pt x="7467867" y="0"/>
                        </a:cubicBezTo>
                        <a:cubicBezTo>
                          <a:pt x="7710669" y="4404"/>
                          <a:pt x="7990845" y="-16093"/>
                          <a:pt x="8262210" y="0"/>
                        </a:cubicBezTo>
                        <a:cubicBezTo>
                          <a:pt x="8615253" y="46653"/>
                          <a:pt x="8919047" y="35841"/>
                          <a:pt x="9423172" y="0"/>
                        </a:cubicBezTo>
                        <a:cubicBezTo>
                          <a:pt x="9559450" y="-10825"/>
                          <a:pt x="9677544" y="37500"/>
                          <a:pt x="9680855" y="96934"/>
                        </a:cubicBezTo>
                        <a:cubicBezTo>
                          <a:pt x="9710352" y="134636"/>
                          <a:pt x="9660872" y="228351"/>
                          <a:pt x="9680855" y="303039"/>
                        </a:cubicBezTo>
                        <a:cubicBezTo>
                          <a:pt x="9705105" y="389385"/>
                          <a:pt x="9649652" y="435673"/>
                          <a:pt x="9680855" y="515721"/>
                        </a:cubicBezTo>
                        <a:cubicBezTo>
                          <a:pt x="9696917" y="591529"/>
                          <a:pt x="9669217" y="702135"/>
                          <a:pt x="9680855" y="754715"/>
                        </a:cubicBezTo>
                        <a:cubicBezTo>
                          <a:pt x="9689319" y="828198"/>
                          <a:pt x="9593445" y="853627"/>
                          <a:pt x="9423172" y="851650"/>
                        </a:cubicBezTo>
                        <a:cubicBezTo>
                          <a:pt x="9251472" y="852922"/>
                          <a:pt x="9064244" y="873078"/>
                          <a:pt x="8903794" y="851650"/>
                        </a:cubicBezTo>
                        <a:cubicBezTo>
                          <a:pt x="8737755" y="868351"/>
                          <a:pt x="8571440" y="857371"/>
                          <a:pt x="8476071" y="851650"/>
                        </a:cubicBezTo>
                        <a:cubicBezTo>
                          <a:pt x="8397994" y="855597"/>
                          <a:pt x="8036110" y="838915"/>
                          <a:pt x="7773383" y="851650"/>
                        </a:cubicBezTo>
                        <a:cubicBezTo>
                          <a:pt x="7499933" y="849715"/>
                          <a:pt x="7445638" y="850087"/>
                          <a:pt x="7254006" y="851650"/>
                        </a:cubicBezTo>
                        <a:cubicBezTo>
                          <a:pt x="7058898" y="865899"/>
                          <a:pt x="6985400" y="845361"/>
                          <a:pt x="6734629" y="851650"/>
                        </a:cubicBezTo>
                        <a:cubicBezTo>
                          <a:pt x="6459416" y="881096"/>
                          <a:pt x="6271107" y="823294"/>
                          <a:pt x="6031940" y="851650"/>
                        </a:cubicBezTo>
                        <a:cubicBezTo>
                          <a:pt x="5848291" y="806041"/>
                          <a:pt x="5611366" y="855351"/>
                          <a:pt x="5237598" y="851650"/>
                        </a:cubicBezTo>
                        <a:cubicBezTo>
                          <a:pt x="4906964" y="863573"/>
                          <a:pt x="4764814" y="845575"/>
                          <a:pt x="4443256" y="851650"/>
                        </a:cubicBezTo>
                        <a:cubicBezTo>
                          <a:pt x="4109694" y="853905"/>
                          <a:pt x="4010515" y="832485"/>
                          <a:pt x="3832223" y="851650"/>
                        </a:cubicBezTo>
                        <a:cubicBezTo>
                          <a:pt x="3656444" y="835911"/>
                          <a:pt x="3535920" y="841580"/>
                          <a:pt x="3404500" y="851650"/>
                        </a:cubicBezTo>
                        <a:cubicBezTo>
                          <a:pt x="3255759" y="844172"/>
                          <a:pt x="3155250" y="853952"/>
                          <a:pt x="2976777" y="851650"/>
                        </a:cubicBezTo>
                        <a:cubicBezTo>
                          <a:pt x="2782072" y="824614"/>
                          <a:pt x="2652739" y="850659"/>
                          <a:pt x="2365745" y="851650"/>
                        </a:cubicBezTo>
                        <a:cubicBezTo>
                          <a:pt x="2086642" y="854017"/>
                          <a:pt x="2069012" y="845453"/>
                          <a:pt x="1938022" y="851650"/>
                        </a:cubicBezTo>
                        <a:cubicBezTo>
                          <a:pt x="1796122" y="845892"/>
                          <a:pt x="1545069" y="862967"/>
                          <a:pt x="1418644" y="851650"/>
                        </a:cubicBezTo>
                        <a:cubicBezTo>
                          <a:pt x="1331443" y="860388"/>
                          <a:pt x="977140" y="857565"/>
                          <a:pt x="807612" y="851650"/>
                        </a:cubicBezTo>
                        <a:cubicBezTo>
                          <a:pt x="623428" y="884732"/>
                          <a:pt x="437027" y="821192"/>
                          <a:pt x="257682" y="851650"/>
                        </a:cubicBezTo>
                        <a:cubicBezTo>
                          <a:pt x="119053" y="869946"/>
                          <a:pt x="5020" y="819602"/>
                          <a:pt x="0" y="754715"/>
                        </a:cubicBezTo>
                        <a:cubicBezTo>
                          <a:pt x="11722" y="679095"/>
                          <a:pt x="-6954" y="641471"/>
                          <a:pt x="0" y="535454"/>
                        </a:cubicBezTo>
                        <a:cubicBezTo>
                          <a:pt x="5626" y="429993"/>
                          <a:pt x="2994" y="425386"/>
                          <a:pt x="0" y="335928"/>
                        </a:cubicBezTo>
                        <a:cubicBezTo>
                          <a:pt x="-15934" y="238886"/>
                          <a:pt x="13288" y="162516"/>
                          <a:pt x="0" y="96934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83508"/>
            <a:endParaRPr lang="th-TH" sz="3284">
              <a:solidFill>
                <a:prstClr val="white"/>
              </a:solidFill>
              <a:latin typeface="MN ONIGIRI" pitchFamily="2" charset="0"/>
              <a:cs typeface="MN ONIGIRI" pitchFamily="2" charset="0"/>
            </a:endParaRPr>
          </a:p>
        </p:txBody>
      </p:sp>
      <p:sp>
        <p:nvSpPr>
          <p:cNvPr id="6" name="กล่องข้อความ 5">
            <a:extLst>
              <a:ext uri="{FF2B5EF4-FFF2-40B4-BE49-F238E27FC236}">
                <a16:creationId xmlns:a16="http://schemas.microsoft.com/office/drawing/2014/main" id="{E564E60C-4ED4-B12D-5C82-C76A65C5F0D0}"/>
              </a:ext>
            </a:extLst>
          </p:cNvPr>
          <p:cNvSpPr txBox="1"/>
          <p:nvPr/>
        </p:nvSpPr>
        <p:spPr>
          <a:xfrm>
            <a:off x="1424948" y="2376459"/>
            <a:ext cx="9342099" cy="6848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h-TH" dirty="0">
                <a:solidFill>
                  <a:schemeClr val="accent2"/>
                </a:solidFill>
                <a:latin typeface="FC Crayon [Non-commercial] Reg" pitchFamily="2" charset="-34"/>
                <a:cs typeface="FC Crayon [Non-commercial] Reg" pitchFamily="2" charset="-34"/>
              </a:rPr>
              <a:t>การพิจารณา</a:t>
            </a:r>
            <a:r>
              <a:rPr lang="en-US" dirty="0">
                <a:solidFill>
                  <a:schemeClr val="accent2"/>
                </a:solidFill>
                <a:latin typeface="FC Crayon [Non-commercial] Reg" pitchFamily="2" charset="-34"/>
                <a:cs typeface="FC Crayon [Non-commercial] Reg" pitchFamily="2" charset="-34"/>
              </a:rPr>
              <a:t> </a:t>
            </a:r>
            <a:r>
              <a:rPr lang="th-TH" dirty="0">
                <a:latin typeface="FC Crayon [Non-commercial] Reg" pitchFamily="2" charset="-34"/>
                <a:cs typeface="FC Crayon [Non-commercial] Reg" pitchFamily="2" charset="-34"/>
              </a:rPr>
              <a:t>ว่าสารใดเป็นตัวทำละลาย(</a:t>
            </a:r>
            <a:r>
              <a:rPr lang="en-US" dirty="0">
                <a:latin typeface="FC Crayon [Non-commercial] Reg" pitchFamily="2" charset="-34"/>
                <a:cs typeface="FC Crayon [Non-commercial] Reg" pitchFamily="2" charset="-34"/>
              </a:rPr>
              <a:t>solvent) </a:t>
            </a:r>
            <a:r>
              <a:rPr lang="th-TH" dirty="0">
                <a:latin typeface="FC Crayon [Non-commercial] Reg" pitchFamily="2" charset="-34"/>
                <a:cs typeface="FC Crayon [Non-commercial] Reg" pitchFamily="2" charset="-34"/>
              </a:rPr>
              <a:t>และสารใดเป็นตัวละลาย(</a:t>
            </a:r>
            <a:r>
              <a:rPr lang="en-US" dirty="0">
                <a:latin typeface="FC Crayon [Non-commercial] Reg" pitchFamily="2" charset="-34"/>
                <a:cs typeface="FC Crayon [Non-commercial] Reg" pitchFamily="2" charset="-34"/>
              </a:rPr>
              <a:t>solute) </a:t>
            </a:r>
          </a:p>
        </p:txBody>
      </p:sp>
      <p:sp>
        <p:nvSpPr>
          <p:cNvPr id="10" name="สี่เหลี่ยมผืนผ้ามุมมน 4">
            <a:extLst>
              <a:ext uri="{FF2B5EF4-FFF2-40B4-BE49-F238E27FC236}">
                <a16:creationId xmlns:a16="http://schemas.microsoft.com/office/drawing/2014/main" id="{7F807B66-C97B-92EC-0225-733A1A5F1FCA}"/>
              </a:ext>
            </a:extLst>
          </p:cNvPr>
          <p:cNvSpPr/>
          <p:nvPr/>
        </p:nvSpPr>
        <p:spPr>
          <a:xfrm>
            <a:off x="846335" y="3429000"/>
            <a:ext cx="5028241" cy="2475470"/>
          </a:xfrm>
          <a:custGeom>
            <a:avLst/>
            <a:gdLst>
              <a:gd name="connsiteX0" fmla="*/ 0 w 5028241"/>
              <a:gd name="connsiteY0" fmla="*/ 281758 h 2475470"/>
              <a:gd name="connsiteX1" fmla="*/ 133840 w 5028241"/>
              <a:gd name="connsiteY1" fmla="*/ 0 h 2475470"/>
              <a:gd name="connsiteX2" fmla="*/ 403605 w 5028241"/>
              <a:gd name="connsiteY2" fmla="*/ 0 h 2475470"/>
              <a:gd name="connsiteX3" fmla="*/ 625764 w 5028241"/>
              <a:gd name="connsiteY3" fmla="*/ 0 h 2475470"/>
              <a:gd name="connsiteX4" fmla="*/ 990741 w 5028241"/>
              <a:gd name="connsiteY4" fmla="*/ 0 h 2475470"/>
              <a:gd name="connsiteX5" fmla="*/ 1403323 w 5028241"/>
              <a:gd name="connsiteY5" fmla="*/ 0 h 2475470"/>
              <a:gd name="connsiteX6" fmla="*/ 1720694 w 5028241"/>
              <a:gd name="connsiteY6" fmla="*/ 0 h 2475470"/>
              <a:gd name="connsiteX7" fmla="*/ 1990458 w 5028241"/>
              <a:gd name="connsiteY7" fmla="*/ 0 h 2475470"/>
              <a:gd name="connsiteX8" fmla="*/ 2260223 w 5028241"/>
              <a:gd name="connsiteY8" fmla="*/ 0 h 2475470"/>
              <a:gd name="connsiteX9" fmla="*/ 2482383 w 5028241"/>
              <a:gd name="connsiteY9" fmla="*/ 0 h 2475470"/>
              <a:gd name="connsiteX10" fmla="*/ 2704542 w 5028241"/>
              <a:gd name="connsiteY10" fmla="*/ 0 h 2475470"/>
              <a:gd name="connsiteX11" fmla="*/ 2926702 w 5028241"/>
              <a:gd name="connsiteY11" fmla="*/ 0 h 2475470"/>
              <a:gd name="connsiteX12" fmla="*/ 3148861 w 5028241"/>
              <a:gd name="connsiteY12" fmla="*/ 0 h 2475470"/>
              <a:gd name="connsiteX13" fmla="*/ 3561443 w 5028241"/>
              <a:gd name="connsiteY13" fmla="*/ 0 h 2475470"/>
              <a:gd name="connsiteX14" fmla="*/ 3878814 w 5028241"/>
              <a:gd name="connsiteY14" fmla="*/ 0 h 2475470"/>
              <a:gd name="connsiteX15" fmla="*/ 4291396 w 5028241"/>
              <a:gd name="connsiteY15" fmla="*/ 0 h 2475470"/>
              <a:gd name="connsiteX16" fmla="*/ 4894400 w 5028241"/>
              <a:gd name="connsiteY16" fmla="*/ 0 h 2475470"/>
              <a:gd name="connsiteX17" fmla="*/ 5028241 w 5028241"/>
              <a:gd name="connsiteY17" fmla="*/ 281758 h 2475470"/>
              <a:gd name="connsiteX18" fmla="*/ 5028241 w 5028241"/>
              <a:gd name="connsiteY18" fmla="*/ 880837 h 2475470"/>
              <a:gd name="connsiteX19" fmla="*/ 5028241 w 5028241"/>
              <a:gd name="connsiteY19" fmla="*/ 1499035 h 2475470"/>
              <a:gd name="connsiteX20" fmla="*/ 5028241 w 5028241"/>
              <a:gd name="connsiteY20" fmla="*/ 2193711 h 2475470"/>
              <a:gd name="connsiteX21" fmla="*/ 4894400 w 5028241"/>
              <a:gd name="connsiteY21" fmla="*/ 2475470 h 2475470"/>
              <a:gd name="connsiteX22" fmla="*/ 4624635 w 5028241"/>
              <a:gd name="connsiteY22" fmla="*/ 2475470 h 2475470"/>
              <a:gd name="connsiteX23" fmla="*/ 4402476 w 5028241"/>
              <a:gd name="connsiteY23" fmla="*/ 2475470 h 2475470"/>
              <a:gd name="connsiteX24" fmla="*/ 4037499 w 5028241"/>
              <a:gd name="connsiteY24" fmla="*/ 2475470 h 2475470"/>
              <a:gd name="connsiteX25" fmla="*/ 3767734 w 5028241"/>
              <a:gd name="connsiteY25" fmla="*/ 2475470 h 2475470"/>
              <a:gd name="connsiteX26" fmla="*/ 3497969 w 5028241"/>
              <a:gd name="connsiteY26" fmla="*/ 2475470 h 2475470"/>
              <a:gd name="connsiteX27" fmla="*/ 3132993 w 5028241"/>
              <a:gd name="connsiteY27" fmla="*/ 2475470 h 2475470"/>
              <a:gd name="connsiteX28" fmla="*/ 2720411 w 5028241"/>
              <a:gd name="connsiteY28" fmla="*/ 2475470 h 2475470"/>
              <a:gd name="connsiteX29" fmla="*/ 2307829 w 5028241"/>
              <a:gd name="connsiteY29" fmla="*/ 2475470 h 2475470"/>
              <a:gd name="connsiteX30" fmla="*/ 1990458 w 5028241"/>
              <a:gd name="connsiteY30" fmla="*/ 2475470 h 2475470"/>
              <a:gd name="connsiteX31" fmla="*/ 1768299 w 5028241"/>
              <a:gd name="connsiteY31" fmla="*/ 2475470 h 2475470"/>
              <a:gd name="connsiteX32" fmla="*/ 1546139 w 5028241"/>
              <a:gd name="connsiteY32" fmla="*/ 2475470 h 2475470"/>
              <a:gd name="connsiteX33" fmla="*/ 1228769 w 5028241"/>
              <a:gd name="connsiteY33" fmla="*/ 2475470 h 2475470"/>
              <a:gd name="connsiteX34" fmla="*/ 1006609 w 5028241"/>
              <a:gd name="connsiteY34" fmla="*/ 2475470 h 2475470"/>
              <a:gd name="connsiteX35" fmla="*/ 736844 w 5028241"/>
              <a:gd name="connsiteY35" fmla="*/ 2475470 h 2475470"/>
              <a:gd name="connsiteX36" fmla="*/ 419474 w 5028241"/>
              <a:gd name="connsiteY36" fmla="*/ 2475470 h 2475470"/>
              <a:gd name="connsiteX37" fmla="*/ 133840 w 5028241"/>
              <a:gd name="connsiteY37" fmla="*/ 2475470 h 2475470"/>
              <a:gd name="connsiteX38" fmla="*/ 0 w 5028241"/>
              <a:gd name="connsiteY38" fmla="*/ 2193711 h 2475470"/>
              <a:gd name="connsiteX39" fmla="*/ 0 w 5028241"/>
              <a:gd name="connsiteY39" fmla="*/ 1556393 h 2475470"/>
              <a:gd name="connsiteX40" fmla="*/ 0 w 5028241"/>
              <a:gd name="connsiteY40" fmla="*/ 976434 h 2475470"/>
              <a:gd name="connsiteX41" fmla="*/ 0 w 5028241"/>
              <a:gd name="connsiteY41" fmla="*/ 281758 h 2475470"/>
              <a:gd name="connsiteX0" fmla="*/ 0 w 5028241"/>
              <a:gd name="connsiteY0" fmla="*/ 281758 h 2475470"/>
              <a:gd name="connsiteX1" fmla="*/ 133840 w 5028241"/>
              <a:gd name="connsiteY1" fmla="*/ 0 h 2475470"/>
              <a:gd name="connsiteX2" fmla="*/ 498816 w 5028241"/>
              <a:gd name="connsiteY2" fmla="*/ 0 h 2475470"/>
              <a:gd name="connsiteX3" fmla="*/ 768581 w 5028241"/>
              <a:gd name="connsiteY3" fmla="*/ 0 h 2475470"/>
              <a:gd name="connsiteX4" fmla="*/ 943135 w 5028241"/>
              <a:gd name="connsiteY4" fmla="*/ 0 h 2475470"/>
              <a:gd name="connsiteX5" fmla="*/ 1212900 w 5028241"/>
              <a:gd name="connsiteY5" fmla="*/ 0 h 2475470"/>
              <a:gd name="connsiteX6" fmla="*/ 1387454 w 5028241"/>
              <a:gd name="connsiteY6" fmla="*/ 0 h 2475470"/>
              <a:gd name="connsiteX7" fmla="*/ 1800036 w 5028241"/>
              <a:gd name="connsiteY7" fmla="*/ 0 h 2475470"/>
              <a:gd name="connsiteX8" fmla="*/ 2022196 w 5028241"/>
              <a:gd name="connsiteY8" fmla="*/ 0 h 2475470"/>
              <a:gd name="connsiteX9" fmla="*/ 2387172 w 5028241"/>
              <a:gd name="connsiteY9" fmla="*/ 0 h 2475470"/>
              <a:gd name="connsiteX10" fmla="*/ 2609331 w 5028241"/>
              <a:gd name="connsiteY10" fmla="*/ 0 h 2475470"/>
              <a:gd name="connsiteX11" fmla="*/ 3021913 w 5028241"/>
              <a:gd name="connsiteY11" fmla="*/ 0 h 2475470"/>
              <a:gd name="connsiteX12" fmla="*/ 3244073 w 5028241"/>
              <a:gd name="connsiteY12" fmla="*/ 0 h 2475470"/>
              <a:gd name="connsiteX13" fmla="*/ 3561443 w 5028241"/>
              <a:gd name="connsiteY13" fmla="*/ 0 h 2475470"/>
              <a:gd name="connsiteX14" fmla="*/ 3974025 w 5028241"/>
              <a:gd name="connsiteY14" fmla="*/ 0 h 2475470"/>
              <a:gd name="connsiteX15" fmla="*/ 4243790 w 5028241"/>
              <a:gd name="connsiteY15" fmla="*/ 0 h 2475470"/>
              <a:gd name="connsiteX16" fmla="*/ 4513555 w 5028241"/>
              <a:gd name="connsiteY16" fmla="*/ 0 h 2475470"/>
              <a:gd name="connsiteX17" fmla="*/ 4894400 w 5028241"/>
              <a:gd name="connsiteY17" fmla="*/ 0 h 2475470"/>
              <a:gd name="connsiteX18" fmla="*/ 5028241 w 5028241"/>
              <a:gd name="connsiteY18" fmla="*/ 281758 h 2475470"/>
              <a:gd name="connsiteX19" fmla="*/ 5028241 w 5028241"/>
              <a:gd name="connsiteY19" fmla="*/ 899956 h 2475470"/>
              <a:gd name="connsiteX20" fmla="*/ 5028241 w 5028241"/>
              <a:gd name="connsiteY20" fmla="*/ 1479915 h 2475470"/>
              <a:gd name="connsiteX21" fmla="*/ 5028241 w 5028241"/>
              <a:gd name="connsiteY21" fmla="*/ 2193711 h 2475470"/>
              <a:gd name="connsiteX22" fmla="*/ 4894400 w 5028241"/>
              <a:gd name="connsiteY22" fmla="*/ 2475470 h 2475470"/>
              <a:gd name="connsiteX23" fmla="*/ 4577029 w 5028241"/>
              <a:gd name="connsiteY23" fmla="*/ 2475470 h 2475470"/>
              <a:gd name="connsiteX24" fmla="*/ 4354870 w 5028241"/>
              <a:gd name="connsiteY24" fmla="*/ 2475470 h 2475470"/>
              <a:gd name="connsiteX25" fmla="*/ 4085105 w 5028241"/>
              <a:gd name="connsiteY25" fmla="*/ 2475470 h 2475470"/>
              <a:gd name="connsiteX26" fmla="*/ 3720128 w 5028241"/>
              <a:gd name="connsiteY26" fmla="*/ 2475470 h 2475470"/>
              <a:gd name="connsiteX27" fmla="*/ 3497969 w 5028241"/>
              <a:gd name="connsiteY27" fmla="*/ 2475470 h 2475470"/>
              <a:gd name="connsiteX28" fmla="*/ 3323415 w 5028241"/>
              <a:gd name="connsiteY28" fmla="*/ 2475470 h 2475470"/>
              <a:gd name="connsiteX29" fmla="*/ 3006044 w 5028241"/>
              <a:gd name="connsiteY29" fmla="*/ 2475470 h 2475470"/>
              <a:gd name="connsiteX30" fmla="*/ 2831491 w 5028241"/>
              <a:gd name="connsiteY30" fmla="*/ 2475470 h 2475470"/>
              <a:gd name="connsiteX31" fmla="*/ 2561725 w 5028241"/>
              <a:gd name="connsiteY31" fmla="*/ 2475470 h 2475470"/>
              <a:gd name="connsiteX32" fmla="*/ 2339566 w 5028241"/>
              <a:gd name="connsiteY32" fmla="*/ 2475470 h 2475470"/>
              <a:gd name="connsiteX33" fmla="*/ 2022196 w 5028241"/>
              <a:gd name="connsiteY33" fmla="*/ 2475470 h 2475470"/>
              <a:gd name="connsiteX34" fmla="*/ 1800036 w 5028241"/>
              <a:gd name="connsiteY34" fmla="*/ 2475470 h 2475470"/>
              <a:gd name="connsiteX35" fmla="*/ 1625482 w 5028241"/>
              <a:gd name="connsiteY35" fmla="*/ 2475470 h 2475470"/>
              <a:gd name="connsiteX36" fmla="*/ 1212900 w 5028241"/>
              <a:gd name="connsiteY36" fmla="*/ 2475470 h 2475470"/>
              <a:gd name="connsiteX37" fmla="*/ 800318 w 5028241"/>
              <a:gd name="connsiteY37" fmla="*/ 2475470 h 2475470"/>
              <a:gd name="connsiteX38" fmla="*/ 435342 w 5028241"/>
              <a:gd name="connsiteY38" fmla="*/ 2475470 h 2475470"/>
              <a:gd name="connsiteX39" fmla="*/ 133840 w 5028241"/>
              <a:gd name="connsiteY39" fmla="*/ 2475470 h 2475470"/>
              <a:gd name="connsiteX40" fmla="*/ 0 w 5028241"/>
              <a:gd name="connsiteY40" fmla="*/ 2193711 h 2475470"/>
              <a:gd name="connsiteX41" fmla="*/ 0 w 5028241"/>
              <a:gd name="connsiteY41" fmla="*/ 1537274 h 2475470"/>
              <a:gd name="connsiteX42" fmla="*/ 0 w 5028241"/>
              <a:gd name="connsiteY42" fmla="*/ 880837 h 2475470"/>
              <a:gd name="connsiteX43" fmla="*/ 0 w 5028241"/>
              <a:gd name="connsiteY43" fmla="*/ 281758 h 2475470"/>
              <a:gd name="connsiteX0" fmla="*/ 0 w 5028241"/>
              <a:gd name="connsiteY0" fmla="*/ 281758 h 2475470"/>
              <a:gd name="connsiteX1" fmla="*/ 133840 w 5028241"/>
              <a:gd name="connsiteY1" fmla="*/ 0 h 2475470"/>
              <a:gd name="connsiteX2" fmla="*/ 403605 w 5028241"/>
              <a:gd name="connsiteY2" fmla="*/ 0 h 2475470"/>
              <a:gd name="connsiteX3" fmla="*/ 625764 w 5028241"/>
              <a:gd name="connsiteY3" fmla="*/ 0 h 2475470"/>
              <a:gd name="connsiteX4" fmla="*/ 990741 w 5028241"/>
              <a:gd name="connsiteY4" fmla="*/ 0 h 2475470"/>
              <a:gd name="connsiteX5" fmla="*/ 1403323 w 5028241"/>
              <a:gd name="connsiteY5" fmla="*/ 0 h 2475470"/>
              <a:gd name="connsiteX6" fmla="*/ 1720694 w 5028241"/>
              <a:gd name="connsiteY6" fmla="*/ 0 h 2475470"/>
              <a:gd name="connsiteX7" fmla="*/ 1990458 w 5028241"/>
              <a:gd name="connsiteY7" fmla="*/ 0 h 2475470"/>
              <a:gd name="connsiteX8" fmla="*/ 2260223 w 5028241"/>
              <a:gd name="connsiteY8" fmla="*/ 0 h 2475470"/>
              <a:gd name="connsiteX9" fmla="*/ 2482383 w 5028241"/>
              <a:gd name="connsiteY9" fmla="*/ 0 h 2475470"/>
              <a:gd name="connsiteX10" fmla="*/ 2704542 w 5028241"/>
              <a:gd name="connsiteY10" fmla="*/ 0 h 2475470"/>
              <a:gd name="connsiteX11" fmla="*/ 2926702 w 5028241"/>
              <a:gd name="connsiteY11" fmla="*/ 0 h 2475470"/>
              <a:gd name="connsiteX12" fmla="*/ 3148861 w 5028241"/>
              <a:gd name="connsiteY12" fmla="*/ 0 h 2475470"/>
              <a:gd name="connsiteX13" fmla="*/ 3561443 w 5028241"/>
              <a:gd name="connsiteY13" fmla="*/ 0 h 2475470"/>
              <a:gd name="connsiteX14" fmla="*/ 3878814 w 5028241"/>
              <a:gd name="connsiteY14" fmla="*/ 0 h 2475470"/>
              <a:gd name="connsiteX15" fmla="*/ 4291396 w 5028241"/>
              <a:gd name="connsiteY15" fmla="*/ 0 h 2475470"/>
              <a:gd name="connsiteX16" fmla="*/ 4894400 w 5028241"/>
              <a:gd name="connsiteY16" fmla="*/ 0 h 2475470"/>
              <a:gd name="connsiteX17" fmla="*/ 5028241 w 5028241"/>
              <a:gd name="connsiteY17" fmla="*/ 281758 h 2475470"/>
              <a:gd name="connsiteX18" fmla="*/ 5028241 w 5028241"/>
              <a:gd name="connsiteY18" fmla="*/ 880837 h 2475470"/>
              <a:gd name="connsiteX19" fmla="*/ 5028241 w 5028241"/>
              <a:gd name="connsiteY19" fmla="*/ 1499035 h 2475470"/>
              <a:gd name="connsiteX20" fmla="*/ 5028241 w 5028241"/>
              <a:gd name="connsiteY20" fmla="*/ 2193711 h 2475470"/>
              <a:gd name="connsiteX21" fmla="*/ 4894400 w 5028241"/>
              <a:gd name="connsiteY21" fmla="*/ 2475470 h 2475470"/>
              <a:gd name="connsiteX22" fmla="*/ 4624635 w 5028241"/>
              <a:gd name="connsiteY22" fmla="*/ 2475470 h 2475470"/>
              <a:gd name="connsiteX23" fmla="*/ 4402476 w 5028241"/>
              <a:gd name="connsiteY23" fmla="*/ 2475470 h 2475470"/>
              <a:gd name="connsiteX24" fmla="*/ 4037499 w 5028241"/>
              <a:gd name="connsiteY24" fmla="*/ 2475470 h 2475470"/>
              <a:gd name="connsiteX25" fmla="*/ 3767734 w 5028241"/>
              <a:gd name="connsiteY25" fmla="*/ 2475470 h 2475470"/>
              <a:gd name="connsiteX26" fmla="*/ 3497969 w 5028241"/>
              <a:gd name="connsiteY26" fmla="*/ 2475470 h 2475470"/>
              <a:gd name="connsiteX27" fmla="*/ 3132993 w 5028241"/>
              <a:gd name="connsiteY27" fmla="*/ 2475470 h 2475470"/>
              <a:gd name="connsiteX28" fmla="*/ 2720411 w 5028241"/>
              <a:gd name="connsiteY28" fmla="*/ 2475470 h 2475470"/>
              <a:gd name="connsiteX29" fmla="*/ 2307829 w 5028241"/>
              <a:gd name="connsiteY29" fmla="*/ 2475470 h 2475470"/>
              <a:gd name="connsiteX30" fmla="*/ 1990458 w 5028241"/>
              <a:gd name="connsiteY30" fmla="*/ 2475470 h 2475470"/>
              <a:gd name="connsiteX31" fmla="*/ 1768299 w 5028241"/>
              <a:gd name="connsiteY31" fmla="*/ 2475470 h 2475470"/>
              <a:gd name="connsiteX32" fmla="*/ 1546139 w 5028241"/>
              <a:gd name="connsiteY32" fmla="*/ 2475470 h 2475470"/>
              <a:gd name="connsiteX33" fmla="*/ 1228769 w 5028241"/>
              <a:gd name="connsiteY33" fmla="*/ 2475470 h 2475470"/>
              <a:gd name="connsiteX34" fmla="*/ 1006609 w 5028241"/>
              <a:gd name="connsiteY34" fmla="*/ 2475470 h 2475470"/>
              <a:gd name="connsiteX35" fmla="*/ 736844 w 5028241"/>
              <a:gd name="connsiteY35" fmla="*/ 2475470 h 2475470"/>
              <a:gd name="connsiteX36" fmla="*/ 419474 w 5028241"/>
              <a:gd name="connsiteY36" fmla="*/ 2475470 h 2475470"/>
              <a:gd name="connsiteX37" fmla="*/ 133840 w 5028241"/>
              <a:gd name="connsiteY37" fmla="*/ 2475470 h 2475470"/>
              <a:gd name="connsiteX38" fmla="*/ 0 w 5028241"/>
              <a:gd name="connsiteY38" fmla="*/ 2193711 h 2475470"/>
              <a:gd name="connsiteX39" fmla="*/ 0 w 5028241"/>
              <a:gd name="connsiteY39" fmla="*/ 1556393 h 2475470"/>
              <a:gd name="connsiteX40" fmla="*/ 0 w 5028241"/>
              <a:gd name="connsiteY40" fmla="*/ 976434 h 2475470"/>
              <a:gd name="connsiteX41" fmla="*/ 0 w 5028241"/>
              <a:gd name="connsiteY41" fmla="*/ 281758 h 2475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5028241" h="2475470" fill="none" extrusionOk="0">
                <a:moveTo>
                  <a:pt x="0" y="281758"/>
                </a:moveTo>
                <a:cubicBezTo>
                  <a:pt x="-19352" y="88073"/>
                  <a:pt x="26805" y="-8099"/>
                  <a:pt x="133840" y="0"/>
                </a:cubicBezTo>
                <a:cubicBezTo>
                  <a:pt x="229029" y="-968"/>
                  <a:pt x="271153" y="35452"/>
                  <a:pt x="403605" y="0"/>
                </a:cubicBezTo>
                <a:cubicBezTo>
                  <a:pt x="532636" y="-14203"/>
                  <a:pt x="554962" y="-9715"/>
                  <a:pt x="625764" y="0"/>
                </a:cubicBezTo>
                <a:cubicBezTo>
                  <a:pt x="677821" y="9991"/>
                  <a:pt x="853950" y="5958"/>
                  <a:pt x="990741" y="0"/>
                </a:cubicBezTo>
                <a:cubicBezTo>
                  <a:pt x="1066762" y="-61239"/>
                  <a:pt x="1190219" y="40313"/>
                  <a:pt x="1403323" y="0"/>
                </a:cubicBezTo>
                <a:cubicBezTo>
                  <a:pt x="1612634" y="-28709"/>
                  <a:pt x="1638027" y="-34774"/>
                  <a:pt x="1720694" y="0"/>
                </a:cubicBezTo>
                <a:cubicBezTo>
                  <a:pt x="1805627" y="52785"/>
                  <a:pt x="1874749" y="-25679"/>
                  <a:pt x="1990458" y="0"/>
                </a:cubicBezTo>
                <a:cubicBezTo>
                  <a:pt x="2120351" y="1041"/>
                  <a:pt x="2135185" y="15655"/>
                  <a:pt x="2260223" y="0"/>
                </a:cubicBezTo>
                <a:cubicBezTo>
                  <a:pt x="2393106" y="-21828"/>
                  <a:pt x="2408332" y="13115"/>
                  <a:pt x="2482383" y="0"/>
                </a:cubicBezTo>
                <a:cubicBezTo>
                  <a:pt x="2563751" y="-14772"/>
                  <a:pt x="2642730" y="15342"/>
                  <a:pt x="2704542" y="0"/>
                </a:cubicBezTo>
                <a:cubicBezTo>
                  <a:pt x="2770810" y="-19249"/>
                  <a:pt x="2857905" y="-8744"/>
                  <a:pt x="2926702" y="0"/>
                </a:cubicBezTo>
                <a:cubicBezTo>
                  <a:pt x="3013425" y="40812"/>
                  <a:pt x="3094922" y="-31082"/>
                  <a:pt x="3148861" y="0"/>
                </a:cubicBezTo>
                <a:cubicBezTo>
                  <a:pt x="3211937" y="46727"/>
                  <a:pt x="3447231" y="21729"/>
                  <a:pt x="3561443" y="0"/>
                </a:cubicBezTo>
                <a:cubicBezTo>
                  <a:pt x="3679217" y="8719"/>
                  <a:pt x="3774132" y="45215"/>
                  <a:pt x="3878814" y="0"/>
                </a:cubicBezTo>
                <a:cubicBezTo>
                  <a:pt x="3925338" y="-34325"/>
                  <a:pt x="4158114" y="-76122"/>
                  <a:pt x="4291396" y="0"/>
                </a:cubicBezTo>
                <a:cubicBezTo>
                  <a:pt x="4466603" y="1309"/>
                  <a:pt x="4639815" y="-32591"/>
                  <a:pt x="4894400" y="0"/>
                </a:cubicBezTo>
                <a:cubicBezTo>
                  <a:pt x="4935016" y="3887"/>
                  <a:pt x="5084548" y="117578"/>
                  <a:pt x="5028241" y="281758"/>
                </a:cubicBezTo>
                <a:cubicBezTo>
                  <a:pt x="4943218" y="384121"/>
                  <a:pt x="5082489" y="649676"/>
                  <a:pt x="5028241" y="880837"/>
                </a:cubicBezTo>
                <a:cubicBezTo>
                  <a:pt x="5072883" y="1079151"/>
                  <a:pt x="5033967" y="1257083"/>
                  <a:pt x="5028241" y="1499035"/>
                </a:cubicBezTo>
                <a:cubicBezTo>
                  <a:pt x="5078641" y="1754458"/>
                  <a:pt x="5029596" y="1915808"/>
                  <a:pt x="5028241" y="2193711"/>
                </a:cubicBezTo>
                <a:cubicBezTo>
                  <a:pt x="5047648" y="2341957"/>
                  <a:pt x="4990266" y="2480559"/>
                  <a:pt x="4894400" y="2475470"/>
                </a:cubicBezTo>
                <a:cubicBezTo>
                  <a:pt x="4830879" y="2447827"/>
                  <a:pt x="4686682" y="2466577"/>
                  <a:pt x="4624635" y="2475470"/>
                </a:cubicBezTo>
                <a:cubicBezTo>
                  <a:pt x="4541076" y="2496625"/>
                  <a:pt x="4460429" y="2460966"/>
                  <a:pt x="4402476" y="2475470"/>
                </a:cubicBezTo>
                <a:cubicBezTo>
                  <a:pt x="4388504" y="2471826"/>
                  <a:pt x="4162506" y="2432382"/>
                  <a:pt x="4037499" y="2475470"/>
                </a:cubicBezTo>
                <a:cubicBezTo>
                  <a:pt x="3887580" y="2493917"/>
                  <a:pt x="3873827" y="2490348"/>
                  <a:pt x="3767734" y="2475470"/>
                </a:cubicBezTo>
                <a:cubicBezTo>
                  <a:pt x="3653447" y="2461090"/>
                  <a:pt x="3626853" y="2457734"/>
                  <a:pt x="3497969" y="2475470"/>
                </a:cubicBezTo>
                <a:cubicBezTo>
                  <a:pt x="3396478" y="2499793"/>
                  <a:pt x="3225307" y="2489263"/>
                  <a:pt x="3132993" y="2475470"/>
                </a:cubicBezTo>
                <a:cubicBezTo>
                  <a:pt x="3017064" y="2471615"/>
                  <a:pt x="2895032" y="2443579"/>
                  <a:pt x="2720411" y="2475470"/>
                </a:cubicBezTo>
                <a:cubicBezTo>
                  <a:pt x="2527727" y="2456358"/>
                  <a:pt x="2491860" y="2489567"/>
                  <a:pt x="2307829" y="2475470"/>
                </a:cubicBezTo>
                <a:cubicBezTo>
                  <a:pt x="2114995" y="2480648"/>
                  <a:pt x="2065295" y="2458601"/>
                  <a:pt x="1990458" y="2475470"/>
                </a:cubicBezTo>
                <a:cubicBezTo>
                  <a:pt x="1883726" y="2495135"/>
                  <a:pt x="1845854" y="2443333"/>
                  <a:pt x="1768299" y="2475470"/>
                </a:cubicBezTo>
                <a:cubicBezTo>
                  <a:pt x="1707276" y="2496314"/>
                  <a:pt x="1622418" y="2488213"/>
                  <a:pt x="1546139" y="2475470"/>
                </a:cubicBezTo>
                <a:cubicBezTo>
                  <a:pt x="1460564" y="2455488"/>
                  <a:pt x="1397283" y="2465722"/>
                  <a:pt x="1228769" y="2475470"/>
                </a:cubicBezTo>
                <a:cubicBezTo>
                  <a:pt x="1076910" y="2472856"/>
                  <a:pt x="1070669" y="2455398"/>
                  <a:pt x="1006609" y="2475470"/>
                </a:cubicBezTo>
                <a:cubicBezTo>
                  <a:pt x="946896" y="2473504"/>
                  <a:pt x="807761" y="2445890"/>
                  <a:pt x="736844" y="2475470"/>
                </a:cubicBezTo>
                <a:cubicBezTo>
                  <a:pt x="657618" y="2509037"/>
                  <a:pt x="520297" y="2500792"/>
                  <a:pt x="419474" y="2475470"/>
                </a:cubicBezTo>
                <a:cubicBezTo>
                  <a:pt x="342304" y="2433962"/>
                  <a:pt x="190079" y="2439210"/>
                  <a:pt x="133840" y="2475470"/>
                </a:cubicBezTo>
                <a:cubicBezTo>
                  <a:pt x="95728" y="2529695"/>
                  <a:pt x="-30954" y="2352463"/>
                  <a:pt x="0" y="2193711"/>
                </a:cubicBezTo>
                <a:cubicBezTo>
                  <a:pt x="19052" y="1991317"/>
                  <a:pt x="13003" y="1898096"/>
                  <a:pt x="0" y="1556393"/>
                </a:cubicBezTo>
                <a:cubicBezTo>
                  <a:pt x="1032" y="1249194"/>
                  <a:pt x="1000" y="1234783"/>
                  <a:pt x="0" y="976434"/>
                </a:cubicBezTo>
                <a:cubicBezTo>
                  <a:pt x="31828" y="680385"/>
                  <a:pt x="-28184" y="501488"/>
                  <a:pt x="0" y="281758"/>
                </a:cubicBezTo>
                <a:close/>
              </a:path>
              <a:path w="5028241" h="2475470" stroke="0" extrusionOk="0">
                <a:moveTo>
                  <a:pt x="0" y="281758"/>
                </a:moveTo>
                <a:cubicBezTo>
                  <a:pt x="5112" y="126895"/>
                  <a:pt x="67142" y="-17742"/>
                  <a:pt x="133840" y="0"/>
                </a:cubicBezTo>
                <a:cubicBezTo>
                  <a:pt x="321651" y="-7718"/>
                  <a:pt x="369823" y="7971"/>
                  <a:pt x="498816" y="0"/>
                </a:cubicBezTo>
                <a:cubicBezTo>
                  <a:pt x="635021" y="961"/>
                  <a:pt x="721635" y="-36745"/>
                  <a:pt x="768581" y="0"/>
                </a:cubicBezTo>
                <a:cubicBezTo>
                  <a:pt x="841528" y="14144"/>
                  <a:pt x="917239" y="-2898"/>
                  <a:pt x="943135" y="0"/>
                </a:cubicBezTo>
                <a:cubicBezTo>
                  <a:pt x="934036" y="18986"/>
                  <a:pt x="1091427" y="-16720"/>
                  <a:pt x="1212900" y="0"/>
                </a:cubicBezTo>
                <a:cubicBezTo>
                  <a:pt x="1303729" y="2091"/>
                  <a:pt x="1332395" y="-5397"/>
                  <a:pt x="1387454" y="0"/>
                </a:cubicBezTo>
                <a:cubicBezTo>
                  <a:pt x="1427774" y="-26615"/>
                  <a:pt x="1688153" y="-20672"/>
                  <a:pt x="1800036" y="0"/>
                </a:cubicBezTo>
                <a:cubicBezTo>
                  <a:pt x="1900026" y="29301"/>
                  <a:pt x="1929198" y="7102"/>
                  <a:pt x="2022196" y="0"/>
                </a:cubicBezTo>
                <a:cubicBezTo>
                  <a:pt x="2080497" y="29775"/>
                  <a:pt x="2212746" y="-3031"/>
                  <a:pt x="2387172" y="0"/>
                </a:cubicBezTo>
                <a:cubicBezTo>
                  <a:pt x="2551227" y="-23179"/>
                  <a:pt x="2557831" y="-21158"/>
                  <a:pt x="2609331" y="0"/>
                </a:cubicBezTo>
                <a:cubicBezTo>
                  <a:pt x="2612376" y="11343"/>
                  <a:pt x="2908465" y="27719"/>
                  <a:pt x="3021913" y="0"/>
                </a:cubicBezTo>
                <a:cubicBezTo>
                  <a:pt x="3156404" y="-44866"/>
                  <a:pt x="3125652" y="9233"/>
                  <a:pt x="3244073" y="0"/>
                </a:cubicBezTo>
                <a:cubicBezTo>
                  <a:pt x="3330086" y="-18822"/>
                  <a:pt x="3504964" y="30884"/>
                  <a:pt x="3561443" y="0"/>
                </a:cubicBezTo>
                <a:cubicBezTo>
                  <a:pt x="3607053" y="-47818"/>
                  <a:pt x="3890053" y="-24216"/>
                  <a:pt x="3974025" y="0"/>
                </a:cubicBezTo>
                <a:cubicBezTo>
                  <a:pt x="4077594" y="1688"/>
                  <a:pt x="4178781" y="-1561"/>
                  <a:pt x="4243790" y="0"/>
                </a:cubicBezTo>
                <a:cubicBezTo>
                  <a:pt x="4313048" y="-18"/>
                  <a:pt x="4403431" y="-12589"/>
                  <a:pt x="4513555" y="0"/>
                </a:cubicBezTo>
                <a:cubicBezTo>
                  <a:pt x="4632610" y="2175"/>
                  <a:pt x="4765303" y="5719"/>
                  <a:pt x="4894400" y="0"/>
                </a:cubicBezTo>
                <a:cubicBezTo>
                  <a:pt x="5023630" y="-13325"/>
                  <a:pt x="5040531" y="110066"/>
                  <a:pt x="5028241" y="281758"/>
                </a:cubicBezTo>
                <a:cubicBezTo>
                  <a:pt x="4987796" y="509053"/>
                  <a:pt x="5001122" y="643689"/>
                  <a:pt x="5028241" y="899956"/>
                </a:cubicBezTo>
                <a:cubicBezTo>
                  <a:pt x="5026950" y="1158537"/>
                  <a:pt x="5032281" y="1203229"/>
                  <a:pt x="5028241" y="1479915"/>
                </a:cubicBezTo>
                <a:cubicBezTo>
                  <a:pt x="4996748" y="1728094"/>
                  <a:pt x="5019168" y="1838244"/>
                  <a:pt x="5028241" y="2193711"/>
                </a:cubicBezTo>
                <a:cubicBezTo>
                  <a:pt x="5040891" y="2349146"/>
                  <a:pt x="4988009" y="2515171"/>
                  <a:pt x="4894400" y="2475470"/>
                </a:cubicBezTo>
                <a:cubicBezTo>
                  <a:pt x="4764673" y="2486069"/>
                  <a:pt x="4684130" y="2494701"/>
                  <a:pt x="4577029" y="2475470"/>
                </a:cubicBezTo>
                <a:cubicBezTo>
                  <a:pt x="4455132" y="2444570"/>
                  <a:pt x="4415388" y="2475047"/>
                  <a:pt x="4354870" y="2475470"/>
                </a:cubicBezTo>
                <a:cubicBezTo>
                  <a:pt x="4290562" y="2481145"/>
                  <a:pt x="4201503" y="2516337"/>
                  <a:pt x="4085105" y="2475470"/>
                </a:cubicBezTo>
                <a:cubicBezTo>
                  <a:pt x="3959890" y="2461075"/>
                  <a:pt x="3834469" y="2457073"/>
                  <a:pt x="3720128" y="2475470"/>
                </a:cubicBezTo>
                <a:cubicBezTo>
                  <a:pt x="3632601" y="2486445"/>
                  <a:pt x="3586564" y="2467586"/>
                  <a:pt x="3497969" y="2475470"/>
                </a:cubicBezTo>
                <a:cubicBezTo>
                  <a:pt x="3401742" y="2488175"/>
                  <a:pt x="3378916" y="2468121"/>
                  <a:pt x="3323415" y="2475470"/>
                </a:cubicBezTo>
                <a:cubicBezTo>
                  <a:pt x="3271347" y="2474638"/>
                  <a:pt x="3077977" y="2468591"/>
                  <a:pt x="3006044" y="2475470"/>
                </a:cubicBezTo>
                <a:cubicBezTo>
                  <a:pt x="2940569" y="2479610"/>
                  <a:pt x="2895774" y="2459576"/>
                  <a:pt x="2831491" y="2475470"/>
                </a:cubicBezTo>
                <a:cubicBezTo>
                  <a:pt x="2778315" y="2475795"/>
                  <a:pt x="2657618" y="2473145"/>
                  <a:pt x="2561725" y="2475470"/>
                </a:cubicBezTo>
                <a:cubicBezTo>
                  <a:pt x="2490533" y="2491610"/>
                  <a:pt x="2415051" y="2478525"/>
                  <a:pt x="2339566" y="2475470"/>
                </a:cubicBezTo>
                <a:cubicBezTo>
                  <a:pt x="2290198" y="2459665"/>
                  <a:pt x="2092571" y="2501103"/>
                  <a:pt x="2022196" y="2475470"/>
                </a:cubicBezTo>
                <a:cubicBezTo>
                  <a:pt x="1955867" y="2478521"/>
                  <a:pt x="1886521" y="2473963"/>
                  <a:pt x="1800036" y="2475470"/>
                </a:cubicBezTo>
                <a:cubicBezTo>
                  <a:pt x="1719838" y="2478615"/>
                  <a:pt x="1699201" y="2485492"/>
                  <a:pt x="1625482" y="2475470"/>
                </a:cubicBezTo>
                <a:cubicBezTo>
                  <a:pt x="1591058" y="2517696"/>
                  <a:pt x="1334975" y="2423493"/>
                  <a:pt x="1212900" y="2475470"/>
                </a:cubicBezTo>
                <a:cubicBezTo>
                  <a:pt x="1020503" y="2510711"/>
                  <a:pt x="919322" y="2450347"/>
                  <a:pt x="800318" y="2475470"/>
                </a:cubicBezTo>
                <a:cubicBezTo>
                  <a:pt x="680850" y="2505537"/>
                  <a:pt x="529102" y="2485878"/>
                  <a:pt x="435342" y="2475470"/>
                </a:cubicBezTo>
                <a:cubicBezTo>
                  <a:pt x="367062" y="2460625"/>
                  <a:pt x="200859" y="2490967"/>
                  <a:pt x="133840" y="2475470"/>
                </a:cubicBezTo>
                <a:cubicBezTo>
                  <a:pt x="57742" y="2522618"/>
                  <a:pt x="-13322" y="2298878"/>
                  <a:pt x="0" y="2193711"/>
                </a:cubicBezTo>
                <a:cubicBezTo>
                  <a:pt x="-14267" y="1927679"/>
                  <a:pt x="-2089" y="1843774"/>
                  <a:pt x="0" y="1537274"/>
                </a:cubicBezTo>
                <a:cubicBezTo>
                  <a:pt x="8938" y="1233005"/>
                  <a:pt x="10084" y="1062820"/>
                  <a:pt x="0" y="880837"/>
                </a:cubicBezTo>
                <a:cubicBezTo>
                  <a:pt x="-37781" y="716345"/>
                  <a:pt x="-20769" y="485702"/>
                  <a:pt x="0" y="281758"/>
                </a:cubicBezTo>
                <a:close/>
              </a:path>
              <a:path w="5028241" h="2475470" fill="none" stroke="0" extrusionOk="0">
                <a:moveTo>
                  <a:pt x="0" y="281758"/>
                </a:moveTo>
                <a:cubicBezTo>
                  <a:pt x="1291" y="98843"/>
                  <a:pt x="70751" y="-26907"/>
                  <a:pt x="133840" y="0"/>
                </a:cubicBezTo>
                <a:cubicBezTo>
                  <a:pt x="236829" y="29386"/>
                  <a:pt x="285698" y="20197"/>
                  <a:pt x="403605" y="0"/>
                </a:cubicBezTo>
                <a:cubicBezTo>
                  <a:pt x="532285" y="-22839"/>
                  <a:pt x="550970" y="-1893"/>
                  <a:pt x="625764" y="0"/>
                </a:cubicBezTo>
                <a:cubicBezTo>
                  <a:pt x="717594" y="8385"/>
                  <a:pt x="874640" y="60932"/>
                  <a:pt x="990741" y="0"/>
                </a:cubicBezTo>
                <a:cubicBezTo>
                  <a:pt x="1079805" y="-24612"/>
                  <a:pt x="1213487" y="18468"/>
                  <a:pt x="1403323" y="0"/>
                </a:cubicBezTo>
                <a:cubicBezTo>
                  <a:pt x="1609145" y="-24634"/>
                  <a:pt x="1650920" y="-42464"/>
                  <a:pt x="1720694" y="0"/>
                </a:cubicBezTo>
                <a:cubicBezTo>
                  <a:pt x="1806062" y="31126"/>
                  <a:pt x="1863342" y="10469"/>
                  <a:pt x="1990458" y="0"/>
                </a:cubicBezTo>
                <a:cubicBezTo>
                  <a:pt x="2119684" y="4386"/>
                  <a:pt x="2141996" y="24800"/>
                  <a:pt x="2260223" y="0"/>
                </a:cubicBezTo>
                <a:cubicBezTo>
                  <a:pt x="2381212" y="-20043"/>
                  <a:pt x="2413863" y="1789"/>
                  <a:pt x="2482383" y="0"/>
                </a:cubicBezTo>
                <a:cubicBezTo>
                  <a:pt x="2559615" y="-1697"/>
                  <a:pt x="2644098" y="596"/>
                  <a:pt x="2704542" y="0"/>
                </a:cubicBezTo>
                <a:cubicBezTo>
                  <a:pt x="2750783" y="-17171"/>
                  <a:pt x="2862628" y="-5975"/>
                  <a:pt x="2926702" y="0"/>
                </a:cubicBezTo>
                <a:cubicBezTo>
                  <a:pt x="2999473" y="22587"/>
                  <a:pt x="3065367" y="-9096"/>
                  <a:pt x="3148861" y="0"/>
                </a:cubicBezTo>
                <a:cubicBezTo>
                  <a:pt x="3219286" y="34778"/>
                  <a:pt x="3481230" y="14059"/>
                  <a:pt x="3561443" y="0"/>
                </a:cubicBezTo>
                <a:cubicBezTo>
                  <a:pt x="3664041" y="-20649"/>
                  <a:pt x="3785337" y="26162"/>
                  <a:pt x="3878814" y="0"/>
                </a:cubicBezTo>
                <a:cubicBezTo>
                  <a:pt x="4013657" y="13220"/>
                  <a:pt x="4157693" y="-35224"/>
                  <a:pt x="4291396" y="0"/>
                </a:cubicBezTo>
                <a:cubicBezTo>
                  <a:pt x="4485494" y="47815"/>
                  <a:pt x="4640685" y="14477"/>
                  <a:pt x="4894400" y="0"/>
                </a:cubicBezTo>
                <a:cubicBezTo>
                  <a:pt x="4951556" y="-16583"/>
                  <a:pt x="5021317" y="109198"/>
                  <a:pt x="5028241" y="281758"/>
                </a:cubicBezTo>
                <a:cubicBezTo>
                  <a:pt x="5034936" y="409537"/>
                  <a:pt x="5019783" y="680925"/>
                  <a:pt x="5028241" y="880837"/>
                </a:cubicBezTo>
                <a:cubicBezTo>
                  <a:pt x="5075141" y="1101507"/>
                  <a:pt x="4995493" y="1239721"/>
                  <a:pt x="5028241" y="1499035"/>
                </a:cubicBezTo>
                <a:cubicBezTo>
                  <a:pt x="5003981" y="1722114"/>
                  <a:pt x="5021833" y="1991330"/>
                  <a:pt x="5028241" y="2193711"/>
                </a:cubicBezTo>
                <a:cubicBezTo>
                  <a:pt x="5021242" y="2366900"/>
                  <a:pt x="4995850" y="2491112"/>
                  <a:pt x="4894400" y="2475470"/>
                </a:cubicBezTo>
                <a:cubicBezTo>
                  <a:pt x="4790939" y="2458756"/>
                  <a:pt x="4700400" y="2481095"/>
                  <a:pt x="4624635" y="2475470"/>
                </a:cubicBezTo>
                <a:cubicBezTo>
                  <a:pt x="4541957" y="2491673"/>
                  <a:pt x="4446879" y="2474473"/>
                  <a:pt x="4402476" y="2475470"/>
                </a:cubicBezTo>
                <a:cubicBezTo>
                  <a:pt x="4380059" y="2474702"/>
                  <a:pt x="4160486" y="2461404"/>
                  <a:pt x="4037499" y="2475470"/>
                </a:cubicBezTo>
                <a:cubicBezTo>
                  <a:pt x="3901365" y="2482847"/>
                  <a:pt x="3869527" y="2486656"/>
                  <a:pt x="3767734" y="2475470"/>
                </a:cubicBezTo>
                <a:cubicBezTo>
                  <a:pt x="3662029" y="2483055"/>
                  <a:pt x="3617313" y="2457255"/>
                  <a:pt x="3497969" y="2475470"/>
                </a:cubicBezTo>
                <a:cubicBezTo>
                  <a:pt x="3369431" y="2504710"/>
                  <a:pt x="3247477" y="2437686"/>
                  <a:pt x="3132993" y="2475470"/>
                </a:cubicBezTo>
                <a:cubicBezTo>
                  <a:pt x="3025225" y="2487961"/>
                  <a:pt x="2945631" y="2482827"/>
                  <a:pt x="2720411" y="2475470"/>
                </a:cubicBezTo>
                <a:cubicBezTo>
                  <a:pt x="2543369" y="2464694"/>
                  <a:pt x="2464158" y="2476641"/>
                  <a:pt x="2307829" y="2475470"/>
                </a:cubicBezTo>
                <a:cubicBezTo>
                  <a:pt x="2142716" y="2471110"/>
                  <a:pt x="2075933" y="2449446"/>
                  <a:pt x="1990458" y="2475470"/>
                </a:cubicBezTo>
                <a:cubicBezTo>
                  <a:pt x="1902597" y="2485412"/>
                  <a:pt x="1822521" y="2459673"/>
                  <a:pt x="1768299" y="2475470"/>
                </a:cubicBezTo>
                <a:cubicBezTo>
                  <a:pt x="1692955" y="2487559"/>
                  <a:pt x="1640812" y="2472818"/>
                  <a:pt x="1546139" y="2475470"/>
                </a:cubicBezTo>
                <a:cubicBezTo>
                  <a:pt x="1436754" y="2454553"/>
                  <a:pt x="1389020" y="2469646"/>
                  <a:pt x="1228769" y="2475470"/>
                </a:cubicBezTo>
                <a:cubicBezTo>
                  <a:pt x="1081407" y="2478983"/>
                  <a:pt x="1075117" y="2455479"/>
                  <a:pt x="1006609" y="2475470"/>
                </a:cubicBezTo>
                <a:cubicBezTo>
                  <a:pt x="916264" y="2480839"/>
                  <a:pt x="808998" y="2459078"/>
                  <a:pt x="736844" y="2475470"/>
                </a:cubicBezTo>
                <a:cubicBezTo>
                  <a:pt x="681224" y="2483770"/>
                  <a:pt x="508588" y="2495382"/>
                  <a:pt x="419474" y="2475470"/>
                </a:cubicBezTo>
                <a:cubicBezTo>
                  <a:pt x="324001" y="2484370"/>
                  <a:pt x="240033" y="2444178"/>
                  <a:pt x="133840" y="2475470"/>
                </a:cubicBezTo>
                <a:cubicBezTo>
                  <a:pt x="77718" y="2495588"/>
                  <a:pt x="-4593" y="2387744"/>
                  <a:pt x="0" y="2193711"/>
                </a:cubicBezTo>
                <a:cubicBezTo>
                  <a:pt x="24340" y="1982150"/>
                  <a:pt x="-12790" y="1861318"/>
                  <a:pt x="0" y="1556393"/>
                </a:cubicBezTo>
                <a:cubicBezTo>
                  <a:pt x="1812" y="1250344"/>
                  <a:pt x="2547" y="1236114"/>
                  <a:pt x="0" y="976434"/>
                </a:cubicBezTo>
                <a:cubicBezTo>
                  <a:pt x="-28808" y="714337"/>
                  <a:pt x="4702" y="482498"/>
                  <a:pt x="0" y="281758"/>
                </a:cubicBezTo>
                <a:close/>
              </a:path>
              <a:path w="5028241" h="2475470" fill="none" stroke="0" extrusionOk="0">
                <a:moveTo>
                  <a:pt x="0" y="281758"/>
                </a:moveTo>
                <a:cubicBezTo>
                  <a:pt x="-5349" y="101255"/>
                  <a:pt x="49833" y="-20791"/>
                  <a:pt x="133840" y="0"/>
                </a:cubicBezTo>
                <a:cubicBezTo>
                  <a:pt x="234538" y="10645"/>
                  <a:pt x="277856" y="28104"/>
                  <a:pt x="403605" y="0"/>
                </a:cubicBezTo>
                <a:cubicBezTo>
                  <a:pt x="533476" y="-16749"/>
                  <a:pt x="556056" y="-7954"/>
                  <a:pt x="625764" y="0"/>
                </a:cubicBezTo>
                <a:cubicBezTo>
                  <a:pt x="688681" y="3601"/>
                  <a:pt x="870670" y="23672"/>
                  <a:pt x="990741" y="0"/>
                </a:cubicBezTo>
                <a:cubicBezTo>
                  <a:pt x="1075249" y="-38004"/>
                  <a:pt x="1193683" y="42079"/>
                  <a:pt x="1403323" y="0"/>
                </a:cubicBezTo>
                <a:cubicBezTo>
                  <a:pt x="1608347" y="-25141"/>
                  <a:pt x="1640418" y="-33538"/>
                  <a:pt x="1720694" y="0"/>
                </a:cubicBezTo>
                <a:cubicBezTo>
                  <a:pt x="1805161" y="38078"/>
                  <a:pt x="1868509" y="-3974"/>
                  <a:pt x="1990458" y="0"/>
                </a:cubicBezTo>
                <a:cubicBezTo>
                  <a:pt x="2123357" y="2669"/>
                  <a:pt x="2136912" y="19336"/>
                  <a:pt x="2260223" y="0"/>
                </a:cubicBezTo>
                <a:cubicBezTo>
                  <a:pt x="2395831" y="-16699"/>
                  <a:pt x="2418371" y="8761"/>
                  <a:pt x="2482383" y="0"/>
                </a:cubicBezTo>
                <a:cubicBezTo>
                  <a:pt x="2568360" y="-13307"/>
                  <a:pt x="2642987" y="11590"/>
                  <a:pt x="2704542" y="0"/>
                </a:cubicBezTo>
                <a:cubicBezTo>
                  <a:pt x="2763589" y="-8275"/>
                  <a:pt x="2863360" y="-7077"/>
                  <a:pt x="2926702" y="0"/>
                </a:cubicBezTo>
                <a:cubicBezTo>
                  <a:pt x="3009645" y="27996"/>
                  <a:pt x="3085730" y="-26205"/>
                  <a:pt x="3148861" y="0"/>
                </a:cubicBezTo>
                <a:cubicBezTo>
                  <a:pt x="3214129" y="28624"/>
                  <a:pt x="3477457" y="12163"/>
                  <a:pt x="3561443" y="0"/>
                </a:cubicBezTo>
                <a:cubicBezTo>
                  <a:pt x="3647321" y="-3037"/>
                  <a:pt x="3775626" y="29981"/>
                  <a:pt x="3878814" y="0"/>
                </a:cubicBezTo>
                <a:cubicBezTo>
                  <a:pt x="3974200" y="-17296"/>
                  <a:pt x="4168021" y="-54649"/>
                  <a:pt x="4291396" y="0"/>
                </a:cubicBezTo>
                <a:cubicBezTo>
                  <a:pt x="4484221" y="62035"/>
                  <a:pt x="4636543" y="-13523"/>
                  <a:pt x="4894400" y="0"/>
                </a:cubicBezTo>
                <a:cubicBezTo>
                  <a:pt x="4953639" y="-19951"/>
                  <a:pt x="5049082" y="110760"/>
                  <a:pt x="5028241" y="281758"/>
                </a:cubicBezTo>
                <a:cubicBezTo>
                  <a:pt x="5011995" y="381537"/>
                  <a:pt x="5041688" y="658420"/>
                  <a:pt x="5028241" y="880837"/>
                </a:cubicBezTo>
                <a:cubicBezTo>
                  <a:pt x="5063746" y="1100827"/>
                  <a:pt x="4998155" y="1237108"/>
                  <a:pt x="5028241" y="1499035"/>
                </a:cubicBezTo>
                <a:cubicBezTo>
                  <a:pt x="5059066" y="1743228"/>
                  <a:pt x="5038240" y="1995459"/>
                  <a:pt x="5028241" y="2193711"/>
                </a:cubicBezTo>
                <a:cubicBezTo>
                  <a:pt x="5039674" y="2361239"/>
                  <a:pt x="4986069" y="2484708"/>
                  <a:pt x="4894400" y="2475470"/>
                </a:cubicBezTo>
                <a:cubicBezTo>
                  <a:pt x="4819309" y="2454900"/>
                  <a:pt x="4692731" y="2473246"/>
                  <a:pt x="4624635" y="2475470"/>
                </a:cubicBezTo>
                <a:cubicBezTo>
                  <a:pt x="4534080" y="2498403"/>
                  <a:pt x="4455549" y="2467242"/>
                  <a:pt x="4402476" y="2475470"/>
                </a:cubicBezTo>
                <a:cubicBezTo>
                  <a:pt x="4371781" y="2478187"/>
                  <a:pt x="4161393" y="2447174"/>
                  <a:pt x="4037499" y="2475470"/>
                </a:cubicBezTo>
                <a:cubicBezTo>
                  <a:pt x="3890786" y="2490430"/>
                  <a:pt x="3872161" y="2487605"/>
                  <a:pt x="3767734" y="2475470"/>
                </a:cubicBezTo>
                <a:cubicBezTo>
                  <a:pt x="3659298" y="2466732"/>
                  <a:pt x="3623801" y="2459397"/>
                  <a:pt x="3497969" y="2475470"/>
                </a:cubicBezTo>
                <a:cubicBezTo>
                  <a:pt x="3364934" y="2503308"/>
                  <a:pt x="3245440" y="2465164"/>
                  <a:pt x="3132993" y="2475470"/>
                </a:cubicBezTo>
                <a:cubicBezTo>
                  <a:pt x="3029117" y="2461553"/>
                  <a:pt x="2901357" y="2460477"/>
                  <a:pt x="2720411" y="2475470"/>
                </a:cubicBezTo>
                <a:cubicBezTo>
                  <a:pt x="2541460" y="2467626"/>
                  <a:pt x="2480525" y="2480546"/>
                  <a:pt x="2307829" y="2475470"/>
                </a:cubicBezTo>
                <a:cubicBezTo>
                  <a:pt x="2126603" y="2484130"/>
                  <a:pt x="2073833" y="2454715"/>
                  <a:pt x="1990458" y="2475470"/>
                </a:cubicBezTo>
                <a:cubicBezTo>
                  <a:pt x="1888588" y="2490493"/>
                  <a:pt x="1840341" y="2448331"/>
                  <a:pt x="1768299" y="2475470"/>
                </a:cubicBezTo>
                <a:cubicBezTo>
                  <a:pt x="1694670" y="2482444"/>
                  <a:pt x="1638676" y="2483080"/>
                  <a:pt x="1546139" y="2475470"/>
                </a:cubicBezTo>
                <a:cubicBezTo>
                  <a:pt x="1457376" y="2454172"/>
                  <a:pt x="1400220" y="2468846"/>
                  <a:pt x="1228769" y="2475470"/>
                </a:cubicBezTo>
                <a:cubicBezTo>
                  <a:pt x="1080451" y="2475493"/>
                  <a:pt x="1070160" y="2455732"/>
                  <a:pt x="1006609" y="2475470"/>
                </a:cubicBezTo>
                <a:cubicBezTo>
                  <a:pt x="927494" y="2475408"/>
                  <a:pt x="805488" y="2452864"/>
                  <a:pt x="736844" y="2475470"/>
                </a:cubicBezTo>
                <a:cubicBezTo>
                  <a:pt x="688519" y="2501913"/>
                  <a:pt x="508096" y="2485633"/>
                  <a:pt x="419474" y="2475470"/>
                </a:cubicBezTo>
                <a:cubicBezTo>
                  <a:pt x="334980" y="2455893"/>
                  <a:pt x="208691" y="2439765"/>
                  <a:pt x="133840" y="2475470"/>
                </a:cubicBezTo>
                <a:cubicBezTo>
                  <a:pt x="90524" y="2536057"/>
                  <a:pt x="-9169" y="2398609"/>
                  <a:pt x="0" y="2193711"/>
                </a:cubicBezTo>
                <a:cubicBezTo>
                  <a:pt x="21439" y="1984951"/>
                  <a:pt x="-8855" y="1876132"/>
                  <a:pt x="0" y="1556393"/>
                </a:cubicBezTo>
                <a:cubicBezTo>
                  <a:pt x="2097" y="1249997"/>
                  <a:pt x="2655" y="1238239"/>
                  <a:pt x="0" y="976434"/>
                </a:cubicBezTo>
                <a:cubicBezTo>
                  <a:pt x="19391" y="687346"/>
                  <a:pt x="-44514" y="465889"/>
                  <a:pt x="0" y="281758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4236762247">
                  <a:custGeom>
                    <a:avLst/>
                    <a:gdLst>
                      <a:gd name="connsiteX0" fmla="*/ 0 w 5028241"/>
                      <a:gd name="connsiteY0" fmla="*/ 281758 h 2475470"/>
                      <a:gd name="connsiteX1" fmla="*/ 133840 w 5028241"/>
                      <a:gd name="connsiteY1" fmla="*/ 0 h 2475470"/>
                      <a:gd name="connsiteX2" fmla="*/ 403605 w 5028241"/>
                      <a:gd name="connsiteY2" fmla="*/ 0 h 2475470"/>
                      <a:gd name="connsiteX3" fmla="*/ 625764 w 5028241"/>
                      <a:gd name="connsiteY3" fmla="*/ 0 h 2475470"/>
                      <a:gd name="connsiteX4" fmla="*/ 990741 w 5028241"/>
                      <a:gd name="connsiteY4" fmla="*/ 0 h 2475470"/>
                      <a:gd name="connsiteX5" fmla="*/ 1403323 w 5028241"/>
                      <a:gd name="connsiteY5" fmla="*/ 0 h 2475470"/>
                      <a:gd name="connsiteX6" fmla="*/ 1720694 w 5028241"/>
                      <a:gd name="connsiteY6" fmla="*/ 0 h 2475470"/>
                      <a:gd name="connsiteX7" fmla="*/ 1990458 w 5028241"/>
                      <a:gd name="connsiteY7" fmla="*/ 0 h 2475470"/>
                      <a:gd name="connsiteX8" fmla="*/ 2260223 w 5028241"/>
                      <a:gd name="connsiteY8" fmla="*/ 0 h 2475470"/>
                      <a:gd name="connsiteX9" fmla="*/ 2482383 w 5028241"/>
                      <a:gd name="connsiteY9" fmla="*/ 0 h 2475470"/>
                      <a:gd name="connsiteX10" fmla="*/ 2704542 w 5028241"/>
                      <a:gd name="connsiteY10" fmla="*/ 0 h 2475470"/>
                      <a:gd name="connsiteX11" fmla="*/ 2926702 w 5028241"/>
                      <a:gd name="connsiteY11" fmla="*/ 0 h 2475470"/>
                      <a:gd name="connsiteX12" fmla="*/ 3148861 w 5028241"/>
                      <a:gd name="connsiteY12" fmla="*/ 0 h 2475470"/>
                      <a:gd name="connsiteX13" fmla="*/ 3561443 w 5028241"/>
                      <a:gd name="connsiteY13" fmla="*/ 0 h 2475470"/>
                      <a:gd name="connsiteX14" fmla="*/ 3878814 w 5028241"/>
                      <a:gd name="connsiteY14" fmla="*/ 0 h 2475470"/>
                      <a:gd name="connsiteX15" fmla="*/ 4291396 w 5028241"/>
                      <a:gd name="connsiteY15" fmla="*/ 0 h 2475470"/>
                      <a:gd name="connsiteX16" fmla="*/ 4894400 w 5028241"/>
                      <a:gd name="connsiteY16" fmla="*/ 0 h 2475470"/>
                      <a:gd name="connsiteX17" fmla="*/ 5028241 w 5028241"/>
                      <a:gd name="connsiteY17" fmla="*/ 281758 h 2475470"/>
                      <a:gd name="connsiteX18" fmla="*/ 5028241 w 5028241"/>
                      <a:gd name="connsiteY18" fmla="*/ 880837 h 2475470"/>
                      <a:gd name="connsiteX19" fmla="*/ 5028241 w 5028241"/>
                      <a:gd name="connsiteY19" fmla="*/ 1499035 h 2475470"/>
                      <a:gd name="connsiteX20" fmla="*/ 5028241 w 5028241"/>
                      <a:gd name="connsiteY20" fmla="*/ 2193711 h 2475470"/>
                      <a:gd name="connsiteX21" fmla="*/ 4894400 w 5028241"/>
                      <a:gd name="connsiteY21" fmla="*/ 2475470 h 2475470"/>
                      <a:gd name="connsiteX22" fmla="*/ 4624635 w 5028241"/>
                      <a:gd name="connsiteY22" fmla="*/ 2475470 h 2475470"/>
                      <a:gd name="connsiteX23" fmla="*/ 4402476 w 5028241"/>
                      <a:gd name="connsiteY23" fmla="*/ 2475470 h 2475470"/>
                      <a:gd name="connsiteX24" fmla="*/ 4037499 w 5028241"/>
                      <a:gd name="connsiteY24" fmla="*/ 2475470 h 2475470"/>
                      <a:gd name="connsiteX25" fmla="*/ 3767734 w 5028241"/>
                      <a:gd name="connsiteY25" fmla="*/ 2475470 h 2475470"/>
                      <a:gd name="connsiteX26" fmla="*/ 3497969 w 5028241"/>
                      <a:gd name="connsiteY26" fmla="*/ 2475470 h 2475470"/>
                      <a:gd name="connsiteX27" fmla="*/ 3132993 w 5028241"/>
                      <a:gd name="connsiteY27" fmla="*/ 2475470 h 2475470"/>
                      <a:gd name="connsiteX28" fmla="*/ 2720411 w 5028241"/>
                      <a:gd name="connsiteY28" fmla="*/ 2475470 h 2475470"/>
                      <a:gd name="connsiteX29" fmla="*/ 2307829 w 5028241"/>
                      <a:gd name="connsiteY29" fmla="*/ 2475470 h 2475470"/>
                      <a:gd name="connsiteX30" fmla="*/ 1990458 w 5028241"/>
                      <a:gd name="connsiteY30" fmla="*/ 2475470 h 2475470"/>
                      <a:gd name="connsiteX31" fmla="*/ 1768299 w 5028241"/>
                      <a:gd name="connsiteY31" fmla="*/ 2475470 h 2475470"/>
                      <a:gd name="connsiteX32" fmla="*/ 1546139 w 5028241"/>
                      <a:gd name="connsiteY32" fmla="*/ 2475470 h 2475470"/>
                      <a:gd name="connsiteX33" fmla="*/ 1228769 w 5028241"/>
                      <a:gd name="connsiteY33" fmla="*/ 2475470 h 2475470"/>
                      <a:gd name="connsiteX34" fmla="*/ 1006609 w 5028241"/>
                      <a:gd name="connsiteY34" fmla="*/ 2475470 h 2475470"/>
                      <a:gd name="connsiteX35" fmla="*/ 736844 w 5028241"/>
                      <a:gd name="connsiteY35" fmla="*/ 2475470 h 2475470"/>
                      <a:gd name="connsiteX36" fmla="*/ 419474 w 5028241"/>
                      <a:gd name="connsiteY36" fmla="*/ 2475470 h 2475470"/>
                      <a:gd name="connsiteX37" fmla="*/ 133840 w 5028241"/>
                      <a:gd name="connsiteY37" fmla="*/ 2475470 h 2475470"/>
                      <a:gd name="connsiteX38" fmla="*/ 0 w 5028241"/>
                      <a:gd name="connsiteY38" fmla="*/ 2193711 h 2475470"/>
                      <a:gd name="connsiteX39" fmla="*/ 0 w 5028241"/>
                      <a:gd name="connsiteY39" fmla="*/ 1556393 h 2475470"/>
                      <a:gd name="connsiteX40" fmla="*/ 0 w 5028241"/>
                      <a:gd name="connsiteY40" fmla="*/ 976434 h 2475470"/>
                      <a:gd name="connsiteX41" fmla="*/ 0 w 5028241"/>
                      <a:gd name="connsiteY41" fmla="*/ 281758 h 2475470"/>
                      <a:gd name="connsiteX0" fmla="*/ 0 w 5028241"/>
                      <a:gd name="connsiteY0" fmla="*/ 281758 h 2475470"/>
                      <a:gd name="connsiteX1" fmla="*/ 133840 w 5028241"/>
                      <a:gd name="connsiteY1" fmla="*/ 0 h 2475470"/>
                      <a:gd name="connsiteX2" fmla="*/ 498816 w 5028241"/>
                      <a:gd name="connsiteY2" fmla="*/ 0 h 2475470"/>
                      <a:gd name="connsiteX3" fmla="*/ 768581 w 5028241"/>
                      <a:gd name="connsiteY3" fmla="*/ 0 h 2475470"/>
                      <a:gd name="connsiteX4" fmla="*/ 943135 w 5028241"/>
                      <a:gd name="connsiteY4" fmla="*/ 0 h 2475470"/>
                      <a:gd name="connsiteX5" fmla="*/ 1212900 w 5028241"/>
                      <a:gd name="connsiteY5" fmla="*/ 0 h 2475470"/>
                      <a:gd name="connsiteX6" fmla="*/ 1387454 w 5028241"/>
                      <a:gd name="connsiteY6" fmla="*/ 0 h 2475470"/>
                      <a:gd name="connsiteX7" fmla="*/ 1800036 w 5028241"/>
                      <a:gd name="connsiteY7" fmla="*/ 0 h 2475470"/>
                      <a:gd name="connsiteX8" fmla="*/ 2022196 w 5028241"/>
                      <a:gd name="connsiteY8" fmla="*/ 0 h 2475470"/>
                      <a:gd name="connsiteX9" fmla="*/ 2387172 w 5028241"/>
                      <a:gd name="connsiteY9" fmla="*/ 0 h 2475470"/>
                      <a:gd name="connsiteX10" fmla="*/ 2609331 w 5028241"/>
                      <a:gd name="connsiteY10" fmla="*/ 0 h 2475470"/>
                      <a:gd name="connsiteX11" fmla="*/ 3021913 w 5028241"/>
                      <a:gd name="connsiteY11" fmla="*/ 0 h 2475470"/>
                      <a:gd name="connsiteX12" fmla="*/ 3244073 w 5028241"/>
                      <a:gd name="connsiteY12" fmla="*/ 0 h 2475470"/>
                      <a:gd name="connsiteX13" fmla="*/ 3561443 w 5028241"/>
                      <a:gd name="connsiteY13" fmla="*/ 0 h 2475470"/>
                      <a:gd name="connsiteX14" fmla="*/ 3974025 w 5028241"/>
                      <a:gd name="connsiteY14" fmla="*/ 0 h 2475470"/>
                      <a:gd name="connsiteX15" fmla="*/ 4243790 w 5028241"/>
                      <a:gd name="connsiteY15" fmla="*/ 0 h 2475470"/>
                      <a:gd name="connsiteX16" fmla="*/ 4513555 w 5028241"/>
                      <a:gd name="connsiteY16" fmla="*/ 0 h 2475470"/>
                      <a:gd name="connsiteX17" fmla="*/ 4894400 w 5028241"/>
                      <a:gd name="connsiteY17" fmla="*/ 0 h 2475470"/>
                      <a:gd name="connsiteX18" fmla="*/ 5028241 w 5028241"/>
                      <a:gd name="connsiteY18" fmla="*/ 281758 h 2475470"/>
                      <a:gd name="connsiteX19" fmla="*/ 5028241 w 5028241"/>
                      <a:gd name="connsiteY19" fmla="*/ 899956 h 2475470"/>
                      <a:gd name="connsiteX20" fmla="*/ 5028241 w 5028241"/>
                      <a:gd name="connsiteY20" fmla="*/ 1479915 h 2475470"/>
                      <a:gd name="connsiteX21" fmla="*/ 5028241 w 5028241"/>
                      <a:gd name="connsiteY21" fmla="*/ 2193711 h 2475470"/>
                      <a:gd name="connsiteX22" fmla="*/ 4894400 w 5028241"/>
                      <a:gd name="connsiteY22" fmla="*/ 2475470 h 2475470"/>
                      <a:gd name="connsiteX23" fmla="*/ 4577029 w 5028241"/>
                      <a:gd name="connsiteY23" fmla="*/ 2475470 h 2475470"/>
                      <a:gd name="connsiteX24" fmla="*/ 4354870 w 5028241"/>
                      <a:gd name="connsiteY24" fmla="*/ 2475470 h 2475470"/>
                      <a:gd name="connsiteX25" fmla="*/ 4085105 w 5028241"/>
                      <a:gd name="connsiteY25" fmla="*/ 2475470 h 2475470"/>
                      <a:gd name="connsiteX26" fmla="*/ 3720128 w 5028241"/>
                      <a:gd name="connsiteY26" fmla="*/ 2475470 h 2475470"/>
                      <a:gd name="connsiteX27" fmla="*/ 3497969 w 5028241"/>
                      <a:gd name="connsiteY27" fmla="*/ 2475470 h 2475470"/>
                      <a:gd name="connsiteX28" fmla="*/ 3323415 w 5028241"/>
                      <a:gd name="connsiteY28" fmla="*/ 2475470 h 2475470"/>
                      <a:gd name="connsiteX29" fmla="*/ 3006044 w 5028241"/>
                      <a:gd name="connsiteY29" fmla="*/ 2475470 h 2475470"/>
                      <a:gd name="connsiteX30" fmla="*/ 2831491 w 5028241"/>
                      <a:gd name="connsiteY30" fmla="*/ 2475470 h 2475470"/>
                      <a:gd name="connsiteX31" fmla="*/ 2561725 w 5028241"/>
                      <a:gd name="connsiteY31" fmla="*/ 2475470 h 2475470"/>
                      <a:gd name="connsiteX32" fmla="*/ 2339566 w 5028241"/>
                      <a:gd name="connsiteY32" fmla="*/ 2475470 h 2475470"/>
                      <a:gd name="connsiteX33" fmla="*/ 2022196 w 5028241"/>
                      <a:gd name="connsiteY33" fmla="*/ 2475470 h 2475470"/>
                      <a:gd name="connsiteX34" fmla="*/ 1800036 w 5028241"/>
                      <a:gd name="connsiteY34" fmla="*/ 2475470 h 2475470"/>
                      <a:gd name="connsiteX35" fmla="*/ 1625482 w 5028241"/>
                      <a:gd name="connsiteY35" fmla="*/ 2475470 h 2475470"/>
                      <a:gd name="connsiteX36" fmla="*/ 1212900 w 5028241"/>
                      <a:gd name="connsiteY36" fmla="*/ 2475470 h 2475470"/>
                      <a:gd name="connsiteX37" fmla="*/ 800318 w 5028241"/>
                      <a:gd name="connsiteY37" fmla="*/ 2475470 h 2475470"/>
                      <a:gd name="connsiteX38" fmla="*/ 435342 w 5028241"/>
                      <a:gd name="connsiteY38" fmla="*/ 2475470 h 2475470"/>
                      <a:gd name="connsiteX39" fmla="*/ 133840 w 5028241"/>
                      <a:gd name="connsiteY39" fmla="*/ 2475470 h 2475470"/>
                      <a:gd name="connsiteX40" fmla="*/ 0 w 5028241"/>
                      <a:gd name="connsiteY40" fmla="*/ 2193711 h 2475470"/>
                      <a:gd name="connsiteX41" fmla="*/ 0 w 5028241"/>
                      <a:gd name="connsiteY41" fmla="*/ 1537274 h 2475470"/>
                      <a:gd name="connsiteX42" fmla="*/ 0 w 5028241"/>
                      <a:gd name="connsiteY42" fmla="*/ 880837 h 2475470"/>
                      <a:gd name="connsiteX43" fmla="*/ 0 w 5028241"/>
                      <a:gd name="connsiteY43" fmla="*/ 281758 h 247547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</a:cxnLst>
                    <a:rect l="l" t="t" r="r" b="b"/>
                    <a:pathLst>
                      <a:path w="5028241" h="2475470" fill="none" extrusionOk="0">
                        <a:moveTo>
                          <a:pt x="0" y="281758"/>
                        </a:moveTo>
                        <a:cubicBezTo>
                          <a:pt x="-12188" y="91360"/>
                          <a:pt x="43823" y="-20534"/>
                          <a:pt x="133840" y="0"/>
                        </a:cubicBezTo>
                        <a:cubicBezTo>
                          <a:pt x="229590" y="7138"/>
                          <a:pt x="274199" y="28071"/>
                          <a:pt x="403605" y="0"/>
                        </a:cubicBezTo>
                        <a:cubicBezTo>
                          <a:pt x="531743" y="-18627"/>
                          <a:pt x="551200" y="-7493"/>
                          <a:pt x="625764" y="0"/>
                        </a:cubicBezTo>
                        <a:cubicBezTo>
                          <a:pt x="687431" y="8132"/>
                          <a:pt x="879389" y="14332"/>
                          <a:pt x="990741" y="0"/>
                        </a:cubicBezTo>
                        <a:cubicBezTo>
                          <a:pt x="1073916" y="-46882"/>
                          <a:pt x="1193851" y="35977"/>
                          <a:pt x="1403323" y="0"/>
                        </a:cubicBezTo>
                        <a:cubicBezTo>
                          <a:pt x="1606047" y="-24531"/>
                          <a:pt x="1638418" y="-33138"/>
                          <a:pt x="1720694" y="0"/>
                        </a:cubicBezTo>
                        <a:cubicBezTo>
                          <a:pt x="1803234" y="35894"/>
                          <a:pt x="1866875" y="-14221"/>
                          <a:pt x="1990458" y="0"/>
                        </a:cubicBezTo>
                        <a:cubicBezTo>
                          <a:pt x="2120770" y="3479"/>
                          <a:pt x="2136480" y="18742"/>
                          <a:pt x="2260223" y="0"/>
                        </a:cubicBezTo>
                        <a:cubicBezTo>
                          <a:pt x="2391876" y="-21803"/>
                          <a:pt x="2411014" y="10184"/>
                          <a:pt x="2482383" y="0"/>
                        </a:cubicBezTo>
                        <a:cubicBezTo>
                          <a:pt x="2557544" y="-11367"/>
                          <a:pt x="2647830" y="15384"/>
                          <a:pt x="2704542" y="0"/>
                        </a:cubicBezTo>
                        <a:cubicBezTo>
                          <a:pt x="2767912" y="-18603"/>
                          <a:pt x="2857456" y="-14389"/>
                          <a:pt x="2926702" y="0"/>
                        </a:cubicBezTo>
                        <a:cubicBezTo>
                          <a:pt x="3004761" y="28869"/>
                          <a:pt x="3087862" y="-23442"/>
                          <a:pt x="3148861" y="0"/>
                        </a:cubicBezTo>
                        <a:cubicBezTo>
                          <a:pt x="3218133" y="24585"/>
                          <a:pt x="3453945" y="24693"/>
                          <a:pt x="3561443" y="0"/>
                        </a:cubicBezTo>
                        <a:cubicBezTo>
                          <a:pt x="3672059" y="-10476"/>
                          <a:pt x="3772549" y="31157"/>
                          <a:pt x="3878814" y="0"/>
                        </a:cubicBezTo>
                        <a:cubicBezTo>
                          <a:pt x="3960636" y="-20449"/>
                          <a:pt x="4134124" y="-53340"/>
                          <a:pt x="4291396" y="0"/>
                        </a:cubicBezTo>
                        <a:cubicBezTo>
                          <a:pt x="4463201" y="33026"/>
                          <a:pt x="4638457" y="-26970"/>
                          <a:pt x="4894400" y="0"/>
                        </a:cubicBezTo>
                        <a:cubicBezTo>
                          <a:pt x="4956714" y="-17042"/>
                          <a:pt x="5048879" y="117401"/>
                          <a:pt x="5028241" y="281758"/>
                        </a:cubicBezTo>
                        <a:cubicBezTo>
                          <a:pt x="4994311" y="403341"/>
                          <a:pt x="5071484" y="651259"/>
                          <a:pt x="5028241" y="880837"/>
                        </a:cubicBezTo>
                        <a:cubicBezTo>
                          <a:pt x="5052809" y="1091815"/>
                          <a:pt x="5026222" y="1264369"/>
                          <a:pt x="5028241" y="1499035"/>
                        </a:cubicBezTo>
                        <a:cubicBezTo>
                          <a:pt x="5066854" y="1743833"/>
                          <a:pt x="5022551" y="1964668"/>
                          <a:pt x="5028241" y="2193711"/>
                        </a:cubicBezTo>
                        <a:cubicBezTo>
                          <a:pt x="5041573" y="2356378"/>
                          <a:pt x="4982747" y="2485243"/>
                          <a:pt x="4894400" y="2475470"/>
                        </a:cubicBezTo>
                        <a:cubicBezTo>
                          <a:pt x="4825330" y="2452817"/>
                          <a:pt x="4688412" y="2466254"/>
                          <a:pt x="4624635" y="2475470"/>
                        </a:cubicBezTo>
                        <a:cubicBezTo>
                          <a:pt x="4545339" y="2491618"/>
                          <a:pt x="4458772" y="2464333"/>
                          <a:pt x="4402476" y="2475470"/>
                        </a:cubicBezTo>
                        <a:cubicBezTo>
                          <a:pt x="4365553" y="2477808"/>
                          <a:pt x="4179275" y="2455567"/>
                          <a:pt x="4037499" y="2475470"/>
                        </a:cubicBezTo>
                        <a:cubicBezTo>
                          <a:pt x="3889087" y="2493368"/>
                          <a:pt x="3872686" y="2488007"/>
                          <a:pt x="3767734" y="2475470"/>
                        </a:cubicBezTo>
                        <a:cubicBezTo>
                          <a:pt x="3659082" y="2464578"/>
                          <a:pt x="3629463" y="2462701"/>
                          <a:pt x="3497969" y="2475470"/>
                        </a:cubicBezTo>
                        <a:cubicBezTo>
                          <a:pt x="3374967" y="2490389"/>
                          <a:pt x="3234422" y="2472901"/>
                          <a:pt x="3132993" y="2475470"/>
                        </a:cubicBezTo>
                        <a:cubicBezTo>
                          <a:pt x="3021974" y="2478820"/>
                          <a:pt x="2897120" y="2460463"/>
                          <a:pt x="2720411" y="2475470"/>
                        </a:cubicBezTo>
                        <a:cubicBezTo>
                          <a:pt x="2535083" y="2461298"/>
                          <a:pt x="2487042" y="2483745"/>
                          <a:pt x="2307829" y="2475470"/>
                        </a:cubicBezTo>
                        <a:cubicBezTo>
                          <a:pt x="2122364" y="2477664"/>
                          <a:pt x="2068809" y="2459831"/>
                          <a:pt x="1990458" y="2475470"/>
                        </a:cubicBezTo>
                        <a:cubicBezTo>
                          <a:pt x="1890176" y="2493219"/>
                          <a:pt x="1844674" y="2448991"/>
                          <a:pt x="1768299" y="2475470"/>
                        </a:cubicBezTo>
                        <a:cubicBezTo>
                          <a:pt x="1697748" y="2497703"/>
                          <a:pt x="1633001" y="2482745"/>
                          <a:pt x="1546139" y="2475470"/>
                        </a:cubicBezTo>
                        <a:cubicBezTo>
                          <a:pt x="1460041" y="2457239"/>
                          <a:pt x="1385012" y="2470430"/>
                          <a:pt x="1228769" y="2475470"/>
                        </a:cubicBezTo>
                        <a:cubicBezTo>
                          <a:pt x="1079176" y="2474334"/>
                          <a:pt x="1072868" y="2457747"/>
                          <a:pt x="1006609" y="2475470"/>
                        </a:cubicBezTo>
                        <a:cubicBezTo>
                          <a:pt x="938938" y="2488518"/>
                          <a:pt x="802401" y="2449126"/>
                          <a:pt x="736844" y="2475470"/>
                        </a:cubicBezTo>
                        <a:cubicBezTo>
                          <a:pt x="672074" y="2500999"/>
                          <a:pt x="510560" y="2482116"/>
                          <a:pt x="419474" y="2475470"/>
                        </a:cubicBezTo>
                        <a:cubicBezTo>
                          <a:pt x="336549" y="2451181"/>
                          <a:pt x="209002" y="2442825"/>
                          <a:pt x="133840" y="2475470"/>
                        </a:cubicBezTo>
                        <a:cubicBezTo>
                          <a:pt x="76408" y="2518629"/>
                          <a:pt x="-6596" y="2368389"/>
                          <a:pt x="0" y="2193711"/>
                        </a:cubicBezTo>
                        <a:cubicBezTo>
                          <a:pt x="13251" y="1983867"/>
                          <a:pt x="3632" y="1878862"/>
                          <a:pt x="0" y="1556393"/>
                        </a:cubicBezTo>
                        <a:cubicBezTo>
                          <a:pt x="2179" y="1248127"/>
                          <a:pt x="1323" y="1235579"/>
                          <a:pt x="0" y="976434"/>
                        </a:cubicBezTo>
                        <a:cubicBezTo>
                          <a:pt x="23319" y="689678"/>
                          <a:pt x="-20761" y="498506"/>
                          <a:pt x="0" y="281758"/>
                        </a:cubicBezTo>
                        <a:close/>
                      </a:path>
                      <a:path w="5028241" h="2475470" stroke="0" extrusionOk="0">
                        <a:moveTo>
                          <a:pt x="0" y="281758"/>
                        </a:moveTo>
                        <a:cubicBezTo>
                          <a:pt x="6438" y="137407"/>
                          <a:pt x="71901" y="-9775"/>
                          <a:pt x="133840" y="0"/>
                        </a:cubicBezTo>
                        <a:cubicBezTo>
                          <a:pt x="316183" y="-13106"/>
                          <a:pt x="375111" y="-2187"/>
                          <a:pt x="498816" y="0"/>
                        </a:cubicBezTo>
                        <a:cubicBezTo>
                          <a:pt x="633448" y="1513"/>
                          <a:pt x="713453" y="-29257"/>
                          <a:pt x="768581" y="0"/>
                        </a:cubicBezTo>
                        <a:cubicBezTo>
                          <a:pt x="837394" y="17156"/>
                          <a:pt x="913663" y="-4226"/>
                          <a:pt x="943135" y="0"/>
                        </a:cubicBezTo>
                        <a:cubicBezTo>
                          <a:pt x="959394" y="11688"/>
                          <a:pt x="1105970" y="-2986"/>
                          <a:pt x="1212900" y="0"/>
                        </a:cubicBezTo>
                        <a:cubicBezTo>
                          <a:pt x="1304673" y="-2914"/>
                          <a:pt x="1332772" y="-2762"/>
                          <a:pt x="1387454" y="0"/>
                        </a:cubicBezTo>
                        <a:cubicBezTo>
                          <a:pt x="1435491" y="-13233"/>
                          <a:pt x="1695448" y="-23088"/>
                          <a:pt x="1800036" y="0"/>
                        </a:cubicBezTo>
                        <a:cubicBezTo>
                          <a:pt x="1896247" y="27433"/>
                          <a:pt x="1930449" y="6666"/>
                          <a:pt x="2022196" y="0"/>
                        </a:cubicBezTo>
                        <a:cubicBezTo>
                          <a:pt x="2094582" y="10747"/>
                          <a:pt x="2217470" y="7263"/>
                          <a:pt x="2387172" y="0"/>
                        </a:cubicBezTo>
                        <a:cubicBezTo>
                          <a:pt x="2550811" y="-22887"/>
                          <a:pt x="2557599" y="-21295"/>
                          <a:pt x="2609331" y="0"/>
                        </a:cubicBezTo>
                        <a:cubicBezTo>
                          <a:pt x="2632336" y="15454"/>
                          <a:pt x="2900982" y="30380"/>
                          <a:pt x="3021913" y="0"/>
                        </a:cubicBezTo>
                        <a:cubicBezTo>
                          <a:pt x="3149397" y="-34834"/>
                          <a:pt x="3131938" y="12933"/>
                          <a:pt x="3244073" y="0"/>
                        </a:cubicBezTo>
                        <a:cubicBezTo>
                          <a:pt x="3342957" y="-18266"/>
                          <a:pt x="3495267" y="25467"/>
                          <a:pt x="3561443" y="0"/>
                        </a:cubicBezTo>
                        <a:cubicBezTo>
                          <a:pt x="3620199" y="-35760"/>
                          <a:pt x="3884361" y="-11666"/>
                          <a:pt x="3974025" y="0"/>
                        </a:cubicBezTo>
                        <a:cubicBezTo>
                          <a:pt x="4065012" y="2270"/>
                          <a:pt x="4177425" y="7362"/>
                          <a:pt x="4243790" y="0"/>
                        </a:cubicBezTo>
                        <a:cubicBezTo>
                          <a:pt x="4315276" y="2211"/>
                          <a:pt x="4397078" y="4622"/>
                          <a:pt x="4513555" y="0"/>
                        </a:cubicBezTo>
                        <a:cubicBezTo>
                          <a:pt x="4633763" y="8281"/>
                          <a:pt x="4777878" y="-5300"/>
                          <a:pt x="4894400" y="0"/>
                        </a:cubicBezTo>
                        <a:cubicBezTo>
                          <a:pt x="5009960" y="2188"/>
                          <a:pt x="5050725" y="117843"/>
                          <a:pt x="5028241" y="281758"/>
                        </a:cubicBezTo>
                        <a:cubicBezTo>
                          <a:pt x="4993259" y="503796"/>
                          <a:pt x="5003839" y="646776"/>
                          <a:pt x="5028241" y="899956"/>
                        </a:cubicBezTo>
                        <a:cubicBezTo>
                          <a:pt x="5026984" y="1160912"/>
                          <a:pt x="5034885" y="1199625"/>
                          <a:pt x="5028241" y="1479915"/>
                        </a:cubicBezTo>
                        <a:cubicBezTo>
                          <a:pt x="5021650" y="1729673"/>
                          <a:pt x="5024643" y="1843663"/>
                          <a:pt x="5028241" y="2193711"/>
                        </a:cubicBezTo>
                        <a:cubicBezTo>
                          <a:pt x="5034231" y="2369764"/>
                          <a:pt x="4982642" y="2504907"/>
                          <a:pt x="4894400" y="2475470"/>
                        </a:cubicBezTo>
                        <a:cubicBezTo>
                          <a:pt x="4786133" y="2498123"/>
                          <a:pt x="4686675" y="2505506"/>
                          <a:pt x="4577029" y="2475470"/>
                        </a:cubicBezTo>
                        <a:cubicBezTo>
                          <a:pt x="4456192" y="2450829"/>
                          <a:pt x="4423508" y="2475777"/>
                          <a:pt x="4354870" y="2475470"/>
                        </a:cubicBezTo>
                        <a:cubicBezTo>
                          <a:pt x="4273358" y="2472231"/>
                          <a:pt x="4186789" y="2507364"/>
                          <a:pt x="4085105" y="2475470"/>
                        </a:cubicBezTo>
                        <a:cubicBezTo>
                          <a:pt x="3981566" y="2445964"/>
                          <a:pt x="3826925" y="2466371"/>
                          <a:pt x="3720128" y="2475470"/>
                        </a:cubicBezTo>
                        <a:cubicBezTo>
                          <a:pt x="3629592" y="2480928"/>
                          <a:pt x="3582009" y="2471182"/>
                          <a:pt x="3497969" y="2475470"/>
                        </a:cubicBezTo>
                        <a:cubicBezTo>
                          <a:pt x="3399833" y="2483488"/>
                          <a:pt x="3380299" y="2468190"/>
                          <a:pt x="3323415" y="2475470"/>
                        </a:cubicBezTo>
                        <a:cubicBezTo>
                          <a:pt x="3264449" y="2481336"/>
                          <a:pt x="3076656" y="2465881"/>
                          <a:pt x="3006044" y="2475470"/>
                        </a:cubicBezTo>
                        <a:cubicBezTo>
                          <a:pt x="2932653" y="2473407"/>
                          <a:pt x="2894582" y="2460130"/>
                          <a:pt x="2831491" y="2475470"/>
                        </a:cubicBezTo>
                        <a:cubicBezTo>
                          <a:pt x="2776348" y="2482257"/>
                          <a:pt x="2641737" y="2470081"/>
                          <a:pt x="2561725" y="2475470"/>
                        </a:cubicBezTo>
                        <a:cubicBezTo>
                          <a:pt x="2486631" y="2488176"/>
                          <a:pt x="2416493" y="2481230"/>
                          <a:pt x="2339566" y="2475470"/>
                        </a:cubicBezTo>
                        <a:cubicBezTo>
                          <a:pt x="2277667" y="2464232"/>
                          <a:pt x="2101039" y="2492003"/>
                          <a:pt x="2022196" y="2475470"/>
                        </a:cubicBezTo>
                        <a:cubicBezTo>
                          <a:pt x="1944139" y="2474083"/>
                          <a:pt x="1878266" y="2472702"/>
                          <a:pt x="1800036" y="2475470"/>
                        </a:cubicBezTo>
                        <a:cubicBezTo>
                          <a:pt x="1719566" y="2476869"/>
                          <a:pt x="1698135" y="2481535"/>
                          <a:pt x="1625482" y="2475470"/>
                        </a:cubicBezTo>
                        <a:cubicBezTo>
                          <a:pt x="1553986" y="2503107"/>
                          <a:pt x="1377440" y="2422702"/>
                          <a:pt x="1212900" y="2475470"/>
                        </a:cubicBezTo>
                        <a:cubicBezTo>
                          <a:pt x="1050272" y="2496408"/>
                          <a:pt x="929630" y="2441473"/>
                          <a:pt x="800318" y="2475470"/>
                        </a:cubicBezTo>
                        <a:cubicBezTo>
                          <a:pt x="682883" y="2513243"/>
                          <a:pt x="532812" y="2481247"/>
                          <a:pt x="435342" y="2475470"/>
                        </a:cubicBezTo>
                        <a:cubicBezTo>
                          <a:pt x="358589" y="2457132"/>
                          <a:pt x="212514" y="2500331"/>
                          <a:pt x="133840" y="2475470"/>
                        </a:cubicBezTo>
                        <a:cubicBezTo>
                          <a:pt x="66737" y="2507218"/>
                          <a:pt x="-7725" y="2319481"/>
                          <a:pt x="0" y="2193711"/>
                        </a:cubicBezTo>
                        <a:cubicBezTo>
                          <a:pt x="-10838" y="1942179"/>
                          <a:pt x="-1438" y="1840172"/>
                          <a:pt x="0" y="1537274"/>
                        </a:cubicBezTo>
                        <a:cubicBezTo>
                          <a:pt x="14271" y="1230533"/>
                          <a:pt x="10278" y="1073341"/>
                          <a:pt x="0" y="880837"/>
                        </a:cubicBezTo>
                        <a:cubicBezTo>
                          <a:pt x="-3906" y="703963"/>
                          <a:pt x="-1054" y="459405"/>
                          <a:pt x="0" y="281758"/>
                        </a:cubicBezTo>
                        <a:close/>
                      </a:path>
                      <a:path w="5028241" h="2475470" fill="none" stroke="0" extrusionOk="0">
                        <a:moveTo>
                          <a:pt x="0" y="281758"/>
                        </a:moveTo>
                        <a:cubicBezTo>
                          <a:pt x="9999" y="106424"/>
                          <a:pt x="64568" y="-24485"/>
                          <a:pt x="133840" y="0"/>
                        </a:cubicBezTo>
                        <a:cubicBezTo>
                          <a:pt x="238630" y="21202"/>
                          <a:pt x="278145" y="22922"/>
                          <a:pt x="403605" y="0"/>
                        </a:cubicBezTo>
                        <a:cubicBezTo>
                          <a:pt x="531863" y="-21840"/>
                          <a:pt x="549390" y="-5007"/>
                          <a:pt x="625764" y="0"/>
                        </a:cubicBezTo>
                        <a:cubicBezTo>
                          <a:pt x="710603" y="-15578"/>
                          <a:pt x="879332" y="34426"/>
                          <a:pt x="990741" y="0"/>
                        </a:cubicBezTo>
                        <a:cubicBezTo>
                          <a:pt x="1089273" y="-9157"/>
                          <a:pt x="1206529" y="25466"/>
                          <a:pt x="1403323" y="0"/>
                        </a:cubicBezTo>
                        <a:cubicBezTo>
                          <a:pt x="1603337" y="-21575"/>
                          <a:pt x="1648258" y="-33754"/>
                          <a:pt x="1720694" y="0"/>
                        </a:cubicBezTo>
                        <a:cubicBezTo>
                          <a:pt x="1804383" y="33799"/>
                          <a:pt x="1861800" y="6950"/>
                          <a:pt x="1990458" y="0"/>
                        </a:cubicBezTo>
                        <a:cubicBezTo>
                          <a:pt x="2122590" y="3710"/>
                          <a:pt x="2140264" y="25161"/>
                          <a:pt x="2260223" y="0"/>
                        </a:cubicBezTo>
                        <a:cubicBezTo>
                          <a:pt x="2383728" y="-20370"/>
                          <a:pt x="2415531" y="7826"/>
                          <a:pt x="2482383" y="0"/>
                        </a:cubicBezTo>
                        <a:cubicBezTo>
                          <a:pt x="2562532" y="-10252"/>
                          <a:pt x="2646194" y="8296"/>
                          <a:pt x="2704542" y="0"/>
                        </a:cubicBezTo>
                        <a:cubicBezTo>
                          <a:pt x="2749240" y="-4639"/>
                          <a:pt x="2861677" y="-11523"/>
                          <a:pt x="2926702" y="0"/>
                        </a:cubicBezTo>
                        <a:cubicBezTo>
                          <a:pt x="3000536" y="16225"/>
                          <a:pt x="3071915" y="-14798"/>
                          <a:pt x="3148861" y="0"/>
                        </a:cubicBezTo>
                        <a:cubicBezTo>
                          <a:pt x="3210190" y="22206"/>
                          <a:pt x="3462199" y="22843"/>
                          <a:pt x="3561443" y="0"/>
                        </a:cubicBezTo>
                        <a:cubicBezTo>
                          <a:pt x="3660195" y="-24005"/>
                          <a:pt x="3787018" y="3456"/>
                          <a:pt x="3878814" y="0"/>
                        </a:cubicBezTo>
                        <a:cubicBezTo>
                          <a:pt x="4006529" y="-5470"/>
                          <a:pt x="4144900" y="-41225"/>
                          <a:pt x="4291396" y="0"/>
                        </a:cubicBezTo>
                        <a:cubicBezTo>
                          <a:pt x="4473096" y="55006"/>
                          <a:pt x="4631146" y="16127"/>
                          <a:pt x="4894400" y="0"/>
                        </a:cubicBezTo>
                        <a:cubicBezTo>
                          <a:pt x="4955870" y="-35928"/>
                          <a:pt x="5026873" y="104273"/>
                          <a:pt x="5028241" y="281758"/>
                        </a:cubicBezTo>
                        <a:cubicBezTo>
                          <a:pt x="5050161" y="406981"/>
                          <a:pt x="5013386" y="660430"/>
                          <a:pt x="5028241" y="880837"/>
                        </a:cubicBezTo>
                        <a:cubicBezTo>
                          <a:pt x="5050086" y="1115995"/>
                          <a:pt x="5002521" y="1265071"/>
                          <a:pt x="5028241" y="1499035"/>
                        </a:cubicBezTo>
                        <a:cubicBezTo>
                          <a:pt x="5001594" y="1718839"/>
                          <a:pt x="5033214" y="2025378"/>
                          <a:pt x="5028241" y="2193711"/>
                        </a:cubicBezTo>
                        <a:cubicBezTo>
                          <a:pt x="5031577" y="2380770"/>
                          <a:pt x="4986817" y="2491108"/>
                          <a:pt x="4894400" y="2475470"/>
                        </a:cubicBezTo>
                        <a:cubicBezTo>
                          <a:pt x="4800841" y="2468006"/>
                          <a:pt x="4703244" y="2469620"/>
                          <a:pt x="4624635" y="2475470"/>
                        </a:cubicBezTo>
                        <a:cubicBezTo>
                          <a:pt x="4547950" y="2487708"/>
                          <a:pt x="4449858" y="2474769"/>
                          <a:pt x="4402476" y="2475470"/>
                        </a:cubicBezTo>
                        <a:cubicBezTo>
                          <a:pt x="4380242" y="2484250"/>
                          <a:pt x="4150494" y="2444370"/>
                          <a:pt x="4037499" y="2475470"/>
                        </a:cubicBezTo>
                        <a:cubicBezTo>
                          <a:pt x="3895907" y="2487178"/>
                          <a:pt x="3868075" y="2480943"/>
                          <a:pt x="3767734" y="2475470"/>
                        </a:cubicBezTo>
                        <a:cubicBezTo>
                          <a:pt x="3666347" y="2476729"/>
                          <a:pt x="3624979" y="2461489"/>
                          <a:pt x="3497969" y="2475470"/>
                        </a:cubicBezTo>
                        <a:cubicBezTo>
                          <a:pt x="3355158" y="2499412"/>
                          <a:pt x="3241985" y="2462614"/>
                          <a:pt x="3132993" y="2475470"/>
                        </a:cubicBezTo>
                        <a:cubicBezTo>
                          <a:pt x="3032245" y="2473559"/>
                          <a:pt x="2931936" y="2486073"/>
                          <a:pt x="2720411" y="2475470"/>
                        </a:cubicBezTo>
                        <a:cubicBezTo>
                          <a:pt x="2548315" y="2472675"/>
                          <a:pt x="2474102" y="2473862"/>
                          <a:pt x="2307829" y="2475470"/>
                        </a:cubicBezTo>
                        <a:cubicBezTo>
                          <a:pt x="2138752" y="2481096"/>
                          <a:pt x="2083843" y="2453833"/>
                          <a:pt x="1990458" y="2475470"/>
                        </a:cubicBezTo>
                        <a:cubicBezTo>
                          <a:pt x="1902144" y="2483308"/>
                          <a:pt x="1826654" y="2449860"/>
                          <a:pt x="1768299" y="2475470"/>
                        </a:cubicBezTo>
                        <a:cubicBezTo>
                          <a:pt x="1690763" y="2489073"/>
                          <a:pt x="1639564" y="2481426"/>
                          <a:pt x="1546139" y="2475470"/>
                        </a:cubicBezTo>
                        <a:cubicBezTo>
                          <a:pt x="1445926" y="2457766"/>
                          <a:pt x="1391387" y="2472603"/>
                          <a:pt x="1228769" y="2475470"/>
                        </a:cubicBezTo>
                        <a:cubicBezTo>
                          <a:pt x="1083315" y="2477196"/>
                          <a:pt x="1074517" y="2459779"/>
                          <a:pt x="1006609" y="2475470"/>
                        </a:cubicBezTo>
                        <a:cubicBezTo>
                          <a:pt x="930514" y="2482115"/>
                          <a:pt x="797175" y="2457182"/>
                          <a:pt x="736844" y="2475470"/>
                        </a:cubicBezTo>
                        <a:cubicBezTo>
                          <a:pt x="691159" y="2497692"/>
                          <a:pt x="501049" y="2491071"/>
                          <a:pt x="419474" y="2475470"/>
                        </a:cubicBezTo>
                        <a:cubicBezTo>
                          <a:pt x="323476" y="2490367"/>
                          <a:pt x="225820" y="2424307"/>
                          <a:pt x="133840" y="2475470"/>
                        </a:cubicBezTo>
                        <a:cubicBezTo>
                          <a:pt x="66091" y="2517455"/>
                          <a:pt x="1036" y="2394342"/>
                          <a:pt x="0" y="2193711"/>
                        </a:cubicBezTo>
                        <a:cubicBezTo>
                          <a:pt x="15274" y="1974275"/>
                          <a:pt x="-18035" y="1862069"/>
                          <a:pt x="0" y="1556393"/>
                        </a:cubicBezTo>
                        <a:cubicBezTo>
                          <a:pt x="2842" y="1249676"/>
                          <a:pt x="2022" y="1237067"/>
                          <a:pt x="0" y="976434"/>
                        </a:cubicBezTo>
                        <a:cubicBezTo>
                          <a:pt x="-32329" y="698520"/>
                          <a:pt x="-13923" y="455503"/>
                          <a:pt x="0" y="281758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83508"/>
            <a:endParaRPr lang="th-TH" sz="3284" dirty="0">
              <a:solidFill>
                <a:prstClr val="white"/>
              </a:solidFill>
              <a:latin typeface="MN ONIGIRI" pitchFamily="2" charset="0"/>
              <a:cs typeface="MN ONIGIRI" pitchFamily="2" charset="0"/>
            </a:endParaRPr>
          </a:p>
        </p:txBody>
      </p:sp>
      <p:sp>
        <p:nvSpPr>
          <p:cNvPr id="12" name="สี่เหลี่ยมผืนผ้ามุมมน 4">
            <a:extLst>
              <a:ext uri="{FF2B5EF4-FFF2-40B4-BE49-F238E27FC236}">
                <a16:creationId xmlns:a16="http://schemas.microsoft.com/office/drawing/2014/main" id="{6B70D59D-013C-8A35-D25C-A6E0522406FF}"/>
              </a:ext>
            </a:extLst>
          </p:cNvPr>
          <p:cNvSpPr/>
          <p:nvPr/>
        </p:nvSpPr>
        <p:spPr>
          <a:xfrm>
            <a:off x="6317426" y="3429000"/>
            <a:ext cx="5028241" cy="2475470"/>
          </a:xfrm>
          <a:custGeom>
            <a:avLst/>
            <a:gdLst>
              <a:gd name="connsiteX0" fmla="*/ 0 w 5028241"/>
              <a:gd name="connsiteY0" fmla="*/ 281758 h 2475470"/>
              <a:gd name="connsiteX1" fmla="*/ 133840 w 5028241"/>
              <a:gd name="connsiteY1" fmla="*/ 0 h 2475470"/>
              <a:gd name="connsiteX2" fmla="*/ 403605 w 5028241"/>
              <a:gd name="connsiteY2" fmla="*/ 0 h 2475470"/>
              <a:gd name="connsiteX3" fmla="*/ 625764 w 5028241"/>
              <a:gd name="connsiteY3" fmla="*/ 0 h 2475470"/>
              <a:gd name="connsiteX4" fmla="*/ 990741 w 5028241"/>
              <a:gd name="connsiteY4" fmla="*/ 0 h 2475470"/>
              <a:gd name="connsiteX5" fmla="*/ 1403323 w 5028241"/>
              <a:gd name="connsiteY5" fmla="*/ 0 h 2475470"/>
              <a:gd name="connsiteX6" fmla="*/ 1720694 w 5028241"/>
              <a:gd name="connsiteY6" fmla="*/ 0 h 2475470"/>
              <a:gd name="connsiteX7" fmla="*/ 1990458 w 5028241"/>
              <a:gd name="connsiteY7" fmla="*/ 0 h 2475470"/>
              <a:gd name="connsiteX8" fmla="*/ 2260223 w 5028241"/>
              <a:gd name="connsiteY8" fmla="*/ 0 h 2475470"/>
              <a:gd name="connsiteX9" fmla="*/ 2482383 w 5028241"/>
              <a:gd name="connsiteY9" fmla="*/ 0 h 2475470"/>
              <a:gd name="connsiteX10" fmla="*/ 2704542 w 5028241"/>
              <a:gd name="connsiteY10" fmla="*/ 0 h 2475470"/>
              <a:gd name="connsiteX11" fmla="*/ 2926702 w 5028241"/>
              <a:gd name="connsiteY11" fmla="*/ 0 h 2475470"/>
              <a:gd name="connsiteX12" fmla="*/ 3148861 w 5028241"/>
              <a:gd name="connsiteY12" fmla="*/ 0 h 2475470"/>
              <a:gd name="connsiteX13" fmla="*/ 3561443 w 5028241"/>
              <a:gd name="connsiteY13" fmla="*/ 0 h 2475470"/>
              <a:gd name="connsiteX14" fmla="*/ 3878814 w 5028241"/>
              <a:gd name="connsiteY14" fmla="*/ 0 h 2475470"/>
              <a:gd name="connsiteX15" fmla="*/ 4291396 w 5028241"/>
              <a:gd name="connsiteY15" fmla="*/ 0 h 2475470"/>
              <a:gd name="connsiteX16" fmla="*/ 4894400 w 5028241"/>
              <a:gd name="connsiteY16" fmla="*/ 0 h 2475470"/>
              <a:gd name="connsiteX17" fmla="*/ 5028241 w 5028241"/>
              <a:gd name="connsiteY17" fmla="*/ 281758 h 2475470"/>
              <a:gd name="connsiteX18" fmla="*/ 5028241 w 5028241"/>
              <a:gd name="connsiteY18" fmla="*/ 880837 h 2475470"/>
              <a:gd name="connsiteX19" fmla="*/ 5028241 w 5028241"/>
              <a:gd name="connsiteY19" fmla="*/ 1499035 h 2475470"/>
              <a:gd name="connsiteX20" fmla="*/ 5028241 w 5028241"/>
              <a:gd name="connsiteY20" fmla="*/ 2193711 h 2475470"/>
              <a:gd name="connsiteX21" fmla="*/ 4894400 w 5028241"/>
              <a:gd name="connsiteY21" fmla="*/ 2475470 h 2475470"/>
              <a:gd name="connsiteX22" fmla="*/ 4624635 w 5028241"/>
              <a:gd name="connsiteY22" fmla="*/ 2475470 h 2475470"/>
              <a:gd name="connsiteX23" fmla="*/ 4402476 w 5028241"/>
              <a:gd name="connsiteY23" fmla="*/ 2475470 h 2475470"/>
              <a:gd name="connsiteX24" fmla="*/ 4037499 w 5028241"/>
              <a:gd name="connsiteY24" fmla="*/ 2475470 h 2475470"/>
              <a:gd name="connsiteX25" fmla="*/ 3767734 w 5028241"/>
              <a:gd name="connsiteY25" fmla="*/ 2475470 h 2475470"/>
              <a:gd name="connsiteX26" fmla="*/ 3497969 w 5028241"/>
              <a:gd name="connsiteY26" fmla="*/ 2475470 h 2475470"/>
              <a:gd name="connsiteX27" fmla="*/ 3132993 w 5028241"/>
              <a:gd name="connsiteY27" fmla="*/ 2475470 h 2475470"/>
              <a:gd name="connsiteX28" fmla="*/ 2720411 w 5028241"/>
              <a:gd name="connsiteY28" fmla="*/ 2475470 h 2475470"/>
              <a:gd name="connsiteX29" fmla="*/ 2307829 w 5028241"/>
              <a:gd name="connsiteY29" fmla="*/ 2475470 h 2475470"/>
              <a:gd name="connsiteX30" fmla="*/ 1990458 w 5028241"/>
              <a:gd name="connsiteY30" fmla="*/ 2475470 h 2475470"/>
              <a:gd name="connsiteX31" fmla="*/ 1768299 w 5028241"/>
              <a:gd name="connsiteY31" fmla="*/ 2475470 h 2475470"/>
              <a:gd name="connsiteX32" fmla="*/ 1546139 w 5028241"/>
              <a:gd name="connsiteY32" fmla="*/ 2475470 h 2475470"/>
              <a:gd name="connsiteX33" fmla="*/ 1228769 w 5028241"/>
              <a:gd name="connsiteY33" fmla="*/ 2475470 h 2475470"/>
              <a:gd name="connsiteX34" fmla="*/ 1006609 w 5028241"/>
              <a:gd name="connsiteY34" fmla="*/ 2475470 h 2475470"/>
              <a:gd name="connsiteX35" fmla="*/ 736844 w 5028241"/>
              <a:gd name="connsiteY35" fmla="*/ 2475470 h 2475470"/>
              <a:gd name="connsiteX36" fmla="*/ 419474 w 5028241"/>
              <a:gd name="connsiteY36" fmla="*/ 2475470 h 2475470"/>
              <a:gd name="connsiteX37" fmla="*/ 133840 w 5028241"/>
              <a:gd name="connsiteY37" fmla="*/ 2475470 h 2475470"/>
              <a:gd name="connsiteX38" fmla="*/ 0 w 5028241"/>
              <a:gd name="connsiteY38" fmla="*/ 2193711 h 2475470"/>
              <a:gd name="connsiteX39" fmla="*/ 0 w 5028241"/>
              <a:gd name="connsiteY39" fmla="*/ 1556393 h 2475470"/>
              <a:gd name="connsiteX40" fmla="*/ 0 w 5028241"/>
              <a:gd name="connsiteY40" fmla="*/ 976434 h 2475470"/>
              <a:gd name="connsiteX41" fmla="*/ 0 w 5028241"/>
              <a:gd name="connsiteY41" fmla="*/ 281758 h 2475470"/>
              <a:gd name="connsiteX0" fmla="*/ 0 w 5028241"/>
              <a:gd name="connsiteY0" fmla="*/ 281758 h 2475470"/>
              <a:gd name="connsiteX1" fmla="*/ 133840 w 5028241"/>
              <a:gd name="connsiteY1" fmla="*/ 0 h 2475470"/>
              <a:gd name="connsiteX2" fmla="*/ 498816 w 5028241"/>
              <a:gd name="connsiteY2" fmla="*/ 0 h 2475470"/>
              <a:gd name="connsiteX3" fmla="*/ 768581 w 5028241"/>
              <a:gd name="connsiteY3" fmla="*/ 0 h 2475470"/>
              <a:gd name="connsiteX4" fmla="*/ 943135 w 5028241"/>
              <a:gd name="connsiteY4" fmla="*/ 0 h 2475470"/>
              <a:gd name="connsiteX5" fmla="*/ 1212900 w 5028241"/>
              <a:gd name="connsiteY5" fmla="*/ 0 h 2475470"/>
              <a:gd name="connsiteX6" fmla="*/ 1387454 w 5028241"/>
              <a:gd name="connsiteY6" fmla="*/ 0 h 2475470"/>
              <a:gd name="connsiteX7" fmla="*/ 1800036 w 5028241"/>
              <a:gd name="connsiteY7" fmla="*/ 0 h 2475470"/>
              <a:gd name="connsiteX8" fmla="*/ 2022196 w 5028241"/>
              <a:gd name="connsiteY8" fmla="*/ 0 h 2475470"/>
              <a:gd name="connsiteX9" fmla="*/ 2387172 w 5028241"/>
              <a:gd name="connsiteY9" fmla="*/ 0 h 2475470"/>
              <a:gd name="connsiteX10" fmla="*/ 2609331 w 5028241"/>
              <a:gd name="connsiteY10" fmla="*/ 0 h 2475470"/>
              <a:gd name="connsiteX11" fmla="*/ 3021913 w 5028241"/>
              <a:gd name="connsiteY11" fmla="*/ 0 h 2475470"/>
              <a:gd name="connsiteX12" fmla="*/ 3244073 w 5028241"/>
              <a:gd name="connsiteY12" fmla="*/ 0 h 2475470"/>
              <a:gd name="connsiteX13" fmla="*/ 3561443 w 5028241"/>
              <a:gd name="connsiteY13" fmla="*/ 0 h 2475470"/>
              <a:gd name="connsiteX14" fmla="*/ 3974025 w 5028241"/>
              <a:gd name="connsiteY14" fmla="*/ 0 h 2475470"/>
              <a:gd name="connsiteX15" fmla="*/ 4243790 w 5028241"/>
              <a:gd name="connsiteY15" fmla="*/ 0 h 2475470"/>
              <a:gd name="connsiteX16" fmla="*/ 4513555 w 5028241"/>
              <a:gd name="connsiteY16" fmla="*/ 0 h 2475470"/>
              <a:gd name="connsiteX17" fmla="*/ 4894400 w 5028241"/>
              <a:gd name="connsiteY17" fmla="*/ 0 h 2475470"/>
              <a:gd name="connsiteX18" fmla="*/ 5028241 w 5028241"/>
              <a:gd name="connsiteY18" fmla="*/ 281758 h 2475470"/>
              <a:gd name="connsiteX19" fmla="*/ 5028241 w 5028241"/>
              <a:gd name="connsiteY19" fmla="*/ 899956 h 2475470"/>
              <a:gd name="connsiteX20" fmla="*/ 5028241 w 5028241"/>
              <a:gd name="connsiteY20" fmla="*/ 1479915 h 2475470"/>
              <a:gd name="connsiteX21" fmla="*/ 5028241 w 5028241"/>
              <a:gd name="connsiteY21" fmla="*/ 2193711 h 2475470"/>
              <a:gd name="connsiteX22" fmla="*/ 4894400 w 5028241"/>
              <a:gd name="connsiteY22" fmla="*/ 2475470 h 2475470"/>
              <a:gd name="connsiteX23" fmla="*/ 4577029 w 5028241"/>
              <a:gd name="connsiteY23" fmla="*/ 2475470 h 2475470"/>
              <a:gd name="connsiteX24" fmla="*/ 4354870 w 5028241"/>
              <a:gd name="connsiteY24" fmla="*/ 2475470 h 2475470"/>
              <a:gd name="connsiteX25" fmla="*/ 4085105 w 5028241"/>
              <a:gd name="connsiteY25" fmla="*/ 2475470 h 2475470"/>
              <a:gd name="connsiteX26" fmla="*/ 3720128 w 5028241"/>
              <a:gd name="connsiteY26" fmla="*/ 2475470 h 2475470"/>
              <a:gd name="connsiteX27" fmla="*/ 3497969 w 5028241"/>
              <a:gd name="connsiteY27" fmla="*/ 2475470 h 2475470"/>
              <a:gd name="connsiteX28" fmla="*/ 3323415 w 5028241"/>
              <a:gd name="connsiteY28" fmla="*/ 2475470 h 2475470"/>
              <a:gd name="connsiteX29" fmla="*/ 3006044 w 5028241"/>
              <a:gd name="connsiteY29" fmla="*/ 2475470 h 2475470"/>
              <a:gd name="connsiteX30" fmla="*/ 2831491 w 5028241"/>
              <a:gd name="connsiteY30" fmla="*/ 2475470 h 2475470"/>
              <a:gd name="connsiteX31" fmla="*/ 2561725 w 5028241"/>
              <a:gd name="connsiteY31" fmla="*/ 2475470 h 2475470"/>
              <a:gd name="connsiteX32" fmla="*/ 2339566 w 5028241"/>
              <a:gd name="connsiteY32" fmla="*/ 2475470 h 2475470"/>
              <a:gd name="connsiteX33" fmla="*/ 2022196 w 5028241"/>
              <a:gd name="connsiteY33" fmla="*/ 2475470 h 2475470"/>
              <a:gd name="connsiteX34" fmla="*/ 1800036 w 5028241"/>
              <a:gd name="connsiteY34" fmla="*/ 2475470 h 2475470"/>
              <a:gd name="connsiteX35" fmla="*/ 1625482 w 5028241"/>
              <a:gd name="connsiteY35" fmla="*/ 2475470 h 2475470"/>
              <a:gd name="connsiteX36" fmla="*/ 1212900 w 5028241"/>
              <a:gd name="connsiteY36" fmla="*/ 2475470 h 2475470"/>
              <a:gd name="connsiteX37" fmla="*/ 800318 w 5028241"/>
              <a:gd name="connsiteY37" fmla="*/ 2475470 h 2475470"/>
              <a:gd name="connsiteX38" fmla="*/ 435342 w 5028241"/>
              <a:gd name="connsiteY38" fmla="*/ 2475470 h 2475470"/>
              <a:gd name="connsiteX39" fmla="*/ 133840 w 5028241"/>
              <a:gd name="connsiteY39" fmla="*/ 2475470 h 2475470"/>
              <a:gd name="connsiteX40" fmla="*/ 0 w 5028241"/>
              <a:gd name="connsiteY40" fmla="*/ 2193711 h 2475470"/>
              <a:gd name="connsiteX41" fmla="*/ 0 w 5028241"/>
              <a:gd name="connsiteY41" fmla="*/ 1537274 h 2475470"/>
              <a:gd name="connsiteX42" fmla="*/ 0 w 5028241"/>
              <a:gd name="connsiteY42" fmla="*/ 880837 h 2475470"/>
              <a:gd name="connsiteX43" fmla="*/ 0 w 5028241"/>
              <a:gd name="connsiteY43" fmla="*/ 281758 h 2475470"/>
              <a:gd name="connsiteX0" fmla="*/ 0 w 5028241"/>
              <a:gd name="connsiteY0" fmla="*/ 281758 h 2475470"/>
              <a:gd name="connsiteX1" fmla="*/ 133840 w 5028241"/>
              <a:gd name="connsiteY1" fmla="*/ 0 h 2475470"/>
              <a:gd name="connsiteX2" fmla="*/ 403605 w 5028241"/>
              <a:gd name="connsiteY2" fmla="*/ 0 h 2475470"/>
              <a:gd name="connsiteX3" fmla="*/ 625764 w 5028241"/>
              <a:gd name="connsiteY3" fmla="*/ 0 h 2475470"/>
              <a:gd name="connsiteX4" fmla="*/ 990741 w 5028241"/>
              <a:gd name="connsiteY4" fmla="*/ 0 h 2475470"/>
              <a:gd name="connsiteX5" fmla="*/ 1403323 w 5028241"/>
              <a:gd name="connsiteY5" fmla="*/ 0 h 2475470"/>
              <a:gd name="connsiteX6" fmla="*/ 1720694 w 5028241"/>
              <a:gd name="connsiteY6" fmla="*/ 0 h 2475470"/>
              <a:gd name="connsiteX7" fmla="*/ 1990458 w 5028241"/>
              <a:gd name="connsiteY7" fmla="*/ 0 h 2475470"/>
              <a:gd name="connsiteX8" fmla="*/ 2260223 w 5028241"/>
              <a:gd name="connsiteY8" fmla="*/ 0 h 2475470"/>
              <a:gd name="connsiteX9" fmla="*/ 2482383 w 5028241"/>
              <a:gd name="connsiteY9" fmla="*/ 0 h 2475470"/>
              <a:gd name="connsiteX10" fmla="*/ 2704542 w 5028241"/>
              <a:gd name="connsiteY10" fmla="*/ 0 h 2475470"/>
              <a:gd name="connsiteX11" fmla="*/ 2926702 w 5028241"/>
              <a:gd name="connsiteY11" fmla="*/ 0 h 2475470"/>
              <a:gd name="connsiteX12" fmla="*/ 3148861 w 5028241"/>
              <a:gd name="connsiteY12" fmla="*/ 0 h 2475470"/>
              <a:gd name="connsiteX13" fmla="*/ 3561443 w 5028241"/>
              <a:gd name="connsiteY13" fmla="*/ 0 h 2475470"/>
              <a:gd name="connsiteX14" fmla="*/ 3878814 w 5028241"/>
              <a:gd name="connsiteY14" fmla="*/ 0 h 2475470"/>
              <a:gd name="connsiteX15" fmla="*/ 4291396 w 5028241"/>
              <a:gd name="connsiteY15" fmla="*/ 0 h 2475470"/>
              <a:gd name="connsiteX16" fmla="*/ 4894400 w 5028241"/>
              <a:gd name="connsiteY16" fmla="*/ 0 h 2475470"/>
              <a:gd name="connsiteX17" fmla="*/ 5028241 w 5028241"/>
              <a:gd name="connsiteY17" fmla="*/ 281758 h 2475470"/>
              <a:gd name="connsiteX18" fmla="*/ 5028241 w 5028241"/>
              <a:gd name="connsiteY18" fmla="*/ 880837 h 2475470"/>
              <a:gd name="connsiteX19" fmla="*/ 5028241 w 5028241"/>
              <a:gd name="connsiteY19" fmla="*/ 1499035 h 2475470"/>
              <a:gd name="connsiteX20" fmla="*/ 5028241 w 5028241"/>
              <a:gd name="connsiteY20" fmla="*/ 2193711 h 2475470"/>
              <a:gd name="connsiteX21" fmla="*/ 4894400 w 5028241"/>
              <a:gd name="connsiteY21" fmla="*/ 2475470 h 2475470"/>
              <a:gd name="connsiteX22" fmla="*/ 4624635 w 5028241"/>
              <a:gd name="connsiteY22" fmla="*/ 2475470 h 2475470"/>
              <a:gd name="connsiteX23" fmla="*/ 4402476 w 5028241"/>
              <a:gd name="connsiteY23" fmla="*/ 2475470 h 2475470"/>
              <a:gd name="connsiteX24" fmla="*/ 4037499 w 5028241"/>
              <a:gd name="connsiteY24" fmla="*/ 2475470 h 2475470"/>
              <a:gd name="connsiteX25" fmla="*/ 3767734 w 5028241"/>
              <a:gd name="connsiteY25" fmla="*/ 2475470 h 2475470"/>
              <a:gd name="connsiteX26" fmla="*/ 3497969 w 5028241"/>
              <a:gd name="connsiteY26" fmla="*/ 2475470 h 2475470"/>
              <a:gd name="connsiteX27" fmla="*/ 3132993 w 5028241"/>
              <a:gd name="connsiteY27" fmla="*/ 2475470 h 2475470"/>
              <a:gd name="connsiteX28" fmla="*/ 2720411 w 5028241"/>
              <a:gd name="connsiteY28" fmla="*/ 2475470 h 2475470"/>
              <a:gd name="connsiteX29" fmla="*/ 2307829 w 5028241"/>
              <a:gd name="connsiteY29" fmla="*/ 2475470 h 2475470"/>
              <a:gd name="connsiteX30" fmla="*/ 1990458 w 5028241"/>
              <a:gd name="connsiteY30" fmla="*/ 2475470 h 2475470"/>
              <a:gd name="connsiteX31" fmla="*/ 1768299 w 5028241"/>
              <a:gd name="connsiteY31" fmla="*/ 2475470 h 2475470"/>
              <a:gd name="connsiteX32" fmla="*/ 1546139 w 5028241"/>
              <a:gd name="connsiteY32" fmla="*/ 2475470 h 2475470"/>
              <a:gd name="connsiteX33" fmla="*/ 1228769 w 5028241"/>
              <a:gd name="connsiteY33" fmla="*/ 2475470 h 2475470"/>
              <a:gd name="connsiteX34" fmla="*/ 1006609 w 5028241"/>
              <a:gd name="connsiteY34" fmla="*/ 2475470 h 2475470"/>
              <a:gd name="connsiteX35" fmla="*/ 736844 w 5028241"/>
              <a:gd name="connsiteY35" fmla="*/ 2475470 h 2475470"/>
              <a:gd name="connsiteX36" fmla="*/ 419474 w 5028241"/>
              <a:gd name="connsiteY36" fmla="*/ 2475470 h 2475470"/>
              <a:gd name="connsiteX37" fmla="*/ 133840 w 5028241"/>
              <a:gd name="connsiteY37" fmla="*/ 2475470 h 2475470"/>
              <a:gd name="connsiteX38" fmla="*/ 0 w 5028241"/>
              <a:gd name="connsiteY38" fmla="*/ 2193711 h 2475470"/>
              <a:gd name="connsiteX39" fmla="*/ 0 w 5028241"/>
              <a:gd name="connsiteY39" fmla="*/ 1556393 h 2475470"/>
              <a:gd name="connsiteX40" fmla="*/ 0 w 5028241"/>
              <a:gd name="connsiteY40" fmla="*/ 976434 h 2475470"/>
              <a:gd name="connsiteX41" fmla="*/ 0 w 5028241"/>
              <a:gd name="connsiteY41" fmla="*/ 281758 h 2475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5028241" h="2475470" fill="none" extrusionOk="0">
                <a:moveTo>
                  <a:pt x="0" y="281758"/>
                </a:moveTo>
                <a:cubicBezTo>
                  <a:pt x="-19352" y="88073"/>
                  <a:pt x="26805" y="-8099"/>
                  <a:pt x="133840" y="0"/>
                </a:cubicBezTo>
                <a:cubicBezTo>
                  <a:pt x="229029" y="-968"/>
                  <a:pt x="271153" y="35452"/>
                  <a:pt x="403605" y="0"/>
                </a:cubicBezTo>
                <a:cubicBezTo>
                  <a:pt x="532636" y="-14203"/>
                  <a:pt x="554962" y="-9715"/>
                  <a:pt x="625764" y="0"/>
                </a:cubicBezTo>
                <a:cubicBezTo>
                  <a:pt x="677821" y="9991"/>
                  <a:pt x="853950" y="5958"/>
                  <a:pt x="990741" y="0"/>
                </a:cubicBezTo>
                <a:cubicBezTo>
                  <a:pt x="1066762" y="-61239"/>
                  <a:pt x="1190219" y="40313"/>
                  <a:pt x="1403323" y="0"/>
                </a:cubicBezTo>
                <a:cubicBezTo>
                  <a:pt x="1612634" y="-28709"/>
                  <a:pt x="1638027" y="-34774"/>
                  <a:pt x="1720694" y="0"/>
                </a:cubicBezTo>
                <a:cubicBezTo>
                  <a:pt x="1805627" y="52785"/>
                  <a:pt x="1874749" y="-25679"/>
                  <a:pt x="1990458" y="0"/>
                </a:cubicBezTo>
                <a:cubicBezTo>
                  <a:pt x="2120351" y="1041"/>
                  <a:pt x="2135185" y="15655"/>
                  <a:pt x="2260223" y="0"/>
                </a:cubicBezTo>
                <a:cubicBezTo>
                  <a:pt x="2393106" y="-21828"/>
                  <a:pt x="2408332" y="13115"/>
                  <a:pt x="2482383" y="0"/>
                </a:cubicBezTo>
                <a:cubicBezTo>
                  <a:pt x="2563751" y="-14772"/>
                  <a:pt x="2642730" y="15342"/>
                  <a:pt x="2704542" y="0"/>
                </a:cubicBezTo>
                <a:cubicBezTo>
                  <a:pt x="2770810" y="-19249"/>
                  <a:pt x="2857905" y="-8744"/>
                  <a:pt x="2926702" y="0"/>
                </a:cubicBezTo>
                <a:cubicBezTo>
                  <a:pt x="3013425" y="40812"/>
                  <a:pt x="3094922" y="-31082"/>
                  <a:pt x="3148861" y="0"/>
                </a:cubicBezTo>
                <a:cubicBezTo>
                  <a:pt x="3211937" y="46727"/>
                  <a:pt x="3447231" y="21729"/>
                  <a:pt x="3561443" y="0"/>
                </a:cubicBezTo>
                <a:cubicBezTo>
                  <a:pt x="3679217" y="8719"/>
                  <a:pt x="3774132" y="45215"/>
                  <a:pt x="3878814" y="0"/>
                </a:cubicBezTo>
                <a:cubicBezTo>
                  <a:pt x="3925338" y="-34325"/>
                  <a:pt x="4158114" y="-76122"/>
                  <a:pt x="4291396" y="0"/>
                </a:cubicBezTo>
                <a:cubicBezTo>
                  <a:pt x="4466603" y="1309"/>
                  <a:pt x="4639815" y="-32591"/>
                  <a:pt x="4894400" y="0"/>
                </a:cubicBezTo>
                <a:cubicBezTo>
                  <a:pt x="4935016" y="3887"/>
                  <a:pt x="5084548" y="117578"/>
                  <a:pt x="5028241" y="281758"/>
                </a:cubicBezTo>
                <a:cubicBezTo>
                  <a:pt x="4943218" y="384121"/>
                  <a:pt x="5082489" y="649676"/>
                  <a:pt x="5028241" y="880837"/>
                </a:cubicBezTo>
                <a:cubicBezTo>
                  <a:pt x="5072883" y="1079151"/>
                  <a:pt x="5033967" y="1257083"/>
                  <a:pt x="5028241" y="1499035"/>
                </a:cubicBezTo>
                <a:cubicBezTo>
                  <a:pt x="5078641" y="1754458"/>
                  <a:pt x="5029596" y="1915808"/>
                  <a:pt x="5028241" y="2193711"/>
                </a:cubicBezTo>
                <a:cubicBezTo>
                  <a:pt x="5047648" y="2341957"/>
                  <a:pt x="4990266" y="2480559"/>
                  <a:pt x="4894400" y="2475470"/>
                </a:cubicBezTo>
                <a:cubicBezTo>
                  <a:pt x="4830879" y="2447827"/>
                  <a:pt x="4686682" y="2466577"/>
                  <a:pt x="4624635" y="2475470"/>
                </a:cubicBezTo>
                <a:cubicBezTo>
                  <a:pt x="4541076" y="2496625"/>
                  <a:pt x="4460429" y="2460966"/>
                  <a:pt x="4402476" y="2475470"/>
                </a:cubicBezTo>
                <a:cubicBezTo>
                  <a:pt x="4388504" y="2471826"/>
                  <a:pt x="4162506" y="2432382"/>
                  <a:pt x="4037499" y="2475470"/>
                </a:cubicBezTo>
                <a:cubicBezTo>
                  <a:pt x="3887580" y="2493917"/>
                  <a:pt x="3873827" y="2490348"/>
                  <a:pt x="3767734" y="2475470"/>
                </a:cubicBezTo>
                <a:cubicBezTo>
                  <a:pt x="3653447" y="2461090"/>
                  <a:pt x="3626853" y="2457734"/>
                  <a:pt x="3497969" y="2475470"/>
                </a:cubicBezTo>
                <a:cubicBezTo>
                  <a:pt x="3396478" y="2499793"/>
                  <a:pt x="3225307" y="2489263"/>
                  <a:pt x="3132993" y="2475470"/>
                </a:cubicBezTo>
                <a:cubicBezTo>
                  <a:pt x="3017064" y="2471615"/>
                  <a:pt x="2895032" y="2443579"/>
                  <a:pt x="2720411" y="2475470"/>
                </a:cubicBezTo>
                <a:cubicBezTo>
                  <a:pt x="2527727" y="2456358"/>
                  <a:pt x="2491860" y="2489567"/>
                  <a:pt x="2307829" y="2475470"/>
                </a:cubicBezTo>
                <a:cubicBezTo>
                  <a:pt x="2114995" y="2480648"/>
                  <a:pt x="2065295" y="2458601"/>
                  <a:pt x="1990458" y="2475470"/>
                </a:cubicBezTo>
                <a:cubicBezTo>
                  <a:pt x="1883726" y="2495135"/>
                  <a:pt x="1845854" y="2443333"/>
                  <a:pt x="1768299" y="2475470"/>
                </a:cubicBezTo>
                <a:cubicBezTo>
                  <a:pt x="1707276" y="2496314"/>
                  <a:pt x="1622418" y="2488213"/>
                  <a:pt x="1546139" y="2475470"/>
                </a:cubicBezTo>
                <a:cubicBezTo>
                  <a:pt x="1460564" y="2455488"/>
                  <a:pt x="1397283" y="2465722"/>
                  <a:pt x="1228769" y="2475470"/>
                </a:cubicBezTo>
                <a:cubicBezTo>
                  <a:pt x="1076910" y="2472856"/>
                  <a:pt x="1070669" y="2455398"/>
                  <a:pt x="1006609" y="2475470"/>
                </a:cubicBezTo>
                <a:cubicBezTo>
                  <a:pt x="946896" y="2473504"/>
                  <a:pt x="807761" y="2445890"/>
                  <a:pt x="736844" y="2475470"/>
                </a:cubicBezTo>
                <a:cubicBezTo>
                  <a:pt x="657618" y="2509037"/>
                  <a:pt x="520297" y="2500792"/>
                  <a:pt x="419474" y="2475470"/>
                </a:cubicBezTo>
                <a:cubicBezTo>
                  <a:pt x="342304" y="2433962"/>
                  <a:pt x="190079" y="2439210"/>
                  <a:pt x="133840" y="2475470"/>
                </a:cubicBezTo>
                <a:cubicBezTo>
                  <a:pt x="95728" y="2529695"/>
                  <a:pt x="-30954" y="2352463"/>
                  <a:pt x="0" y="2193711"/>
                </a:cubicBezTo>
                <a:cubicBezTo>
                  <a:pt x="19052" y="1991317"/>
                  <a:pt x="13003" y="1898096"/>
                  <a:pt x="0" y="1556393"/>
                </a:cubicBezTo>
                <a:cubicBezTo>
                  <a:pt x="1032" y="1249194"/>
                  <a:pt x="1000" y="1234783"/>
                  <a:pt x="0" y="976434"/>
                </a:cubicBezTo>
                <a:cubicBezTo>
                  <a:pt x="31828" y="680385"/>
                  <a:pt x="-28184" y="501488"/>
                  <a:pt x="0" y="281758"/>
                </a:cubicBezTo>
                <a:close/>
              </a:path>
              <a:path w="5028241" h="2475470" stroke="0" extrusionOk="0">
                <a:moveTo>
                  <a:pt x="0" y="281758"/>
                </a:moveTo>
                <a:cubicBezTo>
                  <a:pt x="5112" y="126895"/>
                  <a:pt x="67142" y="-17742"/>
                  <a:pt x="133840" y="0"/>
                </a:cubicBezTo>
                <a:cubicBezTo>
                  <a:pt x="321651" y="-7718"/>
                  <a:pt x="369823" y="7971"/>
                  <a:pt x="498816" y="0"/>
                </a:cubicBezTo>
                <a:cubicBezTo>
                  <a:pt x="635021" y="961"/>
                  <a:pt x="721635" y="-36745"/>
                  <a:pt x="768581" y="0"/>
                </a:cubicBezTo>
                <a:cubicBezTo>
                  <a:pt x="841528" y="14144"/>
                  <a:pt x="917239" y="-2898"/>
                  <a:pt x="943135" y="0"/>
                </a:cubicBezTo>
                <a:cubicBezTo>
                  <a:pt x="934036" y="18986"/>
                  <a:pt x="1091427" y="-16720"/>
                  <a:pt x="1212900" y="0"/>
                </a:cubicBezTo>
                <a:cubicBezTo>
                  <a:pt x="1303729" y="2091"/>
                  <a:pt x="1332395" y="-5397"/>
                  <a:pt x="1387454" y="0"/>
                </a:cubicBezTo>
                <a:cubicBezTo>
                  <a:pt x="1427774" y="-26615"/>
                  <a:pt x="1688153" y="-20672"/>
                  <a:pt x="1800036" y="0"/>
                </a:cubicBezTo>
                <a:cubicBezTo>
                  <a:pt x="1900026" y="29301"/>
                  <a:pt x="1929198" y="7102"/>
                  <a:pt x="2022196" y="0"/>
                </a:cubicBezTo>
                <a:cubicBezTo>
                  <a:pt x="2080497" y="29775"/>
                  <a:pt x="2212746" y="-3031"/>
                  <a:pt x="2387172" y="0"/>
                </a:cubicBezTo>
                <a:cubicBezTo>
                  <a:pt x="2551227" y="-23179"/>
                  <a:pt x="2557831" y="-21158"/>
                  <a:pt x="2609331" y="0"/>
                </a:cubicBezTo>
                <a:cubicBezTo>
                  <a:pt x="2612376" y="11343"/>
                  <a:pt x="2908465" y="27719"/>
                  <a:pt x="3021913" y="0"/>
                </a:cubicBezTo>
                <a:cubicBezTo>
                  <a:pt x="3156404" y="-44866"/>
                  <a:pt x="3125652" y="9233"/>
                  <a:pt x="3244073" y="0"/>
                </a:cubicBezTo>
                <a:cubicBezTo>
                  <a:pt x="3330086" y="-18822"/>
                  <a:pt x="3504964" y="30884"/>
                  <a:pt x="3561443" y="0"/>
                </a:cubicBezTo>
                <a:cubicBezTo>
                  <a:pt x="3607053" y="-47818"/>
                  <a:pt x="3890053" y="-24216"/>
                  <a:pt x="3974025" y="0"/>
                </a:cubicBezTo>
                <a:cubicBezTo>
                  <a:pt x="4077594" y="1688"/>
                  <a:pt x="4178781" y="-1561"/>
                  <a:pt x="4243790" y="0"/>
                </a:cubicBezTo>
                <a:cubicBezTo>
                  <a:pt x="4313048" y="-18"/>
                  <a:pt x="4403431" y="-12589"/>
                  <a:pt x="4513555" y="0"/>
                </a:cubicBezTo>
                <a:cubicBezTo>
                  <a:pt x="4632610" y="2175"/>
                  <a:pt x="4765303" y="5719"/>
                  <a:pt x="4894400" y="0"/>
                </a:cubicBezTo>
                <a:cubicBezTo>
                  <a:pt x="5023630" y="-13325"/>
                  <a:pt x="5040531" y="110066"/>
                  <a:pt x="5028241" y="281758"/>
                </a:cubicBezTo>
                <a:cubicBezTo>
                  <a:pt x="4987796" y="509053"/>
                  <a:pt x="5001122" y="643689"/>
                  <a:pt x="5028241" y="899956"/>
                </a:cubicBezTo>
                <a:cubicBezTo>
                  <a:pt x="5026950" y="1158537"/>
                  <a:pt x="5032281" y="1203229"/>
                  <a:pt x="5028241" y="1479915"/>
                </a:cubicBezTo>
                <a:cubicBezTo>
                  <a:pt x="4996748" y="1728094"/>
                  <a:pt x="5019168" y="1838244"/>
                  <a:pt x="5028241" y="2193711"/>
                </a:cubicBezTo>
                <a:cubicBezTo>
                  <a:pt x="5040891" y="2349146"/>
                  <a:pt x="4988009" y="2515171"/>
                  <a:pt x="4894400" y="2475470"/>
                </a:cubicBezTo>
                <a:cubicBezTo>
                  <a:pt x="4764673" y="2486069"/>
                  <a:pt x="4684130" y="2494701"/>
                  <a:pt x="4577029" y="2475470"/>
                </a:cubicBezTo>
                <a:cubicBezTo>
                  <a:pt x="4455132" y="2444570"/>
                  <a:pt x="4415388" y="2475047"/>
                  <a:pt x="4354870" y="2475470"/>
                </a:cubicBezTo>
                <a:cubicBezTo>
                  <a:pt x="4290562" y="2481145"/>
                  <a:pt x="4201503" y="2516337"/>
                  <a:pt x="4085105" y="2475470"/>
                </a:cubicBezTo>
                <a:cubicBezTo>
                  <a:pt x="3959890" y="2461075"/>
                  <a:pt x="3834469" y="2457073"/>
                  <a:pt x="3720128" y="2475470"/>
                </a:cubicBezTo>
                <a:cubicBezTo>
                  <a:pt x="3632601" y="2486445"/>
                  <a:pt x="3586564" y="2467586"/>
                  <a:pt x="3497969" y="2475470"/>
                </a:cubicBezTo>
                <a:cubicBezTo>
                  <a:pt x="3401742" y="2488175"/>
                  <a:pt x="3378916" y="2468121"/>
                  <a:pt x="3323415" y="2475470"/>
                </a:cubicBezTo>
                <a:cubicBezTo>
                  <a:pt x="3271347" y="2474638"/>
                  <a:pt x="3077977" y="2468591"/>
                  <a:pt x="3006044" y="2475470"/>
                </a:cubicBezTo>
                <a:cubicBezTo>
                  <a:pt x="2940569" y="2479610"/>
                  <a:pt x="2895774" y="2459576"/>
                  <a:pt x="2831491" y="2475470"/>
                </a:cubicBezTo>
                <a:cubicBezTo>
                  <a:pt x="2778315" y="2475795"/>
                  <a:pt x="2657618" y="2473145"/>
                  <a:pt x="2561725" y="2475470"/>
                </a:cubicBezTo>
                <a:cubicBezTo>
                  <a:pt x="2490533" y="2491610"/>
                  <a:pt x="2415051" y="2478525"/>
                  <a:pt x="2339566" y="2475470"/>
                </a:cubicBezTo>
                <a:cubicBezTo>
                  <a:pt x="2290198" y="2459665"/>
                  <a:pt x="2092571" y="2501103"/>
                  <a:pt x="2022196" y="2475470"/>
                </a:cubicBezTo>
                <a:cubicBezTo>
                  <a:pt x="1955867" y="2478521"/>
                  <a:pt x="1886521" y="2473963"/>
                  <a:pt x="1800036" y="2475470"/>
                </a:cubicBezTo>
                <a:cubicBezTo>
                  <a:pt x="1719838" y="2478615"/>
                  <a:pt x="1699201" y="2485492"/>
                  <a:pt x="1625482" y="2475470"/>
                </a:cubicBezTo>
                <a:cubicBezTo>
                  <a:pt x="1591058" y="2517696"/>
                  <a:pt x="1334975" y="2423493"/>
                  <a:pt x="1212900" y="2475470"/>
                </a:cubicBezTo>
                <a:cubicBezTo>
                  <a:pt x="1020503" y="2510711"/>
                  <a:pt x="919322" y="2450347"/>
                  <a:pt x="800318" y="2475470"/>
                </a:cubicBezTo>
                <a:cubicBezTo>
                  <a:pt x="680850" y="2505537"/>
                  <a:pt x="529102" y="2485878"/>
                  <a:pt x="435342" y="2475470"/>
                </a:cubicBezTo>
                <a:cubicBezTo>
                  <a:pt x="367062" y="2460625"/>
                  <a:pt x="200859" y="2490967"/>
                  <a:pt x="133840" y="2475470"/>
                </a:cubicBezTo>
                <a:cubicBezTo>
                  <a:pt x="57742" y="2522618"/>
                  <a:pt x="-13322" y="2298878"/>
                  <a:pt x="0" y="2193711"/>
                </a:cubicBezTo>
                <a:cubicBezTo>
                  <a:pt x="-14267" y="1927679"/>
                  <a:pt x="-2089" y="1843774"/>
                  <a:pt x="0" y="1537274"/>
                </a:cubicBezTo>
                <a:cubicBezTo>
                  <a:pt x="8938" y="1233005"/>
                  <a:pt x="10084" y="1062820"/>
                  <a:pt x="0" y="880837"/>
                </a:cubicBezTo>
                <a:cubicBezTo>
                  <a:pt x="-37781" y="716345"/>
                  <a:pt x="-20769" y="485702"/>
                  <a:pt x="0" y="281758"/>
                </a:cubicBezTo>
                <a:close/>
              </a:path>
              <a:path w="5028241" h="2475470" fill="none" stroke="0" extrusionOk="0">
                <a:moveTo>
                  <a:pt x="0" y="281758"/>
                </a:moveTo>
                <a:cubicBezTo>
                  <a:pt x="1291" y="98843"/>
                  <a:pt x="70751" y="-26907"/>
                  <a:pt x="133840" y="0"/>
                </a:cubicBezTo>
                <a:cubicBezTo>
                  <a:pt x="236829" y="29386"/>
                  <a:pt x="285698" y="20197"/>
                  <a:pt x="403605" y="0"/>
                </a:cubicBezTo>
                <a:cubicBezTo>
                  <a:pt x="532285" y="-22839"/>
                  <a:pt x="550970" y="-1893"/>
                  <a:pt x="625764" y="0"/>
                </a:cubicBezTo>
                <a:cubicBezTo>
                  <a:pt x="717594" y="8385"/>
                  <a:pt x="874640" y="60932"/>
                  <a:pt x="990741" y="0"/>
                </a:cubicBezTo>
                <a:cubicBezTo>
                  <a:pt x="1079805" y="-24612"/>
                  <a:pt x="1213487" y="18468"/>
                  <a:pt x="1403323" y="0"/>
                </a:cubicBezTo>
                <a:cubicBezTo>
                  <a:pt x="1609145" y="-24634"/>
                  <a:pt x="1650920" y="-42464"/>
                  <a:pt x="1720694" y="0"/>
                </a:cubicBezTo>
                <a:cubicBezTo>
                  <a:pt x="1806062" y="31126"/>
                  <a:pt x="1863342" y="10469"/>
                  <a:pt x="1990458" y="0"/>
                </a:cubicBezTo>
                <a:cubicBezTo>
                  <a:pt x="2119684" y="4386"/>
                  <a:pt x="2141996" y="24800"/>
                  <a:pt x="2260223" y="0"/>
                </a:cubicBezTo>
                <a:cubicBezTo>
                  <a:pt x="2381212" y="-20043"/>
                  <a:pt x="2413863" y="1789"/>
                  <a:pt x="2482383" y="0"/>
                </a:cubicBezTo>
                <a:cubicBezTo>
                  <a:pt x="2559615" y="-1697"/>
                  <a:pt x="2644098" y="596"/>
                  <a:pt x="2704542" y="0"/>
                </a:cubicBezTo>
                <a:cubicBezTo>
                  <a:pt x="2750783" y="-17171"/>
                  <a:pt x="2862628" y="-5975"/>
                  <a:pt x="2926702" y="0"/>
                </a:cubicBezTo>
                <a:cubicBezTo>
                  <a:pt x="2999473" y="22587"/>
                  <a:pt x="3065367" y="-9096"/>
                  <a:pt x="3148861" y="0"/>
                </a:cubicBezTo>
                <a:cubicBezTo>
                  <a:pt x="3219286" y="34778"/>
                  <a:pt x="3481230" y="14059"/>
                  <a:pt x="3561443" y="0"/>
                </a:cubicBezTo>
                <a:cubicBezTo>
                  <a:pt x="3664041" y="-20649"/>
                  <a:pt x="3785337" y="26162"/>
                  <a:pt x="3878814" y="0"/>
                </a:cubicBezTo>
                <a:cubicBezTo>
                  <a:pt x="4013657" y="13220"/>
                  <a:pt x="4157693" y="-35224"/>
                  <a:pt x="4291396" y="0"/>
                </a:cubicBezTo>
                <a:cubicBezTo>
                  <a:pt x="4485494" y="47815"/>
                  <a:pt x="4640685" y="14477"/>
                  <a:pt x="4894400" y="0"/>
                </a:cubicBezTo>
                <a:cubicBezTo>
                  <a:pt x="4951556" y="-16583"/>
                  <a:pt x="5021317" y="109198"/>
                  <a:pt x="5028241" y="281758"/>
                </a:cubicBezTo>
                <a:cubicBezTo>
                  <a:pt x="5034936" y="409537"/>
                  <a:pt x="5019783" y="680925"/>
                  <a:pt x="5028241" y="880837"/>
                </a:cubicBezTo>
                <a:cubicBezTo>
                  <a:pt x="5075141" y="1101507"/>
                  <a:pt x="4995493" y="1239721"/>
                  <a:pt x="5028241" y="1499035"/>
                </a:cubicBezTo>
                <a:cubicBezTo>
                  <a:pt x="5003981" y="1722114"/>
                  <a:pt x="5021833" y="1991330"/>
                  <a:pt x="5028241" y="2193711"/>
                </a:cubicBezTo>
                <a:cubicBezTo>
                  <a:pt x="5021242" y="2366900"/>
                  <a:pt x="4995850" y="2491112"/>
                  <a:pt x="4894400" y="2475470"/>
                </a:cubicBezTo>
                <a:cubicBezTo>
                  <a:pt x="4790939" y="2458756"/>
                  <a:pt x="4700400" y="2481095"/>
                  <a:pt x="4624635" y="2475470"/>
                </a:cubicBezTo>
                <a:cubicBezTo>
                  <a:pt x="4541957" y="2491673"/>
                  <a:pt x="4446879" y="2474473"/>
                  <a:pt x="4402476" y="2475470"/>
                </a:cubicBezTo>
                <a:cubicBezTo>
                  <a:pt x="4380059" y="2474702"/>
                  <a:pt x="4160486" y="2461404"/>
                  <a:pt x="4037499" y="2475470"/>
                </a:cubicBezTo>
                <a:cubicBezTo>
                  <a:pt x="3901365" y="2482847"/>
                  <a:pt x="3869527" y="2486656"/>
                  <a:pt x="3767734" y="2475470"/>
                </a:cubicBezTo>
                <a:cubicBezTo>
                  <a:pt x="3662029" y="2483055"/>
                  <a:pt x="3617313" y="2457255"/>
                  <a:pt x="3497969" y="2475470"/>
                </a:cubicBezTo>
                <a:cubicBezTo>
                  <a:pt x="3369431" y="2504710"/>
                  <a:pt x="3247477" y="2437686"/>
                  <a:pt x="3132993" y="2475470"/>
                </a:cubicBezTo>
                <a:cubicBezTo>
                  <a:pt x="3025225" y="2487961"/>
                  <a:pt x="2945631" y="2482827"/>
                  <a:pt x="2720411" y="2475470"/>
                </a:cubicBezTo>
                <a:cubicBezTo>
                  <a:pt x="2543369" y="2464694"/>
                  <a:pt x="2464158" y="2476641"/>
                  <a:pt x="2307829" y="2475470"/>
                </a:cubicBezTo>
                <a:cubicBezTo>
                  <a:pt x="2142716" y="2471110"/>
                  <a:pt x="2075933" y="2449446"/>
                  <a:pt x="1990458" y="2475470"/>
                </a:cubicBezTo>
                <a:cubicBezTo>
                  <a:pt x="1902597" y="2485412"/>
                  <a:pt x="1822521" y="2459673"/>
                  <a:pt x="1768299" y="2475470"/>
                </a:cubicBezTo>
                <a:cubicBezTo>
                  <a:pt x="1692955" y="2487559"/>
                  <a:pt x="1640812" y="2472818"/>
                  <a:pt x="1546139" y="2475470"/>
                </a:cubicBezTo>
                <a:cubicBezTo>
                  <a:pt x="1436754" y="2454553"/>
                  <a:pt x="1389020" y="2469646"/>
                  <a:pt x="1228769" y="2475470"/>
                </a:cubicBezTo>
                <a:cubicBezTo>
                  <a:pt x="1081407" y="2478983"/>
                  <a:pt x="1075117" y="2455479"/>
                  <a:pt x="1006609" y="2475470"/>
                </a:cubicBezTo>
                <a:cubicBezTo>
                  <a:pt x="916264" y="2480839"/>
                  <a:pt x="808998" y="2459078"/>
                  <a:pt x="736844" y="2475470"/>
                </a:cubicBezTo>
                <a:cubicBezTo>
                  <a:pt x="681224" y="2483770"/>
                  <a:pt x="508588" y="2495382"/>
                  <a:pt x="419474" y="2475470"/>
                </a:cubicBezTo>
                <a:cubicBezTo>
                  <a:pt x="324001" y="2484370"/>
                  <a:pt x="240033" y="2444178"/>
                  <a:pt x="133840" y="2475470"/>
                </a:cubicBezTo>
                <a:cubicBezTo>
                  <a:pt x="77718" y="2495588"/>
                  <a:pt x="-4593" y="2387744"/>
                  <a:pt x="0" y="2193711"/>
                </a:cubicBezTo>
                <a:cubicBezTo>
                  <a:pt x="24340" y="1982150"/>
                  <a:pt x="-12790" y="1861318"/>
                  <a:pt x="0" y="1556393"/>
                </a:cubicBezTo>
                <a:cubicBezTo>
                  <a:pt x="1812" y="1250344"/>
                  <a:pt x="2547" y="1236114"/>
                  <a:pt x="0" y="976434"/>
                </a:cubicBezTo>
                <a:cubicBezTo>
                  <a:pt x="-28808" y="714337"/>
                  <a:pt x="4702" y="482498"/>
                  <a:pt x="0" y="281758"/>
                </a:cubicBezTo>
                <a:close/>
              </a:path>
              <a:path w="5028241" h="2475470" fill="none" stroke="0" extrusionOk="0">
                <a:moveTo>
                  <a:pt x="0" y="281758"/>
                </a:moveTo>
                <a:cubicBezTo>
                  <a:pt x="-5349" y="101255"/>
                  <a:pt x="49833" y="-20791"/>
                  <a:pt x="133840" y="0"/>
                </a:cubicBezTo>
                <a:cubicBezTo>
                  <a:pt x="234538" y="10645"/>
                  <a:pt x="277856" y="28104"/>
                  <a:pt x="403605" y="0"/>
                </a:cubicBezTo>
                <a:cubicBezTo>
                  <a:pt x="533476" y="-16749"/>
                  <a:pt x="556056" y="-7954"/>
                  <a:pt x="625764" y="0"/>
                </a:cubicBezTo>
                <a:cubicBezTo>
                  <a:pt x="688681" y="3601"/>
                  <a:pt x="870670" y="23672"/>
                  <a:pt x="990741" y="0"/>
                </a:cubicBezTo>
                <a:cubicBezTo>
                  <a:pt x="1075249" y="-38004"/>
                  <a:pt x="1193683" y="42079"/>
                  <a:pt x="1403323" y="0"/>
                </a:cubicBezTo>
                <a:cubicBezTo>
                  <a:pt x="1608347" y="-25141"/>
                  <a:pt x="1640418" y="-33538"/>
                  <a:pt x="1720694" y="0"/>
                </a:cubicBezTo>
                <a:cubicBezTo>
                  <a:pt x="1805161" y="38078"/>
                  <a:pt x="1868509" y="-3974"/>
                  <a:pt x="1990458" y="0"/>
                </a:cubicBezTo>
                <a:cubicBezTo>
                  <a:pt x="2123357" y="2669"/>
                  <a:pt x="2136912" y="19336"/>
                  <a:pt x="2260223" y="0"/>
                </a:cubicBezTo>
                <a:cubicBezTo>
                  <a:pt x="2395831" y="-16699"/>
                  <a:pt x="2418371" y="8761"/>
                  <a:pt x="2482383" y="0"/>
                </a:cubicBezTo>
                <a:cubicBezTo>
                  <a:pt x="2568360" y="-13307"/>
                  <a:pt x="2642987" y="11590"/>
                  <a:pt x="2704542" y="0"/>
                </a:cubicBezTo>
                <a:cubicBezTo>
                  <a:pt x="2763589" y="-8275"/>
                  <a:pt x="2863360" y="-7077"/>
                  <a:pt x="2926702" y="0"/>
                </a:cubicBezTo>
                <a:cubicBezTo>
                  <a:pt x="3009645" y="27996"/>
                  <a:pt x="3085730" y="-26205"/>
                  <a:pt x="3148861" y="0"/>
                </a:cubicBezTo>
                <a:cubicBezTo>
                  <a:pt x="3214129" y="28624"/>
                  <a:pt x="3477457" y="12163"/>
                  <a:pt x="3561443" y="0"/>
                </a:cubicBezTo>
                <a:cubicBezTo>
                  <a:pt x="3647321" y="-3037"/>
                  <a:pt x="3775626" y="29981"/>
                  <a:pt x="3878814" y="0"/>
                </a:cubicBezTo>
                <a:cubicBezTo>
                  <a:pt x="3974200" y="-17296"/>
                  <a:pt x="4168021" y="-54649"/>
                  <a:pt x="4291396" y="0"/>
                </a:cubicBezTo>
                <a:cubicBezTo>
                  <a:pt x="4484221" y="62035"/>
                  <a:pt x="4636543" y="-13523"/>
                  <a:pt x="4894400" y="0"/>
                </a:cubicBezTo>
                <a:cubicBezTo>
                  <a:pt x="4953639" y="-19951"/>
                  <a:pt x="5049082" y="110760"/>
                  <a:pt x="5028241" y="281758"/>
                </a:cubicBezTo>
                <a:cubicBezTo>
                  <a:pt x="5011995" y="381537"/>
                  <a:pt x="5041688" y="658420"/>
                  <a:pt x="5028241" y="880837"/>
                </a:cubicBezTo>
                <a:cubicBezTo>
                  <a:pt x="5063746" y="1100827"/>
                  <a:pt x="4998155" y="1237108"/>
                  <a:pt x="5028241" y="1499035"/>
                </a:cubicBezTo>
                <a:cubicBezTo>
                  <a:pt x="5059066" y="1743228"/>
                  <a:pt x="5038240" y="1995459"/>
                  <a:pt x="5028241" y="2193711"/>
                </a:cubicBezTo>
                <a:cubicBezTo>
                  <a:pt x="5039674" y="2361239"/>
                  <a:pt x="4986069" y="2484708"/>
                  <a:pt x="4894400" y="2475470"/>
                </a:cubicBezTo>
                <a:cubicBezTo>
                  <a:pt x="4819309" y="2454900"/>
                  <a:pt x="4692731" y="2473246"/>
                  <a:pt x="4624635" y="2475470"/>
                </a:cubicBezTo>
                <a:cubicBezTo>
                  <a:pt x="4534080" y="2498403"/>
                  <a:pt x="4455549" y="2467242"/>
                  <a:pt x="4402476" y="2475470"/>
                </a:cubicBezTo>
                <a:cubicBezTo>
                  <a:pt x="4371781" y="2478187"/>
                  <a:pt x="4161393" y="2447174"/>
                  <a:pt x="4037499" y="2475470"/>
                </a:cubicBezTo>
                <a:cubicBezTo>
                  <a:pt x="3890786" y="2490430"/>
                  <a:pt x="3872161" y="2487605"/>
                  <a:pt x="3767734" y="2475470"/>
                </a:cubicBezTo>
                <a:cubicBezTo>
                  <a:pt x="3659298" y="2466732"/>
                  <a:pt x="3623801" y="2459397"/>
                  <a:pt x="3497969" y="2475470"/>
                </a:cubicBezTo>
                <a:cubicBezTo>
                  <a:pt x="3364934" y="2503308"/>
                  <a:pt x="3245440" y="2465164"/>
                  <a:pt x="3132993" y="2475470"/>
                </a:cubicBezTo>
                <a:cubicBezTo>
                  <a:pt x="3029117" y="2461553"/>
                  <a:pt x="2901357" y="2460477"/>
                  <a:pt x="2720411" y="2475470"/>
                </a:cubicBezTo>
                <a:cubicBezTo>
                  <a:pt x="2541460" y="2467626"/>
                  <a:pt x="2480525" y="2480546"/>
                  <a:pt x="2307829" y="2475470"/>
                </a:cubicBezTo>
                <a:cubicBezTo>
                  <a:pt x="2126603" y="2484130"/>
                  <a:pt x="2073833" y="2454715"/>
                  <a:pt x="1990458" y="2475470"/>
                </a:cubicBezTo>
                <a:cubicBezTo>
                  <a:pt x="1888588" y="2490493"/>
                  <a:pt x="1840341" y="2448331"/>
                  <a:pt x="1768299" y="2475470"/>
                </a:cubicBezTo>
                <a:cubicBezTo>
                  <a:pt x="1694670" y="2482444"/>
                  <a:pt x="1638676" y="2483080"/>
                  <a:pt x="1546139" y="2475470"/>
                </a:cubicBezTo>
                <a:cubicBezTo>
                  <a:pt x="1457376" y="2454172"/>
                  <a:pt x="1400220" y="2468846"/>
                  <a:pt x="1228769" y="2475470"/>
                </a:cubicBezTo>
                <a:cubicBezTo>
                  <a:pt x="1080451" y="2475493"/>
                  <a:pt x="1070160" y="2455732"/>
                  <a:pt x="1006609" y="2475470"/>
                </a:cubicBezTo>
                <a:cubicBezTo>
                  <a:pt x="927494" y="2475408"/>
                  <a:pt x="805488" y="2452864"/>
                  <a:pt x="736844" y="2475470"/>
                </a:cubicBezTo>
                <a:cubicBezTo>
                  <a:pt x="688519" y="2501913"/>
                  <a:pt x="508096" y="2485633"/>
                  <a:pt x="419474" y="2475470"/>
                </a:cubicBezTo>
                <a:cubicBezTo>
                  <a:pt x="334980" y="2455893"/>
                  <a:pt x="208691" y="2439765"/>
                  <a:pt x="133840" y="2475470"/>
                </a:cubicBezTo>
                <a:cubicBezTo>
                  <a:pt x="90524" y="2536057"/>
                  <a:pt x="-9169" y="2398609"/>
                  <a:pt x="0" y="2193711"/>
                </a:cubicBezTo>
                <a:cubicBezTo>
                  <a:pt x="21439" y="1984951"/>
                  <a:pt x="-8855" y="1876132"/>
                  <a:pt x="0" y="1556393"/>
                </a:cubicBezTo>
                <a:cubicBezTo>
                  <a:pt x="2097" y="1249997"/>
                  <a:pt x="2655" y="1238239"/>
                  <a:pt x="0" y="976434"/>
                </a:cubicBezTo>
                <a:cubicBezTo>
                  <a:pt x="19391" y="687346"/>
                  <a:pt x="-44514" y="465889"/>
                  <a:pt x="0" y="281758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4236762247">
                  <a:custGeom>
                    <a:avLst/>
                    <a:gdLst>
                      <a:gd name="connsiteX0" fmla="*/ 0 w 5028241"/>
                      <a:gd name="connsiteY0" fmla="*/ 281758 h 2475470"/>
                      <a:gd name="connsiteX1" fmla="*/ 133840 w 5028241"/>
                      <a:gd name="connsiteY1" fmla="*/ 0 h 2475470"/>
                      <a:gd name="connsiteX2" fmla="*/ 403605 w 5028241"/>
                      <a:gd name="connsiteY2" fmla="*/ 0 h 2475470"/>
                      <a:gd name="connsiteX3" fmla="*/ 625764 w 5028241"/>
                      <a:gd name="connsiteY3" fmla="*/ 0 h 2475470"/>
                      <a:gd name="connsiteX4" fmla="*/ 990741 w 5028241"/>
                      <a:gd name="connsiteY4" fmla="*/ 0 h 2475470"/>
                      <a:gd name="connsiteX5" fmla="*/ 1403323 w 5028241"/>
                      <a:gd name="connsiteY5" fmla="*/ 0 h 2475470"/>
                      <a:gd name="connsiteX6" fmla="*/ 1720694 w 5028241"/>
                      <a:gd name="connsiteY6" fmla="*/ 0 h 2475470"/>
                      <a:gd name="connsiteX7" fmla="*/ 1990458 w 5028241"/>
                      <a:gd name="connsiteY7" fmla="*/ 0 h 2475470"/>
                      <a:gd name="connsiteX8" fmla="*/ 2260223 w 5028241"/>
                      <a:gd name="connsiteY8" fmla="*/ 0 h 2475470"/>
                      <a:gd name="connsiteX9" fmla="*/ 2482383 w 5028241"/>
                      <a:gd name="connsiteY9" fmla="*/ 0 h 2475470"/>
                      <a:gd name="connsiteX10" fmla="*/ 2704542 w 5028241"/>
                      <a:gd name="connsiteY10" fmla="*/ 0 h 2475470"/>
                      <a:gd name="connsiteX11" fmla="*/ 2926702 w 5028241"/>
                      <a:gd name="connsiteY11" fmla="*/ 0 h 2475470"/>
                      <a:gd name="connsiteX12" fmla="*/ 3148861 w 5028241"/>
                      <a:gd name="connsiteY12" fmla="*/ 0 h 2475470"/>
                      <a:gd name="connsiteX13" fmla="*/ 3561443 w 5028241"/>
                      <a:gd name="connsiteY13" fmla="*/ 0 h 2475470"/>
                      <a:gd name="connsiteX14" fmla="*/ 3878814 w 5028241"/>
                      <a:gd name="connsiteY14" fmla="*/ 0 h 2475470"/>
                      <a:gd name="connsiteX15" fmla="*/ 4291396 w 5028241"/>
                      <a:gd name="connsiteY15" fmla="*/ 0 h 2475470"/>
                      <a:gd name="connsiteX16" fmla="*/ 4894400 w 5028241"/>
                      <a:gd name="connsiteY16" fmla="*/ 0 h 2475470"/>
                      <a:gd name="connsiteX17" fmla="*/ 5028241 w 5028241"/>
                      <a:gd name="connsiteY17" fmla="*/ 281758 h 2475470"/>
                      <a:gd name="connsiteX18" fmla="*/ 5028241 w 5028241"/>
                      <a:gd name="connsiteY18" fmla="*/ 880837 h 2475470"/>
                      <a:gd name="connsiteX19" fmla="*/ 5028241 w 5028241"/>
                      <a:gd name="connsiteY19" fmla="*/ 1499035 h 2475470"/>
                      <a:gd name="connsiteX20" fmla="*/ 5028241 w 5028241"/>
                      <a:gd name="connsiteY20" fmla="*/ 2193711 h 2475470"/>
                      <a:gd name="connsiteX21" fmla="*/ 4894400 w 5028241"/>
                      <a:gd name="connsiteY21" fmla="*/ 2475470 h 2475470"/>
                      <a:gd name="connsiteX22" fmla="*/ 4624635 w 5028241"/>
                      <a:gd name="connsiteY22" fmla="*/ 2475470 h 2475470"/>
                      <a:gd name="connsiteX23" fmla="*/ 4402476 w 5028241"/>
                      <a:gd name="connsiteY23" fmla="*/ 2475470 h 2475470"/>
                      <a:gd name="connsiteX24" fmla="*/ 4037499 w 5028241"/>
                      <a:gd name="connsiteY24" fmla="*/ 2475470 h 2475470"/>
                      <a:gd name="connsiteX25" fmla="*/ 3767734 w 5028241"/>
                      <a:gd name="connsiteY25" fmla="*/ 2475470 h 2475470"/>
                      <a:gd name="connsiteX26" fmla="*/ 3497969 w 5028241"/>
                      <a:gd name="connsiteY26" fmla="*/ 2475470 h 2475470"/>
                      <a:gd name="connsiteX27" fmla="*/ 3132993 w 5028241"/>
                      <a:gd name="connsiteY27" fmla="*/ 2475470 h 2475470"/>
                      <a:gd name="connsiteX28" fmla="*/ 2720411 w 5028241"/>
                      <a:gd name="connsiteY28" fmla="*/ 2475470 h 2475470"/>
                      <a:gd name="connsiteX29" fmla="*/ 2307829 w 5028241"/>
                      <a:gd name="connsiteY29" fmla="*/ 2475470 h 2475470"/>
                      <a:gd name="connsiteX30" fmla="*/ 1990458 w 5028241"/>
                      <a:gd name="connsiteY30" fmla="*/ 2475470 h 2475470"/>
                      <a:gd name="connsiteX31" fmla="*/ 1768299 w 5028241"/>
                      <a:gd name="connsiteY31" fmla="*/ 2475470 h 2475470"/>
                      <a:gd name="connsiteX32" fmla="*/ 1546139 w 5028241"/>
                      <a:gd name="connsiteY32" fmla="*/ 2475470 h 2475470"/>
                      <a:gd name="connsiteX33" fmla="*/ 1228769 w 5028241"/>
                      <a:gd name="connsiteY33" fmla="*/ 2475470 h 2475470"/>
                      <a:gd name="connsiteX34" fmla="*/ 1006609 w 5028241"/>
                      <a:gd name="connsiteY34" fmla="*/ 2475470 h 2475470"/>
                      <a:gd name="connsiteX35" fmla="*/ 736844 w 5028241"/>
                      <a:gd name="connsiteY35" fmla="*/ 2475470 h 2475470"/>
                      <a:gd name="connsiteX36" fmla="*/ 419474 w 5028241"/>
                      <a:gd name="connsiteY36" fmla="*/ 2475470 h 2475470"/>
                      <a:gd name="connsiteX37" fmla="*/ 133840 w 5028241"/>
                      <a:gd name="connsiteY37" fmla="*/ 2475470 h 2475470"/>
                      <a:gd name="connsiteX38" fmla="*/ 0 w 5028241"/>
                      <a:gd name="connsiteY38" fmla="*/ 2193711 h 2475470"/>
                      <a:gd name="connsiteX39" fmla="*/ 0 w 5028241"/>
                      <a:gd name="connsiteY39" fmla="*/ 1556393 h 2475470"/>
                      <a:gd name="connsiteX40" fmla="*/ 0 w 5028241"/>
                      <a:gd name="connsiteY40" fmla="*/ 976434 h 2475470"/>
                      <a:gd name="connsiteX41" fmla="*/ 0 w 5028241"/>
                      <a:gd name="connsiteY41" fmla="*/ 281758 h 2475470"/>
                      <a:gd name="connsiteX0" fmla="*/ 0 w 5028241"/>
                      <a:gd name="connsiteY0" fmla="*/ 281758 h 2475470"/>
                      <a:gd name="connsiteX1" fmla="*/ 133840 w 5028241"/>
                      <a:gd name="connsiteY1" fmla="*/ 0 h 2475470"/>
                      <a:gd name="connsiteX2" fmla="*/ 498816 w 5028241"/>
                      <a:gd name="connsiteY2" fmla="*/ 0 h 2475470"/>
                      <a:gd name="connsiteX3" fmla="*/ 768581 w 5028241"/>
                      <a:gd name="connsiteY3" fmla="*/ 0 h 2475470"/>
                      <a:gd name="connsiteX4" fmla="*/ 943135 w 5028241"/>
                      <a:gd name="connsiteY4" fmla="*/ 0 h 2475470"/>
                      <a:gd name="connsiteX5" fmla="*/ 1212900 w 5028241"/>
                      <a:gd name="connsiteY5" fmla="*/ 0 h 2475470"/>
                      <a:gd name="connsiteX6" fmla="*/ 1387454 w 5028241"/>
                      <a:gd name="connsiteY6" fmla="*/ 0 h 2475470"/>
                      <a:gd name="connsiteX7" fmla="*/ 1800036 w 5028241"/>
                      <a:gd name="connsiteY7" fmla="*/ 0 h 2475470"/>
                      <a:gd name="connsiteX8" fmla="*/ 2022196 w 5028241"/>
                      <a:gd name="connsiteY8" fmla="*/ 0 h 2475470"/>
                      <a:gd name="connsiteX9" fmla="*/ 2387172 w 5028241"/>
                      <a:gd name="connsiteY9" fmla="*/ 0 h 2475470"/>
                      <a:gd name="connsiteX10" fmla="*/ 2609331 w 5028241"/>
                      <a:gd name="connsiteY10" fmla="*/ 0 h 2475470"/>
                      <a:gd name="connsiteX11" fmla="*/ 3021913 w 5028241"/>
                      <a:gd name="connsiteY11" fmla="*/ 0 h 2475470"/>
                      <a:gd name="connsiteX12" fmla="*/ 3244073 w 5028241"/>
                      <a:gd name="connsiteY12" fmla="*/ 0 h 2475470"/>
                      <a:gd name="connsiteX13" fmla="*/ 3561443 w 5028241"/>
                      <a:gd name="connsiteY13" fmla="*/ 0 h 2475470"/>
                      <a:gd name="connsiteX14" fmla="*/ 3974025 w 5028241"/>
                      <a:gd name="connsiteY14" fmla="*/ 0 h 2475470"/>
                      <a:gd name="connsiteX15" fmla="*/ 4243790 w 5028241"/>
                      <a:gd name="connsiteY15" fmla="*/ 0 h 2475470"/>
                      <a:gd name="connsiteX16" fmla="*/ 4513555 w 5028241"/>
                      <a:gd name="connsiteY16" fmla="*/ 0 h 2475470"/>
                      <a:gd name="connsiteX17" fmla="*/ 4894400 w 5028241"/>
                      <a:gd name="connsiteY17" fmla="*/ 0 h 2475470"/>
                      <a:gd name="connsiteX18" fmla="*/ 5028241 w 5028241"/>
                      <a:gd name="connsiteY18" fmla="*/ 281758 h 2475470"/>
                      <a:gd name="connsiteX19" fmla="*/ 5028241 w 5028241"/>
                      <a:gd name="connsiteY19" fmla="*/ 899956 h 2475470"/>
                      <a:gd name="connsiteX20" fmla="*/ 5028241 w 5028241"/>
                      <a:gd name="connsiteY20" fmla="*/ 1479915 h 2475470"/>
                      <a:gd name="connsiteX21" fmla="*/ 5028241 w 5028241"/>
                      <a:gd name="connsiteY21" fmla="*/ 2193711 h 2475470"/>
                      <a:gd name="connsiteX22" fmla="*/ 4894400 w 5028241"/>
                      <a:gd name="connsiteY22" fmla="*/ 2475470 h 2475470"/>
                      <a:gd name="connsiteX23" fmla="*/ 4577029 w 5028241"/>
                      <a:gd name="connsiteY23" fmla="*/ 2475470 h 2475470"/>
                      <a:gd name="connsiteX24" fmla="*/ 4354870 w 5028241"/>
                      <a:gd name="connsiteY24" fmla="*/ 2475470 h 2475470"/>
                      <a:gd name="connsiteX25" fmla="*/ 4085105 w 5028241"/>
                      <a:gd name="connsiteY25" fmla="*/ 2475470 h 2475470"/>
                      <a:gd name="connsiteX26" fmla="*/ 3720128 w 5028241"/>
                      <a:gd name="connsiteY26" fmla="*/ 2475470 h 2475470"/>
                      <a:gd name="connsiteX27" fmla="*/ 3497969 w 5028241"/>
                      <a:gd name="connsiteY27" fmla="*/ 2475470 h 2475470"/>
                      <a:gd name="connsiteX28" fmla="*/ 3323415 w 5028241"/>
                      <a:gd name="connsiteY28" fmla="*/ 2475470 h 2475470"/>
                      <a:gd name="connsiteX29" fmla="*/ 3006044 w 5028241"/>
                      <a:gd name="connsiteY29" fmla="*/ 2475470 h 2475470"/>
                      <a:gd name="connsiteX30" fmla="*/ 2831491 w 5028241"/>
                      <a:gd name="connsiteY30" fmla="*/ 2475470 h 2475470"/>
                      <a:gd name="connsiteX31" fmla="*/ 2561725 w 5028241"/>
                      <a:gd name="connsiteY31" fmla="*/ 2475470 h 2475470"/>
                      <a:gd name="connsiteX32" fmla="*/ 2339566 w 5028241"/>
                      <a:gd name="connsiteY32" fmla="*/ 2475470 h 2475470"/>
                      <a:gd name="connsiteX33" fmla="*/ 2022196 w 5028241"/>
                      <a:gd name="connsiteY33" fmla="*/ 2475470 h 2475470"/>
                      <a:gd name="connsiteX34" fmla="*/ 1800036 w 5028241"/>
                      <a:gd name="connsiteY34" fmla="*/ 2475470 h 2475470"/>
                      <a:gd name="connsiteX35" fmla="*/ 1625482 w 5028241"/>
                      <a:gd name="connsiteY35" fmla="*/ 2475470 h 2475470"/>
                      <a:gd name="connsiteX36" fmla="*/ 1212900 w 5028241"/>
                      <a:gd name="connsiteY36" fmla="*/ 2475470 h 2475470"/>
                      <a:gd name="connsiteX37" fmla="*/ 800318 w 5028241"/>
                      <a:gd name="connsiteY37" fmla="*/ 2475470 h 2475470"/>
                      <a:gd name="connsiteX38" fmla="*/ 435342 w 5028241"/>
                      <a:gd name="connsiteY38" fmla="*/ 2475470 h 2475470"/>
                      <a:gd name="connsiteX39" fmla="*/ 133840 w 5028241"/>
                      <a:gd name="connsiteY39" fmla="*/ 2475470 h 2475470"/>
                      <a:gd name="connsiteX40" fmla="*/ 0 w 5028241"/>
                      <a:gd name="connsiteY40" fmla="*/ 2193711 h 2475470"/>
                      <a:gd name="connsiteX41" fmla="*/ 0 w 5028241"/>
                      <a:gd name="connsiteY41" fmla="*/ 1537274 h 2475470"/>
                      <a:gd name="connsiteX42" fmla="*/ 0 w 5028241"/>
                      <a:gd name="connsiteY42" fmla="*/ 880837 h 2475470"/>
                      <a:gd name="connsiteX43" fmla="*/ 0 w 5028241"/>
                      <a:gd name="connsiteY43" fmla="*/ 281758 h 247547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</a:cxnLst>
                    <a:rect l="l" t="t" r="r" b="b"/>
                    <a:pathLst>
                      <a:path w="5028241" h="2475470" fill="none" extrusionOk="0">
                        <a:moveTo>
                          <a:pt x="0" y="281758"/>
                        </a:moveTo>
                        <a:cubicBezTo>
                          <a:pt x="-12188" y="91360"/>
                          <a:pt x="43823" y="-20534"/>
                          <a:pt x="133840" y="0"/>
                        </a:cubicBezTo>
                        <a:cubicBezTo>
                          <a:pt x="229590" y="7138"/>
                          <a:pt x="274199" y="28071"/>
                          <a:pt x="403605" y="0"/>
                        </a:cubicBezTo>
                        <a:cubicBezTo>
                          <a:pt x="531743" y="-18627"/>
                          <a:pt x="551200" y="-7493"/>
                          <a:pt x="625764" y="0"/>
                        </a:cubicBezTo>
                        <a:cubicBezTo>
                          <a:pt x="687431" y="8132"/>
                          <a:pt x="879389" y="14332"/>
                          <a:pt x="990741" y="0"/>
                        </a:cubicBezTo>
                        <a:cubicBezTo>
                          <a:pt x="1073916" y="-46882"/>
                          <a:pt x="1193851" y="35977"/>
                          <a:pt x="1403323" y="0"/>
                        </a:cubicBezTo>
                        <a:cubicBezTo>
                          <a:pt x="1606047" y="-24531"/>
                          <a:pt x="1638418" y="-33138"/>
                          <a:pt x="1720694" y="0"/>
                        </a:cubicBezTo>
                        <a:cubicBezTo>
                          <a:pt x="1803234" y="35894"/>
                          <a:pt x="1866875" y="-14221"/>
                          <a:pt x="1990458" y="0"/>
                        </a:cubicBezTo>
                        <a:cubicBezTo>
                          <a:pt x="2120770" y="3479"/>
                          <a:pt x="2136480" y="18742"/>
                          <a:pt x="2260223" y="0"/>
                        </a:cubicBezTo>
                        <a:cubicBezTo>
                          <a:pt x="2391876" y="-21803"/>
                          <a:pt x="2411014" y="10184"/>
                          <a:pt x="2482383" y="0"/>
                        </a:cubicBezTo>
                        <a:cubicBezTo>
                          <a:pt x="2557544" y="-11367"/>
                          <a:pt x="2647830" y="15384"/>
                          <a:pt x="2704542" y="0"/>
                        </a:cubicBezTo>
                        <a:cubicBezTo>
                          <a:pt x="2767912" y="-18603"/>
                          <a:pt x="2857456" y="-14389"/>
                          <a:pt x="2926702" y="0"/>
                        </a:cubicBezTo>
                        <a:cubicBezTo>
                          <a:pt x="3004761" y="28869"/>
                          <a:pt x="3087862" y="-23442"/>
                          <a:pt x="3148861" y="0"/>
                        </a:cubicBezTo>
                        <a:cubicBezTo>
                          <a:pt x="3218133" y="24585"/>
                          <a:pt x="3453945" y="24693"/>
                          <a:pt x="3561443" y="0"/>
                        </a:cubicBezTo>
                        <a:cubicBezTo>
                          <a:pt x="3672059" y="-10476"/>
                          <a:pt x="3772549" y="31157"/>
                          <a:pt x="3878814" y="0"/>
                        </a:cubicBezTo>
                        <a:cubicBezTo>
                          <a:pt x="3960636" y="-20449"/>
                          <a:pt x="4134124" y="-53340"/>
                          <a:pt x="4291396" y="0"/>
                        </a:cubicBezTo>
                        <a:cubicBezTo>
                          <a:pt x="4463201" y="33026"/>
                          <a:pt x="4638457" y="-26970"/>
                          <a:pt x="4894400" y="0"/>
                        </a:cubicBezTo>
                        <a:cubicBezTo>
                          <a:pt x="4956714" y="-17042"/>
                          <a:pt x="5048879" y="117401"/>
                          <a:pt x="5028241" y="281758"/>
                        </a:cubicBezTo>
                        <a:cubicBezTo>
                          <a:pt x="4994311" y="403341"/>
                          <a:pt x="5071484" y="651259"/>
                          <a:pt x="5028241" y="880837"/>
                        </a:cubicBezTo>
                        <a:cubicBezTo>
                          <a:pt x="5052809" y="1091815"/>
                          <a:pt x="5026222" y="1264369"/>
                          <a:pt x="5028241" y="1499035"/>
                        </a:cubicBezTo>
                        <a:cubicBezTo>
                          <a:pt x="5066854" y="1743833"/>
                          <a:pt x="5022551" y="1964668"/>
                          <a:pt x="5028241" y="2193711"/>
                        </a:cubicBezTo>
                        <a:cubicBezTo>
                          <a:pt x="5041573" y="2356378"/>
                          <a:pt x="4982747" y="2485243"/>
                          <a:pt x="4894400" y="2475470"/>
                        </a:cubicBezTo>
                        <a:cubicBezTo>
                          <a:pt x="4825330" y="2452817"/>
                          <a:pt x="4688412" y="2466254"/>
                          <a:pt x="4624635" y="2475470"/>
                        </a:cubicBezTo>
                        <a:cubicBezTo>
                          <a:pt x="4545339" y="2491618"/>
                          <a:pt x="4458772" y="2464333"/>
                          <a:pt x="4402476" y="2475470"/>
                        </a:cubicBezTo>
                        <a:cubicBezTo>
                          <a:pt x="4365553" y="2477808"/>
                          <a:pt x="4179275" y="2455567"/>
                          <a:pt x="4037499" y="2475470"/>
                        </a:cubicBezTo>
                        <a:cubicBezTo>
                          <a:pt x="3889087" y="2493368"/>
                          <a:pt x="3872686" y="2488007"/>
                          <a:pt x="3767734" y="2475470"/>
                        </a:cubicBezTo>
                        <a:cubicBezTo>
                          <a:pt x="3659082" y="2464578"/>
                          <a:pt x="3629463" y="2462701"/>
                          <a:pt x="3497969" y="2475470"/>
                        </a:cubicBezTo>
                        <a:cubicBezTo>
                          <a:pt x="3374967" y="2490389"/>
                          <a:pt x="3234422" y="2472901"/>
                          <a:pt x="3132993" y="2475470"/>
                        </a:cubicBezTo>
                        <a:cubicBezTo>
                          <a:pt x="3021974" y="2478820"/>
                          <a:pt x="2897120" y="2460463"/>
                          <a:pt x="2720411" y="2475470"/>
                        </a:cubicBezTo>
                        <a:cubicBezTo>
                          <a:pt x="2535083" y="2461298"/>
                          <a:pt x="2487042" y="2483745"/>
                          <a:pt x="2307829" y="2475470"/>
                        </a:cubicBezTo>
                        <a:cubicBezTo>
                          <a:pt x="2122364" y="2477664"/>
                          <a:pt x="2068809" y="2459831"/>
                          <a:pt x="1990458" y="2475470"/>
                        </a:cubicBezTo>
                        <a:cubicBezTo>
                          <a:pt x="1890176" y="2493219"/>
                          <a:pt x="1844674" y="2448991"/>
                          <a:pt x="1768299" y="2475470"/>
                        </a:cubicBezTo>
                        <a:cubicBezTo>
                          <a:pt x="1697748" y="2497703"/>
                          <a:pt x="1633001" y="2482745"/>
                          <a:pt x="1546139" y="2475470"/>
                        </a:cubicBezTo>
                        <a:cubicBezTo>
                          <a:pt x="1460041" y="2457239"/>
                          <a:pt x="1385012" y="2470430"/>
                          <a:pt x="1228769" y="2475470"/>
                        </a:cubicBezTo>
                        <a:cubicBezTo>
                          <a:pt x="1079176" y="2474334"/>
                          <a:pt x="1072868" y="2457747"/>
                          <a:pt x="1006609" y="2475470"/>
                        </a:cubicBezTo>
                        <a:cubicBezTo>
                          <a:pt x="938938" y="2488518"/>
                          <a:pt x="802401" y="2449126"/>
                          <a:pt x="736844" y="2475470"/>
                        </a:cubicBezTo>
                        <a:cubicBezTo>
                          <a:pt x="672074" y="2500999"/>
                          <a:pt x="510560" y="2482116"/>
                          <a:pt x="419474" y="2475470"/>
                        </a:cubicBezTo>
                        <a:cubicBezTo>
                          <a:pt x="336549" y="2451181"/>
                          <a:pt x="209002" y="2442825"/>
                          <a:pt x="133840" y="2475470"/>
                        </a:cubicBezTo>
                        <a:cubicBezTo>
                          <a:pt x="76408" y="2518629"/>
                          <a:pt x="-6596" y="2368389"/>
                          <a:pt x="0" y="2193711"/>
                        </a:cubicBezTo>
                        <a:cubicBezTo>
                          <a:pt x="13251" y="1983867"/>
                          <a:pt x="3632" y="1878862"/>
                          <a:pt x="0" y="1556393"/>
                        </a:cubicBezTo>
                        <a:cubicBezTo>
                          <a:pt x="2179" y="1248127"/>
                          <a:pt x="1323" y="1235579"/>
                          <a:pt x="0" y="976434"/>
                        </a:cubicBezTo>
                        <a:cubicBezTo>
                          <a:pt x="23319" y="689678"/>
                          <a:pt x="-20761" y="498506"/>
                          <a:pt x="0" y="281758"/>
                        </a:cubicBezTo>
                        <a:close/>
                      </a:path>
                      <a:path w="5028241" h="2475470" stroke="0" extrusionOk="0">
                        <a:moveTo>
                          <a:pt x="0" y="281758"/>
                        </a:moveTo>
                        <a:cubicBezTo>
                          <a:pt x="6438" y="137407"/>
                          <a:pt x="71901" y="-9775"/>
                          <a:pt x="133840" y="0"/>
                        </a:cubicBezTo>
                        <a:cubicBezTo>
                          <a:pt x="316183" y="-13106"/>
                          <a:pt x="375111" y="-2187"/>
                          <a:pt x="498816" y="0"/>
                        </a:cubicBezTo>
                        <a:cubicBezTo>
                          <a:pt x="633448" y="1513"/>
                          <a:pt x="713453" y="-29257"/>
                          <a:pt x="768581" y="0"/>
                        </a:cubicBezTo>
                        <a:cubicBezTo>
                          <a:pt x="837394" y="17156"/>
                          <a:pt x="913663" y="-4226"/>
                          <a:pt x="943135" y="0"/>
                        </a:cubicBezTo>
                        <a:cubicBezTo>
                          <a:pt x="959394" y="11688"/>
                          <a:pt x="1105970" y="-2986"/>
                          <a:pt x="1212900" y="0"/>
                        </a:cubicBezTo>
                        <a:cubicBezTo>
                          <a:pt x="1304673" y="-2914"/>
                          <a:pt x="1332772" y="-2762"/>
                          <a:pt x="1387454" y="0"/>
                        </a:cubicBezTo>
                        <a:cubicBezTo>
                          <a:pt x="1435491" y="-13233"/>
                          <a:pt x="1695448" y="-23088"/>
                          <a:pt x="1800036" y="0"/>
                        </a:cubicBezTo>
                        <a:cubicBezTo>
                          <a:pt x="1896247" y="27433"/>
                          <a:pt x="1930449" y="6666"/>
                          <a:pt x="2022196" y="0"/>
                        </a:cubicBezTo>
                        <a:cubicBezTo>
                          <a:pt x="2094582" y="10747"/>
                          <a:pt x="2217470" y="7263"/>
                          <a:pt x="2387172" y="0"/>
                        </a:cubicBezTo>
                        <a:cubicBezTo>
                          <a:pt x="2550811" y="-22887"/>
                          <a:pt x="2557599" y="-21295"/>
                          <a:pt x="2609331" y="0"/>
                        </a:cubicBezTo>
                        <a:cubicBezTo>
                          <a:pt x="2632336" y="15454"/>
                          <a:pt x="2900982" y="30380"/>
                          <a:pt x="3021913" y="0"/>
                        </a:cubicBezTo>
                        <a:cubicBezTo>
                          <a:pt x="3149397" y="-34834"/>
                          <a:pt x="3131938" y="12933"/>
                          <a:pt x="3244073" y="0"/>
                        </a:cubicBezTo>
                        <a:cubicBezTo>
                          <a:pt x="3342957" y="-18266"/>
                          <a:pt x="3495267" y="25467"/>
                          <a:pt x="3561443" y="0"/>
                        </a:cubicBezTo>
                        <a:cubicBezTo>
                          <a:pt x="3620199" y="-35760"/>
                          <a:pt x="3884361" y="-11666"/>
                          <a:pt x="3974025" y="0"/>
                        </a:cubicBezTo>
                        <a:cubicBezTo>
                          <a:pt x="4065012" y="2270"/>
                          <a:pt x="4177425" y="7362"/>
                          <a:pt x="4243790" y="0"/>
                        </a:cubicBezTo>
                        <a:cubicBezTo>
                          <a:pt x="4315276" y="2211"/>
                          <a:pt x="4397078" y="4622"/>
                          <a:pt x="4513555" y="0"/>
                        </a:cubicBezTo>
                        <a:cubicBezTo>
                          <a:pt x="4633763" y="8281"/>
                          <a:pt x="4777878" y="-5300"/>
                          <a:pt x="4894400" y="0"/>
                        </a:cubicBezTo>
                        <a:cubicBezTo>
                          <a:pt x="5009960" y="2188"/>
                          <a:pt x="5050725" y="117843"/>
                          <a:pt x="5028241" y="281758"/>
                        </a:cubicBezTo>
                        <a:cubicBezTo>
                          <a:pt x="4993259" y="503796"/>
                          <a:pt x="5003839" y="646776"/>
                          <a:pt x="5028241" y="899956"/>
                        </a:cubicBezTo>
                        <a:cubicBezTo>
                          <a:pt x="5026984" y="1160912"/>
                          <a:pt x="5034885" y="1199625"/>
                          <a:pt x="5028241" y="1479915"/>
                        </a:cubicBezTo>
                        <a:cubicBezTo>
                          <a:pt x="5021650" y="1729673"/>
                          <a:pt x="5024643" y="1843663"/>
                          <a:pt x="5028241" y="2193711"/>
                        </a:cubicBezTo>
                        <a:cubicBezTo>
                          <a:pt x="5034231" y="2369764"/>
                          <a:pt x="4982642" y="2504907"/>
                          <a:pt x="4894400" y="2475470"/>
                        </a:cubicBezTo>
                        <a:cubicBezTo>
                          <a:pt x="4786133" y="2498123"/>
                          <a:pt x="4686675" y="2505506"/>
                          <a:pt x="4577029" y="2475470"/>
                        </a:cubicBezTo>
                        <a:cubicBezTo>
                          <a:pt x="4456192" y="2450829"/>
                          <a:pt x="4423508" y="2475777"/>
                          <a:pt x="4354870" y="2475470"/>
                        </a:cubicBezTo>
                        <a:cubicBezTo>
                          <a:pt x="4273358" y="2472231"/>
                          <a:pt x="4186789" y="2507364"/>
                          <a:pt x="4085105" y="2475470"/>
                        </a:cubicBezTo>
                        <a:cubicBezTo>
                          <a:pt x="3981566" y="2445964"/>
                          <a:pt x="3826925" y="2466371"/>
                          <a:pt x="3720128" y="2475470"/>
                        </a:cubicBezTo>
                        <a:cubicBezTo>
                          <a:pt x="3629592" y="2480928"/>
                          <a:pt x="3582009" y="2471182"/>
                          <a:pt x="3497969" y="2475470"/>
                        </a:cubicBezTo>
                        <a:cubicBezTo>
                          <a:pt x="3399833" y="2483488"/>
                          <a:pt x="3380299" y="2468190"/>
                          <a:pt x="3323415" y="2475470"/>
                        </a:cubicBezTo>
                        <a:cubicBezTo>
                          <a:pt x="3264449" y="2481336"/>
                          <a:pt x="3076656" y="2465881"/>
                          <a:pt x="3006044" y="2475470"/>
                        </a:cubicBezTo>
                        <a:cubicBezTo>
                          <a:pt x="2932653" y="2473407"/>
                          <a:pt x="2894582" y="2460130"/>
                          <a:pt x="2831491" y="2475470"/>
                        </a:cubicBezTo>
                        <a:cubicBezTo>
                          <a:pt x="2776348" y="2482257"/>
                          <a:pt x="2641737" y="2470081"/>
                          <a:pt x="2561725" y="2475470"/>
                        </a:cubicBezTo>
                        <a:cubicBezTo>
                          <a:pt x="2486631" y="2488176"/>
                          <a:pt x="2416493" y="2481230"/>
                          <a:pt x="2339566" y="2475470"/>
                        </a:cubicBezTo>
                        <a:cubicBezTo>
                          <a:pt x="2277667" y="2464232"/>
                          <a:pt x="2101039" y="2492003"/>
                          <a:pt x="2022196" y="2475470"/>
                        </a:cubicBezTo>
                        <a:cubicBezTo>
                          <a:pt x="1944139" y="2474083"/>
                          <a:pt x="1878266" y="2472702"/>
                          <a:pt x="1800036" y="2475470"/>
                        </a:cubicBezTo>
                        <a:cubicBezTo>
                          <a:pt x="1719566" y="2476869"/>
                          <a:pt x="1698135" y="2481535"/>
                          <a:pt x="1625482" y="2475470"/>
                        </a:cubicBezTo>
                        <a:cubicBezTo>
                          <a:pt x="1553986" y="2503107"/>
                          <a:pt x="1377440" y="2422702"/>
                          <a:pt x="1212900" y="2475470"/>
                        </a:cubicBezTo>
                        <a:cubicBezTo>
                          <a:pt x="1050272" y="2496408"/>
                          <a:pt x="929630" y="2441473"/>
                          <a:pt x="800318" y="2475470"/>
                        </a:cubicBezTo>
                        <a:cubicBezTo>
                          <a:pt x="682883" y="2513243"/>
                          <a:pt x="532812" y="2481247"/>
                          <a:pt x="435342" y="2475470"/>
                        </a:cubicBezTo>
                        <a:cubicBezTo>
                          <a:pt x="358589" y="2457132"/>
                          <a:pt x="212514" y="2500331"/>
                          <a:pt x="133840" y="2475470"/>
                        </a:cubicBezTo>
                        <a:cubicBezTo>
                          <a:pt x="66737" y="2507218"/>
                          <a:pt x="-7725" y="2319481"/>
                          <a:pt x="0" y="2193711"/>
                        </a:cubicBezTo>
                        <a:cubicBezTo>
                          <a:pt x="-10838" y="1942179"/>
                          <a:pt x="-1438" y="1840172"/>
                          <a:pt x="0" y="1537274"/>
                        </a:cubicBezTo>
                        <a:cubicBezTo>
                          <a:pt x="14271" y="1230533"/>
                          <a:pt x="10278" y="1073341"/>
                          <a:pt x="0" y="880837"/>
                        </a:cubicBezTo>
                        <a:cubicBezTo>
                          <a:pt x="-3906" y="703963"/>
                          <a:pt x="-1054" y="459405"/>
                          <a:pt x="0" y="281758"/>
                        </a:cubicBezTo>
                        <a:close/>
                      </a:path>
                      <a:path w="5028241" h="2475470" fill="none" stroke="0" extrusionOk="0">
                        <a:moveTo>
                          <a:pt x="0" y="281758"/>
                        </a:moveTo>
                        <a:cubicBezTo>
                          <a:pt x="9999" y="106424"/>
                          <a:pt x="64568" y="-24485"/>
                          <a:pt x="133840" y="0"/>
                        </a:cubicBezTo>
                        <a:cubicBezTo>
                          <a:pt x="238630" y="21202"/>
                          <a:pt x="278145" y="22922"/>
                          <a:pt x="403605" y="0"/>
                        </a:cubicBezTo>
                        <a:cubicBezTo>
                          <a:pt x="531863" y="-21840"/>
                          <a:pt x="549390" y="-5007"/>
                          <a:pt x="625764" y="0"/>
                        </a:cubicBezTo>
                        <a:cubicBezTo>
                          <a:pt x="710603" y="-15578"/>
                          <a:pt x="879332" y="34426"/>
                          <a:pt x="990741" y="0"/>
                        </a:cubicBezTo>
                        <a:cubicBezTo>
                          <a:pt x="1089273" y="-9157"/>
                          <a:pt x="1206529" y="25466"/>
                          <a:pt x="1403323" y="0"/>
                        </a:cubicBezTo>
                        <a:cubicBezTo>
                          <a:pt x="1603337" y="-21575"/>
                          <a:pt x="1648258" y="-33754"/>
                          <a:pt x="1720694" y="0"/>
                        </a:cubicBezTo>
                        <a:cubicBezTo>
                          <a:pt x="1804383" y="33799"/>
                          <a:pt x="1861800" y="6950"/>
                          <a:pt x="1990458" y="0"/>
                        </a:cubicBezTo>
                        <a:cubicBezTo>
                          <a:pt x="2122590" y="3710"/>
                          <a:pt x="2140264" y="25161"/>
                          <a:pt x="2260223" y="0"/>
                        </a:cubicBezTo>
                        <a:cubicBezTo>
                          <a:pt x="2383728" y="-20370"/>
                          <a:pt x="2415531" y="7826"/>
                          <a:pt x="2482383" y="0"/>
                        </a:cubicBezTo>
                        <a:cubicBezTo>
                          <a:pt x="2562532" y="-10252"/>
                          <a:pt x="2646194" y="8296"/>
                          <a:pt x="2704542" y="0"/>
                        </a:cubicBezTo>
                        <a:cubicBezTo>
                          <a:pt x="2749240" y="-4639"/>
                          <a:pt x="2861677" y="-11523"/>
                          <a:pt x="2926702" y="0"/>
                        </a:cubicBezTo>
                        <a:cubicBezTo>
                          <a:pt x="3000536" y="16225"/>
                          <a:pt x="3071915" y="-14798"/>
                          <a:pt x="3148861" y="0"/>
                        </a:cubicBezTo>
                        <a:cubicBezTo>
                          <a:pt x="3210190" y="22206"/>
                          <a:pt x="3462199" y="22843"/>
                          <a:pt x="3561443" y="0"/>
                        </a:cubicBezTo>
                        <a:cubicBezTo>
                          <a:pt x="3660195" y="-24005"/>
                          <a:pt x="3787018" y="3456"/>
                          <a:pt x="3878814" y="0"/>
                        </a:cubicBezTo>
                        <a:cubicBezTo>
                          <a:pt x="4006529" y="-5470"/>
                          <a:pt x="4144900" y="-41225"/>
                          <a:pt x="4291396" y="0"/>
                        </a:cubicBezTo>
                        <a:cubicBezTo>
                          <a:pt x="4473096" y="55006"/>
                          <a:pt x="4631146" y="16127"/>
                          <a:pt x="4894400" y="0"/>
                        </a:cubicBezTo>
                        <a:cubicBezTo>
                          <a:pt x="4955870" y="-35928"/>
                          <a:pt x="5026873" y="104273"/>
                          <a:pt x="5028241" y="281758"/>
                        </a:cubicBezTo>
                        <a:cubicBezTo>
                          <a:pt x="5050161" y="406981"/>
                          <a:pt x="5013386" y="660430"/>
                          <a:pt x="5028241" y="880837"/>
                        </a:cubicBezTo>
                        <a:cubicBezTo>
                          <a:pt x="5050086" y="1115995"/>
                          <a:pt x="5002521" y="1265071"/>
                          <a:pt x="5028241" y="1499035"/>
                        </a:cubicBezTo>
                        <a:cubicBezTo>
                          <a:pt x="5001594" y="1718839"/>
                          <a:pt x="5033214" y="2025378"/>
                          <a:pt x="5028241" y="2193711"/>
                        </a:cubicBezTo>
                        <a:cubicBezTo>
                          <a:pt x="5031577" y="2380770"/>
                          <a:pt x="4986817" y="2491108"/>
                          <a:pt x="4894400" y="2475470"/>
                        </a:cubicBezTo>
                        <a:cubicBezTo>
                          <a:pt x="4800841" y="2468006"/>
                          <a:pt x="4703244" y="2469620"/>
                          <a:pt x="4624635" y="2475470"/>
                        </a:cubicBezTo>
                        <a:cubicBezTo>
                          <a:pt x="4547950" y="2487708"/>
                          <a:pt x="4449858" y="2474769"/>
                          <a:pt x="4402476" y="2475470"/>
                        </a:cubicBezTo>
                        <a:cubicBezTo>
                          <a:pt x="4380242" y="2484250"/>
                          <a:pt x="4150494" y="2444370"/>
                          <a:pt x="4037499" y="2475470"/>
                        </a:cubicBezTo>
                        <a:cubicBezTo>
                          <a:pt x="3895907" y="2487178"/>
                          <a:pt x="3868075" y="2480943"/>
                          <a:pt x="3767734" y="2475470"/>
                        </a:cubicBezTo>
                        <a:cubicBezTo>
                          <a:pt x="3666347" y="2476729"/>
                          <a:pt x="3624979" y="2461489"/>
                          <a:pt x="3497969" y="2475470"/>
                        </a:cubicBezTo>
                        <a:cubicBezTo>
                          <a:pt x="3355158" y="2499412"/>
                          <a:pt x="3241985" y="2462614"/>
                          <a:pt x="3132993" y="2475470"/>
                        </a:cubicBezTo>
                        <a:cubicBezTo>
                          <a:pt x="3032245" y="2473559"/>
                          <a:pt x="2931936" y="2486073"/>
                          <a:pt x="2720411" y="2475470"/>
                        </a:cubicBezTo>
                        <a:cubicBezTo>
                          <a:pt x="2548315" y="2472675"/>
                          <a:pt x="2474102" y="2473862"/>
                          <a:pt x="2307829" y="2475470"/>
                        </a:cubicBezTo>
                        <a:cubicBezTo>
                          <a:pt x="2138752" y="2481096"/>
                          <a:pt x="2083843" y="2453833"/>
                          <a:pt x="1990458" y="2475470"/>
                        </a:cubicBezTo>
                        <a:cubicBezTo>
                          <a:pt x="1902144" y="2483308"/>
                          <a:pt x="1826654" y="2449860"/>
                          <a:pt x="1768299" y="2475470"/>
                        </a:cubicBezTo>
                        <a:cubicBezTo>
                          <a:pt x="1690763" y="2489073"/>
                          <a:pt x="1639564" y="2481426"/>
                          <a:pt x="1546139" y="2475470"/>
                        </a:cubicBezTo>
                        <a:cubicBezTo>
                          <a:pt x="1445926" y="2457766"/>
                          <a:pt x="1391387" y="2472603"/>
                          <a:pt x="1228769" y="2475470"/>
                        </a:cubicBezTo>
                        <a:cubicBezTo>
                          <a:pt x="1083315" y="2477196"/>
                          <a:pt x="1074517" y="2459779"/>
                          <a:pt x="1006609" y="2475470"/>
                        </a:cubicBezTo>
                        <a:cubicBezTo>
                          <a:pt x="930514" y="2482115"/>
                          <a:pt x="797175" y="2457182"/>
                          <a:pt x="736844" y="2475470"/>
                        </a:cubicBezTo>
                        <a:cubicBezTo>
                          <a:pt x="691159" y="2497692"/>
                          <a:pt x="501049" y="2491071"/>
                          <a:pt x="419474" y="2475470"/>
                        </a:cubicBezTo>
                        <a:cubicBezTo>
                          <a:pt x="323476" y="2490367"/>
                          <a:pt x="225820" y="2424307"/>
                          <a:pt x="133840" y="2475470"/>
                        </a:cubicBezTo>
                        <a:cubicBezTo>
                          <a:pt x="66091" y="2517455"/>
                          <a:pt x="1036" y="2394342"/>
                          <a:pt x="0" y="2193711"/>
                        </a:cubicBezTo>
                        <a:cubicBezTo>
                          <a:pt x="15274" y="1974275"/>
                          <a:pt x="-18035" y="1862069"/>
                          <a:pt x="0" y="1556393"/>
                        </a:cubicBezTo>
                        <a:cubicBezTo>
                          <a:pt x="2842" y="1249676"/>
                          <a:pt x="2022" y="1237067"/>
                          <a:pt x="0" y="976434"/>
                        </a:cubicBezTo>
                        <a:cubicBezTo>
                          <a:pt x="-32329" y="698520"/>
                          <a:pt x="-13923" y="455503"/>
                          <a:pt x="0" y="281758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83508"/>
            <a:endParaRPr lang="th-TH" sz="3284" dirty="0">
              <a:solidFill>
                <a:prstClr val="white"/>
              </a:solidFill>
              <a:latin typeface="MN ONIGIRI" pitchFamily="2" charset="0"/>
              <a:cs typeface="MN ONIGIRI" pitchFamily="2" charset="0"/>
            </a:endParaRPr>
          </a:p>
        </p:txBody>
      </p:sp>
      <p:sp>
        <p:nvSpPr>
          <p:cNvPr id="17" name="กล่องข้อความ 16">
            <a:extLst>
              <a:ext uri="{FF2B5EF4-FFF2-40B4-BE49-F238E27FC236}">
                <a16:creationId xmlns:a16="http://schemas.microsoft.com/office/drawing/2014/main" id="{7D2922E7-8DC0-795C-E55A-6268AF62E074}"/>
              </a:ext>
            </a:extLst>
          </p:cNvPr>
          <p:cNvSpPr txBox="1"/>
          <p:nvPr/>
        </p:nvSpPr>
        <p:spPr>
          <a:xfrm>
            <a:off x="1518417" y="3486483"/>
            <a:ext cx="3684075" cy="6848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dirty="0">
                <a:latin typeface="FC Crayon [Non-commercial] Reg" pitchFamily="2" charset="-34"/>
                <a:cs typeface="FC Crayon [Non-commercial] Reg" pitchFamily="2" charset="-34"/>
              </a:rPr>
              <a:t>1. </a:t>
            </a:r>
            <a:r>
              <a:rPr lang="th-TH" dirty="0">
                <a:latin typeface="FC Crayon [Non-commercial] Reg" pitchFamily="2" charset="-34"/>
                <a:cs typeface="FC Crayon [Non-commercial] Reg" pitchFamily="2" charset="-34"/>
              </a:rPr>
              <a:t>สารที่มีสถานะ</a:t>
            </a:r>
            <a:r>
              <a:rPr lang="th-TH" dirty="0">
                <a:solidFill>
                  <a:srgbClr val="F897CB"/>
                </a:solidFill>
                <a:latin typeface="FC Crayon [Non-commercial] Reg" pitchFamily="2" charset="-34"/>
                <a:cs typeface="FC Crayon [Non-commercial] Reg" pitchFamily="2" charset="-34"/>
              </a:rPr>
              <a:t>เดียวกัน </a:t>
            </a:r>
            <a:r>
              <a:rPr lang="th-TH" dirty="0">
                <a:latin typeface="FC Crayon [Non-commercial] Reg" pitchFamily="2" charset="-34"/>
                <a:cs typeface="FC Crayon [Non-commercial] Reg" pitchFamily="2" charset="-34"/>
              </a:rPr>
              <a:t>เช่น</a:t>
            </a:r>
            <a:r>
              <a:rPr lang="en-US" dirty="0">
                <a:solidFill>
                  <a:srgbClr val="F897CB"/>
                </a:solidFill>
                <a:latin typeface="FC Crayon [Non-commercial] Reg" pitchFamily="2" charset="-34"/>
                <a:cs typeface="FC Crayon [Non-commercial] Reg" pitchFamily="2" charset="-34"/>
              </a:rPr>
              <a:t> </a:t>
            </a:r>
            <a:endParaRPr lang="th-TH" dirty="0">
              <a:solidFill>
                <a:srgbClr val="F897CB"/>
              </a:solidFill>
            </a:endParaRPr>
          </a:p>
        </p:txBody>
      </p:sp>
      <p:sp>
        <p:nvSpPr>
          <p:cNvPr id="18" name="กล่องข้อความ 17">
            <a:extLst>
              <a:ext uri="{FF2B5EF4-FFF2-40B4-BE49-F238E27FC236}">
                <a16:creationId xmlns:a16="http://schemas.microsoft.com/office/drawing/2014/main" id="{AA126F07-07CB-8243-6DE4-F5F21D8A4453}"/>
              </a:ext>
            </a:extLst>
          </p:cNvPr>
          <p:cNvSpPr txBox="1"/>
          <p:nvPr/>
        </p:nvSpPr>
        <p:spPr>
          <a:xfrm>
            <a:off x="7098803" y="3486482"/>
            <a:ext cx="3621447" cy="6848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dirty="0">
                <a:latin typeface="FC Crayon [Non-commercial] Reg" pitchFamily="2" charset="-34"/>
                <a:cs typeface="FC Crayon [Non-commercial] Reg" pitchFamily="2" charset="-34"/>
              </a:rPr>
              <a:t>2. </a:t>
            </a:r>
            <a:r>
              <a:rPr lang="th-TH" dirty="0">
                <a:latin typeface="FC Crayon [Non-commercial] Reg" pitchFamily="2" charset="-34"/>
                <a:cs typeface="FC Crayon [Non-commercial] Reg" pitchFamily="2" charset="-34"/>
              </a:rPr>
              <a:t>สารที่มีสถานะ</a:t>
            </a:r>
            <a:r>
              <a:rPr lang="th-TH" dirty="0">
                <a:solidFill>
                  <a:srgbClr val="F897CB"/>
                </a:solidFill>
                <a:latin typeface="FC Crayon [Non-commercial] Reg" pitchFamily="2" charset="-34"/>
                <a:cs typeface="FC Crayon [Non-commercial] Reg" pitchFamily="2" charset="-34"/>
              </a:rPr>
              <a:t>ต่างกัน </a:t>
            </a:r>
            <a:r>
              <a:rPr lang="th-TH" dirty="0">
                <a:latin typeface="FC Crayon [Non-commercial] Reg" pitchFamily="2" charset="-34"/>
                <a:cs typeface="FC Crayon [Non-commercial] Reg" pitchFamily="2" charset="-34"/>
              </a:rPr>
              <a:t>เช่น</a:t>
            </a:r>
            <a:endParaRPr lang="th-TH" dirty="0"/>
          </a:p>
        </p:txBody>
      </p:sp>
      <p:pic>
        <p:nvPicPr>
          <p:cNvPr id="21" name="รูปภาพ 20">
            <a:extLst>
              <a:ext uri="{FF2B5EF4-FFF2-40B4-BE49-F238E27FC236}">
                <a16:creationId xmlns:a16="http://schemas.microsoft.com/office/drawing/2014/main" id="{D6465020-DEFB-7AA1-2AA1-56D2449097B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838" t="21255" r="62211" b="36519"/>
          <a:stretch/>
        </p:blipFill>
        <p:spPr>
          <a:xfrm>
            <a:off x="1390585" y="4089068"/>
            <a:ext cx="1459814" cy="1447664"/>
          </a:xfrm>
          <a:prstGeom prst="rect">
            <a:avLst/>
          </a:prstGeom>
        </p:spPr>
      </p:pic>
      <p:pic>
        <p:nvPicPr>
          <p:cNvPr id="23" name="รูปภาพ 22">
            <a:extLst>
              <a:ext uri="{FF2B5EF4-FFF2-40B4-BE49-F238E27FC236}">
                <a16:creationId xmlns:a16="http://schemas.microsoft.com/office/drawing/2014/main" id="{4FFD50AB-00E9-0710-E1D8-B035755B8CD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838" t="21255" r="62211" b="36519"/>
          <a:stretch/>
        </p:blipFill>
        <p:spPr>
          <a:xfrm>
            <a:off x="3833234" y="4089068"/>
            <a:ext cx="1459814" cy="1447664"/>
          </a:xfrm>
          <a:prstGeom prst="rect">
            <a:avLst/>
          </a:prstGeom>
        </p:spPr>
      </p:pic>
      <p:sp>
        <p:nvSpPr>
          <p:cNvPr id="24" name="กล่องข้อความ 23">
            <a:extLst>
              <a:ext uri="{FF2B5EF4-FFF2-40B4-BE49-F238E27FC236}">
                <a16:creationId xmlns:a16="http://schemas.microsoft.com/office/drawing/2014/main" id="{717B5498-CC91-400E-C9FD-59B87FEE542C}"/>
              </a:ext>
            </a:extLst>
          </p:cNvPr>
          <p:cNvSpPr txBox="1"/>
          <p:nvPr/>
        </p:nvSpPr>
        <p:spPr>
          <a:xfrm>
            <a:off x="2845611" y="4196623"/>
            <a:ext cx="977693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dirty="0">
                <a:latin typeface="FC Crayon [Non-commercial] Reg" pitchFamily="2" charset="-34"/>
                <a:cs typeface="FC Crayon [Non-commercial] Reg" pitchFamily="2" charset="-34"/>
              </a:rPr>
              <a:t>+</a:t>
            </a:r>
            <a:endParaRPr lang="th-TH" sz="4000" dirty="0"/>
          </a:p>
        </p:txBody>
      </p:sp>
      <p:sp>
        <p:nvSpPr>
          <p:cNvPr id="25" name="กล่องข้อความ 24">
            <a:extLst>
              <a:ext uri="{FF2B5EF4-FFF2-40B4-BE49-F238E27FC236}">
                <a16:creationId xmlns:a16="http://schemas.microsoft.com/office/drawing/2014/main" id="{AC2826E5-2C8D-4C75-33D7-77B3E7FC3F16}"/>
              </a:ext>
            </a:extLst>
          </p:cNvPr>
          <p:cNvSpPr txBox="1"/>
          <p:nvPr/>
        </p:nvSpPr>
        <p:spPr>
          <a:xfrm>
            <a:off x="267437" y="5329211"/>
            <a:ext cx="3684075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h-TH" sz="2400" dirty="0">
                <a:solidFill>
                  <a:schemeClr val="accent5"/>
                </a:solidFill>
                <a:latin typeface="FC Crayon [Non-commercial] Reg" pitchFamily="2" charset="-34"/>
                <a:cs typeface="FC Crayon [Non-commercial] Reg" pitchFamily="2" charset="-34"/>
              </a:rPr>
              <a:t>สถานะของแข็ง</a:t>
            </a:r>
          </a:p>
        </p:txBody>
      </p:sp>
      <p:sp>
        <p:nvSpPr>
          <p:cNvPr id="26" name="กล่องข้อความ 25">
            <a:extLst>
              <a:ext uri="{FF2B5EF4-FFF2-40B4-BE49-F238E27FC236}">
                <a16:creationId xmlns:a16="http://schemas.microsoft.com/office/drawing/2014/main" id="{FDA8B57F-CF89-1500-AC6C-0AEDAE30C580}"/>
              </a:ext>
            </a:extLst>
          </p:cNvPr>
          <p:cNvSpPr txBox="1"/>
          <p:nvPr/>
        </p:nvSpPr>
        <p:spPr>
          <a:xfrm>
            <a:off x="2731035" y="5348303"/>
            <a:ext cx="3684075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h-TH" sz="2400" dirty="0">
                <a:solidFill>
                  <a:schemeClr val="accent5"/>
                </a:solidFill>
                <a:latin typeface="FC Crayon [Non-commercial] Reg" pitchFamily="2" charset="-34"/>
                <a:cs typeface="FC Crayon [Non-commercial] Reg" pitchFamily="2" charset="-34"/>
              </a:rPr>
              <a:t>สถานะของแข็ง</a:t>
            </a:r>
          </a:p>
        </p:txBody>
      </p:sp>
      <p:pic>
        <p:nvPicPr>
          <p:cNvPr id="27" name="รูปภาพ 26">
            <a:extLst>
              <a:ext uri="{FF2B5EF4-FFF2-40B4-BE49-F238E27FC236}">
                <a16:creationId xmlns:a16="http://schemas.microsoft.com/office/drawing/2014/main" id="{D82895BF-A4B5-79D1-5C62-E4FD411B923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838" t="21255" r="62211" b="36519"/>
          <a:stretch/>
        </p:blipFill>
        <p:spPr>
          <a:xfrm>
            <a:off x="9307233" y="4089068"/>
            <a:ext cx="1459814" cy="1447664"/>
          </a:xfrm>
          <a:prstGeom prst="rect">
            <a:avLst/>
          </a:prstGeom>
        </p:spPr>
      </p:pic>
      <p:pic>
        <p:nvPicPr>
          <p:cNvPr id="28" name="รูปภาพ 27">
            <a:extLst>
              <a:ext uri="{FF2B5EF4-FFF2-40B4-BE49-F238E27FC236}">
                <a16:creationId xmlns:a16="http://schemas.microsoft.com/office/drawing/2014/main" id="{FDA4F9AB-7FB2-0660-6B34-81B361BA5E6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2523" t="19482" r="13526" b="38292"/>
          <a:stretch/>
        </p:blipFill>
        <p:spPr>
          <a:xfrm>
            <a:off x="6882790" y="4034294"/>
            <a:ext cx="1459814" cy="1447664"/>
          </a:xfrm>
          <a:prstGeom prst="rect">
            <a:avLst/>
          </a:prstGeom>
        </p:spPr>
      </p:pic>
      <p:sp>
        <p:nvSpPr>
          <p:cNvPr id="29" name="กล่องข้อความ 28">
            <a:extLst>
              <a:ext uri="{FF2B5EF4-FFF2-40B4-BE49-F238E27FC236}">
                <a16:creationId xmlns:a16="http://schemas.microsoft.com/office/drawing/2014/main" id="{A1E6BD90-E1E3-A4FD-B9B4-39F253ED6762}"/>
              </a:ext>
            </a:extLst>
          </p:cNvPr>
          <p:cNvSpPr txBox="1"/>
          <p:nvPr/>
        </p:nvSpPr>
        <p:spPr>
          <a:xfrm>
            <a:off x="8358765" y="4257473"/>
            <a:ext cx="977693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dirty="0">
                <a:latin typeface="FC Crayon [Non-commercial] Reg" pitchFamily="2" charset="-34"/>
                <a:cs typeface="FC Crayon [Non-commercial] Reg" pitchFamily="2" charset="-34"/>
              </a:rPr>
              <a:t>+</a:t>
            </a:r>
            <a:endParaRPr lang="th-TH" sz="4000" dirty="0"/>
          </a:p>
        </p:txBody>
      </p:sp>
      <p:sp>
        <p:nvSpPr>
          <p:cNvPr id="34" name="กล่องข้อความ 33">
            <a:extLst>
              <a:ext uri="{FF2B5EF4-FFF2-40B4-BE49-F238E27FC236}">
                <a16:creationId xmlns:a16="http://schemas.microsoft.com/office/drawing/2014/main" id="{80E175F3-D77A-79DE-3017-ADF69CDCA582}"/>
              </a:ext>
            </a:extLst>
          </p:cNvPr>
          <p:cNvSpPr txBox="1"/>
          <p:nvPr/>
        </p:nvSpPr>
        <p:spPr>
          <a:xfrm>
            <a:off x="5776890" y="5329490"/>
            <a:ext cx="3684075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h-TH" sz="2400" dirty="0">
                <a:solidFill>
                  <a:schemeClr val="accent5"/>
                </a:solidFill>
                <a:latin typeface="FC Crayon [Non-commercial] Reg" pitchFamily="2" charset="-34"/>
                <a:cs typeface="FC Crayon [Non-commercial] Reg" pitchFamily="2" charset="-34"/>
              </a:rPr>
              <a:t>สถานะของเหลว</a:t>
            </a:r>
          </a:p>
        </p:txBody>
      </p:sp>
      <p:sp>
        <p:nvSpPr>
          <p:cNvPr id="36" name="กล่องข้อความ 35">
            <a:extLst>
              <a:ext uri="{FF2B5EF4-FFF2-40B4-BE49-F238E27FC236}">
                <a16:creationId xmlns:a16="http://schemas.microsoft.com/office/drawing/2014/main" id="{108B11BB-2732-B61D-28B9-14312106DB14}"/>
              </a:ext>
            </a:extLst>
          </p:cNvPr>
          <p:cNvSpPr txBox="1"/>
          <p:nvPr/>
        </p:nvSpPr>
        <p:spPr>
          <a:xfrm>
            <a:off x="8240488" y="5340531"/>
            <a:ext cx="3684075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h-TH" sz="2400" dirty="0">
                <a:solidFill>
                  <a:schemeClr val="accent5"/>
                </a:solidFill>
                <a:latin typeface="FC Crayon [Non-commercial] Reg" pitchFamily="2" charset="-34"/>
                <a:cs typeface="FC Crayon [Non-commercial] Reg" pitchFamily="2" charset="-34"/>
              </a:rPr>
              <a:t>สถานะของแข็ง</a:t>
            </a:r>
          </a:p>
        </p:txBody>
      </p:sp>
    </p:spTree>
    <p:extLst>
      <p:ext uri="{BB962C8B-B14F-4D97-AF65-F5344CB8AC3E}">
        <p14:creationId xmlns:p14="http://schemas.microsoft.com/office/powerpoint/2010/main" val="28587190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3.125E-6 3.7037E-7 L -3.125E-6 0.00023 " pathEditMode="relative" rAng="0" ptsTypes="AA">
                                      <p:cBhvr>
                                        <p:cTn id="6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  <p:animRot by="1500000">
                                      <p:cBhvr>
                                        <p:cTn id="7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 animBg="1"/>
      <p:bldP spid="12" grpId="0" animBg="1"/>
      <p:bldP spid="17" grpId="0"/>
      <p:bldP spid="18" grpId="0"/>
      <p:bldP spid="24" grpId="0"/>
      <p:bldP spid="25" grpId="0"/>
      <p:bldP spid="26" grpId="0"/>
      <p:bldP spid="29" grpId="0"/>
      <p:bldP spid="34" grpId="0"/>
      <p:bldP spid="3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สี่เหลี่ยมผืนผ้า 4">
            <a:extLst>
              <a:ext uri="{FF2B5EF4-FFF2-40B4-BE49-F238E27FC236}">
                <a16:creationId xmlns:a16="http://schemas.microsoft.com/office/drawing/2014/main" id="{2BA30E2B-3A40-40CB-1D68-C828C95DBAF6}"/>
              </a:ext>
            </a:extLst>
          </p:cNvPr>
          <p:cNvSpPr/>
          <p:nvPr/>
        </p:nvSpPr>
        <p:spPr>
          <a:xfrm>
            <a:off x="2223919" y="169674"/>
            <a:ext cx="8097088" cy="178510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h-TH" sz="8000" b="1" dirty="0">
                <a:ln>
                  <a:solidFill>
                    <a:schemeClr val="tx1"/>
                  </a:solidFill>
                </a:ln>
                <a:solidFill>
                  <a:srgbClr val="F896CA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ส</a:t>
            </a:r>
            <a:r>
              <a:rPr lang="th-TH" sz="8000" b="1" dirty="0">
                <a:ln>
                  <a:solidFill>
                    <a:schemeClr val="tx1"/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า</a:t>
            </a:r>
            <a:r>
              <a:rPr lang="th-TH" sz="8000" b="1" dirty="0">
                <a:ln>
                  <a:solidFill>
                    <a:schemeClr val="tx1"/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ร</a:t>
            </a:r>
            <a:r>
              <a:rPr lang="th-TH" sz="8000" b="1" dirty="0">
                <a:ln>
                  <a:solidFill>
                    <a:schemeClr val="tx1"/>
                  </a:solidFill>
                </a:ln>
                <a:solidFill>
                  <a:srgbClr val="F1BBA9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ล</a:t>
            </a:r>
            <a:r>
              <a:rPr lang="th-TH" sz="8000" b="1" dirty="0">
                <a:ln>
                  <a:solidFill>
                    <a:schemeClr val="tx1"/>
                  </a:solidFill>
                </a:ln>
                <a:solidFill>
                  <a:srgbClr val="FFEE93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ะ</a:t>
            </a:r>
            <a:r>
              <a:rPr lang="th-TH" sz="8000" b="1" dirty="0">
                <a:ln>
                  <a:solidFill>
                    <a:schemeClr val="tx1"/>
                  </a:solidFill>
                </a:ln>
                <a:solidFill>
                  <a:srgbClr val="D3D5FF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ล</a:t>
            </a:r>
            <a:r>
              <a:rPr lang="th-TH" sz="8000" b="1" dirty="0">
                <a:ln>
                  <a:solidFill>
                    <a:schemeClr val="tx1"/>
                  </a:solidFill>
                </a:ln>
                <a:solidFill>
                  <a:schemeClr val="accent5">
                    <a:lumMod val="40000"/>
                    <a:lumOff val="60000"/>
                  </a:schemeClr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า</a:t>
            </a:r>
            <a:r>
              <a:rPr lang="th-TH" sz="8000" b="1" dirty="0">
                <a:ln>
                  <a:solidFill>
                    <a:schemeClr val="tx1"/>
                  </a:solidFill>
                </a:ln>
                <a:solidFill>
                  <a:srgbClr val="FBC5C6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ย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FBC5C6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 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F897CB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(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F5B183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s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A9D18E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o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F2BBA9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l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FFEF94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u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D3D5FF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t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BDD7EF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i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FBC5C6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o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F897CB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n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F5B183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)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FBC5C6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 </a:t>
            </a:r>
            <a:endParaRPr lang="th-TH" sz="8000" dirty="0">
              <a:ln>
                <a:solidFill>
                  <a:schemeClr val="tx1"/>
                </a:solidFill>
              </a:ln>
              <a:solidFill>
                <a:srgbClr val="FBC5C6"/>
              </a:solidFill>
              <a:latin typeface="FC Crayon [Non-commercial] Reg" pitchFamily="2" charset="-34"/>
              <a:ea typeface="NURA-ANAYA-V1" panose="02000503000000000000" pitchFamily="2" charset="-34"/>
              <a:cs typeface="FC Crayon [Non-commercial] Reg" pitchFamily="2" charset="-34"/>
            </a:endParaRPr>
          </a:p>
        </p:txBody>
      </p:sp>
      <p:sp>
        <p:nvSpPr>
          <p:cNvPr id="10" name="สี่เหลี่ยมผืนผ้ามุมมน 4">
            <a:extLst>
              <a:ext uri="{FF2B5EF4-FFF2-40B4-BE49-F238E27FC236}">
                <a16:creationId xmlns:a16="http://schemas.microsoft.com/office/drawing/2014/main" id="{7F807B66-C97B-92EC-0225-733A1A5F1FCA}"/>
              </a:ext>
            </a:extLst>
          </p:cNvPr>
          <p:cNvSpPr/>
          <p:nvPr/>
        </p:nvSpPr>
        <p:spPr>
          <a:xfrm>
            <a:off x="3581879" y="1973870"/>
            <a:ext cx="5028241" cy="2475470"/>
          </a:xfrm>
          <a:custGeom>
            <a:avLst/>
            <a:gdLst>
              <a:gd name="connsiteX0" fmla="*/ 0 w 5028241"/>
              <a:gd name="connsiteY0" fmla="*/ 281758 h 2475470"/>
              <a:gd name="connsiteX1" fmla="*/ 133840 w 5028241"/>
              <a:gd name="connsiteY1" fmla="*/ 0 h 2475470"/>
              <a:gd name="connsiteX2" fmla="*/ 403605 w 5028241"/>
              <a:gd name="connsiteY2" fmla="*/ 0 h 2475470"/>
              <a:gd name="connsiteX3" fmla="*/ 625764 w 5028241"/>
              <a:gd name="connsiteY3" fmla="*/ 0 h 2475470"/>
              <a:gd name="connsiteX4" fmla="*/ 990741 w 5028241"/>
              <a:gd name="connsiteY4" fmla="*/ 0 h 2475470"/>
              <a:gd name="connsiteX5" fmla="*/ 1403323 w 5028241"/>
              <a:gd name="connsiteY5" fmla="*/ 0 h 2475470"/>
              <a:gd name="connsiteX6" fmla="*/ 1720694 w 5028241"/>
              <a:gd name="connsiteY6" fmla="*/ 0 h 2475470"/>
              <a:gd name="connsiteX7" fmla="*/ 1990458 w 5028241"/>
              <a:gd name="connsiteY7" fmla="*/ 0 h 2475470"/>
              <a:gd name="connsiteX8" fmla="*/ 2260223 w 5028241"/>
              <a:gd name="connsiteY8" fmla="*/ 0 h 2475470"/>
              <a:gd name="connsiteX9" fmla="*/ 2482383 w 5028241"/>
              <a:gd name="connsiteY9" fmla="*/ 0 h 2475470"/>
              <a:gd name="connsiteX10" fmla="*/ 2704542 w 5028241"/>
              <a:gd name="connsiteY10" fmla="*/ 0 h 2475470"/>
              <a:gd name="connsiteX11" fmla="*/ 2926702 w 5028241"/>
              <a:gd name="connsiteY11" fmla="*/ 0 h 2475470"/>
              <a:gd name="connsiteX12" fmla="*/ 3148861 w 5028241"/>
              <a:gd name="connsiteY12" fmla="*/ 0 h 2475470"/>
              <a:gd name="connsiteX13" fmla="*/ 3561443 w 5028241"/>
              <a:gd name="connsiteY13" fmla="*/ 0 h 2475470"/>
              <a:gd name="connsiteX14" fmla="*/ 3878814 w 5028241"/>
              <a:gd name="connsiteY14" fmla="*/ 0 h 2475470"/>
              <a:gd name="connsiteX15" fmla="*/ 4291396 w 5028241"/>
              <a:gd name="connsiteY15" fmla="*/ 0 h 2475470"/>
              <a:gd name="connsiteX16" fmla="*/ 4894400 w 5028241"/>
              <a:gd name="connsiteY16" fmla="*/ 0 h 2475470"/>
              <a:gd name="connsiteX17" fmla="*/ 5028241 w 5028241"/>
              <a:gd name="connsiteY17" fmla="*/ 281758 h 2475470"/>
              <a:gd name="connsiteX18" fmla="*/ 5028241 w 5028241"/>
              <a:gd name="connsiteY18" fmla="*/ 880837 h 2475470"/>
              <a:gd name="connsiteX19" fmla="*/ 5028241 w 5028241"/>
              <a:gd name="connsiteY19" fmla="*/ 1499035 h 2475470"/>
              <a:gd name="connsiteX20" fmla="*/ 5028241 w 5028241"/>
              <a:gd name="connsiteY20" fmla="*/ 2193711 h 2475470"/>
              <a:gd name="connsiteX21" fmla="*/ 4894400 w 5028241"/>
              <a:gd name="connsiteY21" fmla="*/ 2475470 h 2475470"/>
              <a:gd name="connsiteX22" fmla="*/ 4624635 w 5028241"/>
              <a:gd name="connsiteY22" fmla="*/ 2475470 h 2475470"/>
              <a:gd name="connsiteX23" fmla="*/ 4402476 w 5028241"/>
              <a:gd name="connsiteY23" fmla="*/ 2475470 h 2475470"/>
              <a:gd name="connsiteX24" fmla="*/ 4037499 w 5028241"/>
              <a:gd name="connsiteY24" fmla="*/ 2475470 h 2475470"/>
              <a:gd name="connsiteX25" fmla="*/ 3767734 w 5028241"/>
              <a:gd name="connsiteY25" fmla="*/ 2475470 h 2475470"/>
              <a:gd name="connsiteX26" fmla="*/ 3497969 w 5028241"/>
              <a:gd name="connsiteY26" fmla="*/ 2475470 h 2475470"/>
              <a:gd name="connsiteX27" fmla="*/ 3132993 w 5028241"/>
              <a:gd name="connsiteY27" fmla="*/ 2475470 h 2475470"/>
              <a:gd name="connsiteX28" fmla="*/ 2720411 w 5028241"/>
              <a:gd name="connsiteY28" fmla="*/ 2475470 h 2475470"/>
              <a:gd name="connsiteX29" fmla="*/ 2307829 w 5028241"/>
              <a:gd name="connsiteY29" fmla="*/ 2475470 h 2475470"/>
              <a:gd name="connsiteX30" fmla="*/ 1990458 w 5028241"/>
              <a:gd name="connsiteY30" fmla="*/ 2475470 h 2475470"/>
              <a:gd name="connsiteX31" fmla="*/ 1768299 w 5028241"/>
              <a:gd name="connsiteY31" fmla="*/ 2475470 h 2475470"/>
              <a:gd name="connsiteX32" fmla="*/ 1546139 w 5028241"/>
              <a:gd name="connsiteY32" fmla="*/ 2475470 h 2475470"/>
              <a:gd name="connsiteX33" fmla="*/ 1228769 w 5028241"/>
              <a:gd name="connsiteY33" fmla="*/ 2475470 h 2475470"/>
              <a:gd name="connsiteX34" fmla="*/ 1006609 w 5028241"/>
              <a:gd name="connsiteY34" fmla="*/ 2475470 h 2475470"/>
              <a:gd name="connsiteX35" fmla="*/ 736844 w 5028241"/>
              <a:gd name="connsiteY35" fmla="*/ 2475470 h 2475470"/>
              <a:gd name="connsiteX36" fmla="*/ 419474 w 5028241"/>
              <a:gd name="connsiteY36" fmla="*/ 2475470 h 2475470"/>
              <a:gd name="connsiteX37" fmla="*/ 133840 w 5028241"/>
              <a:gd name="connsiteY37" fmla="*/ 2475470 h 2475470"/>
              <a:gd name="connsiteX38" fmla="*/ 0 w 5028241"/>
              <a:gd name="connsiteY38" fmla="*/ 2193711 h 2475470"/>
              <a:gd name="connsiteX39" fmla="*/ 0 w 5028241"/>
              <a:gd name="connsiteY39" fmla="*/ 1556393 h 2475470"/>
              <a:gd name="connsiteX40" fmla="*/ 0 w 5028241"/>
              <a:gd name="connsiteY40" fmla="*/ 976434 h 2475470"/>
              <a:gd name="connsiteX41" fmla="*/ 0 w 5028241"/>
              <a:gd name="connsiteY41" fmla="*/ 281758 h 2475470"/>
              <a:gd name="connsiteX0" fmla="*/ 0 w 5028241"/>
              <a:gd name="connsiteY0" fmla="*/ 281758 h 2475470"/>
              <a:gd name="connsiteX1" fmla="*/ 133840 w 5028241"/>
              <a:gd name="connsiteY1" fmla="*/ 0 h 2475470"/>
              <a:gd name="connsiteX2" fmla="*/ 498816 w 5028241"/>
              <a:gd name="connsiteY2" fmla="*/ 0 h 2475470"/>
              <a:gd name="connsiteX3" fmla="*/ 768581 w 5028241"/>
              <a:gd name="connsiteY3" fmla="*/ 0 h 2475470"/>
              <a:gd name="connsiteX4" fmla="*/ 943135 w 5028241"/>
              <a:gd name="connsiteY4" fmla="*/ 0 h 2475470"/>
              <a:gd name="connsiteX5" fmla="*/ 1212900 w 5028241"/>
              <a:gd name="connsiteY5" fmla="*/ 0 h 2475470"/>
              <a:gd name="connsiteX6" fmla="*/ 1387454 w 5028241"/>
              <a:gd name="connsiteY6" fmla="*/ 0 h 2475470"/>
              <a:gd name="connsiteX7" fmla="*/ 1800036 w 5028241"/>
              <a:gd name="connsiteY7" fmla="*/ 0 h 2475470"/>
              <a:gd name="connsiteX8" fmla="*/ 2022196 w 5028241"/>
              <a:gd name="connsiteY8" fmla="*/ 0 h 2475470"/>
              <a:gd name="connsiteX9" fmla="*/ 2387172 w 5028241"/>
              <a:gd name="connsiteY9" fmla="*/ 0 h 2475470"/>
              <a:gd name="connsiteX10" fmla="*/ 2609331 w 5028241"/>
              <a:gd name="connsiteY10" fmla="*/ 0 h 2475470"/>
              <a:gd name="connsiteX11" fmla="*/ 3021913 w 5028241"/>
              <a:gd name="connsiteY11" fmla="*/ 0 h 2475470"/>
              <a:gd name="connsiteX12" fmla="*/ 3244073 w 5028241"/>
              <a:gd name="connsiteY12" fmla="*/ 0 h 2475470"/>
              <a:gd name="connsiteX13" fmla="*/ 3561443 w 5028241"/>
              <a:gd name="connsiteY13" fmla="*/ 0 h 2475470"/>
              <a:gd name="connsiteX14" fmla="*/ 3974025 w 5028241"/>
              <a:gd name="connsiteY14" fmla="*/ 0 h 2475470"/>
              <a:gd name="connsiteX15" fmla="*/ 4243790 w 5028241"/>
              <a:gd name="connsiteY15" fmla="*/ 0 h 2475470"/>
              <a:gd name="connsiteX16" fmla="*/ 4513555 w 5028241"/>
              <a:gd name="connsiteY16" fmla="*/ 0 h 2475470"/>
              <a:gd name="connsiteX17" fmla="*/ 4894400 w 5028241"/>
              <a:gd name="connsiteY17" fmla="*/ 0 h 2475470"/>
              <a:gd name="connsiteX18" fmla="*/ 5028241 w 5028241"/>
              <a:gd name="connsiteY18" fmla="*/ 281758 h 2475470"/>
              <a:gd name="connsiteX19" fmla="*/ 5028241 w 5028241"/>
              <a:gd name="connsiteY19" fmla="*/ 899956 h 2475470"/>
              <a:gd name="connsiteX20" fmla="*/ 5028241 w 5028241"/>
              <a:gd name="connsiteY20" fmla="*/ 1479915 h 2475470"/>
              <a:gd name="connsiteX21" fmla="*/ 5028241 w 5028241"/>
              <a:gd name="connsiteY21" fmla="*/ 2193711 h 2475470"/>
              <a:gd name="connsiteX22" fmla="*/ 4894400 w 5028241"/>
              <a:gd name="connsiteY22" fmla="*/ 2475470 h 2475470"/>
              <a:gd name="connsiteX23" fmla="*/ 4577029 w 5028241"/>
              <a:gd name="connsiteY23" fmla="*/ 2475470 h 2475470"/>
              <a:gd name="connsiteX24" fmla="*/ 4354870 w 5028241"/>
              <a:gd name="connsiteY24" fmla="*/ 2475470 h 2475470"/>
              <a:gd name="connsiteX25" fmla="*/ 4085105 w 5028241"/>
              <a:gd name="connsiteY25" fmla="*/ 2475470 h 2475470"/>
              <a:gd name="connsiteX26" fmla="*/ 3720128 w 5028241"/>
              <a:gd name="connsiteY26" fmla="*/ 2475470 h 2475470"/>
              <a:gd name="connsiteX27" fmla="*/ 3497969 w 5028241"/>
              <a:gd name="connsiteY27" fmla="*/ 2475470 h 2475470"/>
              <a:gd name="connsiteX28" fmla="*/ 3323415 w 5028241"/>
              <a:gd name="connsiteY28" fmla="*/ 2475470 h 2475470"/>
              <a:gd name="connsiteX29" fmla="*/ 3006044 w 5028241"/>
              <a:gd name="connsiteY29" fmla="*/ 2475470 h 2475470"/>
              <a:gd name="connsiteX30" fmla="*/ 2831491 w 5028241"/>
              <a:gd name="connsiteY30" fmla="*/ 2475470 h 2475470"/>
              <a:gd name="connsiteX31" fmla="*/ 2561725 w 5028241"/>
              <a:gd name="connsiteY31" fmla="*/ 2475470 h 2475470"/>
              <a:gd name="connsiteX32" fmla="*/ 2339566 w 5028241"/>
              <a:gd name="connsiteY32" fmla="*/ 2475470 h 2475470"/>
              <a:gd name="connsiteX33" fmla="*/ 2022196 w 5028241"/>
              <a:gd name="connsiteY33" fmla="*/ 2475470 h 2475470"/>
              <a:gd name="connsiteX34" fmla="*/ 1800036 w 5028241"/>
              <a:gd name="connsiteY34" fmla="*/ 2475470 h 2475470"/>
              <a:gd name="connsiteX35" fmla="*/ 1625482 w 5028241"/>
              <a:gd name="connsiteY35" fmla="*/ 2475470 h 2475470"/>
              <a:gd name="connsiteX36" fmla="*/ 1212900 w 5028241"/>
              <a:gd name="connsiteY36" fmla="*/ 2475470 h 2475470"/>
              <a:gd name="connsiteX37" fmla="*/ 800318 w 5028241"/>
              <a:gd name="connsiteY37" fmla="*/ 2475470 h 2475470"/>
              <a:gd name="connsiteX38" fmla="*/ 435342 w 5028241"/>
              <a:gd name="connsiteY38" fmla="*/ 2475470 h 2475470"/>
              <a:gd name="connsiteX39" fmla="*/ 133840 w 5028241"/>
              <a:gd name="connsiteY39" fmla="*/ 2475470 h 2475470"/>
              <a:gd name="connsiteX40" fmla="*/ 0 w 5028241"/>
              <a:gd name="connsiteY40" fmla="*/ 2193711 h 2475470"/>
              <a:gd name="connsiteX41" fmla="*/ 0 w 5028241"/>
              <a:gd name="connsiteY41" fmla="*/ 1537274 h 2475470"/>
              <a:gd name="connsiteX42" fmla="*/ 0 w 5028241"/>
              <a:gd name="connsiteY42" fmla="*/ 880837 h 2475470"/>
              <a:gd name="connsiteX43" fmla="*/ 0 w 5028241"/>
              <a:gd name="connsiteY43" fmla="*/ 281758 h 2475470"/>
              <a:gd name="connsiteX0" fmla="*/ 0 w 5028241"/>
              <a:gd name="connsiteY0" fmla="*/ 281758 h 2475470"/>
              <a:gd name="connsiteX1" fmla="*/ 133840 w 5028241"/>
              <a:gd name="connsiteY1" fmla="*/ 0 h 2475470"/>
              <a:gd name="connsiteX2" fmla="*/ 403605 w 5028241"/>
              <a:gd name="connsiteY2" fmla="*/ 0 h 2475470"/>
              <a:gd name="connsiteX3" fmla="*/ 625764 w 5028241"/>
              <a:gd name="connsiteY3" fmla="*/ 0 h 2475470"/>
              <a:gd name="connsiteX4" fmla="*/ 990741 w 5028241"/>
              <a:gd name="connsiteY4" fmla="*/ 0 h 2475470"/>
              <a:gd name="connsiteX5" fmla="*/ 1403323 w 5028241"/>
              <a:gd name="connsiteY5" fmla="*/ 0 h 2475470"/>
              <a:gd name="connsiteX6" fmla="*/ 1720694 w 5028241"/>
              <a:gd name="connsiteY6" fmla="*/ 0 h 2475470"/>
              <a:gd name="connsiteX7" fmla="*/ 1990458 w 5028241"/>
              <a:gd name="connsiteY7" fmla="*/ 0 h 2475470"/>
              <a:gd name="connsiteX8" fmla="*/ 2260223 w 5028241"/>
              <a:gd name="connsiteY8" fmla="*/ 0 h 2475470"/>
              <a:gd name="connsiteX9" fmla="*/ 2482383 w 5028241"/>
              <a:gd name="connsiteY9" fmla="*/ 0 h 2475470"/>
              <a:gd name="connsiteX10" fmla="*/ 2704542 w 5028241"/>
              <a:gd name="connsiteY10" fmla="*/ 0 h 2475470"/>
              <a:gd name="connsiteX11" fmla="*/ 2926702 w 5028241"/>
              <a:gd name="connsiteY11" fmla="*/ 0 h 2475470"/>
              <a:gd name="connsiteX12" fmla="*/ 3148861 w 5028241"/>
              <a:gd name="connsiteY12" fmla="*/ 0 h 2475470"/>
              <a:gd name="connsiteX13" fmla="*/ 3561443 w 5028241"/>
              <a:gd name="connsiteY13" fmla="*/ 0 h 2475470"/>
              <a:gd name="connsiteX14" fmla="*/ 3878814 w 5028241"/>
              <a:gd name="connsiteY14" fmla="*/ 0 h 2475470"/>
              <a:gd name="connsiteX15" fmla="*/ 4291396 w 5028241"/>
              <a:gd name="connsiteY15" fmla="*/ 0 h 2475470"/>
              <a:gd name="connsiteX16" fmla="*/ 4894400 w 5028241"/>
              <a:gd name="connsiteY16" fmla="*/ 0 h 2475470"/>
              <a:gd name="connsiteX17" fmla="*/ 5028241 w 5028241"/>
              <a:gd name="connsiteY17" fmla="*/ 281758 h 2475470"/>
              <a:gd name="connsiteX18" fmla="*/ 5028241 w 5028241"/>
              <a:gd name="connsiteY18" fmla="*/ 880837 h 2475470"/>
              <a:gd name="connsiteX19" fmla="*/ 5028241 w 5028241"/>
              <a:gd name="connsiteY19" fmla="*/ 1499035 h 2475470"/>
              <a:gd name="connsiteX20" fmla="*/ 5028241 w 5028241"/>
              <a:gd name="connsiteY20" fmla="*/ 2193711 h 2475470"/>
              <a:gd name="connsiteX21" fmla="*/ 4894400 w 5028241"/>
              <a:gd name="connsiteY21" fmla="*/ 2475470 h 2475470"/>
              <a:gd name="connsiteX22" fmla="*/ 4624635 w 5028241"/>
              <a:gd name="connsiteY22" fmla="*/ 2475470 h 2475470"/>
              <a:gd name="connsiteX23" fmla="*/ 4402476 w 5028241"/>
              <a:gd name="connsiteY23" fmla="*/ 2475470 h 2475470"/>
              <a:gd name="connsiteX24" fmla="*/ 4037499 w 5028241"/>
              <a:gd name="connsiteY24" fmla="*/ 2475470 h 2475470"/>
              <a:gd name="connsiteX25" fmla="*/ 3767734 w 5028241"/>
              <a:gd name="connsiteY25" fmla="*/ 2475470 h 2475470"/>
              <a:gd name="connsiteX26" fmla="*/ 3497969 w 5028241"/>
              <a:gd name="connsiteY26" fmla="*/ 2475470 h 2475470"/>
              <a:gd name="connsiteX27" fmla="*/ 3132993 w 5028241"/>
              <a:gd name="connsiteY27" fmla="*/ 2475470 h 2475470"/>
              <a:gd name="connsiteX28" fmla="*/ 2720411 w 5028241"/>
              <a:gd name="connsiteY28" fmla="*/ 2475470 h 2475470"/>
              <a:gd name="connsiteX29" fmla="*/ 2307829 w 5028241"/>
              <a:gd name="connsiteY29" fmla="*/ 2475470 h 2475470"/>
              <a:gd name="connsiteX30" fmla="*/ 1990458 w 5028241"/>
              <a:gd name="connsiteY30" fmla="*/ 2475470 h 2475470"/>
              <a:gd name="connsiteX31" fmla="*/ 1768299 w 5028241"/>
              <a:gd name="connsiteY31" fmla="*/ 2475470 h 2475470"/>
              <a:gd name="connsiteX32" fmla="*/ 1546139 w 5028241"/>
              <a:gd name="connsiteY32" fmla="*/ 2475470 h 2475470"/>
              <a:gd name="connsiteX33" fmla="*/ 1228769 w 5028241"/>
              <a:gd name="connsiteY33" fmla="*/ 2475470 h 2475470"/>
              <a:gd name="connsiteX34" fmla="*/ 1006609 w 5028241"/>
              <a:gd name="connsiteY34" fmla="*/ 2475470 h 2475470"/>
              <a:gd name="connsiteX35" fmla="*/ 736844 w 5028241"/>
              <a:gd name="connsiteY35" fmla="*/ 2475470 h 2475470"/>
              <a:gd name="connsiteX36" fmla="*/ 419474 w 5028241"/>
              <a:gd name="connsiteY36" fmla="*/ 2475470 h 2475470"/>
              <a:gd name="connsiteX37" fmla="*/ 133840 w 5028241"/>
              <a:gd name="connsiteY37" fmla="*/ 2475470 h 2475470"/>
              <a:gd name="connsiteX38" fmla="*/ 0 w 5028241"/>
              <a:gd name="connsiteY38" fmla="*/ 2193711 h 2475470"/>
              <a:gd name="connsiteX39" fmla="*/ 0 w 5028241"/>
              <a:gd name="connsiteY39" fmla="*/ 1556393 h 2475470"/>
              <a:gd name="connsiteX40" fmla="*/ 0 w 5028241"/>
              <a:gd name="connsiteY40" fmla="*/ 976434 h 2475470"/>
              <a:gd name="connsiteX41" fmla="*/ 0 w 5028241"/>
              <a:gd name="connsiteY41" fmla="*/ 281758 h 2475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5028241" h="2475470" fill="none" extrusionOk="0">
                <a:moveTo>
                  <a:pt x="0" y="281758"/>
                </a:moveTo>
                <a:cubicBezTo>
                  <a:pt x="-19352" y="88073"/>
                  <a:pt x="26805" y="-8099"/>
                  <a:pt x="133840" y="0"/>
                </a:cubicBezTo>
                <a:cubicBezTo>
                  <a:pt x="229029" y="-968"/>
                  <a:pt x="271153" y="35452"/>
                  <a:pt x="403605" y="0"/>
                </a:cubicBezTo>
                <a:cubicBezTo>
                  <a:pt x="532636" y="-14203"/>
                  <a:pt x="554962" y="-9715"/>
                  <a:pt x="625764" y="0"/>
                </a:cubicBezTo>
                <a:cubicBezTo>
                  <a:pt x="677821" y="9991"/>
                  <a:pt x="853950" y="5958"/>
                  <a:pt x="990741" y="0"/>
                </a:cubicBezTo>
                <a:cubicBezTo>
                  <a:pt x="1066762" y="-61239"/>
                  <a:pt x="1190219" y="40313"/>
                  <a:pt x="1403323" y="0"/>
                </a:cubicBezTo>
                <a:cubicBezTo>
                  <a:pt x="1612634" y="-28709"/>
                  <a:pt x="1638027" y="-34774"/>
                  <a:pt x="1720694" y="0"/>
                </a:cubicBezTo>
                <a:cubicBezTo>
                  <a:pt x="1805627" y="52785"/>
                  <a:pt x="1874749" y="-25679"/>
                  <a:pt x="1990458" y="0"/>
                </a:cubicBezTo>
                <a:cubicBezTo>
                  <a:pt x="2120351" y="1041"/>
                  <a:pt x="2135185" y="15655"/>
                  <a:pt x="2260223" y="0"/>
                </a:cubicBezTo>
                <a:cubicBezTo>
                  <a:pt x="2393106" y="-21828"/>
                  <a:pt x="2408332" y="13115"/>
                  <a:pt x="2482383" y="0"/>
                </a:cubicBezTo>
                <a:cubicBezTo>
                  <a:pt x="2563751" y="-14772"/>
                  <a:pt x="2642730" y="15342"/>
                  <a:pt x="2704542" y="0"/>
                </a:cubicBezTo>
                <a:cubicBezTo>
                  <a:pt x="2770810" y="-19249"/>
                  <a:pt x="2857905" y="-8744"/>
                  <a:pt x="2926702" y="0"/>
                </a:cubicBezTo>
                <a:cubicBezTo>
                  <a:pt x="3013425" y="40812"/>
                  <a:pt x="3094922" y="-31082"/>
                  <a:pt x="3148861" y="0"/>
                </a:cubicBezTo>
                <a:cubicBezTo>
                  <a:pt x="3211937" y="46727"/>
                  <a:pt x="3447231" y="21729"/>
                  <a:pt x="3561443" y="0"/>
                </a:cubicBezTo>
                <a:cubicBezTo>
                  <a:pt x="3679217" y="8719"/>
                  <a:pt x="3774132" y="45215"/>
                  <a:pt x="3878814" y="0"/>
                </a:cubicBezTo>
                <a:cubicBezTo>
                  <a:pt x="3925338" y="-34325"/>
                  <a:pt x="4158114" y="-76122"/>
                  <a:pt x="4291396" y="0"/>
                </a:cubicBezTo>
                <a:cubicBezTo>
                  <a:pt x="4466603" y="1309"/>
                  <a:pt x="4639815" y="-32591"/>
                  <a:pt x="4894400" y="0"/>
                </a:cubicBezTo>
                <a:cubicBezTo>
                  <a:pt x="4935016" y="3887"/>
                  <a:pt x="5084548" y="117578"/>
                  <a:pt x="5028241" y="281758"/>
                </a:cubicBezTo>
                <a:cubicBezTo>
                  <a:pt x="4943218" y="384121"/>
                  <a:pt x="5082489" y="649676"/>
                  <a:pt x="5028241" y="880837"/>
                </a:cubicBezTo>
                <a:cubicBezTo>
                  <a:pt x="5072883" y="1079151"/>
                  <a:pt x="5033967" y="1257083"/>
                  <a:pt x="5028241" y="1499035"/>
                </a:cubicBezTo>
                <a:cubicBezTo>
                  <a:pt x="5078641" y="1754458"/>
                  <a:pt x="5029596" y="1915808"/>
                  <a:pt x="5028241" y="2193711"/>
                </a:cubicBezTo>
                <a:cubicBezTo>
                  <a:pt x="5047648" y="2341957"/>
                  <a:pt x="4990266" y="2480559"/>
                  <a:pt x="4894400" y="2475470"/>
                </a:cubicBezTo>
                <a:cubicBezTo>
                  <a:pt x="4830879" y="2447827"/>
                  <a:pt x="4686682" y="2466577"/>
                  <a:pt x="4624635" y="2475470"/>
                </a:cubicBezTo>
                <a:cubicBezTo>
                  <a:pt x="4541076" y="2496625"/>
                  <a:pt x="4460429" y="2460966"/>
                  <a:pt x="4402476" y="2475470"/>
                </a:cubicBezTo>
                <a:cubicBezTo>
                  <a:pt x="4388504" y="2471826"/>
                  <a:pt x="4162506" y="2432382"/>
                  <a:pt x="4037499" y="2475470"/>
                </a:cubicBezTo>
                <a:cubicBezTo>
                  <a:pt x="3887580" y="2493917"/>
                  <a:pt x="3873827" y="2490348"/>
                  <a:pt x="3767734" y="2475470"/>
                </a:cubicBezTo>
                <a:cubicBezTo>
                  <a:pt x="3653447" y="2461090"/>
                  <a:pt x="3626853" y="2457734"/>
                  <a:pt x="3497969" y="2475470"/>
                </a:cubicBezTo>
                <a:cubicBezTo>
                  <a:pt x="3396478" y="2499793"/>
                  <a:pt x="3225307" y="2489263"/>
                  <a:pt x="3132993" y="2475470"/>
                </a:cubicBezTo>
                <a:cubicBezTo>
                  <a:pt x="3017064" y="2471615"/>
                  <a:pt x="2895032" y="2443579"/>
                  <a:pt x="2720411" y="2475470"/>
                </a:cubicBezTo>
                <a:cubicBezTo>
                  <a:pt x="2527727" y="2456358"/>
                  <a:pt x="2491860" y="2489567"/>
                  <a:pt x="2307829" y="2475470"/>
                </a:cubicBezTo>
                <a:cubicBezTo>
                  <a:pt x="2114995" y="2480648"/>
                  <a:pt x="2065295" y="2458601"/>
                  <a:pt x="1990458" y="2475470"/>
                </a:cubicBezTo>
                <a:cubicBezTo>
                  <a:pt x="1883726" y="2495135"/>
                  <a:pt x="1845854" y="2443333"/>
                  <a:pt x="1768299" y="2475470"/>
                </a:cubicBezTo>
                <a:cubicBezTo>
                  <a:pt x="1707276" y="2496314"/>
                  <a:pt x="1622418" y="2488213"/>
                  <a:pt x="1546139" y="2475470"/>
                </a:cubicBezTo>
                <a:cubicBezTo>
                  <a:pt x="1460564" y="2455488"/>
                  <a:pt x="1397283" y="2465722"/>
                  <a:pt x="1228769" y="2475470"/>
                </a:cubicBezTo>
                <a:cubicBezTo>
                  <a:pt x="1076910" y="2472856"/>
                  <a:pt x="1070669" y="2455398"/>
                  <a:pt x="1006609" y="2475470"/>
                </a:cubicBezTo>
                <a:cubicBezTo>
                  <a:pt x="946896" y="2473504"/>
                  <a:pt x="807761" y="2445890"/>
                  <a:pt x="736844" y="2475470"/>
                </a:cubicBezTo>
                <a:cubicBezTo>
                  <a:pt x="657618" y="2509037"/>
                  <a:pt x="520297" y="2500792"/>
                  <a:pt x="419474" y="2475470"/>
                </a:cubicBezTo>
                <a:cubicBezTo>
                  <a:pt x="342304" y="2433962"/>
                  <a:pt x="190079" y="2439210"/>
                  <a:pt x="133840" y="2475470"/>
                </a:cubicBezTo>
                <a:cubicBezTo>
                  <a:pt x="95728" y="2529695"/>
                  <a:pt x="-30954" y="2352463"/>
                  <a:pt x="0" y="2193711"/>
                </a:cubicBezTo>
                <a:cubicBezTo>
                  <a:pt x="19052" y="1991317"/>
                  <a:pt x="13003" y="1898096"/>
                  <a:pt x="0" y="1556393"/>
                </a:cubicBezTo>
                <a:cubicBezTo>
                  <a:pt x="1032" y="1249194"/>
                  <a:pt x="1000" y="1234783"/>
                  <a:pt x="0" y="976434"/>
                </a:cubicBezTo>
                <a:cubicBezTo>
                  <a:pt x="31828" y="680385"/>
                  <a:pt x="-28184" y="501488"/>
                  <a:pt x="0" y="281758"/>
                </a:cubicBezTo>
                <a:close/>
              </a:path>
              <a:path w="5028241" h="2475470" stroke="0" extrusionOk="0">
                <a:moveTo>
                  <a:pt x="0" y="281758"/>
                </a:moveTo>
                <a:cubicBezTo>
                  <a:pt x="5112" y="126895"/>
                  <a:pt x="67142" y="-17742"/>
                  <a:pt x="133840" y="0"/>
                </a:cubicBezTo>
                <a:cubicBezTo>
                  <a:pt x="321651" y="-7718"/>
                  <a:pt x="369823" y="7971"/>
                  <a:pt x="498816" y="0"/>
                </a:cubicBezTo>
                <a:cubicBezTo>
                  <a:pt x="635021" y="961"/>
                  <a:pt x="721635" y="-36745"/>
                  <a:pt x="768581" y="0"/>
                </a:cubicBezTo>
                <a:cubicBezTo>
                  <a:pt x="841528" y="14144"/>
                  <a:pt x="917239" y="-2898"/>
                  <a:pt x="943135" y="0"/>
                </a:cubicBezTo>
                <a:cubicBezTo>
                  <a:pt x="934036" y="18986"/>
                  <a:pt x="1091427" y="-16720"/>
                  <a:pt x="1212900" y="0"/>
                </a:cubicBezTo>
                <a:cubicBezTo>
                  <a:pt x="1303729" y="2091"/>
                  <a:pt x="1332395" y="-5397"/>
                  <a:pt x="1387454" y="0"/>
                </a:cubicBezTo>
                <a:cubicBezTo>
                  <a:pt x="1427774" y="-26615"/>
                  <a:pt x="1688153" y="-20672"/>
                  <a:pt x="1800036" y="0"/>
                </a:cubicBezTo>
                <a:cubicBezTo>
                  <a:pt x="1900026" y="29301"/>
                  <a:pt x="1929198" y="7102"/>
                  <a:pt x="2022196" y="0"/>
                </a:cubicBezTo>
                <a:cubicBezTo>
                  <a:pt x="2080497" y="29775"/>
                  <a:pt x="2212746" y="-3031"/>
                  <a:pt x="2387172" y="0"/>
                </a:cubicBezTo>
                <a:cubicBezTo>
                  <a:pt x="2551227" y="-23179"/>
                  <a:pt x="2557831" y="-21158"/>
                  <a:pt x="2609331" y="0"/>
                </a:cubicBezTo>
                <a:cubicBezTo>
                  <a:pt x="2612376" y="11343"/>
                  <a:pt x="2908465" y="27719"/>
                  <a:pt x="3021913" y="0"/>
                </a:cubicBezTo>
                <a:cubicBezTo>
                  <a:pt x="3156404" y="-44866"/>
                  <a:pt x="3125652" y="9233"/>
                  <a:pt x="3244073" y="0"/>
                </a:cubicBezTo>
                <a:cubicBezTo>
                  <a:pt x="3330086" y="-18822"/>
                  <a:pt x="3504964" y="30884"/>
                  <a:pt x="3561443" y="0"/>
                </a:cubicBezTo>
                <a:cubicBezTo>
                  <a:pt x="3607053" y="-47818"/>
                  <a:pt x="3890053" y="-24216"/>
                  <a:pt x="3974025" y="0"/>
                </a:cubicBezTo>
                <a:cubicBezTo>
                  <a:pt x="4077594" y="1688"/>
                  <a:pt x="4178781" y="-1561"/>
                  <a:pt x="4243790" y="0"/>
                </a:cubicBezTo>
                <a:cubicBezTo>
                  <a:pt x="4313048" y="-18"/>
                  <a:pt x="4403431" y="-12589"/>
                  <a:pt x="4513555" y="0"/>
                </a:cubicBezTo>
                <a:cubicBezTo>
                  <a:pt x="4632610" y="2175"/>
                  <a:pt x="4765303" y="5719"/>
                  <a:pt x="4894400" y="0"/>
                </a:cubicBezTo>
                <a:cubicBezTo>
                  <a:pt x="5023630" y="-13325"/>
                  <a:pt x="5040531" y="110066"/>
                  <a:pt x="5028241" y="281758"/>
                </a:cubicBezTo>
                <a:cubicBezTo>
                  <a:pt x="4987796" y="509053"/>
                  <a:pt x="5001122" y="643689"/>
                  <a:pt x="5028241" y="899956"/>
                </a:cubicBezTo>
                <a:cubicBezTo>
                  <a:pt x="5026950" y="1158537"/>
                  <a:pt x="5032281" y="1203229"/>
                  <a:pt x="5028241" y="1479915"/>
                </a:cubicBezTo>
                <a:cubicBezTo>
                  <a:pt x="4996748" y="1728094"/>
                  <a:pt x="5019168" y="1838244"/>
                  <a:pt x="5028241" y="2193711"/>
                </a:cubicBezTo>
                <a:cubicBezTo>
                  <a:pt x="5040891" y="2349146"/>
                  <a:pt x="4988009" y="2515171"/>
                  <a:pt x="4894400" y="2475470"/>
                </a:cubicBezTo>
                <a:cubicBezTo>
                  <a:pt x="4764673" y="2486069"/>
                  <a:pt x="4684130" y="2494701"/>
                  <a:pt x="4577029" y="2475470"/>
                </a:cubicBezTo>
                <a:cubicBezTo>
                  <a:pt x="4455132" y="2444570"/>
                  <a:pt x="4415388" y="2475047"/>
                  <a:pt x="4354870" y="2475470"/>
                </a:cubicBezTo>
                <a:cubicBezTo>
                  <a:pt x="4290562" y="2481145"/>
                  <a:pt x="4201503" y="2516337"/>
                  <a:pt x="4085105" y="2475470"/>
                </a:cubicBezTo>
                <a:cubicBezTo>
                  <a:pt x="3959890" y="2461075"/>
                  <a:pt x="3834469" y="2457073"/>
                  <a:pt x="3720128" y="2475470"/>
                </a:cubicBezTo>
                <a:cubicBezTo>
                  <a:pt x="3632601" y="2486445"/>
                  <a:pt x="3586564" y="2467586"/>
                  <a:pt x="3497969" y="2475470"/>
                </a:cubicBezTo>
                <a:cubicBezTo>
                  <a:pt x="3401742" y="2488175"/>
                  <a:pt x="3378916" y="2468121"/>
                  <a:pt x="3323415" y="2475470"/>
                </a:cubicBezTo>
                <a:cubicBezTo>
                  <a:pt x="3271347" y="2474638"/>
                  <a:pt x="3077977" y="2468591"/>
                  <a:pt x="3006044" y="2475470"/>
                </a:cubicBezTo>
                <a:cubicBezTo>
                  <a:pt x="2940569" y="2479610"/>
                  <a:pt x="2895774" y="2459576"/>
                  <a:pt x="2831491" y="2475470"/>
                </a:cubicBezTo>
                <a:cubicBezTo>
                  <a:pt x="2778315" y="2475795"/>
                  <a:pt x="2657618" y="2473145"/>
                  <a:pt x="2561725" y="2475470"/>
                </a:cubicBezTo>
                <a:cubicBezTo>
                  <a:pt x="2490533" y="2491610"/>
                  <a:pt x="2415051" y="2478525"/>
                  <a:pt x="2339566" y="2475470"/>
                </a:cubicBezTo>
                <a:cubicBezTo>
                  <a:pt x="2290198" y="2459665"/>
                  <a:pt x="2092571" y="2501103"/>
                  <a:pt x="2022196" y="2475470"/>
                </a:cubicBezTo>
                <a:cubicBezTo>
                  <a:pt x="1955867" y="2478521"/>
                  <a:pt x="1886521" y="2473963"/>
                  <a:pt x="1800036" y="2475470"/>
                </a:cubicBezTo>
                <a:cubicBezTo>
                  <a:pt x="1719838" y="2478615"/>
                  <a:pt x="1699201" y="2485492"/>
                  <a:pt x="1625482" y="2475470"/>
                </a:cubicBezTo>
                <a:cubicBezTo>
                  <a:pt x="1591058" y="2517696"/>
                  <a:pt x="1334975" y="2423493"/>
                  <a:pt x="1212900" y="2475470"/>
                </a:cubicBezTo>
                <a:cubicBezTo>
                  <a:pt x="1020503" y="2510711"/>
                  <a:pt x="919322" y="2450347"/>
                  <a:pt x="800318" y="2475470"/>
                </a:cubicBezTo>
                <a:cubicBezTo>
                  <a:pt x="680850" y="2505537"/>
                  <a:pt x="529102" y="2485878"/>
                  <a:pt x="435342" y="2475470"/>
                </a:cubicBezTo>
                <a:cubicBezTo>
                  <a:pt x="367062" y="2460625"/>
                  <a:pt x="200859" y="2490967"/>
                  <a:pt x="133840" y="2475470"/>
                </a:cubicBezTo>
                <a:cubicBezTo>
                  <a:pt x="57742" y="2522618"/>
                  <a:pt x="-13322" y="2298878"/>
                  <a:pt x="0" y="2193711"/>
                </a:cubicBezTo>
                <a:cubicBezTo>
                  <a:pt x="-14267" y="1927679"/>
                  <a:pt x="-2089" y="1843774"/>
                  <a:pt x="0" y="1537274"/>
                </a:cubicBezTo>
                <a:cubicBezTo>
                  <a:pt x="8938" y="1233005"/>
                  <a:pt x="10084" y="1062820"/>
                  <a:pt x="0" y="880837"/>
                </a:cubicBezTo>
                <a:cubicBezTo>
                  <a:pt x="-37781" y="716345"/>
                  <a:pt x="-20769" y="485702"/>
                  <a:pt x="0" y="281758"/>
                </a:cubicBezTo>
                <a:close/>
              </a:path>
              <a:path w="5028241" h="2475470" fill="none" stroke="0" extrusionOk="0">
                <a:moveTo>
                  <a:pt x="0" y="281758"/>
                </a:moveTo>
                <a:cubicBezTo>
                  <a:pt x="1291" y="98843"/>
                  <a:pt x="70751" y="-26907"/>
                  <a:pt x="133840" y="0"/>
                </a:cubicBezTo>
                <a:cubicBezTo>
                  <a:pt x="236829" y="29386"/>
                  <a:pt x="285698" y="20197"/>
                  <a:pt x="403605" y="0"/>
                </a:cubicBezTo>
                <a:cubicBezTo>
                  <a:pt x="532285" y="-22839"/>
                  <a:pt x="550970" y="-1893"/>
                  <a:pt x="625764" y="0"/>
                </a:cubicBezTo>
                <a:cubicBezTo>
                  <a:pt x="717594" y="8385"/>
                  <a:pt x="874640" y="60932"/>
                  <a:pt x="990741" y="0"/>
                </a:cubicBezTo>
                <a:cubicBezTo>
                  <a:pt x="1079805" y="-24612"/>
                  <a:pt x="1213487" y="18468"/>
                  <a:pt x="1403323" y="0"/>
                </a:cubicBezTo>
                <a:cubicBezTo>
                  <a:pt x="1609145" y="-24634"/>
                  <a:pt x="1650920" y="-42464"/>
                  <a:pt x="1720694" y="0"/>
                </a:cubicBezTo>
                <a:cubicBezTo>
                  <a:pt x="1806062" y="31126"/>
                  <a:pt x="1863342" y="10469"/>
                  <a:pt x="1990458" y="0"/>
                </a:cubicBezTo>
                <a:cubicBezTo>
                  <a:pt x="2119684" y="4386"/>
                  <a:pt x="2141996" y="24800"/>
                  <a:pt x="2260223" y="0"/>
                </a:cubicBezTo>
                <a:cubicBezTo>
                  <a:pt x="2381212" y="-20043"/>
                  <a:pt x="2413863" y="1789"/>
                  <a:pt x="2482383" y="0"/>
                </a:cubicBezTo>
                <a:cubicBezTo>
                  <a:pt x="2559615" y="-1697"/>
                  <a:pt x="2644098" y="596"/>
                  <a:pt x="2704542" y="0"/>
                </a:cubicBezTo>
                <a:cubicBezTo>
                  <a:pt x="2750783" y="-17171"/>
                  <a:pt x="2862628" y="-5975"/>
                  <a:pt x="2926702" y="0"/>
                </a:cubicBezTo>
                <a:cubicBezTo>
                  <a:pt x="2999473" y="22587"/>
                  <a:pt x="3065367" y="-9096"/>
                  <a:pt x="3148861" y="0"/>
                </a:cubicBezTo>
                <a:cubicBezTo>
                  <a:pt x="3219286" y="34778"/>
                  <a:pt x="3481230" y="14059"/>
                  <a:pt x="3561443" y="0"/>
                </a:cubicBezTo>
                <a:cubicBezTo>
                  <a:pt x="3664041" y="-20649"/>
                  <a:pt x="3785337" y="26162"/>
                  <a:pt x="3878814" y="0"/>
                </a:cubicBezTo>
                <a:cubicBezTo>
                  <a:pt x="4013657" y="13220"/>
                  <a:pt x="4157693" y="-35224"/>
                  <a:pt x="4291396" y="0"/>
                </a:cubicBezTo>
                <a:cubicBezTo>
                  <a:pt x="4485494" y="47815"/>
                  <a:pt x="4640685" y="14477"/>
                  <a:pt x="4894400" y="0"/>
                </a:cubicBezTo>
                <a:cubicBezTo>
                  <a:pt x="4951556" y="-16583"/>
                  <a:pt x="5021317" y="109198"/>
                  <a:pt x="5028241" y="281758"/>
                </a:cubicBezTo>
                <a:cubicBezTo>
                  <a:pt x="5034936" y="409537"/>
                  <a:pt x="5019783" y="680925"/>
                  <a:pt x="5028241" y="880837"/>
                </a:cubicBezTo>
                <a:cubicBezTo>
                  <a:pt x="5075141" y="1101507"/>
                  <a:pt x="4995493" y="1239721"/>
                  <a:pt x="5028241" y="1499035"/>
                </a:cubicBezTo>
                <a:cubicBezTo>
                  <a:pt x="5003981" y="1722114"/>
                  <a:pt x="5021833" y="1991330"/>
                  <a:pt x="5028241" y="2193711"/>
                </a:cubicBezTo>
                <a:cubicBezTo>
                  <a:pt x="5021242" y="2366900"/>
                  <a:pt x="4995850" y="2491112"/>
                  <a:pt x="4894400" y="2475470"/>
                </a:cubicBezTo>
                <a:cubicBezTo>
                  <a:pt x="4790939" y="2458756"/>
                  <a:pt x="4700400" y="2481095"/>
                  <a:pt x="4624635" y="2475470"/>
                </a:cubicBezTo>
                <a:cubicBezTo>
                  <a:pt x="4541957" y="2491673"/>
                  <a:pt x="4446879" y="2474473"/>
                  <a:pt x="4402476" y="2475470"/>
                </a:cubicBezTo>
                <a:cubicBezTo>
                  <a:pt x="4380059" y="2474702"/>
                  <a:pt x="4160486" y="2461404"/>
                  <a:pt x="4037499" y="2475470"/>
                </a:cubicBezTo>
                <a:cubicBezTo>
                  <a:pt x="3901365" y="2482847"/>
                  <a:pt x="3869527" y="2486656"/>
                  <a:pt x="3767734" y="2475470"/>
                </a:cubicBezTo>
                <a:cubicBezTo>
                  <a:pt x="3662029" y="2483055"/>
                  <a:pt x="3617313" y="2457255"/>
                  <a:pt x="3497969" y="2475470"/>
                </a:cubicBezTo>
                <a:cubicBezTo>
                  <a:pt x="3369431" y="2504710"/>
                  <a:pt x="3247477" y="2437686"/>
                  <a:pt x="3132993" y="2475470"/>
                </a:cubicBezTo>
                <a:cubicBezTo>
                  <a:pt x="3025225" y="2487961"/>
                  <a:pt x="2945631" y="2482827"/>
                  <a:pt x="2720411" y="2475470"/>
                </a:cubicBezTo>
                <a:cubicBezTo>
                  <a:pt x="2543369" y="2464694"/>
                  <a:pt x="2464158" y="2476641"/>
                  <a:pt x="2307829" y="2475470"/>
                </a:cubicBezTo>
                <a:cubicBezTo>
                  <a:pt x="2142716" y="2471110"/>
                  <a:pt x="2075933" y="2449446"/>
                  <a:pt x="1990458" y="2475470"/>
                </a:cubicBezTo>
                <a:cubicBezTo>
                  <a:pt x="1902597" y="2485412"/>
                  <a:pt x="1822521" y="2459673"/>
                  <a:pt x="1768299" y="2475470"/>
                </a:cubicBezTo>
                <a:cubicBezTo>
                  <a:pt x="1692955" y="2487559"/>
                  <a:pt x="1640812" y="2472818"/>
                  <a:pt x="1546139" y="2475470"/>
                </a:cubicBezTo>
                <a:cubicBezTo>
                  <a:pt x="1436754" y="2454553"/>
                  <a:pt x="1389020" y="2469646"/>
                  <a:pt x="1228769" y="2475470"/>
                </a:cubicBezTo>
                <a:cubicBezTo>
                  <a:pt x="1081407" y="2478983"/>
                  <a:pt x="1075117" y="2455479"/>
                  <a:pt x="1006609" y="2475470"/>
                </a:cubicBezTo>
                <a:cubicBezTo>
                  <a:pt x="916264" y="2480839"/>
                  <a:pt x="808998" y="2459078"/>
                  <a:pt x="736844" y="2475470"/>
                </a:cubicBezTo>
                <a:cubicBezTo>
                  <a:pt x="681224" y="2483770"/>
                  <a:pt x="508588" y="2495382"/>
                  <a:pt x="419474" y="2475470"/>
                </a:cubicBezTo>
                <a:cubicBezTo>
                  <a:pt x="324001" y="2484370"/>
                  <a:pt x="240033" y="2444178"/>
                  <a:pt x="133840" y="2475470"/>
                </a:cubicBezTo>
                <a:cubicBezTo>
                  <a:pt x="77718" y="2495588"/>
                  <a:pt x="-4593" y="2387744"/>
                  <a:pt x="0" y="2193711"/>
                </a:cubicBezTo>
                <a:cubicBezTo>
                  <a:pt x="24340" y="1982150"/>
                  <a:pt x="-12790" y="1861318"/>
                  <a:pt x="0" y="1556393"/>
                </a:cubicBezTo>
                <a:cubicBezTo>
                  <a:pt x="1812" y="1250344"/>
                  <a:pt x="2547" y="1236114"/>
                  <a:pt x="0" y="976434"/>
                </a:cubicBezTo>
                <a:cubicBezTo>
                  <a:pt x="-28808" y="714337"/>
                  <a:pt x="4702" y="482498"/>
                  <a:pt x="0" y="281758"/>
                </a:cubicBezTo>
                <a:close/>
              </a:path>
              <a:path w="5028241" h="2475470" fill="none" stroke="0" extrusionOk="0">
                <a:moveTo>
                  <a:pt x="0" y="281758"/>
                </a:moveTo>
                <a:cubicBezTo>
                  <a:pt x="-5349" y="101255"/>
                  <a:pt x="49833" y="-20791"/>
                  <a:pt x="133840" y="0"/>
                </a:cubicBezTo>
                <a:cubicBezTo>
                  <a:pt x="234538" y="10645"/>
                  <a:pt x="277856" y="28104"/>
                  <a:pt x="403605" y="0"/>
                </a:cubicBezTo>
                <a:cubicBezTo>
                  <a:pt x="533476" y="-16749"/>
                  <a:pt x="556056" y="-7954"/>
                  <a:pt x="625764" y="0"/>
                </a:cubicBezTo>
                <a:cubicBezTo>
                  <a:pt x="688681" y="3601"/>
                  <a:pt x="870670" y="23672"/>
                  <a:pt x="990741" y="0"/>
                </a:cubicBezTo>
                <a:cubicBezTo>
                  <a:pt x="1075249" y="-38004"/>
                  <a:pt x="1193683" y="42079"/>
                  <a:pt x="1403323" y="0"/>
                </a:cubicBezTo>
                <a:cubicBezTo>
                  <a:pt x="1608347" y="-25141"/>
                  <a:pt x="1640418" y="-33538"/>
                  <a:pt x="1720694" y="0"/>
                </a:cubicBezTo>
                <a:cubicBezTo>
                  <a:pt x="1805161" y="38078"/>
                  <a:pt x="1868509" y="-3974"/>
                  <a:pt x="1990458" y="0"/>
                </a:cubicBezTo>
                <a:cubicBezTo>
                  <a:pt x="2123357" y="2669"/>
                  <a:pt x="2136912" y="19336"/>
                  <a:pt x="2260223" y="0"/>
                </a:cubicBezTo>
                <a:cubicBezTo>
                  <a:pt x="2395831" y="-16699"/>
                  <a:pt x="2418371" y="8761"/>
                  <a:pt x="2482383" y="0"/>
                </a:cubicBezTo>
                <a:cubicBezTo>
                  <a:pt x="2568360" y="-13307"/>
                  <a:pt x="2642987" y="11590"/>
                  <a:pt x="2704542" y="0"/>
                </a:cubicBezTo>
                <a:cubicBezTo>
                  <a:pt x="2763589" y="-8275"/>
                  <a:pt x="2863360" y="-7077"/>
                  <a:pt x="2926702" y="0"/>
                </a:cubicBezTo>
                <a:cubicBezTo>
                  <a:pt x="3009645" y="27996"/>
                  <a:pt x="3085730" y="-26205"/>
                  <a:pt x="3148861" y="0"/>
                </a:cubicBezTo>
                <a:cubicBezTo>
                  <a:pt x="3214129" y="28624"/>
                  <a:pt x="3477457" y="12163"/>
                  <a:pt x="3561443" y="0"/>
                </a:cubicBezTo>
                <a:cubicBezTo>
                  <a:pt x="3647321" y="-3037"/>
                  <a:pt x="3775626" y="29981"/>
                  <a:pt x="3878814" y="0"/>
                </a:cubicBezTo>
                <a:cubicBezTo>
                  <a:pt x="3974200" y="-17296"/>
                  <a:pt x="4168021" y="-54649"/>
                  <a:pt x="4291396" y="0"/>
                </a:cubicBezTo>
                <a:cubicBezTo>
                  <a:pt x="4484221" y="62035"/>
                  <a:pt x="4636543" y="-13523"/>
                  <a:pt x="4894400" y="0"/>
                </a:cubicBezTo>
                <a:cubicBezTo>
                  <a:pt x="4953639" y="-19951"/>
                  <a:pt x="5049082" y="110760"/>
                  <a:pt x="5028241" y="281758"/>
                </a:cubicBezTo>
                <a:cubicBezTo>
                  <a:pt x="5011995" y="381537"/>
                  <a:pt x="5041688" y="658420"/>
                  <a:pt x="5028241" y="880837"/>
                </a:cubicBezTo>
                <a:cubicBezTo>
                  <a:pt x="5063746" y="1100827"/>
                  <a:pt x="4998155" y="1237108"/>
                  <a:pt x="5028241" y="1499035"/>
                </a:cubicBezTo>
                <a:cubicBezTo>
                  <a:pt x="5059066" y="1743228"/>
                  <a:pt x="5038240" y="1995459"/>
                  <a:pt x="5028241" y="2193711"/>
                </a:cubicBezTo>
                <a:cubicBezTo>
                  <a:pt x="5039674" y="2361239"/>
                  <a:pt x="4986069" y="2484708"/>
                  <a:pt x="4894400" y="2475470"/>
                </a:cubicBezTo>
                <a:cubicBezTo>
                  <a:pt x="4819309" y="2454900"/>
                  <a:pt x="4692731" y="2473246"/>
                  <a:pt x="4624635" y="2475470"/>
                </a:cubicBezTo>
                <a:cubicBezTo>
                  <a:pt x="4534080" y="2498403"/>
                  <a:pt x="4455549" y="2467242"/>
                  <a:pt x="4402476" y="2475470"/>
                </a:cubicBezTo>
                <a:cubicBezTo>
                  <a:pt x="4371781" y="2478187"/>
                  <a:pt x="4161393" y="2447174"/>
                  <a:pt x="4037499" y="2475470"/>
                </a:cubicBezTo>
                <a:cubicBezTo>
                  <a:pt x="3890786" y="2490430"/>
                  <a:pt x="3872161" y="2487605"/>
                  <a:pt x="3767734" y="2475470"/>
                </a:cubicBezTo>
                <a:cubicBezTo>
                  <a:pt x="3659298" y="2466732"/>
                  <a:pt x="3623801" y="2459397"/>
                  <a:pt x="3497969" y="2475470"/>
                </a:cubicBezTo>
                <a:cubicBezTo>
                  <a:pt x="3364934" y="2503308"/>
                  <a:pt x="3245440" y="2465164"/>
                  <a:pt x="3132993" y="2475470"/>
                </a:cubicBezTo>
                <a:cubicBezTo>
                  <a:pt x="3029117" y="2461553"/>
                  <a:pt x="2901357" y="2460477"/>
                  <a:pt x="2720411" y="2475470"/>
                </a:cubicBezTo>
                <a:cubicBezTo>
                  <a:pt x="2541460" y="2467626"/>
                  <a:pt x="2480525" y="2480546"/>
                  <a:pt x="2307829" y="2475470"/>
                </a:cubicBezTo>
                <a:cubicBezTo>
                  <a:pt x="2126603" y="2484130"/>
                  <a:pt x="2073833" y="2454715"/>
                  <a:pt x="1990458" y="2475470"/>
                </a:cubicBezTo>
                <a:cubicBezTo>
                  <a:pt x="1888588" y="2490493"/>
                  <a:pt x="1840341" y="2448331"/>
                  <a:pt x="1768299" y="2475470"/>
                </a:cubicBezTo>
                <a:cubicBezTo>
                  <a:pt x="1694670" y="2482444"/>
                  <a:pt x="1638676" y="2483080"/>
                  <a:pt x="1546139" y="2475470"/>
                </a:cubicBezTo>
                <a:cubicBezTo>
                  <a:pt x="1457376" y="2454172"/>
                  <a:pt x="1400220" y="2468846"/>
                  <a:pt x="1228769" y="2475470"/>
                </a:cubicBezTo>
                <a:cubicBezTo>
                  <a:pt x="1080451" y="2475493"/>
                  <a:pt x="1070160" y="2455732"/>
                  <a:pt x="1006609" y="2475470"/>
                </a:cubicBezTo>
                <a:cubicBezTo>
                  <a:pt x="927494" y="2475408"/>
                  <a:pt x="805488" y="2452864"/>
                  <a:pt x="736844" y="2475470"/>
                </a:cubicBezTo>
                <a:cubicBezTo>
                  <a:pt x="688519" y="2501913"/>
                  <a:pt x="508096" y="2485633"/>
                  <a:pt x="419474" y="2475470"/>
                </a:cubicBezTo>
                <a:cubicBezTo>
                  <a:pt x="334980" y="2455893"/>
                  <a:pt x="208691" y="2439765"/>
                  <a:pt x="133840" y="2475470"/>
                </a:cubicBezTo>
                <a:cubicBezTo>
                  <a:pt x="90524" y="2536057"/>
                  <a:pt x="-9169" y="2398609"/>
                  <a:pt x="0" y="2193711"/>
                </a:cubicBezTo>
                <a:cubicBezTo>
                  <a:pt x="21439" y="1984951"/>
                  <a:pt x="-8855" y="1876132"/>
                  <a:pt x="0" y="1556393"/>
                </a:cubicBezTo>
                <a:cubicBezTo>
                  <a:pt x="2097" y="1249997"/>
                  <a:pt x="2655" y="1238239"/>
                  <a:pt x="0" y="976434"/>
                </a:cubicBezTo>
                <a:cubicBezTo>
                  <a:pt x="19391" y="687346"/>
                  <a:pt x="-44514" y="465889"/>
                  <a:pt x="0" y="281758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4236762247">
                  <a:custGeom>
                    <a:avLst/>
                    <a:gdLst>
                      <a:gd name="connsiteX0" fmla="*/ 0 w 5028241"/>
                      <a:gd name="connsiteY0" fmla="*/ 281758 h 2475470"/>
                      <a:gd name="connsiteX1" fmla="*/ 133840 w 5028241"/>
                      <a:gd name="connsiteY1" fmla="*/ 0 h 2475470"/>
                      <a:gd name="connsiteX2" fmla="*/ 403605 w 5028241"/>
                      <a:gd name="connsiteY2" fmla="*/ 0 h 2475470"/>
                      <a:gd name="connsiteX3" fmla="*/ 625764 w 5028241"/>
                      <a:gd name="connsiteY3" fmla="*/ 0 h 2475470"/>
                      <a:gd name="connsiteX4" fmla="*/ 990741 w 5028241"/>
                      <a:gd name="connsiteY4" fmla="*/ 0 h 2475470"/>
                      <a:gd name="connsiteX5" fmla="*/ 1403323 w 5028241"/>
                      <a:gd name="connsiteY5" fmla="*/ 0 h 2475470"/>
                      <a:gd name="connsiteX6" fmla="*/ 1720694 w 5028241"/>
                      <a:gd name="connsiteY6" fmla="*/ 0 h 2475470"/>
                      <a:gd name="connsiteX7" fmla="*/ 1990458 w 5028241"/>
                      <a:gd name="connsiteY7" fmla="*/ 0 h 2475470"/>
                      <a:gd name="connsiteX8" fmla="*/ 2260223 w 5028241"/>
                      <a:gd name="connsiteY8" fmla="*/ 0 h 2475470"/>
                      <a:gd name="connsiteX9" fmla="*/ 2482383 w 5028241"/>
                      <a:gd name="connsiteY9" fmla="*/ 0 h 2475470"/>
                      <a:gd name="connsiteX10" fmla="*/ 2704542 w 5028241"/>
                      <a:gd name="connsiteY10" fmla="*/ 0 h 2475470"/>
                      <a:gd name="connsiteX11" fmla="*/ 2926702 w 5028241"/>
                      <a:gd name="connsiteY11" fmla="*/ 0 h 2475470"/>
                      <a:gd name="connsiteX12" fmla="*/ 3148861 w 5028241"/>
                      <a:gd name="connsiteY12" fmla="*/ 0 h 2475470"/>
                      <a:gd name="connsiteX13" fmla="*/ 3561443 w 5028241"/>
                      <a:gd name="connsiteY13" fmla="*/ 0 h 2475470"/>
                      <a:gd name="connsiteX14" fmla="*/ 3878814 w 5028241"/>
                      <a:gd name="connsiteY14" fmla="*/ 0 h 2475470"/>
                      <a:gd name="connsiteX15" fmla="*/ 4291396 w 5028241"/>
                      <a:gd name="connsiteY15" fmla="*/ 0 h 2475470"/>
                      <a:gd name="connsiteX16" fmla="*/ 4894400 w 5028241"/>
                      <a:gd name="connsiteY16" fmla="*/ 0 h 2475470"/>
                      <a:gd name="connsiteX17" fmla="*/ 5028241 w 5028241"/>
                      <a:gd name="connsiteY17" fmla="*/ 281758 h 2475470"/>
                      <a:gd name="connsiteX18" fmla="*/ 5028241 w 5028241"/>
                      <a:gd name="connsiteY18" fmla="*/ 880837 h 2475470"/>
                      <a:gd name="connsiteX19" fmla="*/ 5028241 w 5028241"/>
                      <a:gd name="connsiteY19" fmla="*/ 1499035 h 2475470"/>
                      <a:gd name="connsiteX20" fmla="*/ 5028241 w 5028241"/>
                      <a:gd name="connsiteY20" fmla="*/ 2193711 h 2475470"/>
                      <a:gd name="connsiteX21" fmla="*/ 4894400 w 5028241"/>
                      <a:gd name="connsiteY21" fmla="*/ 2475470 h 2475470"/>
                      <a:gd name="connsiteX22" fmla="*/ 4624635 w 5028241"/>
                      <a:gd name="connsiteY22" fmla="*/ 2475470 h 2475470"/>
                      <a:gd name="connsiteX23" fmla="*/ 4402476 w 5028241"/>
                      <a:gd name="connsiteY23" fmla="*/ 2475470 h 2475470"/>
                      <a:gd name="connsiteX24" fmla="*/ 4037499 w 5028241"/>
                      <a:gd name="connsiteY24" fmla="*/ 2475470 h 2475470"/>
                      <a:gd name="connsiteX25" fmla="*/ 3767734 w 5028241"/>
                      <a:gd name="connsiteY25" fmla="*/ 2475470 h 2475470"/>
                      <a:gd name="connsiteX26" fmla="*/ 3497969 w 5028241"/>
                      <a:gd name="connsiteY26" fmla="*/ 2475470 h 2475470"/>
                      <a:gd name="connsiteX27" fmla="*/ 3132993 w 5028241"/>
                      <a:gd name="connsiteY27" fmla="*/ 2475470 h 2475470"/>
                      <a:gd name="connsiteX28" fmla="*/ 2720411 w 5028241"/>
                      <a:gd name="connsiteY28" fmla="*/ 2475470 h 2475470"/>
                      <a:gd name="connsiteX29" fmla="*/ 2307829 w 5028241"/>
                      <a:gd name="connsiteY29" fmla="*/ 2475470 h 2475470"/>
                      <a:gd name="connsiteX30" fmla="*/ 1990458 w 5028241"/>
                      <a:gd name="connsiteY30" fmla="*/ 2475470 h 2475470"/>
                      <a:gd name="connsiteX31" fmla="*/ 1768299 w 5028241"/>
                      <a:gd name="connsiteY31" fmla="*/ 2475470 h 2475470"/>
                      <a:gd name="connsiteX32" fmla="*/ 1546139 w 5028241"/>
                      <a:gd name="connsiteY32" fmla="*/ 2475470 h 2475470"/>
                      <a:gd name="connsiteX33" fmla="*/ 1228769 w 5028241"/>
                      <a:gd name="connsiteY33" fmla="*/ 2475470 h 2475470"/>
                      <a:gd name="connsiteX34" fmla="*/ 1006609 w 5028241"/>
                      <a:gd name="connsiteY34" fmla="*/ 2475470 h 2475470"/>
                      <a:gd name="connsiteX35" fmla="*/ 736844 w 5028241"/>
                      <a:gd name="connsiteY35" fmla="*/ 2475470 h 2475470"/>
                      <a:gd name="connsiteX36" fmla="*/ 419474 w 5028241"/>
                      <a:gd name="connsiteY36" fmla="*/ 2475470 h 2475470"/>
                      <a:gd name="connsiteX37" fmla="*/ 133840 w 5028241"/>
                      <a:gd name="connsiteY37" fmla="*/ 2475470 h 2475470"/>
                      <a:gd name="connsiteX38" fmla="*/ 0 w 5028241"/>
                      <a:gd name="connsiteY38" fmla="*/ 2193711 h 2475470"/>
                      <a:gd name="connsiteX39" fmla="*/ 0 w 5028241"/>
                      <a:gd name="connsiteY39" fmla="*/ 1556393 h 2475470"/>
                      <a:gd name="connsiteX40" fmla="*/ 0 w 5028241"/>
                      <a:gd name="connsiteY40" fmla="*/ 976434 h 2475470"/>
                      <a:gd name="connsiteX41" fmla="*/ 0 w 5028241"/>
                      <a:gd name="connsiteY41" fmla="*/ 281758 h 2475470"/>
                      <a:gd name="connsiteX0" fmla="*/ 0 w 5028241"/>
                      <a:gd name="connsiteY0" fmla="*/ 281758 h 2475470"/>
                      <a:gd name="connsiteX1" fmla="*/ 133840 w 5028241"/>
                      <a:gd name="connsiteY1" fmla="*/ 0 h 2475470"/>
                      <a:gd name="connsiteX2" fmla="*/ 498816 w 5028241"/>
                      <a:gd name="connsiteY2" fmla="*/ 0 h 2475470"/>
                      <a:gd name="connsiteX3" fmla="*/ 768581 w 5028241"/>
                      <a:gd name="connsiteY3" fmla="*/ 0 h 2475470"/>
                      <a:gd name="connsiteX4" fmla="*/ 943135 w 5028241"/>
                      <a:gd name="connsiteY4" fmla="*/ 0 h 2475470"/>
                      <a:gd name="connsiteX5" fmla="*/ 1212900 w 5028241"/>
                      <a:gd name="connsiteY5" fmla="*/ 0 h 2475470"/>
                      <a:gd name="connsiteX6" fmla="*/ 1387454 w 5028241"/>
                      <a:gd name="connsiteY6" fmla="*/ 0 h 2475470"/>
                      <a:gd name="connsiteX7" fmla="*/ 1800036 w 5028241"/>
                      <a:gd name="connsiteY7" fmla="*/ 0 h 2475470"/>
                      <a:gd name="connsiteX8" fmla="*/ 2022196 w 5028241"/>
                      <a:gd name="connsiteY8" fmla="*/ 0 h 2475470"/>
                      <a:gd name="connsiteX9" fmla="*/ 2387172 w 5028241"/>
                      <a:gd name="connsiteY9" fmla="*/ 0 h 2475470"/>
                      <a:gd name="connsiteX10" fmla="*/ 2609331 w 5028241"/>
                      <a:gd name="connsiteY10" fmla="*/ 0 h 2475470"/>
                      <a:gd name="connsiteX11" fmla="*/ 3021913 w 5028241"/>
                      <a:gd name="connsiteY11" fmla="*/ 0 h 2475470"/>
                      <a:gd name="connsiteX12" fmla="*/ 3244073 w 5028241"/>
                      <a:gd name="connsiteY12" fmla="*/ 0 h 2475470"/>
                      <a:gd name="connsiteX13" fmla="*/ 3561443 w 5028241"/>
                      <a:gd name="connsiteY13" fmla="*/ 0 h 2475470"/>
                      <a:gd name="connsiteX14" fmla="*/ 3974025 w 5028241"/>
                      <a:gd name="connsiteY14" fmla="*/ 0 h 2475470"/>
                      <a:gd name="connsiteX15" fmla="*/ 4243790 w 5028241"/>
                      <a:gd name="connsiteY15" fmla="*/ 0 h 2475470"/>
                      <a:gd name="connsiteX16" fmla="*/ 4513555 w 5028241"/>
                      <a:gd name="connsiteY16" fmla="*/ 0 h 2475470"/>
                      <a:gd name="connsiteX17" fmla="*/ 4894400 w 5028241"/>
                      <a:gd name="connsiteY17" fmla="*/ 0 h 2475470"/>
                      <a:gd name="connsiteX18" fmla="*/ 5028241 w 5028241"/>
                      <a:gd name="connsiteY18" fmla="*/ 281758 h 2475470"/>
                      <a:gd name="connsiteX19" fmla="*/ 5028241 w 5028241"/>
                      <a:gd name="connsiteY19" fmla="*/ 899956 h 2475470"/>
                      <a:gd name="connsiteX20" fmla="*/ 5028241 w 5028241"/>
                      <a:gd name="connsiteY20" fmla="*/ 1479915 h 2475470"/>
                      <a:gd name="connsiteX21" fmla="*/ 5028241 w 5028241"/>
                      <a:gd name="connsiteY21" fmla="*/ 2193711 h 2475470"/>
                      <a:gd name="connsiteX22" fmla="*/ 4894400 w 5028241"/>
                      <a:gd name="connsiteY22" fmla="*/ 2475470 h 2475470"/>
                      <a:gd name="connsiteX23" fmla="*/ 4577029 w 5028241"/>
                      <a:gd name="connsiteY23" fmla="*/ 2475470 h 2475470"/>
                      <a:gd name="connsiteX24" fmla="*/ 4354870 w 5028241"/>
                      <a:gd name="connsiteY24" fmla="*/ 2475470 h 2475470"/>
                      <a:gd name="connsiteX25" fmla="*/ 4085105 w 5028241"/>
                      <a:gd name="connsiteY25" fmla="*/ 2475470 h 2475470"/>
                      <a:gd name="connsiteX26" fmla="*/ 3720128 w 5028241"/>
                      <a:gd name="connsiteY26" fmla="*/ 2475470 h 2475470"/>
                      <a:gd name="connsiteX27" fmla="*/ 3497969 w 5028241"/>
                      <a:gd name="connsiteY27" fmla="*/ 2475470 h 2475470"/>
                      <a:gd name="connsiteX28" fmla="*/ 3323415 w 5028241"/>
                      <a:gd name="connsiteY28" fmla="*/ 2475470 h 2475470"/>
                      <a:gd name="connsiteX29" fmla="*/ 3006044 w 5028241"/>
                      <a:gd name="connsiteY29" fmla="*/ 2475470 h 2475470"/>
                      <a:gd name="connsiteX30" fmla="*/ 2831491 w 5028241"/>
                      <a:gd name="connsiteY30" fmla="*/ 2475470 h 2475470"/>
                      <a:gd name="connsiteX31" fmla="*/ 2561725 w 5028241"/>
                      <a:gd name="connsiteY31" fmla="*/ 2475470 h 2475470"/>
                      <a:gd name="connsiteX32" fmla="*/ 2339566 w 5028241"/>
                      <a:gd name="connsiteY32" fmla="*/ 2475470 h 2475470"/>
                      <a:gd name="connsiteX33" fmla="*/ 2022196 w 5028241"/>
                      <a:gd name="connsiteY33" fmla="*/ 2475470 h 2475470"/>
                      <a:gd name="connsiteX34" fmla="*/ 1800036 w 5028241"/>
                      <a:gd name="connsiteY34" fmla="*/ 2475470 h 2475470"/>
                      <a:gd name="connsiteX35" fmla="*/ 1625482 w 5028241"/>
                      <a:gd name="connsiteY35" fmla="*/ 2475470 h 2475470"/>
                      <a:gd name="connsiteX36" fmla="*/ 1212900 w 5028241"/>
                      <a:gd name="connsiteY36" fmla="*/ 2475470 h 2475470"/>
                      <a:gd name="connsiteX37" fmla="*/ 800318 w 5028241"/>
                      <a:gd name="connsiteY37" fmla="*/ 2475470 h 2475470"/>
                      <a:gd name="connsiteX38" fmla="*/ 435342 w 5028241"/>
                      <a:gd name="connsiteY38" fmla="*/ 2475470 h 2475470"/>
                      <a:gd name="connsiteX39" fmla="*/ 133840 w 5028241"/>
                      <a:gd name="connsiteY39" fmla="*/ 2475470 h 2475470"/>
                      <a:gd name="connsiteX40" fmla="*/ 0 w 5028241"/>
                      <a:gd name="connsiteY40" fmla="*/ 2193711 h 2475470"/>
                      <a:gd name="connsiteX41" fmla="*/ 0 w 5028241"/>
                      <a:gd name="connsiteY41" fmla="*/ 1537274 h 2475470"/>
                      <a:gd name="connsiteX42" fmla="*/ 0 w 5028241"/>
                      <a:gd name="connsiteY42" fmla="*/ 880837 h 2475470"/>
                      <a:gd name="connsiteX43" fmla="*/ 0 w 5028241"/>
                      <a:gd name="connsiteY43" fmla="*/ 281758 h 247547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</a:cxnLst>
                    <a:rect l="l" t="t" r="r" b="b"/>
                    <a:pathLst>
                      <a:path w="5028241" h="2475470" fill="none" extrusionOk="0">
                        <a:moveTo>
                          <a:pt x="0" y="281758"/>
                        </a:moveTo>
                        <a:cubicBezTo>
                          <a:pt x="-12188" y="91360"/>
                          <a:pt x="43823" y="-20534"/>
                          <a:pt x="133840" y="0"/>
                        </a:cubicBezTo>
                        <a:cubicBezTo>
                          <a:pt x="229590" y="7138"/>
                          <a:pt x="274199" y="28071"/>
                          <a:pt x="403605" y="0"/>
                        </a:cubicBezTo>
                        <a:cubicBezTo>
                          <a:pt x="531743" y="-18627"/>
                          <a:pt x="551200" y="-7493"/>
                          <a:pt x="625764" y="0"/>
                        </a:cubicBezTo>
                        <a:cubicBezTo>
                          <a:pt x="687431" y="8132"/>
                          <a:pt x="879389" y="14332"/>
                          <a:pt x="990741" y="0"/>
                        </a:cubicBezTo>
                        <a:cubicBezTo>
                          <a:pt x="1073916" y="-46882"/>
                          <a:pt x="1193851" y="35977"/>
                          <a:pt x="1403323" y="0"/>
                        </a:cubicBezTo>
                        <a:cubicBezTo>
                          <a:pt x="1606047" y="-24531"/>
                          <a:pt x="1638418" y="-33138"/>
                          <a:pt x="1720694" y="0"/>
                        </a:cubicBezTo>
                        <a:cubicBezTo>
                          <a:pt x="1803234" y="35894"/>
                          <a:pt x="1866875" y="-14221"/>
                          <a:pt x="1990458" y="0"/>
                        </a:cubicBezTo>
                        <a:cubicBezTo>
                          <a:pt x="2120770" y="3479"/>
                          <a:pt x="2136480" y="18742"/>
                          <a:pt x="2260223" y="0"/>
                        </a:cubicBezTo>
                        <a:cubicBezTo>
                          <a:pt x="2391876" y="-21803"/>
                          <a:pt x="2411014" y="10184"/>
                          <a:pt x="2482383" y="0"/>
                        </a:cubicBezTo>
                        <a:cubicBezTo>
                          <a:pt x="2557544" y="-11367"/>
                          <a:pt x="2647830" y="15384"/>
                          <a:pt x="2704542" y="0"/>
                        </a:cubicBezTo>
                        <a:cubicBezTo>
                          <a:pt x="2767912" y="-18603"/>
                          <a:pt x="2857456" y="-14389"/>
                          <a:pt x="2926702" y="0"/>
                        </a:cubicBezTo>
                        <a:cubicBezTo>
                          <a:pt x="3004761" y="28869"/>
                          <a:pt x="3087862" y="-23442"/>
                          <a:pt x="3148861" y="0"/>
                        </a:cubicBezTo>
                        <a:cubicBezTo>
                          <a:pt x="3218133" y="24585"/>
                          <a:pt x="3453945" y="24693"/>
                          <a:pt x="3561443" y="0"/>
                        </a:cubicBezTo>
                        <a:cubicBezTo>
                          <a:pt x="3672059" y="-10476"/>
                          <a:pt x="3772549" y="31157"/>
                          <a:pt x="3878814" y="0"/>
                        </a:cubicBezTo>
                        <a:cubicBezTo>
                          <a:pt x="3960636" y="-20449"/>
                          <a:pt x="4134124" y="-53340"/>
                          <a:pt x="4291396" y="0"/>
                        </a:cubicBezTo>
                        <a:cubicBezTo>
                          <a:pt x="4463201" y="33026"/>
                          <a:pt x="4638457" y="-26970"/>
                          <a:pt x="4894400" y="0"/>
                        </a:cubicBezTo>
                        <a:cubicBezTo>
                          <a:pt x="4956714" y="-17042"/>
                          <a:pt x="5048879" y="117401"/>
                          <a:pt x="5028241" y="281758"/>
                        </a:cubicBezTo>
                        <a:cubicBezTo>
                          <a:pt x="4994311" y="403341"/>
                          <a:pt x="5071484" y="651259"/>
                          <a:pt x="5028241" y="880837"/>
                        </a:cubicBezTo>
                        <a:cubicBezTo>
                          <a:pt x="5052809" y="1091815"/>
                          <a:pt x="5026222" y="1264369"/>
                          <a:pt x="5028241" y="1499035"/>
                        </a:cubicBezTo>
                        <a:cubicBezTo>
                          <a:pt x="5066854" y="1743833"/>
                          <a:pt x="5022551" y="1964668"/>
                          <a:pt x="5028241" y="2193711"/>
                        </a:cubicBezTo>
                        <a:cubicBezTo>
                          <a:pt x="5041573" y="2356378"/>
                          <a:pt x="4982747" y="2485243"/>
                          <a:pt x="4894400" y="2475470"/>
                        </a:cubicBezTo>
                        <a:cubicBezTo>
                          <a:pt x="4825330" y="2452817"/>
                          <a:pt x="4688412" y="2466254"/>
                          <a:pt x="4624635" y="2475470"/>
                        </a:cubicBezTo>
                        <a:cubicBezTo>
                          <a:pt x="4545339" y="2491618"/>
                          <a:pt x="4458772" y="2464333"/>
                          <a:pt x="4402476" y="2475470"/>
                        </a:cubicBezTo>
                        <a:cubicBezTo>
                          <a:pt x="4365553" y="2477808"/>
                          <a:pt x="4179275" y="2455567"/>
                          <a:pt x="4037499" y="2475470"/>
                        </a:cubicBezTo>
                        <a:cubicBezTo>
                          <a:pt x="3889087" y="2493368"/>
                          <a:pt x="3872686" y="2488007"/>
                          <a:pt x="3767734" y="2475470"/>
                        </a:cubicBezTo>
                        <a:cubicBezTo>
                          <a:pt x="3659082" y="2464578"/>
                          <a:pt x="3629463" y="2462701"/>
                          <a:pt x="3497969" y="2475470"/>
                        </a:cubicBezTo>
                        <a:cubicBezTo>
                          <a:pt x="3374967" y="2490389"/>
                          <a:pt x="3234422" y="2472901"/>
                          <a:pt x="3132993" y="2475470"/>
                        </a:cubicBezTo>
                        <a:cubicBezTo>
                          <a:pt x="3021974" y="2478820"/>
                          <a:pt x="2897120" y="2460463"/>
                          <a:pt x="2720411" y="2475470"/>
                        </a:cubicBezTo>
                        <a:cubicBezTo>
                          <a:pt x="2535083" y="2461298"/>
                          <a:pt x="2487042" y="2483745"/>
                          <a:pt x="2307829" y="2475470"/>
                        </a:cubicBezTo>
                        <a:cubicBezTo>
                          <a:pt x="2122364" y="2477664"/>
                          <a:pt x="2068809" y="2459831"/>
                          <a:pt x="1990458" y="2475470"/>
                        </a:cubicBezTo>
                        <a:cubicBezTo>
                          <a:pt x="1890176" y="2493219"/>
                          <a:pt x="1844674" y="2448991"/>
                          <a:pt x="1768299" y="2475470"/>
                        </a:cubicBezTo>
                        <a:cubicBezTo>
                          <a:pt x="1697748" y="2497703"/>
                          <a:pt x="1633001" y="2482745"/>
                          <a:pt x="1546139" y="2475470"/>
                        </a:cubicBezTo>
                        <a:cubicBezTo>
                          <a:pt x="1460041" y="2457239"/>
                          <a:pt x="1385012" y="2470430"/>
                          <a:pt x="1228769" y="2475470"/>
                        </a:cubicBezTo>
                        <a:cubicBezTo>
                          <a:pt x="1079176" y="2474334"/>
                          <a:pt x="1072868" y="2457747"/>
                          <a:pt x="1006609" y="2475470"/>
                        </a:cubicBezTo>
                        <a:cubicBezTo>
                          <a:pt x="938938" y="2488518"/>
                          <a:pt x="802401" y="2449126"/>
                          <a:pt x="736844" y="2475470"/>
                        </a:cubicBezTo>
                        <a:cubicBezTo>
                          <a:pt x="672074" y="2500999"/>
                          <a:pt x="510560" y="2482116"/>
                          <a:pt x="419474" y="2475470"/>
                        </a:cubicBezTo>
                        <a:cubicBezTo>
                          <a:pt x="336549" y="2451181"/>
                          <a:pt x="209002" y="2442825"/>
                          <a:pt x="133840" y="2475470"/>
                        </a:cubicBezTo>
                        <a:cubicBezTo>
                          <a:pt x="76408" y="2518629"/>
                          <a:pt x="-6596" y="2368389"/>
                          <a:pt x="0" y="2193711"/>
                        </a:cubicBezTo>
                        <a:cubicBezTo>
                          <a:pt x="13251" y="1983867"/>
                          <a:pt x="3632" y="1878862"/>
                          <a:pt x="0" y="1556393"/>
                        </a:cubicBezTo>
                        <a:cubicBezTo>
                          <a:pt x="2179" y="1248127"/>
                          <a:pt x="1323" y="1235579"/>
                          <a:pt x="0" y="976434"/>
                        </a:cubicBezTo>
                        <a:cubicBezTo>
                          <a:pt x="23319" y="689678"/>
                          <a:pt x="-20761" y="498506"/>
                          <a:pt x="0" y="281758"/>
                        </a:cubicBezTo>
                        <a:close/>
                      </a:path>
                      <a:path w="5028241" h="2475470" stroke="0" extrusionOk="0">
                        <a:moveTo>
                          <a:pt x="0" y="281758"/>
                        </a:moveTo>
                        <a:cubicBezTo>
                          <a:pt x="6438" y="137407"/>
                          <a:pt x="71901" y="-9775"/>
                          <a:pt x="133840" y="0"/>
                        </a:cubicBezTo>
                        <a:cubicBezTo>
                          <a:pt x="316183" y="-13106"/>
                          <a:pt x="375111" y="-2187"/>
                          <a:pt x="498816" y="0"/>
                        </a:cubicBezTo>
                        <a:cubicBezTo>
                          <a:pt x="633448" y="1513"/>
                          <a:pt x="713453" y="-29257"/>
                          <a:pt x="768581" y="0"/>
                        </a:cubicBezTo>
                        <a:cubicBezTo>
                          <a:pt x="837394" y="17156"/>
                          <a:pt x="913663" y="-4226"/>
                          <a:pt x="943135" y="0"/>
                        </a:cubicBezTo>
                        <a:cubicBezTo>
                          <a:pt x="959394" y="11688"/>
                          <a:pt x="1105970" y="-2986"/>
                          <a:pt x="1212900" y="0"/>
                        </a:cubicBezTo>
                        <a:cubicBezTo>
                          <a:pt x="1304673" y="-2914"/>
                          <a:pt x="1332772" y="-2762"/>
                          <a:pt x="1387454" y="0"/>
                        </a:cubicBezTo>
                        <a:cubicBezTo>
                          <a:pt x="1435491" y="-13233"/>
                          <a:pt x="1695448" y="-23088"/>
                          <a:pt x="1800036" y="0"/>
                        </a:cubicBezTo>
                        <a:cubicBezTo>
                          <a:pt x="1896247" y="27433"/>
                          <a:pt x="1930449" y="6666"/>
                          <a:pt x="2022196" y="0"/>
                        </a:cubicBezTo>
                        <a:cubicBezTo>
                          <a:pt x="2094582" y="10747"/>
                          <a:pt x="2217470" y="7263"/>
                          <a:pt x="2387172" y="0"/>
                        </a:cubicBezTo>
                        <a:cubicBezTo>
                          <a:pt x="2550811" y="-22887"/>
                          <a:pt x="2557599" y="-21295"/>
                          <a:pt x="2609331" y="0"/>
                        </a:cubicBezTo>
                        <a:cubicBezTo>
                          <a:pt x="2632336" y="15454"/>
                          <a:pt x="2900982" y="30380"/>
                          <a:pt x="3021913" y="0"/>
                        </a:cubicBezTo>
                        <a:cubicBezTo>
                          <a:pt x="3149397" y="-34834"/>
                          <a:pt x="3131938" y="12933"/>
                          <a:pt x="3244073" y="0"/>
                        </a:cubicBezTo>
                        <a:cubicBezTo>
                          <a:pt x="3342957" y="-18266"/>
                          <a:pt x="3495267" y="25467"/>
                          <a:pt x="3561443" y="0"/>
                        </a:cubicBezTo>
                        <a:cubicBezTo>
                          <a:pt x="3620199" y="-35760"/>
                          <a:pt x="3884361" y="-11666"/>
                          <a:pt x="3974025" y="0"/>
                        </a:cubicBezTo>
                        <a:cubicBezTo>
                          <a:pt x="4065012" y="2270"/>
                          <a:pt x="4177425" y="7362"/>
                          <a:pt x="4243790" y="0"/>
                        </a:cubicBezTo>
                        <a:cubicBezTo>
                          <a:pt x="4315276" y="2211"/>
                          <a:pt x="4397078" y="4622"/>
                          <a:pt x="4513555" y="0"/>
                        </a:cubicBezTo>
                        <a:cubicBezTo>
                          <a:pt x="4633763" y="8281"/>
                          <a:pt x="4777878" y="-5300"/>
                          <a:pt x="4894400" y="0"/>
                        </a:cubicBezTo>
                        <a:cubicBezTo>
                          <a:pt x="5009960" y="2188"/>
                          <a:pt x="5050725" y="117843"/>
                          <a:pt x="5028241" y="281758"/>
                        </a:cubicBezTo>
                        <a:cubicBezTo>
                          <a:pt x="4993259" y="503796"/>
                          <a:pt x="5003839" y="646776"/>
                          <a:pt x="5028241" y="899956"/>
                        </a:cubicBezTo>
                        <a:cubicBezTo>
                          <a:pt x="5026984" y="1160912"/>
                          <a:pt x="5034885" y="1199625"/>
                          <a:pt x="5028241" y="1479915"/>
                        </a:cubicBezTo>
                        <a:cubicBezTo>
                          <a:pt x="5021650" y="1729673"/>
                          <a:pt x="5024643" y="1843663"/>
                          <a:pt x="5028241" y="2193711"/>
                        </a:cubicBezTo>
                        <a:cubicBezTo>
                          <a:pt x="5034231" y="2369764"/>
                          <a:pt x="4982642" y="2504907"/>
                          <a:pt x="4894400" y="2475470"/>
                        </a:cubicBezTo>
                        <a:cubicBezTo>
                          <a:pt x="4786133" y="2498123"/>
                          <a:pt x="4686675" y="2505506"/>
                          <a:pt x="4577029" y="2475470"/>
                        </a:cubicBezTo>
                        <a:cubicBezTo>
                          <a:pt x="4456192" y="2450829"/>
                          <a:pt x="4423508" y="2475777"/>
                          <a:pt x="4354870" y="2475470"/>
                        </a:cubicBezTo>
                        <a:cubicBezTo>
                          <a:pt x="4273358" y="2472231"/>
                          <a:pt x="4186789" y="2507364"/>
                          <a:pt x="4085105" y="2475470"/>
                        </a:cubicBezTo>
                        <a:cubicBezTo>
                          <a:pt x="3981566" y="2445964"/>
                          <a:pt x="3826925" y="2466371"/>
                          <a:pt x="3720128" y="2475470"/>
                        </a:cubicBezTo>
                        <a:cubicBezTo>
                          <a:pt x="3629592" y="2480928"/>
                          <a:pt x="3582009" y="2471182"/>
                          <a:pt x="3497969" y="2475470"/>
                        </a:cubicBezTo>
                        <a:cubicBezTo>
                          <a:pt x="3399833" y="2483488"/>
                          <a:pt x="3380299" y="2468190"/>
                          <a:pt x="3323415" y="2475470"/>
                        </a:cubicBezTo>
                        <a:cubicBezTo>
                          <a:pt x="3264449" y="2481336"/>
                          <a:pt x="3076656" y="2465881"/>
                          <a:pt x="3006044" y="2475470"/>
                        </a:cubicBezTo>
                        <a:cubicBezTo>
                          <a:pt x="2932653" y="2473407"/>
                          <a:pt x="2894582" y="2460130"/>
                          <a:pt x="2831491" y="2475470"/>
                        </a:cubicBezTo>
                        <a:cubicBezTo>
                          <a:pt x="2776348" y="2482257"/>
                          <a:pt x="2641737" y="2470081"/>
                          <a:pt x="2561725" y="2475470"/>
                        </a:cubicBezTo>
                        <a:cubicBezTo>
                          <a:pt x="2486631" y="2488176"/>
                          <a:pt x="2416493" y="2481230"/>
                          <a:pt x="2339566" y="2475470"/>
                        </a:cubicBezTo>
                        <a:cubicBezTo>
                          <a:pt x="2277667" y="2464232"/>
                          <a:pt x="2101039" y="2492003"/>
                          <a:pt x="2022196" y="2475470"/>
                        </a:cubicBezTo>
                        <a:cubicBezTo>
                          <a:pt x="1944139" y="2474083"/>
                          <a:pt x="1878266" y="2472702"/>
                          <a:pt x="1800036" y="2475470"/>
                        </a:cubicBezTo>
                        <a:cubicBezTo>
                          <a:pt x="1719566" y="2476869"/>
                          <a:pt x="1698135" y="2481535"/>
                          <a:pt x="1625482" y="2475470"/>
                        </a:cubicBezTo>
                        <a:cubicBezTo>
                          <a:pt x="1553986" y="2503107"/>
                          <a:pt x="1377440" y="2422702"/>
                          <a:pt x="1212900" y="2475470"/>
                        </a:cubicBezTo>
                        <a:cubicBezTo>
                          <a:pt x="1050272" y="2496408"/>
                          <a:pt x="929630" y="2441473"/>
                          <a:pt x="800318" y="2475470"/>
                        </a:cubicBezTo>
                        <a:cubicBezTo>
                          <a:pt x="682883" y="2513243"/>
                          <a:pt x="532812" y="2481247"/>
                          <a:pt x="435342" y="2475470"/>
                        </a:cubicBezTo>
                        <a:cubicBezTo>
                          <a:pt x="358589" y="2457132"/>
                          <a:pt x="212514" y="2500331"/>
                          <a:pt x="133840" y="2475470"/>
                        </a:cubicBezTo>
                        <a:cubicBezTo>
                          <a:pt x="66737" y="2507218"/>
                          <a:pt x="-7725" y="2319481"/>
                          <a:pt x="0" y="2193711"/>
                        </a:cubicBezTo>
                        <a:cubicBezTo>
                          <a:pt x="-10838" y="1942179"/>
                          <a:pt x="-1438" y="1840172"/>
                          <a:pt x="0" y="1537274"/>
                        </a:cubicBezTo>
                        <a:cubicBezTo>
                          <a:pt x="14271" y="1230533"/>
                          <a:pt x="10278" y="1073341"/>
                          <a:pt x="0" y="880837"/>
                        </a:cubicBezTo>
                        <a:cubicBezTo>
                          <a:pt x="-3906" y="703963"/>
                          <a:pt x="-1054" y="459405"/>
                          <a:pt x="0" y="281758"/>
                        </a:cubicBezTo>
                        <a:close/>
                      </a:path>
                      <a:path w="5028241" h="2475470" fill="none" stroke="0" extrusionOk="0">
                        <a:moveTo>
                          <a:pt x="0" y="281758"/>
                        </a:moveTo>
                        <a:cubicBezTo>
                          <a:pt x="9999" y="106424"/>
                          <a:pt x="64568" y="-24485"/>
                          <a:pt x="133840" y="0"/>
                        </a:cubicBezTo>
                        <a:cubicBezTo>
                          <a:pt x="238630" y="21202"/>
                          <a:pt x="278145" y="22922"/>
                          <a:pt x="403605" y="0"/>
                        </a:cubicBezTo>
                        <a:cubicBezTo>
                          <a:pt x="531863" y="-21840"/>
                          <a:pt x="549390" y="-5007"/>
                          <a:pt x="625764" y="0"/>
                        </a:cubicBezTo>
                        <a:cubicBezTo>
                          <a:pt x="710603" y="-15578"/>
                          <a:pt x="879332" y="34426"/>
                          <a:pt x="990741" y="0"/>
                        </a:cubicBezTo>
                        <a:cubicBezTo>
                          <a:pt x="1089273" y="-9157"/>
                          <a:pt x="1206529" y="25466"/>
                          <a:pt x="1403323" y="0"/>
                        </a:cubicBezTo>
                        <a:cubicBezTo>
                          <a:pt x="1603337" y="-21575"/>
                          <a:pt x="1648258" y="-33754"/>
                          <a:pt x="1720694" y="0"/>
                        </a:cubicBezTo>
                        <a:cubicBezTo>
                          <a:pt x="1804383" y="33799"/>
                          <a:pt x="1861800" y="6950"/>
                          <a:pt x="1990458" y="0"/>
                        </a:cubicBezTo>
                        <a:cubicBezTo>
                          <a:pt x="2122590" y="3710"/>
                          <a:pt x="2140264" y="25161"/>
                          <a:pt x="2260223" y="0"/>
                        </a:cubicBezTo>
                        <a:cubicBezTo>
                          <a:pt x="2383728" y="-20370"/>
                          <a:pt x="2415531" y="7826"/>
                          <a:pt x="2482383" y="0"/>
                        </a:cubicBezTo>
                        <a:cubicBezTo>
                          <a:pt x="2562532" y="-10252"/>
                          <a:pt x="2646194" y="8296"/>
                          <a:pt x="2704542" y="0"/>
                        </a:cubicBezTo>
                        <a:cubicBezTo>
                          <a:pt x="2749240" y="-4639"/>
                          <a:pt x="2861677" y="-11523"/>
                          <a:pt x="2926702" y="0"/>
                        </a:cubicBezTo>
                        <a:cubicBezTo>
                          <a:pt x="3000536" y="16225"/>
                          <a:pt x="3071915" y="-14798"/>
                          <a:pt x="3148861" y="0"/>
                        </a:cubicBezTo>
                        <a:cubicBezTo>
                          <a:pt x="3210190" y="22206"/>
                          <a:pt x="3462199" y="22843"/>
                          <a:pt x="3561443" y="0"/>
                        </a:cubicBezTo>
                        <a:cubicBezTo>
                          <a:pt x="3660195" y="-24005"/>
                          <a:pt x="3787018" y="3456"/>
                          <a:pt x="3878814" y="0"/>
                        </a:cubicBezTo>
                        <a:cubicBezTo>
                          <a:pt x="4006529" y="-5470"/>
                          <a:pt x="4144900" y="-41225"/>
                          <a:pt x="4291396" y="0"/>
                        </a:cubicBezTo>
                        <a:cubicBezTo>
                          <a:pt x="4473096" y="55006"/>
                          <a:pt x="4631146" y="16127"/>
                          <a:pt x="4894400" y="0"/>
                        </a:cubicBezTo>
                        <a:cubicBezTo>
                          <a:pt x="4955870" y="-35928"/>
                          <a:pt x="5026873" y="104273"/>
                          <a:pt x="5028241" y="281758"/>
                        </a:cubicBezTo>
                        <a:cubicBezTo>
                          <a:pt x="5050161" y="406981"/>
                          <a:pt x="5013386" y="660430"/>
                          <a:pt x="5028241" y="880837"/>
                        </a:cubicBezTo>
                        <a:cubicBezTo>
                          <a:pt x="5050086" y="1115995"/>
                          <a:pt x="5002521" y="1265071"/>
                          <a:pt x="5028241" y="1499035"/>
                        </a:cubicBezTo>
                        <a:cubicBezTo>
                          <a:pt x="5001594" y="1718839"/>
                          <a:pt x="5033214" y="2025378"/>
                          <a:pt x="5028241" y="2193711"/>
                        </a:cubicBezTo>
                        <a:cubicBezTo>
                          <a:pt x="5031577" y="2380770"/>
                          <a:pt x="4986817" y="2491108"/>
                          <a:pt x="4894400" y="2475470"/>
                        </a:cubicBezTo>
                        <a:cubicBezTo>
                          <a:pt x="4800841" y="2468006"/>
                          <a:pt x="4703244" y="2469620"/>
                          <a:pt x="4624635" y="2475470"/>
                        </a:cubicBezTo>
                        <a:cubicBezTo>
                          <a:pt x="4547950" y="2487708"/>
                          <a:pt x="4449858" y="2474769"/>
                          <a:pt x="4402476" y="2475470"/>
                        </a:cubicBezTo>
                        <a:cubicBezTo>
                          <a:pt x="4380242" y="2484250"/>
                          <a:pt x="4150494" y="2444370"/>
                          <a:pt x="4037499" y="2475470"/>
                        </a:cubicBezTo>
                        <a:cubicBezTo>
                          <a:pt x="3895907" y="2487178"/>
                          <a:pt x="3868075" y="2480943"/>
                          <a:pt x="3767734" y="2475470"/>
                        </a:cubicBezTo>
                        <a:cubicBezTo>
                          <a:pt x="3666347" y="2476729"/>
                          <a:pt x="3624979" y="2461489"/>
                          <a:pt x="3497969" y="2475470"/>
                        </a:cubicBezTo>
                        <a:cubicBezTo>
                          <a:pt x="3355158" y="2499412"/>
                          <a:pt x="3241985" y="2462614"/>
                          <a:pt x="3132993" y="2475470"/>
                        </a:cubicBezTo>
                        <a:cubicBezTo>
                          <a:pt x="3032245" y="2473559"/>
                          <a:pt x="2931936" y="2486073"/>
                          <a:pt x="2720411" y="2475470"/>
                        </a:cubicBezTo>
                        <a:cubicBezTo>
                          <a:pt x="2548315" y="2472675"/>
                          <a:pt x="2474102" y="2473862"/>
                          <a:pt x="2307829" y="2475470"/>
                        </a:cubicBezTo>
                        <a:cubicBezTo>
                          <a:pt x="2138752" y="2481096"/>
                          <a:pt x="2083843" y="2453833"/>
                          <a:pt x="1990458" y="2475470"/>
                        </a:cubicBezTo>
                        <a:cubicBezTo>
                          <a:pt x="1902144" y="2483308"/>
                          <a:pt x="1826654" y="2449860"/>
                          <a:pt x="1768299" y="2475470"/>
                        </a:cubicBezTo>
                        <a:cubicBezTo>
                          <a:pt x="1690763" y="2489073"/>
                          <a:pt x="1639564" y="2481426"/>
                          <a:pt x="1546139" y="2475470"/>
                        </a:cubicBezTo>
                        <a:cubicBezTo>
                          <a:pt x="1445926" y="2457766"/>
                          <a:pt x="1391387" y="2472603"/>
                          <a:pt x="1228769" y="2475470"/>
                        </a:cubicBezTo>
                        <a:cubicBezTo>
                          <a:pt x="1083315" y="2477196"/>
                          <a:pt x="1074517" y="2459779"/>
                          <a:pt x="1006609" y="2475470"/>
                        </a:cubicBezTo>
                        <a:cubicBezTo>
                          <a:pt x="930514" y="2482115"/>
                          <a:pt x="797175" y="2457182"/>
                          <a:pt x="736844" y="2475470"/>
                        </a:cubicBezTo>
                        <a:cubicBezTo>
                          <a:pt x="691159" y="2497692"/>
                          <a:pt x="501049" y="2491071"/>
                          <a:pt x="419474" y="2475470"/>
                        </a:cubicBezTo>
                        <a:cubicBezTo>
                          <a:pt x="323476" y="2490367"/>
                          <a:pt x="225820" y="2424307"/>
                          <a:pt x="133840" y="2475470"/>
                        </a:cubicBezTo>
                        <a:cubicBezTo>
                          <a:pt x="66091" y="2517455"/>
                          <a:pt x="1036" y="2394342"/>
                          <a:pt x="0" y="2193711"/>
                        </a:cubicBezTo>
                        <a:cubicBezTo>
                          <a:pt x="15274" y="1974275"/>
                          <a:pt x="-18035" y="1862069"/>
                          <a:pt x="0" y="1556393"/>
                        </a:cubicBezTo>
                        <a:cubicBezTo>
                          <a:pt x="2842" y="1249676"/>
                          <a:pt x="2022" y="1237067"/>
                          <a:pt x="0" y="976434"/>
                        </a:cubicBezTo>
                        <a:cubicBezTo>
                          <a:pt x="-32329" y="698520"/>
                          <a:pt x="-13923" y="455503"/>
                          <a:pt x="0" y="281758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83508"/>
            <a:endParaRPr lang="th-TH" sz="3284" dirty="0">
              <a:solidFill>
                <a:prstClr val="white"/>
              </a:solidFill>
              <a:latin typeface="MN ONIGIRI" pitchFamily="2" charset="0"/>
              <a:cs typeface="MN ONIGIRI" pitchFamily="2" charset="0"/>
            </a:endParaRPr>
          </a:p>
        </p:txBody>
      </p:sp>
      <p:sp>
        <p:nvSpPr>
          <p:cNvPr id="17" name="กล่องข้อความ 16">
            <a:extLst>
              <a:ext uri="{FF2B5EF4-FFF2-40B4-BE49-F238E27FC236}">
                <a16:creationId xmlns:a16="http://schemas.microsoft.com/office/drawing/2014/main" id="{7D2922E7-8DC0-795C-E55A-6268AF62E074}"/>
              </a:ext>
            </a:extLst>
          </p:cNvPr>
          <p:cNvSpPr txBox="1"/>
          <p:nvPr/>
        </p:nvSpPr>
        <p:spPr>
          <a:xfrm>
            <a:off x="4289326" y="2008479"/>
            <a:ext cx="3684075" cy="6848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dirty="0">
                <a:latin typeface="FC Crayon [Non-commercial] Reg" pitchFamily="2" charset="-34"/>
                <a:cs typeface="FC Crayon [Non-commercial] Reg" pitchFamily="2" charset="-34"/>
              </a:rPr>
              <a:t>1. </a:t>
            </a:r>
            <a:r>
              <a:rPr lang="th-TH" dirty="0">
                <a:latin typeface="FC Crayon [Non-commercial] Reg" pitchFamily="2" charset="-34"/>
                <a:cs typeface="FC Crayon [Non-commercial] Reg" pitchFamily="2" charset="-34"/>
              </a:rPr>
              <a:t>สารที่มีสถานะ</a:t>
            </a:r>
            <a:r>
              <a:rPr lang="th-TH" dirty="0">
                <a:solidFill>
                  <a:srgbClr val="F897CB"/>
                </a:solidFill>
                <a:latin typeface="FC Crayon [Non-commercial] Reg" pitchFamily="2" charset="-34"/>
                <a:cs typeface="FC Crayon [Non-commercial] Reg" pitchFamily="2" charset="-34"/>
              </a:rPr>
              <a:t>เดียวกัน </a:t>
            </a:r>
            <a:r>
              <a:rPr lang="th-TH" dirty="0">
                <a:latin typeface="FC Crayon [Non-commercial] Reg" pitchFamily="2" charset="-34"/>
                <a:cs typeface="FC Crayon [Non-commercial] Reg" pitchFamily="2" charset="-34"/>
              </a:rPr>
              <a:t>เช่น</a:t>
            </a:r>
            <a:r>
              <a:rPr lang="en-US" dirty="0">
                <a:solidFill>
                  <a:srgbClr val="F897CB"/>
                </a:solidFill>
                <a:latin typeface="FC Crayon [Non-commercial] Reg" pitchFamily="2" charset="-34"/>
                <a:cs typeface="FC Crayon [Non-commercial] Reg" pitchFamily="2" charset="-34"/>
              </a:rPr>
              <a:t> </a:t>
            </a:r>
            <a:endParaRPr lang="th-TH" dirty="0">
              <a:solidFill>
                <a:srgbClr val="F897CB"/>
              </a:solidFill>
            </a:endParaRPr>
          </a:p>
        </p:txBody>
      </p:sp>
      <p:pic>
        <p:nvPicPr>
          <p:cNvPr id="21" name="รูปภาพ 20">
            <a:extLst>
              <a:ext uri="{FF2B5EF4-FFF2-40B4-BE49-F238E27FC236}">
                <a16:creationId xmlns:a16="http://schemas.microsoft.com/office/drawing/2014/main" id="{D6465020-DEFB-7AA1-2AA1-56D2449097B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838" t="21255" r="62211" b="36519"/>
          <a:stretch/>
        </p:blipFill>
        <p:spPr>
          <a:xfrm>
            <a:off x="4161494" y="2611064"/>
            <a:ext cx="1459814" cy="1447664"/>
          </a:xfrm>
          <a:prstGeom prst="rect">
            <a:avLst/>
          </a:prstGeom>
        </p:spPr>
      </p:pic>
      <p:pic>
        <p:nvPicPr>
          <p:cNvPr id="23" name="รูปภาพ 22">
            <a:extLst>
              <a:ext uri="{FF2B5EF4-FFF2-40B4-BE49-F238E27FC236}">
                <a16:creationId xmlns:a16="http://schemas.microsoft.com/office/drawing/2014/main" id="{4FFD50AB-00E9-0710-E1D8-B035755B8CD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838" t="21255" r="62211" b="36519"/>
          <a:stretch/>
        </p:blipFill>
        <p:spPr>
          <a:xfrm>
            <a:off x="6604143" y="2611064"/>
            <a:ext cx="1459814" cy="1447664"/>
          </a:xfrm>
          <a:prstGeom prst="rect">
            <a:avLst/>
          </a:prstGeom>
        </p:spPr>
      </p:pic>
      <p:sp>
        <p:nvSpPr>
          <p:cNvPr id="24" name="กล่องข้อความ 23">
            <a:extLst>
              <a:ext uri="{FF2B5EF4-FFF2-40B4-BE49-F238E27FC236}">
                <a16:creationId xmlns:a16="http://schemas.microsoft.com/office/drawing/2014/main" id="{717B5498-CC91-400E-C9FD-59B87FEE542C}"/>
              </a:ext>
            </a:extLst>
          </p:cNvPr>
          <p:cNvSpPr txBox="1"/>
          <p:nvPr/>
        </p:nvSpPr>
        <p:spPr>
          <a:xfrm>
            <a:off x="5616520" y="2718619"/>
            <a:ext cx="977693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dirty="0">
                <a:latin typeface="FC Crayon [Non-commercial] Reg" pitchFamily="2" charset="-34"/>
                <a:cs typeface="FC Crayon [Non-commercial] Reg" pitchFamily="2" charset="-34"/>
              </a:rPr>
              <a:t>+</a:t>
            </a:r>
            <a:endParaRPr lang="th-TH" sz="4000" dirty="0"/>
          </a:p>
        </p:txBody>
      </p:sp>
      <p:sp>
        <p:nvSpPr>
          <p:cNvPr id="25" name="กล่องข้อความ 24">
            <a:extLst>
              <a:ext uri="{FF2B5EF4-FFF2-40B4-BE49-F238E27FC236}">
                <a16:creationId xmlns:a16="http://schemas.microsoft.com/office/drawing/2014/main" id="{AC2826E5-2C8D-4C75-33D7-77B3E7FC3F16}"/>
              </a:ext>
            </a:extLst>
          </p:cNvPr>
          <p:cNvSpPr txBox="1"/>
          <p:nvPr/>
        </p:nvSpPr>
        <p:spPr>
          <a:xfrm>
            <a:off x="3038346" y="3851207"/>
            <a:ext cx="3684075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h-TH" sz="2400" dirty="0">
                <a:solidFill>
                  <a:schemeClr val="accent5"/>
                </a:solidFill>
                <a:latin typeface="FC Crayon [Non-commercial] Reg" pitchFamily="2" charset="-34"/>
                <a:cs typeface="FC Crayon [Non-commercial] Reg" pitchFamily="2" charset="-34"/>
              </a:rPr>
              <a:t>ของแข็ง</a:t>
            </a:r>
            <a:r>
              <a:rPr lang="en-US" sz="2400" dirty="0">
                <a:solidFill>
                  <a:schemeClr val="accent5"/>
                </a:solidFill>
                <a:latin typeface="FC Crayon [Non-commercial] Reg" pitchFamily="2" charset="-34"/>
                <a:cs typeface="FC Crayon [Non-commercial] Reg" pitchFamily="2" charset="-34"/>
              </a:rPr>
              <a:t> A 70 %</a:t>
            </a:r>
            <a:endParaRPr lang="th-TH" sz="2400" dirty="0">
              <a:solidFill>
                <a:schemeClr val="accent5"/>
              </a:solidFill>
              <a:latin typeface="FC Crayon [Non-commercial] Reg" pitchFamily="2" charset="-34"/>
              <a:cs typeface="FC Crayon [Non-commercial] Reg" pitchFamily="2" charset="-34"/>
            </a:endParaRPr>
          </a:p>
        </p:txBody>
      </p:sp>
      <p:sp>
        <p:nvSpPr>
          <p:cNvPr id="26" name="กล่องข้อความ 25">
            <a:extLst>
              <a:ext uri="{FF2B5EF4-FFF2-40B4-BE49-F238E27FC236}">
                <a16:creationId xmlns:a16="http://schemas.microsoft.com/office/drawing/2014/main" id="{FDA8B57F-CF89-1500-AC6C-0AEDAE30C580}"/>
              </a:ext>
            </a:extLst>
          </p:cNvPr>
          <p:cNvSpPr txBox="1"/>
          <p:nvPr/>
        </p:nvSpPr>
        <p:spPr>
          <a:xfrm>
            <a:off x="5501944" y="3870299"/>
            <a:ext cx="3684075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h-TH" sz="2400" dirty="0">
                <a:solidFill>
                  <a:schemeClr val="accent5"/>
                </a:solidFill>
                <a:latin typeface="FC Crayon [Non-commercial] Reg" pitchFamily="2" charset="-34"/>
                <a:cs typeface="FC Crayon [Non-commercial] Reg" pitchFamily="2" charset="-34"/>
              </a:rPr>
              <a:t>ของแข็ง</a:t>
            </a:r>
            <a:r>
              <a:rPr lang="en-US" sz="2400" dirty="0">
                <a:solidFill>
                  <a:schemeClr val="accent5"/>
                </a:solidFill>
                <a:latin typeface="FC Crayon [Non-commercial] Reg" pitchFamily="2" charset="-34"/>
                <a:cs typeface="FC Crayon [Non-commercial] Reg" pitchFamily="2" charset="-34"/>
              </a:rPr>
              <a:t> B 30 %</a:t>
            </a:r>
            <a:endParaRPr lang="th-TH" sz="2400" dirty="0">
              <a:solidFill>
                <a:schemeClr val="accent5"/>
              </a:solidFill>
              <a:latin typeface="FC Crayon [Non-commercial] Reg" pitchFamily="2" charset="-34"/>
              <a:cs typeface="FC Crayon [Non-commercial] Reg" pitchFamily="2" charset="-34"/>
            </a:endParaRPr>
          </a:p>
        </p:txBody>
      </p:sp>
      <p:grpSp>
        <p:nvGrpSpPr>
          <p:cNvPr id="3" name="กลุ่ม 2">
            <a:extLst>
              <a:ext uri="{FF2B5EF4-FFF2-40B4-BE49-F238E27FC236}">
                <a16:creationId xmlns:a16="http://schemas.microsoft.com/office/drawing/2014/main" id="{11B44B47-C71C-4212-6659-4C5183CBE3AE}"/>
              </a:ext>
            </a:extLst>
          </p:cNvPr>
          <p:cNvGrpSpPr/>
          <p:nvPr/>
        </p:nvGrpSpPr>
        <p:grpSpPr>
          <a:xfrm>
            <a:off x="683051" y="4746873"/>
            <a:ext cx="5268203" cy="686885"/>
            <a:chOff x="1767468" y="3084516"/>
            <a:chExt cx="3033132" cy="686885"/>
          </a:xfrm>
        </p:grpSpPr>
        <p:sp>
          <p:nvSpPr>
            <p:cNvPr id="7" name="สี่เหลี่ยมผืนผ้ามุมมน 4">
              <a:extLst>
                <a:ext uri="{FF2B5EF4-FFF2-40B4-BE49-F238E27FC236}">
                  <a16:creationId xmlns:a16="http://schemas.microsoft.com/office/drawing/2014/main" id="{F657CA23-AFC3-0057-9A3D-D105A306111E}"/>
                </a:ext>
              </a:extLst>
            </p:cNvPr>
            <p:cNvSpPr/>
            <p:nvPr/>
          </p:nvSpPr>
          <p:spPr>
            <a:xfrm>
              <a:off x="1828800" y="3086598"/>
              <a:ext cx="2910468" cy="684803"/>
            </a:xfrm>
            <a:custGeom>
              <a:avLst/>
              <a:gdLst>
                <a:gd name="connsiteX0" fmla="*/ 0 w 2910468"/>
                <a:gd name="connsiteY0" fmla="*/ 77944 h 684803"/>
                <a:gd name="connsiteX1" fmla="*/ 77469 w 2910468"/>
                <a:gd name="connsiteY1" fmla="*/ 0 h 684803"/>
                <a:gd name="connsiteX2" fmla="*/ 233616 w 2910468"/>
                <a:gd name="connsiteY2" fmla="*/ 0 h 684803"/>
                <a:gd name="connsiteX3" fmla="*/ 362207 w 2910468"/>
                <a:gd name="connsiteY3" fmla="*/ 0 h 684803"/>
                <a:gd name="connsiteX4" fmla="*/ 573464 w 2910468"/>
                <a:gd name="connsiteY4" fmla="*/ 0 h 684803"/>
                <a:gd name="connsiteX5" fmla="*/ 812277 w 2910468"/>
                <a:gd name="connsiteY5" fmla="*/ 0 h 684803"/>
                <a:gd name="connsiteX6" fmla="*/ 995979 w 2910468"/>
                <a:gd name="connsiteY6" fmla="*/ 0 h 684803"/>
                <a:gd name="connsiteX7" fmla="*/ 1152125 w 2910468"/>
                <a:gd name="connsiteY7" fmla="*/ 0 h 684803"/>
                <a:gd name="connsiteX8" fmla="*/ 1308272 w 2910468"/>
                <a:gd name="connsiteY8" fmla="*/ 0 h 684803"/>
                <a:gd name="connsiteX9" fmla="*/ 1436863 w 2910468"/>
                <a:gd name="connsiteY9" fmla="*/ 0 h 684803"/>
                <a:gd name="connsiteX10" fmla="*/ 1565454 w 2910468"/>
                <a:gd name="connsiteY10" fmla="*/ 0 h 684803"/>
                <a:gd name="connsiteX11" fmla="*/ 1694045 w 2910468"/>
                <a:gd name="connsiteY11" fmla="*/ 0 h 684803"/>
                <a:gd name="connsiteX12" fmla="*/ 1822637 w 2910468"/>
                <a:gd name="connsiteY12" fmla="*/ 0 h 684803"/>
                <a:gd name="connsiteX13" fmla="*/ 2061449 w 2910468"/>
                <a:gd name="connsiteY13" fmla="*/ 0 h 684803"/>
                <a:gd name="connsiteX14" fmla="*/ 2245151 w 2910468"/>
                <a:gd name="connsiteY14" fmla="*/ 0 h 684803"/>
                <a:gd name="connsiteX15" fmla="*/ 2483963 w 2910468"/>
                <a:gd name="connsiteY15" fmla="*/ 0 h 684803"/>
                <a:gd name="connsiteX16" fmla="*/ 2832997 w 2910468"/>
                <a:gd name="connsiteY16" fmla="*/ 0 h 684803"/>
                <a:gd name="connsiteX17" fmla="*/ 2910468 w 2910468"/>
                <a:gd name="connsiteY17" fmla="*/ 77944 h 684803"/>
                <a:gd name="connsiteX18" fmla="*/ 2910468 w 2910468"/>
                <a:gd name="connsiteY18" fmla="*/ 243670 h 684803"/>
                <a:gd name="connsiteX19" fmla="*/ 2910468 w 2910468"/>
                <a:gd name="connsiteY19" fmla="*/ 414686 h 684803"/>
                <a:gd name="connsiteX20" fmla="*/ 2910468 w 2910468"/>
                <a:gd name="connsiteY20" fmla="*/ 606858 h 684803"/>
                <a:gd name="connsiteX21" fmla="*/ 2832997 w 2910468"/>
                <a:gd name="connsiteY21" fmla="*/ 684803 h 684803"/>
                <a:gd name="connsiteX22" fmla="*/ 2676851 w 2910468"/>
                <a:gd name="connsiteY22" fmla="*/ 684803 h 684803"/>
                <a:gd name="connsiteX23" fmla="*/ 2548259 w 2910468"/>
                <a:gd name="connsiteY23" fmla="*/ 684803 h 684803"/>
                <a:gd name="connsiteX24" fmla="*/ 2337002 w 2910468"/>
                <a:gd name="connsiteY24" fmla="*/ 684803 h 684803"/>
                <a:gd name="connsiteX25" fmla="*/ 2180855 w 2910468"/>
                <a:gd name="connsiteY25" fmla="*/ 684803 h 684803"/>
                <a:gd name="connsiteX26" fmla="*/ 2024709 w 2910468"/>
                <a:gd name="connsiteY26" fmla="*/ 684803 h 684803"/>
                <a:gd name="connsiteX27" fmla="*/ 1813452 w 2910468"/>
                <a:gd name="connsiteY27" fmla="*/ 684803 h 684803"/>
                <a:gd name="connsiteX28" fmla="*/ 1574639 w 2910468"/>
                <a:gd name="connsiteY28" fmla="*/ 684803 h 684803"/>
                <a:gd name="connsiteX29" fmla="*/ 1335827 w 2910468"/>
                <a:gd name="connsiteY29" fmla="*/ 684803 h 684803"/>
                <a:gd name="connsiteX30" fmla="*/ 1152125 w 2910468"/>
                <a:gd name="connsiteY30" fmla="*/ 684803 h 684803"/>
                <a:gd name="connsiteX31" fmla="*/ 1023534 w 2910468"/>
                <a:gd name="connsiteY31" fmla="*/ 684803 h 684803"/>
                <a:gd name="connsiteX32" fmla="*/ 894943 w 2910468"/>
                <a:gd name="connsiteY32" fmla="*/ 684803 h 684803"/>
                <a:gd name="connsiteX33" fmla="*/ 711241 w 2910468"/>
                <a:gd name="connsiteY33" fmla="*/ 684803 h 684803"/>
                <a:gd name="connsiteX34" fmla="*/ 582649 w 2910468"/>
                <a:gd name="connsiteY34" fmla="*/ 684803 h 684803"/>
                <a:gd name="connsiteX35" fmla="*/ 426503 w 2910468"/>
                <a:gd name="connsiteY35" fmla="*/ 684803 h 684803"/>
                <a:gd name="connsiteX36" fmla="*/ 242801 w 2910468"/>
                <a:gd name="connsiteY36" fmla="*/ 684803 h 684803"/>
                <a:gd name="connsiteX37" fmla="*/ 77469 w 2910468"/>
                <a:gd name="connsiteY37" fmla="*/ 684803 h 684803"/>
                <a:gd name="connsiteX38" fmla="*/ 0 w 2910468"/>
                <a:gd name="connsiteY38" fmla="*/ 606858 h 684803"/>
                <a:gd name="connsiteX39" fmla="*/ 0 w 2910468"/>
                <a:gd name="connsiteY39" fmla="*/ 430553 h 684803"/>
                <a:gd name="connsiteX40" fmla="*/ 0 w 2910468"/>
                <a:gd name="connsiteY40" fmla="*/ 270116 h 684803"/>
                <a:gd name="connsiteX41" fmla="*/ 0 w 2910468"/>
                <a:gd name="connsiteY41" fmla="*/ 77944 h 684803"/>
                <a:gd name="connsiteX0" fmla="*/ 0 w 2910468"/>
                <a:gd name="connsiteY0" fmla="*/ 77944 h 684803"/>
                <a:gd name="connsiteX1" fmla="*/ 77469 w 2910468"/>
                <a:gd name="connsiteY1" fmla="*/ 0 h 684803"/>
                <a:gd name="connsiteX2" fmla="*/ 288727 w 2910468"/>
                <a:gd name="connsiteY2" fmla="*/ 0 h 684803"/>
                <a:gd name="connsiteX3" fmla="*/ 444873 w 2910468"/>
                <a:gd name="connsiteY3" fmla="*/ 0 h 684803"/>
                <a:gd name="connsiteX4" fmla="*/ 545909 w 2910468"/>
                <a:gd name="connsiteY4" fmla="*/ 0 h 684803"/>
                <a:gd name="connsiteX5" fmla="*/ 702056 w 2910468"/>
                <a:gd name="connsiteY5" fmla="*/ 0 h 684803"/>
                <a:gd name="connsiteX6" fmla="*/ 803092 w 2910468"/>
                <a:gd name="connsiteY6" fmla="*/ 0 h 684803"/>
                <a:gd name="connsiteX7" fmla="*/ 1041904 w 2910468"/>
                <a:gd name="connsiteY7" fmla="*/ 0 h 684803"/>
                <a:gd name="connsiteX8" fmla="*/ 1170496 w 2910468"/>
                <a:gd name="connsiteY8" fmla="*/ 0 h 684803"/>
                <a:gd name="connsiteX9" fmla="*/ 1381753 w 2910468"/>
                <a:gd name="connsiteY9" fmla="*/ 0 h 684803"/>
                <a:gd name="connsiteX10" fmla="*/ 1510344 w 2910468"/>
                <a:gd name="connsiteY10" fmla="*/ 0 h 684803"/>
                <a:gd name="connsiteX11" fmla="*/ 1749156 w 2910468"/>
                <a:gd name="connsiteY11" fmla="*/ 0 h 684803"/>
                <a:gd name="connsiteX12" fmla="*/ 1877747 w 2910468"/>
                <a:gd name="connsiteY12" fmla="*/ 0 h 684803"/>
                <a:gd name="connsiteX13" fmla="*/ 2061449 w 2910468"/>
                <a:gd name="connsiteY13" fmla="*/ 0 h 684803"/>
                <a:gd name="connsiteX14" fmla="*/ 2300262 w 2910468"/>
                <a:gd name="connsiteY14" fmla="*/ 0 h 684803"/>
                <a:gd name="connsiteX15" fmla="*/ 2456408 w 2910468"/>
                <a:gd name="connsiteY15" fmla="*/ 0 h 684803"/>
                <a:gd name="connsiteX16" fmla="*/ 2612555 w 2910468"/>
                <a:gd name="connsiteY16" fmla="*/ 0 h 684803"/>
                <a:gd name="connsiteX17" fmla="*/ 2832997 w 2910468"/>
                <a:gd name="connsiteY17" fmla="*/ 0 h 684803"/>
                <a:gd name="connsiteX18" fmla="*/ 2910468 w 2910468"/>
                <a:gd name="connsiteY18" fmla="*/ 77944 h 684803"/>
                <a:gd name="connsiteX19" fmla="*/ 2910468 w 2910468"/>
                <a:gd name="connsiteY19" fmla="*/ 248959 h 684803"/>
                <a:gd name="connsiteX20" fmla="*/ 2910468 w 2910468"/>
                <a:gd name="connsiteY20" fmla="*/ 409397 h 684803"/>
                <a:gd name="connsiteX21" fmla="*/ 2910468 w 2910468"/>
                <a:gd name="connsiteY21" fmla="*/ 606858 h 684803"/>
                <a:gd name="connsiteX22" fmla="*/ 2832997 w 2910468"/>
                <a:gd name="connsiteY22" fmla="*/ 684803 h 684803"/>
                <a:gd name="connsiteX23" fmla="*/ 2649295 w 2910468"/>
                <a:gd name="connsiteY23" fmla="*/ 684803 h 684803"/>
                <a:gd name="connsiteX24" fmla="*/ 2520704 w 2910468"/>
                <a:gd name="connsiteY24" fmla="*/ 684803 h 684803"/>
                <a:gd name="connsiteX25" fmla="*/ 2364558 w 2910468"/>
                <a:gd name="connsiteY25" fmla="*/ 684803 h 684803"/>
                <a:gd name="connsiteX26" fmla="*/ 2153300 w 2910468"/>
                <a:gd name="connsiteY26" fmla="*/ 684803 h 684803"/>
                <a:gd name="connsiteX27" fmla="*/ 2024709 w 2910468"/>
                <a:gd name="connsiteY27" fmla="*/ 684803 h 684803"/>
                <a:gd name="connsiteX28" fmla="*/ 1923673 w 2910468"/>
                <a:gd name="connsiteY28" fmla="*/ 684803 h 684803"/>
                <a:gd name="connsiteX29" fmla="*/ 1739971 w 2910468"/>
                <a:gd name="connsiteY29" fmla="*/ 684803 h 684803"/>
                <a:gd name="connsiteX30" fmla="*/ 1638935 w 2910468"/>
                <a:gd name="connsiteY30" fmla="*/ 684803 h 684803"/>
                <a:gd name="connsiteX31" fmla="*/ 1482789 w 2910468"/>
                <a:gd name="connsiteY31" fmla="*/ 684803 h 684803"/>
                <a:gd name="connsiteX32" fmla="*/ 1354197 w 2910468"/>
                <a:gd name="connsiteY32" fmla="*/ 684803 h 684803"/>
                <a:gd name="connsiteX33" fmla="*/ 1170496 w 2910468"/>
                <a:gd name="connsiteY33" fmla="*/ 684803 h 684803"/>
                <a:gd name="connsiteX34" fmla="*/ 1041904 w 2910468"/>
                <a:gd name="connsiteY34" fmla="*/ 684803 h 684803"/>
                <a:gd name="connsiteX35" fmla="*/ 940868 w 2910468"/>
                <a:gd name="connsiteY35" fmla="*/ 684803 h 684803"/>
                <a:gd name="connsiteX36" fmla="*/ 702056 w 2910468"/>
                <a:gd name="connsiteY36" fmla="*/ 684803 h 684803"/>
                <a:gd name="connsiteX37" fmla="*/ 463243 w 2910468"/>
                <a:gd name="connsiteY37" fmla="*/ 684803 h 684803"/>
                <a:gd name="connsiteX38" fmla="*/ 251986 w 2910468"/>
                <a:gd name="connsiteY38" fmla="*/ 684803 h 684803"/>
                <a:gd name="connsiteX39" fmla="*/ 77469 w 2910468"/>
                <a:gd name="connsiteY39" fmla="*/ 684803 h 684803"/>
                <a:gd name="connsiteX40" fmla="*/ 0 w 2910468"/>
                <a:gd name="connsiteY40" fmla="*/ 606858 h 684803"/>
                <a:gd name="connsiteX41" fmla="*/ 0 w 2910468"/>
                <a:gd name="connsiteY41" fmla="*/ 425264 h 684803"/>
                <a:gd name="connsiteX42" fmla="*/ 0 w 2910468"/>
                <a:gd name="connsiteY42" fmla="*/ 243670 h 684803"/>
                <a:gd name="connsiteX43" fmla="*/ 0 w 2910468"/>
                <a:gd name="connsiteY43" fmla="*/ 77944 h 684803"/>
                <a:gd name="connsiteX0" fmla="*/ 0 w 2910468"/>
                <a:gd name="connsiteY0" fmla="*/ 77944 h 684803"/>
                <a:gd name="connsiteX1" fmla="*/ 77469 w 2910468"/>
                <a:gd name="connsiteY1" fmla="*/ 0 h 684803"/>
                <a:gd name="connsiteX2" fmla="*/ 233616 w 2910468"/>
                <a:gd name="connsiteY2" fmla="*/ 0 h 684803"/>
                <a:gd name="connsiteX3" fmla="*/ 362207 w 2910468"/>
                <a:gd name="connsiteY3" fmla="*/ 0 h 684803"/>
                <a:gd name="connsiteX4" fmla="*/ 573464 w 2910468"/>
                <a:gd name="connsiteY4" fmla="*/ 0 h 684803"/>
                <a:gd name="connsiteX5" fmla="*/ 812277 w 2910468"/>
                <a:gd name="connsiteY5" fmla="*/ 0 h 684803"/>
                <a:gd name="connsiteX6" fmla="*/ 995979 w 2910468"/>
                <a:gd name="connsiteY6" fmla="*/ 0 h 684803"/>
                <a:gd name="connsiteX7" fmla="*/ 1152125 w 2910468"/>
                <a:gd name="connsiteY7" fmla="*/ 0 h 684803"/>
                <a:gd name="connsiteX8" fmla="*/ 1308272 w 2910468"/>
                <a:gd name="connsiteY8" fmla="*/ 0 h 684803"/>
                <a:gd name="connsiteX9" fmla="*/ 1436863 w 2910468"/>
                <a:gd name="connsiteY9" fmla="*/ 0 h 684803"/>
                <a:gd name="connsiteX10" fmla="*/ 1565454 w 2910468"/>
                <a:gd name="connsiteY10" fmla="*/ 0 h 684803"/>
                <a:gd name="connsiteX11" fmla="*/ 1694045 w 2910468"/>
                <a:gd name="connsiteY11" fmla="*/ 0 h 684803"/>
                <a:gd name="connsiteX12" fmla="*/ 1822637 w 2910468"/>
                <a:gd name="connsiteY12" fmla="*/ 0 h 684803"/>
                <a:gd name="connsiteX13" fmla="*/ 2061449 w 2910468"/>
                <a:gd name="connsiteY13" fmla="*/ 0 h 684803"/>
                <a:gd name="connsiteX14" fmla="*/ 2245151 w 2910468"/>
                <a:gd name="connsiteY14" fmla="*/ 0 h 684803"/>
                <a:gd name="connsiteX15" fmla="*/ 2483963 w 2910468"/>
                <a:gd name="connsiteY15" fmla="*/ 0 h 684803"/>
                <a:gd name="connsiteX16" fmla="*/ 2832997 w 2910468"/>
                <a:gd name="connsiteY16" fmla="*/ 0 h 684803"/>
                <a:gd name="connsiteX17" fmla="*/ 2910468 w 2910468"/>
                <a:gd name="connsiteY17" fmla="*/ 77944 h 684803"/>
                <a:gd name="connsiteX18" fmla="*/ 2910468 w 2910468"/>
                <a:gd name="connsiteY18" fmla="*/ 243670 h 684803"/>
                <a:gd name="connsiteX19" fmla="*/ 2910468 w 2910468"/>
                <a:gd name="connsiteY19" fmla="*/ 414686 h 684803"/>
                <a:gd name="connsiteX20" fmla="*/ 2910468 w 2910468"/>
                <a:gd name="connsiteY20" fmla="*/ 606858 h 684803"/>
                <a:gd name="connsiteX21" fmla="*/ 2832997 w 2910468"/>
                <a:gd name="connsiteY21" fmla="*/ 684803 h 684803"/>
                <a:gd name="connsiteX22" fmla="*/ 2676851 w 2910468"/>
                <a:gd name="connsiteY22" fmla="*/ 684803 h 684803"/>
                <a:gd name="connsiteX23" fmla="*/ 2548259 w 2910468"/>
                <a:gd name="connsiteY23" fmla="*/ 684803 h 684803"/>
                <a:gd name="connsiteX24" fmla="*/ 2337002 w 2910468"/>
                <a:gd name="connsiteY24" fmla="*/ 684803 h 684803"/>
                <a:gd name="connsiteX25" fmla="*/ 2180855 w 2910468"/>
                <a:gd name="connsiteY25" fmla="*/ 684803 h 684803"/>
                <a:gd name="connsiteX26" fmla="*/ 2024709 w 2910468"/>
                <a:gd name="connsiteY26" fmla="*/ 684803 h 684803"/>
                <a:gd name="connsiteX27" fmla="*/ 1813452 w 2910468"/>
                <a:gd name="connsiteY27" fmla="*/ 684803 h 684803"/>
                <a:gd name="connsiteX28" fmla="*/ 1574639 w 2910468"/>
                <a:gd name="connsiteY28" fmla="*/ 684803 h 684803"/>
                <a:gd name="connsiteX29" fmla="*/ 1335827 w 2910468"/>
                <a:gd name="connsiteY29" fmla="*/ 684803 h 684803"/>
                <a:gd name="connsiteX30" fmla="*/ 1152125 w 2910468"/>
                <a:gd name="connsiteY30" fmla="*/ 684803 h 684803"/>
                <a:gd name="connsiteX31" fmla="*/ 1023534 w 2910468"/>
                <a:gd name="connsiteY31" fmla="*/ 684803 h 684803"/>
                <a:gd name="connsiteX32" fmla="*/ 894943 w 2910468"/>
                <a:gd name="connsiteY32" fmla="*/ 684803 h 684803"/>
                <a:gd name="connsiteX33" fmla="*/ 711241 w 2910468"/>
                <a:gd name="connsiteY33" fmla="*/ 684803 h 684803"/>
                <a:gd name="connsiteX34" fmla="*/ 582649 w 2910468"/>
                <a:gd name="connsiteY34" fmla="*/ 684803 h 684803"/>
                <a:gd name="connsiteX35" fmla="*/ 426503 w 2910468"/>
                <a:gd name="connsiteY35" fmla="*/ 684803 h 684803"/>
                <a:gd name="connsiteX36" fmla="*/ 242801 w 2910468"/>
                <a:gd name="connsiteY36" fmla="*/ 684803 h 684803"/>
                <a:gd name="connsiteX37" fmla="*/ 77469 w 2910468"/>
                <a:gd name="connsiteY37" fmla="*/ 684803 h 684803"/>
                <a:gd name="connsiteX38" fmla="*/ 0 w 2910468"/>
                <a:gd name="connsiteY38" fmla="*/ 606858 h 684803"/>
                <a:gd name="connsiteX39" fmla="*/ 0 w 2910468"/>
                <a:gd name="connsiteY39" fmla="*/ 430553 h 684803"/>
                <a:gd name="connsiteX40" fmla="*/ 0 w 2910468"/>
                <a:gd name="connsiteY40" fmla="*/ 270116 h 684803"/>
                <a:gd name="connsiteX41" fmla="*/ 0 w 2910468"/>
                <a:gd name="connsiteY41" fmla="*/ 77944 h 684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910468" h="684803" fill="none" extrusionOk="0">
                  <a:moveTo>
                    <a:pt x="0" y="77944"/>
                  </a:moveTo>
                  <a:cubicBezTo>
                    <a:pt x="-8357" y="20291"/>
                    <a:pt x="24865" y="-3489"/>
                    <a:pt x="77469" y="0"/>
                  </a:cubicBezTo>
                  <a:cubicBezTo>
                    <a:pt x="132657" y="-6428"/>
                    <a:pt x="157946" y="12017"/>
                    <a:pt x="233616" y="0"/>
                  </a:cubicBezTo>
                  <a:cubicBezTo>
                    <a:pt x="308082" y="-918"/>
                    <a:pt x="318500" y="-3189"/>
                    <a:pt x="362207" y="0"/>
                  </a:cubicBezTo>
                  <a:cubicBezTo>
                    <a:pt x="398514" y="4234"/>
                    <a:pt x="504286" y="-1412"/>
                    <a:pt x="573464" y="0"/>
                  </a:cubicBezTo>
                  <a:cubicBezTo>
                    <a:pt x="619317" y="-30079"/>
                    <a:pt x="687813" y="25351"/>
                    <a:pt x="812277" y="0"/>
                  </a:cubicBezTo>
                  <a:cubicBezTo>
                    <a:pt x="932212" y="-11625"/>
                    <a:pt x="946655" y="-20467"/>
                    <a:pt x="995979" y="0"/>
                  </a:cubicBezTo>
                  <a:cubicBezTo>
                    <a:pt x="1045017" y="24648"/>
                    <a:pt x="1082784" y="-10961"/>
                    <a:pt x="1152125" y="0"/>
                  </a:cubicBezTo>
                  <a:cubicBezTo>
                    <a:pt x="1227072" y="-3667"/>
                    <a:pt x="1236752" y="3917"/>
                    <a:pt x="1308272" y="0"/>
                  </a:cubicBezTo>
                  <a:cubicBezTo>
                    <a:pt x="1384591" y="-6147"/>
                    <a:pt x="1395415" y="4139"/>
                    <a:pt x="1436863" y="0"/>
                  </a:cubicBezTo>
                  <a:cubicBezTo>
                    <a:pt x="1480850" y="-5106"/>
                    <a:pt x="1524267" y="4132"/>
                    <a:pt x="1565454" y="0"/>
                  </a:cubicBezTo>
                  <a:cubicBezTo>
                    <a:pt x="1607482" y="-8684"/>
                    <a:pt x="1654479" y="6532"/>
                    <a:pt x="1694045" y="0"/>
                  </a:cubicBezTo>
                  <a:cubicBezTo>
                    <a:pt x="1744675" y="23942"/>
                    <a:pt x="1790337" y="-18494"/>
                    <a:pt x="1822637" y="0"/>
                  </a:cubicBezTo>
                  <a:cubicBezTo>
                    <a:pt x="1860804" y="22088"/>
                    <a:pt x="1987464" y="-6"/>
                    <a:pt x="2061449" y="0"/>
                  </a:cubicBezTo>
                  <a:cubicBezTo>
                    <a:pt x="2129372" y="21328"/>
                    <a:pt x="2183689" y="18253"/>
                    <a:pt x="2245151" y="0"/>
                  </a:cubicBezTo>
                  <a:cubicBezTo>
                    <a:pt x="2281836" y="-15911"/>
                    <a:pt x="2398868" y="-27618"/>
                    <a:pt x="2483963" y="0"/>
                  </a:cubicBezTo>
                  <a:cubicBezTo>
                    <a:pt x="2586984" y="-41606"/>
                    <a:pt x="2692302" y="-53139"/>
                    <a:pt x="2832997" y="0"/>
                  </a:cubicBezTo>
                  <a:cubicBezTo>
                    <a:pt x="2865835" y="1972"/>
                    <a:pt x="2919080" y="32506"/>
                    <a:pt x="2910468" y="77944"/>
                  </a:cubicBezTo>
                  <a:cubicBezTo>
                    <a:pt x="2913798" y="114848"/>
                    <a:pt x="2915090" y="180786"/>
                    <a:pt x="2910468" y="243670"/>
                  </a:cubicBezTo>
                  <a:cubicBezTo>
                    <a:pt x="2923220" y="298945"/>
                    <a:pt x="2912748" y="340303"/>
                    <a:pt x="2910468" y="414686"/>
                  </a:cubicBezTo>
                  <a:cubicBezTo>
                    <a:pt x="2930182" y="489368"/>
                    <a:pt x="2905817" y="539715"/>
                    <a:pt x="2910468" y="606858"/>
                  </a:cubicBezTo>
                  <a:cubicBezTo>
                    <a:pt x="2916607" y="648357"/>
                    <a:pt x="2888618" y="680120"/>
                    <a:pt x="2832997" y="684803"/>
                  </a:cubicBezTo>
                  <a:cubicBezTo>
                    <a:pt x="2792928" y="673314"/>
                    <a:pt x="2711590" y="683884"/>
                    <a:pt x="2676851" y="684803"/>
                  </a:cubicBezTo>
                  <a:cubicBezTo>
                    <a:pt x="2625092" y="700601"/>
                    <a:pt x="2585017" y="669346"/>
                    <a:pt x="2548259" y="684803"/>
                  </a:cubicBezTo>
                  <a:cubicBezTo>
                    <a:pt x="2537231" y="680038"/>
                    <a:pt x="2413578" y="668191"/>
                    <a:pt x="2337002" y="684803"/>
                  </a:cubicBezTo>
                  <a:cubicBezTo>
                    <a:pt x="2250432" y="690602"/>
                    <a:pt x="2241486" y="691667"/>
                    <a:pt x="2180855" y="684803"/>
                  </a:cubicBezTo>
                  <a:cubicBezTo>
                    <a:pt x="2117052" y="678637"/>
                    <a:pt x="2099941" y="677794"/>
                    <a:pt x="2024709" y="684803"/>
                  </a:cubicBezTo>
                  <a:cubicBezTo>
                    <a:pt x="1968812" y="700245"/>
                    <a:pt x="1865659" y="703865"/>
                    <a:pt x="1813452" y="684803"/>
                  </a:cubicBezTo>
                  <a:cubicBezTo>
                    <a:pt x="1742238" y="671537"/>
                    <a:pt x="1674728" y="642939"/>
                    <a:pt x="1574639" y="684803"/>
                  </a:cubicBezTo>
                  <a:cubicBezTo>
                    <a:pt x="1463308" y="676412"/>
                    <a:pt x="1443835" y="697673"/>
                    <a:pt x="1335827" y="684803"/>
                  </a:cubicBezTo>
                  <a:cubicBezTo>
                    <a:pt x="1224663" y="688924"/>
                    <a:pt x="1188714" y="674759"/>
                    <a:pt x="1152125" y="684803"/>
                  </a:cubicBezTo>
                  <a:cubicBezTo>
                    <a:pt x="1087666" y="694375"/>
                    <a:pt x="1069927" y="659904"/>
                    <a:pt x="1023534" y="684803"/>
                  </a:cubicBezTo>
                  <a:cubicBezTo>
                    <a:pt x="991777" y="689111"/>
                    <a:pt x="936749" y="694192"/>
                    <a:pt x="894943" y="684803"/>
                  </a:cubicBezTo>
                  <a:cubicBezTo>
                    <a:pt x="847384" y="663278"/>
                    <a:pt x="804804" y="679540"/>
                    <a:pt x="711241" y="684803"/>
                  </a:cubicBezTo>
                  <a:cubicBezTo>
                    <a:pt x="624996" y="683854"/>
                    <a:pt x="621457" y="679262"/>
                    <a:pt x="582649" y="684803"/>
                  </a:cubicBezTo>
                  <a:cubicBezTo>
                    <a:pt x="547902" y="674637"/>
                    <a:pt x="467762" y="673581"/>
                    <a:pt x="426503" y="684803"/>
                  </a:cubicBezTo>
                  <a:cubicBezTo>
                    <a:pt x="386041" y="695659"/>
                    <a:pt x="305071" y="714008"/>
                    <a:pt x="242801" y="684803"/>
                  </a:cubicBezTo>
                  <a:cubicBezTo>
                    <a:pt x="192860" y="676590"/>
                    <a:pt x="117500" y="673720"/>
                    <a:pt x="77469" y="684803"/>
                  </a:cubicBezTo>
                  <a:cubicBezTo>
                    <a:pt x="43845" y="700550"/>
                    <a:pt x="-6253" y="650726"/>
                    <a:pt x="0" y="606858"/>
                  </a:cubicBezTo>
                  <a:cubicBezTo>
                    <a:pt x="6091" y="551631"/>
                    <a:pt x="1665" y="523937"/>
                    <a:pt x="0" y="430553"/>
                  </a:cubicBezTo>
                  <a:cubicBezTo>
                    <a:pt x="1437" y="345451"/>
                    <a:pt x="536" y="340759"/>
                    <a:pt x="0" y="270116"/>
                  </a:cubicBezTo>
                  <a:cubicBezTo>
                    <a:pt x="6191" y="188709"/>
                    <a:pt x="-10009" y="142050"/>
                    <a:pt x="0" y="77944"/>
                  </a:cubicBezTo>
                  <a:close/>
                </a:path>
                <a:path w="2910468" h="684803" stroke="0" extrusionOk="0">
                  <a:moveTo>
                    <a:pt x="0" y="77944"/>
                  </a:moveTo>
                  <a:cubicBezTo>
                    <a:pt x="3569" y="28610"/>
                    <a:pt x="37401" y="-15277"/>
                    <a:pt x="77469" y="0"/>
                  </a:cubicBezTo>
                  <a:cubicBezTo>
                    <a:pt x="188385" y="8260"/>
                    <a:pt x="213285" y="11297"/>
                    <a:pt x="288727" y="0"/>
                  </a:cubicBezTo>
                  <a:cubicBezTo>
                    <a:pt x="367902" y="-2015"/>
                    <a:pt x="414718" y="-16122"/>
                    <a:pt x="444873" y="0"/>
                  </a:cubicBezTo>
                  <a:cubicBezTo>
                    <a:pt x="488783" y="-349"/>
                    <a:pt x="529587" y="502"/>
                    <a:pt x="545909" y="0"/>
                  </a:cubicBezTo>
                  <a:cubicBezTo>
                    <a:pt x="547683" y="9783"/>
                    <a:pt x="632013" y="-16216"/>
                    <a:pt x="702056" y="0"/>
                  </a:cubicBezTo>
                  <a:cubicBezTo>
                    <a:pt x="755697" y="-779"/>
                    <a:pt x="771103" y="-6796"/>
                    <a:pt x="803092" y="0"/>
                  </a:cubicBezTo>
                  <a:cubicBezTo>
                    <a:pt x="826552" y="-21713"/>
                    <a:pt x="964082" y="3193"/>
                    <a:pt x="1041904" y="0"/>
                  </a:cubicBezTo>
                  <a:cubicBezTo>
                    <a:pt x="1103311" y="11583"/>
                    <a:pt x="1119888" y="2395"/>
                    <a:pt x="1170496" y="0"/>
                  </a:cubicBezTo>
                  <a:cubicBezTo>
                    <a:pt x="1203010" y="30032"/>
                    <a:pt x="1277825" y="-22102"/>
                    <a:pt x="1381753" y="0"/>
                  </a:cubicBezTo>
                  <a:cubicBezTo>
                    <a:pt x="1476928" y="-7063"/>
                    <a:pt x="1481038" y="-5382"/>
                    <a:pt x="1510344" y="0"/>
                  </a:cubicBezTo>
                  <a:cubicBezTo>
                    <a:pt x="1517901" y="-644"/>
                    <a:pt x="1697219" y="-1562"/>
                    <a:pt x="1749156" y="0"/>
                  </a:cubicBezTo>
                  <a:cubicBezTo>
                    <a:pt x="1822671" y="-10242"/>
                    <a:pt x="1814254" y="2140"/>
                    <a:pt x="1877747" y="0"/>
                  </a:cubicBezTo>
                  <a:cubicBezTo>
                    <a:pt x="1929517" y="-5405"/>
                    <a:pt x="2027385" y="14753"/>
                    <a:pt x="2061449" y="0"/>
                  </a:cubicBezTo>
                  <a:cubicBezTo>
                    <a:pt x="2101564" y="-10683"/>
                    <a:pt x="2250712" y="-15988"/>
                    <a:pt x="2300262" y="0"/>
                  </a:cubicBezTo>
                  <a:cubicBezTo>
                    <a:pt x="2345508" y="11984"/>
                    <a:pt x="2403108" y="-14204"/>
                    <a:pt x="2456408" y="0"/>
                  </a:cubicBezTo>
                  <a:cubicBezTo>
                    <a:pt x="2494787" y="-1984"/>
                    <a:pt x="2542172" y="-3680"/>
                    <a:pt x="2612555" y="0"/>
                  </a:cubicBezTo>
                  <a:cubicBezTo>
                    <a:pt x="2675303" y="2104"/>
                    <a:pt x="2759272" y="3987"/>
                    <a:pt x="2832997" y="0"/>
                  </a:cubicBezTo>
                  <a:cubicBezTo>
                    <a:pt x="2882883" y="-4035"/>
                    <a:pt x="2914364" y="26590"/>
                    <a:pt x="2910468" y="77944"/>
                  </a:cubicBezTo>
                  <a:cubicBezTo>
                    <a:pt x="2896348" y="142842"/>
                    <a:pt x="2900158" y="171113"/>
                    <a:pt x="2910468" y="248959"/>
                  </a:cubicBezTo>
                  <a:cubicBezTo>
                    <a:pt x="2914222" y="320218"/>
                    <a:pt x="2916627" y="332504"/>
                    <a:pt x="2910468" y="409397"/>
                  </a:cubicBezTo>
                  <a:cubicBezTo>
                    <a:pt x="2901384" y="478895"/>
                    <a:pt x="2906995" y="504498"/>
                    <a:pt x="2910468" y="606858"/>
                  </a:cubicBezTo>
                  <a:cubicBezTo>
                    <a:pt x="2914101" y="652978"/>
                    <a:pt x="2889981" y="704068"/>
                    <a:pt x="2832997" y="684803"/>
                  </a:cubicBezTo>
                  <a:cubicBezTo>
                    <a:pt x="2758353" y="683901"/>
                    <a:pt x="2714298" y="694507"/>
                    <a:pt x="2649295" y="684803"/>
                  </a:cubicBezTo>
                  <a:cubicBezTo>
                    <a:pt x="2580163" y="675191"/>
                    <a:pt x="2558012" y="687069"/>
                    <a:pt x="2520704" y="684803"/>
                  </a:cubicBezTo>
                  <a:cubicBezTo>
                    <a:pt x="2484631" y="686756"/>
                    <a:pt x="2428124" y="703192"/>
                    <a:pt x="2364558" y="684803"/>
                  </a:cubicBezTo>
                  <a:cubicBezTo>
                    <a:pt x="2301000" y="675644"/>
                    <a:pt x="2221828" y="682099"/>
                    <a:pt x="2153300" y="684803"/>
                  </a:cubicBezTo>
                  <a:cubicBezTo>
                    <a:pt x="2103767" y="684767"/>
                    <a:pt x="2077337" y="681616"/>
                    <a:pt x="2024709" y="684803"/>
                  </a:cubicBezTo>
                  <a:cubicBezTo>
                    <a:pt x="1971465" y="689668"/>
                    <a:pt x="1956319" y="680282"/>
                    <a:pt x="1923673" y="684803"/>
                  </a:cubicBezTo>
                  <a:cubicBezTo>
                    <a:pt x="1892314" y="677344"/>
                    <a:pt x="1784192" y="679582"/>
                    <a:pt x="1739971" y="684803"/>
                  </a:cubicBezTo>
                  <a:cubicBezTo>
                    <a:pt x="1699707" y="687849"/>
                    <a:pt x="1676673" y="678933"/>
                    <a:pt x="1638935" y="684803"/>
                  </a:cubicBezTo>
                  <a:cubicBezTo>
                    <a:pt x="1605387" y="679627"/>
                    <a:pt x="1536681" y="688437"/>
                    <a:pt x="1482789" y="684803"/>
                  </a:cubicBezTo>
                  <a:cubicBezTo>
                    <a:pt x="1445718" y="696277"/>
                    <a:pt x="1398570" y="676745"/>
                    <a:pt x="1354197" y="684803"/>
                  </a:cubicBezTo>
                  <a:cubicBezTo>
                    <a:pt x="1321735" y="678452"/>
                    <a:pt x="1210163" y="697729"/>
                    <a:pt x="1170496" y="684803"/>
                  </a:cubicBezTo>
                  <a:cubicBezTo>
                    <a:pt x="1125934" y="693506"/>
                    <a:pt x="1091160" y="689236"/>
                    <a:pt x="1041904" y="684803"/>
                  </a:cubicBezTo>
                  <a:cubicBezTo>
                    <a:pt x="997373" y="686212"/>
                    <a:pt x="983242" y="691955"/>
                    <a:pt x="940868" y="684803"/>
                  </a:cubicBezTo>
                  <a:cubicBezTo>
                    <a:pt x="917619" y="706315"/>
                    <a:pt x="780608" y="641501"/>
                    <a:pt x="702056" y="684803"/>
                  </a:cubicBezTo>
                  <a:cubicBezTo>
                    <a:pt x="600276" y="690339"/>
                    <a:pt x="536133" y="687528"/>
                    <a:pt x="463243" y="684803"/>
                  </a:cubicBezTo>
                  <a:cubicBezTo>
                    <a:pt x="394928" y="679871"/>
                    <a:pt x="304544" y="691039"/>
                    <a:pt x="251986" y="684803"/>
                  </a:cubicBezTo>
                  <a:cubicBezTo>
                    <a:pt x="212907" y="678143"/>
                    <a:pt x="114964" y="686824"/>
                    <a:pt x="77469" y="684803"/>
                  </a:cubicBezTo>
                  <a:cubicBezTo>
                    <a:pt x="36612" y="690902"/>
                    <a:pt x="-5420" y="636749"/>
                    <a:pt x="0" y="606858"/>
                  </a:cubicBezTo>
                  <a:cubicBezTo>
                    <a:pt x="321" y="540211"/>
                    <a:pt x="-3075" y="514381"/>
                    <a:pt x="0" y="425264"/>
                  </a:cubicBezTo>
                  <a:cubicBezTo>
                    <a:pt x="-1658" y="343005"/>
                    <a:pt x="6079" y="292965"/>
                    <a:pt x="0" y="243670"/>
                  </a:cubicBezTo>
                  <a:cubicBezTo>
                    <a:pt x="-14706" y="196379"/>
                    <a:pt x="-6009" y="135812"/>
                    <a:pt x="0" y="77944"/>
                  </a:cubicBezTo>
                  <a:close/>
                </a:path>
                <a:path w="2910468" h="684803" fill="none" stroke="0" extrusionOk="0">
                  <a:moveTo>
                    <a:pt x="0" y="77944"/>
                  </a:moveTo>
                  <a:cubicBezTo>
                    <a:pt x="4119" y="33504"/>
                    <a:pt x="37220" y="-9888"/>
                    <a:pt x="77469" y="0"/>
                  </a:cubicBezTo>
                  <a:cubicBezTo>
                    <a:pt x="134844" y="10406"/>
                    <a:pt x="172282" y="3937"/>
                    <a:pt x="233616" y="0"/>
                  </a:cubicBezTo>
                  <a:cubicBezTo>
                    <a:pt x="308400" y="-8231"/>
                    <a:pt x="317263" y="-849"/>
                    <a:pt x="362207" y="0"/>
                  </a:cubicBezTo>
                  <a:cubicBezTo>
                    <a:pt x="413080" y="4977"/>
                    <a:pt x="508890" y="28227"/>
                    <a:pt x="573464" y="0"/>
                  </a:cubicBezTo>
                  <a:cubicBezTo>
                    <a:pt x="626953" y="14011"/>
                    <a:pt x="699493" y="19393"/>
                    <a:pt x="812277" y="0"/>
                  </a:cubicBezTo>
                  <a:cubicBezTo>
                    <a:pt x="932104" y="-8613"/>
                    <a:pt x="950660" y="-12103"/>
                    <a:pt x="995979" y="0"/>
                  </a:cubicBezTo>
                  <a:cubicBezTo>
                    <a:pt x="1047390" y="7759"/>
                    <a:pt x="1080355" y="15580"/>
                    <a:pt x="1152125" y="0"/>
                  </a:cubicBezTo>
                  <a:cubicBezTo>
                    <a:pt x="1225287" y="1621"/>
                    <a:pt x="1241042" y="8622"/>
                    <a:pt x="1308272" y="0"/>
                  </a:cubicBezTo>
                  <a:cubicBezTo>
                    <a:pt x="1380123" y="-1327"/>
                    <a:pt x="1396203" y="-1470"/>
                    <a:pt x="1436863" y="0"/>
                  </a:cubicBezTo>
                  <a:cubicBezTo>
                    <a:pt x="1478982" y="145"/>
                    <a:pt x="1531098" y="-7993"/>
                    <a:pt x="1565454" y="0"/>
                  </a:cubicBezTo>
                  <a:cubicBezTo>
                    <a:pt x="1593085" y="-2951"/>
                    <a:pt x="1659137" y="7446"/>
                    <a:pt x="1694045" y="0"/>
                  </a:cubicBezTo>
                  <a:cubicBezTo>
                    <a:pt x="1740852" y="5270"/>
                    <a:pt x="1772995" y="-6485"/>
                    <a:pt x="1822637" y="0"/>
                  </a:cubicBezTo>
                  <a:cubicBezTo>
                    <a:pt x="1865209" y="13804"/>
                    <a:pt x="2009514" y="361"/>
                    <a:pt x="2061449" y="0"/>
                  </a:cubicBezTo>
                  <a:cubicBezTo>
                    <a:pt x="2121465" y="-2263"/>
                    <a:pt x="2193667" y="6883"/>
                    <a:pt x="2245151" y="0"/>
                  </a:cubicBezTo>
                  <a:cubicBezTo>
                    <a:pt x="2324971" y="10984"/>
                    <a:pt x="2402545" y="-5092"/>
                    <a:pt x="2483963" y="0"/>
                  </a:cubicBezTo>
                  <a:cubicBezTo>
                    <a:pt x="2609555" y="17037"/>
                    <a:pt x="2685177" y="35870"/>
                    <a:pt x="2832997" y="0"/>
                  </a:cubicBezTo>
                  <a:cubicBezTo>
                    <a:pt x="2871785" y="-9484"/>
                    <a:pt x="2901157" y="30730"/>
                    <a:pt x="2910468" y="77944"/>
                  </a:cubicBezTo>
                  <a:cubicBezTo>
                    <a:pt x="2906400" y="114494"/>
                    <a:pt x="2901892" y="196882"/>
                    <a:pt x="2910468" y="243670"/>
                  </a:cubicBezTo>
                  <a:cubicBezTo>
                    <a:pt x="2921232" y="304207"/>
                    <a:pt x="2894271" y="335039"/>
                    <a:pt x="2910468" y="414686"/>
                  </a:cubicBezTo>
                  <a:cubicBezTo>
                    <a:pt x="2917127" y="483367"/>
                    <a:pt x="2902712" y="546951"/>
                    <a:pt x="2910468" y="606858"/>
                  </a:cubicBezTo>
                  <a:cubicBezTo>
                    <a:pt x="2907608" y="669448"/>
                    <a:pt x="2887201" y="687289"/>
                    <a:pt x="2832997" y="684803"/>
                  </a:cubicBezTo>
                  <a:cubicBezTo>
                    <a:pt x="2777909" y="682563"/>
                    <a:pt x="2722764" y="698667"/>
                    <a:pt x="2676851" y="684803"/>
                  </a:cubicBezTo>
                  <a:cubicBezTo>
                    <a:pt x="2627424" y="693435"/>
                    <a:pt x="2571952" y="684555"/>
                    <a:pt x="2548259" y="684803"/>
                  </a:cubicBezTo>
                  <a:cubicBezTo>
                    <a:pt x="2527584" y="684557"/>
                    <a:pt x="2413439" y="679660"/>
                    <a:pt x="2337002" y="684803"/>
                  </a:cubicBezTo>
                  <a:cubicBezTo>
                    <a:pt x="2284393" y="681754"/>
                    <a:pt x="2241128" y="677671"/>
                    <a:pt x="2180855" y="684803"/>
                  </a:cubicBezTo>
                  <a:cubicBezTo>
                    <a:pt x="2124122" y="688048"/>
                    <a:pt x="2099604" y="681669"/>
                    <a:pt x="2024709" y="684803"/>
                  </a:cubicBezTo>
                  <a:cubicBezTo>
                    <a:pt x="1937993" y="697483"/>
                    <a:pt x="1885832" y="666009"/>
                    <a:pt x="1813452" y="684803"/>
                  </a:cubicBezTo>
                  <a:cubicBezTo>
                    <a:pt x="1750719" y="683746"/>
                    <a:pt x="1698040" y="677605"/>
                    <a:pt x="1574639" y="684803"/>
                  </a:cubicBezTo>
                  <a:cubicBezTo>
                    <a:pt x="1469906" y="696523"/>
                    <a:pt x="1389317" y="694998"/>
                    <a:pt x="1335827" y="684803"/>
                  </a:cubicBezTo>
                  <a:cubicBezTo>
                    <a:pt x="1238320" y="695293"/>
                    <a:pt x="1207766" y="680220"/>
                    <a:pt x="1152125" y="684803"/>
                  </a:cubicBezTo>
                  <a:cubicBezTo>
                    <a:pt x="1097164" y="682462"/>
                    <a:pt x="1068571" y="673109"/>
                    <a:pt x="1023534" y="684803"/>
                  </a:cubicBezTo>
                  <a:cubicBezTo>
                    <a:pt x="978876" y="674765"/>
                    <a:pt x="949217" y="686306"/>
                    <a:pt x="894943" y="684803"/>
                  </a:cubicBezTo>
                  <a:cubicBezTo>
                    <a:pt x="836774" y="672189"/>
                    <a:pt x="793458" y="687967"/>
                    <a:pt x="711241" y="684803"/>
                  </a:cubicBezTo>
                  <a:cubicBezTo>
                    <a:pt x="626974" y="685297"/>
                    <a:pt x="620171" y="679682"/>
                    <a:pt x="582649" y="684803"/>
                  </a:cubicBezTo>
                  <a:cubicBezTo>
                    <a:pt x="550433" y="687768"/>
                    <a:pt x="461676" y="683767"/>
                    <a:pt x="426503" y="684803"/>
                  </a:cubicBezTo>
                  <a:cubicBezTo>
                    <a:pt x="404592" y="694901"/>
                    <a:pt x="293990" y="680299"/>
                    <a:pt x="242801" y="684803"/>
                  </a:cubicBezTo>
                  <a:cubicBezTo>
                    <a:pt x="191144" y="693008"/>
                    <a:pt x="135536" y="663761"/>
                    <a:pt x="77469" y="684803"/>
                  </a:cubicBezTo>
                  <a:cubicBezTo>
                    <a:pt x="31135" y="691861"/>
                    <a:pt x="5308" y="669977"/>
                    <a:pt x="0" y="606858"/>
                  </a:cubicBezTo>
                  <a:cubicBezTo>
                    <a:pt x="8772" y="545545"/>
                    <a:pt x="-11583" y="519261"/>
                    <a:pt x="0" y="430553"/>
                  </a:cubicBezTo>
                  <a:cubicBezTo>
                    <a:pt x="1834" y="345305"/>
                    <a:pt x="1091" y="342868"/>
                    <a:pt x="0" y="270116"/>
                  </a:cubicBezTo>
                  <a:cubicBezTo>
                    <a:pt x="2126" y="203922"/>
                    <a:pt x="-627" y="121609"/>
                    <a:pt x="0" y="77944"/>
                  </a:cubicBezTo>
                  <a:close/>
                </a:path>
                <a:path w="2910468" h="684803" fill="none" stroke="0" extrusionOk="0">
                  <a:moveTo>
                    <a:pt x="0" y="77944"/>
                  </a:moveTo>
                  <a:cubicBezTo>
                    <a:pt x="1971" y="29914"/>
                    <a:pt x="27634" y="-4651"/>
                    <a:pt x="77469" y="0"/>
                  </a:cubicBezTo>
                  <a:cubicBezTo>
                    <a:pt x="138583" y="2079"/>
                    <a:pt x="164185" y="8345"/>
                    <a:pt x="233616" y="0"/>
                  </a:cubicBezTo>
                  <a:cubicBezTo>
                    <a:pt x="309298" y="-1125"/>
                    <a:pt x="319480" y="-2902"/>
                    <a:pt x="362207" y="0"/>
                  </a:cubicBezTo>
                  <a:cubicBezTo>
                    <a:pt x="403452" y="-6768"/>
                    <a:pt x="501434" y="6010"/>
                    <a:pt x="573464" y="0"/>
                  </a:cubicBezTo>
                  <a:cubicBezTo>
                    <a:pt x="628636" y="-3150"/>
                    <a:pt x="690497" y="24334"/>
                    <a:pt x="812277" y="0"/>
                  </a:cubicBezTo>
                  <a:cubicBezTo>
                    <a:pt x="934766" y="-11655"/>
                    <a:pt x="948456" y="-17976"/>
                    <a:pt x="995979" y="0"/>
                  </a:cubicBezTo>
                  <a:cubicBezTo>
                    <a:pt x="1049634" y="25674"/>
                    <a:pt x="1077805" y="-486"/>
                    <a:pt x="1152125" y="0"/>
                  </a:cubicBezTo>
                  <a:cubicBezTo>
                    <a:pt x="1227971" y="-2826"/>
                    <a:pt x="1238102" y="5999"/>
                    <a:pt x="1308272" y="0"/>
                  </a:cubicBezTo>
                  <a:cubicBezTo>
                    <a:pt x="1384267" y="-4680"/>
                    <a:pt x="1396692" y="3607"/>
                    <a:pt x="1436863" y="0"/>
                  </a:cubicBezTo>
                  <a:cubicBezTo>
                    <a:pt x="1484880" y="-5215"/>
                    <a:pt x="1525238" y="-381"/>
                    <a:pt x="1565454" y="0"/>
                  </a:cubicBezTo>
                  <a:cubicBezTo>
                    <a:pt x="1601764" y="-6027"/>
                    <a:pt x="1658468" y="8239"/>
                    <a:pt x="1694045" y="0"/>
                  </a:cubicBezTo>
                  <a:cubicBezTo>
                    <a:pt x="1741030" y="15812"/>
                    <a:pt x="1781389" y="-20056"/>
                    <a:pt x="1822637" y="0"/>
                  </a:cubicBezTo>
                  <a:cubicBezTo>
                    <a:pt x="1852563" y="23356"/>
                    <a:pt x="2002798" y="880"/>
                    <a:pt x="2061449" y="0"/>
                  </a:cubicBezTo>
                  <a:cubicBezTo>
                    <a:pt x="2113665" y="18318"/>
                    <a:pt x="2184999" y="8454"/>
                    <a:pt x="2245151" y="0"/>
                  </a:cubicBezTo>
                  <a:cubicBezTo>
                    <a:pt x="2310412" y="-6650"/>
                    <a:pt x="2400643" y="-19289"/>
                    <a:pt x="2483963" y="0"/>
                  </a:cubicBezTo>
                  <a:cubicBezTo>
                    <a:pt x="2596461" y="-9138"/>
                    <a:pt x="2685956" y="-24206"/>
                    <a:pt x="2832997" y="0"/>
                  </a:cubicBezTo>
                  <a:cubicBezTo>
                    <a:pt x="2871480" y="-7150"/>
                    <a:pt x="2912739" y="29074"/>
                    <a:pt x="2910468" y="77944"/>
                  </a:cubicBezTo>
                  <a:cubicBezTo>
                    <a:pt x="2917681" y="113616"/>
                    <a:pt x="2897062" y="184453"/>
                    <a:pt x="2910468" y="243670"/>
                  </a:cubicBezTo>
                  <a:cubicBezTo>
                    <a:pt x="2922483" y="309767"/>
                    <a:pt x="2900509" y="341310"/>
                    <a:pt x="2910468" y="414686"/>
                  </a:cubicBezTo>
                  <a:cubicBezTo>
                    <a:pt x="2918936" y="482542"/>
                    <a:pt x="2906748" y="545830"/>
                    <a:pt x="2910468" y="606858"/>
                  </a:cubicBezTo>
                  <a:cubicBezTo>
                    <a:pt x="2915033" y="652265"/>
                    <a:pt x="2881408" y="685180"/>
                    <a:pt x="2832997" y="684803"/>
                  </a:cubicBezTo>
                  <a:cubicBezTo>
                    <a:pt x="2783432" y="678765"/>
                    <a:pt x="2720672" y="690320"/>
                    <a:pt x="2676851" y="684803"/>
                  </a:cubicBezTo>
                  <a:cubicBezTo>
                    <a:pt x="2624362" y="698318"/>
                    <a:pt x="2579421" y="678531"/>
                    <a:pt x="2548259" y="684803"/>
                  </a:cubicBezTo>
                  <a:cubicBezTo>
                    <a:pt x="2527151" y="683689"/>
                    <a:pt x="2401047" y="666452"/>
                    <a:pt x="2337002" y="684803"/>
                  </a:cubicBezTo>
                  <a:cubicBezTo>
                    <a:pt x="2254363" y="687176"/>
                    <a:pt x="2239507" y="689903"/>
                    <a:pt x="2180855" y="684803"/>
                  </a:cubicBezTo>
                  <a:cubicBezTo>
                    <a:pt x="2118896" y="681880"/>
                    <a:pt x="2097484" y="677212"/>
                    <a:pt x="2024709" y="684803"/>
                  </a:cubicBezTo>
                  <a:cubicBezTo>
                    <a:pt x="1953704" y="701780"/>
                    <a:pt x="1875330" y="691742"/>
                    <a:pt x="1813452" y="684803"/>
                  </a:cubicBezTo>
                  <a:cubicBezTo>
                    <a:pt x="1751743" y="680603"/>
                    <a:pt x="1682899" y="658845"/>
                    <a:pt x="1574639" y="684803"/>
                  </a:cubicBezTo>
                  <a:cubicBezTo>
                    <a:pt x="1469990" y="681138"/>
                    <a:pt x="1433771" y="690537"/>
                    <a:pt x="1335827" y="684803"/>
                  </a:cubicBezTo>
                  <a:cubicBezTo>
                    <a:pt x="1236913" y="691669"/>
                    <a:pt x="1196943" y="673505"/>
                    <a:pt x="1152125" y="684803"/>
                  </a:cubicBezTo>
                  <a:cubicBezTo>
                    <a:pt x="1094313" y="688123"/>
                    <a:pt x="1059493" y="662763"/>
                    <a:pt x="1023534" y="684803"/>
                  </a:cubicBezTo>
                  <a:cubicBezTo>
                    <a:pt x="980558" y="680912"/>
                    <a:pt x="948982" y="692885"/>
                    <a:pt x="894943" y="684803"/>
                  </a:cubicBezTo>
                  <a:cubicBezTo>
                    <a:pt x="842379" y="668225"/>
                    <a:pt x="812060" y="679825"/>
                    <a:pt x="711241" y="684803"/>
                  </a:cubicBezTo>
                  <a:cubicBezTo>
                    <a:pt x="626481" y="684861"/>
                    <a:pt x="620916" y="679045"/>
                    <a:pt x="582649" y="684803"/>
                  </a:cubicBezTo>
                  <a:cubicBezTo>
                    <a:pt x="543272" y="674109"/>
                    <a:pt x="463487" y="680759"/>
                    <a:pt x="426503" y="684803"/>
                  </a:cubicBezTo>
                  <a:cubicBezTo>
                    <a:pt x="395919" y="693269"/>
                    <a:pt x="297165" y="710219"/>
                    <a:pt x="242801" y="684803"/>
                  </a:cubicBezTo>
                  <a:cubicBezTo>
                    <a:pt x="187887" y="691510"/>
                    <a:pt x="128815" y="664715"/>
                    <a:pt x="77469" y="684803"/>
                  </a:cubicBezTo>
                  <a:cubicBezTo>
                    <a:pt x="37521" y="697610"/>
                    <a:pt x="-875" y="658379"/>
                    <a:pt x="0" y="606858"/>
                  </a:cubicBezTo>
                  <a:cubicBezTo>
                    <a:pt x="7698" y="549816"/>
                    <a:pt x="-6339" y="517218"/>
                    <a:pt x="0" y="430553"/>
                  </a:cubicBezTo>
                  <a:cubicBezTo>
                    <a:pt x="1480" y="346317"/>
                    <a:pt x="1170" y="342100"/>
                    <a:pt x="0" y="270116"/>
                  </a:cubicBezTo>
                  <a:cubicBezTo>
                    <a:pt x="-1621" y="192091"/>
                    <a:pt x="-6733" y="127994"/>
                    <a:pt x="0" y="77944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19050">
              <a:solidFill>
                <a:schemeClr val="tx1"/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4236762247">
                    <a:custGeom>
                      <a:avLst/>
                      <a:gdLst>
                        <a:gd name="connsiteX0" fmla="*/ 0 w 5055150"/>
                        <a:gd name="connsiteY0" fmla="*/ 77944 h 684803"/>
                        <a:gd name="connsiteX1" fmla="*/ 134556 w 5055150"/>
                        <a:gd name="connsiteY1" fmla="*/ 0 h 684803"/>
                        <a:gd name="connsiteX2" fmla="*/ 405765 w 5055150"/>
                        <a:gd name="connsiteY2" fmla="*/ 0 h 684803"/>
                        <a:gd name="connsiteX3" fmla="*/ 629113 w 5055150"/>
                        <a:gd name="connsiteY3" fmla="*/ 0 h 684803"/>
                        <a:gd name="connsiteX4" fmla="*/ 996043 w 5055150"/>
                        <a:gd name="connsiteY4" fmla="*/ 0 h 684803"/>
                        <a:gd name="connsiteX5" fmla="*/ 1410833 w 5055150"/>
                        <a:gd name="connsiteY5" fmla="*/ 0 h 684803"/>
                        <a:gd name="connsiteX6" fmla="*/ 1729902 w 5055150"/>
                        <a:gd name="connsiteY6" fmla="*/ 0 h 684803"/>
                        <a:gd name="connsiteX7" fmla="*/ 2001110 w 5055150"/>
                        <a:gd name="connsiteY7" fmla="*/ 0 h 684803"/>
                        <a:gd name="connsiteX8" fmla="*/ 2272319 w 5055150"/>
                        <a:gd name="connsiteY8" fmla="*/ 0 h 684803"/>
                        <a:gd name="connsiteX9" fmla="*/ 2495668 w 5055150"/>
                        <a:gd name="connsiteY9" fmla="*/ 0 h 684803"/>
                        <a:gd name="connsiteX10" fmla="*/ 2719016 w 5055150"/>
                        <a:gd name="connsiteY10" fmla="*/ 0 h 684803"/>
                        <a:gd name="connsiteX11" fmla="*/ 2942364 w 5055150"/>
                        <a:gd name="connsiteY11" fmla="*/ 0 h 684803"/>
                        <a:gd name="connsiteX12" fmla="*/ 3165713 w 5055150"/>
                        <a:gd name="connsiteY12" fmla="*/ 0 h 684803"/>
                        <a:gd name="connsiteX13" fmla="*/ 3580502 w 5055150"/>
                        <a:gd name="connsiteY13" fmla="*/ 0 h 684803"/>
                        <a:gd name="connsiteX14" fmla="*/ 3899572 w 5055150"/>
                        <a:gd name="connsiteY14" fmla="*/ 0 h 684803"/>
                        <a:gd name="connsiteX15" fmla="*/ 4314361 w 5055150"/>
                        <a:gd name="connsiteY15" fmla="*/ 0 h 684803"/>
                        <a:gd name="connsiteX16" fmla="*/ 4920593 w 5055150"/>
                        <a:gd name="connsiteY16" fmla="*/ 0 h 684803"/>
                        <a:gd name="connsiteX17" fmla="*/ 5055150 w 5055150"/>
                        <a:gd name="connsiteY17" fmla="*/ 77944 h 684803"/>
                        <a:gd name="connsiteX18" fmla="*/ 5055150 w 5055150"/>
                        <a:gd name="connsiteY18" fmla="*/ 243670 h 684803"/>
                        <a:gd name="connsiteX19" fmla="*/ 5055150 w 5055150"/>
                        <a:gd name="connsiteY19" fmla="*/ 414686 h 684803"/>
                        <a:gd name="connsiteX20" fmla="*/ 5055150 w 5055150"/>
                        <a:gd name="connsiteY20" fmla="*/ 606858 h 684803"/>
                        <a:gd name="connsiteX21" fmla="*/ 4920593 w 5055150"/>
                        <a:gd name="connsiteY21" fmla="*/ 684803 h 684803"/>
                        <a:gd name="connsiteX22" fmla="*/ 4649384 w 5055150"/>
                        <a:gd name="connsiteY22" fmla="*/ 684803 h 684803"/>
                        <a:gd name="connsiteX23" fmla="*/ 4426036 w 5055150"/>
                        <a:gd name="connsiteY23" fmla="*/ 684803 h 684803"/>
                        <a:gd name="connsiteX24" fmla="*/ 4059106 w 5055150"/>
                        <a:gd name="connsiteY24" fmla="*/ 684803 h 684803"/>
                        <a:gd name="connsiteX25" fmla="*/ 3787897 w 5055150"/>
                        <a:gd name="connsiteY25" fmla="*/ 684803 h 684803"/>
                        <a:gd name="connsiteX26" fmla="*/ 3516689 w 5055150"/>
                        <a:gd name="connsiteY26" fmla="*/ 684803 h 684803"/>
                        <a:gd name="connsiteX27" fmla="*/ 3149759 w 5055150"/>
                        <a:gd name="connsiteY27" fmla="*/ 684803 h 684803"/>
                        <a:gd name="connsiteX28" fmla="*/ 2734969 w 5055150"/>
                        <a:gd name="connsiteY28" fmla="*/ 684803 h 684803"/>
                        <a:gd name="connsiteX29" fmla="*/ 2320180 w 5055150"/>
                        <a:gd name="connsiteY29" fmla="*/ 684803 h 684803"/>
                        <a:gd name="connsiteX30" fmla="*/ 2001110 w 5055150"/>
                        <a:gd name="connsiteY30" fmla="*/ 684803 h 684803"/>
                        <a:gd name="connsiteX31" fmla="*/ 1777762 w 5055150"/>
                        <a:gd name="connsiteY31" fmla="*/ 684803 h 684803"/>
                        <a:gd name="connsiteX32" fmla="*/ 1554414 w 5055150"/>
                        <a:gd name="connsiteY32" fmla="*/ 684803 h 684803"/>
                        <a:gd name="connsiteX33" fmla="*/ 1235345 w 5055150"/>
                        <a:gd name="connsiteY33" fmla="*/ 684803 h 684803"/>
                        <a:gd name="connsiteX34" fmla="*/ 1011996 w 5055150"/>
                        <a:gd name="connsiteY34" fmla="*/ 684803 h 684803"/>
                        <a:gd name="connsiteX35" fmla="*/ 740788 w 5055150"/>
                        <a:gd name="connsiteY35" fmla="*/ 684803 h 684803"/>
                        <a:gd name="connsiteX36" fmla="*/ 421719 w 5055150"/>
                        <a:gd name="connsiteY36" fmla="*/ 684803 h 684803"/>
                        <a:gd name="connsiteX37" fmla="*/ 134556 w 5055150"/>
                        <a:gd name="connsiteY37" fmla="*/ 684803 h 684803"/>
                        <a:gd name="connsiteX38" fmla="*/ 0 w 5055150"/>
                        <a:gd name="connsiteY38" fmla="*/ 606858 h 684803"/>
                        <a:gd name="connsiteX39" fmla="*/ 0 w 5055150"/>
                        <a:gd name="connsiteY39" fmla="*/ 430553 h 684803"/>
                        <a:gd name="connsiteX40" fmla="*/ 0 w 5055150"/>
                        <a:gd name="connsiteY40" fmla="*/ 270116 h 684803"/>
                        <a:gd name="connsiteX41" fmla="*/ 0 w 5055150"/>
                        <a:gd name="connsiteY41" fmla="*/ 77944 h 684803"/>
                        <a:gd name="connsiteX0" fmla="*/ 0 w 5055150"/>
                        <a:gd name="connsiteY0" fmla="*/ 77944 h 684803"/>
                        <a:gd name="connsiteX1" fmla="*/ 134556 w 5055150"/>
                        <a:gd name="connsiteY1" fmla="*/ 0 h 684803"/>
                        <a:gd name="connsiteX2" fmla="*/ 501486 w 5055150"/>
                        <a:gd name="connsiteY2" fmla="*/ 0 h 684803"/>
                        <a:gd name="connsiteX3" fmla="*/ 772694 w 5055150"/>
                        <a:gd name="connsiteY3" fmla="*/ 0 h 684803"/>
                        <a:gd name="connsiteX4" fmla="*/ 948182 w 5055150"/>
                        <a:gd name="connsiteY4" fmla="*/ 0 h 684803"/>
                        <a:gd name="connsiteX5" fmla="*/ 1219391 w 5055150"/>
                        <a:gd name="connsiteY5" fmla="*/ 0 h 684803"/>
                        <a:gd name="connsiteX6" fmla="*/ 1394879 w 5055150"/>
                        <a:gd name="connsiteY6" fmla="*/ 0 h 684803"/>
                        <a:gd name="connsiteX7" fmla="*/ 1809669 w 5055150"/>
                        <a:gd name="connsiteY7" fmla="*/ 0 h 684803"/>
                        <a:gd name="connsiteX8" fmla="*/ 2033018 w 5055150"/>
                        <a:gd name="connsiteY8" fmla="*/ 0 h 684803"/>
                        <a:gd name="connsiteX9" fmla="*/ 2399947 w 5055150"/>
                        <a:gd name="connsiteY9" fmla="*/ 0 h 684803"/>
                        <a:gd name="connsiteX10" fmla="*/ 2623295 w 5055150"/>
                        <a:gd name="connsiteY10" fmla="*/ 0 h 684803"/>
                        <a:gd name="connsiteX11" fmla="*/ 3038085 w 5055150"/>
                        <a:gd name="connsiteY11" fmla="*/ 0 h 684803"/>
                        <a:gd name="connsiteX12" fmla="*/ 3261433 w 5055150"/>
                        <a:gd name="connsiteY12" fmla="*/ 0 h 684803"/>
                        <a:gd name="connsiteX13" fmla="*/ 3580502 w 5055150"/>
                        <a:gd name="connsiteY13" fmla="*/ 0 h 684803"/>
                        <a:gd name="connsiteX14" fmla="*/ 3995292 w 5055150"/>
                        <a:gd name="connsiteY14" fmla="*/ 0 h 684803"/>
                        <a:gd name="connsiteX15" fmla="*/ 4266501 w 5055150"/>
                        <a:gd name="connsiteY15" fmla="*/ 0 h 684803"/>
                        <a:gd name="connsiteX16" fmla="*/ 4537710 w 5055150"/>
                        <a:gd name="connsiteY16" fmla="*/ 0 h 684803"/>
                        <a:gd name="connsiteX17" fmla="*/ 4920593 w 5055150"/>
                        <a:gd name="connsiteY17" fmla="*/ 0 h 684803"/>
                        <a:gd name="connsiteX18" fmla="*/ 5055150 w 5055150"/>
                        <a:gd name="connsiteY18" fmla="*/ 77944 h 684803"/>
                        <a:gd name="connsiteX19" fmla="*/ 5055150 w 5055150"/>
                        <a:gd name="connsiteY19" fmla="*/ 248959 h 684803"/>
                        <a:gd name="connsiteX20" fmla="*/ 5055150 w 5055150"/>
                        <a:gd name="connsiteY20" fmla="*/ 409397 h 684803"/>
                        <a:gd name="connsiteX21" fmla="*/ 5055150 w 5055150"/>
                        <a:gd name="connsiteY21" fmla="*/ 606858 h 684803"/>
                        <a:gd name="connsiteX22" fmla="*/ 4920593 w 5055150"/>
                        <a:gd name="connsiteY22" fmla="*/ 684803 h 684803"/>
                        <a:gd name="connsiteX23" fmla="*/ 4601524 w 5055150"/>
                        <a:gd name="connsiteY23" fmla="*/ 684803 h 684803"/>
                        <a:gd name="connsiteX24" fmla="*/ 4378175 w 5055150"/>
                        <a:gd name="connsiteY24" fmla="*/ 684803 h 684803"/>
                        <a:gd name="connsiteX25" fmla="*/ 4106967 w 5055150"/>
                        <a:gd name="connsiteY25" fmla="*/ 684803 h 684803"/>
                        <a:gd name="connsiteX26" fmla="*/ 3740037 w 5055150"/>
                        <a:gd name="connsiteY26" fmla="*/ 684803 h 684803"/>
                        <a:gd name="connsiteX27" fmla="*/ 3516689 w 5055150"/>
                        <a:gd name="connsiteY27" fmla="*/ 684803 h 684803"/>
                        <a:gd name="connsiteX28" fmla="*/ 3341200 w 5055150"/>
                        <a:gd name="connsiteY28" fmla="*/ 684803 h 684803"/>
                        <a:gd name="connsiteX29" fmla="*/ 3022131 w 5055150"/>
                        <a:gd name="connsiteY29" fmla="*/ 684803 h 684803"/>
                        <a:gd name="connsiteX30" fmla="*/ 2846644 w 5055150"/>
                        <a:gd name="connsiteY30" fmla="*/ 684803 h 684803"/>
                        <a:gd name="connsiteX31" fmla="*/ 2575435 w 5055150"/>
                        <a:gd name="connsiteY31" fmla="*/ 684803 h 684803"/>
                        <a:gd name="connsiteX32" fmla="*/ 2352087 w 5055150"/>
                        <a:gd name="connsiteY32" fmla="*/ 684803 h 684803"/>
                        <a:gd name="connsiteX33" fmla="*/ 2033018 w 5055150"/>
                        <a:gd name="connsiteY33" fmla="*/ 684803 h 684803"/>
                        <a:gd name="connsiteX34" fmla="*/ 1809669 w 5055150"/>
                        <a:gd name="connsiteY34" fmla="*/ 684803 h 684803"/>
                        <a:gd name="connsiteX35" fmla="*/ 1634181 w 5055150"/>
                        <a:gd name="connsiteY35" fmla="*/ 684803 h 684803"/>
                        <a:gd name="connsiteX36" fmla="*/ 1219391 w 5055150"/>
                        <a:gd name="connsiteY36" fmla="*/ 684803 h 684803"/>
                        <a:gd name="connsiteX37" fmla="*/ 804601 w 5055150"/>
                        <a:gd name="connsiteY37" fmla="*/ 684803 h 684803"/>
                        <a:gd name="connsiteX38" fmla="*/ 437672 w 5055150"/>
                        <a:gd name="connsiteY38" fmla="*/ 684803 h 684803"/>
                        <a:gd name="connsiteX39" fmla="*/ 134556 w 5055150"/>
                        <a:gd name="connsiteY39" fmla="*/ 684803 h 684803"/>
                        <a:gd name="connsiteX40" fmla="*/ 0 w 5055150"/>
                        <a:gd name="connsiteY40" fmla="*/ 606858 h 684803"/>
                        <a:gd name="connsiteX41" fmla="*/ 0 w 5055150"/>
                        <a:gd name="connsiteY41" fmla="*/ 425264 h 684803"/>
                        <a:gd name="connsiteX42" fmla="*/ 0 w 5055150"/>
                        <a:gd name="connsiteY42" fmla="*/ 243670 h 684803"/>
                        <a:gd name="connsiteX43" fmla="*/ 0 w 5055150"/>
                        <a:gd name="connsiteY43" fmla="*/ 77944 h 68480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</a:cxnLst>
                      <a:rect l="l" t="t" r="r" b="b"/>
                      <a:pathLst>
                        <a:path w="5055150" h="684803" fill="none" extrusionOk="0">
                          <a:moveTo>
                            <a:pt x="0" y="77944"/>
                          </a:moveTo>
                          <a:cubicBezTo>
                            <a:pt x="-5163" y="22761"/>
                            <a:pt x="45821" y="-4597"/>
                            <a:pt x="134556" y="0"/>
                          </a:cubicBezTo>
                          <a:cubicBezTo>
                            <a:pt x="230956" y="-1899"/>
                            <a:pt x="276998" y="8302"/>
                            <a:pt x="405765" y="0"/>
                          </a:cubicBezTo>
                          <a:cubicBezTo>
                            <a:pt x="534420" y="-2871"/>
                            <a:pt x="551869" y="-2736"/>
                            <a:pt x="629113" y="0"/>
                          </a:cubicBezTo>
                          <a:cubicBezTo>
                            <a:pt x="695663" y="3845"/>
                            <a:pt x="881303" y="-386"/>
                            <a:pt x="996043" y="0"/>
                          </a:cubicBezTo>
                          <a:cubicBezTo>
                            <a:pt x="1088798" y="-14926"/>
                            <a:pt x="1199423" y="22073"/>
                            <a:pt x="1410833" y="0"/>
                          </a:cubicBezTo>
                          <a:cubicBezTo>
                            <a:pt x="1616098" y="-10512"/>
                            <a:pt x="1645362" y="-17746"/>
                            <a:pt x="1729902" y="0"/>
                          </a:cubicBezTo>
                          <a:cubicBezTo>
                            <a:pt x="1813842" y="19636"/>
                            <a:pt x="1871299" y="-3108"/>
                            <a:pt x="2001110" y="0"/>
                          </a:cubicBezTo>
                          <a:cubicBezTo>
                            <a:pt x="2131603" y="-2602"/>
                            <a:pt x="2148486" y="4452"/>
                            <a:pt x="2272319" y="0"/>
                          </a:cubicBezTo>
                          <a:cubicBezTo>
                            <a:pt x="2402380" y="-6118"/>
                            <a:pt x="2424226" y="3793"/>
                            <a:pt x="2495668" y="0"/>
                          </a:cubicBezTo>
                          <a:cubicBezTo>
                            <a:pt x="2569178" y="-4194"/>
                            <a:pt x="2659293" y="4188"/>
                            <a:pt x="2719016" y="0"/>
                          </a:cubicBezTo>
                          <a:cubicBezTo>
                            <a:pt x="2783190" y="-7551"/>
                            <a:pt x="2873147" y="2947"/>
                            <a:pt x="2942364" y="0"/>
                          </a:cubicBezTo>
                          <a:cubicBezTo>
                            <a:pt x="3020507" y="16169"/>
                            <a:pt x="3102282" y="-13927"/>
                            <a:pt x="3165713" y="0"/>
                          </a:cubicBezTo>
                          <a:cubicBezTo>
                            <a:pt x="3236778" y="12269"/>
                            <a:pt x="3468145" y="4098"/>
                            <a:pt x="3580502" y="0"/>
                          </a:cubicBezTo>
                          <a:cubicBezTo>
                            <a:pt x="3693973" y="14375"/>
                            <a:pt x="3791075" y="9338"/>
                            <a:pt x="3899572" y="0"/>
                          </a:cubicBezTo>
                          <a:cubicBezTo>
                            <a:pt x="3991604" y="-9503"/>
                            <a:pt x="4150551" y="-18865"/>
                            <a:pt x="4314361" y="0"/>
                          </a:cubicBezTo>
                          <a:cubicBezTo>
                            <a:pt x="4490150" y="-24717"/>
                            <a:pt x="4666801" y="-30683"/>
                            <a:pt x="4920593" y="0"/>
                          </a:cubicBezTo>
                          <a:cubicBezTo>
                            <a:pt x="4990777" y="-5329"/>
                            <a:pt x="5058915" y="32474"/>
                            <a:pt x="5055150" y="77944"/>
                          </a:cubicBezTo>
                          <a:cubicBezTo>
                            <a:pt x="5064773" y="115679"/>
                            <a:pt x="5051209" y="181777"/>
                            <a:pt x="5055150" y="243670"/>
                          </a:cubicBezTo>
                          <a:cubicBezTo>
                            <a:pt x="5063655" y="303901"/>
                            <a:pt x="5047398" y="346647"/>
                            <a:pt x="5055150" y="414686"/>
                          </a:cubicBezTo>
                          <a:cubicBezTo>
                            <a:pt x="5076841" y="482854"/>
                            <a:pt x="5046235" y="543056"/>
                            <a:pt x="5055150" y="606858"/>
                          </a:cubicBezTo>
                          <a:cubicBezTo>
                            <a:pt x="5064667" y="649924"/>
                            <a:pt x="5002537" y="685379"/>
                            <a:pt x="4920593" y="684803"/>
                          </a:cubicBezTo>
                          <a:cubicBezTo>
                            <a:pt x="4844199" y="676834"/>
                            <a:pt x="4717676" y="683029"/>
                            <a:pt x="4649384" y="684803"/>
                          </a:cubicBezTo>
                          <a:cubicBezTo>
                            <a:pt x="4567754" y="695009"/>
                            <a:pt x="4483522" y="676783"/>
                            <a:pt x="4426036" y="684803"/>
                          </a:cubicBezTo>
                          <a:cubicBezTo>
                            <a:pt x="4383841" y="683495"/>
                            <a:pt x="4199988" y="674463"/>
                            <a:pt x="4059106" y="684803"/>
                          </a:cubicBezTo>
                          <a:cubicBezTo>
                            <a:pt x="3913036" y="689701"/>
                            <a:pt x="3892869" y="691269"/>
                            <a:pt x="3787897" y="684803"/>
                          </a:cubicBezTo>
                          <a:cubicBezTo>
                            <a:pt x="3679891" y="679640"/>
                            <a:pt x="3648482" y="679024"/>
                            <a:pt x="3516689" y="684803"/>
                          </a:cubicBezTo>
                          <a:cubicBezTo>
                            <a:pt x="3401559" y="695703"/>
                            <a:pt x="3248912" y="695107"/>
                            <a:pt x="3149759" y="684803"/>
                          </a:cubicBezTo>
                          <a:cubicBezTo>
                            <a:pt x="3040394" y="683641"/>
                            <a:pt x="2912223" y="658825"/>
                            <a:pt x="2734969" y="684803"/>
                          </a:cubicBezTo>
                          <a:cubicBezTo>
                            <a:pt x="2551917" y="680401"/>
                            <a:pt x="2502463" y="693975"/>
                            <a:pt x="2320180" y="684803"/>
                          </a:cubicBezTo>
                          <a:cubicBezTo>
                            <a:pt x="2141443" y="685580"/>
                            <a:pt x="2073707" y="676581"/>
                            <a:pt x="2001110" y="684803"/>
                          </a:cubicBezTo>
                          <a:cubicBezTo>
                            <a:pt x="1904387" y="691770"/>
                            <a:pt x="1856781" y="664215"/>
                            <a:pt x="1777762" y="684803"/>
                          </a:cubicBezTo>
                          <a:cubicBezTo>
                            <a:pt x="1706465" y="690466"/>
                            <a:pt x="1633146" y="692371"/>
                            <a:pt x="1554414" y="684803"/>
                          </a:cubicBezTo>
                          <a:cubicBezTo>
                            <a:pt x="1467679" y="671249"/>
                            <a:pt x="1391386" y="680969"/>
                            <a:pt x="1235345" y="684803"/>
                          </a:cubicBezTo>
                          <a:cubicBezTo>
                            <a:pt x="1087862" y="684723"/>
                            <a:pt x="1080397" y="679875"/>
                            <a:pt x="1011996" y="684803"/>
                          </a:cubicBezTo>
                          <a:cubicBezTo>
                            <a:pt x="948908" y="677609"/>
                            <a:pt x="800626" y="677691"/>
                            <a:pt x="740788" y="684803"/>
                          </a:cubicBezTo>
                          <a:cubicBezTo>
                            <a:pt x="678856" y="692987"/>
                            <a:pt x="522048" y="705365"/>
                            <a:pt x="421719" y="684803"/>
                          </a:cubicBezTo>
                          <a:cubicBezTo>
                            <a:pt x="332457" y="680933"/>
                            <a:pt x="225749" y="676103"/>
                            <a:pt x="134556" y="684803"/>
                          </a:cubicBezTo>
                          <a:cubicBezTo>
                            <a:pt x="63379" y="696337"/>
                            <a:pt x="-938" y="654461"/>
                            <a:pt x="0" y="606858"/>
                          </a:cubicBezTo>
                          <a:cubicBezTo>
                            <a:pt x="7523" y="549370"/>
                            <a:pt x="-1814" y="518375"/>
                            <a:pt x="0" y="430553"/>
                          </a:cubicBezTo>
                          <a:cubicBezTo>
                            <a:pt x="2642" y="345373"/>
                            <a:pt x="1208" y="341151"/>
                            <a:pt x="0" y="270116"/>
                          </a:cubicBezTo>
                          <a:cubicBezTo>
                            <a:pt x="2491" y="193904"/>
                            <a:pt x="773" y="137850"/>
                            <a:pt x="0" y="77944"/>
                          </a:cubicBezTo>
                          <a:close/>
                        </a:path>
                        <a:path w="5055150" h="684803" stroke="0" extrusionOk="0">
                          <a:moveTo>
                            <a:pt x="0" y="77944"/>
                          </a:moveTo>
                          <a:cubicBezTo>
                            <a:pt x="6986" y="32202"/>
                            <a:pt x="72991" y="-7538"/>
                            <a:pt x="134556" y="0"/>
                          </a:cubicBezTo>
                          <a:cubicBezTo>
                            <a:pt x="323699" y="6272"/>
                            <a:pt x="375016" y="6251"/>
                            <a:pt x="501486" y="0"/>
                          </a:cubicBezTo>
                          <a:cubicBezTo>
                            <a:pt x="628019" y="204"/>
                            <a:pt x="714203" y="-12900"/>
                            <a:pt x="772694" y="0"/>
                          </a:cubicBezTo>
                          <a:cubicBezTo>
                            <a:pt x="844843" y="1379"/>
                            <a:pt x="917886" y="86"/>
                            <a:pt x="948182" y="0"/>
                          </a:cubicBezTo>
                          <a:cubicBezTo>
                            <a:pt x="961115" y="8151"/>
                            <a:pt x="1116407" y="-6064"/>
                            <a:pt x="1219391" y="0"/>
                          </a:cubicBezTo>
                          <a:cubicBezTo>
                            <a:pt x="1312728" y="-1294"/>
                            <a:pt x="1340126" y="-3544"/>
                            <a:pt x="1394879" y="0"/>
                          </a:cubicBezTo>
                          <a:cubicBezTo>
                            <a:pt x="1438828" y="-18518"/>
                            <a:pt x="1694751" y="-669"/>
                            <a:pt x="1809669" y="0"/>
                          </a:cubicBezTo>
                          <a:cubicBezTo>
                            <a:pt x="1908697" y="9412"/>
                            <a:pt x="1946138" y="2190"/>
                            <a:pt x="2033018" y="0"/>
                          </a:cubicBezTo>
                          <a:cubicBezTo>
                            <a:pt x="2098974" y="22658"/>
                            <a:pt x="2228544" y="-10677"/>
                            <a:pt x="2399947" y="0"/>
                          </a:cubicBezTo>
                          <a:cubicBezTo>
                            <a:pt x="2564403" y="-6718"/>
                            <a:pt x="2571484" y="-5691"/>
                            <a:pt x="2623295" y="0"/>
                          </a:cubicBezTo>
                          <a:cubicBezTo>
                            <a:pt x="2653377" y="1366"/>
                            <a:pt x="2932128" y="1662"/>
                            <a:pt x="3038085" y="0"/>
                          </a:cubicBezTo>
                          <a:cubicBezTo>
                            <a:pt x="3164507" y="-9199"/>
                            <a:pt x="3154607" y="3311"/>
                            <a:pt x="3261433" y="0"/>
                          </a:cubicBezTo>
                          <a:cubicBezTo>
                            <a:pt x="3362266" y="-5134"/>
                            <a:pt x="3519802" y="14259"/>
                            <a:pt x="3580502" y="0"/>
                          </a:cubicBezTo>
                          <a:cubicBezTo>
                            <a:pt x="3652595" y="-9407"/>
                            <a:pt x="3903079" y="-8181"/>
                            <a:pt x="3995292" y="0"/>
                          </a:cubicBezTo>
                          <a:cubicBezTo>
                            <a:pt x="4066368" y="12184"/>
                            <a:pt x="4172603" y="-9195"/>
                            <a:pt x="4266501" y="0"/>
                          </a:cubicBezTo>
                          <a:cubicBezTo>
                            <a:pt x="4339636" y="1747"/>
                            <a:pt x="4412261" y="1312"/>
                            <a:pt x="4537710" y="0"/>
                          </a:cubicBezTo>
                          <a:cubicBezTo>
                            <a:pt x="4647950" y="5929"/>
                            <a:pt x="4804299" y="-1945"/>
                            <a:pt x="4920593" y="0"/>
                          </a:cubicBezTo>
                          <a:cubicBezTo>
                            <a:pt x="5002962" y="-1241"/>
                            <a:pt x="5069558" y="29946"/>
                            <a:pt x="5055150" y="77944"/>
                          </a:cubicBezTo>
                          <a:cubicBezTo>
                            <a:pt x="5036757" y="139445"/>
                            <a:pt x="5045998" y="176838"/>
                            <a:pt x="5055150" y="248959"/>
                          </a:cubicBezTo>
                          <a:cubicBezTo>
                            <a:pt x="5061701" y="321419"/>
                            <a:pt x="5066314" y="332133"/>
                            <a:pt x="5055150" y="409397"/>
                          </a:cubicBezTo>
                          <a:cubicBezTo>
                            <a:pt x="5044063" y="479066"/>
                            <a:pt x="5051785" y="506017"/>
                            <a:pt x="5055150" y="606858"/>
                          </a:cubicBezTo>
                          <a:cubicBezTo>
                            <a:pt x="5059651" y="656205"/>
                            <a:pt x="5016064" y="700211"/>
                            <a:pt x="4920593" y="684803"/>
                          </a:cubicBezTo>
                          <a:cubicBezTo>
                            <a:pt x="4810934" y="690365"/>
                            <a:pt x="4715058" y="696052"/>
                            <a:pt x="4601524" y="684803"/>
                          </a:cubicBezTo>
                          <a:cubicBezTo>
                            <a:pt x="4482200" y="677740"/>
                            <a:pt x="4449637" y="687414"/>
                            <a:pt x="4378175" y="684803"/>
                          </a:cubicBezTo>
                          <a:cubicBezTo>
                            <a:pt x="4304143" y="683362"/>
                            <a:pt x="4207268" y="699644"/>
                            <a:pt x="4106967" y="684803"/>
                          </a:cubicBezTo>
                          <a:cubicBezTo>
                            <a:pt x="4004487" y="672468"/>
                            <a:pt x="3851751" y="687286"/>
                            <a:pt x="3740037" y="684803"/>
                          </a:cubicBezTo>
                          <a:cubicBezTo>
                            <a:pt x="3649058" y="679547"/>
                            <a:pt x="3603353" y="683773"/>
                            <a:pt x="3516689" y="684803"/>
                          </a:cubicBezTo>
                          <a:cubicBezTo>
                            <a:pt x="3422344" y="687032"/>
                            <a:pt x="3399248" y="680321"/>
                            <a:pt x="3341200" y="684803"/>
                          </a:cubicBezTo>
                          <a:cubicBezTo>
                            <a:pt x="3274871" y="683976"/>
                            <a:pt x="3094811" y="674706"/>
                            <a:pt x="3022131" y="684803"/>
                          </a:cubicBezTo>
                          <a:cubicBezTo>
                            <a:pt x="2946572" y="685311"/>
                            <a:pt x="2906620" y="680423"/>
                            <a:pt x="2846644" y="684803"/>
                          </a:cubicBezTo>
                          <a:cubicBezTo>
                            <a:pt x="2784817" y="686355"/>
                            <a:pt x="2655547" y="686938"/>
                            <a:pt x="2575435" y="684803"/>
                          </a:cubicBezTo>
                          <a:cubicBezTo>
                            <a:pt x="2506545" y="693996"/>
                            <a:pt x="2435646" y="683756"/>
                            <a:pt x="2352087" y="684803"/>
                          </a:cubicBezTo>
                          <a:cubicBezTo>
                            <a:pt x="2288048" y="680059"/>
                            <a:pt x="2110210" y="692597"/>
                            <a:pt x="2033018" y="684803"/>
                          </a:cubicBezTo>
                          <a:cubicBezTo>
                            <a:pt x="1952385" y="692801"/>
                            <a:pt x="1893694" y="689102"/>
                            <a:pt x="1809669" y="684803"/>
                          </a:cubicBezTo>
                          <a:cubicBezTo>
                            <a:pt x="1732005" y="685039"/>
                            <a:pt x="1706931" y="690140"/>
                            <a:pt x="1634181" y="684803"/>
                          </a:cubicBezTo>
                          <a:cubicBezTo>
                            <a:pt x="1561221" y="698934"/>
                            <a:pt x="1381363" y="641227"/>
                            <a:pt x="1219391" y="684803"/>
                          </a:cubicBezTo>
                          <a:cubicBezTo>
                            <a:pt x="1053744" y="687260"/>
                            <a:pt x="933384" y="686446"/>
                            <a:pt x="804601" y="684803"/>
                          </a:cubicBezTo>
                          <a:cubicBezTo>
                            <a:pt x="690792" y="690447"/>
                            <a:pt x="537408" y="684968"/>
                            <a:pt x="437672" y="684803"/>
                          </a:cubicBezTo>
                          <a:cubicBezTo>
                            <a:pt x="356917" y="675086"/>
                            <a:pt x="209621" y="691422"/>
                            <a:pt x="134556" y="684803"/>
                          </a:cubicBezTo>
                          <a:cubicBezTo>
                            <a:pt x="68113" y="686446"/>
                            <a:pt x="-5747" y="644521"/>
                            <a:pt x="0" y="606858"/>
                          </a:cubicBezTo>
                          <a:cubicBezTo>
                            <a:pt x="1911" y="543503"/>
                            <a:pt x="-2531" y="505435"/>
                            <a:pt x="0" y="425264"/>
                          </a:cubicBezTo>
                          <a:cubicBezTo>
                            <a:pt x="7790" y="340158"/>
                            <a:pt x="10748" y="298896"/>
                            <a:pt x="0" y="243670"/>
                          </a:cubicBezTo>
                          <a:cubicBezTo>
                            <a:pt x="-10739" y="193264"/>
                            <a:pt x="337" y="127538"/>
                            <a:pt x="0" y="77944"/>
                          </a:cubicBezTo>
                          <a:close/>
                        </a:path>
                        <a:path w="5055150" h="684803" fill="none" stroke="0" extrusionOk="0">
                          <a:moveTo>
                            <a:pt x="0" y="77944"/>
                          </a:moveTo>
                          <a:cubicBezTo>
                            <a:pt x="10373" y="35117"/>
                            <a:pt x="50326" y="-6657"/>
                            <a:pt x="134556" y="0"/>
                          </a:cubicBezTo>
                          <a:cubicBezTo>
                            <a:pt x="235472" y="7103"/>
                            <a:pt x="287271" y="6422"/>
                            <a:pt x="405765" y="0"/>
                          </a:cubicBezTo>
                          <a:cubicBezTo>
                            <a:pt x="534023" y="-6008"/>
                            <a:pt x="550552" y="-1414"/>
                            <a:pt x="629113" y="0"/>
                          </a:cubicBezTo>
                          <a:cubicBezTo>
                            <a:pt x="711184" y="-7435"/>
                            <a:pt x="887245" y="17298"/>
                            <a:pt x="996043" y="0"/>
                          </a:cubicBezTo>
                          <a:cubicBezTo>
                            <a:pt x="1097748" y="22282"/>
                            <a:pt x="1212707" y="20687"/>
                            <a:pt x="1410833" y="0"/>
                          </a:cubicBezTo>
                          <a:cubicBezTo>
                            <a:pt x="1615566" y="-7584"/>
                            <a:pt x="1649673" y="-9246"/>
                            <a:pt x="1729902" y="0"/>
                          </a:cubicBezTo>
                          <a:cubicBezTo>
                            <a:pt x="1814876" y="11720"/>
                            <a:pt x="1871631" y="9244"/>
                            <a:pt x="2001110" y="0"/>
                          </a:cubicBezTo>
                          <a:cubicBezTo>
                            <a:pt x="2132786" y="1005"/>
                            <a:pt x="2151411" y="9118"/>
                            <a:pt x="2272319" y="0"/>
                          </a:cubicBezTo>
                          <a:cubicBezTo>
                            <a:pt x="2399007" y="-1469"/>
                            <a:pt x="2426755" y="2090"/>
                            <a:pt x="2495668" y="0"/>
                          </a:cubicBezTo>
                          <a:cubicBezTo>
                            <a:pt x="2570821" y="-3227"/>
                            <a:pt x="2662562" y="-1188"/>
                            <a:pt x="2719016" y="0"/>
                          </a:cubicBezTo>
                          <a:cubicBezTo>
                            <a:pt x="2766026" y="1640"/>
                            <a:pt x="2881371" y="6233"/>
                            <a:pt x="2942364" y="0"/>
                          </a:cubicBezTo>
                          <a:cubicBezTo>
                            <a:pt x="3024463" y="2510"/>
                            <a:pt x="3086455" y="-9977"/>
                            <a:pt x="3165713" y="0"/>
                          </a:cubicBezTo>
                          <a:cubicBezTo>
                            <a:pt x="3233428" y="8849"/>
                            <a:pt x="3485313" y="1685"/>
                            <a:pt x="3580502" y="0"/>
                          </a:cubicBezTo>
                          <a:cubicBezTo>
                            <a:pt x="3679106" y="-5094"/>
                            <a:pt x="3811734" y="-5439"/>
                            <a:pt x="3899572" y="0"/>
                          </a:cubicBezTo>
                          <a:cubicBezTo>
                            <a:pt x="4032815" y="2840"/>
                            <a:pt x="4149528" y="-11417"/>
                            <a:pt x="4314361" y="0"/>
                          </a:cubicBezTo>
                          <a:cubicBezTo>
                            <a:pt x="4498743" y="28309"/>
                            <a:pt x="4654567" y="36794"/>
                            <a:pt x="4920593" y="0"/>
                          </a:cubicBezTo>
                          <a:cubicBezTo>
                            <a:pt x="4988613" y="-11163"/>
                            <a:pt x="5053656" y="23240"/>
                            <a:pt x="5055150" y="77944"/>
                          </a:cubicBezTo>
                          <a:cubicBezTo>
                            <a:pt x="5069448" y="112429"/>
                            <a:pt x="5034157" y="185634"/>
                            <a:pt x="5055150" y="243670"/>
                          </a:cubicBezTo>
                          <a:cubicBezTo>
                            <a:pt x="5064255" y="307400"/>
                            <a:pt x="5031289" y="343909"/>
                            <a:pt x="5055150" y="414686"/>
                          </a:cubicBezTo>
                          <a:cubicBezTo>
                            <a:pt x="5056580" y="475359"/>
                            <a:pt x="5046950" y="556029"/>
                            <a:pt x="5055150" y="606858"/>
                          </a:cubicBezTo>
                          <a:cubicBezTo>
                            <a:pt x="5055306" y="673406"/>
                            <a:pt x="5011674" y="687288"/>
                            <a:pt x="4920593" y="684803"/>
                          </a:cubicBezTo>
                          <a:cubicBezTo>
                            <a:pt x="4829267" y="684906"/>
                            <a:pt x="4731747" y="692591"/>
                            <a:pt x="4649384" y="684803"/>
                          </a:cubicBezTo>
                          <a:cubicBezTo>
                            <a:pt x="4566587" y="692272"/>
                            <a:pt x="4477999" y="685174"/>
                            <a:pt x="4426036" y="684803"/>
                          </a:cubicBezTo>
                          <a:cubicBezTo>
                            <a:pt x="4390235" y="687830"/>
                            <a:pt x="4181763" y="669741"/>
                            <a:pt x="4059106" y="684803"/>
                          </a:cubicBezTo>
                          <a:cubicBezTo>
                            <a:pt x="3916850" y="684460"/>
                            <a:pt x="3886219" y="683320"/>
                            <a:pt x="3787897" y="684803"/>
                          </a:cubicBezTo>
                          <a:cubicBezTo>
                            <a:pt x="3685873" y="690145"/>
                            <a:pt x="3648889" y="681208"/>
                            <a:pt x="3516689" y="684803"/>
                          </a:cubicBezTo>
                          <a:cubicBezTo>
                            <a:pt x="3368400" y="707115"/>
                            <a:pt x="3275860" y="668102"/>
                            <a:pt x="3149759" y="684803"/>
                          </a:cubicBezTo>
                          <a:cubicBezTo>
                            <a:pt x="3044933" y="683609"/>
                            <a:pt x="2941748" y="687792"/>
                            <a:pt x="2734969" y="684803"/>
                          </a:cubicBezTo>
                          <a:cubicBezTo>
                            <a:pt x="2557897" y="685621"/>
                            <a:pt x="2493231" y="684379"/>
                            <a:pt x="2320180" y="684803"/>
                          </a:cubicBezTo>
                          <a:cubicBezTo>
                            <a:pt x="2152633" y="695871"/>
                            <a:pt x="2094957" y="672750"/>
                            <a:pt x="2001110" y="684803"/>
                          </a:cubicBezTo>
                          <a:cubicBezTo>
                            <a:pt x="1909184" y="677631"/>
                            <a:pt x="1845681" y="677208"/>
                            <a:pt x="1777762" y="684803"/>
                          </a:cubicBezTo>
                          <a:cubicBezTo>
                            <a:pt x="1699202" y="678717"/>
                            <a:pt x="1650925" y="686758"/>
                            <a:pt x="1554414" y="684803"/>
                          </a:cubicBezTo>
                          <a:cubicBezTo>
                            <a:pt x="1456448" y="674394"/>
                            <a:pt x="1385176" y="684178"/>
                            <a:pt x="1235345" y="684803"/>
                          </a:cubicBezTo>
                          <a:cubicBezTo>
                            <a:pt x="1088926" y="685535"/>
                            <a:pt x="1080026" y="679829"/>
                            <a:pt x="1011996" y="684803"/>
                          </a:cubicBezTo>
                          <a:cubicBezTo>
                            <a:pt x="940591" y="686342"/>
                            <a:pt x="804623" y="685981"/>
                            <a:pt x="740788" y="684803"/>
                          </a:cubicBezTo>
                          <a:cubicBezTo>
                            <a:pt x="691657" y="691256"/>
                            <a:pt x="509186" y="689787"/>
                            <a:pt x="421719" y="684803"/>
                          </a:cubicBezTo>
                          <a:cubicBezTo>
                            <a:pt x="329186" y="690746"/>
                            <a:pt x="228708" y="671019"/>
                            <a:pt x="134556" y="684803"/>
                          </a:cubicBezTo>
                          <a:cubicBezTo>
                            <a:pt x="61715" y="697013"/>
                            <a:pt x="1935" y="666334"/>
                            <a:pt x="0" y="606858"/>
                          </a:cubicBezTo>
                          <a:cubicBezTo>
                            <a:pt x="7718" y="546164"/>
                            <a:pt x="-8320" y="514855"/>
                            <a:pt x="0" y="430553"/>
                          </a:cubicBezTo>
                          <a:cubicBezTo>
                            <a:pt x="2936" y="345566"/>
                            <a:pt x="1569" y="342023"/>
                            <a:pt x="0" y="270116"/>
                          </a:cubicBezTo>
                          <a:cubicBezTo>
                            <a:pt x="-6802" y="195164"/>
                            <a:pt x="5218" y="129698"/>
                            <a:pt x="0" y="77944"/>
                          </a:cubicBezTo>
                          <a:close/>
                        </a:path>
                      </a:pathLst>
                    </a:cu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83508"/>
              <a:endParaRPr lang="th-TH" sz="3284">
                <a:solidFill>
                  <a:prstClr val="white"/>
                </a:solidFill>
                <a:latin typeface="MN ONIGIRI" pitchFamily="2" charset="0"/>
                <a:cs typeface="MN ONIGIRI" pitchFamily="2" charset="0"/>
              </a:endParaRPr>
            </a:p>
          </p:txBody>
        </p:sp>
        <p:sp>
          <p:nvSpPr>
            <p:cNvPr id="8" name="กล่องข้อความ 7">
              <a:extLst>
                <a:ext uri="{FF2B5EF4-FFF2-40B4-BE49-F238E27FC236}">
                  <a16:creationId xmlns:a16="http://schemas.microsoft.com/office/drawing/2014/main" id="{A2ADAFDE-E649-C153-6A68-00CAB3E9AD23}"/>
                </a:ext>
              </a:extLst>
            </p:cNvPr>
            <p:cNvSpPr txBox="1"/>
            <p:nvPr/>
          </p:nvSpPr>
          <p:spPr>
            <a:xfrm>
              <a:off x="1767468" y="3084516"/>
              <a:ext cx="3033132" cy="68480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th-TH" dirty="0">
                  <a:latin typeface="FC Crayon [Non-commercial] Reg" pitchFamily="2" charset="-34"/>
                  <a:cs typeface="FC Crayon [Non-commercial] Reg" pitchFamily="2" charset="-34"/>
                </a:rPr>
                <a:t>สารที่มีปริมาณมากกว่าเป็น </a:t>
              </a:r>
              <a:r>
                <a:rPr lang="th-TH" dirty="0">
                  <a:solidFill>
                    <a:schemeClr val="accent2"/>
                  </a:solidFill>
                  <a:latin typeface="FC Crayon [Non-commercial] Reg" pitchFamily="2" charset="-34"/>
                  <a:cs typeface="FC Crayon [Non-commercial] Reg" pitchFamily="2" charset="-34"/>
                </a:rPr>
                <a:t>ตัวทำละลาย</a:t>
              </a:r>
            </a:p>
          </p:txBody>
        </p:sp>
      </p:grpSp>
      <p:grpSp>
        <p:nvGrpSpPr>
          <p:cNvPr id="9" name="กลุ่ม 8">
            <a:extLst>
              <a:ext uri="{FF2B5EF4-FFF2-40B4-BE49-F238E27FC236}">
                <a16:creationId xmlns:a16="http://schemas.microsoft.com/office/drawing/2014/main" id="{5675FD2A-99F2-0269-7399-B0D9E7CF8D6B}"/>
              </a:ext>
            </a:extLst>
          </p:cNvPr>
          <p:cNvGrpSpPr/>
          <p:nvPr/>
        </p:nvGrpSpPr>
        <p:grpSpPr>
          <a:xfrm>
            <a:off x="6240746" y="4744791"/>
            <a:ext cx="5268203" cy="686885"/>
            <a:chOff x="1767468" y="3084516"/>
            <a:chExt cx="3033132" cy="686885"/>
          </a:xfrm>
        </p:grpSpPr>
        <p:sp>
          <p:nvSpPr>
            <p:cNvPr id="11" name="สี่เหลี่ยมผืนผ้ามุมมน 4">
              <a:extLst>
                <a:ext uri="{FF2B5EF4-FFF2-40B4-BE49-F238E27FC236}">
                  <a16:creationId xmlns:a16="http://schemas.microsoft.com/office/drawing/2014/main" id="{71A281F5-B0E6-7AD5-EE2E-5CBA76030D22}"/>
                </a:ext>
              </a:extLst>
            </p:cNvPr>
            <p:cNvSpPr/>
            <p:nvPr/>
          </p:nvSpPr>
          <p:spPr>
            <a:xfrm>
              <a:off x="1828800" y="3086598"/>
              <a:ext cx="2910468" cy="684803"/>
            </a:xfrm>
            <a:custGeom>
              <a:avLst/>
              <a:gdLst>
                <a:gd name="connsiteX0" fmla="*/ 0 w 2910468"/>
                <a:gd name="connsiteY0" fmla="*/ 77944 h 684803"/>
                <a:gd name="connsiteX1" fmla="*/ 77469 w 2910468"/>
                <a:gd name="connsiteY1" fmla="*/ 0 h 684803"/>
                <a:gd name="connsiteX2" fmla="*/ 233616 w 2910468"/>
                <a:gd name="connsiteY2" fmla="*/ 0 h 684803"/>
                <a:gd name="connsiteX3" fmla="*/ 362207 w 2910468"/>
                <a:gd name="connsiteY3" fmla="*/ 0 h 684803"/>
                <a:gd name="connsiteX4" fmla="*/ 573464 w 2910468"/>
                <a:gd name="connsiteY4" fmla="*/ 0 h 684803"/>
                <a:gd name="connsiteX5" fmla="*/ 812277 w 2910468"/>
                <a:gd name="connsiteY5" fmla="*/ 0 h 684803"/>
                <a:gd name="connsiteX6" fmla="*/ 995979 w 2910468"/>
                <a:gd name="connsiteY6" fmla="*/ 0 h 684803"/>
                <a:gd name="connsiteX7" fmla="*/ 1152125 w 2910468"/>
                <a:gd name="connsiteY7" fmla="*/ 0 h 684803"/>
                <a:gd name="connsiteX8" fmla="*/ 1308272 w 2910468"/>
                <a:gd name="connsiteY8" fmla="*/ 0 h 684803"/>
                <a:gd name="connsiteX9" fmla="*/ 1436863 w 2910468"/>
                <a:gd name="connsiteY9" fmla="*/ 0 h 684803"/>
                <a:gd name="connsiteX10" fmla="*/ 1565454 w 2910468"/>
                <a:gd name="connsiteY10" fmla="*/ 0 h 684803"/>
                <a:gd name="connsiteX11" fmla="*/ 1694045 w 2910468"/>
                <a:gd name="connsiteY11" fmla="*/ 0 h 684803"/>
                <a:gd name="connsiteX12" fmla="*/ 1822637 w 2910468"/>
                <a:gd name="connsiteY12" fmla="*/ 0 h 684803"/>
                <a:gd name="connsiteX13" fmla="*/ 2061449 w 2910468"/>
                <a:gd name="connsiteY13" fmla="*/ 0 h 684803"/>
                <a:gd name="connsiteX14" fmla="*/ 2245151 w 2910468"/>
                <a:gd name="connsiteY14" fmla="*/ 0 h 684803"/>
                <a:gd name="connsiteX15" fmla="*/ 2483963 w 2910468"/>
                <a:gd name="connsiteY15" fmla="*/ 0 h 684803"/>
                <a:gd name="connsiteX16" fmla="*/ 2832997 w 2910468"/>
                <a:gd name="connsiteY16" fmla="*/ 0 h 684803"/>
                <a:gd name="connsiteX17" fmla="*/ 2910468 w 2910468"/>
                <a:gd name="connsiteY17" fmla="*/ 77944 h 684803"/>
                <a:gd name="connsiteX18" fmla="*/ 2910468 w 2910468"/>
                <a:gd name="connsiteY18" fmla="*/ 243670 h 684803"/>
                <a:gd name="connsiteX19" fmla="*/ 2910468 w 2910468"/>
                <a:gd name="connsiteY19" fmla="*/ 414686 h 684803"/>
                <a:gd name="connsiteX20" fmla="*/ 2910468 w 2910468"/>
                <a:gd name="connsiteY20" fmla="*/ 606858 h 684803"/>
                <a:gd name="connsiteX21" fmla="*/ 2832997 w 2910468"/>
                <a:gd name="connsiteY21" fmla="*/ 684803 h 684803"/>
                <a:gd name="connsiteX22" fmla="*/ 2676851 w 2910468"/>
                <a:gd name="connsiteY22" fmla="*/ 684803 h 684803"/>
                <a:gd name="connsiteX23" fmla="*/ 2548259 w 2910468"/>
                <a:gd name="connsiteY23" fmla="*/ 684803 h 684803"/>
                <a:gd name="connsiteX24" fmla="*/ 2337002 w 2910468"/>
                <a:gd name="connsiteY24" fmla="*/ 684803 h 684803"/>
                <a:gd name="connsiteX25" fmla="*/ 2180855 w 2910468"/>
                <a:gd name="connsiteY25" fmla="*/ 684803 h 684803"/>
                <a:gd name="connsiteX26" fmla="*/ 2024709 w 2910468"/>
                <a:gd name="connsiteY26" fmla="*/ 684803 h 684803"/>
                <a:gd name="connsiteX27" fmla="*/ 1813452 w 2910468"/>
                <a:gd name="connsiteY27" fmla="*/ 684803 h 684803"/>
                <a:gd name="connsiteX28" fmla="*/ 1574639 w 2910468"/>
                <a:gd name="connsiteY28" fmla="*/ 684803 h 684803"/>
                <a:gd name="connsiteX29" fmla="*/ 1335827 w 2910468"/>
                <a:gd name="connsiteY29" fmla="*/ 684803 h 684803"/>
                <a:gd name="connsiteX30" fmla="*/ 1152125 w 2910468"/>
                <a:gd name="connsiteY30" fmla="*/ 684803 h 684803"/>
                <a:gd name="connsiteX31" fmla="*/ 1023534 w 2910468"/>
                <a:gd name="connsiteY31" fmla="*/ 684803 h 684803"/>
                <a:gd name="connsiteX32" fmla="*/ 894943 w 2910468"/>
                <a:gd name="connsiteY32" fmla="*/ 684803 h 684803"/>
                <a:gd name="connsiteX33" fmla="*/ 711241 w 2910468"/>
                <a:gd name="connsiteY33" fmla="*/ 684803 h 684803"/>
                <a:gd name="connsiteX34" fmla="*/ 582649 w 2910468"/>
                <a:gd name="connsiteY34" fmla="*/ 684803 h 684803"/>
                <a:gd name="connsiteX35" fmla="*/ 426503 w 2910468"/>
                <a:gd name="connsiteY35" fmla="*/ 684803 h 684803"/>
                <a:gd name="connsiteX36" fmla="*/ 242801 w 2910468"/>
                <a:gd name="connsiteY36" fmla="*/ 684803 h 684803"/>
                <a:gd name="connsiteX37" fmla="*/ 77469 w 2910468"/>
                <a:gd name="connsiteY37" fmla="*/ 684803 h 684803"/>
                <a:gd name="connsiteX38" fmla="*/ 0 w 2910468"/>
                <a:gd name="connsiteY38" fmla="*/ 606858 h 684803"/>
                <a:gd name="connsiteX39" fmla="*/ 0 w 2910468"/>
                <a:gd name="connsiteY39" fmla="*/ 430553 h 684803"/>
                <a:gd name="connsiteX40" fmla="*/ 0 w 2910468"/>
                <a:gd name="connsiteY40" fmla="*/ 270116 h 684803"/>
                <a:gd name="connsiteX41" fmla="*/ 0 w 2910468"/>
                <a:gd name="connsiteY41" fmla="*/ 77944 h 684803"/>
                <a:gd name="connsiteX0" fmla="*/ 0 w 2910468"/>
                <a:gd name="connsiteY0" fmla="*/ 77944 h 684803"/>
                <a:gd name="connsiteX1" fmla="*/ 77469 w 2910468"/>
                <a:gd name="connsiteY1" fmla="*/ 0 h 684803"/>
                <a:gd name="connsiteX2" fmla="*/ 288727 w 2910468"/>
                <a:gd name="connsiteY2" fmla="*/ 0 h 684803"/>
                <a:gd name="connsiteX3" fmla="*/ 444873 w 2910468"/>
                <a:gd name="connsiteY3" fmla="*/ 0 h 684803"/>
                <a:gd name="connsiteX4" fmla="*/ 545909 w 2910468"/>
                <a:gd name="connsiteY4" fmla="*/ 0 h 684803"/>
                <a:gd name="connsiteX5" fmla="*/ 702056 w 2910468"/>
                <a:gd name="connsiteY5" fmla="*/ 0 h 684803"/>
                <a:gd name="connsiteX6" fmla="*/ 803092 w 2910468"/>
                <a:gd name="connsiteY6" fmla="*/ 0 h 684803"/>
                <a:gd name="connsiteX7" fmla="*/ 1041904 w 2910468"/>
                <a:gd name="connsiteY7" fmla="*/ 0 h 684803"/>
                <a:gd name="connsiteX8" fmla="*/ 1170496 w 2910468"/>
                <a:gd name="connsiteY8" fmla="*/ 0 h 684803"/>
                <a:gd name="connsiteX9" fmla="*/ 1381753 w 2910468"/>
                <a:gd name="connsiteY9" fmla="*/ 0 h 684803"/>
                <a:gd name="connsiteX10" fmla="*/ 1510344 w 2910468"/>
                <a:gd name="connsiteY10" fmla="*/ 0 h 684803"/>
                <a:gd name="connsiteX11" fmla="*/ 1749156 w 2910468"/>
                <a:gd name="connsiteY11" fmla="*/ 0 h 684803"/>
                <a:gd name="connsiteX12" fmla="*/ 1877747 w 2910468"/>
                <a:gd name="connsiteY12" fmla="*/ 0 h 684803"/>
                <a:gd name="connsiteX13" fmla="*/ 2061449 w 2910468"/>
                <a:gd name="connsiteY13" fmla="*/ 0 h 684803"/>
                <a:gd name="connsiteX14" fmla="*/ 2300262 w 2910468"/>
                <a:gd name="connsiteY14" fmla="*/ 0 h 684803"/>
                <a:gd name="connsiteX15" fmla="*/ 2456408 w 2910468"/>
                <a:gd name="connsiteY15" fmla="*/ 0 h 684803"/>
                <a:gd name="connsiteX16" fmla="*/ 2612555 w 2910468"/>
                <a:gd name="connsiteY16" fmla="*/ 0 h 684803"/>
                <a:gd name="connsiteX17" fmla="*/ 2832997 w 2910468"/>
                <a:gd name="connsiteY17" fmla="*/ 0 h 684803"/>
                <a:gd name="connsiteX18" fmla="*/ 2910468 w 2910468"/>
                <a:gd name="connsiteY18" fmla="*/ 77944 h 684803"/>
                <a:gd name="connsiteX19" fmla="*/ 2910468 w 2910468"/>
                <a:gd name="connsiteY19" fmla="*/ 248959 h 684803"/>
                <a:gd name="connsiteX20" fmla="*/ 2910468 w 2910468"/>
                <a:gd name="connsiteY20" fmla="*/ 409397 h 684803"/>
                <a:gd name="connsiteX21" fmla="*/ 2910468 w 2910468"/>
                <a:gd name="connsiteY21" fmla="*/ 606858 h 684803"/>
                <a:gd name="connsiteX22" fmla="*/ 2832997 w 2910468"/>
                <a:gd name="connsiteY22" fmla="*/ 684803 h 684803"/>
                <a:gd name="connsiteX23" fmla="*/ 2649295 w 2910468"/>
                <a:gd name="connsiteY23" fmla="*/ 684803 h 684803"/>
                <a:gd name="connsiteX24" fmla="*/ 2520704 w 2910468"/>
                <a:gd name="connsiteY24" fmla="*/ 684803 h 684803"/>
                <a:gd name="connsiteX25" fmla="*/ 2364558 w 2910468"/>
                <a:gd name="connsiteY25" fmla="*/ 684803 h 684803"/>
                <a:gd name="connsiteX26" fmla="*/ 2153300 w 2910468"/>
                <a:gd name="connsiteY26" fmla="*/ 684803 h 684803"/>
                <a:gd name="connsiteX27" fmla="*/ 2024709 w 2910468"/>
                <a:gd name="connsiteY27" fmla="*/ 684803 h 684803"/>
                <a:gd name="connsiteX28" fmla="*/ 1923673 w 2910468"/>
                <a:gd name="connsiteY28" fmla="*/ 684803 h 684803"/>
                <a:gd name="connsiteX29" fmla="*/ 1739971 w 2910468"/>
                <a:gd name="connsiteY29" fmla="*/ 684803 h 684803"/>
                <a:gd name="connsiteX30" fmla="*/ 1638935 w 2910468"/>
                <a:gd name="connsiteY30" fmla="*/ 684803 h 684803"/>
                <a:gd name="connsiteX31" fmla="*/ 1482789 w 2910468"/>
                <a:gd name="connsiteY31" fmla="*/ 684803 h 684803"/>
                <a:gd name="connsiteX32" fmla="*/ 1354197 w 2910468"/>
                <a:gd name="connsiteY32" fmla="*/ 684803 h 684803"/>
                <a:gd name="connsiteX33" fmla="*/ 1170496 w 2910468"/>
                <a:gd name="connsiteY33" fmla="*/ 684803 h 684803"/>
                <a:gd name="connsiteX34" fmla="*/ 1041904 w 2910468"/>
                <a:gd name="connsiteY34" fmla="*/ 684803 h 684803"/>
                <a:gd name="connsiteX35" fmla="*/ 940868 w 2910468"/>
                <a:gd name="connsiteY35" fmla="*/ 684803 h 684803"/>
                <a:gd name="connsiteX36" fmla="*/ 702056 w 2910468"/>
                <a:gd name="connsiteY36" fmla="*/ 684803 h 684803"/>
                <a:gd name="connsiteX37" fmla="*/ 463243 w 2910468"/>
                <a:gd name="connsiteY37" fmla="*/ 684803 h 684803"/>
                <a:gd name="connsiteX38" fmla="*/ 251986 w 2910468"/>
                <a:gd name="connsiteY38" fmla="*/ 684803 h 684803"/>
                <a:gd name="connsiteX39" fmla="*/ 77469 w 2910468"/>
                <a:gd name="connsiteY39" fmla="*/ 684803 h 684803"/>
                <a:gd name="connsiteX40" fmla="*/ 0 w 2910468"/>
                <a:gd name="connsiteY40" fmla="*/ 606858 h 684803"/>
                <a:gd name="connsiteX41" fmla="*/ 0 w 2910468"/>
                <a:gd name="connsiteY41" fmla="*/ 425264 h 684803"/>
                <a:gd name="connsiteX42" fmla="*/ 0 w 2910468"/>
                <a:gd name="connsiteY42" fmla="*/ 243670 h 684803"/>
                <a:gd name="connsiteX43" fmla="*/ 0 w 2910468"/>
                <a:gd name="connsiteY43" fmla="*/ 77944 h 684803"/>
                <a:gd name="connsiteX0" fmla="*/ 0 w 2910468"/>
                <a:gd name="connsiteY0" fmla="*/ 77944 h 684803"/>
                <a:gd name="connsiteX1" fmla="*/ 77469 w 2910468"/>
                <a:gd name="connsiteY1" fmla="*/ 0 h 684803"/>
                <a:gd name="connsiteX2" fmla="*/ 233616 w 2910468"/>
                <a:gd name="connsiteY2" fmla="*/ 0 h 684803"/>
                <a:gd name="connsiteX3" fmla="*/ 362207 w 2910468"/>
                <a:gd name="connsiteY3" fmla="*/ 0 h 684803"/>
                <a:gd name="connsiteX4" fmla="*/ 573464 w 2910468"/>
                <a:gd name="connsiteY4" fmla="*/ 0 h 684803"/>
                <a:gd name="connsiteX5" fmla="*/ 812277 w 2910468"/>
                <a:gd name="connsiteY5" fmla="*/ 0 h 684803"/>
                <a:gd name="connsiteX6" fmla="*/ 995979 w 2910468"/>
                <a:gd name="connsiteY6" fmla="*/ 0 h 684803"/>
                <a:gd name="connsiteX7" fmla="*/ 1152125 w 2910468"/>
                <a:gd name="connsiteY7" fmla="*/ 0 h 684803"/>
                <a:gd name="connsiteX8" fmla="*/ 1308272 w 2910468"/>
                <a:gd name="connsiteY8" fmla="*/ 0 h 684803"/>
                <a:gd name="connsiteX9" fmla="*/ 1436863 w 2910468"/>
                <a:gd name="connsiteY9" fmla="*/ 0 h 684803"/>
                <a:gd name="connsiteX10" fmla="*/ 1565454 w 2910468"/>
                <a:gd name="connsiteY10" fmla="*/ 0 h 684803"/>
                <a:gd name="connsiteX11" fmla="*/ 1694045 w 2910468"/>
                <a:gd name="connsiteY11" fmla="*/ 0 h 684803"/>
                <a:gd name="connsiteX12" fmla="*/ 1822637 w 2910468"/>
                <a:gd name="connsiteY12" fmla="*/ 0 h 684803"/>
                <a:gd name="connsiteX13" fmla="*/ 2061449 w 2910468"/>
                <a:gd name="connsiteY13" fmla="*/ 0 h 684803"/>
                <a:gd name="connsiteX14" fmla="*/ 2245151 w 2910468"/>
                <a:gd name="connsiteY14" fmla="*/ 0 h 684803"/>
                <a:gd name="connsiteX15" fmla="*/ 2483963 w 2910468"/>
                <a:gd name="connsiteY15" fmla="*/ 0 h 684803"/>
                <a:gd name="connsiteX16" fmla="*/ 2832997 w 2910468"/>
                <a:gd name="connsiteY16" fmla="*/ 0 h 684803"/>
                <a:gd name="connsiteX17" fmla="*/ 2910468 w 2910468"/>
                <a:gd name="connsiteY17" fmla="*/ 77944 h 684803"/>
                <a:gd name="connsiteX18" fmla="*/ 2910468 w 2910468"/>
                <a:gd name="connsiteY18" fmla="*/ 243670 h 684803"/>
                <a:gd name="connsiteX19" fmla="*/ 2910468 w 2910468"/>
                <a:gd name="connsiteY19" fmla="*/ 414686 h 684803"/>
                <a:gd name="connsiteX20" fmla="*/ 2910468 w 2910468"/>
                <a:gd name="connsiteY20" fmla="*/ 606858 h 684803"/>
                <a:gd name="connsiteX21" fmla="*/ 2832997 w 2910468"/>
                <a:gd name="connsiteY21" fmla="*/ 684803 h 684803"/>
                <a:gd name="connsiteX22" fmla="*/ 2676851 w 2910468"/>
                <a:gd name="connsiteY22" fmla="*/ 684803 h 684803"/>
                <a:gd name="connsiteX23" fmla="*/ 2548259 w 2910468"/>
                <a:gd name="connsiteY23" fmla="*/ 684803 h 684803"/>
                <a:gd name="connsiteX24" fmla="*/ 2337002 w 2910468"/>
                <a:gd name="connsiteY24" fmla="*/ 684803 h 684803"/>
                <a:gd name="connsiteX25" fmla="*/ 2180855 w 2910468"/>
                <a:gd name="connsiteY25" fmla="*/ 684803 h 684803"/>
                <a:gd name="connsiteX26" fmla="*/ 2024709 w 2910468"/>
                <a:gd name="connsiteY26" fmla="*/ 684803 h 684803"/>
                <a:gd name="connsiteX27" fmla="*/ 1813452 w 2910468"/>
                <a:gd name="connsiteY27" fmla="*/ 684803 h 684803"/>
                <a:gd name="connsiteX28" fmla="*/ 1574639 w 2910468"/>
                <a:gd name="connsiteY28" fmla="*/ 684803 h 684803"/>
                <a:gd name="connsiteX29" fmla="*/ 1335827 w 2910468"/>
                <a:gd name="connsiteY29" fmla="*/ 684803 h 684803"/>
                <a:gd name="connsiteX30" fmla="*/ 1152125 w 2910468"/>
                <a:gd name="connsiteY30" fmla="*/ 684803 h 684803"/>
                <a:gd name="connsiteX31" fmla="*/ 1023534 w 2910468"/>
                <a:gd name="connsiteY31" fmla="*/ 684803 h 684803"/>
                <a:gd name="connsiteX32" fmla="*/ 894943 w 2910468"/>
                <a:gd name="connsiteY32" fmla="*/ 684803 h 684803"/>
                <a:gd name="connsiteX33" fmla="*/ 711241 w 2910468"/>
                <a:gd name="connsiteY33" fmla="*/ 684803 h 684803"/>
                <a:gd name="connsiteX34" fmla="*/ 582649 w 2910468"/>
                <a:gd name="connsiteY34" fmla="*/ 684803 h 684803"/>
                <a:gd name="connsiteX35" fmla="*/ 426503 w 2910468"/>
                <a:gd name="connsiteY35" fmla="*/ 684803 h 684803"/>
                <a:gd name="connsiteX36" fmla="*/ 242801 w 2910468"/>
                <a:gd name="connsiteY36" fmla="*/ 684803 h 684803"/>
                <a:gd name="connsiteX37" fmla="*/ 77469 w 2910468"/>
                <a:gd name="connsiteY37" fmla="*/ 684803 h 684803"/>
                <a:gd name="connsiteX38" fmla="*/ 0 w 2910468"/>
                <a:gd name="connsiteY38" fmla="*/ 606858 h 684803"/>
                <a:gd name="connsiteX39" fmla="*/ 0 w 2910468"/>
                <a:gd name="connsiteY39" fmla="*/ 430553 h 684803"/>
                <a:gd name="connsiteX40" fmla="*/ 0 w 2910468"/>
                <a:gd name="connsiteY40" fmla="*/ 270116 h 684803"/>
                <a:gd name="connsiteX41" fmla="*/ 0 w 2910468"/>
                <a:gd name="connsiteY41" fmla="*/ 77944 h 684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910468" h="684803" fill="none" extrusionOk="0">
                  <a:moveTo>
                    <a:pt x="0" y="77944"/>
                  </a:moveTo>
                  <a:cubicBezTo>
                    <a:pt x="-8357" y="20291"/>
                    <a:pt x="24865" y="-3489"/>
                    <a:pt x="77469" y="0"/>
                  </a:cubicBezTo>
                  <a:cubicBezTo>
                    <a:pt x="132657" y="-6428"/>
                    <a:pt x="157946" y="12017"/>
                    <a:pt x="233616" y="0"/>
                  </a:cubicBezTo>
                  <a:cubicBezTo>
                    <a:pt x="308082" y="-918"/>
                    <a:pt x="318500" y="-3189"/>
                    <a:pt x="362207" y="0"/>
                  </a:cubicBezTo>
                  <a:cubicBezTo>
                    <a:pt x="398514" y="4234"/>
                    <a:pt x="504286" y="-1412"/>
                    <a:pt x="573464" y="0"/>
                  </a:cubicBezTo>
                  <a:cubicBezTo>
                    <a:pt x="619317" y="-30079"/>
                    <a:pt x="687813" y="25351"/>
                    <a:pt x="812277" y="0"/>
                  </a:cubicBezTo>
                  <a:cubicBezTo>
                    <a:pt x="932212" y="-11625"/>
                    <a:pt x="946655" y="-20467"/>
                    <a:pt x="995979" y="0"/>
                  </a:cubicBezTo>
                  <a:cubicBezTo>
                    <a:pt x="1045017" y="24648"/>
                    <a:pt x="1082784" y="-10961"/>
                    <a:pt x="1152125" y="0"/>
                  </a:cubicBezTo>
                  <a:cubicBezTo>
                    <a:pt x="1227072" y="-3667"/>
                    <a:pt x="1236752" y="3917"/>
                    <a:pt x="1308272" y="0"/>
                  </a:cubicBezTo>
                  <a:cubicBezTo>
                    <a:pt x="1384591" y="-6147"/>
                    <a:pt x="1395415" y="4139"/>
                    <a:pt x="1436863" y="0"/>
                  </a:cubicBezTo>
                  <a:cubicBezTo>
                    <a:pt x="1480850" y="-5106"/>
                    <a:pt x="1524267" y="4132"/>
                    <a:pt x="1565454" y="0"/>
                  </a:cubicBezTo>
                  <a:cubicBezTo>
                    <a:pt x="1607482" y="-8684"/>
                    <a:pt x="1654479" y="6532"/>
                    <a:pt x="1694045" y="0"/>
                  </a:cubicBezTo>
                  <a:cubicBezTo>
                    <a:pt x="1744675" y="23942"/>
                    <a:pt x="1790337" y="-18494"/>
                    <a:pt x="1822637" y="0"/>
                  </a:cubicBezTo>
                  <a:cubicBezTo>
                    <a:pt x="1860804" y="22088"/>
                    <a:pt x="1987464" y="-6"/>
                    <a:pt x="2061449" y="0"/>
                  </a:cubicBezTo>
                  <a:cubicBezTo>
                    <a:pt x="2129372" y="21328"/>
                    <a:pt x="2183689" y="18253"/>
                    <a:pt x="2245151" y="0"/>
                  </a:cubicBezTo>
                  <a:cubicBezTo>
                    <a:pt x="2281836" y="-15911"/>
                    <a:pt x="2398868" y="-27618"/>
                    <a:pt x="2483963" y="0"/>
                  </a:cubicBezTo>
                  <a:cubicBezTo>
                    <a:pt x="2586984" y="-41606"/>
                    <a:pt x="2692302" y="-53139"/>
                    <a:pt x="2832997" y="0"/>
                  </a:cubicBezTo>
                  <a:cubicBezTo>
                    <a:pt x="2865835" y="1972"/>
                    <a:pt x="2919080" y="32506"/>
                    <a:pt x="2910468" y="77944"/>
                  </a:cubicBezTo>
                  <a:cubicBezTo>
                    <a:pt x="2913798" y="114848"/>
                    <a:pt x="2915090" y="180786"/>
                    <a:pt x="2910468" y="243670"/>
                  </a:cubicBezTo>
                  <a:cubicBezTo>
                    <a:pt x="2923220" y="298945"/>
                    <a:pt x="2912748" y="340303"/>
                    <a:pt x="2910468" y="414686"/>
                  </a:cubicBezTo>
                  <a:cubicBezTo>
                    <a:pt x="2930182" y="489368"/>
                    <a:pt x="2905817" y="539715"/>
                    <a:pt x="2910468" y="606858"/>
                  </a:cubicBezTo>
                  <a:cubicBezTo>
                    <a:pt x="2916607" y="648357"/>
                    <a:pt x="2888618" y="680120"/>
                    <a:pt x="2832997" y="684803"/>
                  </a:cubicBezTo>
                  <a:cubicBezTo>
                    <a:pt x="2792928" y="673314"/>
                    <a:pt x="2711590" y="683884"/>
                    <a:pt x="2676851" y="684803"/>
                  </a:cubicBezTo>
                  <a:cubicBezTo>
                    <a:pt x="2625092" y="700601"/>
                    <a:pt x="2585017" y="669346"/>
                    <a:pt x="2548259" y="684803"/>
                  </a:cubicBezTo>
                  <a:cubicBezTo>
                    <a:pt x="2537231" y="680038"/>
                    <a:pt x="2413578" y="668191"/>
                    <a:pt x="2337002" y="684803"/>
                  </a:cubicBezTo>
                  <a:cubicBezTo>
                    <a:pt x="2250432" y="690602"/>
                    <a:pt x="2241486" y="691667"/>
                    <a:pt x="2180855" y="684803"/>
                  </a:cubicBezTo>
                  <a:cubicBezTo>
                    <a:pt x="2117052" y="678637"/>
                    <a:pt x="2099941" y="677794"/>
                    <a:pt x="2024709" y="684803"/>
                  </a:cubicBezTo>
                  <a:cubicBezTo>
                    <a:pt x="1968812" y="700245"/>
                    <a:pt x="1865659" y="703865"/>
                    <a:pt x="1813452" y="684803"/>
                  </a:cubicBezTo>
                  <a:cubicBezTo>
                    <a:pt x="1742238" y="671537"/>
                    <a:pt x="1674728" y="642939"/>
                    <a:pt x="1574639" y="684803"/>
                  </a:cubicBezTo>
                  <a:cubicBezTo>
                    <a:pt x="1463308" y="676412"/>
                    <a:pt x="1443835" y="697673"/>
                    <a:pt x="1335827" y="684803"/>
                  </a:cubicBezTo>
                  <a:cubicBezTo>
                    <a:pt x="1224663" y="688924"/>
                    <a:pt x="1188714" y="674759"/>
                    <a:pt x="1152125" y="684803"/>
                  </a:cubicBezTo>
                  <a:cubicBezTo>
                    <a:pt x="1087666" y="694375"/>
                    <a:pt x="1069927" y="659904"/>
                    <a:pt x="1023534" y="684803"/>
                  </a:cubicBezTo>
                  <a:cubicBezTo>
                    <a:pt x="991777" y="689111"/>
                    <a:pt x="936749" y="694192"/>
                    <a:pt x="894943" y="684803"/>
                  </a:cubicBezTo>
                  <a:cubicBezTo>
                    <a:pt x="847384" y="663278"/>
                    <a:pt x="804804" y="679540"/>
                    <a:pt x="711241" y="684803"/>
                  </a:cubicBezTo>
                  <a:cubicBezTo>
                    <a:pt x="624996" y="683854"/>
                    <a:pt x="621457" y="679262"/>
                    <a:pt x="582649" y="684803"/>
                  </a:cubicBezTo>
                  <a:cubicBezTo>
                    <a:pt x="547902" y="674637"/>
                    <a:pt x="467762" y="673581"/>
                    <a:pt x="426503" y="684803"/>
                  </a:cubicBezTo>
                  <a:cubicBezTo>
                    <a:pt x="386041" y="695659"/>
                    <a:pt x="305071" y="714008"/>
                    <a:pt x="242801" y="684803"/>
                  </a:cubicBezTo>
                  <a:cubicBezTo>
                    <a:pt x="192860" y="676590"/>
                    <a:pt x="117500" y="673720"/>
                    <a:pt x="77469" y="684803"/>
                  </a:cubicBezTo>
                  <a:cubicBezTo>
                    <a:pt x="43845" y="700550"/>
                    <a:pt x="-6253" y="650726"/>
                    <a:pt x="0" y="606858"/>
                  </a:cubicBezTo>
                  <a:cubicBezTo>
                    <a:pt x="6091" y="551631"/>
                    <a:pt x="1665" y="523937"/>
                    <a:pt x="0" y="430553"/>
                  </a:cubicBezTo>
                  <a:cubicBezTo>
                    <a:pt x="1437" y="345451"/>
                    <a:pt x="536" y="340759"/>
                    <a:pt x="0" y="270116"/>
                  </a:cubicBezTo>
                  <a:cubicBezTo>
                    <a:pt x="6191" y="188709"/>
                    <a:pt x="-10009" y="142050"/>
                    <a:pt x="0" y="77944"/>
                  </a:cubicBezTo>
                  <a:close/>
                </a:path>
                <a:path w="2910468" h="684803" stroke="0" extrusionOk="0">
                  <a:moveTo>
                    <a:pt x="0" y="77944"/>
                  </a:moveTo>
                  <a:cubicBezTo>
                    <a:pt x="3569" y="28610"/>
                    <a:pt x="37401" y="-15277"/>
                    <a:pt x="77469" y="0"/>
                  </a:cubicBezTo>
                  <a:cubicBezTo>
                    <a:pt x="188385" y="8260"/>
                    <a:pt x="213285" y="11297"/>
                    <a:pt x="288727" y="0"/>
                  </a:cubicBezTo>
                  <a:cubicBezTo>
                    <a:pt x="367902" y="-2015"/>
                    <a:pt x="414718" y="-16122"/>
                    <a:pt x="444873" y="0"/>
                  </a:cubicBezTo>
                  <a:cubicBezTo>
                    <a:pt x="488783" y="-349"/>
                    <a:pt x="529587" y="502"/>
                    <a:pt x="545909" y="0"/>
                  </a:cubicBezTo>
                  <a:cubicBezTo>
                    <a:pt x="547683" y="9783"/>
                    <a:pt x="632013" y="-16216"/>
                    <a:pt x="702056" y="0"/>
                  </a:cubicBezTo>
                  <a:cubicBezTo>
                    <a:pt x="755697" y="-779"/>
                    <a:pt x="771103" y="-6796"/>
                    <a:pt x="803092" y="0"/>
                  </a:cubicBezTo>
                  <a:cubicBezTo>
                    <a:pt x="826552" y="-21713"/>
                    <a:pt x="964082" y="3193"/>
                    <a:pt x="1041904" y="0"/>
                  </a:cubicBezTo>
                  <a:cubicBezTo>
                    <a:pt x="1103311" y="11583"/>
                    <a:pt x="1119888" y="2395"/>
                    <a:pt x="1170496" y="0"/>
                  </a:cubicBezTo>
                  <a:cubicBezTo>
                    <a:pt x="1203010" y="30032"/>
                    <a:pt x="1277825" y="-22102"/>
                    <a:pt x="1381753" y="0"/>
                  </a:cubicBezTo>
                  <a:cubicBezTo>
                    <a:pt x="1476928" y="-7063"/>
                    <a:pt x="1481038" y="-5382"/>
                    <a:pt x="1510344" y="0"/>
                  </a:cubicBezTo>
                  <a:cubicBezTo>
                    <a:pt x="1517901" y="-644"/>
                    <a:pt x="1697219" y="-1562"/>
                    <a:pt x="1749156" y="0"/>
                  </a:cubicBezTo>
                  <a:cubicBezTo>
                    <a:pt x="1822671" y="-10242"/>
                    <a:pt x="1814254" y="2140"/>
                    <a:pt x="1877747" y="0"/>
                  </a:cubicBezTo>
                  <a:cubicBezTo>
                    <a:pt x="1929517" y="-5405"/>
                    <a:pt x="2027385" y="14753"/>
                    <a:pt x="2061449" y="0"/>
                  </a:cubicBezTo>
                  <a:cubicBezTo>
                    <a:pt x="2101564" y="-10683"/>
                    <a:pt x="2250712" y="-15988"/>
                    <a:pt x="2300262" y="0"/>
                  </a:cubicBezTo>
                  <a:cubicBezTo>
                    <a:pt x="2345508" y="11984"/>
                    <a:pt x="2403108" y="-14204"/>
                    <a:pt x="2456408" y="0"/>
                  </a:cubicBezTo>
                  <a:cubicBezTo>
                    <a:pt x="2494787" y="-1984"/>
                    <a:pt x="2542172" y="-3680"/>
                    <a:pt x="2612555" y="0"/>
                  </a:cubicBezTo>
                  <a:cubicBezTo>
                    <a:pt x="2675303" y="2104"/>
                    <a:pt x="2759272" y="3987"/>
                    <a:pt x="2832997" y="0"/>
                  </a:cubicBezTo>
                  <a:cubicBezTo>
                    <a:pt x="2882883" y="-4035"/>
                    <a:pt x="2914364" y="26590"/>
                    <a:pt x="2910468" y="77944"/>
                  </a:cubicBezTo>
                  <a:cubicBezTo>
                    <a:pt x="2896348" y="142842"/>
                    <a:pt x="2900158" y="171113"/>
                    <a:pt x="2910468" y="248959"/>
                  </a:cubicBezTo>
                  <a:cubicBezTo>
                    <a:pt x="2914222" y="320218"/>
                    <a:pt x="2916627" y="332504"/>
                    <a:pt x="2910468" y="409397"/>
                  </a:cubicBezTo>
                  <a:cubicBezTo>
                    <a:pt x="2901384" y="478895"/>
                    <a:pt x="2906995" y="504498"/>
                    <a:pt x="2910468" y="606858"/>
                  </a:cubicBezTo>
                  <a:cubicBezTo>
                    <a:pt x="2914101" y="652978"/>
                    <a:pt x="2889981" y="704068"/>
                    <a:pt x="2832997" y="684803"/>
                  </a:cubicBezTo>
                  <a:cubicBezTo>
                    <a:pt x="2758353" y="683901"/>
                    <a:pt x="2714298" y="694507"/>
                    <a:pt x="2649295" y="684803"/>
                  </a:cubicBezTo>
                  <a:cubicBezTo>
                    <a:pt x="2580163" y="675191"/>
                    <a:pt x="2558012" y="687069"/>
                    <a:pt x="2520704" y="684803"/>
                  </a:cubicBezTo>
                  <a:cubicBezTo>
                    <a:pt x="2484631" y="686756"/>
                    <a:pt x="2428124" y="703192"/>
                    <a:pt x="2364558" y="684803"/>
                  </a:cubicBezTo>
                  <a:cubicBezTo>
                    <a:pt x="2301000" y="675644"/>
                    <a:pt x="2221828" y="682099"/>
                    <a:pt x="2153300" y="684803"/>
                  </a:cubicBezTo>
                  <a:cubicBezTo>
                    <a:pt x="2103767" y="684767"/>
                    <a:pt x="2077337" y="681616"/>
                    <a:pt x="2024709" y="684803"/>
                  </a:cubicBezTo>
                  <a:cubicBezTo>
                    <a:pt x="1971465" y="689668"/>
                    <a:pt x="1956319" y="680282"/>
                    <a:pt x="1923673" y="684803"/>
                  </a:cubicBezTo>
                  <a:cubicBezTo>
                    <a:pt x="1892314" y="677344"/>
                    <a:pt x="1784192" y="679582"/>
                    <a:pt x="1739971" y="684803"/>
                  </a:cubicBezTo>
                  <a:cubicBezTo>
                    <a:pt x="1699707" y="687849"/>
                    <a:pt x="1676673" y="678933"/>
                    <a:pt x="1638935" y="684803"/>
                  </a:cubicBezTo>
                  <a:cubicBezTo>
                    <a:pt x="1605387" y="679627"/>
                    <a:pt x="1536681" y="688437"/>
                    <a:pt x="1482789" y="684803"/>
                  </a:cubicBezTo>
                  <a:cubicBezTo>
                    <a:pt x="1445718" y="696277"/>
                    <a:pt x="1398570" y="676745"/>
                    <a:pt x="1354197" y="684803"/>
                  </a:cubicBezTo>
                  <a:cubicBezTo>
                    <a:pt x="1321735" y="678452"/>
                    <a:pt x="1210163" y="697729"/>
                    <a:pt x="1170496" y="684803"/>
                  </a:cubicBezTo>
                  <a:cubicBezTo>
                    <a:pt x="1125934" y="693506"/>
                    <a:pt x="1091160" y="689236"/>
                    <a:pt x="1041904" y="684803"/>
                  </a:cubicBezTo>
                  <a:cubicBezTo>
                    <a:pt x="997373" y="686212"/>
                    <a:pt x="983242" y="691955"/>
                    <a:pt x="940868" y="684803"/>
                  </a:cubicBezTo>
                  <a:cubicBezTo>
                    <a:pt x="917619" y="706315"/>
                    <a:pt x="780608" y="641501"/>
                    <a:pt x="702056" y="684803"/>
                  </a:cubicBezTo>
                  <a:cubicBezTo>
                    <a:pt x="600276" y="690339"/>
                    <a:pt x="536133" y="687528"/>
                    <a:pt x="463243" y="684803"/>
                  </a:cubicBezTo>
                  <a:cubicBezTo>
                    <a:pt x="394928" y="679871"/>
                    <a:pt x="304544" y="691039"/>
                    <a:pt x="251986" y="684803"/>
                  </a:cubicBezTo>
                  <a:cubicBezTo>
                    <a:pt x="212907" y="678143"/>
                    <a:pt x="114964" y="686824"/>
                    <a:pt x="77469" y="684803"/>
                  </a:cubicBezTo>
                  <a:cubicBezTo>
                    <a:pt x="36612" y="690902"/>
                    <a:pt x="-5420" y="636749"/>
                    <a:pt x="0" y="606858"/>
                  </a:cubicBezTo>
                  <a:cubicBezTo>
                    <a:pt x="321" y="540211"/>
                    <a:pt x="-3075" y="514381"/>
                    <a:pt x="0" y="425264"/>
                  </a:cubicBezTo>
                  <a:cubicBezTo>
                    <a:pt x="-1658" y="343005"/>
                    <a:pt x="6079" y="292965"/>
                    <a:pt x="0" y="243670"/>
                  </a:cubicBezTo>
                  <a:cubicBezTo>
                    <a:pt x="-14706" y="196379"/>
                    <a:pt x="-6009" y="135812"/>
                    <a:pt x="0" y="77944"/>
                  </a:cubicBezTo>
                  <a:close/>
                </a:path>
                <a:path w="2910468" h="684803" fill="none" stroke="0" extrusionOk="0">
                  <a:moveTo>
                    <a:pt x="0" y="77944"/>
                  </a:moveTo>
                  <a:cubicBezTo>
                    <a:pt x="4119" y="33504"/>
                    <a:pt x="37220" y="-9888"/>
                    <a:pt x="77469" y="0"/>
                  </a:cubicBezTo>
                  <a:cubicBezTo>
                    <a:pt x="134844" y="10406"/>
                    <a:pt x="172282" y="3937"/>
                    <a:pt x="233616" y="0"/>
                  </a:cubicBezTo>
                  <a:cubicBezTo>
                    <a:pt x="308400" y="-8231"/>
                    <a:pt x="317263" y="-849"/>
                    <a:pt x="362207" y="0"/>
                  </a:cubicBezTo>
                  <a:cubicBezTo>
                    <a:pt x="413080" y="4977"/>
                    <a:pt x="508890" y="28227"/>
                    <a:pt x="573464" y="0"/>
                  </a:cubicBezTo>
                  <a:cubicBezTo>
                    <a:pt x="626953" y="14011"/>
                    <a:pt x="699493" y="19393"/>
                    <a:pt x="812277" y="0"/>
                  </a:cubicBezTo>
                  <a:cubicBezTo>
                    <a:pt x="932104" y="-8613"/>
                    <a:pt x="950660" y="-12103"/>
                    <a:pt x="995979" y="0"/>
                  </a:cubicBezTo>
                  <a:cubicBezTo>
                    <a:pt x="1047390" y="7759"/>
                    <a:pt x="1080355" y="15580"/>
                    <a:pt x="1152125" y="0"/>
                  </a:cubicBezTo>
                  <a:cubicBezTo>
                    <a:pt x="1225287" y="1621"/>
                    <a:pt x="1241042" y="8622"/>
                    <a:pt x="1308272" y="0"/>
                  </a:cubicBezTo>
                  <a:cubicBezTo>
                    <a:pt x="1380123" y="-1327"/>
                    <a:pt x="1396203" y="-1470"/>
                    <a:pt x="1436863" y="0"/>
                  </a:cubicBezTo>
                  <a:cubicBezTo>
                    <a:pt x="1478982" y="145"/>
                    <a:pt x="1531098" y="-7993"/>
                    <a:pt x="1565454" y="0"/>
                  </a:cubicBezTo>
                  <a:cubicBezTo>
                    <a:pt x="1593085" y="-2951"/>
                    <a:pt x="1659137" y="7446"/>
                    <a:pt x="1694045" y="0"/>
                  </a:cubicBezTo>
                  <a:cubicBezTo>
                    <a:pt x="1740852" y="5270"/>
                    <a:pt x="1772995" y="-6485"/>
                    <a:pt x="1822637" y="0"/>
                  </a:cubicBezTo>
                  <a:cubicBezTo>
                    <a:pt x="1865209" y="13804"/>
                    <a:pt x="2009514" y="361"/>
                    <a:pt x="2061449" y="0"/>
                  </a:cubicBezTo>
                  <a:cubicBezTo>
                    <a:pt x="2121465" y="-2263"/>
                    <a:pt x="2193667" y="6883"/>
                    <a:pt x="2245151" y="0"/>
                  </a:cubicBezTo>
                  <a:cubicBezTo>
                    <a:pt x="2324971" y="10984"/>
                    <a:pt x="2402545" y="-5092"/>
                    <a:pt x="2483963" y="0"/>
                  </a:cubicBezTo>
                  <a:cubicBezTo>
                    <a:pt x="2609555" y="17037"/>
                    <a:pt x="2685177" y="35870"/>
                    <a:pt x="2832997" y="0"/>
                  </a:cubicBezTo>
                  <a:cubicBezTo>
                    <a:pt x="2871785" y="-9484"/>
                    <a:pt x="2901157" y="30730"/>
                    <a:pt x="2910468" y="77944"/>
                  </a:cubicBezTo>
                  <a:cubicBezTo>
                    <a:pt x="2906400" y="114494"/>
                    <a:pt x="2901892" y="196882"/>
                    <a:pt x="2910468" y="243670"/>
                  </a:cubicBezTo>
                  <a:cubicBezTo>
                    <a:pt x="2921232" y="304207"/>
                    <a:pt x="2894271" y="335039"/>
                    <a:pt x="2910468" y="414686"/>
                  </a:cubicBezTo>
                  <a:cubicBezTo>
                    <a:pt x="2917127" y="483367"/>
                    <a:pt x="2902712" y="546951"/>
                    <a:pt x="2910468" y="606858"/>
                  </a:cubicBezTo>
                  <a:cubicBezTo>
                    <a:pt x="2907608" y="669448"/>
                    <a:pt x="2887201" y="687289"/>
                    <a:pt x="2832997" y="684803"/>
                  </a:cubicBezTo>
                  <a:cubicBezTo>
                    <a:pt x="2777909" y="682563"/>
                    <a:pt x="2722764" y="698667"/>
                    <a:pt x="2676851" y="684803"/>
                  </a:cubicBezTo>
                  <a:cubicBezTo>
                    <a:pt x="2627424" y="693435"/>
                    <a:pt x="2571952" y="684555"/>
                    <a:pt x="2548259" y="684803"/>
                  </a:cubicBezTo>
                  <a:cubicBezTo>
                    <a:pt x="2527584" y="684557"/>
                    <a:pt x="2413439" y="679660"/>
                    <a:pt x="2337002" y="684803"/>
                  </a:cubicBezTo>
                  <a:cubicBezTo>
                    <a:pt x="2284393" y="681754"/>
                    <a:pt x="2241128" y="677671"/>
                    <a:pt x="2180855" y="684803"/>
                  </a:cubicBezTo>
                  <a:cubicBezTo>
                    <a:pt x="2124122" y="688048"/>
                    <a:pt x="2099604" y="681669"/>
                    <a:pt x="2024709" y="684803"/>
                  </a:cubicBezTo>
                  <a:cubicBezTo>
                    <a:pt x="1937993" y="697483"/>
                    <a:pt x="1885832" y="666009"/>
                    <a:pt x="1813452" y="684803"/>
                  </a:cubicBezTo>
                  <a:cubicBezTo>
                    <a:pt x="1750719" y="683746"/>
                    <a:pt x="1698040" y="677605"/>
                    <a:pt x="1574639" y="684803"/>
                  </a:cubicBezTo>
                  <a:cubicBezTo>
                    <a:pt x="1469906" y="696523"/>
                    <a:pt x="1389317" y="694998"/>
                    <a:pt x="1335827" y="684803"/>
                  </a:cubicBezTo>
                  <a:cubicBezTo>
                    <a:pt x="1238320" y="695293"/>
                    <a:pt x="1207766" y="680220"/>
                    <a:pt x="1152125" y="684803"/>
                  </a:cubicBezTo>
                  <a:cubicBezTo>
                    <a:pt x="1097164" y="682462"/>
                    <a:pt x="1068571" y="673109"/>
                    <a:pt x="1023534" y="684803"/>
                  </a:cubicBezTo>
                  <a:cubicBezTo>
                    <a:pt x="978876" y="674765"/>
                    <a:pt x="949217" y="686306"/>
                    <a:pt x="894943" y="684803"/>
                  </a:cubicBezTo>
                  <a:cubicBezTo>
                    <a:pt x="836774" y="672189"/>
                    <a:pt x="793458" y="687967"/>
                    <a:pt x="711241" y="684803"/>
                  </a:cubicBezTo>
                  <a:cubicBezTo>
                    <a:pt x="626974" y="685297"/>
                    <a:pt x="620171" y="679682"/>
                    <a:pt x="582649" y="684803"/>
                  </a:cubicBezTo>
                  <a:cubicBezTo>
                    <a:pt x="550433" y="687768"/>
                    <a:pt x="461676" y="683767"/>
                    <a:pt x="426503" y="684803"/>
                  </a:cubicBezTo>
                  <a:cubicBezTo>
                    <a:pt x="404592" y="694901"/>
                    <a:pt x="293990" y="680299"/>
                    <a:pt x="242801" y="684803"/>
                  </a:cubicBezTo>
                  <a:cubicBezTo>
                    <a:pt x="191144" y="693008"/>
                    <a:pt x="135536" y="663761"/>
                    <a:pt x="77469" y="684803"/>
                  </a:cubicBezTo>
                  <a:cubicBezTo>
                    <a:pt x="31135" y="691861"/>
                    <a:pt x="5308" y="669977"/>
                    <a:pt x="0" y="606858"/>
                  </a:cubicBezTo>
                  <a:cubicBezTo>
                    <a:pt x="8772" y="545545"/>
                    <a:pt x="-11583" y="519261"/>
                    <a:pt x="0" y="430553"/>
                  </a:cubicBezTo>
                  <a:cubicBezTo>
                    <a:pt x="1834" y="345305"/>
                    <a:pt x="1091" y="342868"/>
                    <a:pt x="0" y="270116"/>
                  </a:cubicBezTo>
                  <a:cubicBezTo>
                    <a:pt x="2126" y="203922"/>
                    <a:pt x="-627" y="121609"/>
                    <a:pt x="0" y="77944"/>
                  </a:cubicBezTo>
                  <a:close/>
                </a:path>
                <a:path w="2910468" h="684803" fill="none" stroke="0" extrusionOk="0">
                  <a:moveTo>
                    <a:pt x="0" y="77944"/>
                  </a:moveTo>
                  <a:cubicBezTo>
                    <a:pt x="1971" y="29914"/>
                    <a:pt x="27634" y="-4651"/>
                    <a:pt x="77469" y="0"/>
                  </a:cubicBezTo>
                  <a:cubicBezTo>
                    <a:pt x="138583" y="2079"/>
                    <a:pt x="164185" y="8345"/>
                    <a:pt x="233616" y="0"/>
                  </a:cubicBezTo>
                  <a:cubicBezTo>
                    <a:pt x="309298" y="-1125"/>
                    <a:pt x="319480" y="-2902"/>
                    <a:pt x="362207" y="0"/>
                  </a:cubicBezTo>
                  <a:cubicBezTo>
                    <a:pt x="403452" y="-6768"/>
                    <a:pt x="501434" y="6010"/>
                    <a:pt x="573464" y="0"/>
                  </a:cubicBezTo>
                  <a:cubicBezTo>
                    <a:pt x="628636" y="-3150"/>
                    <a:pt x="690497" y="24334"/>
                    <a:pt x="812277" y="0"/>
                  </a:cubicBezTo>
                  <a:cubicBezTo>
                    <a:pt x="934766" y="-11655"/>
                    <a:pt x="948456" y="-17976"/>
                    <a:pt x="995979" y="0"/>
                  </a:cubicBezTo>
                  <a:cubicBezTo>
                    <a:pt x="1049634" y="25674"/>
                    <a:pt x="1077805" y="-486"/>
                    <a:pt x="1152125" y="0"/>
                  </a:cubicBezTo>
                  <a:cubicBezTo>
                    <a:pt x="1227971" y="-2826"/>
                    <a:pt x="1238102" y="5999"/>
                    <a:pt x="1308272" y="0"/>
                  </a:cubicBezTo>
                  <a:cubicBezTo>
                    <a:pt x="1384267" y="-4680"/>
                    <a:pt x="1396692" y="3607"/>
                    <a:pt x="1436863" y="0"/>
                  </a:cubicBezTo>
                  <a:cubicBezTo>
                    <a:pt x="1484880" y="-5215"/>
                    <a:pt x="1525238" y="-381"/>
                    <a:pt x="1565454" y="0"/>
                  </a:cubicBezTo>
                  <a:cubicBezTo>
                    <a:pt x="1601764" y="-6027"/>
                    <a:pt x="1658468" y="8239"/>
                    <a:pt x="1694045" y="0"/>
                  </a:cubicBezTo>
                  <a:cubicBezTo>
                    <a:pt x="1741030" y="15812"/>
                    <a:pt x="1781389" y="-20056"/>
                    <a:pt x="1822637" y="0"/>
                  </a:cubicBezTo>
                  <a:cubicBezTo>
                    <a:pt x="1852563" y="23356"/>
                    <a:pt x="2002798" y="880"/>
                    <a:pt x="2061449" y="0"/>
                  </a:cubicBezTo>
                  <a:cubicBezTo>
                    <a:pt x="2113665" y="18318"/>
                    <a:pt x="2184999" y="8454"/>
                    <a:pt x="2245151" y="0"/>
                  </a:cubicBezTo>
                  <a:cubicBezTo>
                    <a:pt x="2310412" y="-6650"/>
                    <a:pt x="2400643" y="-19289"/>
                    <a:pt x="2483963" y="0"/>
                  </a:cubicBezTo>
                  <a:cubicBezTo>
                    <a:pt x="2596461" y="-9138"/>
                    <a:pt x="2685956" y="-24206"/>
                    <a:pt x="2832997" y="0"/>
                  </a:cubicBezTo>
                  <a:cubicBezTo>
                    <a:pt x="2871480" y="-7150"/>
                    <a:pt x="2912739" y="29074"/>
                    <a:pt x="2910468" y="77944"/>
                  </a:cubicBezTo>
                  <a:cubicBezTo>
                    <a:pt x="2917681" y="113616"/>
                    <a:pt x="2897062" y="184453"/>
                    <a:pt x="2910468" y="243670"/>
                  </a:cubicBezTo>
                  <a:cubicBezTo>
                    <a:pt x="2922483" y="309767"/>
                    <a:pt x="2900509" y="341310"/>
                    <a:pt x="2910468" y="414686"/>
                  </a:cubicBezTo>
                  <a:cubicBezTo>
                    <a:pt x="2918936" y="482542"/>
                    <a:pt x="2906748" y="545830"/>
                    <a:pt x="2910468" y="606858"/>
                  </a:cubicBezTo>
                  <a:cubicBezTo>
                    <a:pt x="2915033" y="652265"/>
                    <a:pt x="2881408" y="685180"/>
                    <a:pt x="2832997" y="684803"/>
                  </a:cubicBezTo>
                  <a:cubicBezTo>
                    <a:pt x="2783432" y="678765"/>
                    <a:pt x="2720672" y="690320"/>
                    <a:pt x="2676851" y="684803"/>
                  </a:cubicBezTo>
                  <a:cubicBezTo>
                    <a:pt x="2624362" y="698318"/>
                    <a:pt x="2579421" y="678531"/>
                    <a:pt x="2548259" y="684803"/>
                  </a:cubicBezTo>
                  <a:cubicBezTo>
                    <a:pt x="2527151" y="683689"/>
                    <a:pt x="2401047" y="666452"/>
                    <a:pt x="2337002" y="684803"/>
                  </a:cubicBezTo>
                  <a:cubicBezTo>
                    <a:pt x="2254363" y="687176"/>
                    <a:pt x="2239507" y="689903"/>
                    <a:pt x="2180855" y="684803"/>
                  </a:cubicBezTo>
                  <a:cubicBezTo>
                    <a:pt x="2118896" y="681880"/>
                    <a:pt x="2097484" y="677212"/>
                    <a:pt x="2024709" y="684803"/>
                  </a:cubicBezTo>
                  <a:cubicBezTo>
                    <a:pt x="1953704" y="701780"/>
                    <a:pt x="1875330" y="691742"/>
                    <a:pt x="1813452" y="684803"/>
                  </a:cubicBezTo>
                  <a:cubicBezTo>
                    <a:pt x="1751743" y="680603"/>
                    <a:pt x="1682899" y="658845"/>
                    <a:pt x="1574639" y="684803"/>
                  </a:cubicBezTo>
                  <a:cubicBezTo>
                    <a:pt x="1469990" y="681138"/>
                    <a:pt x="1433771" y="690537"/>
                    <a:pt x="1335827" y="684803"/>
                  </a:cubicBezTo>
                  <a:cubicBezTo>
                    <a:pt x="1236913" y="691669"/>
                    <a:pt x="1196943" y="673505"/>
                    <a:pt x="1152125" y="684803"/>
                  </a:cubicBezTo>
                  <a:cubicBezTo>
                    <a:pt x="1094313" y="688123"/>
                    <a:pt x="1059493" y="662763"/>
                    <a:pt x="1023534" y="684803"/>
                  </a:cubicBezTo>
                  <a:cubicBezTo>
                    <a:pt x="980558" y="680912"/>
                    <a:pt x="948982" y="692885"/>
                    <a:pt x="894943" y="684803"/>
                  </a:cubicBezTo>
                  <a:cubicBezTo>
                    <a:pt x="842379" y="668225"/>
                    <a:pt x="812060" y="679825"/>
                    <a:pt x="711241" y="684803"/>
                  </a:cubicBezTo>
                  <a:cubicBezTo>
                    <a:pt x="626481" y="684861"/>
                    <a:pt x="620916" y="679045"/>
                    <a:pt x="582649" y="684803"/>
                  </a:cubicBezTo>
                  <a:cubicBezTo>
                    <a:pt x="543272" y="674109"/>
                    <a:pt x="463487" y="680759"/>
                    <a:pt x="426503" y="684803"/>
                  </a:cubicBezTo>
                  <a:cubicBezTo>
                    <a:pt x="395919" y="693269"/>
                    <a:pt x="297165" y="710219"/>
                    <a:pt x="242801" y="684803"/>
                  </a:cubicBezTo>
                  <a:cubicBezTo>
                    <a:pt x="187887" y="691510"/>
                    <a:pt x="128815" y="664715"/>
                    <a:pt x="77469" y="684803"/>
                  </a:cubicBezTo>
                  <a:cubicBezTo>
                    <a:pt x="37521" y="697610"/>
                    <a:pt x="-875" y="658379"/>
                    <a:pt x="0" y="606858"/>
                  </a:cubicBezTo>
                  <a:cubicBezTo>
                    <a:pt x="7698" y="549816"/>
                    <a:pt x="-6339" y="517218"/>
                    <a:pt x="0" y="430553"/>
                  </a:cubicBezTo>
                  <a:cubicBezTo>
                    <a:pt x="1480" y="346317"/>
                    <a:pt x="1170" y="342100"/>
                    <a:pt x="0" y="270116"/>
                  </a:cubicBezTo>
                  <a:cubicBezTo>
                    <a:pt x="-1621" y="192091"/>
                    <a:pt x="-6733" y="127994"/>
                    <a:pt x="0" y="77944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19050">
              <a:solidFill>
                <a:schemeClr val="tx1"/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4236762247">
                    <a:custGeom>
                      <a:avLst/>
                      <a:gdLst>
                        <a:gd name="connsiteX0" fmla="*/ 0 w 5055150"/>
                        <a:gd name="connsiteY0" fmla="*/ 77944 h 684803"/>
                        <a:gd name="connsiteX1" fmla="*/ 134556 w 5055150"/>
                        <a:gd name="connsiteY1" fmla="*/ 0 h 684803"/>
                        <a:gd name="connsiteX2" fmla="*/ 405765 w 5055150"/>
                        <a:gd name="connsiteY2" fmla="*/ 0 h 684803"/>
                        <a:gd name="connsiteX3" fmla="*/ 629113 w 5055150"/>
                        <a:gd name="connsiteY3" fmla="*/ 0 h 684803"/>
                        <a:gd name="connsiteX4" fmla="*/ 996043 w 5055150"/>
                        <a:gd name="connsiteY4" fmla="*/ 0 h 684803"/>
                        <a:gd name="connsiteX5" fmla="*/ 1410833 w 5055150"/>
                        <a:gd name="connsiteY5" fmla="*/ 0 h 684803"/>
                        <a:gd name="connsiteX6" fmla="*/ 1729902 w 5055150"/>
                        <a:gd name="connsiteY6" fmla="*/ 0 h 684803"/>
                        <a:gd name="connsiteX7" fmla="*/ 2001110 w 5055150"/>
                        <a:gd name="connsiteY7" fmla="*/ 0 h 684803"/>
                        <a:gd name="connsiteX8" fmla="*/ 2272319 w 5055150"/>
                        <a:gd name="connsiteY8" fmla="*/ 0 h 684803"/>
                        <a:gd name="connsiteX9" fmla="*/ 2495668 w 5055150"/>
                        <a:gd name="connsiteY9" fmla="*/ 0 h 684803"/>
                        <a:gd name="connsiteX10" fmla="*/ 2719016 w 5055150"/>
                        <a:gd name="connsiteY10" fmla="*/ 0 h 684803"/>
                        <a:gd name="connsiteX11" fmla="*/ 2942364 w 5055150"/>
                        <a:gd name="connsiteY11" fmla="*/ 0 h 684803"/>
                        <a:gd name="connsiteX12" fmla="*/ 3165713 w 5055150"/>
                        <a:gd name="connsiteY12" fmla="*/ 0 h 684803"/>
                        <a:gd name="connsiteX13" fmla="*/ 3580502 w 5055150"/>
                        <a:gd name="connsiteY13" fmla="*/ 0 h 684803"/>
                        <a:gd name="connsiteX14" fmla="*/ 3899572 w 5055150"/>
                        <a:gd name="connsiteY14" fmla="*/ 0 h 684803"/>
                        <a:gd name="connsiteX15" fmla="*/ 4314361 w 5055150"/>
                        <a:gd name="connsiteY15" fmla="*/ 0 h 684803"/>
                        <a:gd name="connsiteX16" fmla="*/ 4920593 w 5055150"/>
                        <a:gd name="connsiteY16" fmla="*/ 0 h 684803"/>
                        <a:gd name="connsiteX17" fmla="*/ 5055150 w 5055150"/>
                        <a:gd name="connsiteY17" fmla="*/ 77944 h 684803"/>
                        <a:gd name="connsiteX18" fmla="*/ 5055150 w 5055150"/>
                        <a:gd name="connsiteY18" fmla="*/ 243670 h 684803"/>
                        <a:gd name="connsiteX19" fmla="*/ 5055150 w 5055150"/>
                        <a:gd name="connsiteY19" fmla="*/ 414686 h 684803"/>
                        <a:gd name="connsiteX20" fmla="*/ 5055150 w 5055150"/>
                        <a:gd name="connsiteY20" fmla="*/ 606858 h 684803"/>
                        <a:gd name="connsiteX21" fmla="*/ 4920593 w 5055150"/>
                        <a:gd name="connsiteY21" fmla="*/ 684803 h 684803"/>
                        <a:gd name="connsiteX22" fmla="*/ 4649384 w 5055150"/>
                        <a:gd name="connsiteY22" fmla="*/ 684803 h 684803"/>
                        <a:gd name="connsiteX23" fmla="*/ 4426036 w 5055150"/>
                        <a:gd name="connsiteY23" fmla="*/ 684803 h 684803"/>
                        <a:gd name="connsiteX24" fmla="*/ 4059106 w 5055150"/>
                        <a:gd name="connsiteY24" fmla="*/ 684803 h 684803"/>
                        <a:gd name="connsiteX25" fmla="*/ 3787897 w 5055150"/>
                        <a:gd name="connsiteY25" fmla="*/ 684803 h 684803"/>
                        <a:gd name="connsiteX26" fmla="*/ 3516689 w 5055150"/>
                        <a:gd name="connsiteY26" fmla="*/ 684803 h 684803"/>
                        <a:gd name="connsiteX27" fmla="*/ 3149759 w 5055150"/>
                        <a:gd name="connsiteY27" fmla="*/ 684803 h 684803"/>
                        <a:gd name="connsiteX28" fmla="*/ 2734969 w 5055150"/>
                        <a:gd name="connsiteY28" fmla="*/ 684803 h 684803"/>
                        <a:gd name="connsiteX29" fmla="*/ 2320180 w 5055150"/>
                        <a:gd name="connsiteY29" fmla="*/ 684803 h 684803"/>
                        <a:gd name="connsiteX30" fmla="*/ 2001110 w 5055150"/>
                        <a:gd name="connsiteY30" fmla="*/ 684803 h 684803"/>
                        <a:gd name="connsiteX31" fmla="*/ 1777762 w 5055150"/>
                        <a:gd name="connsiteY31" fmla="*/ 684803 h 684803"/>
                        <a:gd name="connsiteX32" fmla="*/ 1554414 w 5055150"/>
                        <a:gd name="connsiteY32" fmla="*/ 684803 h 684803"/>
                        <a:gd name="connsiteX33" fmla="*/ 1235345 w 5055150"/>
                        <a:gd name="connsiteY33" fmla="*/ 684803 h 684803"/>
                        <a:gd name="connsiteX34" fmla="*/ 1011996 w 5055150"/>
                        <a:gd name="connsiteY34" fmla="*/ 684803 h 684803"/>
                        <a:gd name="connsiteX35" fmla="*/ 740788 w 5055150"/>
                        <a:gd name="connsiteY35" fmla="*/ 684803 h 684803"/>
                        <a:gd name="connsiteX36" fmla="*/ 421719 w 5055150"/>
                        <a:gd name="connsiteY36" fmla="*/ 684803 h 684803"/>
                        <a:gd name="connsiteX37" fmla="*/ 134556 w 5055150"/>
                        <a:gd name="connsiteY37" fmla="*/ 684803 h 684803"/>
                        <a:gd name="connsiteX38" fmla="*/ 0 w 5055150"/>
                        <a:gd name="connsiteY38" fmla="*/ 606858 h 684803"/>
                        <a:gd name="connsiteX39" fmla="*/ 0 w 5055150"/>
                        <a:gd name="connsiteY39" fmla="*/ 430553 h 684803"/>
                        <a:gd name="connsiteX40" fmla="*/ 0 w 5055150"/>
                        <a:gd name="connsiteY40" fmla="*/ 270116 h 684803"/>
                        <a:gd name="connsiteX41" fmla="*/ 0 w 5055150"/>
                        <a:gd name="connsiteY41" fmla="*/ 77944 h 684803"/>
                        <a:gd name="connsiteX0" fmla="*/ 0 w 5055150"/>
                        <a:gd name="connsiteY0" fmla="*/ 77944 h 684803"/>
                        <a:gd name="connsiteX1" fmla="*/ 134556 w 5055150"/>
                        <a:gd name="connsiteY1" fmla="*/ 0 h 684803"/>
                        <a:gd name="connsiteX2" fmla="*/ 501486 w 5055150"/>
                        <a:gd name="connsiteY2" fmla="*/ 0 h 684803"/>
                        <a:gd name="connsiteX3" fmla="*/ 772694 w 5055150"/>
                        <a:gd name="connsiteY3" fmla="*/ 0 h 684803"/>
                        <a:gd name="connsiteX4" fmla="*/ 948182 w 5055150"/>
                        <a:gd name="connsiteY4" fmla="*/ 0 h 684803"/>
                        <a:gd name="connsiteX5" fmla="*/ 1219391 w 5055150"/>
                        <a:gd name="connsiteY5" fmla="*/ 0 h 684803"/>
                        <a:gd name="connsiteX6" fmla="*/ 1394879 w 5055150"/>
                        <a:gd name="connsiteY6" fmla="*/ 0 h 684803"/>
                        <a:gd name="connsiteX7" fmla="*/ 1809669 w 5055150"/>
                        <a:gd name="connsiteY7" fmla="*/ 0 h 684803"/>
                        <a:gd name="connsiteX8" fmla="*/ 2033018 w 5055150"/>
                        <a:gd name="connsiteY8" fmla="*/ 0 h 684803"/>
                        <a:gd name="connsiteX9" fmla="*/ 2399947 w 5055150"/>
                        <a:gd name="connsiteY9" fmla="*/ 0 h 684803"/>
                        <a:gd name="connsiteX10" fmla="*/ 2623295 w 5055150"/>
                        <a:gd name="connsiteY10" fmla="*/ 0 h 684803"/>
                        <a:gd name="connsiteX11" fmla="*/ 3038085 w 5055150"/>
                        <a:gd name="connsiteY11" fmla="*/ 0 h 684803"/>
                        <a:gd name="connsiteX12" fmla="*/ 3261433 w 5055150"/>
                        <a:gd name="connsiteY12" fmla="*/ 0 h 684803"/>
                        <a:gd name="connsiteX13" fmla="*/ 3580502 w 5055150"/>
                        <a:gd name="connsiteY13" fmla="*/ 0 h 684803"/>
                        <a:gd name="connsiteX14" fmla="*/ 3995292 w 5055150"/>
                        <a:gd name="connsiteY14" fmla="*/ 0 h 684803"/>
                        <a:gd name="connsiteX15" fmla="*/ 4266501 w 5055150"/>
                        <a:gd name="connsiteY15" fmla="*/ 0 h 684803"/>
                        <a:gd name="connsiteX16" fmla="*/ 4537710 w 5055150"/>
                        <a:gd name="connsiteY16" fmla="*/ 0 h 684803"/>
                        <a:gd name="connsiteX17" fmla="*/ 4920593 w 5055150"/>
                        <a:gd name="connsiteY17" fmla="*/ 0 h 684803"/>
                        <a:gd name="connsiteX18" fmla="*/ 5055150 w 5055150"/>
                        <a:gd name="connsiteY18" fmla="*/ 77944 h 684803"/>
                        <a:gd name="connsiteX19" fmla="*/ 5055150 w 5055150"/>
                        <a:gd name="connsiteY19" fmla="*/ 248959 h 684803"/>
                        <a:gd name="connsiteX20" fmla="*/ 5055150 w 5055150"/>
                        <a:gd name="connsiteY20" fmla="*/ 409397 h 684803"/>
                        <a:gd name="connsiteX21" fmla="*/ 5055150 w 5055150"/>
                        <a:gd name="connsiteY21" fmla="*/ 606858 h 684803"/>
                        <a:gd name="connsiteX22" fmla="*/ 4920593 w 5055150"/>
                        <a:gd name="connsiteY22" fmla="*/ 684803 h 684803"/>
                        <a:gd name="connsiteX23" fmla="*/ 4601524 w 5055150"/>
                        <a:gd name="connsiteY23" fmla="*/ 684803 h 684803"/>
                        <a:gd name="connsiteX24" fmla="*/ 4378175 w 5055150"/>
                        <a:gd name="connsiteY24" fmla="*/ 684803 h 684803"/>
                        <a:gd name="connsiteX25" fmla="*/ 4106967 w 5055150"/>
                        <a:gd name="connsiteY25" fmla="*/ 684803 h 684803"/>
                        <a:gd name="connsiteX26" fmla="*/ 3740037 w 5055150"/>
                        <a:gd name="connsiteY26" fmla="*/ 684803 h 684803"/>
                        <a:gd name="connsiteX27" fmla="*/ 3516689 w 5055150"/>
                        <a:gd name="connsiteY27" fmla="*/ 684803 h 684803"/>
                        <a:gd name="connsiteX28" fmla="*/ 3341200 w 5055150"/>
                        <a:gd name="connsiteY28" fmla="*/ 684803 h 684803"/>
                        <a:gd name="connsiteX29" fmla="*/ 3022131 w 5055150"/>
                        <a:gd name="connsiteY29" fmla="*/ 684803 h 684803"/>
                        <a:gd name="connsiteX30" fmla="*/ 2846644 w 5055150"/>
                        <a:gd name="connsiteY30" fmla="*/ 684803 h 684803"/>
                        <a:gd name="connsiteX31" fmla="*/ 2575435 w 5055150"/>
                        <a:gd name="connsiteY31" fmla="*/ 684803 h 684803"/>
                        <a:gd name="connsiteX32" fmla="*/ 2352087 w 5055150"/>
                        <a:gd name="connsiteY32" fmla="*/ 684803 h 684803"/>
                        <a:gd name="connsiteX33" fmla="*/ 2033018 w 5055150"/>
                        <a:gd name="connsiteY33" fmla="*/ 684803 h 684803"/>
                        <a:gd name="connsiteX34" fmla="*/ 1809669 w 5055150"/>
                        <a:gd name="connsiteY34" fmla="*/ 684803 h 684803"/>
                        <a:gd name="connsiteX35" fmla="*/ 1634181 w 5055150"/>
                        <a:gd name="connsiteY35" fmla="*/ 684803 h 684803"/>
                        <a:gd name="connsiteX36" fmla="*/ 1219391 w 5055150"/>
                        <a:gd name="connsiteY36" fmla="*/ 684803 h 684803"/>
                        <a:gd name="connsiteX37" fmla="*/ 804601 w 5055150"/>
                        <a:gd name="connsiteY37" fmla="*/ 684803 h 684803"/>
                        <a:gd name="connsiteX38" fmla="*/ 437672 w 5055150"/>
                        <a:gd name="connsiteY38" fmla="*/ 684803 h 684803"/>
                        <a:gd name="connsiteX39" fmla="*/ 134556 w 5055150"/>
                        <a:gd name="connsiteY39" fmla="*/ 684803 h 684803"/>
                        <a:gd name="connsiteX40" fmla="*/ 0 w 5055150"/>
                        <a:gd name="connsiteY40" fmla="*/ 606858 h 684803"/>
                        <a:gd name="connsiteX41" fmla="*/ 0 w 5055150"/>
                        <a:gd name="connsiteY41" fmla="*/ 425264 h 684803"/>
                        <a:gd name="connsiteX42" fmla="*/ 0 w 5055150"/>
                        <a:gd name="connsiteY42" fmla="*/ 243670 h 684803"/>
                        <a:gd name="connsiteX43" fmla="*/ 0 w 5055150"/>
                        <a:gd name="connsiteY43" fmla="*/ 77944 h 68480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</a:cxnLst>
                      <a:rect l="l" t="t" r="r" b="b"/>
                      <a:pathLst>
                        <a:path w="5055150" h="684803" fill="none" extrusionOk="0">
                          <a:moveTo>
                            <a:pt x="0" y="77944"/>
                          </a:moveTo>
                          <a:cubicBezTo>
                            <a:pt x="-5163" y="22761"/>
                            <a:pt x="45821" y="-4597"/>
                            <a:pt x="134556" y="0"/>
                          </a:cubicBezTo>
                          <a:cubicBezTo>
                            <a:pt x="230956" y="-1899"/>
                            <a:pt x="276998" y="8302"/>
                            <a:pt x="405765" y="0"/>
                          </a:cubicBezTo>
                          <a:cubicBezTo>
                            <a:pt x="534420" y="-2871"/>
                            <a:pt x="551869" y="-2736"/>
                            <a:pt x="629113" y="0"/>
                          </a:cubicBezTo>
                          <a:cubicBezTo>
                            <a:pt x="695663" y="3845"/>
                            <a:pt x="881303" y="-386"/>
                            <a:pt x="996043" y="0"/>
                          </a:cubicBezTo>
                          <a:cubicBezTo>
                            <a:pt x="1088798" y="-14926"/>
                            <a:pt x="1199423" y="22073"/>
                            <a:pt x="1410833" y="0"/>
                          </a:cubicBezTo>
                          <a:cubicBezTo>
                            <a:pt x="1616098" y="-10512"/>
                            <a:pt x="1645362" y="-17746"/>
                            <a:pt x="1729902" y="0"/>
                          </a:cubicBezTo>
                          <a:cubicBezTo>
                            <a:pt x="1813842" y="19636"/>
                            <a:pt x="1871299" y="-3108"/>
                            <a:pt x="2001110" y="0"/>
                          </a:cubicBezTo>
                          <a:cubicBezTo>
                            <a:pt x="2131603" y="-2602"/>
                            <a:pt x="2148486" y="4452"/>
                            <a:pt x="2272319" y="0"/>
                          </a:cubicBezTo>
                          <a:cubicBezTo>
                            <a:pt x="2402380" y="-6118"/>
                            <a:pt x="2424226" y="3793"/>
                            <a:pt x="2495668" y="0"/>
                          </a:cubicBezTo>
                          <a:cubicBezTo>
                            <a:pt x="2569178" y="-4194"/>
                            <a:pt x="2659293" y="4188"/>
                            <a:pt x="2719016" y="0"/>
                          </a:cubicBezTo>
                          <a:cubicBezTo>
                            <a:pt x="2783190" y="-7551"/>
                            <a:pt x="2873147" y="2947"/>
                            <a:pt x="2942364" y="0"/>
                          </a:cubicBezTo>
                          <a:cubicBezTo>
                            <a:pt x="3020507" y="16169"/>
                            <a:pt x="3102282" y="-13927"/>
                            <a:pt x="3165713" y="0"/>
                          </a:cubicBezTo>
                          <a:cubicBezTo>
                            <a:pt x="3236778" y="12269"/>
                            <a:pt x="3468145" y="4098"/>
                            <a:pt x="3580502" y="0"/>
                          </a:cubicBezTo>
                          <a:cubicBezTo>
                            <a:pt x="3693973" y="14375"/>
                            <a:pt x="3791075" y="9338"/>
                            <a:pt x="3899572" y="0"/>
                          </a:cubicBezTo>
                          <a:cubicBezTo>
                            <a:pt x="3991604" y="-9503"/>
                            <a:pt x="4150551" y="-18865"/>
                            <a:pt x="4314361" y="0"/>
                          </a:cubicBezTo>
                          <a:cubicBezTo>
                            <a:pt x="4490150" y="-24717"/>
                            <a:pt x="4666801" y="-30683"/>
                            <a:pt x="4920593" y="0"/>
                          </a:cubicBezTo>
                          <a:cubicBezTo>
                            <a:pt x="4990777" y="-5329"/>
                            <a:pt x="5058915" y="32474"/>
                            <a:pt x="5055150" y="77944"/>
                          </a:cubicBezTo>
                          <a:cubicBezTo>
                            <a:pt x="5064773" y="115679"/>
                            <a:pt x="5051209" y="181777"/>
                            <a:pt x="5055150" y="243670"/>
                          </a:cubicBezTo>
                          <a:cubicBezTo>
                            <a:pt x="5063655" y="303901"/>
                            <a:pt x="5047398" y="346647"/>
                            <a:pt x="5055150" y="414686"/>
                          </a:cubicBezTo>
                          <a:cubicBezTo>
                            <a:pt x="5076841" y="482854"/>
                            <a:pt x="5046235" y="543056"/>
                            <a:pt x="5055150" y="606858"/>
                          </a:cubicBezTo>
                          <a:cubicBezTo>
                            <a:pt x="5064667" y="649924"/>
                            <a:pt x="5002537" y="685379"/>
                            <a:pt x="4920593" y="684803"/>
                          </a:cubicBezTo>
                          <a:cubicBezTo>
                            <a:pt x="4844199" y="676834"/>
                            <a:pt x="4717676" y="683029"/>
                            <a:pt x="4649384" y="684803"/>
                          </a:cubicBezTo>
                          <a:cubicBezTo>
                            <a:pt x="4567754" y="695009"/>
                            <a:pt x="4483522" y="676783"/>
                            <a:pt x="4426036" y="684803"/>
                          </a:cubicBezTo>
                          <a:cubicBezTo>
                            <a:pt x="4383841" y="683495"/>
                            <a:pt x="4199988" y="674463"/>
                            <a:pt x="4059106" y="684803"/>
                          </a:cubicBezTo>
                          <a:cubicBezTo>
                            <a:pt x="3913036" y="689701"/>
                            <a:pt x="3892869" y="691269"/>
                            <a:pt x="3787897" y="684803"/>
                          </a:cubicBezTo>
                          <a:cubicBezTo>
                            <a:pt x="3679891" y="679640"/>
                            <a:pt x="3648482" y="679024"/>
                            <a:pt x="3516689" y="684803"/>
                          </a:cubicBezTo>
                          <a:cubicBezTo>
                            <a:pt x="3401559" y="695703"/>
                            <a:pt x="3248912" y="695107"/>
                            <a:pt x="3149759" y="684803"/>
                          </a:cubicBezTo>
                          <a:cubicBezTo>
                            <a:pt x="3040394" y="683641"/>
                            <a:pt x="2912223" y="658825"/>
                            <a:pt x="2734969" y="684803"/>
                          </a:cubicBezTo>
                          <a:cubicBezTo>
                            <a:pt x="2551917" y="680401"/>
                            <a:pt x="2502463" y="693975"/>
                            <a:pt x="2320180" y="684803"/>
                          </a:cubicBezTo>
                          <a:cubicBezTo>
                            <a:pt x="2141443" y="685580"/>
                            <a:pt x="2073707" y="676581"/>
                            <a:pt x="2001110" y="684803"/>
                          </a:cubicBezTo>
                          <a:cubicBezTo>
                            <a:pt x="1904387" y="691770"/>
                            <a:pt x="1856781" y="664215"/>
                            <a:pt x="1777762" y="684803"/>
                          </a:cubicBezTo>
                          <a:cubicBezTo>
                            <a:pt x="1706465" y="690466"/>
                            <a:pt x="1633146" y="692371"/>
                            <a:pt x="1554414" y="684803"/>
                          </a:cubicBezTo>
                          <a:cubicBezTo>
                            <a:pt x="1467679" y="671249"/>
                            <a:pt x="1391386" y="680969"/>
                            <a:pt x="1235345" y="684803"/>
                          </a:cubicBezTo>
                          <a:cubicBezTo>
                            <a:pt x="1087862" y="684723"/>
                            <a:pt x="1080397" y="679875"/>
                            <a:pt x="1011996" y="684803"/>
                          </a:cubicBezTo>
                          <a:cubicBezTo>
                            <a:pt x="948908" y="677609"/>
                            <a:pt x="800626" y="677691"/>
                            <a:pt x="740788" y="684803"/>
                          </a:cubicBezTo>
                          <a:cubicBezTo>
                            <a:pt x="678856" y="692987"/>
                            <a:pt x="522048" y="705365"/>
                            <a:pt x="421719" y="684803"/>
                          </a:cubicBezTo>
                          <a:cubicBezTo>
                            <a:pt x="332457" y="680933"/>
                            <a:pt x="225749" y="676103"/>
                            <a:pt x="134556" y="684803"/>
                          </a:cubicBezTo>
                          <a:cubicBezTo>
                            <a:pt x="63379" y="696337"/>
                            <a:pt x="-938" y="654461"/>
                            <a:pt x="0" y="606858"/>
                          </a:cubicBezTo>
                          <a:cubicBezTo>
                            <a:pt x="7523" y="549370"/>
                            <a:pt x="-1814" y="518375"/>
                            <a:pt x="0" y="430553"/>
                          </a:cubicBezTo>
                          <a:cubicBezTo>
                            <a:pt x="2642" y="345373"/>
                            <a:pt x="1208" y="341151"/>
                            <a:pt x="0" y="270116"/>
                          </a:cubicBezTo>
                          <a:cubicBezTo>
                            <a:pt x="2491" y="193904"/>
                            <a:pt x="773" y="137850"/>
                            <a:pt x="0" y="77944"/>
                          </a:cubicBezTo>
                          <a:close/>
                        </a:path>
                        <a:path w="5055150" h="684803" stroke="0" extrusionOk="0">
                          <a:moveTo>
                            <a:pt x="0" y="77944"/>
                          </a:moveTo>
                          <a:cubicBezTo>
                            <a:pt x="6986" y="32202"/>
                            <a:pt x="72991" y="-7538"/>
                            <a:pt x="134556" y="0"/>
                          </a:cubicBezTo>
                          <a:cubicBezTo>
                            <a:pt x="323699" y="6272"/>
                            <a:pt x="375016" y="6251"/>
                            <a:pt x="501486" y="0"/>
                          </a:cubicBezTo>
                          <a:cubicBezTo>
                            <a:pt x="628019" y="204"/>
                            <a:pt x="714203" y="-12900"/>
                            <a:pt x="772694" y="0"/>
                          </a:cubicBezTo>
                          <a:cubicBezTo>
                            <a:pt x="844843" y="1379"/>
                            <a:pt x="917886" y="86"/>
                            <a:pt x="948182" y="0"/>
                          </a:cubicBezTo>
                          <a:cubicBezTo>
                            <a:pt x="961115" y="8151"/>
                            <a:pt x="1116407" y="-6064"/>
                            <a:pt x="1219391" y="0"/>
                          </a:cubicBezTo>
                          <a:cubicBezTo>
                            <a:pt x="1312728" y="-1294"/>
                            <a:pt x="1340126" y="-3544"/>
                            <a:pt x="1394879" y="0"/>
                          </a:cubicBezTo>
                          <a:cubicBezTo>
                            <a:pt x="1438828" y="-18518"/>
                            <a:pt x="1694751" y="-669"/>
                            <a:pt x="1809669" y="0"/>
                          </a:cubicBezTo>
                          <a:cubicBezTo>
                            <a:pt x="1908697" y="9412"/>
                            <a:pt x="1946138" y="2190"/>
                            <a:pt x="2033018" y="0"/>
                          </a:cubicBezTo>
                          <a:cubicBezTo>
                            <a:pt x="2098974" y="22658"/>
                            <a:pt x="2228544" y="-10677"/>
                            <a:pt x="2399947" y="0"/>
                          </a:cubicBezTo>
                          <a:cubicBezTo>
                            <a:pt x="2564403" y="-6718"/>
                            <a:pt x="2571484" y="-5691"/>
                            <a:pt x="2623295" y="0"/>
                          </a:cubicBezTo>
                          <a:cubicBezTo>
                            <a:pt x="2653377" y="1366"/>
                            <a:pt x="2932128" y="1662"/>
                            <a:pt x="3038085" y="0"/>
                          </a:cubicBezTo>
                          <a:cubicBezTo>
                            <a:pt x="3164507" y="-9199"/>
                            <a:pt x="3154607" y="3311"/>
                            <a:pt x="3261433" y="0"/>
                          </a:cubicBezTo>
                          <a:cubicBezTo>
                            <a:pt x="3362266" y="-5134"/>
                            <a:pt x="3519802" y="14259"/>
                            <a:pt x="3580502" y="0"/>
                          </a:cubicBezTo>
                          <a:cubicBezTo>
                            <a:pt x="3652595" y="-9407"/>
                            <a:pt x="3903079" y="-8181"/>
                            <a:pt x="3995292" y="0"/>
                          </a:cubicBezTo>
                          <a:cubicBezTo>
                            <a:pt x="4066368" y="12184"/>
                            <a:pt x="4172603" y="-9195"/>
                            <a:pt x="4266501" y="0"/>
                          </a:cubicBezTo>
                          <a:cubicBezTo>
                            <a:pt x="4339636" y="1747"/>
                            <a:pt x="4412261" y="1312"/>
                            <a:pt x="4537710" y="0"/>
                          </a:cubicBezTo>
                          <a:cubicBezTo>
                            <a:pt x="4647950" y="5929"/>
                            <a:pt x="4804299" y="-1945"/>
                            <a:pt x="4920593" y="0"/>
                          </a:cubicBezTo>
                          <a:cubicBezTo>
                            <a:pt x="5002962" y="-1241"/>
                            <a:pt x="5069558" y="29946"/>
                            <a:pt x="5055150" y="77944"/>
                          </a:cubicBezTo>
                          <a:cubicBezTo>
                            <a:pt x="5036757" y="139445"/>
                            <a:pt x="5045998" y="176838"/>
                            <a:pt x="5055150" y="248959"/>
                          </a:cubicBezTo>
                          <a:cubicBezTo>
                            <a:pt x="5061701" y="321419"/>
                            <a:pt x="5066314" y="332133"/>
                            <a:pt x="5055150" y="409397"/>
                          </a:cubicBezTo>
                          <a:cubicBezTo>
                            <a:pt x="5044063" y="479066"/>
                            <a:pt x="5051785" y="506017"/>
                            <a:pt x="5055150" y="606858"/>
                          </a:cubicBezTo>
                          <a:cubicBezTo>
                            <a:pt x="5059651" y="656205"/>
                            <a:pt x="5016064" y="700211"/>
                            <a:pt x="4920593" y="684803"/>
                          </a:cubicBezTo>
                          <a:cubicBezTo>
                            <a:pt x="4810934" y="690365"/>
                            <a:pt x="4715058" y="696052"/>
                            <a:pt x="4601524" y="684803"/>
                          </a:cubicBezTo>
                          <a:cubicBezTo>
                            <a:pt x="4482200" y="677740"/>
                            <a:pt x="4449637" y="687414"/>
                            <a:pt x="4378175" y="684803"/>
                          </a:cubicBezTo>
                          <a:cubicBezTo>
                            <a:pt x="4304143" y="683362"/>
                            <a:pt x="4207268" y="699644"/>
                            <a:pt x="4106967" y="684803"/>
                          </a:cubicBezTo>
                          <a:cubicBezTo>
                            <a:pt x="4004487" y="672468"/>
                            <a:pt x="3851751" y="687286"/>
                            <a:pt x="3740037" y="684803"/>
                          </a:cubicBezTo>
                          <a:cubicBezTo>
                            <a:pt x="3649058" y="679547"/>
                            <a:pt x="3603353" y="683773"/>
                            <a:pt x="3516689" y="684803"/>
                          </a:cubicBezTo>
                          <a:cubicBezTo>
                            <a:pt x="3422344" y="687032"/>
                            <a:pt x="3399248" y="680321"/>
                            <a:pt x="3341200" y="684803"/>
                          </a:cubicBezTo>
                          <a:cubicBezTo>
                            <a:pt x="3274871" y="683976"/>
                            <a:pt x="3094811" y="674706"/>
                            <a:pt x="3022131" y="684803"/>
                          </a:cubicBezTo>
                          <a:cubicBezTo>
                            <a:pt x="2946572" y="685311"/>
                            <a:pt x="2906620" y="680423"/>
                            <a:pt x="2846644" y="684803"/>
                          </a:cubicBezTo>
                          <a:cubicBezTo>
                            <a:pt x="2784817" y="686355"/>
                            <a:pt x="2655547" y="686938"/>
                            <a:pt x="2575435" y="684803"/>
                          </a:cubicBezTo>
                          <a:cubicBezTo>
                            <a:pt x="2506545" y="693996"/>
                            <a:pt x="2435646" y="683756"/>
                            <a:pt x="2352087" y="684803"/>
                          </a:cubicBezTo>
                          <a:cubicBezTo>
                            <a:pt x="2288048" y="680059"/>
                            <a:pt x="2110210" y="692597"/>
                            <a:pt x="2033018" y="684803"/>
                          </a:cubicBezTo>
                          <a:cubicBezTo>
                            <a:pt x="1952385" y="692801"/>
                            <a:pt x="1893694" y="689102"/>
                            <a:pt x="1809669" y="684803"/>
                          </a:cubicBezTo>
                          <a:cubicBezTo>
                            <a:pt x="1732005" y="685039"/>
                            <a:pt x="1706931" y="690140"/>
                            <a:pt x="1634181" y="684803"/>
                          </a:cubicBezTo>
                          <a:cubicBezTo>
                            <a:pt x="1561221" y="698934"/>
                            <a:pt x="1381363" y="641227"/>
                            <a:pt x="1219391" y="684803"/>
                          </a:cubicBezTo>
                          <a:cubicBezTo>
                            <a:pt x="1053744" y="687260"/>
                            <a:pt x="933384" y="686446"/>
                            <a:pt x="804601" y="684803"/>
                          </a:cubicBezTo>
                          <a:cubicBezTo>
                            <a:pt x="690792" y="690447"/>
                            <a:pt x="537408" y="684968"/>
                            <a:pt x="437672" y="684803"/>
                          </a:cubicBezTo>
                          <a:cubicBezTo>
                            <a:pt x="356917" y="675086"/>
                            <a:pt x="209621" y="691422"/>
                            <a:pt x="134556" y="684803"/>
                          </a:cubicBezTo>
                          <a:cubicBezTo>
                            <a:pt x="68113" y="686446"/>
                            <a:pt x="-5747" y="644521"/>
                            <a:pt x="0" y="606858"/>
                          </a:cubicBezTo>
                          <a:cubicBezTo>
                            <a:pt x="1911" y="543503"/>
                            <a:pt x="-2531" y="505435"/>
                            <a:pt x="0" y="425264"/>
                          </a:cubicBezTo>
                          <a:cubicBezTo>
                            <a:pt x="7790" y="340158"/>
                            <a:pt x="10748" y="298896"/>
                            <a:pt x="0" y="243670"/>
                          </a:cubicBezTo>
                          <a:cubicBezTo>
                            <a:pt x="-10739" y="193264"/>
                            <a:pt x="337" y="127538"/>
                            <a:pt x="0" y="77944"/>
                          </a:cubicBezTo>
                          <a:close/>
                        </a:path>
                        <a:path w="5055150" h="684803" fill="none" stroke="0" extrusionOk="0">
                          <a:moveTo>
                            <a:pt x="0" y="77944"/>
                          </a:moveTo>
                          <a:cubicBezTo>
                            <a:pt x="10373" y="35117"/>
                            <a:pt x="50326" y="-6657"/>
                            <a:pt x="134556" y="0"/>
                          </a:cubicBezTo>
                          <a:cubicBezTo>
                            <a:pt x="235472" y="7103"/>
                            <a:pt x="287271" y="6422"/>
                            <a:pt x="405765" y="0"/>
                          </a:cubicBezTo>
                          <a:cubicBezTo>
                            <a:pt x="534023" y="-6008"/>
                            <a:pt x="550552" y="-1414"/>
                            <a:pt x="629113" y="0"/>
                          </a:cubicBezTo>
                          <a:cubicBezTo>
                            <a:pt x="711184" y="-7435"/>
                            <a:pt x="887245" y="17298"/>
                            <a:pt x="996043" y="0"/>
                          </a:cubicBezTo>
                          <a:cubicBezTo>
                            <a:pt x="1097748" y="22282"/>
                            <a:pt x="1212707" y="20687"/>
                            <a:pt x="1410833" y="0"/>
                          </a:cubicBezTo>
                          <a:cubicBezTo>
                            <a:pt x="1615566" y="-7584"/>
                            <a:pt x="1649673" y="-9246"/>
                            <a:pt x="1729902" y="0"/>
                          </a:cubicBezTo>
                          <a:cubicBezTo>
                            <a:pt x="1814876" y="11720"/>
                            <a:pt x="1871631" y="9244"/>
                            <a:pt x="2001110" y="0"/>
                          </a:cubicBezTo>
                          <a:cubicBezTo>
                            <a:pt x="2132786" y="1005"/>
                            <a:pt x="2151411" y="9118"/>
                            <a:pt x="2272319" y="0"/>
                          </a:cubicBezTo>
                          <a:cubicBezTo>
                            <a:pt x="2399007" y="-1469"/>
                            <a:pt x="2426755" y="2090"/>
                            <a:pt x="2495668" y="0"/>
                          </a:cubicBezTo>
                          <a:cubicBezTo>
                            <a:pt x="2570821" y="-3227"/>
                            <a:pt x="2662562" y="-1188"/>
                            <a:pt x="2719016" y="0"/>
                          </a:cubicBezTo>
                          <a:cubicBezTo>
                            <a:pt x="2766026" y="1640"/>
                            <a:pt x="2881371" y="6233"/>
                            <a:pt x="2942364" y="0"/>
                          </a:cubicBezTo>
                          <a:cubicBezTo>
                            <a:pt x="3024463" y="2510"/>
                            <a:pt x="3086455" y="-9977"/>
                            <a:pt x="3165713" y="0"/>
                          </a:cubicBezTo>
                          <a:cubicBezTo>
                            <a:pt x="3233428" y="8849"/>
                            <a:pt x="3485313" y="1685"/>
                            <a:pt x="3580502" y="0"/>
                          </a:cubicBezTo>
                          <a:cubicBezTo>
                            <a:pt x="3679106" y="-5094"/>
                            <a:pt x="3811734" y="-5439"/>
                            <a:pt x="3899572" y="0"/>
                          </a:cubicBezTo>
                          <a:cubicBezTo>
                            <a:pt x="4032815" y="2840"/>
                            <a:pt x="4149528" y="-11417"/>
                            <a:pt x="4314361" y="0"/>
                          </a:cubicBezTo>
                          <a:cubicBezTo>
                            <a:pt x="4498743" y="28309"/>
                            <a:pt x="4654567" y="36794"/>
                            <a:pt x="4920593" y="0"/>
                          </a:cubicBezTo>
                          <a:cubicBezTo>
                            <a:pt x="4988613" y="-11163"/>
                            <a:pt x="5053656" y="23240"/>
                            <a:pt x="5055150" y="77944"/>
                          </a:cubicBezTo>
                          <a:cubicBezTo>
                            <a:pt x="5069448" y="112429"/>
                            <a:pt x="5034157" y="185634"/>
                            <a:pt x="5055150" y="243670"/>
                          </a:cubicBezTo>
                          <a:cubicBezTo>
                            <a:pt x="5064255" y="307400"/>
                            <a:pt x="5031289" y="343909"/>
                            <a:pt x="5055150" y="414686"/>
                          </a:cubicBezTo>
                          <a:cubicBezTo>
                            <a:pt x="5056580" y="475359"/>
                            <a:pt x="5046950" y="556029"/>
                            <a:pt x="5055150" y="606858"/>
                          </a:cubicBezTo>
                          <a:cubicBezTo>
                            <a:pt x="5055306" y="673406"/>
                            <a:pt x="5011674" y="687288"/>
                            <a:pt x="4920593" y="684803"/>
                          </a:cubicBezTo>
                          <a:cubicBezTo>
                            <a:pt x="4829267" y="684906"/>
                            <a:pt x="4731747" y="692591"/>
                            <a:pt x="4649384" y="684803"/>
                          </a:cubicBezTo>
                          <a:cubicBezTo>
                            <a:pt x="4566587" y="692272"/>
                            <a:pt x="4477999" y="685174"/>
                            <a:pt x="4426036" y="684803"/>
                          </a:cubicBezTo>
                          <a:cubicBezTo>
                            <a:pt x="4390235" y="687830"/>
                            <a:pt x="4181763" y="669741"/>
                            <a:pt x="4059106" y="684803"/>
                          </a:cubicBezTo>
                          <a:cubicBezTo>
                            <a:pt x="3916850" y="684460"/>
                            <a:pt x="3886219" y="683320"/>
                            <a:pt x="3787897" y="684803"/>
                          </a:cubicBezTo>
                          <a:cubicBezTo>
                            <a:pt x="3685873" y="690145"/>
                            <a:pt x="3648889" y="681208"/>
                            <a:pt x="3516689" y="684803"/>
                          </a:cubicBezTo>
                          <a:cubicBezTo>
                            <a:pt x="3368400" y="707115"/>
                            <a:pt x="3275860" y="668102"/>
                            <a:pt x="3149759" y="684803"/>
                          </a:cubicBezTo>
                          <a:cubicBezTo>
                            <a:pt x="3044933" y="683609"/>
                            <a:pt x="2941748" y="687792"/>
                            <a:pt x="2734969" y="684803"/>
                          </a:cubicBezTo>
                          <a:cubicBezTo>
                            <a:pt x="2557897" y="685621"/>
                            <a:pt x="2493231" y="684379"/>
                            <a:pt x="2320180" y="684803"/>
                          </a:cubicBezTo>
                          <a:cubicBezTo>
                            <a:pt x="2152633" y="695871"/>
                            <a:pt x="2094957" y="672750"/>
                            <a:pt x="2001110" y="684803"/>
                          </a:cubicBezTo>
                          <a:cubicBezTo>
                            <a:pt x="1909184" y="677631"/>
                            <a:pt x="1845681" y="677208"/>
                            <a:pt x="1777762" y="684803"/>
                          </a:cubicBezTo>
                          <a:cubicBezTo>
                            <a:pt x="1699202" y="678717"/>
                            <a:pt x="1650925" y="686758"/>
                            <a:pt x="1554414" y="684803"/>
                          </a:cubicBezTo>
                          <a:cubicBezTo>
                            <a:pt x="1456448" y="674394"/>
                            <a:pt x="1385176" y="684178"/>
                            <a:pt x="1235345" y="684803"/>
                          </a:cubicBezTo>
                          <a:cubicBezTo>
                            <a:pt x="1088926" y="685535"/>
                            <a:pt x="1080026" y="679829"/>
                            <a:pt x="1011996" y="684803"/>
                          </a:cubicBezTo>
                          <a:cubicBezTo>
                            <a:pt x="940591" y="686342"/>
                            <a:pt x="804623" y="685981"/>
                            <a:pt x="740788" y="684803"/>
                          </a:cubicBezTo>
                          <a:cubicBezTo>
                            <a:pt x="691657" y="691256"/>
                            <a:pt x="509186" y="689787"/>
                            <a:pt x="421719" y="684803"/>
                          </a:cubicBezTo>
                          <a:cubicBezTo>
                            <a:pt x="329186" y="690746"/>
                            <a:pt x="228708" y="671019"/>
                            <a:pt x="134556" y="684803"/>
                          </a:cubicBezTo>
                          <a:cubicBezTo>
                            <a:pt x="61715" y="697013"/>
                            <a:pt x="1935" y="666334"/>
                            <a:pt x="0" y="606858"/>
                          </a:cubicBezTo>
                          <a:cubicBezTo>
                            <a:pt x="7718" y="546164"/>
                            <a:pt x="-8320" y="514855"/>
                            <a:pt x="0" y="430553"/>
                          </a:cubicBezTo>
                          <a:cubicBezTo>
                            <a:pt x="2936" y="345566"/>
                            <a:pt x="1569" y="342023"/>
                            <a:pt x="0" y="270116"/>
                          </a:cubicBezTo>
                          <a:cubicBezTo>
                            <a:pt x="-6802" y="195164"/>
                            <a:pt x="5218" y="129698"/>
                            <a:pt x="0" y="77944"/>
                          </a:cubicBezTo>
                          <a:close/>
                        </a:path>
                      </a:pathLst>
                    </a:cu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83508"/>
              <a:endParaRPr lang="th-TH" sz="3284">
                <a:solidFill>
                  <a:prstClr val="white"/>
                </a:solidFill>
                <a:latin typeface="MN ONIGIRI" pitchFamily="2" charset="0"/>
                <a:cs typeface="MN ONIGIRI" pitchFamily="2" charset="0"/>
              </a:endParaRPr>
            </a:p>
          </p:txBody>
        </p:sp>
        <p:sp>
          <p:nvSpPr>
            <p:cNvPr id="13" name="กล่องข้อความ 12">
              <a:extLst>
                <a:ext uri="{FF2B5EF4-FFF2-40B4-BE49-F238E27FC236}">
                  <a16:creationId xmlns:a16="http://schemas.microsoft.com/office/drawing/2014/main" id="{95C3D9E0-1757-4A48-B9E0-4DF9B9BFD0C0}"/>
                </a:ext>
              </a:extLst>
            </p:cNvPr>
            <p:cNvSpPr txBox="1"/>
            <p:nvPr/>
          </p:nvSpPr>
          <p:spPr>
            <a:xfrm>
              <a:off x="1767468" y="3084516"/>
              <a:ext cx="3033132" cy="68480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th-TH" dirty="0">
                  <a:latin typeface="FC Crayon [Non-commercial] Reg" pitchFamily="2" charset="-34"/>
                  <a:cs typeface="FC Crayon [Non-commercial] Reg" pitchFamily="2" charset="-34"/>
                </a:rPr>
                <a:t>สารที่มีปริมาณน้อยกว่าเป็น </a:t>
              </a:r>
              <a:r>
                <a:rPr lang="th-TH" dirty="0">
                  <a:solidFill>
                    <a:schemeClr val="accent2"/>
                  </a:solidFill>
                  <a:latin typeface="FC Crayon [Non-commercial] Reg" pitchFamily="2" charset="-34"/>
                  <a:cs typeface="FC Crayon [Non-commercial] Reg" pitchFamily="2" charset="-34"/>
                </a:rPr>
                <a:t>ตัวละลาย</a:t>
              </a:r>
            </a:p>
          </p:txBody>
        </p:sp>
      </p:grpSp>
      <p:sp>
        <p:nvSpPr>
          <p:cNvPr id="14" name="กล่องข้อความ 13">
            <a:extLst>
              <a:ext uri="{FF2B5EF4-FFF2-40B4-BE49-F238E27FC236}">
                <a16:creationId xmlns:a16="http://schemas.microsoft.com/office/drawing/2014/main" id="{9C793C88-8CB8-DC96-7AC9-D8E18B59D368}"/>
              </a:ext>
            </a:extLst>
          </p:cNvPr>
          <p:cNvSpPr txBox="1"/>
          <p:nvPr/>
        </p:nvSpPr>
        <p:spPr>
          <a:xfrm>
            <a:off x="936676" y="5545089"/>
            <a:ext cx="4948920" cy="6848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h-TH" dirty="0">
                <a:solidFill>
                  <a:schemeClr val="accent5"/>
                </a:solidFill>
                <a:latin typeface="FC Crayon [Non-commercial] Reg" pitchFamily="2" charset="-34"/>
                <a:cs typeface="FC Crayon [Non-commercial] Reg" pitchFamily="2" charset="-34"/>
              </a:rPr>
              <a:t>ของแข็ง</a:t>
            </a:r>
            <a:r>
              <a:rPr lang="en-US" dirty="0">
                <a:solidFill>
                  <a:schemeClr val="accent5"/>
                </a:solidFill>
                <a:latin typeface="FC Crayon [Non-commercial] Reg" pitchFamily="2" charset="-34"/>
                <a:cs typeface="FC Crayon [Non-commercial] Reg" pitchFamily="2" charset="-34"/>
              </a:rPr>
              <a:t> A 70 %</a:t>
            </a:r>
            <a:r>
              <a:rPr lang="th-TH" dirty="0">
                <a:solidFill>
                  <a:schemeClr val="accent5"/>
                </a:solidFill>
                <a:latin typeface="FC Crayon [Non-commercial] Reg" pitchFamily="2" charset="-34"/>
                <a:cs typeface="FC Crayon [Non-commercial] Reg" pitchFamily="2" charset="-34"/>
              </a:rPr>
              <a:t> </a:t>
            </a:r>
            <a:r>
              <a:rPr lang="th-TH" dirty="0">
                <a:latin typeface="FC Crayon [Non-commercial] Reg" pitchFamily="2" charset="-34"/>
                <a:cs typeface="FC Crayon [Non-commercial] Reg" pitchFamily="2" charset="-34"/>
              </a:rPr>
              <a:t>เป็นตัวทำละลาย</a:t>
            </a:r>
          </a:p>
        </p:txBody>
      </p:sp>
      <p:sp>
        <p:nvSpPr>
          <p:cNvPr id="15" name="กล่องข้อความ 14">
            <a:extLst>
              <a:ext uri="{FF2B5EF4-FFF2-40B4-BE49-F238E27FC236}">
                <a16:creationId xmlns:a16="http://schemas.microsoft.com/office/drawing/2014/main" id="{DDA19245-190D-47E4-D7F6-273399660873}"/>
              </a:ext>
            </a:extLst>
          </p:cNvPr>
          <p:cNvSpPr txBox="1"/>
          <p:nvPr/>
        </p:nvSpPr>
        <p:spPr>
          <a:xfrm>
            <a:off x="6414104" y="5545089"/>
            <a:ext cx="4948920" cy="6848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h-TH" dirty="0">
                <a:solidFill>
                  <a:schemeClr val="accent5"/>
                </a:solidFill>
                <a:latin typeface="FC Crayon [Non-commercial] Reg" pitchFamily="2" charset="-34"/>
                <a:cs typeface="FC Crayon [Non-commercial] Reg" pitchFamily="2" charset="-34"/>
              </a:rPr>
              <a:t>ของแข็ง</a:t>
            </a:r>
            <a:r>
              <a:rPr lang="en-US" dirty="0">
                <a:solidFill>
                  <a:schemeClr val="accent5"/>
                </a:solidFill>
                <a:latin typeface="FC Crayon [Non-commercial] Reg" pitchFamily="2" charset="-34"/>
                <a:cs typeface="FC Crayon [Non-commercial] Reg" pitchFamily="2" charset="-34"/>
              </a:rPr>
              <a:t> </a:t>
            </a:r>
            <a:r>
              <a:rPr lang="en-US" sz="2800" dirty="0">
                <a:solidFill>
                  <a:schemeClr val="accent5"/>
                </a:solidFill>
                <a:latin typeface="FC Crayon [Non-commercial] Reg" pitchFamily="2" charset="-34"/>
                <a:cs typeface="FC Crayon [Non-commercial] Reg" pitchFamily="2" charset="-34"/>
              </a:rPr>
              <a:t>B</a:t>
            </a:r>
            <a:r>
              <a:rPr lang="en-US" dirty="0">
                <a:solidFill>
                  <a:schemeClr val="accent5"/>
                </a:solidFill>
                <a:latin typeface="FC Crayon [Non-commercial] Reg" pitchFamily="2" charset="-34"/>
                <a:cs typeface="FC Crayon [Non-commercial] Reg" pitchFamily="2" charset="-34"/>
              </a:rPr>
              <a:t> 30 %</a:t>
            </a:r>
            <a:r>
              <a:rPr lang="th-TH" dirty="0">
                <a:solidFill>
                  <a:schemeClr val="accent5"/>
                </a:solidFill>
                <a:latin typeface="FC Crayon [Non-commercial] Reg" pitchFamily="2" charset="-34"/>
                <a:cs typeface="FC Crayon [Non-commercial] Reg" pitchFamily="2" charset="-34"/>
              </a:rPr>
              <a:t> </a:t>
            </a:r>
            <a:r>
              <a:rPr lang="th-TH" dirty="0">
                <a:latin typeface="FC Crayon [Non-commercial] Reg" pitchFamily="2" charset="-34"/>
                <a:cs typeface="FC Crayon [Non-commercial] Reg" pitchFamily="2" charset="-34"/>
              </a:rPr>
              <a:t>เป็นตัวละลาย</a:t>
            </a:r>
          </a:p>
        </p:txBody>
      </p:sp>
    </p:spTree>
    <p:extLst>
      <p:ext uri="{BB962C8B-B14F-4D97-AF65-F5344CB8AC3E}">
        <p14:creationId xmlns:p14="http://schemas.microsoft.com/office/powerpoint/2010/main" val="36530758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3.125E-6 -1.11111E-6 L -3.125E-6 0.00023 " pathEditMode="relative" rAng="0" ptsTypes="AA">
                                      <p:cBhvr>
                                        <p:cTn id="6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  <p:animRot by="1500000">
                                      <p:cBhvr>
                                        <p:cTn id="7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 tmFilter="0,0; .5, 1; 1, 1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 tmFilter="0,0; .5, 1; 1, 1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4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สี่เหลี่ยมผืนผ้า 4">
            <a:extLst>
              <a:ext uri="{FF2B5EF4-FFF2-40B4-BE49-F238E27FC236}">
                <a16:creationId xmlns:a16="http://schemas.microsoft.com/office/drawing/2014/main" id="{2BA30E2B-3A40-40CB-1D68-C828C95DBAF6}"/>
              </a:ext>
            </a:extLst>
          </p:cNvPr>
          <p:cNvSpPr/>
          <p:nvPr/>
        </p:nvSpPr>
        <p:spPr>
          <a:xfrm>
            <a:off x="2223919" y="169674"/>
            <a:ext cx="8097088" cy="178510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h-TH" sz="8000" b="1" dirty="0">
                <a:ln>
                  <a:solidFill>
                    <a:schemeClr val="tx1"/>
                  </a:solidFill>
                </a:ln>
                <a:solidFill>
                  <a:srgbClr val="F896CA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ส</a:t>
            </a:r>
            <a:r>
              <a:rPr lang="th-TH" sz="8000" b="1" dirty="0">
                <a:ln>
                  <a:solidFill>
                    <a:schemeClr val="tx1"/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า</a:t>
            </a:r>
            <a:r>
              <a:rPr lang="th-TH" sz="8000" b="1" dirty="0">
                <a:ln>
                  <a:solidFill>
                    <a:schemeClr val="tx1"/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ร</a:t>
            </a:r>
            <a:r>
              <a:rPr lang="th-TH" sz="8000" b="1" dirty="0">
                <a:ln>
                  <a:solidFill>
                    <a:schemeClr val="tx1"/>
                  </a:solidFill>
                </a:ln>
                <a:solidFill>
                  <a:srgbClr val="F1BBA9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ล</a:t>
            </a:r>
            <a:r>
              <a:rPr lang="th-TH" sz="8000" b="1" dirty="0">
                <a:ln>
                  <a:solidFill>
                    <a:schemeClr val="tx1"/>
                  </a:solidFill>
                </a:ln>
                <a:solidFill>
                  <a:srgbClr val="FFEE93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ะ</a:t>
            </a:r>
            <a:r>
              <a:rPr lang="th-TH" sz="8000" b="1" dirty="0">
                <a:ln>
                  <a:solidFill>
                    <a:schemeClr val="tx1"/>
                  </a:solidFill>
                </a:ln>
                <a:solidFill>
                  <a:srgbClr val="D3D5FF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ล</a:t>
            </a:r>
            <a:r>
              <a:rPr lang="th-TH" sz="8000" b="1" dirty="0">
                <a:ln>
                  <a:solidFill>
                    <a:schemeClr val="tx1"/>
                  </a:solidFill>
                </a:ln>
                <a:solidFill>
                  <a:schemeClr val="accent5">
                    <a:lumMod val="40000"/>
                    <a:lumOff val="60000"/>
                  </a:schemeClr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า</a:t>
            </a:r>
            <a:r>
              <a:rPr lang="th-TH" sz="8000" b="1" dirty="0">
                <a:ln>
                  <a:solidFill>
                    <a:schemeClr val="tx1"/>
                  </a:solidFill>
                </a:ln>
                <a:solidFill>
                  <a:srgbClr val="FBC5C6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ย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FBC5C6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 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F897CB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(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F5B183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s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A9D18E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o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F2BBA9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l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FFEF94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u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D3D5FF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t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BDD7EF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i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FBC5C6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o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F897CB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n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F5B183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)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FBC5C6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 </a:t>
            </a:r>
            <a:endParaRPr lang="th-TH" sz="8000" dirty="0">
              <a:ln>
                <a:solidFill>
                  <a:schemeClr val="tx1"/>
                </a:solidFill>
              </a:ln>
              <a:solidFill>
                <a:srgbClr val="FBC5C6"/>
              </a:solidFill>
              <a:latin typeface="FC Crayon [Non-commercial] Reg" pitchFamily="2" charset="-34"/>
              <a:ea typeface="NURA-ANAYA-V1" panose="02000503000000000000" pitchFamily="2" charset="-34"/>
              <a:cs typeface="FC Crayon [Non-commercial] Reg" pitchFamily="2" charset="-34"/>
            </a:endParaRPr>
          </a:p>
        </p:txBody>
      </p:sp>
      <p:sp>
        <p:nvSpPr>
          <p:cNvPr id="10" name="สี่เหลี่ยมผืนผ้ามุมมน 4">
            <a:extLst>
              <a:ext uri="{FF2B5EF4-FFF2-40B4-BE49-F238E27FC236}">
                <a16:creationId xmlns:a16="http://schemas.microsoft.com/office/drawing/2014/main" id="{7F807B66-C97B-92EC-0225-733A1A5F1FCA}"/>
              </a:ext>
            </a:extLst>
          </p:cNvPr>
          <p:cNvSpPr/>
          <p:nvPr/>
        </p:nvSpPr>
        <p:spPr>
          <a:xfrm>
            <a:off x="3578901" y="1969920"/>
            <a:ext cx="5028241" cy="2475470"/>
          </a:xfrm>
          <a:custGeom>
            <a:avLst/>
            <a:gdLst>
              <a:gd name="connsiteX0" fmla="*/ 0 w 5028241"/>
              <a:gd name="connsiteY0" fmla="*/ 281758 h 2475470"/>
              <a:gd name="connsiteX1" fmla="*/ 133840 w 5028241"/>
              <a:gd name="connsiteY1" fmla="*/ 0 h 2475470"/>
              <a:gd name="connsiteX2" fmla="*/ 403605 w 5028241"/>
              <a:gd name="connsiteY2" fmla="*/ 0 h 2475470"/>
              <a:gd name="connsiteX3" fmla="*/ 625764 w 5028241"/>
              <a:gd name="connsiteY3" fmla="*/ 0 h 2475470"/>
              <a:gd name="connsiteX4" fmla="*/ 990741 w 5028241"/>
              <a:gd name="connsiteY4" fmla="*/ 0 h 2475470"/>
              <a:gd name="connsiteX5" fmla="*/ 1403323 w 5028241"/>
              <a:gd name="connsiteY5" fmla="*/ 0 h 2475470"/>
              <a:gd name="connsiteX6" fmla="*/ 1720694 w 5028241"/>
              <a:gd name="connsiteY6" fmla="*/ 0 h 2475470"/>
              <a:gd name="connsiteX7" fmla="*/ 1990458 w 5028241"/>
              <a:gd name="connsiteY7" fmla="*/ 0 h 2475470"/>
              <a:gd name="connsiteX8" fmla="*/ 2260223 w 5028241"/>
              <a:gd name="connsiteY8" fmla="*/ 0 h 2475470"/>
              <a:gd name="connsiteX9" fmla="*/ 2482383 w 5028241"/>
              <a:gd name="connsiteY9" fmla="*/ 0 h 2475470"/>
              <a:gd name="connsiteX10" fmla="*/ 2704542 w 5028241"/>
              <a:gd name="connsiteY10" fmla="*/ 0 h 2475470"/>
              <a:gd name="connsiteX11" fmla="*/ 2926702 w 5028241"/>
              <a:gd name="connsiteY11" fmla="*/ 0 h 2475470"/>
              <a:gd name="connsiteX12" fmla="*/ 3148861 w 5028241"/>
              <a:gd name="connsiteY12" fmla="*/ 0 h 2475470"/>
              <a:gd name="connsiteX13" fmla="*/ 3561443 w 5028241"/>
              <a:gd name="connsiteY13" fmla="*/ 0 h 2475470"/>
              <a:gd name="connsiteX14" fmla="*/ 3878814 w 5028241"/>
              <a:gd name="connsiteY14" fmla="*/ 0 h 2475470"/>
              <a:gd name="connsiteX15" fmla="*/ 4291396 w 5028241"/>
              <a:gd name="connsiteY15" fmla="*/ 0 h 2475470"/>
              <a:gd name="connsiteX16" fmla="*/ 4894400 w 5028241"/>
              <a:gd name="connsiteY16" fmla="*/ 0 h 2475470"/>
              <a:gd name="connsiteX17" fmla="*/ 5028241 w 5028241"/>
              <a:gd name="connsiteY17" fmla="*/ 281758 h 2475470"/>
              <a:gd name="connsiteX18" fmla="*/ 5028241 w 5028241"/>
              <a:gd name="connsiteY18" fmla="*/ 880837 h 2475470"/>
              <a:gd name="connsiteX19" fmla="*/ 5028241 w 5028241"/>
              <a:gd name="connsiteY19" fmla="*/ 1499035 h 2475470"/>
              <a:gd name="connsiteX20" fmla="*/ 5028241 w 5028241"/>
              <a:gd name="connsiteY20" fmla="*/ 2193711 h 2475470"/>
              <a:gd name="connsiteX21" fmla="*/ 4894400 w 5028241"/>
              <a:gd name="connsiteY21" fmla="*/ 2475470 h 2475470"/>
              <a:gd name="connsiteX22" fmla="*/ 4624635 w 5028241"/>
              <a:gd name="connsiteY22" fmla="*/ 2475470 h 2475470"/>
              <a:gd name="connsiteX23" fmla="*/ 4402476 w 5028241"/>
              <a:gd name="connsiteY23" fmla="*/ 2475470 h 2475470"/>
              <a:gd name="connsiteX24" fmla="*/ 4037499 w 5028241"/>
              <a:gd name="connsiteY24" fmla="*/ 2475470 h 2475470"/>
              <a:gd name="connsiteX25" fmla="*/ 3767734 w 5028241"/>
              <a:gd name="connsiteY25" fmla="*/ 2475470 h 2475470"/>
              <a:gd name="connsiteX26" fmla="*/ 3497969 w 5028241"/>
              <a:gd name="connsiteY26" fmla="*/ 2475470 h 2475470"/>
              <a:gd name="connsiteX27" fmla="*/ 3132993 w 5028241"/>
              <a:gd name="connsiteY27" fmla="*/ 2475470 h 2475470"/>
              <a:gd name="connsiteX28" fmla="*/ 2720411 w 5028241"/>
              <a:gd name="connsiteY28" fmla="*/ 2475470 h 2475470"/>
              <a:gd name="connsiteX29" fmla="*/ 2307829 w 5028241"/>
              <a:gd name="connsiteY29" fmla="*/ 2475470 h 2475470"/>
              <a:gd name="connsiteX30" fmla="*/ 1990458 w 5028241"/>
              <a:gd name="connsiteY30" fmla="*/ 2475470 h 2475470"/>
              <a:gd name="connsiteX31" fmla="*/ 1768299 w 5028241"/>
              <a:gd name="connsiteY31" fmla="*/ 2475470 h 2475470"/>
              <a:gd name="connsiteX32" fmla="*/ 1546139 w 5028241"/>
              <a:gd name="connsiteY32" fmla="*/ 2475470 h 2475470"/>
              <a:gd name="connsiteX33" fmla="*/ 1228769 w 5028241"/>
              <a:gd name="connsiteY33" fmla="*/ 2475470 h 2475470"/>
              <a:gd name="connsiteX34" fmla="*/ 1006609 w 5028241"/>
              <a:gd name="connsiteY34" fmla="*/ 2475470 h 2475470"/>
              <a:gd name="connsiteX35" fmla="*/ 736844 w 5028241"/>
              <a:gd name="connsiteY35" fmla="*/ 2475470 h 2475470"/>
              <a:gd name="connsiteX36" fmla="*/ 419474 w 5028241"/>
              <a:gd name="connsiteY36" fmla="*/ 2475470 h 2475470"/>
              <a:gd name="connsiteX37" fmla="*/ 133840 w 5028241"/>
              <a:gd name="connsiteY37" fmla="*/ 2475470 h 2475470"/>
              <a:gd name="connsiteX38" fmla="*/ 0 w 5028241"/>
              <a:gd name="connsiteY38" fmla="*/ 2193711 h 2475470"/>
              <a:gd name="connsiteX39" fmla="*/ 0 w 5028241"/>
              <a:gd name="connsiteY39" fmla="*/ 1556393 h 2475470"/>
              <a:gd name="connsiteX40" fmla="*/ 0 w 5028241"/>
              <a:gd name="connsiteY40" fmla="*/ 976434 h 2475470"/>
              <a:gd name="connsiteX41" fmla="*/ 0 w 5028241"/>
              <a:gd name="connsiteY41" fmla="*/ 281758 h 2475470"/>
              <a:gd name="connsiteX0" fmla="*/ 0 w 5028241"/>
              <a:gd name="connsiteY0" fmla="*/ 281758 h 2475470"/>
              <a:gd name="connsiteX1" fmla="*/ 133840 w 5028241"/>
              <a:gd name="connsiteY1" fmla="*/ 0 h 2475470"/>
              <a:gd name="connsiteX2" fmla="*/ 498816 w 5028241"/>
              <a:gd name="connsiteY2" fmla="*/ 0 h 2475470"/>
              <a:gd name="connsiteX3" fmla="*/ 768581 w 5028241"/>
              <a:gd name="connsiteY3" fmla="*/ 0 h 2475470"/>
              <a:gd name="connsiteX4" fmla="*/ 943135 w 5028241"/>
              <a:gd name="connsiteY4" fmla="*/ 0 h 2475470"/>
              <a:gd name="connsiteX5" fmla="*/ 1212900 w 5028241"/>
              <a:gd name="connsiteY5" fmla="*/ 0 h 2475470"/>
              <a:gd name="connsiteX6" fmla="*/ 1387454 w 5028241"/>
              <a:gd name="connsiteY6" fmla="*/ 0 h 2475470"/>
              <a:gd name="connsiteX7" fmla="*/ 1800036 w 5028241"/>
              <a:gd name="connsiteY7" fmla="*/ 0 h 2475470"/>
              <a:gd name="connsiteX8" fmla="*/ 2022196 w 5028241"/>
              <a:gd name="connsiteY8" fmla="*/ 0 h 2475470"/>
              <a:gd name="connsiteX9" fmla="*/ 2387172 w 5028241"/>
              <a:gd name="connsiteY9" fmla="*/ 0 h 2475470"/>
              <a:gd name="connsiteX10" fmla="*/ 2609331 w 5028241"/>
              <a:gd name="connsiteY10" fmla="*/ 0 h 2475470"/>
              <a:gd name="connsiteX11" fmla="*/ 3021913 w 5028241"/>
              <a:gd name="connsiteY11" fmla="*/ 0 h 2475470"/>
              <a:gd name="connsiteX12" fmla="*/ 3244073 w 5028241"/>
              <a:gd name="connsiteY12" fmla="*/ 0 h 2475470"/>
              <a:gd name="connsiteX13" fmla="*/ 3561443 w 5028241"/>
              <a:gd name="connsiteY13" fmla="*/ 0 h 2475470"/>
              <a:gd name="connsiteX14" fmla="*/ 3974025 w 5028241"/>
              <a:gd name="connsiteY14" fmla="*/ 0 h 2475470"/>
              <a:gd name="connsiteX15" fmla="*/ 4243790 w 5028241"/>
              <a:gd name="connsiteY15" fmla="*/ 0 h 2475470"/>
              <a:gd name="connsiteX16" fmla="*/ 4513555 w 5028241"/>
              <a:gd name="connsiteY16" fmla="*/ 0 h 2475470"/>
              <a:gd name="connsiteX17" fmla="*/ 4894400 w 5028241"/>
              <a:gd name="connsiteY17" fmla="*/ 0 h 2475470"/>
              <a:gd name="connsiteX18" fmla="*/ 5028241 w 5028241"/>
              <a:gd name="connsiteY18" fmla="*/ 281758 h 2475470"/>
              <a:gd name="connsiteX19" fmla="*/ 5028241 w 5028241"/>
              <a:gd name="connsiteY19" fmla="*/ 899956 h 2475470"/>
              <a:gd name="connsiteX20" fmla="*/ 5028241 w 5028241"/>
              <a:gd name="connsiteY20" fmla="*/ 1479915 h 2475470"/>
              <a:gd name="connsiteX21" fmla="*/ 5028241 w 5028241"/>
              <a:gd name="connsiteY21" fmla="*/ 2193711 h 2475470"/>
              <a:gd name="connsiteX22" fmla="*/ 4894400 w 5028241"/>
              <a:gd name="connsiteY22" fmla="*/ 2475470 h 2475470"/>
              <a:gd name="connsiteX23" fmla="*/ 4577029 w 5028241"/>
              <a:gd name="connsiteY23" fmla="*/ 2475470 h 2475470"/>
              <a:gd name="connsiteX24" fmla="*/ 4354870 w 5028241"/>
              <a:gd name="connsiteY24" fmla="*/ 2475470 h 2475470"/>
              <a:gd name="connsiteX25" fmla="*/ 4085105 w 5028241"/>
              <a:gd name="connsiteY25" fmla="*/ 2475470 h 2475470"/>
              <a:gd name="connsiteX26" fmla="*/ 3720128 w 5028241"/>
              <a:gd name="connsiteY26" fmla="*/ 2475470 h 2475470"/>
              <a:gd name="connsiteX27" fmla="*/ 3497969 w 5028241"/>
              <a:gd name="connsiteY27" fmla="*/ 2475470 h 2475470"/>
              <a:gd name="connsiteX28" fmla="*/ 3323415 w 5028241"/>
              <a:gd name="connsiteY28" fmla="*/ 2475470 h 2475470"/>
              <a:gd name="connsiteX29" fmla="*/ 3006044 w 5028241"/>
              <a:gd name="connsiteY29" fmla="*/ 2475470 h 2475470"/>
              <a:gd name="connsiteX30" fmla="*/ 2831491 w 5028241"/>
              <a:gd name="connsiteY30" fmla="*/ 2475470 h 2475470"/>
              <a:gd name="connsiteX31" fmla="*/ 2561725 w 5028241"/>
              <a:gd name="connsiteY31" fmla="*/ 2475470 h 2475470"/>
              <a:gd name="connsiteX32" fmla="*/ 2339566 w 5028241"/>
              <a:gd name="connsiteY32" fmla="*/ 2475470 h 2475470"/>
              <a:gd name="connsiteX33" fmla="*/ 2022196 w 5028241"/>
              <a:gd name="connsiteY33" fmla="*/ 2475470 h 2475470"/>
              <a:gd name="connsiteX34" fmla="*/ 1800036 w 5028241"/>
              <a:gd name="connsiteY34" fmla="*/ 2475470 h 2475470"/>
              <a:gd name="connsiteX35" fmla="*/ 1625482 w 5028241"/>
              <a:gd name="connsiteY35" fmla="*/ 2475470 h 2475470"/>
              <a:gd name="connsiteX36" fmla="*/ 1212900 w 5028241"/>
              <a:gd name="connsiteY36" fmla="*/ 2475470 h 2475470"/>
              <a:gd name="connsiteX37" fmla="*/ 800318 w 5028241"/>
              <a:gd name="connsiteY37" fmla="*/ 2475470 h 2475470"/>
              <a:gd name="connsiteX38" fmla="*/ 435342 w 5028241"/>
              <a:gd name="connsiteY38" fmla="*/ 2475470 h 2475470"/>
              <a:gd name="connsiteX39" fmla="*/ 133840 w 5028241"/>
              <a:gd name="connsiteY39" fmla="*/ 2475470 h 2475470"/>
              <a:gd name="connsiteX40" fmla="*/ 0 w 5028241"/>
              <a:gd name="connsiteY40" fmla="*/ 2193711 h 2475470"/>
              <a:gd name="connsiteX41" fmla="*/ 0 w 5028241"/>
              <a:gd name="connsiteY41" fmla="*/ 1537274 h 2475470"/>
              <a:gd name="connsiteX42" fmla="*/ 0 w 5028241"/>
              <a:gd name="connsiteY42" fmla="*/ 880837 h 2475470"/>
              <a:gd name="connsiteX43" fmla="*/ 0 w 5028241"/>
              <a:gd name="connsiteY43" fmla="*/ 281758 h 2475470"/>
              <a:gd name="connsiteX0" fmla="*/ 0 w 5028241"/>
              <a:gd name="connsiteY0" fmla="*/ 281758 h 2475470"/>
              <a:gd name="connsiteX1" fmla="*/ 133840 w 5028241"/>
              <a:gd name="connsiteY1" fmla="*/ 0 h 2475470"/>
              <a:gd name="connsiteX2" fmla="*/ 403605 w 5028241"/>
              <a:gd name="connsiteY2" fmla="*/ 0 h 2475470"/>
              <a:gd name="connsiteX3" fmla="*/ 625764 w 5028241"/>
              <a:gd name="connsiteY3" fmla="*/ 0 h 2475470"/>
              <a:gd name="connsiteX4" fmla="*/ 990741 w 5028241"/>
              <a:gd name="connsiteY4" fmla="*/ 0 h 2475470"/>
              <a:gd name="connsiteX5" fmla="*/ 1403323 w 5028241"/>
              <a:gd name="connsiteY5" fmla="*/ 0 h 2475470"/>
              <a:gd name="connsiteX6" fmla="*/ 1720694 w 5028241"/>
              <a:gd name="connsiteY6" fmla="*/ 0 h 2475470"/>
              <a:gd name="connsiteX7" fmla="*/ 1990458 w 5028241"/>
              <a:gd name="connsiteY7" fmla="*/ 0 h 2475470"/>
              <a:gd name="connsiteX8" fmla="*/ 2260223 w 5028241"/>
              <a:gd name="connsiteY8" fmla="*/ 0 h 2475470"/>
              <a:gd name="connsiteX9" fmla="*/ 2482383 w 5028241"/>
              <a:gd name="connsiteY9" fmla="*/ 0 h 2475470"/>
              <a:gd name="connsiteX10" fmla="*/ 2704542 w 5028241"/>
              <a:gd name="connsiteY10" fmla="*/ 0 h 2475470"/>
              <a:gd name="connsiteX11" fmla="*/ 2926702 w 5028241"/>
              <a:gd name="connsiteY11" fmla="*/ 0 h 2475470"/>
              <a:gd name="connsiteX12" fmla="*/ 3148861 w 5028241"/>
              <a:gd name="connsiteY12" fmla="*/ 0 h 2475470"/>
              <a:gd name="connsiteX13" fmla="*/ 3561443 w 5028241"/>
              <a:gd name="connsiteY13" fmla="*/ 0 h 2475470"/>
              <a:gd name="connsiteX14" fmla="*/ 3878814 w 5028241"/>
              <a:gd name="connsiteY14" fmla="*/ 0 h 2475470"/>
              <a:gd name="connsiteX15" fmla="*/ 4291396 w 5028241"/>
              <a:gd name="connsiteY15" fmla="*/ 0 h 2475470"/>
              <a:gd name="connsiteX16" fmla="*/ 4894400 w 5028241"/>
              <a:gd name="connsiteY16" fmla="*/ 0 h 2475470"/>
              <a:gd name="connsiteX17" fmla="*/ 5028241 w 5028241"/>
              <a:gd name="connsiteY17" fmla="*/ 281758 h 2475470"/>
              <a:gd name="connsiteX18" fmla="*/ 5028241 w 5028241"/>
              <a:gd name="connsiteY18" fmla="*/ 880837 h 2475470"/>
              <a:gd name="connsiteX19" fmla="*/ 5028241 w 5028241"/>
              <a:gd name="connsiteY19" fmla="*/ 1499035 h 2475470"/>
              <a:gd name="connsiteX20" fmla="*/ 5028241 w 5028241"/>
              <a:gd name="connsiteY20" fmla="*/ 2193711 h 2475470"/>
              <a:gd name="connsiteX21" fmla="*/ 4894400 w 5028241"/>
              <a:gd name="connsiteY21" fmla="*/ 2475470 h 2475470"/>
              <a:gd name="connsiteX22" fmla="*/ 4624635 w 5028241"/>
              <a:gd name="connsiteY22" fmla="*/ 2475470 h 2475470"/>
              <a:gd name="connsiteX23" fmla="*/ 4402476 w 5028241"/>
              <a:gd name="connsiteY23" fmla="*/ 2475470 h 2475470"/>
              <a:gd name="connsiteX24" fmla="*/ 4037499 w 5028241"/>
              <a:gd name="connsiteY24" fmla="*/ 2475470 h 2475470"/>
              <a:gd name="connsiteX25" fmla="*/ 3767734 w 5028241"/>
              <a:gd name="connsiteY25" fmla="*/ 2475470 h 2475470"/>
              <a:gd name="connsiteX26" fmla="*/ 3497969 w 5028241"/>
              <a:gd name="connsiteY26" fmla="*/ 2475470 h 2475470"/>
              <a:gd name="connsiteX27" fmla="*/ 3132993 w 5028241"/>
              <a:gd name="connsiteY27" fmla="*/ 2475470 h 2475470"/>
              <a:gd name="connsiteX28" fmla="*/ 2720411 w 5028241"/>
              <a:gd name="connsiteY28" fmla="*/ 2475470 h 2475470"/>
              <a:gd name="connsiteX29" fmla="*/ 2307829 w 5028241"/>
              <a:gd name="connsiteY29" fmla="*/ 2475470 h 2475470"/>
              <a:gd name="connsiteX30" fmla="*/ 1990458 w 5028241"/>
              <a:gd name="connsiteY30" fmla="*/ 2475470 h 2475470"/>
              <a:gd name="connsiteX31" fmla="*/ 1768299 w 5028241"/>
              <a:gd name="connsiteY31" fmla="*/ 2475470 h 2475470"/>
              <a:gd name="connsiteX32" fmla="*/ 1546139 w 5028241"/>
              <a:gd name="connsiteY32" fmla="*/ 2475470 h 2475470"/>
              <a:gd name="connsiteX33" fmla="*/ 1228769 w 5028241"/>
              <a:gd name="connsiteY33" fmla="*/ 2475470 h 2475470"/>
              <a:gd name="connsiteX34" fmla="*/ 1006609 w 5028241"/>
              <a:gd name="connsiteY34" fmla="*/ 2475470 h 2475470"/>
              <a:gd name="connsiteX35" fmla="*/ 736844 w 5028241"/>
              <a:gd name="connsiteY35" fmla="*/ 2475470 h 2475470"/>
              <a:gd name="connsiteX36" fmla="*/ 419474 w 5028241"/>
              <a:gd name="connsiteY36" fmla="*/ 2475470 h 2475470"/>
              <a:gd name="connsiteX37" fmla="*/ 133840 w 5028241"/>
              <a:gd name="connsiteY37" fmla="*/ 2475470 h 2475470"/>
              <a:gd name="connsiteX38" fmla="*/ 0 w 5028241"/>
              <a:gd name="connsiteY38" fmla="*/ 2193711 h 2475470"/>
              <a:gd name="connsiteX39" fmla="*/ 0 w 5028241"/>
              <a:gd name="connsiteY39" fmla="*/ 1556393 h 2475470"/>
              <a:gd name="connsiteX40" fmla="*/ 0 w 5028241"/>
              <a:gd name="connsiteY40" fmla="*/ 976434 h 2475470"/>
              <a:gd name="connsiteX41" fmla="*/ 0 w 5028241"/>
              <a:gd name="connsiteY41" fmla="*/ 281758 h 2475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5028241" h="2475470" fill="none" extrusionOk="0">
                <a:moveTo>
                  <a:pt x="0" y="281758"/>
                </a:moveTo>
                <a:cubicBezTo>
                  <a:pt x="-19352" y="88073"/>
                  <a:pt x="26805" y="-8099"/>
                  <a:pt x="133840" y="0"/>
                </a:cubicBezTo>
                <a:cubicBezTo>
                  <a:pt x="229029" y="-968"/>
                  <a:pt x="271153" y="35452"/>
                  <a:pt x="403605" y="0"/>
                </a:cubicBezTo>
                <a:cubicBezTo>
                  <a:pt x="532636" y="-14203"/>
                  <a:pt x="554962" y="-9715"/>
                  <a:pt x="625764" y="0"/>
                </a:cubicBezTo>
                <a:cubicBezTo>
                  <a:pt x="677821" y="9991"/>
                  <a:pt x="853950" y="5958"/>
                  <a:pt x="990741" y="0"/>
                </a:cubicBezTo>
                <a:cubicBezTo>
                  <a:pt x="1066762" y="-61239"/>
                  <a:pt x="1190219" y="40313"/>
                  <a:pt x="1403323" y="0"/>
                </a:cubicBezTo>
                <a:cubicBezTo>
                  <a:pt x="1612634" y="-28709"/>
                  <a:pt x="1638027" y="-34774"/>
                  <a:pt x="1720694" y="0"/>
                </a:cubicBezTo>
                <a:cubicBezTo>
                  <a:pt x="1805627" y="52785"/>
                  <a:pt x="1874749" y="-25679"/>
                  <a:pt x="1990458" y="0"/>
                </a:cubicBezTo>
                <a:cubicBezTo>
                  <a:pt x="2120351" y="1041"/>
                  <a:pt x="2135185" y="15655"/>
                  <a:pt x="2260223" y="0"/>
                </a:cubicBezTo>
                <a:cubicBezTo>
                  <a:pt x="2393106" y="-21828"/>
                  <a:pt x="2408332" y="13115"/>
                  <a:pt x="2482383" y="0"/>
                </a:cubicBezTo>
                <a:cubicBezTo>
                  <a:pt x="2563751" y="-14772"/>
                  <a:pt x="2642730" y="15342"/>
                  <a:pt x="2704542" y="0"/>
                </a:cubicBezTo>
                <a:cubicBezTo>
                  <a:pt x="2770810" y="-19249"/>
                  <a:pt x="2857905" y="-8744"/>
                  <a:pt x="2926702" y="0"/>
                </a:cubicBezTo>
                <a:cubicBezTo>
                  <a:pt x="3013425" y="40812"/>
                  <a:pt x="3094922" y="-31082"/>
                  <a:pt x="3148861" y="0"/>
                </a:cubicBezTo>
                <a:cubicBezTo>
                  <a:pt x="3211937" y="46727"/>
                  <a:pt x="3447231" y="21729"/>
                  <a:pt x="3561443" y="0"/>
                </a:cubicBezTo>
                <a:cubicBezTo>
                  <a:pt x="3679217" y="8719"/>
                  <a:pt x="3774132" y="45215"/>
                  <a:pt x="3878814" y="0"/>
                </a:cubicBezTo>
                <a:cubicBezTo>
                  <a:pt x="3925338" y="-34325"/>
                  <a:pt x="4158114" y="-76122"/>
                  <a:pt x="4291396" y="0"/>
                </a:cubicBezTo>
                <a:cubicBezTo>
                  <a:pt x="4466603" y="1309"/>
                  <a:pt x="4639815" y="-32591"/>
                  <a:pt x="4894400" y="0"/>
                </a:cubicBezTo>
                <a:cubicBezTo>
                  <a:pt x="4935016" y="3887"/>
                  <a:pt x="5084548" y="117578"/>
                  <a:pt x="5028241" y="281758"/>
                </a:cubicBezTo>
                <a:cubicBezTo>
                  <a:pt x="4943218" y="384121"/>
                  <a:pt x="5082489" y="649676"/>
                  <a:pt x="5028241" y="880837"/>
                </a:cubicBezTo>
                <a:cubicBezTo>
                  <a:pt x="5072883" y="1079151"/>
                  <a:pt x="5033967" y="1257083"/>
                  <a:pt x="5028241" y="1499035"/>
                </a:cubicBezTo>
                <a:cubicBezTo>
                  <a:pt x="5078641" y="1754458"/>
                  <a:pt x="5029596" y="1915808"/>
                  <a:pt x="5028241" y="2193711"/>
                </a:cubicBezTo>
                <a:cubicBezTo>
                  <a:pt x="5047648" y="2341957"/>
                  <a:pt x="4990266" y="2480559"/>
                  <a:pt x="4894400" y="2475470"/>
                </a:cubicBezTo>
                <a:cubicBezTo>
                  <a:pt x="4830879" y="2447827"/>
                  <a:pt x="4686682" y="2466577"/>
                  <a:pt x="4624635" y="2475470"/>
                </a:cubicBezTo>
                <a:cubicBezTo>
                  <a:pt x="4541076" y="2496625"/>
                  <a:pt x="4460429" y="2460966"/>
                  <a:pt x="4402476" y="2475470"/>
                </a:cubicBezTo>
                <a:cubicBezTo>
                  <a:pt x="4388504" y="2471826"/>
                  <a:pt x="4162506" y="2432382"/>
                  <a:pt x="4037499" y="2475470"/>
                </a:cubicBezTo>
                <a:cubicBezTo>
                  <a:pt x="3887580" y="2493917"/>
                  <a:pt x="3873827" y="2490348"/>
                  <a:pt x="3767734" y="2475470"/>
                </a:cubicBezTo>
                <a:cubicBezTo>
                  <a:pt x="3653447" y="2461090"/>
                  <a:pt x="3626853" y="2457734"/>
                  <a:pt x="3497969" y="2475470"/>
                </a:cubicBezTo>
                <a:cubicBezTo>
                  <a:pt x="3396478" y="2499793"/>
                  <a:pt x="3225307" y="2489263"/>
                  <a:pt x="3132993" y="2475470"/>
                </a:cubicBezTo>
                <a:cubicBezTo>
                  <a:pt x="3017064" y="2471615"/>
                  <a:pt x="2895032" y="2443579"/>
                  <a:pt x="2720411" y="2475470"/>
                </a:cubicBezTo>
                <a:cubicBezTo>
                  <a:pt x="2527727" y="2456358"/>
                  <a:pt x="2491860" y="2489567"/>
                  <a:pt x="2307829" y="2475470"/>
                </a:cubicBezTo>
                <a:cubicBezTo>
                  <a:pt x="2114995" y="2480648"/>
                  <a:pt x="2065295" y="2458601"/>
                  <a:pt x="1990458" y="2475470"/>
                </a:cubicBezTo>
                <a:cubicBezTo>
                  <a:pt x="1883726" y="2495135"/>
                  <a:pt x="1845854" y="2443333"/>
                  <a:pt x="1768299" y="2475470"/>
                </a:cubicBezTo>
                <a:cubicBezTo>
                  <a:pt x="1707276" y="2496314"/>
                  <a:pt x="1622418" y="2488213"/>
                  <a:pt x="1546139" y="2475470"/>
                </a:cubicBezTo>
                <a:cubicBezTo>
                  <a:pt x="1460564" y="2455488"/>
                  <a:pt x="1397283" y="2465722"/>
                  <a:pt x="1228769" y="2475470"/>
                </a:cubicBezTo>
                <a:cubicBezTo>
                  <a:pt x="1076910" y="2472856"/>
                  <a:pt x="1070669" y="2455398"/>
                  <a:pt x="1006609" y="2475470"/>
                </a:cubicBezTo>
                <a:cubicBezTo>
                  <a:pt x="946896" y="2473504"/>
                  <a:pt x="807761" y="2445890"/>
                  <a:pt x="736844" y="2475470"/>
                </a:cubicBezTo>
                <a:cubicBezTo>
                  <a:pt x="657618" y="2509037"/>
                  <a:pt x="520297" y="2500792"/>
                  <a:pt x="419474" y="2475470"/>
                </a:cubicBezTo>
                <a:cubicBezTo>
                  <a:pt x="342304" y="2433962"/>
                  <a:pt x="190079" y="2439210"/>
                  <a:pt x="133840" y="2475470"/>
                </a:cubicBezTo>
                <a:cubicBezTo>
                  <a:pt x="95728" y="2529695"/>
                  <a:pt x="-30954" y="2352463"/>
                  <a:pt x="0" y="2193711"/>
                </a:cubicBezTo>
                <a:cubicBezTo>
                  <a:pt x="19052" y="1991317"/>
                  <a:pt x="13003" y="1898096"/>
                  <a:pt x="0" y="1556393"/>
                </a:cubicBezTo>
                <a:cubicBezTo>
                  <a:pt x="1032" y="1249194"/>
                  <a:pt x="1000" y="1234783"/>
                  <a:pt x="0" y="976434"/>
                </a:cubicBezTo>
                <a:cubicBezTo>
                  <a:pt x="31828" y="680385"/>
                  <a:pt x="-28184" y="501488"/>
                  <a:pt x="0" y="281758"/>
                </a:cubicBezTo>
                <a:close/>
              </a:path>
              <a:path w="5028241" h="2475470" stroke="0" extrusionOk="0">
                <a:moveTo>
                  <a:pt x="0" y="281758"/>
                </a:moveTo>
                <a:cubicBezTo>
                  <a:pt x="5112" y="126895"/>
                  <a:pt x="67142" y="-17742"/>
                  <a:pt x="133840" y="0"/>
                </a:cubicBezTo>
                <a:cubicBezTo>
                  <a:pt x="321651" y="-7718"/>
                  <a:pt x="369823" y="7971"/>
                  <a:pt x="498816" y="0"/>
                </a:cubicBezTo>
                <a:cubicBezTo>
                  <a:pt x="635021" y="961"/>
                  <a:pt x="721635" y="-36745"/>
                  <a:pt x="768581" y="0"/>
                </a:cubicBezTo>
                <a:cubicBezTo>
                  <a:pt x="841528" y="14144"/>
                  <a:pt x="917239" y="-2898"/>
                  <a:pt x="943135" y="0"/>
                </a:cubicBezTo>
                <a:cubicBezTo>
                  <a:pt x="934036" y="18986"/>
                  <a:pt x="1091427" y="-16720"/>
                  <a:pt x="1212900" y="0"/>
                </a:cubicBezTo>
                <a:cubicBezTo>
                  <a:pt x="1303729" y="2091"/>
                  <a:pt x="1332395" y="-5397"/>
                  <a:pt x="1387454" y="0"/>
                </a:cubicBezTo>
                <a:cubicBezTo>
                  <a:pt x="1427774" y="-26615"/>
                  <a:pt x="1688153" y="-20672"/>
                  <a:pt x="1800036" y="0"/>
                </a:cubicBezTo>
                <a:cubicBezTo>
                  <a:pt x="1900026" y="29301"/>
                  <a:pt x="1929198" y="7102"/>
                  <a:pt x="2022196" y="0"/>
                </a:cubicBezTo>
                <a:cubicBezTo>
                  <a:pt x="2080497" y="29775"/>
                  <a:pt x="2212746" y="-3031"/>
                  <a:pt x="2387172" y="0"/>
                </a:cubicBezTo>
                <a:cubicBezTo>
                  <a:pt x="2551227" y="-23179"/>
                  <a:pt x="2557831" y="-21158"/>
                  <a:pt x="2609331" y="0"/>
                </a:cubicBezTo>
                <a:cubicBezTo>
                  <a:pt x="2612376" y="11343"/>
                  <a:pt x="2908465" y="27719"/>
                  <a:pt x="3021913" y="0"/>
                </a:cubicBezTo>
                <a:cubicBezTo>
                  <a:pt x="3156404" y="-44866"/>
                  <a:pt x="3125652" y="9233"/>
                  <a:pt x="3244073" y="0"/>
                </a:cubicBezTo>
                <a:cubicBezTo>
                  <a:pt x="3330086" y="-18822"/>
                  <a:pt x="3504964" y="30884"/>
                  <a:pt x="3561443" y="0"/>
                </a:cubicBezTo>
                <a:cubicBezTo>
                  <a:pt x="3607053" y="-47818"/>
                  <a:pt x="3890053" y="-24216"/>
                  <a:pt x="3974025" y="0"/>
                </a:cubicBezTo>
                <a:cubicBezTo>
                  <a:pt x="4077594" y="1688"/>
                  <a:pt x="4178781" y="-1561"/>
                  <a:pt x="4243790" y="0"/>
                </a:cubicBezTo>
                <a:cubicBezTo>
                  <a:pt x="4313048" y="-18"/>
                  <a:pt x="4403431" y="-12589"/>
                  <a:pt x="4513555" y="0"/>
                </a:cubicBezTo>
                <a:cubicBezTo>
                  <a:pt x="4632610" y="2175"/>
                  <a:pt x="4765303" y="5719"/>
                  <a:pt x="4894400" y="0"/>
                </a:cubicBezTo>
                <a:cubicBezTo>
                  <a:pt x="5023630" y="-13325"/>
                  <a:pt x="5040531" y="110066"/>
                  <a:pt x="5028241" y="281758"/>
                </a:cubicBezTo>
                <a:cubicBezTo>
                  <a:pt x="4987796" y="509053"/>
                  <a:pt x="5001122" y="643689"/>
                  <a:pt x="5028241" y="899956"/>
                </a:cubicBezTo>
                <a:cubicBezTo>
                  <a:pt x="5026950" y="1158537"/>
                  <a:pt x="5032281" y="1203229"/>
                  <a:pt x="5028241" y="1479915"/>
                </a:cubicBezTo>
                <a:cubicBezTo>
                  <a:pt x="4996748" y="1728094"/>
                  <a:pt x="5019168" y="1838244"/>
                  <a:pt x="5028241" y="2193711"/>
                </a:cubicBezTo>
                <a:cubicBezTo>
                  <a:pt x="5040891" y="2349146"/>
                  <a:pt x="4988009" y="2515171"/>
                  <a:pt x="4894400" y="2475470"/>
                </a:cubicBezTo>
                <a:cubicBezTo>
                  <a:pt x="4764673" y="2486069"/>
                  <a:pt x="4684130" y="2494701"/>
                  <a:pt x="4577029" y="2475470"/>
                </a:cubicBezTo>
                <a:cubicBezTo>
                  <a:pt x="4455132" y="2444570"/>
                  <a:pt x="4415388" y="2475047"/>
                  <a:pt x="4354870" y="2475470"/>
                </a:cubicBezTo>
                <a:cubicBezTo>
                  <a:pt x="4290562" y="2481145"/>
                  <a:pt x="4201503" y="2516337"/>
                  <a:pt x="4085105" y="2475470"/>
                </a:cubicBezTo>
                <a:cubicBezTo>
                  <a:pt x="3959890" y="2461075"/>
                  <a:pt x="3834469" y="2457073"/>
                  <a:pt x="3720128" y="2475470"/>
                </a:cubicBezTo>
                <a:cubicBezTo>
                  <a:pt x="3632601" y="2486445"/>
                  <a:pt x="3586564" y="2467586"/>
                  <a:pt x="3497969" y="2475470"/>
                </a:cubicBezTo>
                <a:cubicBezTo>
                  <a:pt x="3401742" y="2488175"/>
                  <a:pt x="3378916" y="2468121"/>
                  <a:pt x="3323415" y="2475470"/>
                </a:cubicBezTo>
                <a:cubicBezTo>
                  <a:pt x="3271347" y="2474638"/>
                  <a:pt x="3077977" y="2468591"/>
                  <a:pt x="3006044" y="2475470"/>
                </a:cubicBezTo>
                <a:cubicBezTo>
                  <a:pt x="2940569" y="2479610"/>
                  <a:pt x="2895774" y="2459576"/>
                  <a:pt x="2831491" y="2475470"/>
                </a:cubicBezTo>
                <a:cubicBezTo>
                  <a:pt x="2778315" y="2475795"/>
                  <a:pt x="2657618" y="2473145"/>
                  <a:pt x="2561725" y="2475470"/>
                </a:cubicBezTo>
                <a:cubicBezTo>
                  <a:pt x="2490533" y="2491610"/>
                  <a:pt x="2415051" y="2478525"/>
                  <a:pt x="2339566" y="2475470"/>
                </a:cubicBezTo>
                <a:cubicBezTo>
                  <a:pt x="2290198" y="2459665"/>
                  <a:pt x="2092571" y="2501103"/>
                  <a:pt x="2022196" y="2475470"/>
                </a:cubicBezTo>
                <a:cubicBezTo>
                  <a:pt x="1955867" y="2478521"/>
                  <a:pt x="1886521" y="2473963"/>
                  <a:pt x="1800036" y="2475470"/>
                </a:cubicBezTo>
                <a:cubicBezTo>
                  <a:pt x="1719838" y="2478615"/>
                  <a:pt x="1699201" y="2485492"/>
                  <a:pt x="1625482" y="2475470"/>
                </a:cubicBezTo>
                <a:cubicBezTo>
                  <a:pt x="1591058" y="2517696"/>
                  <a:pt x="1334975" y="2423493"/>
                  <a:pt x="1212900" y="2475470"/>
                </a:cubicBezTo>
                <a:cubicBezTo>
                  <a:pt x="1020503" y="2510711"/>
                  <a:pt x="919322" y="2450347"/>
                  <a:pt x="800318" y="2475470"/>
                </a:cubicBezTo>
                <a:cubicBezTo>
                  <a:pt x="680850" y="2505537"/>
                  <a:pt x="529102" y="2485878"/>
                  <a:pt x="435342" y="2475470"/>
                </a:cubicBezTo>
                <a:cubicBezTo>
                  <a:pt x="367062" y="2460625"/>
                  <a:pt x="200859" y="2490967"/>
                  <a:pt x="133840" y="2475470"/>
                </a:cubicBezTo>
                <a:cubicBezTo>
                  <a:pt x="57742" y="2522618"/>
                  <a:pt x="-13322" y="2298878"/>
                  <a:pt x="0" y="2193711"/>
                </a:cubicBezTo>
                <a:cubicBezTo>
                  <a:pt x="-14267" y="1927679"/>
                  <a:pt x="-2089" y="1843774"/>
                  <a:pt x="0" y="1537274"/>
                </a:cubicBezTo>
                <a:cubicBezTo>
                  <a:pt x="8938" y="1233005"/>
                  <a:pt x="10084" y="1062820"/>
                  <a:pt x="0" y="880837"/>
                </a:cubicBezTo>
                <a:cubicBezTo>
                  <a:pt x="-37781" y="716345"/>
                  <a:pt x="-20769" y="485702"/>
                  <a:pt x="0" y="281758"/>
                </a:cubicBezTo>
                <a:close/>
              </a:path>
              <a:path w="5028241" h="2475470" fill="none" stroke="0" extrusionOk="0">
                <a:moveTo>
                  <a:pt x="0" y="281758"/>
                </a:moveTo>
                <a:cubicBezTo>
                  <a:pt x="1291" y="98843"/>
                  <a:pt x="70751" y="-26907"/>
                  <a:pt x="133840" y="0"/>
                </a:cubicBezTo>
                <a:cubicBezTo>
                  <a:pt x="236829" y="29386"/>
                  <a:pt x="285698" y="20197"/>
                  <a:pt x="403605" y="0"/>
                </a:cubicBezTo>
                <a:cubicBezTo>
                  <a:pt x="532285" y="-22839"/>
                  <a:pt x="550970" y="-1893"/>
                  <a:pt x="625764" y="0"/>
                </a:cubicBezTo>
                <a:cubicBezTo>
                  <a:pt x="717594" y="8385"/>
                  <a:pt x="874640" y="60932"/>
                  <a:pt x="990741" y="0"/>
                </a:cubicBezTo>
                <a:cubicBezTo>
                  <a:pt x="1079805" y="-24612"/>
                  <a:pt x="1213487" y="18468"/>
                  <a:pt x="1403323" y="0"/>
                </a:cubicBezTo>
                <a:cubicBezTo>
                  <a:pt x="1609145" y="-24634"/>
                  <a:pt x="1650920" y="-42464"/>
                  <a:pt x="1720694" y="0"/>
                </a:cubicBezTo>
                <a:cubicBezTo>
                  <a:pt x="1806062" y="31126"/>
                  <a:pt x="1863342" y="10469"/>
                  <a:pt x="1990458" y="0"/>
                </a:cubicBezTo>
                <a:cubicBezTo>
                  <a:pt x="2119684" y="4386"/>
                  <a:pt x="2141996" y="24800"/>
                  <a:pt x="2260223" y="0"/>
                </a:cubicBezTo>
                <a:cubicBezTo>
                  <a:pt x="2381212" y="-20043"/>
                  <a:pt x="2413863" y="1789"/>
                  <a:pt x="2482383" y="0"/>
                </a:cubicBezTo>
                <a:cubicBezTo>
                  <a:pt x="2559615" y="-1697"/>
                  <a:pt x="2644098" y="596"/>
                  <a:pt x="2704542" y="0"/>
                </a:cubicBezTo>
                <a:cubicBezTo>
                  <a:pt x="2750783" y="-17171"/>
                  <a:pt x="2862628" y="-5975"/>
                  <a:pt x="2926702" y="0"/>
                </a:cubicBezTo>
                <a:cubicBezTo>
                  <a:pt x="2999473" y="22587"/>
                  <a:pt x="3065367" y="-9096"/>
                  <a:pt x="3148861" y="0"/>
                </a:cubicBezTo>
                <a:cubicBezTo>
                  <a:pt x="3219286" y="34778"/>
                  <a:pt x="3481230" y="14059"/>
                  <a:pt x="3561443" y="0"/>
                </a:cubicBezTo>
                <a:cubicBezTo>
                  <a:pt x="3664041" y="-20649"/>
                  <a:pt x="3785337" y="26162"/>
                  <a:pt x="3878814" y="0"/>
                </a:cubicBezTo>
                <a:cubicBezTo>
                  <a:pt x="4013657" y="13220"/>
                  <a:pt x="4157693" y="-35224"/>
                  <a:pt x="4291396" y="0"/>
                </a:cubicBezTo>
                <a:cubicBezTo>
                  <a:pt x="4485494" y="47815"/>
                  <a:pt x="4640685" y="14477"/>
                  <a:pt x="4894400" y="0"/>
                </a:cubicBezTo>
                <a:cubicBezTo>
                  <a:pt x="4951556" y="-16583"/>
                  <a:pt x="5021317" y="109198"/>
                  <a:pt x="5028241" y="281758"/>
                </a:cubicBezTo>
                <a:cubicBezTo>
                  <a:pt x="5034936" y="409537"/>
                  <a:pt x="5019783" y="680925"/>
                  <a:pt x="5028241" y="880837"/>
                </a:cubicBezTo>
                <a:cubicBezTo>
                  <a:pt x="5075141" y="1101507"/>
                  <a:pt x="4995493" y="1239721"/>
                  <a:pt x="5028241" y="1499035"/>
                </a:cubicBezTo>
                <a:cubicBezTo>
                  <a:pt x="5003981" y="1722114"/>
                  <a:pt x="5021833" y="1991330"/>
                  <a:pt x="5028241" y="2193711"/>
                </a:cubicBezTo>
                <a:cubicBezTo>
                  <a:pt x="5021242" y="2366900"/>
                  <a:pt x="4995850" y="2491112"/>
                  <a:pt x="4894400" y="2475470"/>
                </a:cubicBezTo>
                <a:cubicBezTo>
                  <a:pt x="4790939" y="2458756"/>
                  <a:pt x="4700400" y="2481095"/>
                  <a:pt x="4624635" y="2475470"/>
                </a:cubicBezTo>
                <a:cubicBezTo>
                  <a:pt x="4541957" y="2491673"/>
                  <a:pt x="4446879" y="2474473"/>
                  <a:pt x="4402476" y="2475470"/>
                </a:cubicBezTo>
                <a:cubicBezTo>
                  <a:pt x="4380059" y="2474702"/>
                  <a:pt x="4160486" y="2461404"/>
                  <a:pt x="4037499" y="2475470"/>
                </a:cubicBezTo>
                <a:cubicBezTo>
                  <a:pt x="3901365" y="2482847"/>
                  <a:pt x="3869527" y="2486656"/>
                  <a:pt x="3767734" y="2475470"/>
                </a:cubicBezTo>
                <a:cubicBezTo>
                  <a:pt x="3662029" y="2483055"/>
                  <a:pt x="3617313" y="2457255"/>
                  <a:pt x="3497969" y="2475470"/>
                </a:cubicBezTo>
                <a:cubicBezTo>
                  <a:pt x="3369431" y="2504710"/>
                  <a:pt x="3247477" y="2437686"/>
                  <a:pt x="3132993" y="2475470"/>
                </a:cubicBezTo>
                <a:cubicBezTo>
                  <a:pt x="3025225" y="2487961"/>
                  <a:pt x="2945631" y="2482827"/>
                  <a:pt x="2720411" y="2475470"/>
                </a:cubicBezTo>
                <a:cubicBezTo>
                  <a:pt x="2543369" y="2464694"/>
                  <a:pt x="2464158" y="2476641"/>
                  <a:pt x="2307829" y="2475470"/>
                </a:cubicBezTo>
                <a:cubicBezTo>
                  <a:pt x="2142716" y="2471110"/>
                  <a:pt x="2075933" y="2449446"/>
                  <a:pt x="1990458" y="2475470"/>
                </a:cubicBezTo>
                <a:cubicBezTo>
                  <a:pt x="1902597" y="2485412"/>
                  <a:pt x="1822521" y="2459673"/>
                  <a:pt x="1768299" y="2475470"/>
                </a:cubicBezTo>
                <a:cubicBezTo>
                  <a:pt x="1692955" y="2487559"/>
                  <a:pt x="1640812" y="2472818"/>
                  <a:pt x="1546139" y="2475470"/>
                </a:cubicBezTo>
                <a:cubicBezTo>
                  <a:pt x="1436754" y="2454553"/>
                  <a:pt x="1389020" y="2469646"/>
                  <a:pt x="1228769" y="2475470"/>
                </a:cubicBezTo>
                <a:cubicBezTo>
                  <a:pt x="1081407" y="2478983"/>
                  <a:pt x="1075117" y="2455479"/>
                  <a:pt x="1006609" y="2475470"/>
                </a:cubicBezTo>
                <a:cubicBezTo>
                  <a:pt x="916264" y="2480839"/>
                  <a:pt x="808998" y="2459078"/>
                  <a:pt x="736844" y="2475470"/>
                </a:cubicBezTo>
                <a:cubicBezTo>
                  <a:pt x="681224" y="2483770"/>
                  <a:pt x="508588" y="2495382"/>
                  <a:pt x="419474" y="2475470"/>
                </a:cubicBezTo>
                <a:cubicBezTo>
                  <a:pt x="324001" y="2484370"/>
                  <a:pt x="240033" y="2444178"/>
                  <a:pt x="133840" y="2475470"/>
                </a:cubicBezTo>
                <a:cubicBezTo>
                  <a:pt x="77718" y="2495588"/>
                  <a:pt x="-4593" y="2387744"/>
                  <a:pt x="0" y="2193711"/>
                </a:cubicBezTo>
                <a:cubicBezTo>
                  <a:pt x="24340" y="1982150"/>
                  <a:pt x="-12790" y="1861318"/>
                  <a:pt x="0" y="1556393"/>
                </a:cubicBezTo>
                <a:cubicBezTo>
                  <a:pt x="1812" y="1250344"/>
                  <a:pt x="2547" y="1236114"/>
                  <a:pt x="0" y="976434"/>
                </a:cubicBezTo>
                <a:cubicBezTo>
                  <a:pt x="-28808" y="714337"/>
                  <a:pt x="4702" y="482498"/>
                  <a:pt x="0" y="281758"/>
                </a:cubicBezTo>
                <a:close/>
              </a:path>
              <a:path w="5028241" h="2475470" fill="none" stroke="0" extrusionOk="0">
                <a:moveTo>
                  <a:pt x="0" y="281758"/>
                </a:moveTo>
                <a:cubicBezTo>
                  <a:pt x="-5349" y="101255"/>
                  <a:pt x="49833" y="-20791"/>
                  <a:pt x="133840" y="0"/>
                </a:cubicBezTo>
                <a:cubicBezTo>
                  <a:pt x="234538" y="10645"/>
                  <a:pt x="277856" y="28104"/>
                  <a:pt x="403605" y="0"/>
                </a:cubicBezTo>
                <a:cubicBezTo>
                  <a:pt x="533476" y="-16749"/>
                  <a:pt x="556056" y="-7954"/>
                  <a:pt x="625764" y="0"/>
                </a:cubicBezTo>
                <a:cubicBezTo>
                  <a:pt x="688681" y="3601"/>
                  <a:pt x="870670" y="23672"/>
                  <a:pt x="990741" y="0"/>
                </a:cubicBezTo>
                <a:cubicBezTo>
                  <a:pt x="1075249" y="-38004"/>
                  <a:pt x="1193683" y="42079"/>
                  <a:pt x="1403323" y="0"/>
                </a:cubicBezTo>
                <a:cubicBezTo>
                  <a:pt x="1608347" y="-25141"/>
                  <a:pt x="1640418" y="-33538"/>
                  <a:pt x="1720694" y="0"/>
                </a:cubicBezTo>
                <a:cubicBezTo>
                  <a:pt x="1805161" y="38078"/>
                  <a:pt x="1868509" y="-3974"/>
                  <a:pt x="1990458" y="0"/>
                </a:cubicBezTo>
                <a:cubicBezTo>
                  <a:pt x="2123357" y="2669"/>
                  <a:pt x="2136912" y="19336"/>
                  <a:pt x="2260223" y="0"/>
                </a:cubicBezTo>
                <a:cubicBezTo>
                  <a:pt x="2395831" y="-16699"/>
                  <a:pt x="2418371" y="8761"/>
                  <a:pt x="2482383" y="0"/>
                </a:cubicBezTo>
                <a:cubicBezTo>
                  <a:pt x="2568360" y="-13307"/>
                  <a:pt x="2642987" y="11590"/>
                  <a:pt x="2704542" y="0"/>
                </a:cubicBezTo>
                <a:cubicBezTo>
                  <a:pt x="2763589" y="-8275"/>
                  <a:pt x="2863360" y="-7077"/>
                  <a:pt x="2926702" y="0"/>
                </a:cubicBezTo>
                <a:cubicBezTo>
                  <a:pt x="3009645" y="27996"/>
                  <a:pt x="3085730" y="-26205"/>
                  <a:pt x="3148861" y="0"/>
                </a:cubicBezTo>
                <a:cubicBezTo>
                  <a:pt x="3214129" y="28624"/>
                  <a:pt x="3477457" y="12163"/>
                  <a:pt x="3561443" y="0"/>
                </a:cubicBezTo>
                <a:cubicBezTo>
                  <a:pt x="3647321" y="-3037"/>
                  <a:pt x="3775626" y="29981"/>
                  <a:pt x="3878814" y="0"/>
                </a:cubicBezTo>
                <a:cubicBezTo>
                  <a:pt x="3974200" y="-17296"/>
                  <a:pt x="4168021" y="-54649"/>
                  <a:pt x="4291396" y="0"/>
                </a:cubicBezTo>
                <a:cubicBezTo>
                  <a:pt x="4484221" y="62035"/>
                  <a:pt x="4636543" y="-13523"/>
                  <a:pt x="4894400" y="0"/>
                </a:cubicBezTo>
                <a:cubicBezTo>
                  <a:pt x="4953639" y="-19951"/>
                  <a:pt x="5049082" y="110760"/>
                  <a:pt x="5028241" y="281758"/>
                </a:cubicBezTo>
                <a:cubicBezTo>
                  <a:pt x="5011995" y="381537"/>
                  <a:pt x="5041688" y="658420"/>
                  <a:pt x="5028241" y="880837"/>
                </a:cubicBezTo>
                <a:cubicBezTo>
                  <a:pt x="5063746" y="1100827"/>
                  <a:pt x="4998155" y="1237108"/>
                  <a:pt x="5028241" y="1499035"/>
                </a:cubicBezTo>
                <a:cubicBezTo>
                  <a:pt x="5059066" y="1743228"/>
                  <a:pt x="5038240" y="1995459"/>
                  <a:pt x="5028241" y="2193711"/>
                </a:cubicBezTo>
                <a:cubicBezTo>
                  <a:pt x="5039674" y="2361239"/>
                  <a:pt x="4986069" y="2484708"/>
                  <a:pt x="4894400" y="2475470"/>
                </a:cubicBezTo>
                <a:cubicBezTo>
                  <a:pt x="4819309" y="2454900"/>
                  <a:pt x="4692731" y="2473246"/>
                  <a:pt x="4624635" y="2475470"/>
                </a:cubicBezTo>
                <a:cubicBezTo>
                  <a:pt x="4534080" y="2498403"/>
                  <a:pt x="4455549" y="2467242"/>
                  <a:pt x="4402476" y="2475470"/>
                </a:cubicBezTo>
                <a:cubicBezTo>
                  <a:pt x="4371781" y="2478187"/>
                  <a:pt x="4161393" y="2447174"/>
                  <a:pt x="4037499" y="2475470"/>
                </a:cubicBezTo>
                <a:cubicBezTo>
                  <a:pt x="3890786" y="2490430"/>
                  <a:pt x="3872161" y="2487605"/>
                  <a:pt x="3767734" y="2475470"/>
                </a:cubicBezTo>
                <a:cubicBezTo>
                  <a:pt x="3659298" y="2466732"/>
                  <a:pt x="3623801" y="2459397"/>
                  <a:pt x="3497969" y="2475470"/>
                </a:cubicBezTo>
                <a:cubicBezTo>
                  <a:pt x="3364934" y="2503308"/>
                  <a:pt x="3245440" y="2465164"/>
                  <a:pt x="3132993" y="2475470"/>
                </a:cubicBezTo>
                <a:cubicBezTo>
                  <a:pt x="3029117" y="2461553"/>
                  <a:pt x="2901357" y="2460477"/>
                  <a:pt x="2720411" y="2475470"/>
                </a:cubicBezTo>
                <a:cubicBezTo>
                  <a:pt x="2541460" y="2467626"/>
                  <a:pt x="2480525" y="2480546"/>
                  <a:pt x="2307829" y="2475470"/>
                </a:cubicBezTo>
                <a:cubicBezTo>
                  <a:pt x="2126603" y="2484130"/>
                  <a:pt x="2073833" y="2454715"/>
                  <a:pt x="1990458" y="2475470"/>
                </a:cubicBezTo>
                <a:cubicBezTo>
                  <a:pt x="1888588" y="2490493"/>
                  <a:pt x="1840341" y="2448331"/>
                  <a:pt x="1768299" y="2475470"/>
                </a:cubicBezTo>
                <a:cubicBezTo>
                  <a:pt x="1694670" y="2482444"/>
                  <a:pt x="1638676" y="2483080"/>
                  <a:pt x="1546139" y="2475470"/>
                </a:cubicBezTo>
                <a:cubicBezTo>
                  <a:pt x="1457376" y="2454172"/>
                  <a:pt x="1400220" y="2468846"/>
                  <a:pt x="1228769" y="2475470"/>
                </a:cubicBezTo>
                <a:cubicBezTo>
                  <a:pt x="1080451" y="2475493"/>
                  <a:pt x="1070160" y="2455732"/>
                  <a:pt x="1006609" y="2475470"/>
                </a:cubicBezTo>
                <a:cubicBezTo>
                  <a:pt x="927494" y="2475408"/>
                  <a:pt x="805488" y="2452864"/>
                  <a:pt x="736844" y="2475470"/>
                </a:cubicBezTo>
                <a:cubicBezTo>
                  <a:pt x="688519" y="2501913"/>
                  <a:pt x="508096" y="2485633"/>
                  <a:pt x="419474" y="2475470"/>
                </a:cubicBezTo>
                <a:cubicBezTo>
                  <a:pt x="334980" y="2455893"/>
                  <a:pt x="208691" y="2439765"/>
                  <a:pt x="133840" y="2475470"/>
                </a:cubicBezTo>
                <a:cubicBezTo>
                  <a:pt x="90524" y="2536057"/>
                  <a:pt x="-9169" y="2398609"/>
                  <a:pt x="0" y="2193711"/>
                </a:cubicBezTo>
                <a:cubicBezTo>
                  <a:pt x="21439" y="1984951"/>
                  <a:pt x="-8855" y="1876132"/>
                  <a:pt x="0" y="1556393"/>
                </a:cubicBezTo>
                <a:cubicBezTo>
                  <a:pt x="2097" y="1249997"/>
                  <a:pt x="2655" y="1238239"/>
                  <a:pt x="0" y="976434"/>
                </a:cubicBezTo>
                <a:cubicBezTo>
                  <a:pt x="19391" y="687346"/>
                  <a:pt x="-44514" y="465889"/>
                  <a:pt x="0" y="281758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4236762247">
                  <a:custGeom>
                    <a:avLst/>
                    <a:gdLst>
                      <a:gd name="connsiteX0" fmla="*/ 0 w 5028241"/>
                      <a:gd name="connsiteY0" fmla="*/ 281758 h 2475470"/>
                      <a:gd name="connsiteX1" fmla="*/ 133840 w 5028241"/>
                      <a:gd name="connsiteY1" fmla="*/ 0 h 2475470"/>
                      <a:gd name="connsiteX2" fmla="*/ 403605 w 5028241"/>
                      <a:gd name="connsiteY2" fmla="*/ 0 h 2475470"/>
                      <a:gd name="connsiteX3" fmla="*/ 625764 w 5028241"/>
                      <a:gd name="connsiteY3" fmla="*/ 0 h 2475470"/>
                      <a:gd name="connsiteX4" fmla="*/ 990741 w 5028241"/>
                      <a:gd name="connsiteY4" fmla="*/ 0 h 2475470"/>
                      <a:gd name="connsiteX5" fmla="*/ 1403323 w 5028241"/>
                      <a:gd name="connsiteY5" fmla="*/ 0 h 2475470"/>
                      <a:gd name="connsiteX6" fmla="*/ 1720694 w 5028241"/>
                      <a:gd name="connsiteY6" fmla="*/ 0 h 2475470"/>
                      <a:gd name="connsiteX7" fmla="*/ 1990458 w 5028241"/>
                      <a:gd name="connsiteY7" fmla="*/ 0 h 2475470"/>
                      <a:gd name="connsiteX8" fmla="*/ 2260223 w 5028241"/>
                      <a:gd name="connsiteY8" fmla="*/ 0 h 2475470"/>
                      <a:gd name="connsiteX9" fmla="*/ 2482383 w 5028241"/>
                      <a:gd name="connsiteY9" fmla="*/ 0 h 2475470"/>
                      <a:gd name="connsiteX10" fmla="*/ 2704542 w 5028241"/>
                      <a:gd name="connsiteY10" fmla="*/ 0 h 2475470"/>
                      <a:gd name="connsiteX11" fmla="*/ 2926702 w 5028241"/>
                      <a:gd name="connsiteY11" fmla="*/ 0 h 2475470"/>
                      <a:gd name="connsiteX12" fmla="*/ 3148861 w 5028241"/>
                      <a:gd name="connsiteY12" fmla="*/ 0 h 2475470"/>
                      <a:gd name="connsiteX13" fmla="*/ 3561443 w 5028241"/>
                      <a:gd name="connsiteY13" fmla="*/ 0 h 2475470"/>
                      <a:gd name="connsiteX14" fmla="*/ 3878814 w 5028241"/>
                      <a:gd name="connsiteY14" fmla="*/ 0 h 2475470"/>
                      <a:gd name="connsiteX15" fmla="*/ 4291396 w 5028241"/>
                      <a:gd name="connsiteY15" fmla="*/ 0 h 2475470"/>
                      <a:gd name="connsiteX16" fmla="*/ 4894400 w 5028241"/>
                      <a:gd name="connsiteY16" fmla="*/ 0 h 2475470"/>
                      <a:gd name="connsiteX17" fmla="*/ 5028241 w 5028241"/>
                      <a:gd name="connsiteY17" fmla="*/ 281758 h 2475470"/>
                      <a:gd name="connsiteX18" fmla="*/ 5028241 w 5028241"/>
                      <a:gd name="connsiteY18" fmla="*/ 880837 h 2475470"/>
                      <a:gd name="connsiteX19" fmla="*/ 5028241 w 5028241"/>
                      <a:gd name="connsiteY19" fmla="*/ 1499035 h 2475470"/>
                      <a:gd name="connsiteX20" fmla="*/ 5028241 w 5028241"/>
                      <a:gd name="connsiteY20" fmla="*/ 2193711 h 2475470"/>
                      <a:gd name="connsiteX21" fmla="*/ 4894400 w 5028241"/>
                      <a:gd name="connsiteY21" fmla="*/ 2475470 h 2475470"/>
                      <a:gd name="connsiteX22" fmla="*/ 4624635 w 5028241"/>
                      <a:gd name="connsiteY22" fmla="*/ 2475470 h 2475470"/>
                      <a:gd name="connsiteX23" fmla="*/ 4402476 w 5028241"/>
                      <a:gd name="connsiteY23" fmla="*/ 2475470 h 2475470"/>
                      <a:gd name="connsiteX24" fmla="*/ 4037499 w 5028241"/>
                      <a:gd name="connsiteY24" fmla="*/ 2475470 h 2475470"/>
                      <a:gd name="connsiteX25" fmla="*/ 3767734 w 5028241"/>
                      <a:gd name="connsiteY25" fmla="*/ 2475470 h 2475470"/>
                      <a:gd name="connsiteX26" fmla="*/ 3497969 w 5028241"/>
                      <a:gd name="connsiteY26" fmla="*/ 2475470 h 2475470"/>
                      <a:gd name="connsiteX27" fmla="*/ 3132993 w 5028241"/>
                      <a:gd name="connsiteY27" fmla="*/ 2475470 h 2475470"/>
                      <a:gd name="connsiteX28" fmla="*/ 2720411 w 5028241"/>
                      <a:gd name="connsiteY28" fmla="*/ 2475470 h 2475470"/>
                      <a:gd name="connsiteX29" fmla="*/ 2307829 w 5028241"/>
                      <a:gd name="connsiteY29" fmla="*/ 2475470 h 2475470"/>
                      <a:gd name="connsiteX30" fmla="*/ 1990458 w 5028241"/>
                      <a:gd name="connsiteY30" fmla="*/ 2475470 h 2475470"/>
                      <a:gd name="connsiteX31" fmla="*/ 1768299 w 5028241"/>
                      <a:gd name="connsiteY31" fmla="*/ 2475470 h 2475470"/>
                      <a:gd name="connsiteX32" fmla="*/ 1546139 w 5028241"/>
                      <a:gd name="connsiteY32" fmla="*/ 2475470 h 2475470"/>
                      <a:gd name="connsiteX33" fmla="*/ 1228769 w 5028241"/>
                      <a:gd name="connsiteY33" fmla="*/ 2475470 h 2475470"/>
                      <a:gd name="connsiteX34" fmla="*/ 1006609 w 5028241"/>
                      <a:gd name="connsiteY34" fmla="*/ 2475470 h 2475470"/>
                      <a:gd name="connsiteX35" fmla="*/ 736844 w 5028241"/>
                      <a:gd name="connsiteY35" fmla="*/ 2475470 h 2475470"/>
                      <a:gd name="connsiteX36" fmla="*/ 419474 w 5028241"/>
                      <a:gd name="connsiteY36" fmla="*/ 2475470 h 2475470"/>
                      <a:gd name="connsiteX37" fmla="*/ 133840 w 5028241"/>
                      <a:gd name="connsiteY37" fmla="*/ 2475470 h 2475470"/>
                      <a:gd name="connsiteX38" fmla="*/ 0 w 5028241"/>
                      <a:gd name="connsiteY38" fmla="*/ 2193711 h 2475470"/>
                      <a:gd name="connsiteX39" fmla="*/ 0 w 5028241"/>
                      <a:gd name="connsiteY39" fmla="*/ 1556393 h 2475470"/>
                      <a:gd name="connsiteX40" fmla="*/ 0 w 5028241"/>
                      <a:gd name="connsiteY40" fmla="*/ 976434 h 2475470"/>
                      <a:gd name="connsiteX41" fmla="*/ 0 w 5028241"/>
                      <a:gd name="connsiteY41" fmla="*/ 281758 h 2475470"/>
                      <a:gd name="connsiteX0" fmla="*/ 0 w 5028241"/>
                      <a:gd name="connsiteY0" fmla="*/ 281758 h 2475470"/>
                      <a:gd name="connsiteX1" fmla="*/ 133840 w 5028241"/>
                      <a:gd name="connsiteY1" fmla="*/ 0 h 2475470"/>
                      <a:gd name="connsiteX2" fmla="*/ 498816 w 5028241"/>
                      <a:gd name="connsiteY2" fmla="*/ 0 h 2475470"/>
                      <a:gd name="connsiteX3" fmla="*/ 768581 w 5028241"/>
                      <a:gd name="connsiteY3" fmla="*/ 0 h 2475470"/>
                      <a:gd name="connsiteX4" fmla="*/ 943135 w 5028241"/>
                      <a:gd name="connsiteY4" fmla="*/ 0 h 2475470"/>
                      <a:gd name="connsiteX5" fmla="*/ 1212900 w 5028241"/>
                      <a:gd name="connsiteY5" fmla="*/ 0 h 2475470"/>
                      <a:gd name="connsiteX6" fmla="*/ 1387454 w 5028241"/>
                      <a:gd name="connsiteY6" fmla="*/ 0 h 2475470"/>
                      <a:gd name="connsiteX7" fmla="*/ 1800036 w 5028241"/>
                      <a:gd name="connsiteY7" fmla="*/ 0 h 2475470"/>
                      <a:gd name="connsiteX8" fmla="*/ 2022196 w 5028241"/>
                      <a:gd name="connsiteY8" fmla="*/ 0 h 2475470"/>
                      <a:gd name="connsiteX9" fmla="*/ 2387172 w 5028241"/>
                      <a:gd name="connsiteY9" fmla="*/ 0 h 2475470"/>
                      <a:gd name="connsiteX10" fmla="*/ 2609331 w 5028241"/>
                      <a:gd name="connsiteY10" fmla="*/ 0 h 2475470"/>
                      <a:gd name="connsiteX11" fmla="*/ 3021913 w 5028241"/>
                      <a:gd name="connsiteY11" fmla="*/ 0 h 2475470"/>
                      <a:gd name="connsiteX12" fmla="*/ 3244073 w 5028241"/>
                      <a:gd name="connsiteY12" fmla="*/ 0 h 2475470"/>
                      <a:gd name="connsiteX13" fmla="*/ 3561443 w 5028241"/>
                      <a:gd name="connsiteY13" fmla="*/ 0 h 2475470"/>
                      <a:gd name="connsiteX14" fmla="*/ 3974025 w 5028241"/>
                      <a:gd name="connsiteY14" fmla="*/ 0 h 2475470"/>
                      <a:gd name="connsiteX15" fmla="*/ 4243790 w 5028241"/>
                      <a:gd name="connsiteY15" fmla="*/ 0 h 2475470"/>
                      <a:gd name="connsiteX16" fmla="*/ 4513555 w 5028241"/>
                      <a:gd name="connsiteY16" fmla="*/ 0 h 2475470"/>
                      <a:gd name="connsiteX17" fmla="*/ 4894400 w 5028241"/>
                      <a:gd name="connsiteY17" fmla="*/ 0 h 2475470"/>
                      <a:gd name="connsiteX18" fmla="*/ 5028241 w 5028241"/>
                      <a:gd name="connsiteY18" fmla="*/ 281758 h 2475470"/>
                      <a:gd name="connsiteX19" fmla="*/ 5028241 w 5028241"/>
                      <a:gd name="connsiteY19" fmla="*/ 899956 h 2475470"/>
                      <a:gd name="connsiteX20" fmla="*/ 5028241 w 5028241"/>
                      <a:gd name="connsiteY20" fmla="*/ 1479915 h 2475470"/>
                      <a:gd name="connsiteX21" fmla="*/ 5028241 w 5028241"/>
                      <a:gd name="connsiteY21" fmla="*/ 2193711 h 2475470"/>
                      <a:gd name="connsiteX22" fmla="*/ 4894400 w 5028241"/>
                      <a:gd name="connsiteY22" fmla="*/ 2475470 h 2475470"/>
                      <a:gd name="connsiteX23" fmla="*/ 4577029 w 5028241"/>
                      <a:gd name="connsiteY23" fmla="*/ 2475470 h 2475470"/>
                      <a:gd name="connsiteX24" fmla="*/ 4354870 w 5028241"/>
                      <a:gd name="connsiteY24" fmla="*/ 2475470 h 2475470"/>
                      <a:gd name="connsiteX25" fmla="*/ 4085105 w 5028241"/>
                      <a:gd name="connsiteY25" fmla="*/ 2475470 h 2475470"/>
                      <a:gd name="connsiteX26" fmla="*/ 3720128 w 5028241"/>
                      <a:gd name="connsiteY26" fmla="*/ 2475470 h 2475470"/>
                      <a:gd name="connsiteX27" fmla="*/ 3497969 w 5028241"/>
                      <a:gd name="connsiteY27" fmla="*/ 2475470 h 2475470"/>
                      <a:gd name="connsiteX28" fmla="*/ 3323415 w 5028241"/>
                      <a:gd name="connsiteY28" fmla="*/ 2475470 h 2475470"/>
                      <a:gd name="connsiteX29" fmla="*/ 3006044 w 5028241"/>
                      <a:gd name="connsiteY29" fmla="*/ 2475470 h 2475470"/>
                      <a:gd name="connsiteX30" fmla="*/ 2831491 w 5028241"/>
                      <a:gd name="connsiteY30" fmla="*/ 2475470 h 2475470"/>
                      <a:gd name="connsiteX31" fmla="*/ 2561725 w 5028241"/>
                      <a:gd name="connsiteY31" fmla="*/ 2475470 h 2475470"/>
                      <a:gd name="connsiteX32" fmla="*/ 2339566 w 5028241"/>
                      <a:gd name="connsiteY32" fmla="*/ 2475470 h 2475470"/>
                      <a:gd name="connsiteX33" fmla="*/ 2022196 w 5028241"/>
                      <a:gd name="connsiteY33" fmla="*/ 2475470 h 2475470"/>
                      <a:gd name="connsiteX34" fmla="*/ 1800036 w 5028241"/>
                      <a:gd name="connsiteY34" fmla="*/ 2475470 h 2475470"/>
                      <a:gd name="connsiteX35" fmla="*/ 1625482 w 5028241"/>
                      <a:gd name="connsiteY35" fmla="*/ 2475470 h 2475470"/>
                      <a:gd name="connsiteX36" fmla="*/ 1212900 w 5028241"/>
                      <a:gd name="connsiteY36" fmla="*/ 2475470 h 2475470"/>
                      <a:gd name="connsiteX37" fmla="*/ 800318 w 5028241"/>
                      <a:gd name="connsiteY37" fmla="*/ 2475470 h 2475470"/>
                      <a:gd name="connsiteX38" fmla="*/ 435342 w 5028241"/>
                      <a:gd name="connsiteY38" fmla="*/ 2475470 h 2475470"/>
                      <a:gd name="connsiteX39" fmla="*/ 133840 w 5028241"/>
                      <a:gd name="connsiteY39" fmla="*/ 2475470 h 2475470"/>
                      <a:gd name="connsiteX40" fmla="*/ 0 w 5028241"/>
                      <a:gd name="connsiteY40" fmla="*/ 2193711 h 2475470"/>
                      <a:gd name="connsiteX41" fmla="*/ 0 w 5028241"/>
                      <a:gd name="connsiteY41" fmla="*/ 1537274 h 2475470"/>
                      <a:gd name="connsiteX42" fmla="*/ 0 w 5028241"/>
                      <a:gd name="connsiteY42" fmla="*/ 880837 h 2475470"/>
                      <a:gd name="connsiteX43" fmla="*/ 0 w 5028241"/>
                      <a:gd name="connsiteY43" fmla="*/ 281758 h 247547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</a:cxnLst>
                    <a:rect l="l" t="t" r="r" b="b"/>
                    <a:pathLst>
                      <a:path w="5028241" h="2475470" fill="none" extrusionOk="0">
                        <a:moveTo>
                          <a:pt x="0" y="281758"/>
                        </a:moveTo>
                        <a:cubicBezTo>
                          <a:pt x="-12188" y="91360"/>
                          <a:pt x="43823" y="-20534"/>
                          <a:pt x="133840" y="0"/>
                        </a:cubicBezTo>
                        <a:cubicBezTo>
                          <a:pt x="229590" y="7138"/>
                          <a:pt x="274199" y="28071"/>
                          <a:pt x="403605" y="0"/>
                        </a:cubicBezTo>
                        <a:cubicBezTo>
                          <a:pt x="531743" y="-18627"/>
                          <a:pt x="551200" y="-7493"/>
                          <a:pt x="625764" y="0"/>
                        </a:cubicBezTo>
                        <a:cubicBezTo>
                          <a:pt x="687431" y="8132"/>
                          <a:pt x="879389" y="14332"/>
                          <a:pt x="990741" y="0"/>
                        </a:cubicBezTo>
                        <a:cubicBezTo>
                          <a:pt x="1073916" y="-46882"/>
                          <a:pt x="1193851" y="35977"/>
                          <a:pt x="1403323" y="0"/>
                        </a:cubicBezTo>
                        <a:cubicBezTo>
                          <a:pt x="1606047" y="-24531"/>
                          <a:pt x="1638418" y="-33138"/>
                          <a:pt x="1720694" y="0"/>
                        </a:cubicBezTo>
                        <a:cubicBezTo>
                          <a:pt x="1803234" y="35894"/>
                          <a:pt x="1866875" y="-14221"/>
                          <a:pt x="1990458" y="0"/>
                        </a:cubicBezTo>
                        <a:cubicBezTo>
                          <a:pt x="2120770" y="3479"/>
                          <a:pt x="2136480" y="18742"/>
                          <a:pt x="2260223" y="0"/>
                        </a:cubicBezTo>
                        <a:cubicBezTo>
                          <a:pt x="2391876" y="-21803"/>
                          <a:pt x="2411014" y="10184"/>
                          <a:pt x="2482383" y="0"/>
                        </a:cubicBezTo>
                        <a:cubicBezTo>
                          <a:pt x="2557544" y="-11367"/>
                          <a:pt x="2647830" y="15384"/>
                          <a:pt x="2704542" y="0"/>
                        </a:cubicBezTo>
                        <a:cubicBezTo>
                          <a:pt x="2767912" y="-18603"/>
                          <a:pt x="2857456" y="-14389"/>
                          <a:pt x="2926702" y="0"/>
                        </a:cubicBezTo>
                        <a:cubicBezTo>
                          <a:pt x="3004761" y="28869"/>
                          <a:pt x="3087862" y="-23442"/>
                          <a:pt x="3148861" y="0"/>
                        </a:cubicBezTo>
                        <a:cubicBezTo>
                          <a:pt x="3218133" y="24585"/>
                          <a:pt x="3453945" y="24693"/>
                          <a:pt x="3561443" y="0"/>
                        </a:cubicBezTo>
                        <a:cubicBezTo>
                          <a:pt x="3672059" y="-10476"/>
                          <a:pt x="3772549" y="31157"/>
                          <a:pt x="3878814" y="0"/>
                        </a:cubicBezTo>
                        <a:cubicBezTo>
                          <a:pt x="3960636" y="-20449"/>
                          <a:pt x="4134124" y="-53340"/>
                          <a:pt x="4291396" y="0"/>
                        </a:cubicBezTo>
                        <a:cubicBezTo>
                          <a:pt x="4463201" y="33026"/>
                          <a:pt x="4638457" y="-26970"/>
                          <a:pt x="4894400" y="0"/>
                        </a:cubicBezTo>
                        <a:cubicBezTo>
                          <a:pt x="4956714" y="-17042"/>
                          <a:pt x="5048879" y="117401"/>
                          <a:pt x="5028241" y="281758"/>
                        </a:cubicBezTo>
                        <a:cubicBezTo>
                          <a:pt x="4994311" y="403341"/>
                          <a:pt x="5071484" y="651259"/>
                          <a:pt x="5028241" y="880837"/>
                        </a:cubicBezTo>
                        <a:cubicBezTo>
                          <a:pt x="5052809" y="1091815"/>
                          <a:pt x="5026222" y="1264369"/>
                          <a:pt x="5028241" y="1499035"/>
                        </a:cubicBezTo>
                        <a:cubicBezTo>
                          <a:pt x="5066854" y="1743833"/>
                          <a:pt x="5022551" y="1964668"/>
                          <a:pt x="5028241" y="2193711"/>
                        </a:cubicBezTo>
                        <a:cubicBezTo>
                          <a:pt x="5041573" y="2356378"/>
                          <a:pt x="4982747" y="2485243"/>
                          <a:pt x="4894400" y="2475470"/>
                        </a:cubicBezTo>
                        <a:cubicBezTo>
                          <a:pt x="4825330" y="2452817"/>
                          <a:pt x="4688412" y="2466254"/>
                          <a:pt x="4624635" y="2475470"/>
                        </a:cubicBezTo>
                        <a:cubicBezTo>
                          <a:pt x="4545339" y="2491618"/>
                          <a:pt x="4458772" y="2464333"/>
                          <a:pt x="4402476" y="2475470"/>
                        </a:cubicBezTo>
                        <a:cubicBezTo>
                          <a:pt x="4365553" y="2477808"/>
                          <a:pt x="4179275" y="2455567"/>
                          <a:pt x="4037499" y="2475470"/>
                        </a:cubicBezTo>
                        <a:cubicBezTo>
                          <a:pt x="3889087" y="2493368"/>
                          <a:pt x="3872686" y="2488007"/>
                          <a:pt x="3767734" y="2475470"/>
                        </a:cubicBezTo>
                        <a:cubicBezTo>
                          <a:pt x="3659082" y="2464578"/>
                          <a:pt x="3629463" y="2462701"/>
                          <a:pt x="3497969" y="2475470"/>
                        </a:cubicBezTo>
                        <a:cubicBezTo>
                          <a:pt x="3374967" y="2490389"/>
                          <a:pt x="3234422" y="2472901"/>
                          <a:pt x="3132993" y="2475470"/>
                        </a:cubicBezTo>
                        <a:cubicBezTo>
                          <a:pt x="3021974" y="2478820"/>
                          <a:pt x="2897120" y="2460463"/>
                          <a:pt x="2720411" y="2475470"/>
                        </a:cubicBezTo>
                        <a:cubicBezTo>
                          <a:pt x="2535083" y="2461298"/>
                          <a:pt x="2487042" y="2483745"/>
                          <a:pt x="2307829" y="2475470"/>
                        </a:cubicBezTo>
                        <a:cubicBezTo>
                          <a:pt x="2122364" y="2477664"/>
                          <a:pt x="2068809" y="2459831"/>
                          <a:pt x="1990458" y="2475470"/>
                        </a:cubicBezTo>
                        <a:cubicBezTo>
                          <a:pt x="1890176" y="2493219"/>
                          <a:pt x="1844674" y="2448991"/>
                          <a:pt x="1768299" y="2475470"/>
                        </a:cubicBezTo>
                        <a:cubicBezTo>
                          <a:pt x="1697748" y="2497703"/>
                          <a:pt x="1633001" y="2482745"/>
                          <a:pt x="1546139" y="2475470"/>
                        </a:cubicBezTo>
                        <a:cubicBezTo>
                          <a:pt x="1460041" y="2457239"/>
                          <a:pt x="1385012" y="2470430"/>
                          <a:pt x="1228769" y="2475470"/>
                        </a:cubicBezTo>
                        <a:cubicBezTo>
                          <a:pt x="1079176" y="2474334"/>
                          <a:pt x="1072868" y="2457747"/>
                          <a:pt x="1006609" y="2475470"/>
                        </a:cubicBezTo>
                        <a:cubicBezTo>
                          <a:pt x="938938" y="2488518"/>
                          <a:pt x="802401" y="2449126"/>
                          <a:pt x="736844" y="2475470"/>
                        </a:cubicBezTo>
                        <a:cubicBezTo>
                          <a:pt x="672074" y="2500999"/>
                          <a:pt x="510560" y="2482116"/>
                          <a:pt x="419474" y="2475470"/>
                        </a:cubicBezTo>
                        <a:cubicBezTo>
                          <a:pt x="336549" y="2451181"/>
                          <a:pt x="209002" y="2442825"/>
                          <a:pt x="133840" y="2475470"/>
                        </a:cubicBezTo>
                        <a:cubicBezTo>
                          <a:pt x="76408" y="2518629"/>
                          <a:pt x="-6596" y="2368389"/>
                          <a:pt x="0" y="2193711"/>
                        </a:cubicBezTo>
                        <a:cubicBezTo>
                          <a:pt x="13251" y="1983867"/>
                          <a:pt x="3632" y="1878862"/>
                          <a:pt x="0" y="1556393"/>
                        </a:cubicBezTo>
                        <a:cubicBezTo>
                          <a:pt x="2179" y="1248127"/>
                          <a:pt x="1323" y="1235579"/>
                          <a:pt x="0" y="976434"/>
                        </a:cubicBezTo>
                        <a:cubicBezTo>
                          <a:pt x="23319" y="689678"/>
                          <a:pt x="-20761" y="498506"/>
                          <a:pt x="0" y="281758"/>
                        </a:cubicBezTo>
                        <a:close/>
                      </a:path>
                      <a:path w="5028241" h="2475470" stroke="0" extrusionOk="0">
                        <a:moveTo>
                          <a:pt x="0" y="281758"/>
                        </a:moveTo>
                        <a:cubicBezTo>
                          <a:pt x="6438" y="137407"/>
                          <a:pt x="71901" y="-9775"/>
                          <a:pt x="133840" y="0"/>
                        </a:cubicBezTo>
                        <a:cubicBezTo>
                          <a:pt x="316183" y="-13106"/>
                          <a:pt x="375111" y="-2187"/>
                          <a:pt x="498816" y="0"/>
                        </a:cubicBezTo>
                        <a:cubicBezTo>
                          <a:pt x="633448" y="1513"/>
                          <a:pt x="713453" y="-29257"/>
                          <a:pt x="768581" y="0"/>
                        </a:cubicBezTo>
                        <a:cubicBezTo>
                          <a:pt x="837394" y="17156"/>
                          <a:pt x="913663" y="-4226"/>
                          <a:pt x="943135" y="0"/>
                        </a:cubicBezTo>
                        <a:cubicBezTo>
                          <a:pt x="959394" y="11688"/>
                          <a:pt x="1105970" y="-2986"/>
                          <a:pt x="1212900" y="0"/>
                        </a:cubicBezTo>
                        <a:cubicBezTo>
                          <a:pt x="1304673" y="-2914"/>
                          <a:pt x="1332772" y="-2762"/>
                          <a:pt x="1387454" y="0"/>
                        </a:cubicBezTo>
                        <a:cubicBezTo>
                          <a:pt x="1435491" y="-13233"/>
                          <a:pt x="1695448" y="-23088"/>
                          <a:pt x="1800036" y="0"/>
                        </a:cubicBezTo>
                        <a:cubicBezTo>
                          <a:pt x="1896247" y="27433"/>
                          <a:pt x="1930449" y="6666"/>
                          <a:pt x="2022196" y="0"/>
                        </a:cubicBezTo>
                        <a:cubicBezTo>
                          <a:pt x="2094582" y="10747"/>
                          <a:pt x="2217470" y="7263"/>
                          <a:pt x="2387172" y="0"/>
                        </a:cubicBezTo>
                        <a:cubicBezTo>
                          <a:pt x="2550811" y="-22887"/>
                          <a:pt x="2557599" y="-21295"/>
                          <a:pt x="2609331" y="0"/>
                        </a:cubicBezTo>
                        <a:cubicBezTo>
                          <a:pt x="2632336" y="15454"/>
                          <a:pt x="2900982" y="30380"/>
                          <a:pt x="3021913" y="0"/>
                        </a:cubicBezTo>
                        <a:cubicBezTo>
                          <a:pt x="3149397" y="-34834"/>
                          <a:pt x="3131938" y="12933"/>
                          <a:pt x="3244073" y="0"/>
                        </a:cubicBezTo>
                        <a:cubicBezTo>
                          <a:pt x="3342957" y="-18266"/>
                          <a:pt x="3495267" y="25467"/>
                          <a:pt x="3561443" y="0"/>
                        </a:cubicBezTo>
                        <a:cubicBezTo>
                          <a:pt x="3620199" y="-35760"/>
                          <a:pt x="3884361" y="-11666"/>
                          <a:pt x="3974025" y="0"/>
                        </a:cubicBezTo>
                        <a:cubicBezTo>
                          <a:pt x="4065012" y="2270"/>
                          <a:pt x="4177425" y="7362"/>
                          <a:pt x="4243790" y="0"/>
                        </a:cubicBezTo>
                        <a:cubicBezTo>
                          <a:pt x="4315276" y="2211"/>
                          <a:pt x="4397078" y="4622"/>
                          <a:pt x="4513555" y="0"/>
                        </a:cubicBezTo>
                        <a:cubicBezTo>
                          <a:pt x="4633763" y="8281"/>
                          <a:pt x="4777878" y="-5300"/>
                          <a:pt x="4894400" y="0"/>
                        </a:cubicBezTo>
                        <a:cubicBezTo>
                          <a:pt x="5009960" y="2188"/>
                          <a:pt x="5050725" y="117843"/>
                          <a:pt x="5028241" y="281758"/>
                        </a:cubicBezTo>
                        <a:cubicBezTo>
                          <a:pt x="4993259" y="503796"/>
                          <a:pt x="5003839" y="646776"/>
                          <a:pt x="5028241" y="899956"/>
                        </a:cubicBezTo>
                        <a:cubicBezTo>
                          <a:pt x="5026984" y="1160912"/>
                          <a:pt x="5034885" y="1199625"/>
                          <a:pt x="5028241" y="1479915"/>
                        </a:cubicBezTo>
                        <a:cubicBezTo>
                          <a:pt x="5021650" y="1729673"/>
                          <a:pt x="5024643" y="1843663"/>
                          <a:pt x="5028241" y="2193711"/>
                        </a:cubicBezTo>
                        <a:cubicBezTo>
                          <a:pt x="5034231" y="2369764"/>
                          <a:pt x="4982642" y="2504907"/>
                          <a:pt x="4894400" y="2475470"/>
                        </a:cubicBezTo>
                        <a:cubicBezTo>
                          <a:pt x="4786133" y="2498123"/>
                          <a:pt x="4686675" y="2505506"/>
                          <a:pt x="4577029" y="2475470"/>
                        </a:cubicBezTo>
                        <a:cubicBezTo>
                          <a:pt x="4456192" y="2450829"/>
                          <a:pt x="4423508" y="2475777"/>
                          <a:pt x="4354870" y="2475470"/>
                        </a:cubicBezTo>
                        <a:cubicBezTo>
                          <a:pt x="4273358" y="2472231"/>
                          <a:pt x="4186789" y="2507364"/>
                          <a:pt x="4085105" y="2475470"/>
                        </a:cubicBezTo>
                        <a:cubicBezTo>
                          <a:pt x="3981566" y="2445964"/>
                          <a:pt x="3826925" y="2466371"/>
                          <a:pt x="3720128" y="2475470"/>
                        </a:cubicBezTo>
                        <a:cubicBezTo>
                          <a:pt x="3629592" y="2480928"/>
                          <a:pt x="3582009" y="2471182"/>
                          <a:pt x="3497969" y="2475470"/>
                        </a:cubicBezTo>
                        <a:cubicBezTo>
                          <a:pt x="3399833" y="2483488"/>
                          <a:pt x="3380299" y="2468190"/>
                          <a:pt x="3323415" y="2475470"/>
                        </a:cubicBezTo>
                        <a:cubicBezTo>
                          <a:pt x="3264449" y="2481336"/>
                          <a:pt x="3076656" y="2465881"/>
                          <a:pt x="3006044" y="2475470"/>
                        </a:cubicBezTo>
                        <a:cubicBezTo>
                          <a:pt x="2932653" y="2473407"/>
                          <a:pt x="2894582" y="2460130"/>
                          <a:pt x="2831491" y="2475470"/>
                        </a:cubicBezTo>
                        <a:cubicBezTo>
                          <a:pt x="2776348" y="2482257"/>
                          <a:pt x="2641737" y="2470081"/>
                          <a:pt x="2561725" y="2475470"/>
                        </a:cubicBezTo>
                        <a:cubicBezTo>
                          <a:pt x="2486631" y="2488176"/>
                          <a:pt x="2416493" y="2481230"/>
                          <a:pt x="2339566" y="2475470"/>
                        </a:cubicBezTo>
                        <a:cubicBezTo>
                          <a:pt x="2277667" y="2464232"/>
                          <a:pt x="2101039" y="2492003"/>
                          <a:pt x="2022196" y="2475470"/>
                        </a:cubicBezTo>
                        <a:cubicBezTo>
                          <a:pt x="1944139" y="2474083"/>
                          <a:pt x="1878266" y="2472702"/>
                          <a:pt x="1800036" y="2475470"/>
                        </a:cubicBezTo>
                        <a:cubicBezTo>
                          <a:pt x="1719566" y="2476869"/>
                          <a:pt x="1698135" y="2481535"/>
                          <a:pt x="1625482" y="2475470"/>
                        </a:cubicBezTo>
                        <a:cubicBezTo>
                          <a:pt x="1553986" y="2503107"/>
                          <a:pt x="1377440" y="2422702"/>
                          <a:pt x="1212900" y="2475470"/>
                        </a:cubicBezTo>
                        <a:cubicBezTo>
                          <a:pt x="1050272" y="2496408"/>
                          <a:pt x="929630" y="2441473"/>
                          <a:pt x="800318" y="2475470"/>
                        </a:cubicBezTo>
                        <a:cubicBezTo>
                          <a:pt x="682883" y="2513243"/>
                          <a:pt x="532812" y="2481247"/>
                          <a:pt x="435342" y="2475470"/>
                        </a:cubicBezTo>
                        <a:cubicBezTo>
                          <a:pt x="358589" y="2457132"/>
                          <a:pt x="212514" y="2500331"/>
                          <a:pt x="133840" y="2475470"/>
                        </a:cubicBezTo>
                        <a:cubicBezTo>
                          <a:pt x="66737" y="2507218"/>
                          <a:pt x="-7725" y="2319481"/>
                          <a:pt x="0" y="2193711"/>
                        </a:cubicBezTo>
                        <a:cubicBezTo>
                          <a:pt x="-10838" y="1942179"/>
                          <a:pt x="-1438" y="1840172"/>
                          <a:pt x="0" y="1537274"/>
                        </a:cubicBezTo>
                        <a:cubicBezTo>
                          <a:pt x="14271" y="1230533"/>
                          <a:pt x="10278" y="1073341"/>
                          <a:pt x="0" y="880837"/>
                        </a:cubicBezTo>
                        <a:cubicBezTo>
                          <a:pt x="-3906" y="703963"/>
                          <a:pt x="-1054" y="459405"/>
                          <a:pt x="0" y="281758"/>
                        </a:cubicBezTo>
                        <a:close/>
                      </a:path>
                      <a:path w="5028241" h="2475470" fill="none" stroke="0" extrusionOk="0">
                        <a:moveTo>
                          <a:pt x="0" y="281758"/>
                        </a:moveTo>
                        <a:cubicBezTo>
                          <a:pt x="9999" y="106424"/>
                          <a:pt x="64568" y="-24485"/>
                          <a:pt x="133840" y="0"/>
                        </a:cubicBezTo>
                        <a:cubicBezTo>
                          <a:pt x="238630" y="21202"/>
                          <a:pt x="278145" y="22922"/>
                          <a:pt x="403605" y="0"/>
                        </a:cubicBezTo>
                        <a:cubicBezTo>
                          <a:pt x="531863" y="-21840"/>
                          <a:pt x="549390" y="-5007"/>
                          <a:pt x="625764" y="0"/>
                        </a:cubicBezTo>
                        <a:cubicBezTo>
                          <a:pt x="710603" y="-15578"/>
                          <a:pt x="879332" y="34426"/>
                          <a:pt x="990741" y="0"/>
                        </a:cubicBezTo>
                        <a:cubicBezTo>
                          <a:pt x="1089273" y="-9157"/>
                          <a:pt x="1206529" y="25466"/>
                          <a:pt x="1403323" y="0"/>
                        </a:cubicBezTo>
                        <a:cubicBezTo>
                          <a:pt x="1603337" y="-21575"/>
                          <a:pt x="1648258" y="-33754"/>
                          <a:pt x="1720694" y="0"/>
                        </a:cubicBezTo>
                        <a:cubicBezTo>
                          <a:pt x="1804383" y="33799"/>
                          <a:pt x="1861800" y="6950"/>
                          <a:pt x="1990458" y="0"/>
                        </a:cubicBezTo>
                        <a:cubicBezTo>
                          <a:pt x="2122590" y="3710"/>
                          <a:pt x="2140264" y="25161"/>
                          <a:pt x="2260223" y="0"/>
                        </a:cubicBezTo>
                        <a:cubicBezTo>
                          <a:pt x="2383728" y="-20370"/>
                          <a:pt x="2415531" y="7826"/>
                          <a:pt x="2482383" y="0"/>
                        </a:cubicBezTo>
                        <a:cubicBezTo>
                          <a:pt x="2562532" y="-10252"/>
                          <a:pt x="2646194" y="8296"/>
                          <a:pt x="2704542" y="0"/>
                        </a:cubicBezTo>
                        <a:cubicBezTo>
                          <a:pt x="2749240" y="-4639"/>
                          <a:pt x="2861677" y="-11523"/>
                          <a:pt x="2926702" y="0"/>
                        </a:cubicBezTo>
                        <a:cubicBezTo>
                          <a:pt x="3000536" y="16225"/>
                          <a:pt x="3071915" y="-14798"/>
                          <a:pt x="3148861" y="0"/>
                        </a:cubicBezTo>
                        <a:cubicBezTo>
                          <a:pt x="3210190" y="22206"/>
                          <a:pt x="3462199" y="22843"/>
                          <a:pt x="3561443" y="0"/>
                        </a:cubicBezTo>
                        <a:cubicBezTo>
                          <a:pt x="3660195" y="-24005"/>
                          <a:pt x="3787018" y="3456"/>
                          <a:pt x="3878814" y="0"/>
                        </a:cubicBezTo>
                        <a:cubicBezTo>
                          <a:pt x="4006529" y="-5470"/>
                          <a:pt x="4144900" y="-41225"/>
                          <a:pt x="4291396" y="0"/>
                        </a:cubicBezTo>
                        <a:cubicBezTo>
                          <a:pt x="4473096" y="55006"/>
                          <a:pt x="4631146" y="16127"/>
                          <a:pt x="4894400" y="0"/>
                        </a:cubicBezTo>
                        <a:cubicBezTo>
                          <a:pt x="4955870" y="-35928"/>
                          <a:pt x="5026873" y="104273"/>
                          <a:pt x="5028241" y="281758"/>
                        </a:cubicBezTo>
                        <a:cubicBezTo>
                          <a:pt x="5050161" y="406981"/>
                          <a:pt x="5013386" y="660430"/>
                          <a:pt x="5028241" y="880837"/>
                        </a:cubicBezTo>
                        <a:cubicBezTo>
                          <a:pt x="5050086" y="1115995"/>
                          <a:pt x="5002521" y="1265071"/>
                          <a:pt x="5028241" y="1499035"/>
                        </a:cubicBezTo>
                        <a:cubicBezTo>
                          <a:pt x="5001594" y="1718839"/>
                          <a:pt x="5033214" y="2025378"/>
                          <a:pt x="5028241" y="2193711"/>
                        </a:cubicBezTo>
                        <a:cubicBezTo>
                          <a:pt x="5031577" y="2380770"/>
                          <a:pt x="4986817" y="2491108"/>
                          <a:pt x="4894400" y="2475470"/>
                        </a:cubicBezTo>
                        <a:cubicBezTo>
                          <a:pt x="4800841" y="2468006"/>
                          <a:pt x="4703244" y="2469620"/>
                          <a:pt x="4624635" y="2475470"/>
                        </a:cubicBezTo>
                        <a:cubicBezTo>
                          <a:pt x="4547950" y="2487708"/>
                          <a:pt x="4449858" y="2474769"/>
                          <a:pt x="4402476" y="2475470"/>
                        </a:cubicBezTo>
                        <a:cubicBezTo>
                          <a:pt x="4380242" y="2484250"/>
                          <a:pt x="4150494" y="2444370"/>
                          <a:pt x="4037499" y="2475470"/>
                        </a:cubicBezTo>
                        <a:cubicBezTo>
                          <a:pt x="3895907" y="2487178"/>
                          <a:pt x="3868075" y="2480943"/>
                          <a:pt x="3767734" y="2475470"/>
                        </a:cubicBezTo>
                        <a:cubicBezTo>
                          <a:pt x="3666347" y="2476729"/>
                          <a:pt x="3624979" y="2461489"/>
                          <a:pt x="3497969" y="2475470"/>
                        </a:cubicBezTo>
                        <a:cubicBezTo>
                          <a:pt x="3355158" y="2499412"/>
                          <a:pt x="3241985" y="2462614"/>
                          <a:pt x="3132993" y="2475470"/>
                        </a:cubicBezTo>
                        <a:cubicBezTo>
                          <a:pt x="3032245" y="2473559"/>
                          <a:pt x="2931936" y="2486073"/>
                          <a:pt x="2720411" y="2475470"/>
                        </a:cubicBezTo>
                        <a:cubicBezTo>
                          <a:pt x="2548315" y="2472675"/>
                          <a:pt x="2474102" y="2473862"/>
                          <a:pt x="2307829" y="2475470"/>
                        </a:cubicBezTo>
                        <a:cubicBezTo>
                          <a:pt x="2138752" y="2481096"/>
                          <a:pt x="2083843" y="2453833"/>
                          <a:pt x="1990458" y="2475470"/>
                        </a:cubicBezTo>
                        <a:cubicBezTo>
                          <a:pt x="1902144" y="2483308"/>
                          <a:pt x="1826654" y="2449860"/>
                          <a:pt x="1768299" y="2475470"/>
                        </a:cubicBezTo>
                        <a:cubicBezTo>
                          <a:pt x="1690763" y="2489073"/>
                          <a:pt x="1639564" y="2481426"/>
                          <a:pt x="1546139" y="2475470"/>
                        </a:cubicBezTo>
                        <a:cubicBezTo>
                          <a:pt x="1445926" y="2457766"/>
                          <a:pt x="1391387" y="2472603"/>
                          <a:pt x="1228769" y="2475470"/>
                        </a:cubicBezTo>
                        <a:cubicBezTo>
                          <a:pt x="1083315" y="2477196"/>
                          <a:pt x="1074517" y="2459779"/>
                          <a:pt x="1006609" y="2475470"/>
                        </a:cubicBezTo>
                        <a:cubicBezTo>
                          <a:pt x="930514" y="2482115"/>
                          <a:pt x="797175" y="2457182"/>
                          <a:pt x="736844" y="2475470"/>
                        </a:cubicBezTo>
                        <a:cubicBezTo>
                          <a:pt x="691159" y="2497692"/>
                          <a:pt x="501049" y="2491071"/>
                          <a:pt x="419474" y="2475470"/>
                        </a:cubicBezTo>
                        <a:cubicBezTo>
                          <a:pt x="323476" y="2490367"/>
                          <a:pt x="225820" y="2424307"/>
                          <a:pt x="133840" y="2475470"/>
                        </a:cubicBezTo>
                        <a:cubicBezTo>
                          <a:pt x="66091" y="2517455"/>
                          <a:pt x="1036" y="2394342"/>
                          <a:pt x="0" y="2193711"/>
                        </a:cubicBezTo>
                        <a:cubicBezTo>
                          <a:pt x="15274" y="1974275"/>
                          <a:pt x="-18035" y="1862069"/>
                          <a:pt x="0" y="1556393"/>
                        </a:cubicBezTo>
                        <a:cubicBezTo>
                          <a:pt x="2842" y="1249676"/>
                          <a:pt x="2022" y="1237067"/>
                          <a:pt x="0" y="976434"/>
                        </a:cubicBezTo>
                        <a:cubicBezTo>
                          <a:pt x="-32329" y="698520"/>
                          <a:pt x="-13923" y="455503"/>
                          <a:pt x="0" y="281758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83508"/>
            <a:endParaRPr lang="th-TH" sz="3284" dirty="0">
              <a:solidFill>
                <a:prstClr val="white"/>
              </a:solidFill>
              <a:latin typeface="MN ONIGIRI" pitchFamily="2" charset="0"/>
              <a:cs typeface="MN ONIGIRI" pitchFamily="2" charset="0"/>
            </a:endParaRPr>
          </a:p>
        </p:txBody>
      </p:sp>
      <p:grpSp>
        <p:nvGrpSpPr>
          <p:cNvPr id="3" name="กลุ่ม 2">
            <a:extLst>
              <a:ext uri="{FF2B5EF4-FFF2-40B4-BE49-F238E27FC236}">
                <a16:creationId xmlns:a16="http://schemas.microsoft.com/office/drawing/2014/main" id="{11B44B47-C71C-4212-6659-4C5183CBE3AE}"/>
              </a:ext>
            </a:extLst>
          </p:cNvPr>
          <p:cNvGrpSpPr/>
          <p:nvPr/>
        </p:nvGrpSpPr>
        <p:grpSpPr>
          <a:xfrm>
            <a:off x="2754225" y="4668017"/>
            <a:ext cx="6465894" cy="686885"/>
            <a:chOff x="1767468" y="3084516"/>
            <a:chExt cx="3033132" cy="686885"/>
          </a:xfrm>
        </p:grpSpPr>
        <p:sp>
          <p:nvSpPr>
            <p:cNvPr id="7" name="สี่เหลี่ยมผืนผ้ามุมมน 4">
              <a:extLst>
                <a:ext uri="{FF2B5EF4-FFF2-40B4-BE49-F238E27FC236}">
                  <a16:creationId xmlns:a16="http://schemas.microsoft.com/office/drawing/2014/main" id="{F657CA23-AFC3-0057-9A3D-D105A306111E}"/>
                </a:ext>
              </a:extLst>
            </p:cNvPr>
            <p:cNvSpPr/>
            <p:nvPr/>
          </p:nvSpPr>
          <p:spPr>
            <a:xfrm>
              <a:off x="1828800" y="3086598"/>
              <a:ext cx="2910468" cy="684803"/>
            </a:xfrm>
            <a:custGeom>
              <a:avLst/>
              <a:gdLst>
                <a:gd name="connsiteX0" fmla="*/ 0 w 2910468"/>
                <a:gd name="connsiteY0" fmla="*/ 77944 h 684803"/>
                <a:gd name="connsiteX1" fmla="*/ 77469 w 2910468"/>
                <a:gd name="connsiteY1" fmla="*/ 0 h 684803"/>
                <a:gd name="connsiteX2" fmla="*/ 233616 w 2910468"/>
                <a:gd name="connsiteY2" fmla="*/ 0 h 684803"/>
                <a:gd name="connsiteX3" fmla="*/ 362207 w 2910468"/>
                <a:gd name="connsiteY3" fmla="*/ 0 h 684803"/>
                <a:gd name="connsiteX4" fmla="*/ 573465 w 2910468"/>
                <a:gd name="connsiteY4" fmla="*/ 0 h 684803"/>
                <a:gd name="connsiteX5" fmla="*/ 812277 w 2910468"/>
                <a:gd name="connsiteY5" fmla="*/ 0 h 684803"/>
                <a:gd name="connsiteX6" fmla="*/ 995979 w 2910468"/>
                <a:gd name="connsiteY6" fmla="*/ 0 h 684803"/>
                <a:gd name="connsiteX7" fmla="*/ 1152125 w 2910468"/>
                <a:gd name="connsiteY7" fmla="*/ 0 h 684803"/>
                <a:gd name="connsiteX8" fmla="*/ 1308272 w 2910468"/>
                <a:gd name="connsiteY8" fmla="*/ 0 h 684803"/>
                <a:gd name="connsiteX9" fmla="*/ 1436863 w 2910468"/>
                <a:gd name="connsiteY9" fmla="*/ 0 h 684803"/>
                <a:gd name="connsiteX10" fmla="*/ 1565454 w 2910468"/>
                <a:gd name="connsiteY10" fmla="*/ 0 h 684803"/>
                <a:gd name="connsiteX11" fmla="*/ 1694046 w 2910468"/>
                <a:gd name="connsiteY11" fmla="*/ 0 h 684803"/>
                <a:gd name="connsiteX12" fmla="*/ 1822637 w 2910468"/>
                <a:gd name="connsiteY12" fmla="*/ 0 h 684803"/>
                <a:gd name="connsiteX13" fmla="*/ 2061450 w 2910468"/>
                <a:gd name="connsiteY13" fmla="*/ 0 h 684803"/>
                <a:gd name="connsiteX14" fmla="*/ 2245151 w 2910468"/>
                <a:gd name="connsiteY14" fmla="*/ 0 h 684803"/>
                <a:gd name="connsiteX15" fmla="*/ 2483963 w 2910468"/>
                <a:gd name="connsiteY15" fmla="*/ 0 h 684803"/>
                <a:gd name="connsiteX16" fmla="*/ 2832997 w 2910468"/>
                <a:gd name="connsiteY16" fmla="*/ 0 h 684803"/>
                <a:gd name="connsiteX17" fmla="*/ 2910468 w 2910468"/>
                <a:gd name="connsiteY17" fmla="*/ 77944 h 684803"/>
                <a:gd name="connsiteX18" fmla="*/ 2910468 w 2910468"/>
                <a:gd name="connsiteY18" fmla="*/ 243670 h 684803"/>
                <a:gd name="connsiteX19" fmla="*/ 2910468 w 2910468"/>
                <a:gd name="connsiteY19" fmla="*/ 414686 h 684803"/>
                <a:gd name="connsiteX20" fmla="*/ 2910468 w 2910468"/>
                <a:gd name="connsiteY20" fmla="*/ 606858 h 684803"/>
                <a:gd name="connsiteX21" fmla="*/ 2832997 w 2910468"/>
                <a:gd name="connsiteY21" fmla="*/ 684803 h 684803"/>
                <a:gd name="connsiteX22" fmla="*/ 2676851 w 2910468"/>
                <a:gd name="connsiteY22" fmla="*/ 684803 h 684803"/>
                <a:gd name="connsiteX23" fmla="*/ 2548259 w 2910468"/>
                <a:gd name="connsiteY23" fmla="*/ 684803 h 684803"/>
                <a:gd name="connsiteX24" fmla="*/ 2337002 w 2910468"/>
                <a:gd name="connsiteY24" fmla="*/ 684803 h 684803"/>
                <a:gd name="connsiteX25" fmla="*/ 2180855 w 2910468"/>
                <a:gd name="connsiteY25" fmla="*/ 684803 h 684803"/>
                <a:gd name="connsiteX26" fmla="*/ 2024709 w 2910468"/>
                <a:gd name="connsiteY26" fmla="*/ 684803 h 684803"/>
                <a:gd name="connsiteX27" fmla="*/ 1813452 w 2910468"/>
                <a:gd name="connsiteY27" fmla="*/ 684803 h 684803"/>
                <a:gd name="connsiteX28" fmla="*/ 1574639 w 2910468"/>
                <a:gd name="connsiteY28" fmla="*/ 684803 h 684803"/>
                <a:gd name="connsiteX29" fmla="*/ 1335827 w 2910468"/>
                <a:gd name="connsiteY29" fmla="*/ 684803 h 684803"/>
                <a:gd name="connsiteX30" fmla="*/ 1152125 w 2910468"/>
                <a:gd name="connsiteY30" fmla="*/ 684803 h 684803"/>
                <a:gd name="connsiteX31" fmla="*/ 1023534 w 2910468"/>
                <a:gd name="connsiteY31" fmla="*/ 684803 h 684803"/>
                <a:gd name="connsiteX32" fmla="*/ 894943 w 2910468"/>
                <a:gd name="connsiteY32" fmla="*/ 684803 h 684803"/>
                <a:gd name="connsiteX33" fmla="*/ 711241 w 2910468"/>
                <a:gd name="connsiteY33" fmla="*/ 684803 h 684803"/>
                <a:gd name="connsiteX34" fmla="*/ 582650 w 2910468"/>
                <a:gd name="connsiteY34" fmla="*/ 684803 h 684803"/>
                <a:gd name="connsiteX35" fmla="*/ 426503 w 2910468"/>
                <a:gd name="connsiteY35" fmla="*/ 684803 h 684803"/>
                <a:gd name="connsiteX36" fmla="*/ 242801 w 2910468"/>
                <a:gd name="connsiteY36" fmla="*/ 684803 h 684803"/>
                <a:gd name="connsiteX37" fmla="*/ 77469 w 2910468"/>
                <a:gd name="connsiteY37" fmla="*/ 684803 h 684803"/>
                <a:gd name="connsiteX38" fmla="*/ 0 w 2910468"/>
                <a:gd name="connsiteY38" fmla="*/ 606858 h 684803"/>
                <a:gd name="connsiteX39" fmla="*/ 0 w 2910468"/>
                <a:gd name="connsiteY39" fmla="*/ 430553 h 684803"/>
                <a:gd name="connsiteX40" fmla="*/ 0 w 2910468"/>
                <a:gd name="connsiteY40" fmla="*/ 270116 h 684803"/>
                <a:gd name="connsiteX41" fmla="*/ 0 w 2910468"/>
                <a:gd name="connsiteY41" fmla="*/ 77944 h 684803"/>
                <a:gd name="connsiteX0" fmla="*/ 0 w 2910468"/>
                <a:gd name="connsiteY0" fmla="*/ 77944 h 684803"/>
                <a:gd name="connsiteX1" fmla="*/ 77469 w 2910468"/>
                <a:gd name="connsiteY1" fmla="*/ 0 h 684803"/>
                <a:gd name="connsiteX2" fmla="*/ 288726 w 2910468"/>
                <a:gd name="connsiteY2" fmla="*/ 0 h 684803"/>
                <a:gd name="connsiteX3" fmla="*/ 444873 w 2910468"/>
                <a:gd name="connsiteY3" fmla="*/ 0 h 684803"/>
                <a:gd name="connsiteX4" fmla="*/ 545909 w 2910468"/>
                <a:gd name="connsiteY4" fmla="*/ 0 h 684803"/>
                <a:gd name="connsiteX5" fmla="*/ 702055 w 2910468"/>
                <a:gd name="connsiteY5" fmla="*/ 0 h 684803"/>
                <a:gd name="connsiteX6" fmla="*/ 803091 w 2910468"/>
                <a:gd name="connsiteY6" fmla="*/ 0 h 684803"/>
                <a:gd name="connsiteX7" fmla="*/ 1041904 w 2910468"/>
                <a:gd name="connsiteY7" fmla="*/ 0 h 684803"/>
                <a:gd name="connsiteX8" fmla="*/ 1170495 w 2910468"/>
                <a:gd name="connsiteY8" fmla="*/ 0 h 684803"/>
                <a:gd name="connsiteX9" fmla="*/ 1381753 w 2910468"/>
                <a:gd name="connsiteY9" fmla="*/ 0 h 684803"/>
                <a:gd name="connsiteX10" fmla="*/ 1510344 w 2910468"/>
                <a:gd name="connsiteY10" fmla="*/ 0 h 684803"/>
                <a:gd name="connsiteX11" fmla="*/ 1749156 w 2910468"/>
                <a:gd name="connsiteY11" fmla="*/ 0 h 684803"/>
                <a:gd name="connsiteX12" fmla="*/ 1877747 w 2910468"/>
                <a:gd name="connsiteY12" fmla="*/ 0 h 684803"/>
                <a:gd name="connsiteX13" fmla="*/ 2061450 w 2910468"/>
                <a:gd name="connsiteY13" fmla="*/ 0 h 684803"/>
                <a:gd name="connsiteX14" fmla="*/ 2300262 w 2910468"/>
                <a:gd name="connsiteY14" fmla="*/ 0 h 684803"/>
                <a:gd name="connsiteX15" fmla="*/ 2456408 w 2910468"/>
                <a:gd name="connsiteY15" fmla="*/ 0 h 684803"/>
                <a:gd name="connsiteX16" fmla="*/ 2612555 w 2910468"/>
                <a:gd name="connsiteY16" fmla="*/ 0 h 684803"/>
                <a:gd name="connsiteX17" fmla="*/ 2832997 w 2910468"/>
                <a:gd name="connsiteY17" fmla="*/ 0 h 684803"/>
                <a:gd name="connsiteX18" fmla="*/ 2910468 w 2910468"/>
                <a:gd name="connsiteY18" fmla="*/ 77944 h 684803"/>
                <a:gd name="connsiteX19" fmla="*/ 2910468 w 2910468"/>
                <a:gd name="connsiteY19" fmla="*/ 248959 h 684803"/>
                <a:gd name="connsiteX20" fmla="*/ 2910468 w 2910468"/>
                <a:gd name="connsiteY20" fmla="*/ 409397 h 684803"/>
                <a:gd name="connsiteX21" fmla="*/ 2910468 w 2910468"/>
                <a:gd name="connsiteY21" fmla="*/ 606858 h 684803"/>
                <a:gd name="connsiteX22" fmla="*/ 2832997 w 2910468"/>
                <a:gd name="connsiteY22" fmla="*/ 684803 h 684803"/>
                <a:gd name="connsiteX23" fmla="*/ 2649295 w 2910468"/>
                <a:gd name="connsiteY23" fmla="*/ 684803 h 684803"/>
                <a:gd name="connsiteX24" fmla="*/ 2520704 w 2910468"/>
                <a:gd name="connsiteY24" fmla="*/ 684803 h 684803"/>
                <a:gd name="connsiteX25" fmla="*/ 2364558 w 2910468"/>
                <a:gd name="connsiteY25" fmla="*/ 684803 h 684803"/>
                <a:gd name="connsiteX26" fmla="*/ 2153300 w 2910468"/>
                <a:gd name="connsiteY26" fmla="*/ 684803 h 684803"/>
                <a:gd name="connsiteX27" fmla="*/ 2024709 w 2910468"/>
                <a:gd name="connsiteY27" fmla="*/ 684803 h 684803"/>
                <a:gd name="connsiteX28" fmla="*/ 1923673 w 2910468"/>
                <a:gd name="connsiteY28" fmla="*/ 684803 h 684803"/>
                <a:gd name="connsiteX29" fmla="*/ 1739971 w 2910468"/>
                <a:gd name="connsiteY29" fmla="*/ 684803 h 684803"/>
                <a:gd name="connsiteX30" fmla="*/ 1638935 w 2910468"/>
                <a:gd name="connsiteY30" fmla="*/ 684803 h 684803"/>
                <a:gd name="connsiteX31" fmla="*/ 1482788 w 2910468"/>
                <a:gd name="connsiteY31" fmla="*/ 684803 h 684803"/>
                <a:gd name="connsiteX32" fmla="*/ 1354197 w 2910468"/>
                <a:gd name="connsiteY32" fmla="*/ 684803 h 684803"/>
                <a:gd name="connsiteX33" fmla="*/ 1170495 w 2910468"/>
                <a:gd name="connsiteY33" fmla="*/ 684803 h 684803"/>
                <a:gd name="connsiteX34" fmla="*/ 1041904 w 2910468"/>
                <a:gd name="connsiteY34" fmla="*/ 684803 h 684803"/>
                <a:gd name="connsiteX35" fmla="*/ 940868 w 2910468"/>
                <a:gd name="connsiteY35" fmla="*/ 684803 h 684803"/>
                <a:gd name="connsiteX36" fmla="*/ 702055 w 2910468"/>
                <a:gd name="connsiteY36" fmla="*/ 684803 h 684803"/>
                <a:gd name="connsiteX37" fmla="*/ 463243 w 2910468"/>
                <a:gd name="connsiteY37" fmla="*/ 684803 h 684803"/>
                <a:gd name="connsiteX38" fmla="*/ 251986 w 2910468"/>
                <a:gd name="connsiteY38" fmla="*/ 684803 h 684803"/>
                <a:gd name="connsiteX39" fmla="*/ 77469 w 2910468"/>
                <a:gd name="connsiteY39" fmla="*/ 684803 h 684803"/>
                <a:gd name="connsiteX40" fmla="*/ 0 w 2910468"/>
                <a:gd name="connsiteY40" fmla="*/ 606858 h 684803"/>
                <a:gd name="connsiteX41" fmla="*/ 0 w 2910468"/>
                <a:gd name="connsiteY41" fmla="*/ 425264 h 684803"/>
                <a:gd name="connsiteX42" fmla="*/ 0 w 2910468"/>
                <a:gd name="connsiteY42" fmla="*/ 243670 h 684803"/>
                <a:gd name="connsiteX43" fmla="*/ 0 w 2910468"/>
                <a:gd name="connsiteY43" fmla="*/ 77944 h 684803"/>
                <a:gd name="connsiteX0" fmla="*/ 0 w 2910468"/>
                <a:gd name="connsiteY0" fmla="*/ 77944 h 684803"/>
                <a:gd name="connsiteX1" fmla="*/ 77469 w 2910468"/>
                <a:gd name="connsiteY1" fmla="*/ 0 h 684803"/>
                <a:gd name="connsiteX2" fmla="*/ 233616 w 2910468"/>
                <a:gd name="connsiteY2" fmla="*/ 0 h 684803"/>
                <a:gd name="connsiteX3" fmla="*/ 362207 w 2910468"/>
                <a:gd name="connsiteY3" fmla="*/ 0 h 684803"/>
                <a:gd name="connsiteX4" fmla="*/ 573465 w 2910468"/>
                <a:gd name="connsiteY4" fmla="*/ 0 h 684803"/>
                <a:gd name="connsiteX5" fmla="*/ 812277 w 2910468"/>
                <a:gd name="connsiteY5" fmla="*/ 0 h 684803"/>
                <a:gd name="connsiteX6" fmla="*/ 995979 w 2910468"/>
                <a:gd name="connsiteY6" fmla="*/ 0 h 684803"/>
                <a:gd name="connsiteX7" fmla="*/ 1152125 w 2910468"/>
                <a:gd name="connsiteY7" fmla="*/ 0 h 684803"/>
                <a:gd name="connsiteX8" fmla="*/ 1308272 w 2910468"/>
                <a:gd name="connsiteY8" fmla="*/ 0 h 684803"/>
                <a:gd name="connsiteX9" fmla="*/ 1436863 w 2910468"/>
                <a:gd name="connsiteY9" fmla="*/ 0 h 684803"/>
                <a:gd name="connsiteX10" fmla="*/ 1565454 w 2910468"/>
                <a:gd name="connsiteY10" fmla="*/ 0 h 684803"/>
                <a:gd name="connsiteX11" fmla="*/ 1694046 w 2910468"/>
                <a:gd name="connsiteY11" fmla="*/ 0 h 684803"/>
                <a:gd name="connsiteX12" fmla="*/ 1822637 w 2910468"/>
                <a:gd name="connsiteY12" fmla="*/ 0 h 684803"/>
                <a:gd name="connsiteX13" fmla="*/ 2061450 w 2910468"/>
                <a:gd name="connsiteY13" fmla="*/ 0 h 684803"/>
                <a:gd name="connsiteX14" fmla="*/ 2245151 w 2910468"/>
                <a:gd name="connsiteY14" fmla="*/ 0 h 684803"/>
                <a:gd name="connsiteX15" fmla="*/ 2483963 w 2910468"/>
                <a:gd name="connsiteY15" fmla="*/ 0 h 684803"/>
                <a:gd name="connsiteX16" fmla="*/ 2832997 w 2910468"/>
                <a:gd name="connsiteY16" fmla="*/ 0 h 684803"/>
                <a:gd name="connsiteX17" fmla="*/ 2910468 w 2910468"/>
                <a:gd name="connsiteY17" fmla="*/ 77944 h 684803"/>
                <a:gd name="connsiteX18" fmla="*/ 2910468 w 2910468"/>
                <a:gd name="connsiteY18" fmla="*/ 243670 h 684803"/>
                <a:gd name="connsiteX19" fmla="*/ 2910468 w 2910468"/>
                <a:gd name="connsiteY19" fmla="*/ 414686 h 684803"/>
                <a:gd name="connsiteX20" fmla="*/ 2910468 w 2910468"/>
                <a:gd name="connsiteY20" fmla="*/ 606858 h 684803"/>
                <a:gd name="connsiteX21" fmla="*/ 2832997 w 2910468"/>
                <a:gd name="connsiteY21" fmla="*/ 684803 h 684803"/>
                <a:gd name="connsiteX22" fmla="*/ 2676851 w 2910468"/>
                <a:gd name="connsiteY22" fmla="*/ 684803 h 684803"/>
                <a:gd name="connsiteX23" fmla="*/ 2548259 w 2910468"/>
                <a:gd name="connsiteY23" fmla="*/ 684803 h 684803"/>
                <a:gd name="connsiteX24" fmla="*/ 2337002 w 2910468"/>
                <a:gd name="connsiteY24" fmla="*/ 684803 h 684803"/>
                <a:gd name="connsiteX25" fmla="*/ 2180855 w 2910468"/>
                <a:gd name="connsiteY25" fmla="*/ 684803 h 684803"/>
                <a:gd name="connsiteX26" fmla="*/ 2024709 w 2910468"/>
                <a:gd name="connsiteY26" fmla="*/ 684803 h 684803"/>
                <a:gd name="connsiteX27" fmla="*/ 1813452 w 2910468"/>
                <a:gd name="connsiteY27" fmla="*/ 684803 h 684803"/>
                <a:gd name="connsiteX28" fmla="*/ 1574639 w 2910468"/>
                <a:gd name="connsiteY28" fmla="*/ 684803 h 684803"/>
                <a:gd name="connsiteX29" fmla="*/ 1335827 w 2910468"/>
                <a:gd name="connsiteY29" fmla="*/ 684803 h 684803"/>
                <a:gd name="connsiteX30" fmla="*/ 1152125 w 2910468"/>
                <a:gd name="connsiteY30" fmla="*/ 684803 h 684803"/>
                <a:gd name="connsiteX31" fmla="*/ 1023534 w 2910468"/>
                <a:gd name="connsiteY31" fmla="*/ 684803 h 684803"/>
                <a:gd name="connsiteX32" fmla="*/ 894943 w 2910468"/>
                <a:gd name="connsiteY32" fmla="*/ 684803 h 684803"/>
                <a:gd name="connsiteX33" fmla="*/ 711241 w 2910468"/>
                <a:gd name="connsiteY33" fmla="*/ 684803 h 684803"/>
                <a:gd name="connsiteX34" fmla="*/ 582650 w 2910468"/>
                <a:gd name="connsiteY34" fmla="*/ 684803 h 684803"/>
                <a:gd name="connsiteX35" fmla="*/ 426503 w 2910468"/>
                <a:gd name="connsiteY35" fmla="*/ 684803 h 684803"/>
                <a:gd name="connsiteX36" fmla="*/ 242801 w 2910468"/>
                <a:gd name="connsiteY36" fmla="*/ 684803 h 684803"/>
                <a:gd name="connsiteX37" fmla="*/ 77469 w 2910468"/>
                <a:gd name="connsiteY37" fmla="*/ 684803 h 684803"/>
                <a:gd name="connsiteX38" fmla="*/ 0 w 2910468"/>
                <a:gd name="connsiteY38" fmla="*/ 606858 h 684803"/>
                <a:gd name="connsiteX39" fmla="*/ 0 w 2910468"/>
                <a:gd name="connsiteY39" fmla="*/ 430553 h 684803"/>
                <a:gd name="connsiteX40" fmla="*/ 0 w 2910468"/>
                <a:gd name="connsiteY40" fmla="*/ 270116 h 684803"/>
                <a:gd name="connsiteX41" fmla="*/ 0 w 2910468"/>
                <a:gd name="connsiteY41" fmla="*/ 77944 h 684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910468" h="684803" fill="none" extrusionOk="0">
                  <a:moveTo>
                    <a:pt x="0" y="77944"/>
                  </a:moveTo>
                  <a:cubicBezTo>
                    <a:pt x="-8416" y="20303"/>
                    <a:pt x="17319" y="4047"/>
                    <a:pt x="77469" y="0"/>
                  </a:cubicBezTo>
                  <a:cubicBezTo>
                    <a:pt x="132616" y="-11400"/>
                    <a:pt x="157072" y="14936"/>
                    <a:pt x="233616" y="0"/>
                  </a:cubicBezTo>
                  <a:cubicBezTo>
                    <a:pt x="307827" y="-2415"/>
                    <a:pt x="318464" y="-3170"/>
                    <a:pt x="362207" y="0"/>
                  </a:cubicBezTo>
                  <a:cubicBezTo>
                    <a:pt x="401725" y="3564"/>
                    <a:pt x="508041" y="1659"/>
                    <a:pt x="573465" y="0"/>
                  </a:cubicBezTo>
                  <a:cubicBezTo>
                    <a:pt x="621716" y="-23402"/>
                    <a:pt x="677632" y="43924"/>
                    <a:pt x="812277" y="0"/>
                  </a:cubicBezTo>
                  <a:cubicBezTo>
                    <a:pt x="932448" y="-11621"/>
                    <a:pt x="946801" y="-20654"/>
                    <a:pt x="995979" y="0"/>
                  </a:cubicBezTo>
                  <a:cubicBezTo>
                    <a:pt x="1045210" y="28400"/>
                    <a:pt x="1082113" y="-14980"/>
                    <a:pt x="1152125" y="0"/>
                  </a:cubicBezTo>
                  <a:cubicBezTo>
                    <a:pt x="1226845" y="-5801"/>
                    <a:pt x="1235543" y="-466"/>
                    <a:pt x="1308272" y="0"/>
                  </a:cubicBezTo>
                  <a:cubicBezTo>
                    <a:pt x="1385788" y="-6173"/>
                    <a:pt x="1393556" y="5940"/>
                    <a:pt x="1436863" y="0"/>
                  </a:cubicBezTo>
                  <a:cubicBezTo>
                    <a:pt x="1482429" y="-5910"/>
                    <a:pt x="1525775" y="4136"/>
                    <a:pt x="1565454" y="0"/>
                  </a:cubicBezTo>
                  <a:cubicBezTo>
                    <a:pt x="1606956" y="-8490"/>
                    <a:pt x="1654654" y="6613"/>
                    <a:pt x="1694046" y="0"/>
                  </a:cubicBezTo>
                  <a:cubicBezTo>
                    <a:pt x="1738942" y="16257"/>
                    <a:pt x="1794037" y="-26567"/>
                    <a:pt x="1822637" y="0"/>
                  </a:cubicBezTo>
                  <a:cubicBezTo>
                    <a:pt x="1859884" y="32524"/>
                    <a:pt x="1984845" y="-6474"/>
                    <a:pt x="2061450" y="0"/>
                  </a:cubicBezTo>
                  <a:cubicBezTo>
                    <a:pt x="2126181" y="10201"/>
                    <a:pt x="2185045" y="43905"/>
                    <a:pt x="2245151" y="0"/>
                  </a:cubicBezTo>
                  <a:cubicBezTo>
                    <a:pt x="2281111" y="-15868"/>
                    <a:pt x="2404488" y="-40427"/>
                    <a:pt x="2483963" y="0"/>
                  </a:cubicBezTo>
                  <a:cubicBezTo>
                    <a:pt x="2585269" y="-31547"/>
                    <a:pt x="2685524" y="-17152"/>
                    <a:pt x="2832997" y="0"/>
                  </a:cubicBezTo>
                  <a:cubicBezTo>
                    <a:pt x="2868100" y="919"/>
                    <a:pt x="2916057" y="32499"/>
                    <a:pt x="2910468" y="77944"/>
                  </a:cubicBezTo>
                  <a:cubicBezTo>
                    <a:pt x="2897241" y="106031"/>
                    <a:pt x="2922625" y="178906"/>
                    <a:pt x="2910468" y="243670"/>
                  </a:cubicBezTo>
                  <a:cubicBezTo>
                    <a:pt x="2922627" y="297922"/>
                    <a:pt x="2912576" y="338610"/>
                    <a:pt x="2910468" y="414686"/>
                  </a:cubicBezTo>
                  <a:cubicBezTo>
                    <a:pt x="2925950" y="485808"/>
                    <a:pt x="2906601" y="531388"/>
                    <a:pt x="2910468" y="606858"/>
                  </a:cubicBezTo>
                  <a:cubicBezTo>
                    <a:pt x="2919094" y="635541"/>
                    <a:pt x="2886898" y="680373"/>
                    <a:pt x="2832997" y="684803"/>
                  </a:cubicBezTo>
                  <a:cubicBezTo>
                    <a:pt x="2794027" y="671826"/>
                    <a:pt x="2704449" y="686806"/>
                    <a:pt x="2676851" y="684803"/>
                  </a:cubicBezTo>
                  <a:cubicBezTo>
                    <a:pt x="2625884" y="702773"/>
                    <a:pt x="2581944" y="677418"/>
                    <a:pt x="2548259" y="684803"/>
                  </a:cubicBezTo>
                  <a:cubicBezTo>
                    <a:pt x="2550770" y="672628"/>
                    <a:pt x="2401645" y="636539"/>
                    <a:pt x="2337002" y="684803"/>
                  </a:cubicBezTo>
                  <a:cubicBezTo>
                    <a:pt x="2251802" y="690491"/>
                    <a:pt x="2240860" y="689247"/>
                    <a:pt x="2180855" y="684803"/>
                  </a:cubicBezTo>
                  <a:cubicBezTo>
                    <a:pt x="2117408" y="677682"/>
                    <a:pt x="2099892" y="678039"/>
                    <a:pt x="2024709" y="684803"/>
                  </a:cubicBezTo>
                  <a:cubicBezTo>
                    <a:pt x="1955005" y="692341"/>
                    <a:pt x="1867102" y="709322"/>
                    <a:pt x="1813452" y="684803"/>
                  </a:cubicBezTo>
                  <a:cubicBezTo>
                    <a:pt x="1742016" y="663422"/>
                    <a:pt x="1677789" y="677872"/>
                    <a:pt x="1574639" y="684803"/>
                  </a:cubicBezTo>
                  <a:cubicBezTo>
                    <a:pt x="1466087" y="677972"/>
                    <a:pt x="1446329" y="703480"/>
                    <a:pt x="1335827" y="684803"/>
                  </a:cubicBezTo>
                  <a:cubicBezTo>
                    <a:pt x="1231071" y="686102"/>
                    <a:pt x="1194104" y="676142"/>
                    <a:pt x="1152125" y="684803"/>
                  </a:cubicBezTo>
                  <a:cubicBezTo>
                    <a:pt x="1097938" y="690963"/>
                    <a:pt x="1070132" y="655214"/>
                    <a:pt x="1023534" y="684803"/>
                  </a:cubicBezTo>
                  <a:cubicBezTo>
                    <a:pt x="990534" y="688478"/>
                    <a:pt x="942214" y="690094"/>
                    <a:pt x="894943" y="684803"/>
                  </a:cubicBezTo>
                  <a:cubicBezTo>
                    <a:pt x="845615" y="666993"/>
                    <a:pt x="811745" y="673905"/>
                    <a:pt x="711241" y="684803"/>
                  </a:cubicBezTo>
                  <a:cubicBezTo>
                    <a:pt x="625262" y="683956"/>
                    <a:pt x="622007" y="679906"/>
                    <a:pt x="582650" y="684803"/>
                  </a:cubicBezTo>
                  <a:cubicBezTo>
                    <a:pt x="547244" y="674979"/>
                    <a:pt x="470133" y="668519"/>
                    <a:pt x="426503" y="684803"/>
                  </a:cubicBezTo>
                  <a:cubicBezTo>
                    <a:pt x="376133" y="706567"/>
                    <a:pt x="301495" y="702069"/>
                    <a:pt x="242801" y="684803"/>
                  </a:cubicBezTo>
                  <a:cubicBezTo>
                    <a:pt x="196788" y="658607"/>
                    <a:pt x="114064" y="672022"/>
                    <a:pt x="77469" y="684803"/>
                  </a:cubicBezTo>
                  <a:cubicBezTo>
                    <a:pt x="39060" y="698069"/>
                    <a:pt x="-1888" y="653556"/>
                    <a:pt x="0" y="606858"/>
                  </a:cubicBezTo>
                  <a:cubicBezTo>
                    <a:pt x="7520" y="554766"/>
                    <a:pt x="898" y="524187"/>
                    <a:pt x="0" y="430553"/>
                  </a:cubicBezTo>
                  <a:cubicBezTo>
                    <a:pt x="915" y="346129"/>
                    <a:pt x="586" y="341109"/>
                    <a:pt x="0" y="270116"/>
                  </a:cubicBezTo>
                  <a:cubicBezTo>
                    <a:pt x="2309" y="192473"/>
                    <a:pt x="-5724" y="140531"/>
                    <a:pt x="0" y="77944"/>
                  </a:cubicBezTo>
                  <a:close/>
                </a:path>
                <a:path w="2910468" h="684803" stroke="0" extrusionOk="0">
                  <a:moveTo>
                    <a:pt x="0" y="77944"/>
                  </a:moveTo>
                  <a:cubicBezTo>
                    <a:pt x="3446" y="29979"/>
                    <a:pt x="39518" y="-10996"/>
                    <a:pt x="77469" y="0"/>
                  </a:cubicBezTo>
                  <a:cubicBezTo>
                    <a:pt x="185788" y="1801"/>
                    <a:pt x="216107" y="5840"/>
                    <a:pt x="288726" y="0"/>
                  </a:cubicBezTo>
                  <a:cubicBezTo>
                    <a:pt x="374760" y="-6782"/>
                    <a:pt x="411608" y="-14687"/>
                    <a:pt x="444873" y="0"/>
                  </a:cubicBezTo>
                  <a:cubicBezTo>
                    <a:pt x="487868" y="524"/>
                    <a:pt x="530550" y="918"/>
                    <a:pt x="545909" y="0"/>
                  </a:cubicBezTo>
                  <a:cubicBezTo>
                    <a:pt x="556636" y="5694"/>
                    <a:pt x="630181" y="-21676"/>
                    <a:pt x="702055" y="0"/>
                  </a:cubicBezTo>
                  <a:cubicBezTo>
                    <a:pt x="754997" y="6381"/>
                    <a:pt x="771475" y="-3590"/>
                    <a:pt x="803091" y="0"/>
                  </a:cubicBezTo>
                  <a:cubicBezTo>
                    <a:pt x="831417" y="-10003"/>
                    <a:pt x="971884" y="-27"/>
                    <a:pt x="1041904" y="0"/>
                  </a:cubicBezTo>
                  <a:cubicBezTo>
                    <a:pt x="1100886" y="10450"/>
                    <a:pt x="1118219" y="3790"/>
                    <a:pt x="1170495" y="0"/>
                  </a:cubicBezTo>
                  <a:cubicBezTo>
                    <a:pt x="1209905" y="21600"/>
                    <a:pt x="1276152" y="-33462"/>
                    <a:pt x="1381753" y="0"/>
                  </a:cubicBezTo>
                  <a:cubicBezTo>
                    <a:pt x="1477111" y="-7495"/>
                    <a:pt x="1481918" y="-4450"/>
                    <a:pt x="1510344" y="0"/>
                  </a:cubicBezTo>
                  <a:cubicBezTo>
                    <a:pt x="1523518" y="833"/>
                    <a:pt x="1695493" y="-3882"/>
                    <a:pt x="1749156" y="0"/>
                  </a:cubicBezTo>
                  <a:cubicBezTo>
                    <a:pt x="1823005" y="-12027"/>
                    <a:pt x="1813607" y="1599"/>
                    <a:pt x="1877747" y="0"/>
                  </a:cubicBezTo>
                  <a:cubicBezTo>
                    <a:pt x="1924927" y="-5767"/>
                    <a:pt x="2030695" y="17335"/>
                    <a:pt x="2061450" y="0"/>
                  </a:cubicBezTo>
                  <a:cubicBezTo>
                    <a:pt x="2088087" y="-29664"/>
                    <a:pt x="2253469" y="-26535"/>
                    <a:pt x="2300262" y="0"/>
                  </a:cubicBezTo>
                  <a:cubicBezTo>
                    <a:pt x="2363541" y="12439"/>
                    <a:pt x="2412316" y="4570"/>
                    <a:pt x="2456408" y="0"/>
                  </a:cubicBezTo>
                  <a:cubicBezTo>
                    <a:pt x="2495880" y="-315"/>
                    <a:pt x="2545620" y="1251"/>
                    <a:pt x="2612555" y="0"/>
                  </a:cubicBezTo>
                  <a:cubicBezTo>
                    <a:pt x="2676268" y="-4321"/>
                    <a:pt x="2756876" y="21180"/>
                    <a:pt x="2832997" y="0"/>
                  </a:cubicBezTo>
                  <a:cubicBezTo>
                    <a:pt x="2883964" y="-1589"/>
                    <a:pt x="2915149" y="28909"/>
                    <a:pt x="2910468" y="77944"/>
                  </a:cubicBezTo>
                  <a:cubicBezTo>
                    <a:pt x="2896206" y="145559"/>
                    <a:pt x="2898782" y="171035"/>
                    <a:pt x="2910468" y="248959"/>
                  </a:cubicBezTo>
                  <a:cubicBezTo>
                    <a:pt x="2914289" y="320313"/>
                    <a:pt x="2915870" y="334327"/>
                    <a:pt x="2910468" y="409397"/>
                  </a:cubicBezTo>
                  <a:cubicBezTo>
                    <a:pt x="2898897" y="477427"/>
                    <a:pt x="2905556" y="503657"/>
                    <a:pt x="2910468" y="606858"/>
                  </a:cubicBezTo>
                  <a:cubicBezTo>
                    <a:pt x="2916924" y="650919"/>
                    <a:pt x="2889315" y="705390"/>
                    <a:pt x="2832997" y="684803"/>
                  </a:cubicBezTo>
                  <a:cubicBezTo>
                    <a:pt x="2759628" y="685177"/>
                    <a:pt x="2713312" y="692688"/>
                    <a:pt x="2649295" y="684803"/>
                  </a:cubicBezTo>
                  <a:cubicBezTo>
                    <a:pt x="2578295" y="677401"/>
                    <a:pt x="2556392" y="685446"/>
                    <a:pt x="2520704" y="684803"/>
                  </a:cubicBezTo>
                  <a:cubicBezTo>
                    <a:pt x="2479746" y="683875"/>
                    <a:pt x="2430607" y="714697"/>
                    <a:pt x="2364558" y="684803"/>
                  </a:cubicBezTo>
                  <a:cubicBezTo>
                    <a:pt x="2301852" y="660760"/>
                    <a:pt x="2223240" y="683586"/>
                    <a:pt x="2153300" y="684803"/>
                  </a:cubicBezTo>
                  <a:cubicBezTo>
                    <a:pt x="2103111" y="690614"/>
                    <a:pt x="2077070" y="680926"/>
                    <a:pt x="2024709" y="684803"/>
                  </a:cubicBezTo>
                  <a:cubicBezTo>
                    <a:pt x="1969944" y="692403"/>
                    <a:pt x="1955098" y="678141"/>
                    <a:pt x="1923673" y="684803"/>
                  </a:cubicBezTo>
                  <a:cubicBezTo>
                    <a:pt x="1887524" y="681546"/>
                    <a:pt x="1785863" y="683312"/>
                    <a:pt x="1739971" y="684803"/>
                  </a:cubicBezTo>
                  <a:cubicBezTo>
                    <a:pt x="1695878" y="684816"/>
                    <a:pt x="1676438" y="678382"/>
                    <a:pt x="1638935" y="684803"/>
                  </a:cubicBezTo>
                  <a:cubicBezTo>
                    <a:pt x="1604731" y="680789"/>
                    <a:pt x="1530621" y="688683"/>
                    <a:pt x="1482788" y="684803"/>
                  </a:cubicBezTo>
                  <a:cubicBezTo>
                    <a:pt x="1444173" y="694957"/>
                    <a:pt x="1396240" y="684212"/>
                    <a:pt x="1354197" y="684803"/>
                  </a:cubicBezTo>
                  <a:cubicBezTo>
                    <a:pt x="1322034" y="676287"/>
                    <a:pt x="1206747" y="697451"/>
                    <a:pt x="1170495" y="684803"/>
                  </a:cubicBezTo>
                  <a:cubicBezTo>
                    <a:pt x="1130905" y="691826"/>
                    <a:pt x="1092706" y="692428"/>
                    <a:pt x="1041904" y="684803"/>
                  </a:cubicBezTo>
                  <a:cubicBezTo>
                    <a:pt x="997695" y="686981"/>
                    <a:pt x="983669" y="689490"/>
                    <a:pt x="940868" y="684803"/>
                  </a:cubicBezTo>
                  <a:cubicBezTo>
                    <a:pt x="920653" y="726784"/>
                    <a:pt x="782289" y="672044"/>
                    <a:pt x="702055" y="684803"/>
                  </a:cubicBezTo>
                  <a:cubicBezTo>
                    <a:pt x="599331" y="685929"/>
                    <a:pt x="524983" y="704055"/>
                    <a:pt x="463243" y="684803"/>
                  </a:cubicBezTo>
                  <a:cubicBezTo>
                    <a:pt x="395504" y="680902"/>
                    <a:pt x="303963" y="692086"/>
                    <a:pt x="251986" y="684803"/>
                  </a:cubicBezTo>
                  <a:cubicBezTo>
                    <a:pt x="211207" y="684584"/>
                    <a:pt x="117209" y="682613"/>
                    <a:pt x="77469" y="684803"/>
                  </a:cubicBezTo>
                  <a:cubicBezTo>
                    <a:pt x="38031" y="690250"/>
                    <a:pt x="-5532" y="632243"/>
                    <a:pt x="0" y="606858"/>
                  </a:cubicBezTo>
                  <a:cubicBezTo>
                    <a:pt x="-1480" y="532410"/>
                    <a:pt x="-1951" y="506173"/>
                    <a:pt x="0" y="425264"/>
                  </a:cubicBezTo>
                  <a:cubicBezTo>
                    <a:pt x="3421" y="344129"/>
                    <a:pt x="6438" y="295155"/>
                    <a:pt x="0" y="243670"/>
                  </a:cubicBezTo>
                  <a:cubicBezTo>
                    <a:pt x="-12708" y="199978"/>
                    <a:pt x="-4700" y="122000"/>
                    <a:pt x="0" y="77944"/>
                  </a:cubicBezTo>
                  <a:close/>
                </a:path>
                <a:path w="2910468" h="684803" fill="none" stroke="0" extrusionOk="0">
                  <a:moveTo>
                    <a:pt x="0" y="77944"/>
                  </a:moveTo>
                  <a:cubicBezTo>
                    <a:pt x="2071" y="35903"/>
                    <a:pt x="40825" y="-10720"/>
                    <a:pt x="77469" y="0"/>
                  </a:cubicBezTo>
                  <a:cubicBezTo>
                    <a:pt x="136523" y="17731"/>
                    <a:pt x="171274" y="4178"/>
                    <a:pt x="233616" y="0"/>
                  </a:cubicBezTo>
                  <a:cubicBezTo>
                    <a:pt x="308145" y="-6871"/>
                    <a:pt x="318422" y="586"/>
                    <a:pt x="362207" y="0"/>
                  </a:cubicBezTo>
                  <a:cubicBezTo>
                    <a:pt x="415718" y="-11780"/>
                    <a:pt x="513558" y="17318"/>
                    <a:pt x="573465" y="0"/>
                  </a:cubicBezTo>
                  <a:cubicBezTo>
                    <a:pt x="630161" y="14223"/>
                    <a:pt x="702102" y="22255"/>
                    <a:pt x="812277" y="0"/>
                  </a:cubicBezTo>
                  <a:cubicBezTo>
                    <a:pt x="932709" y="-9397"/>
                    <a:pt x="951404" y="-12268"/>
                    <a:pt x="995979" y="0"/>
                  </a:cubicBezTo>
                  <a:cubicBezTo>
                    <a:pt x="1051924" y="13193"/>
                    <a:pt x="1078353" y="6770"/>
                    <a:pt x="1152125" y="0"/>
                  </a:cubicBezTo>
                  <a:cubicBezTo>
                    <a:pt x="1228525" y="1"/>
                    <a:pt x="1239307" y="9353"/>
                    <a:pt x="1308272" y="0"/>
                  </a:cubicBezTo>
                  <a:cubicBezTo>
                    <a:pt x="1378021" y="-1089"/>
                    <a:pt x="1396127" y="-1572"/>
                    <a:pt x="1436863" y="0"/>
                  </a:cubicBezTo>
                  <a:cubicBezTo>
                    <a:pt x="1482074" y="-89"/>
                    <a:pt x="1531490" y="-7993"/>
                    <a:pt x="1565454" y="0"/>
                  </a:cubicBezTo>
                  <a:cubicBezTo>
                    <a:pt x="1593163" y="-982"/>
                    <a:pt x="1659077" y="10286"/>
                    <a:pt x="1694046" y="0"/>
                  </a:cubicBezTo>
                  <a:cubicBezTo>
                    <a:pt x="1736610" y="8427"/>
                    <a:pt x="1772143" y="-3425"/>
                    <a:pt x="1822637" y="0"/>
                  </a:cubicBezTo>
                  <a:cubicBezTo>
                    <a:pt x="1859998" y="22687"/>
                    <a:pt x="2019483" y="-6364"/>
                    <a:pt x="2061450" y="0"/>
                  </a:cubicBezTo>
                  <a:cubicBezTo>
                    <a:pt x="2119059" y="4860"/>
                    <a:pt x="2191746" y="5625"/>
                    <a:pt x="2245151" y="0"/>
                  </a:cubicBezTo>
                  <a:cubicBezTo>
                    <a:pt x="2325241" y="13266"/>
                    <a:pt x="2410481" y="-4859"/>
                    <a:pt x="2483963" y="0"/>
                  </a:cubicBezTo>
                  <a:cubicBezTo>
                    <a:pt x="2605726" y="40828"/>
                    <a:pt x="2691745" y="14346"/>
                    <a:pt x="2832997" y="0"/>
                  </a:cubicBezTo>
                  <a:cubicBezTo>
                    <a:pt x="2870803" y="-7027"/>
                    <a:pt x="2907426" y="32354"/>
                    <a:pt x="2910468" y="77944"/>
                  </a:cubicBezTo>
                  <a:cubicBezTo>
                    <a:pt x="2914738" y="107850"/>
                    <a:pt x="2906147" y="189775"/>
                    <a:pt x="2910468" y="243670"/>
                  </a:cubicBezTo>
                  <a:cubicBezTo>
                    <a:pt x="2921716" y="308233"/>
                    <a:pt x="2896686" y="339271"/>
                    <a:pt x="2910468" y="414686"/>
                  </a:cubicBezTo>
                  <a:cubicBezTo>
                    <a:pt x="2916658" y="480993"/>
                    <a:pt x="2904490" y="553713"/>
                    <a:pt x="2910468" y="606858"/>
                  </a:cubicBezTo>
                  <a:cubicBezTo>
                    <a:pt x="2908688" y="651520"/>
                    <a:pt x="2882617" y="688131"/>
                    <a:pt x="2832997" y="684803"/>
                  </a:cubicBezTo>
                  <a:cubicBezTo>
                    <a:pt x="2772162" y="684250"/>
                    <a:pt x="2721780" y="701953"/>
                    <a:pt x="2676851" y="684803"/>
                  </a:cubicBezTo>
                  <a:cubicBezTo>
                    <a:pt x="2630451" y="690989"/>
                    <a:pt x="2569334" y="692503"/>
                    <a:pt x="2548259" y="684803"/>
                  </a:cubicBezTo>
                  <a:cubicBezTo>
                    <a:pt x="2530474" y="679875"/>
                    <a:pt x="2415673" y="676869"/>
                    <a:pt x="2337002" y="684803"/>
                  </a:cubicBezTo>
                  <a:cubicBezTo>
                    <a:pt x="2257828" y="682989"/>
                    <a:pt x="2237862" y="684006"/>
                    <a:pt x="2180855" y="684803"/>
                  </a:cubicBezTo>
                  <a:cubicBezTo>
                    <a:pt x="2119450" y="694159"/>
                    <a:pt x="2094580" y="676305"/>
                    <a:pt x="2024709" y="684803"/>
                  </a:cubicBezTo>
                  <a:cubicBezTo>
                    <a:pt x="1951565" y="699581"/>
                    <a:pt x="1881133" y="662940"/>
                    <a:pt x="1813452" y="684803"/>
                  </a:cubicBezTo>
                  <a:cubicBezTo>
                    <a:pt x="1747350" y="693666"/>
                    <a:pt x="1699270" y="685342"/>
                    <a:pt x="1574639" y="684803"/>
                  </a:cubicBezTo>
                  <a:cubicBezTo>
                    <a:pt x="1471332" y="688966"/>
                    <a:pt x="1434410" y="693858"/>
                    <a:pt x="1335827" y="684803"/>
                  </a:cubicBezTo>
                  <a:cubicBezTo>
                    <a:pt x="1237172" y="694931"/>
                    <a:pt x="1207148" y="675532"/>
                    <a:pt x="1152125" y="684803"/>
                  </a:cubicBezTo>
                  <a:cubicBezTo>
                    <a:pt x="1098455" y="679246"/>
                    <a:pt x="1065835" y="675355"/>
                    <a:pt x="1023534" y="684803"/>
                  </a:cubicBezTo>
                  <a:cubicBezTo>
                    <a:pt x="975552" y="689508"/>
                    <a:pt x="950546" y="690809"/>
                    <a:pt x="894943" y="684803"/>
                  </a:cubicBezTo>
                  <a:cubicBezTo>
                    <a:pt x="840319" y="673329"/>
                    <a:pt x="807071" y="680615"/>
                    <a:pt x="711241" y="684803"/>
                  </a:cubicBezTo>
                  <a:cubicBezTo>
                    <a:pt x="626891" y="685391"/>
                    <a:pt x="622548" y="680141"/>
                    <a:pt x="582650" y="684803"/>
                  </a:cubicBezTo>
                  <a:cubicBezTo>
                    <a:pt x="542553" y="686416"/>
                    <a:pt x="458583" y="698200"/>
                    <a:pt x="426503" y="684803"/>
                  </a:cubicBezTo>
                  <a:cubicBezTo>
                    <a:pt x="397702" y="693861"/>
                    <a:pt x="281123" y="704146"/>
                    <a:pt x="242801" y="684803"/>
                  </a:cubicBezTo>
                  <a:cubicBezTo>
                    <a:pt x="190551" y="685507"/>
                    <a:pt x="133157" y="659521"/>
                    <a:pt x="77469" y="684803"/>
                  </a:cubicBezTo>
                  <a:cubicBezTo>
                    <a:pt x="36056" y="691264"/>
                    <a:pt x="-9523" y="663227"/>
                    <a:pt x="0" y="606858"/>
                  </a:cubicBezTo>
                  <a:cubicBezTo>
                    <a:pt x="2069" y="538816"/>
                    <a:pt x="-5482" y="514557"/>
                    <a:pt x="0" y="430553"/>
                  </a:cubicBezTo>
                  <a:cubicBezTo>
                    <a:pt x="1060" y="345269"/>
                    <a:pt x="1500" y="343230"/>
                    <a:pt x="0" y="270116"/>
                  </a:cubicBezTo>
                  <a:cubicBezTo>
                    <a:pt x="-2699" y="193880"/>
                    <a:pt x="8922" y="124034"/>
                    <a:pt x="0" y="77944"/>
                  </a:cubicBezTo>
                  <a:close/>
                </a:path>
                <a:path w="2910468" h="684803" fill="none" stroke="0" extrusionOk="0">
                  <a:moveTo>
                    <a:pt x="0" y="77944"/>
                  </a:moveTo>
                  <a:cubicBezTo>
                    <a:pt x="1748" y="27525"/>
                    <a:pt x="30076" y="-1425"/>
                    <a:pt x="77469" y="0"/>
                  </a:cubicBezTo>
                  <a:cubicBezTo>
                    <a:pt x="137506" y="-5577"/>
                    <a:pt x="164931" y="9464"/>
                    <a:pt x="233616" y="0"/>
                  </a:cubicBezTo>
                  <a:cubicBezTo>
                    <a:pt x="308313" y="-3127"/>
                    <a:pt x="318172" y="-2543"/>
                    <a:pt x="362207" y="0"/>
                  </a:cubicBezTo>
                  <a:cubicBezTo>
                    <a:pt x="404794" y="-1892"/>
                    <a:pt x="506337" y="14318"/>
                    <a:pt x="573465" y="0"/>
                  </a:cubicBezTo>
                  <a:cubicBezTo>
                    <a:pt x="629198" y="-5862"/>
                    <a:pt x="688491" y="33336"/>
                    <a:pt x="812277" y="0"/>
                  </a:cubicBezTo>
                  <a:cubicBezTo>
                    <a:pt x="930684" y="-9780"/>
                    <a:pt x="948598" y="-17661"/>
                    <a:pt x="995979" y="0"/>
                  </a:cubicBezTo>
                  <a:cubicBezTo>
                    <a:pt x="1049517" y="27887"/>
                    <a:pt x="1081575" y="-3223"/>
                    <a:pt x="1152125" y="0"/>
                  </a:cubicBezTo>
                  <a:cubicBezTo>
                    <a:pt x="1229290" y="-4002"/>
                    <a:pt x="1238042" y="3982"/>
                    <a:pt x="1308272" y="0"/>
                  </a:cubicBezTo>
                  <a:cubicBezTo>
                    <a:pt x="1383080" y="-4515"/>
                    <a:pt x="1397770" y="2757"/>
                    <a:pt x="1436863" y="0"/>
                  </a:cubicBezTo>
                  <a:cubicBezTo>
                    <a:pt x="1479679" y="-3928"/>
                    <a:pt x="1526050" y="-623"/>
                    <a:pt x="1565454" y="0"/>
                  </a:cubicBezTo>
                  <a:cubicBezTo>
                    <a:pt x="1595996" y="780"/>
                    <a:pt x="1656935" y="1166"/>
                    <a:pt x="1694046" y="0"/>
                  </a:cubicBezTo>
                  <a:cubicBezTo>
                    <a:pt x="1744776" y="12978"/>
                    <a:pt x="1781329" y="-27190"/>
                    <a:pt x="1822637" y="0"/>
                  </a:cubicBezTo>
                  <a:cubicBezTo>
                    <a:pt x="1852195" y="34042"/>
                    <a:pt x="1998432" y="-11109"/>
                    <a:pt x="2061450" y="0"/>
                  </a:cubicBezTo>
                  <a:cubicBezTo>
                    <a:pt x="2118233" y="7045"/>
                    <a:pt x="2190265" y="31192"/>
                    <a:pt x="2245151" y="0"/>
                  </a:cubicBezTo>
                  <a:cubicBezTo>
                    <a:pt x="2324275" y="-2425"/>
                    <a:pt x="2417391" y="-32254"/>
                    <a:pt x="2483963" y="0"/>
                  </a:cubicBezTo>
                  <a:cubicBezTo>
                    <a:pt x="2590415" y="-21160"/>
                    <a:pt x="2681261" y="8121"/>
                    <a:pt x="2832997" y="0"/>
                  </a:cubicBezTo>
                  <a:cubicBezTo>
                    <a:pt x="2864793" y="-11124"/>
                    <a:pt x="2913314" y="23083"/>
                    <a:pt x="2910468" y="77944"/>
                  </a:cubicBezTo>
                  <a:cubicBezTo>
                    <a:pt x="2913349" y="107087"/>
                    <a:pt x="2906157" y="181896"/>
                    <a:pt x="2910468" y="243670"/>
                  </a:cubicBezTo>
                  <a:cubicBezTo>
                    <a:pt x="2921273" y="305131"/>
                    <a:pt x="2898882" y="337136"/>
                    <a:pt x="2910468" y="414686"/>
                  </a:cubicBezTo>
                  <a:cubicBezTo>
                    <a:pt x="2914260" y="481450"/>
                    <a:pt x="2909207" y="546819"/>
                    <a:pt x="2910468" y="606858"/>
                  </a:cubicBezTo>
                  <a:cubicBezTo>
                    <a:pt x="2914732" y="646504"/>
                    <a:pt x="2887394" y="683541"/>
                    <a:pt x="2832997" y="684803"/>
                  </a:cubicBezTo>
                  <a:cubicBezTo>
                    <a:pt x="2784620" y="678166"/>
                    <a:pt x="2713385" y="691035"/>
                    <a:pt x="2676851" y="684803"/>
                  </a:cubicBezTo>
                  <a:cubicBezTo>
                    <a:pt x="2627844" y="699966"/>
                    <a:pt x="2578940" y="682375"/>
                    <a:pt x="2548259" y="684803"/>
                  </a:cubicBezTo>
                  <a:cubicBezTo>
                    <a:pt x="2538523" y="677063"/>
                    <a:pt x="2394067" y="639949"/>
                    <a:pt x="2337002" y="684803"/>
                  </a:cubicBezTo>
                  <a:cubicBezTo>
                    <a:pt x="2253190" y="688581"/>
                    <a:pt x="2239345" y="687440"/>
                    <a:pt x="2180855" y="684803"/>
                  </a:cubicBezTo>
                  <a:cubicBezTo>
                    <a:pt x="2118111" y="678702"/>
                    <a:pt x="2097739" y="678299"/>
                    <a:pt x="2024709" y="684803"/>
                  </a:cubicBezTo>
                  <a:cubicBezTo>
                    <a:pt x="1946123" y="696884"/>
                    <a:pt x="1872903" y="704198"/>
                    <a:pt x="1813452" y="684803"/>
                  </a:cubicBezTo>
                  <a:cubicBezTo>
                    <a:pt x="1747533" y="666958"/>
                    <a:pt x="1687539" y="683832"/>
                    <a:pt x="1574639" y="684803"/>
                  </a:cubicBezTo>
                  <a:cubicBezTo>
                    <a:pt x="1470502" y="681325"/>
                    <a:pt x="1437745" y="695729"/>
                    <a:pt x="1335827" y="684803"/>
                  </a:cubicBezTo>
                  <a:cubicBezTo>
                    <a:pt x="1236031" y="687780"/>
                    <a:pt x="1201284" y="670422"/>
                    <a:pt x="1152125" y="684803"/>
                  </a:cubicBezTo>
                  <a:cubicBezTo>
                    <a:pt x="1097015" y="685739"/>
                    <a:pt x="1061022" y="658856"/>
                    <a:pt x="1023534" y="684803"/>
                  </a:cubicBezTo>
                  <a:cubicBezTo>
                    <a:pt x="985449" y="684023"/>
                    <a:pt x="946708" y="688885"/>
                    <a:pt x="894943" y="684803"/>
                  </a:cubicBezTo>
                  <a:cubicBezTo>
                    <a:pt x="839069" y="662805"/>
                    <a:pt x="811404" y="675523"/>
                    <a:pt x="711241" y="684803"/>
                  </a:cubicBezTo>
                  <a:cubicBezTo>
                    <a:pt x="626855" y="685124"/>
                    <a:pt x="621516" y="679608"/>
                    <a:pt x="582650" y="684803"/>
                  </a:cubicBezTo>
                  <a:cubicBezTo>
                    <a:pt x="543041" y="675330"/>
                    <a:pt x="469192" y="675078"/>
                    <a:pt x="426503" y="684803"/>
                  </a:cubicBezTo>
                  <a:cubicBezTo>
                    <a:pt x="388510" y="703014"/>
                    <a:pt x="294886" y="693746"/>
                    <a:pt x="242801" y="684803"/>
                  </a:cubicBezTo>
                  <a:cubicBezTo>
                    <a:pt x="190637" y="677040"/>
                    <a:pt x="125405" y="669714"/>
                    <a:pt x="77469" y="684803"/>
                  </a:cubicBezTo>
                  <a:cubicBezTo>
                    <a:pt x="36974" y="697479"/>
                    <a:pt x="-732" y="665460"/>
                    <a:pt x="0" y="606858"/>
                  </a:cubicBezTo>
                  <a:cubicBezTo>
                    <a:pt x="11789" y="552037"/>
                    <a:pt x="-4987" y="520354"/>
                    <a:pt x="0" y="430553"/>
                  </a:cubicBezTo>
                  <a:cubicBezTo>
                    <a:pt x="1397" y="345777"/>
                    <a:pt x="887" y="341831"/>
                    <a:pt x="0" y="270116"/>
                  </a:cubicBezTo>
                  <a:cubicBezTo>
                    <a:pt x="-6664" y="189333"/>
                    <a:pt x="205" y="135649"/>
                    <a:pt x="0" y="77944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19050">
              <a:solidFill>
                <a:schemeClr val="tx1"/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4236762247">
                    <a:custGeom>
                      <a:avLst/>
                      <a:gdLst>
                        <a:gd name="connsiteX0" fmla="*/ 0 w 6204404"/>
                        <a:gd name="connsiteY0" fmla="*/ 77944 h 684803"/>
                        <a:gd name="connsiteX1" fmla="*/ 165147 w 6204404"/>
                        <a:gd name="connsiteY1" fmla="*/ 0 h 684803"/>
                        <a:gd name="connsiteX2" fmla="*/ 498013 w 6204404"/>
                        <a:gd name="connsiteY2" fmla="*/ 0 h 684803"/>
                        <a:gd name="connsiteX3" fmla="*/ 772138 w 6204404"/>
                        <a:gd name="connsiteY3" fmla="*/ 0 h 684803"/>
                        <a:gd name="connsiteX4" fmla="*/ 1222487 w 6204404"/>
                        <a:gd name="connsiteY4" fmla="*/ 0 h 684803"/>
                        <a:gd name="connsiteX5" fmla="*/ 1731576 w 6204404"/>
                        <a:gd name="connsiteY5" fmla="*/ 0 h 684803"/>
                        <a:gd name="connsiteX6" fmla="*/ 2123183 w 6204404"/>
                        <a:gd name="connsiteY6" fmla="*/ 0 h 684803"/>
                        <a:gd name="connsiteX7" fmla="*/ 2456049 w 6204404"/>
                        <a:gd name="connsiteY7" fmla="*/ 0 h 684803"/>
                        <a:gd name="connsiteX8" fmla="*/ 2788916 w 6204404"/>
                        <a:gd name="connsiteY8" fmla="*/ 0 h 684803"/>
                        <a:gd name="connsiteX9" fmla="*/ 3063041 w 6204404"/>
                        <a:gd name="connsiteY9" fmla="*/ 0 h 684803"/>
                        <a:gd name="connsiteX10" fmla="*/ 3337166 w 6204404"/>
                        <a:gd name="connsiteY10" fmla="*/ 0 h 684803"/>
                        <a:gd name="connsiteX11" fmla="*/ 3611291 w 6204404"/>
                        <a:gd name="connsiteY11" fmla="*/ 0 h 684803"/>
                        <a:gd name="connsiteX12" fmla="*/ 3885416 w 6204404"/>
                        <a:gd name="connsiteY12" fmla="*/ 0 h 684803"/>
                        <a:gd name="connsiteX13" fmla="*/ 4394506 w 6204404"/>
                        <a:gd name="connsiteY13" fmla="*/ 0 h 684803"/>
                        <a:gd name="connsiteX14" fmla="*/ 4786113 w 6204404"/>
                        <a:gd name="connsiteY14" fmla="*/ 0 h 684803"/>
                        <a:gd name="connsiteX15" fmla="*/ 5295202 w 6204404"/>
                        <a:gd name="connsiteY15" fmla="*/ 0 h 684803"/>
                        <a:gd name="connsiteX16" fmla="*/ 6039256 w 6204404"/>
                        <a:gd name="connsiteY16" fmla="*/ 0 h 684803"/>
                        <a:gd name="connsiteX17" fmla="*/ 6204404 w 6204404"/>
                        <a:gd name="connsiteY17" fmla="*/ 77944 h 684803"/>
                        <a:gd name="connsiteX18" fmla="*/ 6204404 w 6204404"/>
                        <a:gd name="connsiteY18" fmla="*/ 243670 h 684803"/>
                        <a:gd name="connsiteX19" fmla="*/ 6204404 w 6204404"/>
                        <a:gd name="connsiteY19" fmla="*/ 414686 h 684803"/>
                        <a:gd name="connsiteX20" fmla="*/ 6204404 w 6204404"/>
                        <a:gd name="connsiteY20" fmla="*/ 606858 h 684803"/>
                        <a:gd name="connsiteX21" fmla="*/ 6039256 w 6204404"/>
                        <a:gd name="connsiteY21" fmla="*/ 684803 h 684803"/>
                        <a:gd name="connsiteX22" fmla="*/ 5706390 w 6204404"/>
                        <a:gd name="connsiteY22" fmla="*/ 684803 h 684803"/>
                        <a:gd name="connsiteX23" fmla="*/ 5432265 w 6204404"/>
                        <a:gd name="connsiteY23" fmla="*/ 684803 h 684803"/>
                        <a:gd name="connsiteX24" fmla="*/ 4981916 w 6204404"/>
                        <a:gd name="connsiteY24" fmla="*/ 684803 h 684803"/>
                        <a:gd name="connsiteX25" fmla="*/ 4649050 w 6204404"/>
                        <a:gd name="connsiteY25" fmla="*/ 684803 h 684803"/>
                        <a:gd name="connsiteX26" fmla="*/ 4316184 w 6204404"/>
                        <a:gd name="connsiteY26" fmla="*/ 684803 h 684803"/>
                        <a:gd name="connsiteX27" fmla="*/ 3865836 w 6204404"/>
                        <a:gd name="connsiteY27" fmla="*/ 684803 h 684803"/>
                        <a:gd name="connsiteX28" fmla="*/ 3356746 w 6204404"/>
                        <a:gd name="connsiteY28" fmla="*/ 684803 h 684803"/>
                        <a:gd name="connsiteX29" fmla="*/ 2847657 w 6204404"/>
                        <a:gd name="connsiteY29" fmla="*/ 684803 h 684803"/>
                        <a:gd name="connsiteX30" fmla="*/ 2456049 w 6204404"/>
                        <a:gd name="connsiteY30" fmla="*/ 684803 h 684803"/>
                        <a:gd name="connsiteX31" fmla="*/ 2181924 w 6204404"/>
                        <a:gd name="connsiteY31" fmla="*/ 684803 h 684803"/>
                        <a:gd name="connsiteX32" fmla="*/ 1907799 w 6204404"/>
                        <a:gd name="connsiteY32" fmla="*/ 684803 h 684803"/>
                        <a:gd name="connsiteX33" fmla="*/ 1516192 w 6204404"/>
                        <a:gd name="connsiteY33" fmla="*/ 684803 h 684803"/>
                        <a:gd name="connsiteX34" fmla="*/ 1242067 w 6204404"/>
                        <a:gd name="connsiteY34" fmla="*/ 684803 h 684803"/>
                        <a:gd name="connsiteX35" fmla="*/ 909201 w 6204404"/>
                        <a:gd name="connsiteY35" fmla="*/ 684803 h 684803"/>
                        <a:gd name="connsiteX36" fmla="*/ 517593 w 6204404"/>
                        <a:gd name="connsiteY36" fmla="*/ 684803 h 684803"/>
                        <a:gd name="connsiteX37" fmla="*/ 165147 w 6204404"/>
                        <a:gd name="connsiteY37" fmla="*/ 684803 h 684803"/>
                        <a:gd name="connsiteX38" fmla="*/ 0 w 6204404"/>
                        <a:gd name="connsiteY38" fmla="*/ 606858 h 684803"/>
                        <a:gd name="connsiteX39" fmla="*/ 0 w 6204404"/>
                        <a:gd name="connsiteY39" fmla="*/ 430553 h 684803"/>
                        <a:gd name="connsiteX40" fmla="*/ 0 w 6204404"/>
                        <a:gd name="connsiteY40" fmla="*/ 270116 h 684803"/>
                        <a:gd name="connsiteX41" fmla="*/ 0 w 6204404"/>
                        <a:gd name="connsiteY41" fmla="*/ 77944 h 684803"/>
                        <a:gd name="connsiteX0" fmla="*/ 0 w 6204404"/>
                        <a:gd name="connsiteY0" fmla="*/ 77944 h 684803"/>
                        <a:gd name="connsiteX1" fmla="*/ 165147 w 6204404"/>
                        <a:gd name="connsiteY1" fmla="*/ 0 h 684803"/>
                        <a:gd name="connsiteX2" fmla="*/ 615495 w 6204404"/>
                        <a:gd name="connsiteY2" fmla="*/ 0 h 684803"/>
                        <a:gd name="connsiteX3" fmla="*/ 948361 w 6204404"/>
                        <a:gd name="connsiteY3" fmla="*/ 0 h 684803"/>
                        <a:gd name="connsiteX4" fmla="*/ 1163745 w 6204404"/>
                        <a:gd name="connsiteY4" fmla="*/ 0 h 684803"/>
                        <a:gd name="connsiteX5" fmla="*/ 1496611 w 6204404"/>
                        <a:gd name="connsiteY5" fmla="*/ 0 h 684803"/>
                        <a:gd name="connsiteX6" fmla="*/ 1711995 w 6204404"/>
                        <a:gd name="connsiteY6" fmla="*/ 0 h 684803"/>
                        <a:gd name="connsiteX7" fmla="*/ 2221085 w 6204404"/>
                        <a:gd name="connsiteY7" fmla="*/ 0 h 684803"/>
                        <a:gd name="connsiteX8" fmla="*/ 2495210 w 6204404"/>
                        <a:gd name="connsiteY8" fmla="*/ 0 h 684803"/>
                        <a:gd name="connsiteX9" fmla="*/ 2945559 w 6204404"/>
                        <a:gd name="connsiteY9" fmla="*/ 0 h 684803"/>
                        <a:gd name="connsiteX10" fmla="*/ 3219684 w 6204404"/>
                        <a:gd name="connsiteY10" fmla="*/ 0 h 684803"/>
                        <a:gd name="connsiteX11" fmla="*/ 3728773 w 6204404"/>
                        <a:gd name="connsiteY11" fmla="*/ 0 h 684803"/>
                        <a:gd name="connsiteX12" fmla="*/ 4002898 w 6204404"/>
                        <a:gd name="connsiteY12" fmla="*/ 0 h 684803"/>
                        <a:gd name="connsiteX13" fmla="*/ 4394506 w 6204404"/>
                        <a:gd name="connsiteY13" fmla="*/ 0 h 684803"/>
                        <a:gd name="connsiteX14" fmla="*/ 4903595 w 6204404"/>
                        <a:gd name="connsiteY14" fmla="*/ 0 h 684803"/>
                        <a:gd name="connsiteX15" fmla="*/ 5236461 w 6204404"/>
                        <a:gd name="connsiteY15" fmla="*/ 0 h 684803"/>
                        <a:gd name="connsiteX16" fmla="*/ 5569327 w 6204404"/>
                        <a:gd name="connsiteY16" fmla="*/ 0 h 684803"/>
                        <a:gd name="connsiteX17" fmla="*/ 6039256 w 6204404"/>
                        <a:gd name="connsiteY17" fmla="*/ 0 h 684803"/>
                        <a:gd name="connsiteX18" fmla="*/ 6204404 w 6204404"/>
                        <a:gd name="connsiteY18" fmla="*/ 77944 h 684803"/>
                        <a:gd name="connsiteX19" fmla="*/ 6204404 w 6204404"/>
                        <a:gd name="connsiteY19" fmla="*/ 248959 h 684803"/>
                        <a:gd name="connsiteX20" fmla="*/ 6204404 w 6204404"/>
                        <a:gd name="connsiteY20" fmla="*/ 409397 h 684803"/>
                        <a:gd name="connsiteX21" fmla="*/ 6204404 w 6204404"/>
                        <a:gd name="connsiteY21" fmla="*/ 606858 h 684803"/>
                        <a:gd name="connsiteX22" fmla="*/ 6039256 w 6204404"/>
                        <a:gd name="connsiteY22" fmla="*/ 684803 h 684803"/>
                        <a:gd name="connsiteX23" fmla="*/ 5647649 w 6204404"/>
                        <a:gd name="connsiteY23" fmla="*/ 684803 h 684803"/>
                        <a:gd name="connsiteX24" fmla="*/ 5373524 w 6204404"/>
                        <a:gd name="connsiteY24" fmla="*/ 684803 h 684803"/>
                        <a:gd name="connsiteX25" fmla="*/ 5040658 w 6204404"/>
                        <a:gd name="connsiteY25" fmla="*/ 684803 h 684803"/>
                        <a:gd name="connsiteX26" fmla="*/ 4590309 w 6204404"/>
                        <a:gd name="connsiteY26" fmla="*/ 684803 h 684803"/>
                        <a:gd name="connsiteX27" fmla="*/ 4316184 w 6204404"/>
                        <a:gd name="connsiteY27" fmla="*/ 684803 h 684803"/>
                        <a:gd name="connsiteX28" fmla="*/ 4100800 w 6204404"/>
                        <a:gd name="connsiteY28" fmla="*/ 684803 h 684803"/>
                        <a:gd name="connsiteX29" fmla="*/ 3709193 w 6204404"/>
                        <a:gd name="connsiteY29" fmla="*/ 684803 h 684803"/>
                        <a:gd name="connsiteX30" fmla="*/ 3493809 w 6204404"/>
                        <a:gd name="connsiteY30" fmla="*/ 684803 h 684803"/>
                        <a:gd name="connsiteX31" fmla="*/ 3160942 w 6204404"/>
                        <a:gd name="connsiteY31" fmla="*/ 684803 h 684803"/>
                        <a:gd name="connsiteX32" fmla="*/ 2886818 w 6204404"/>
                        <a:gd name="connsiteY32" fmla="*/ 684803 h 684803"/>
                        <a:gd name="connsiteX33" fmla="*/ 2495210 w 6204404"/>
                        <a:gd name="connsiteY33" fmla="*/ 684803 h 684803"/>
                        <a:gd name="connsiteX34" fmla="*/ 2221085 w 6204404"/>
                        <a:gd name="connsiteY34" fmla="*/ 684803 h 684803"/>
                        <a:gd name="connsiteX35" fmla="*/ 2005701 w 6204404"/>
                        <a:gd name="connsiteY35" fmla="*/ 684803 h 684803"/>
                        <a:gd name="connsiteX36" fmla="*/ 1496611 w 6204404"/>
                        <a:gd name="connsiteY36" fmla="*/ 684803 h 684803"/>
                        <a:gd name="connsiteX37" fmla="*/ 987522 w 6204404"/>
                        <a:gd name="connsiteY37" fmla="*/ 684803 h 684803"/>
                        <a:gd name="connsiteX38" fmla="*/ 537174 w 6204404"/>
                        <a:gd name="connsiteY38" fmla="*/ 684803 h 684803"/>
                        <a:gd name="connsiteX39" fmla="*/ 165147 w 6204404"/>
                        <a:gd name="connsiteY39" fmla="*/ 684803 h 684803"/>
                        <a:gd name="connsiteX40" fmla="*/ 0 w 6204404"/>
                        <a:gd name="connsiteY40" fmla="*/ 606858 h 684803"/>
                        <a:gd name="connsiteX41" fmla="*/ 0 w 6204404"/>
                        <a:gd name="connsiteY41" fmla="*/ 425264 h 684803"/>
                        <a:gd name="connsiteX42" fmla="*/ 0 w 6204404"/>
                        <a:gd name="connsiteY42" fmla="*/ 243670 h 684803"/>
                        <a:gd name="connsiteX43" fmla="*/ 0 w 6204404"/>
                        <a:gd name="connsiteY43" fmla="*/ 77944 h 68480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</a:cxnLst>
                      <a:rect l="l" t="t" r="r" b="b"/>
                      <a:pathLst>
                        <a:path w="6204404" h="684803" fill="none" extrusionOk="0">
                          <a:moveTo>
                            <a:pt x="0" y="77944"/>
                          </a:moveTo>
                          <a:cubicBezTo>
                            <a:pt x="-1793" y="23778"/>
                            <a:pt x="52187" y="-1186"/>
                            <a:pt x="165147" y="0"/>
                          </a:cubicBezTo>
                          <a:cubicBezTo>
                            <a:pt x="283072" y="-8922"/>
                            <a:pt x="339698" y="9413"/>
                            <a:pt x="498013" y="0"/>
                          </a:cubicBezTo>
                          <a:cubicBezTo>
                            <a:pt x="655530" y="-4001"/>
                            <a:pt x="676311" y="-2456"/>
                            <a:pt x="772138" y="0"/>
                          </a:cubicBezTo>
                          <a:cubicBezTo>
                            <a:pt x="859902" y="3244"/>
                            <a:pt x="1099512" y="4205"/>
                            <a:pt x="1222487" y="0"/>
                          </a:cubicBezTo>
                          <a:cubicBezTo>
                            <a:pt x="1340139" y="-9475"/>
                            <a:pt x="1467839" y="30880"/>
                            <a:pt x="1731576" y="0"/>
                          </a:cubicBezTo>
                          <a:cubicBezTo>
                            <a:pt x="1979818" y="-9261"/>
                            <a:pt x="2019978" y="-17455"/>
                            <a:pt x="2123183" y="0"/>
                          </a:cubicBezTo>
                          <a:cubicBezTo>
                            <a:pt x="2226190" y="21974"/>
                            <a:pt x="2302626" y="-12131"/>
                            <a:pt x="2456049" y="0"/>
                          </a:cubicBezTo>
                          <a:cubicBezTo>
                            <a:pt x="2616224" y="-3368"/>
                            <a:pt x="2636017" y="1928"/>
                            <a:pt x="2788916" y="0"/>
                          </a:cubicBezTo>
                          <a:cubicBezTo>
                            <a:pt x="2945779" y="-6094"/>
                            <a:pt x="2976333" y="3063"/>
                            <a:pt x="3063041" y="0"/>
                          </a:cubicBezTo>
                          <a:cubicBezTo>
                            <a:pt x="3151580" y="-3698"/>
                            <a:pt x="3266257" y="4189"/>
                            <a:pt x="3337166" y="0"/>
                          </a:cubicBezTo>
                          <a:cubicBezTo>
                            <a:pt x="3408991" y="-6748"/>
                            <a:pt x="3525761" y="-2563"/>
                            <a:pt x="3611291" y="0"/>
                          </a:cubicBezTo>
                          <a:cubicBezTo>
                            <a:pt x="3703938" y="14278"/>
                            <a:pt x="3810242" y="-19355"/>
                            <a:pt x="3885416" y="0"/>
                          </a:cubicBezTo>
                          <a:cubicBezTo>
                            <a:pt x="3970005" y="23830"/>
                            <a:pt x="4236905" y="-5293"/>
                            <a:pt x="4394506" y="0"/>
                          </a:cubicBezTo>
                          <a:cubicBezTo>
                            <a:pt x="4528532" y="5214"/>
                            <a:pt x="4655515" y="33628"/>
                            <a:pt x="4786113" y="0"/>
                          </a:cubicBezTo>
                          <a:cubicBezTo>
                            <a:pt x="4908011" y="-7525"/>
                            <a:pt x="5105490" y="-31388"/>
                            <a:pt x="5295202" y="0"/>
                          </a:cubicBezTo>
                          <a:cubicBezTo>
                            <a:pt x="5510507" y="-28686"/>
                            <a:pt x="5721421" y="-10437"/>
                            <a:pt x="6039256" y="0"/>
                          </a:cubicBezTo>
                          <a:cubicBezTo>
                            <a:pt x="6124036" y="-3582"/>
                            <a:pt x="6209860" y="32484"/>
                            <a:pt x="6204404" y="77944"/>
                          </a:cubicBezTo>
                          <a:cubicBezTo>
                            <a:pt x="6203920" y="110921"/>
                            <a:pt x="6208932" y="180349"/>
                            <a:pt x="6204404" y="243670"/>
                          </a:cubicBezTo>
                          <a:cubicBezTo>
                            <a:pt x="6218128" y="301532"/>
                            <a:pt x="6195713" y="344429"/>
                            <a:pt x="6204404" y="414686"/>
                          </a:cubicBezTo>
                          <a:cubicBezTo>
                            <a:pt x="6228481" y="482033"/>
                            <a:pt x="6193690" y="539429"/>
                            <a:pt x="6204404" y="606858"/>
                          </a:cubicBezTo>
                          <a:cubicBezTo>
                            <a:pt x="6220457" y="638142"/>
                            <a:pt x="6139168" y="684754"/>
                            <a:pt x="6039256" y="684803"/>
                          </a:cubicBezTo>
                          <a:cubicBezTo>
                            <a:pt x="5944293" y="676841"/>
                            <a:pt x="5777311" y="685747"/>
                            <a:pt x="5706390" y="684803"/>
                          </a:cubicBezTo>
                          <a:cubicBezTo>
                            <a:pt x="5603801" y="699435"/>
                            <a:pt x="5499834" y="681458"/>
                            <a:pt x="5432265" y="684803"/>
                          </a:cubicBezTo>
                          <a:cubicBezTo>
                            <a:pt x="5403266" y="676828"/>
                            <a:pt x="5135980" y="647086"/>
                            <a:pt x="4981916" y="684803"/>
                          </a:cubicBezTo>
                          <a:cubicBezTo>
                            <a:pt x="4801056" y="690360"/>
                            <a:pt x="4775893" y="688215"/>
                            <a:pt x="4649050" y="684803"/>
                          </a:cubicBezTo>
                          <a:cubicBezTo>
                            <a:pt x="4515162" y="678079"/>
                            <a:pt x="4478907" y="680227"/>
                            <a:pt x="4316184" y="684803"/>
                          </a:cubicBezTo>
                          <a:cubicBezTo>
                            <a:pt x="4159071" y="690594"/>
                            <a:pt x="3982254" y="707597"/>
                            <a:pt x="3865836" y="684803"/>
                          </a:cubicBezTo>
                          <a:cubicBezTo>
                            <a:pt x="3722811" y="669795"/>
                            <a:pt x="3578198" y="683803"/>
                            <a:pt x="3356746" y="684803"/>
                          </a:cubicBezTo>
                          <a:cubicBezTo>
                            <a:pt x="3132170" y="680123"/>
                            <a:pt x="3072712" y="697523"/>
                            <a:pt x="2847657" y="684803"/>
                          </a:cubicBezTo>
                          <a:cubicBezTo>
                            <a:pt x="2630844" y="684867"/>
                            <a:pt x="2548017" y="676549"/>
                            <a:pt x="2456049" y="684803"/>
                          </a:cubicBezTo>
                          <a:cubicBezTo>
                            <a:pt x="2344388" y="690426"/>
                            <a:pt x="2279093" y="660088"/>
                            <a:pt x="2181924" y="684803"/>
                          </a:cubicBezTo>
                          <a:cubicBezTo>
                            <a:pt x="2102906" y="689071"/>
                            <a:pt x="2014030" y="688771"/>
                            <a:pt x="1907799" y="684803"/>
                          </a:cubicBezTo>
                          <a:cubicBezTo>
                            <a:pt x="1801060" y="669485"/>
                            <a:pt x="1718376" y="676077"/>
                            <a:pt x="1516192" y="684803"/>
                          </a:cubicBezTo>
                          <a:cubicBezTo>
                            <a:pt x="1335234" y="684668"/>
                            <a:pt x="1326418" y="680131"/>
                            <a:pt x="1242067" y="684803"/>
                          </a:cubicBezTo>
                          <a:cubicBezTo>
                            <a:pt x="1162958" y="678193"/>
                            <a:pt x="993164" y="671080"/>
                            <a:pt x="909201" y="684803"/>
                          </a:cubicBezTo>
                          <a:cubicBezTo>
                            <a:pt x="816608" y="702711"/>
                            <a:pt x="631400" y="691889"/>
                            <a:pt x="517593" y="684803"/>
                          </a:cubicBezTo>
                          <a:cubicBezTo>
                            <a:pt x="411565" y="669754"/>
                            <a:pt x="268323" y="674277"/>
                            <a:pt x="165147" y="684803"/>
                          </a:cubicBezTo>
                          <a:cubicBezTo>
                            <a:pt x="76873" y="696351"/>
                            <a:pt x="357" y="654900"/>
                            <a:pt x="0" y="606858"/>
                          </a:cubicBezTo>
                          <a:cubicBezTo>
                            <a:pt x="9936" y="551093"/>
                            <a:pt x="-1043" y="521337"/>
                            <a:pt x="0" y="430553"/>
                          </a:cubicBezTo>
                          <a:cubicBezTo>
                            <a:pt x="2987" y="345677"/>
                            <a:pt x="1795" y="341741"/>
                            <a:pt x="0" y="270116"/>
                          </a:cubicBezTo>
                          <a:cubicBezTo>
                            <a:pt x="2158" y="193889"/>
                            <a:pt x="3440" y="137583"/>
                            <a:pt x="0" y="77944"/>
                          </a:cubicBezTo>
                          <a:close/>
                        </a:path>
                        <a:path w="6204404" h="684803" stroke="0" extrusionOk="0">
                          <a:moveTo>
                            <a:pt x="0" y="77944"/>
                          </a:moveTo>
                          <a:cubicBezTo>
                            <a:pt x="9646" y="38520"/>
                            <a:pt x="92234" y="-4722"/>
                            <a:pt x="165147" y="0"/>
                          </a:cubicBezTo>
                          <a:cubicBezTo>
                            <a:pt x="384843" y="-3382"/>
                            <a:pt x="462077" y="4589"/>
                            <a:pt x="615495" y="0"/>
                          </a:cubicBezTo>
                          <a:cubicBezTo>
                            <a:pt x="781665" y="-3945"/>
                            <a:pt x="875878" y="-14013"/>
                            <a:pt x="948361" y="0"/>
                          </a:cubicBezTo>
                          <a:cubicBezTo>
                            <a:pt x="1034134" y="2534"/>
                            <a:pt x="1124752" y="-171"/>
                            <a:pt x="1163745" y="0"/>
                          </a:cubicBezTo>
                          <a:cubicBezTo>
                            <a:pt x="1199068" y="4012"/>
                            <a:pt x="1366783" y="-11315"/>
                            <a:pt x="1496611" y="0"/>
                          </a:cubicBezTo>
                          <a:cubicBezTo>
                            <a:pt x="1610062" y="4908"/>
                            <a:pt x="1645229" y="-1513"/>
                            <a:pt x="1711995" y="0"/>
                          </a:cubicBezTo>
                          <a:cubicBezTo>
                            <a:pt x="1773851" y="-8804"/>
                            <a:pt x="2092261" y="-3203"/>
                            <a:pt x="2221085" y="0"/>
                          </a:cubicBezTo>
                          <a:cubicBezTo>
                            <a:pt x="2341075" y="9118"/>
                            <a:pt x="2385637" y="3485"/>
                            <a:pt x="2495210" y="0"/>
                          </a:cubicBezTo>
                          <a:cubicBezTo>
                            <a:pt x="2582436" y="19562"/>
                            <a:pt x="2731831" y="-21821"/>
                            <a:pt x="2945559" y="0"/>
                          </a:cubicBezTo>
                          <a:cubicBezTo>
                            <a:pt x="3147883" y="-7180"/>
                            <a:pt x="3157242" y="-4960"/>
                            <a:pt x="3219684" y="0"/>
                          </a:cubicBezTo>
                          <a:cubicBezTo>
                            <a:pt x="3269008" y="2885"/>
                            <a:pt x="3605614" y="-2421"/>
                            <a:pt x="3728773" y="0"/>
                          </a:cubicBezTo>
                          <a:cubicBezTo>
                            <a:pt x="3885556" y="-11595"/>
                            <a:pt x="3872500" y="3348"/>
                            <a:pt x="4002898" y="0"/>
                          </a:cubicBezTo>
                          <a:cubicBezTo>
                            <a:pt x="4120866" y="-5415"/>
                            <a:pt x="4315795" y="13889"/>
                            <a:pt x="4394506" y="0"/>
                          </a:cubicBezTo>
                          <a:cubicBezTo>
                            <a:pt x="4471198" y="-21099"/>
                            <a:pt x="4792568" y="-14871"/>
                            <a:pt x="4903595" y="0"/>
                          </a:cubicBezTo>
                          <a:cubicBezTo>
                            <a:pt x="5019435" y="12853"/>
                            <a:pt x="5140643" y="10202"/>
                            <a:pt x="5236461" y="0"/>
                          </a:cubicBezTo>
                          <a:cubicBezTo>
                            <a:pt x="5326247" y="2333"/>
                            <a:pt x="5421411" y="7895"/>
                            <a:pt x="5569327" y="0"/>
                          </a:cubicBezTo>
                          <a:cubicBezTo>
                            <a:pt x="5709236" y="5836"/>
                            <a:pt x="5895869" y="13417"/>
                            <a:pt x="6039256" y="0"/>
                          </a:cubicBezTo>
                          <a:cubicBezTo>
                            <a:pt x="6145156" y="-125"/>
                            <a:pt x="6219135" y="30609"/>
                            <a:pt x="6204404" y="77944"/>
                          </a:cubicBezTo>
                          <a:cubicBezTo>
                            <a:pt x="6188245" y="139130"/>
                            <a:pt x="6192011" y="177706"/>
                            <a:pt x="6204404" y="248959"/>
                          </a:cubicBezTo>
                          <a:cubicBezTo>
                            <a:pt x="6212582" y="321371"/>
                            <a:pt x="6218718" y="332511"/>
                            <a:pt x="6204404" y="409397"/>
                          </a:cubicBezTo>
                          <a:cubicBezTo>
                            <a:pt x="6190796" y="477756"/>
                            <a:pt x="6201950" y="507378"/>
                            <a:pt x="6204404" y="606858"/>
                          </a:cubicBezTo>
                          <a:cubicBezTo>
                            <a:pt x="6212927" y="658529"/>
                            <a:pt x="6151148" y="698065"/>
                            <a:pt x="6039256" y="684803"/>
                          </a:cubicBezTo>
                          <a:cubicBezTo>
                            <a:pt x="5902717" y="690411"/>
                            <a:pt x="5786419" y="697273"/>
                            <a:pt x="5647649" y="684803"/>
                          </a:cubicBezTo>
                          <a:cubicBezTo>
                            <a:pt x="5496465" y="677872"/>
                            <a:pt x="5458563" y="685824"/>
                            <a:pt x="5373524" y="684803"/>
                          </a:cubicBezTo>
                          <a:cubicBezTo>
                            <a:pt x="5282643" y="683007"/>
                            <a:pt x="5158911" y="708247"/>
                            <a:pt x="5040658" y="684803"/>
                          </a:cubicBezTo>
                          <a:cubicBezTo>
                            <a:pt x="4924885" y="654906"/>
                            <a:pt x="4729404" y="689368"/>
                            <a:pt x="4590309" y="684803"/>
                          </a:cubicBezTo>
                          <a:cubicBezTo>
                            <a:pt x="4477931" y="685982"/>
                            <a:pt x="4419634" y="683952"/>
                            <a:pt x="4316184" y="684803"/>
                          </a:cubicBezTo>
                          <a:cubicBezTo>
                            <a:pt x="4196759" y="689318"/>
                            <a:pt x="4172693" y="678255"/>
                            <a:pt x="4100800" y="684803"/>
                          </a:cubicBezTo>
                          <a:cubicBezTo>
                            <a:pt x="4019594" y="683434"/>
                            <a:pt x="3801662" y="678151"/>
                            <a:pt x="3709193" y="684803"/>
                          </a:cubicBezTo>
                          <a:cubicBezTo>
                            <a:pt x="3614144" y="684429"/>
                            <a:pt x="3564902" y="680312"/>
                            <a:pt x="3493809" y="684803"/>
                          </a:cubicBezTo>
                          <a:cubicBezTo>
                            <a:pt x="3417307" y="686316"/>
                            <a:pt x="3259381" y="688364"/>
                            <a:pt x="3160942" y="684803"/>
                          </a:cubicBezTo>
                          <a:cubicBezTo>
                            <a:pt x="3071758" y="692122"/>
                            <a:pt x="2977872" y="685472"/>
                            <a:pt x="2886818" y="684803"/>
                          </a:cubicBezTo>
                          <a:cubicBezTo>
                            <a:pt x="2811865" y="677379"/>
                            <a:pt x="2586510" y="690383"/>
                            <a:pt x="2495210" y="684803"/>
                          </a:cubicBezTo>
                          <a:cubicBezTo>
                            <a:pt x="2400540" y="690002"/>
                            <a:pt x="2326898" y="692250"/>
                            <a:pt x="2221085" y="684803"/>
                          </a:cubicBezTo>
                          <a:cubicBezTo>
                            <a:pt x="2126219" y="685107"/>
                            <a:pt x="2095924" y="687716"/>
                            <a:pt x="2005701" y="684803"/>
                          </a:cubicBezTo>
                          <a:cubicBezTo>
                            <a:pt x="1917278" y="718416"/>
                            <a:pt x="1708150" y="671690"/>
                            <a:pt x="1496611" y="684803"/>
                          </a:cubicBezTo>
                          <a:cubicBezTo>
                            <a:pt x="1302617" y="680297"/>
                            <a:pt x="1144506" y="693809"/>
                            <a:pt x="987522" y="684803"/>
                          </a:cubicBezTo>
                          <a:cubicBezTo>
                            <a:pt x="847728" y="689099"/>
                            <a:pt x="661386" y="684234"/>
                            <a:pt x="537174" y="684803"/>
                          </a:cubicBezTo>
                          <a:cubicBezTo>
                            <a:pt x="430216" y="680712"/>
                            <a:pt x="270291" y="690312"/>
                            <a:pt x="165147" y="684803"/>
                          </a:cubicBezTo>
                          <a:cubicBezTo>
                            <a:pt x="83546" y="688264"/>
                            <a:pt x="-7706" y="639301"/>
                            <a:pt x="0" y="606858"/>
                          </a:cubicBezTo>
                          <a:cubicBezTo>
                            <a:pt x="221" y="539101"/>
                            <a:pt x="-3799" y="505243"/>
                            <a:pt x="0" y="425264"/>
                          </a:cubicBezTo>
                          <a:cubicBezTo>
                            <a:pt x="14734" y="342511"/>
                            <a:pt x="13831" y="297868"/>
                            <a:pt x="0" y="243670"/>
                          </a:cubicBezTo>
                          <a:cubicBezTo>
                            <a:pt x="-10720" y="197171"/>
                            <a:pt x="-2246" y="117137"/>
                            <a:pt x="0" y="77944"/>
                          </a:cubicBezTo>
                          <a:close/>
                        </a:path>
                        <a:path w="6204404" h="684803" fill="none" stroke="0" extrusionOk="0">
                          <a:moveTo>
                            <a:pt x="0" y="77944"/>
                          </a:moveTo>
                          <a:cubicBezTo>
                            <a:pt x="15081" y="40258"/>
                            <a:pt x="66009" y="-6856"/>
                            <a:pt x="165147" y="0"/>
                          </a:cubicBezTo>
                          <a:cubicBezTo>
                            <a:pt x="294039" y="11330"/>
                            <a:pt x="351788" y="6434"/>
                            <a:pt x="498013" y="0"/>
                          </a:cubicBezTo>
                          <a:cubicBezTo>
                            <a:pt x="655741" y="-5597"/>
                            <a:pt x="676527" y="-1515"/>
                            <a:pt x="772138" y="0"/>
                          </a:cubicBezTo>
                          <a:cubicBezTo>
                            <a:pt x="877419" y="-25915"/>
                            <a:pt x="1097015" y="11399"/>
                            <a:pt x="1222487" y="0"/>
                          </a:cubicBezTo>
                          <a:cubicBezTo>
                            <a:pt x="1345398" y="15792"/>
                            <a:pt x="1488349" y="26199"/>
                            <a:pt x="1731576" y="0"/>
                          </a:cubicBezTo>
                          <a:cubicBezTo>
                            <a:pt x="1985217" y="-8634"/>
                            <a:pt x="2026488" y="-9700"/>
                            <a:pt x="2123183" y="0"/>
                          </a:cubicBezTo>
                          <a:cubicBezTo>
                            <a:pt x="2233854" y="19610"/>
                            <a:pt x="2295862" y="3641"/>
                            <a:pt x="2456049" y="0"/>
                          </a:cubicBezTo>
                          <a:cubicBezTo>
                            <a:pt x="2621728" y="-306"/>
                            <a:pt x="2640287" y="9511"/>
                            <a:pt x="2788916" y="0"/>
                          </a:cubicBezTo>
                          <a:cubicBezTo>
                            <a:pt x="2943620" y="-1456"/>
                            <a:pt x="2978341" y="2062"/>
                            <a:pt x="3063041" y="0"/>
                          </a:cubicBezTo>
                          <a:cubicBezTo>
                            <a:pt x="3162837" y="-4789"/>
                            <a:pt x="3268085" y="-2266"/>
                            <a:pt x="3337166" y="0"/>
                          </a:cubicBezTo>
                          <a:cubicBezTo>
                            <a:pt x="3395750" y="865"/>
                            <a:pt x="3535959" y="8135"/>
                            <a:pt x="3611291" y="0"/>
                          </a:cubicBezTo>
                          <a:cubicBezTo>
                            <a:pt x="3703787" y="3490"/>
                            <a:pt x="3790457" y="-8606"/>
                            <a:pt x="3885416" y="0"/>
                          </a:cubicBezTo>
                          <a:cubicBezTo>
                            <a:pt x="3959651" y="19179"/>
                            <a:pt x="4280462" y="-1042"/>
                            <a:pt x="4394506" y="0"/>
                          </a:cubicBezTo>
                          <a:cubicBezTo>
                            <a:pt x="4503197" y="-919"/>
                            <a:pt x="4674048" y="-5671"/>
                            <a:pt x="4786113" y="0"/>
                          </a:cubicBezTo>
                          <a:cubicBezTo>
                            <a:pt x="4949344" y="4038"/>
                            <a:pt x="5106144" y="-11991"/>
                            <a:pt x="5295202" y="0"/>
                          </a:cubicBezTo>
                          <a:cubicBezTo>
                            <a:pt x="5532196" y="46970"/>
                            <a:pt x="5717029" y="16059"/>
                            <a:pt x="6039256" y="0"/>
                          </a:cubicBezTo>
                          <a:cubicBezTo>
                            <a:pt x="6122394" y="-12381"/>
                            <a:pt x="6202284" y="30539"/>
                            <a:pt x="6204404" y="77944"/>
                          </a:cubicBezTo>
                          <a:cubicBezTo>
                            <a:pt x="6225739" y="106887"/>
                            <a:pt x="6190993" y="183460"/>
                            <a:pt x="6204404" y="243670"/>
                          </a:cubicBezTo>
                          <a:cubicBezTo>
                            <a:pt x="6219055" y="310764"/>
                            <a:pt x="6178470" y="345098"/>
                            <a:pt x="6204404" y="414686"/>
                          </a:cubicBezTo>
                          <a:cubicBezTo>
                            <a:pt x="6208808" y="475333"/>
                            <a:pt x="6195311" y="558834"/>
                            <a:pt x="6204404" y="606858"/>
                          </a:cubicBezTo>
                          <a:cubicBezTo>
                            <a:pt x="6211905" y="658629"/>
                            <a:pt x="6142072" y="688130"/>
                            <a:pt x="6039256" y="684803"/>
                          </a:cubicBezTo>
                          <a:cubicBezTo>
                            <a:pt x="5919143" y="688444"/>
                            <a:pt x="5806574" y="693613"/>
                            <a:pt x="5706390" y="684803"/>
                          </a:cubicBezTo>
                          <a:cubicBezTo>
                            <a:pt x="5609649" y="690315"/>
                            <a:pt x="5487937" y="693004"/>
                            <a:pt x="5432265" y="684803"/>
                          </a:cubicBezTo>
                          <a:cubicBezTo>
                            <a:pt x="5394703" y="688476"/>
                            <a:pt x="5145191" y="673324"/>
                            <a:pt x="4981916" y="684803"/>
                          </a:cubicBezTo>
                          <a:cubicBezTo>
                            <a:pt x="4805989" y="685649"/>
                            <a:pt x="4769831" y="682631"/>
                            <a:pt x="4649050" y="684803"/>
                          </a:cubicBezTo>
                          <a:cubicBezTo>
                            <a:pt x="4523687" y="690353"/>
                            <a:pt x="4474393" y="678704"/>
                            <a:pt x="4316184" y="684803"/>
                          </a:cubicBezTo>
                          <a:cubicBezTo>
                            <a:pt x="4145451" y="697003"/>
                            <a:pt x="4003523" y="676975"/>
                            <a:pt x="3865836" y="684803"/>
                          </a:cubicBezTo>
                          <a:cubicBezTo>
                            <a:pt x="3737722" y="681348"/>
                            <a:pt x="3600515" y="687778"/>
                            <a:pt x="3356746" y="684803"/>
                          </a:cubicBezTo>
                          <a:cubicBezTo>
                            <a:pt x="3138003" y="685065"/>
                            <a:pt x="3056303" y="682297"/>
                            <a:pt x="2847657" y="684803"/>
                          </a:cubicBezTo>
                          <a:cubicBezTo>
                            <a:pt x="2636740" y="690479"/>
                            <a:pt x="2568260" y="673870"/>
                            <a:pt x="2456049" y="684803"/>
                          </a:cubicBezTo>
                          <a:cubicBezTo>
                            <a:pt x="2345462" y="679009"/>
                            <a:pt x="2265872" y="677016"/>
                            <a:pt x="2181924" y="684803"/>
                          </a:cubicBezTo>
                          <a:cubicBezTo>
                            <a:pt x="2087616" y="686355"/>
                            <a:pt x="2032585" y="687215"/>
                            <a:pt x="1907799" y="684803"/>
                          </a:cubicBezTo>
                          <a:cubicBezTo>
                            <a:pt x="1788013" y="672909"/>
                            <a:pt x="1719452" y="682091"/>
                            <a:pt x="1516192" y="684803"/>
                          </a:cubicBezTo>
                          <a:cubicBezTo>
                            <a:pt x="1336436" y="685583"/>
                            <a:pt x="1326067" y="680022"/>
                            <a:pt x="1242067" y="684803"/>
                          </a:cubicBezTo>
                          <a:cubicBezTo>
                            <a:pt x="1155718" y="687221"/>
                            <a:pt x="991350" y="692208"/>
                            <a:pt x="909201" y="684803"/>
                          </a:cubicBezTo>
                          <a:cubicBezTo>
                            <a:pt x="848905" y="691367"/>
                            <a:pt x="613161" y="707491"/>
                            <a:pt x="517593" y="684803"/>
                          </a:cubicBezTo>
                          <a:cubicBezTo>
                            <a:pt x="402180" y="697888"/>
                            <a:pt x="279772" y="660552"/>
                            <a:pt x="165147" y="684803"/>
                          </a:cubicBezTo>
                          <a:cubicBezTo>
                            <a:pt x="74274" y="695889"/>
                            <a:pt x="2855" y="662844"/>
                            <a:pt x="0" y="606858"/>
                          </a:cubicBezTo>
                          <a:cubicBezTo>
                            <a:pt x="10541" y="546396"/>
                            <a:pt x="-9677" y="514705"/>
                            <a:pt x="0" y="430553"/>
                          </a:cubicBezTo>
                          <a:cubicBezTo>
                            <a:pt x="3612" y="345468"/>
                            <a:pt x="2260" y="342707"/>
                            <a:pt x="0" y="270116"/>
                          </a:cubicBezTo>
                          <a:cubicBezTo>
                            <a:pt x="-5166" y="196341"/>
                            <a:pt x="5461" y="127282"/>
                            <a:pt x="0" y="77944"/>
                          </a:cubicBezTo>
                          <a:close/>
                        </a:path>
                      </a:pathLst>
                    </a:cu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83508"/>
              <a:endParaRPr lang="th-TH" sz="3284">
                <a:solidFill>
                  <a:prstClr val="white"/>
                </a:solidFill>
                <a:latin typeface="MN ONIGIRI" pitchFamily="2" charset="0"/>
                <a:cs typeface="MN ONIGIRI" pitchFamily="2" charset="0"/>
              </a:endParaRPr>
            </a:p>
          </p:txBody>
        </p:sp>
        <p:sp>
          <p:nvSpPr>
            <p:cNvPr id="8" name="กล่องข้อความ 7">
              <a:extLst>
                <a:ext uri="{FF2B5EF4-FFF2-40B4-BE49-F238E27FC236}">
                  <a16:creationId xmlns:a16="http://schemas.microsoft.com/office/drawing/2014/main" id="{A2ADAFDE-E649-C153-6A68-00CAB3E9AD23}"/>
                </a:ext>
              </a:extLst>
            </p:cNvPr>
            <p:cNvSpPr txBox="1"/>
            <p:nvPr/>
          </p:nvSpPr>
          <p:spPr>
            <a:xfrm>
              <a:off x="1767468" y="3084516"/>
              <a:ext cx="3033132" cy="68480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th-TH" dirty="0">
                  <a:latin typeface="FC Crayon [Non-commercial] Reg" pitchFamily="2" charset="-34"/>
                  <a:cs typeface="FC Crayon [Non-commercial] Reg" pitchFamily="2" charset="-34"/>
                </a:rPr>
                <a:t>สารที่</a:t>
              </a:r>
              <a:r>
                <a:rPr lang="th-TH" dirty="0">
                  <a:solidFill>
                    <a:schemeClr val="accent2"/>
                  </a:solidFill>
                  <a:latin typeface="FC Crayon [Non-commercial] Reg" pitchFamily="2" charset="-34"/>
                  <a:cs typeface="FC Crayon [Non-commercial] Reg" pitchFamily="2" charset="-34"/>
                </a:rPr>
                <a:t>มีสถานะเดียวกับสารละลาย</a:t>
              </a:r>
              <a:r>
                <a:rPr lang="th-TH" dirty="0">
                  <a:latin typeface="FC Crayon [Non-commercial] Reg" pitchFamily="2" charset="-34"/>
                  <a:cs typeface="FC Crayon [Non-commercial] Reg" pitchFamily="2" charset="-34"/>
                </a:rPr>
                <a:t>จัดเป็น</a:t>
              </a:r>
              <a:r>
                <a:rPr lang="th-TH" dirty="0">
                  <a:solidFill>
                    <a:schemeClr val="accent2"/>
                  </a:solidFill>
                  <a:latin typeface="FC Crayon [Non-commercial] Reg" pitchFamily="2" charset="-34"/>
                  <a:cs typeface="FC Crayon [Non-commercial] Reg" pitchFamily="2" charset="-34"/>
                </a:rPr>
                <a:t>ตัวทำละลาย</a:t>
              </a:r>
            </a:p>
          </p:txBody>
        </p:sp>
      </p:grpSp>
      <p:sp>
        <p:nvSpPr>
          <p:cNvPr id="22" name="กล่องข้อความ 21">
            <a:extLst>
              <a:ext uri="{FF2B5EF4-FFF2-40B4-BE49-F238E27FC236}">
                <a16:creationId xmlns:a16="http://schemas.microsoft.com/office/drawing/2014/main" id="{CCE62D8A-8FD8-8F7D-A044-291595B46270}"/>
              </a:ext>
            </a:extLst>
          </p:cNvPr>
          <p:cNvSpPr txBox="1"/>
          <p:nvPr/>
        </p:nvSpPr>
        <p:spPr>
          <a:xfrm>
            <a:off x="788724" y="5640346"/>
            <a:ext cx="1027306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2800" dirty="0">
                <a:latin typeface="FC Crayon [Non-commercial] Reg" pitchFamily="2" charset="-34"/>
                <a:cs typeface="FC Crayon [Non-commercial] Reg" pitchFamily="2" charset="-34"/>
              </a:rPr>
              <a:t>เช่น สารละลายน้ำเกลือ (ของเหลว) </a:t>
            </a:r>
            <a:r>
              <a:rPr lang="en-US" sz="2800" dirty="0">
                <a:latin typeface="FC Crayon [Non-commercial] Reg" pitchFamily="2" charset="-34"/>
                <a:cs typeface="FC Crayon [Non-commercial] Reg" pitchFamily="2" charset="-34"/>
              </a:rPr>
              <a:t>=</a:t>
            </a:r>
            <a:r>
              <a:rPr lang="th-TH" sz="2800" dirty="0">
                <a:latin typeface="FC Crayon [Non-commercial] Reg" pitchFamily="2" charset="-34"/>
                <a:cs typeface="FC Crayon [Non-commercial] Reg" pitchFamily="2" charset="-34"/>
              </a:rPr>
              <a:t> น้ำ (ของเหลว) </a:t>
            </a:r>
            <a:r>
              <a:rPr lang="en-US" sz="2800" dirty="0">
                <a:latin typeface="FC Crayon [Non-commercial] Reg" pitchFamily="2" charset="-34"/>
                <a:cs typeface="FC Crayon [Non-commercial] Reg" pitchFamily="2" charset="-34"/>
              </a:rPr>
              <a:t>+ </a:t>
            </a:r>
            <a:r>
              <a:rPr lang="th-TH" sz="2800" dirty="0">
                <a:latin typeface="FC Crayon [Non-commercial] Reg" pitchFamily="2" charset="-34"/>
                <a:cs typeface="FC Crayon [Non-commercial] Reg" pitchFamily="2" charset="-34"/>
              </a:rPr>
              <a:t>เกลือ (ของแข็ง)</a:t>
            </a:r>
          </a:p>
        </p:txBody>
      </p:sp>
      <p:sp>
        <p:nvSpPr>
          <p:cNvPr id="28" name="กล่องข้อความ 27">
            <a:extLst>
              <a:ext uri="{FF2B5EF4-FFF2-40B4-BE49-F238E27FC236}">
                <a16:creationId xmlns:a16="http://schemas.microsoft.com/office/drawing/2014/main" id="{27AF8BC0-2A92-8903-92E9-AB5C95FEE0C8}"/>
              </a:ext>
            </a:extLst>
          </p:cNvPr>
          <p:cNvSpPr txBox="1"/>
          <p:nvPr/>
        </p:nvSpPr>
        <p:spPr>
          <a:xfrm>
            <a:off x="4285276" y="2033595"/>
            <a:ext cx="3621447" cy="6848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dirty="0">
                <a:latin typeface="FC Crayon [Non-commercial] Reg" pitchFamily="2" charset="-34"/>
                <a:cs typeface="FC Crayon [Non-commercial] Reg" pitchFamily="2" charset="-34"/>
              </a:rPr>
              <a:t>2. </a:t>
            </a:r>
            <a:r>
              <a:rPr lang="th-TH" dirty="0">
                <a:latin typeface="FC Crayon [Non-commercial] Reg" pitchFamily="2" charset="-34"/>
                <a:cs typeface="FC Crayon [Non-commercial] Reg" pitchFamily="2" charset="-34"/>
              </a:rPr>
              <a:t>สารที่มีสถานะ</a:t>
            </a:r>
            <a:r>
              <a:rPr lang="th-TH" dirty="0">
                <a:solidFill>
                  <a:srgbClr val="F897CB"/>
                </a:solidFill>
                <a:latin typeface="FC Crayon [Non-commercial] Reg" pitchFamily="2" charset="-34"/>
                <a:cs typeface="FC Crayon [Non-commercial] Reg" pitchFamily="2" charset="-34"/>
              </a:rPr>
              <a:t>ต่างกัน </a:t>
            </a:r>
            <a:r>
              <a:rPr lang="th-TH" dirty="0">
                <a:latin typeface="FC Crayon [Non-commercial] Reg" pitchFamily="2" charset="-34"/>
                <a:cs typeface="FC Crayon [Non-commercial] Reg" pitchFamily="2" charset="-34"/>
              </a:rPr>
              <a:t>เช่น</a:t>
            </a:r>
            <a:endParaRPr lang="th-TH" dirty="0"/>
          </a:p>
        </p:txBody>
      </p:sp>
      <p:pic>
        <p:nvPicPr>
          <p:cNvPr id="29" name="รูปภาพ 28">
            <a:extLst>
              <a:ext uri="{FF2B5EF4-FFF2-40B4-BE49-F238E27FC236}">
                <a16:creationId xmlns:a16="http://schemas.microsoft.com/office/drawing/2014/main" id="{4D3F2B1F-619D-CB57-1358-0F45A281CF9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838" t="21255" r="62211" b="36519"/>
          <a:stretch/>
        </p:blipFill>
        <p:spPr>
          <a:xfrm>
            <a:off x="6602789" y="2608905"/>
            <a:ext cx="1459814" cy="1447664"/>
          </a:xfrm>
          <a:prstGeom prst="rect">
            <a:avLst/>
          </a:prstGeom>
        </p:spPr>
      </p:pic>
      <p:pic>
        <p:nvPicPr>
          <p:cNvPr id="30" name="รูปภาพ 29">
            <a:extLst>
              <a:ext uri="{FF2B5EF4-FFF2-40B4-BE49-F238E27FC236}">
                <a16:creationId xmlns:a16="http://schemas.microsoft.com/office/drawing/2014/main" id="{DB1E37D0-F549-84D1-F3AA-9493E6A5364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2523" t="19482" r="13526" b="38292"/>
          <a:stretch/>
        </p:blipFill>
        <p:spPr>
          <a:xfrm>
            <a:off x="4198431" y="2568327"/>
            <a:ext cx="1459814" cy="1447664"/>
          </a:xfrm>
          <a:prstGeom prst="rect">
            <a:avLst/>
          </a:prstGeom>
        </p:spPr>
      </p:pic>
      <p:sp>
        <p:nvSpPr>
          <p:cNvPr id="31" name="กล่องข้อความ 30">
            <a:extLst>
              <a:ext uri="{FF2B5EF4-FFF2-40B4-BE49-F238E27FC236}">
                <a16:creationId xmlns:a16="http://schemas.microsoft.com/office/drawing/2014/main" id="{8E6BC6E8-C2FF-84DE-3894-338FF67BF444}"/>
              </a:ext>
            </a:extLst>
          </p:cNvPr>
          <p:cNvSpPr txBox="1"/>
          <p:nvPr/>
        </p:nvSpPr>
        <p:spPr>
          <a:xfrm>
            <a:off x="5654321" y="2777310"/>
            <a:ext cx="977693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dirty="0">
                <a:latin typeface="FC Crayon [Non-commercial] Reg" pitchFamily="2" charset="-34"/>
                <a:cs typeface="FC Crayon [Non-commercial] Reg" pitchFamily="2" charset="-34"/>
              </a:rPr>
              <a:t>+</a:t>
            </a:r>
            <a:endParaRPr lang="th-TH" sz="4000" dirty="0"/>
          </a:p>
        </p:txBody>
      </p:sp>
      <p:sp>
        <p:nvSpPr>
          <p:cNvPr id="32" name="กล่องข้อความ 31">
            <a:extLst>
              <a:ext uri="{FF2B5EF4-FFF2-40B4-BE49-F238E27FC236}">
                <a16:creationId xmlns:a16="http://schemas.microsoft.com/office/drawing/2014/main" id="{CAE5DE9F-80D6-58EA-2A70-FE44E2051B80}"/>
              </a:ext>
            </a:extLst>
          </p:cNvPr>
          <p:cNvSpPr txBox="1"/>
          <p:nvPr/>
        </p:nvSpPr>
        <p:spPr>
          <a:xfrm>
            <a:off x="3072446" y="3849327"/>
            <a:ext cx="3684075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h-TH" sz="2400" dirty="0">
                <a:solidFill>
                  <a:schemeClr val="accent5"/>
                </a:solidFill>
                <a:latin typeface="FC Crayon [Non-commercial] Reg" pitchFamily="2" charset="-34"/>
                <a:cs typeface="FC Crayon [Non-commercial] Reg" pitchFamily="2" charset="-34"/>
              </a:rPr>
              <a:t>สถานะของเหลว</a:t>
            </a:r>
          </a:p>
        </p:txBody>
      </p:sp>
      <p:sp>
        <p:nvSpPr>
          <p:cNvPr id="33" name="กล่องข้อความ 32">
            <a:extLst>
              <a:ext uri="{FF2B5EF4-FFF2-40B4-BE49-F238E27FC236}">
                <a16:creationId xmlns:a16="http://schemas.microsoft.com/office/drawing/2014/main" id="{0215ACB5-987A-7623-54CE-E063C5F1417E}"/>
              </a:ext>
            </a:extLst>
          </p:cNvPr>
          <p:cNvSpPr txBox="1"/>
          <p:nvPr/>
        </p:nvSpPr>
        <p:spPr>
          <a:xfrm>
            <a:off x="5536044" y="3860368"/>
            <a:ext cx="3684075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h-TH" sz="2400" dirty="0">
                <a:solidFill>
                  <a:schemeClr val="accent5"/>
                </a:solidFill>
                <a:latin typeface="FC Crayon [Non-commercial] Reg" pitchFamily="2" charset="-34"/>
                <a:cs typeface="FC Crayon [Non-commercial] Reg" pitchFamily="2" charset="-34"/>
              </a:rPr>
              <a:t>สถานะของแข็ง</a:t>
            </a:r>
          </a:p>
        </p:txBody>
      </p:sp>
      <p:grpSp>
        <p:nvGrpSpPr>
          <p:cNvPr id="45" name="กลุ่ม 44">
            <a:extLst>
              <a:ext uri="{FF2B5EF4-FFF2-40B4-BE49-F238E27FC236}">
                <a16:creationId xmlns:a16="http://schemas.microsoft.com/office/drawing/2014/main" id="{753FC701-5E13-CA7E-8519-D61564E9E0AE}"/>
              </a:ext>
            </a:extLst>
          </p:cNvPr>
          <p:cNvGrpSpPr/>
          <p:nvPr/>
        </p:nvGrpSpPr>
        <p:grpSpPr>
          <a:xfrm>
            <a:off x="8809388" y="2318131"/>
            <a:ext cx="2875084" cy="1250157"/>
            <a:chOff x="8809388" y="2318131"/>
            <a:chExt cx="2875084" cy="1250157"/>
          </a:xfrm>
        </p:grpSpPr>
        <p:sp>
          <p:nvSpPr>
            <p:cNvPr id="41" name="คำบรรยายภาพแบบสี่เหลี่ยม 40">
              <a:extLst>
                <a:ext uri="{FF2B5EF4-FFF2-40B4-BE49-F238E27FC236}">
                  <a16:creationId xmlns:a16="http://schemas.microsoft.com/office/drawing/2014/main" id="{3F347F0D-7F6E-C44F-C9DC-4F013E4FF76D}"/>
                </a:ext>
              </a:extLst>
            </p:cNvPr>
            <p:cNvSpPr/>
            <p:nvPr/>
          </p:nvSpPr>
          <p:spPr>
            <a:xfrm flipH="1">
              <a:off x="8897640" y="2318131"/>
              <a:ext cx="2698580" cy="1250157"/>
            </a:xfrm>
            <a:custGeom>
              <a:avLst/>
              <a:gdLst>
                <a:gd name="connsiteX0" fmla="*/ 0 w 2698580"/>
                <a:gd name="connsiteY0" fmla="*/ 0 h 1250157"/>
                <a:gd name="connsiteX1" fmla="*/ 477499 w 2698580"/>
                <a:gd name="connsiteY1" fmla="*/ 0 h 1250157"/>
                <a:gd name="connsiteX2" fmla="*/ 1002223 w 2698580"/>
                <a:gd name="connsiteY2" fmla="*/ 0 h 1250157"/>
                <a:gd name="connsiteX3" fmla="*/ 1574172 w 2698580"/>
                <a:gd name="connsiteY3" fmla="*/ 0 h 1250157"/>
                <a:gd name="connsiteX4" fmla="*/ 1574172 w 2698580"/>
                <a:gd name="connsiteY4" fmla="*/ 0 h 1250157"/>
                <a:gd name="connsiteX5" fmla="*/ 2248817 w 2698580"/>
                <a:gd name="connsiteY5" fmla="*/ 0 h 1250157"/>
                <a:gd name="connsiteX6" fmla="*/ 2698580 w 2698580"/>
                <a:gd name="connsiteY6" fmla="*/ 0 h 1250157"/>
                <a:gd name="connsiteX7" fmla="*/ 2698580 w 2698580"/>
                <a:gd name="connsiteY7" fmla="*/ 379214 h 1250157"/>
                <a:gd name="connsiteX8" fmla="*/ 2698580 w 2698580"/>
                <a:gd name="connsiteY8" fmla="*/ 729258 h 1250157"/>
                <a:gd name="connsiteX9" fmla="*/ 2698580 w 2698580"/>
                <a:gd name="connsiteY9" fmla="*/ 729258 h 1250157"/>
                <a:gd name="connsiteX10" fmla="*/ 2698580 w 2698580"/>
                <a:gd name="connsiteY10" fmla="*/ 1041798 h 1250157"/>
                <a:gd name="connsiteX11" fmla="*/ 2698580 w 2698580"/>
                <a:gd name="connsiteY11" fmla="*/ 1250157 h 1250157"/>
                <a:gd name="connsiteX12" fmla="*/ 2248817 w 2698580"/>
                <a:gd name="connsiteY12" fmla="*/ 1250157 h 1250157"/>
                <a:gd name="connsiteX13" fmla="*/ 2295547 w 2698580"/>
                <a:gd name="connsiteY13" fmla="*/ 1558821 h 1250157"/>
                <a:gd name="connsiteX14" fmla="*/ 1956501 w 2698580"/>
                <a:gd name="connsiteY14" fmla="*/ 1413749 h 1250157"/>
                <a:gd name="connsiteX15" fmla="*/ 1574172 w 2698580"/>
                <a:gd name="connsiteY15" fmla="*/ 1250157 h 1250157"/>
                <a:gd name="connsiteX16" fmla="*/ 1065190 w 2698580"/>
                <a:gd name="connsiteY16" fmla="*/ 1250157 h 1250157"/>
                <a:gd name="connsiteX17" fmla="*/ 571949 w 2698580"/>
                <a:gd name="connsiteY17" fmla="*/ 1250157 h 1250157"/>
                <a:gd name="connsiteX18" fmla="*/ 0 w 2698580"/>
                <a:gd name="connsiteY18" fmla="*/ 1250157 h 1250157"/>
                <a:gd name="connsiteX19" fmla="*/ 0 w 2698580"/>
                <a:gd name="connsiteY19" fmla="*/ 1041798 h 1250157"/>
                <a:gd name="connsiteX20" fmla="*/ 0 w 2698580"/>
                <a:gd name="connsiteY20" fmla="*/ 729258 h 1250157"/>
                <a:gd name="connsiteX21" fmla="*/ 0 w 2698580"/>
                <a:gd name="connsiteY21" fmla="*/ 729258 h 1250157"/>
                <a:gd name="connsiteX22" fmla="*/ 0 w 2698580"/>
                <a:gd name="connsiteY22" fmla="*/ 364629 h 1250157"/>
                <a:gd name="connsiteX23" fmla="*/ 0 w 2698580"/>
                <a:gd name="connsiteY23" fmla="*/ 0 h 12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698580" h="1250157" fill="none" extrusionOk="0">
                  <a:moveTo>
                    <a:pt x="0" y="0"/>
                  </a:moveTo>
                  <a:cubicBezTo>
                    <a:pt x="117691" y="-3914"/>
                    <a:pt x="312448" y="-15603"/>
                    <a:pt x="477499" y="0"/>
                  </a:cubicBezTo>
                  <a:cubicBezTo>
                    <a:pt x="642550" y="15603"/>
                    <a:pt x="765569" y="-8446"/>
                    <a:pt x="1002223" y="0"/>
                  </a:cubicBezTo>
                  <a:cubicBezTo>
                    <a:pt x="1238877" y="8446"/>
                    <a:pt x="1443608" y="1634"/>
                    <a:pt x="1574172" y="0"/>
                  </a:cubicBezTo>
                  <a:lnTo>
                    <a:pt x="1574172" y="0"/>
                  </a:lnTo>
                  <a:cubicBezTo>
                    <a:pt x="1899106" y="24681"/>
                    <a:pt x="1944278" y="167"/>
                    <a:pt x="2248817" y="0"/>
                  </a:cubicBezTo>
                  <a:cubicBezTo>
                    <a:pt x="2421089" y="-14160"/>
                    <a:pt x="2548951" y="10539"/>
                    <a:pt x="2698580" y="0"/>
                  </a:cubicBezTo>
                  <a:cubicBezTo>
                    <a:pt x="2699073" y="179492"/>
                    <a:pt x="2705441" y="239513"/>
                    <a:pt x="2698580" y="379214"/>
                  </a:cubicBezTo>
                  <a:cubicBezTo>
                    <a:pt x="2691719" y="518915"/>
                    <a:pt x="2696364" y="590674"/>
                    <a:pt x="2698580" y="729258"/>
                  </a:cubicBezTo>
                  <a:lnTo>
                    <a:pt x="2698580" y="729258"/>
                  </a:lnTo>
                  <a:cubicBezTo>
                    <a:pt x="2686006" y="815179"/>
                    <a:pt x="2704960" y="938404"/>
                    <a:pt x="2698580" y="1041798"/>
                  </a:cubicBezTo>
                  <a:cubicBezTo>
                    <a:pt x="2695247" y="1118144"/>
                    <a:pt x="2691944" y="1197979"/>
                    <a:pt x="2698580" y="1250157"/>
                  </a:cubicBezTo>
                  <a:cubicBezTo>
                    <a:pt x="2571710" y="1231272"/>
                    <a:pt x="2442887" y="1237500"/>
                    <a:pt x="2248817" y="1250157"/>
                  </a:cubicBezTo>
                  <a:cubicBezTo>
                    <a:pt x="2271411" y="1351954"/>
                    <a:pt x="2285996" y="1456680"/>
                    <a:pt x="2295547" y="1558821"/>
                  </a:cubicBezTo>
                  <a:cubicBezTo>
                    <a:pt x="2149321" y="1495970"/>
                    <a:pt x="2088836" y="1489697"/>
                    <a:pt x="1956501" y="1413749"/>
                  </a:cubicBezTo>
                  <a:cubicBezTo>
                    <a:pt x="1824166" y="1337801"/>
                    <a:pt x="1659332" y="1300222"/>
                    <a:pt x="1574172" y="1250157"/>
                  </a:cubicBezTo>
                  <a:cubicBezTo>
                    <a:pt x="1384077" y="1253154"/>
                    <a:pt x="1273185" y="1273270"/>
                    <a:pt x="1065190" y="1250157"/>
                  </a:cubicBezTo>
                  <a:cubicBezTo>
                    <a:pt x="857195" y="1227044"/>
                    <a:pt x="742419" y="1255929"/>
                    <a:pt x="571949" y="1250157"/>
                  </a:cubicBezTo>
                  <a:cubicBezTo>
                    <a:pt x="401479" y="1244385"/>
                    <a:pt x="121053" y="1255686"/>
                    <a:pt x="0" y="1250157"/>
                  </a:cubicBezTo>
                  <a:cubicBezTo>
                    <a:pt x="6250" y="1179733"/>
                    <a:pt x="1754" y="1129602"/>
                    <a:pt x="0" y="1041798"/>
                  </a:cubicBezTo>
                  <a:cubicBezTo>
                    <a:pt x="14293" y="923066"/>
                    <a:pt x="937" y="791883"/>
                    <a:pt x="0" y="729258"/>
                  </a:cubicBezTo>
                  <a:lnTo>
                    <a:pt x="0" y="729258"/>
                  </a:lnTo>
                  <a:cubicBezTo>
                    <a:pt x="3768" y="636604"/>
                    <a:pt x="-9390" y="468817"/>
                    <a:pt x="0" y="364629"/>
                  </a:cubicBezTo>
                  <a:cubicBezTo>
                    <a:pt x="9390" y="260441"/>
                    <a:pt x="15914" y="153454"/>
                    <a:pt x="0" y="0"/>
                  </a:cubicBezTo>
                  <a:close/>
                </a:path>
                <a:path w="2698580" h="1250157" stroke="0" extrusionOk="0">
                  <a:moveTo>
                    <a:pt x="0" y="0"/>
                  </a:moveTo>
                  <a:cubicBezTo>
                    <a:pt x="259356" y="-240"/>
                    <a:pt x="388034" y="1414"/>
                    <a:pt x="540466" y="0"/>
                  </a:cubicBezTo>
                  <a:cubicBezTo>
                    <a:pt x="692898" y="-1414"/>
                    <a:pt x="851878" y="17456"/>
                    <a:pt x="1096673" y="0"/>
                  </a:cubicBezTo>
                  <a:cubicBezTo>
                    <a:pt x="1341468" y="-17456"/>
                    <a:pt x="1461302" y="7721"/>
                    <a:pt x="1574172" y="0"/>
                  </a:cubicBezTo>
                  <a:lnTo>
                    <a:pt x="1574172" y="0"/>
                  </a:lnTo>
                  <a:cubicBezTo>
                    <a:pt x="1752342" y="7165"/>
                    <a:pt x="2066739" y="20086"/>
                    <a:pt x="2248817" y="0"/>
                  </a:cubicBezTo>
                  <a:cubicBezTo>
                    <a:pt x="2384001" y="-5054"/>
                    <a:pt x="2506282" y="20055"/>
                    <a:pt x="2698580" y="0"/>
                  </a:cubicBezTo>
                  <a:cubicBezTo>
                    <a:pt x="2714558" y="172836"/>
                    <a:pt x="2705103" y="205909"/>
                    <a:pt x="2698580" y="371922"/>
                  </a:cubicBezTo>
                  <a:cubicBezTo>
                    <a:pt x="2692057" y="537935"/>
                    <a:pt x="2696326" y="552447"/>
                    <a:pt x="2698580" y="729258"/>
                  </a:cubicBezTo>
                  <a:lnTo>
                    <a:pt x="2698580" y="729258"/>
                  </a:lnTo>
                  <a:cubicBezTo>
                    <a:pt x="2685161" y="864116"/>
                    <a:pt x="2692327" y="906903"/>
                    <a:pt x="2698580" y="1041798"/>
                  </a:cubicBezTo>
                  <a:cubicBezTo>
                    <a:pt x="2689351" y="1111574"/>
                    <a:pt x="2704952" y="1195284"/>
                    <a:pt x="2698580" y="1250157"/>
                  </a:cubicBezTo>
                  <a:cubicBezTo>
                    <a:pt x="2574131" y="1252620"/>
                    <a:pt x="2462422" y="1261330"/>
                    <a:pt x="2248817" y="1250157"/>
                  </a:cubicBezTo>
                  <a:cubicBezTo>
                    <a:pt x="2260563" y="1338164"/>
                    <a:pt x="2289074" y="1493282"/>
                    <a:pt x="2295547" y="1558821"/>
                  </a:cubicBezTo>
                  <a:cubicBezTo>
                    <a:pt x="2190487" y="1530264"/>
                    <a:pt x="2058223" y="1474012"/>
                    <a:pt x="1920432" y="1398316"/>
                  </a:cubicBezTo>
                  <a:cubicBezTo>
                    <a:pt x="1782641" y="1322620"/>
                    <a:pt x="1720463" y="1324410"/>
                    <a:pt x="1574172" y="1250157"/>
                  </a:cubicBezTo>
                  <a:cubicBezTo>
                    <a:pt x="1297376" y="1231997"/>
                    <a:pt x="1288433" y="1263871"/>
                    <a:pt x="1017965" y="1250157"/>
                  </a:cubicBezTo>
                  <a:cubicBezTo>
                    <a:pt x="747497" y="1236443"/>
                    <a:pt x="711968" y="1268437"/>
                    <a:pt x="524724" y="1250157"/>
                  </a:cubicBezTo>
                  <a:cubicBezTo>
                    <a:pt x="337480" y="1231877"/>
                    <a:pt x="214602" y="1256268"/>
                    <a:pt x="0" y="1250157"/>
                  </a:cubicBezTo>
                  <a:cubicBezTo>
                    <a:pt x="-1108" y="1172081"/>
                    <a:pt x="-4647" y="1089621"/>
                    <a:pt x="0" y="1041798"/>
                  </a:cubicBezTo>
                  <a:cubicBezTo>
                    <a:pt x="-7476" y="908819"/>
                    <a:pt x="-11171" y="797232"/>
                    <a:pt x="0" y="729258"/>
                  </a:cubicBezTo>
                  <a:lnTo>
                    <a:pt x="0" y="729258"/>
                  </a:lnTo>
                  <a:cubicBezTo>
                    <a:pt x="-12260" y="595687"/>
                    <a:pt x="-1120" y="478786"/>
                    <a:pt x="0" y="386507"/>
                  </a:cubicBezTo>
                  <a:cubicBezTo>
                    <a:pt x="1120" y="294228"/>
                    <a:pt x="1933" y="172815"/>
                    <a:pt x="0" y="0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190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38" name="กล่องข้อความ 37">
              <a:extLst>
                <a:ext uri="{FF2B5EF4-FFF2-40B4-BE49-F238E27FC236}">
                  <a16:creationId xmlns:a16="http://schemas.microsoft.com/office/drawing/2014/main" id="{6528D834-6C8A-C798-5302-B7F8AA771D3B}"/>
                </a:ext>
              </a:extLst>
            </p:cNvPr>
            <p:cNvSpPr txBox="1"/>
            <p:nvPr/>
          </p:nvSpPr>
          <p:spPr>
            <a:xfrm>
              <a:off x="8809388" y="2586160"/>
              <a:ext cx="2875084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th-TH" sz="2400" dirty="0">
                  <a:effectLst/>
                  <a:latin typeface="FC Crayon [Non-commercial] Reg" pitchFamily="2" charset="-34"/>
                  <a:cs typeface="FC Crayon [Non-commercial] Reg" pitchFamily="2" charset="-34"/>
                </a:rPr>
                <a:t>เกลือ มีสถานะต</a:t>
              </a:r>
              <a:r>
                <a:rPr lang="th-TH" sz="2400" dirty="0">
                  <a:latin typeface="FC Crayon [Non-commercial] Reg" pitchFamily="2" charset="-34"/>
                  <a:cs typeface="FC Crayon [Non-commercial] Reg" pitchFamily="2" charset="-34"/>
                </a:rPr>
                <a:t>่</a:t>
              </a:r>
              <a:r>
                <a:rPr lang="th-TH" sz="2400" dirty="0">
                  <a:effectLst/>
                  <a:latin typeface="FC Crayon [Non-commercial] Reg" pitchFamily="2" charset="-34"/>
                  <a:cs typeface="FC Crayon [Non-commercial] Reg" pitchFamily="2" charset="-34"/>
                </a:rPr>
                <a:t>างจากสารละลายเป</a:t>
              </a:r>
              <a:r>
                <a:rPr lang="th-TH" sz="2400" dirty="0">
                  <a:latin typeface="FC Crayon [Non-commercial] Reg" pitchFamily="2" charset="-34"/>
                  <a:cs typeface="FC Crayon [Non-commercial] Reg" pitchFamily="2" charset="-34"/>
                </a:rPr>
                <a:t>็</a:t>
              </a:r>
              <a:r>
                <a:rPr lang="th-TH" sz="2400" dirty="0">
                  <a:effectLst/>
                  <a:latin typeface="FC Crayon [Non-commercial] Reg" pitchFamily="2" charset="-34"/>
                  <a:cs typeface="FC Crayon [Non-commercial] Reg" pitchFamily="2" charset="-34"/>
                </a:rPr>
                <a:t>น </a:t>
              </a:r>
              <a:r>
                <a:rPr lang="th-TH" sz="2400" dirty="0">
                  <a:solidFill>
                    <a:srgbClr val="7030A0"/>
                  </a:solidFill>
                  <a:effectLst/>
                  <a:latin typeface="FC Crayon [Non-commercial] Reg" pitchFamily="2" charset="-34"/>
                  <a:cs typeface="FC Crayon [Non-commercial] Reg" pitchFamily="2" charset="-34"/>
                </a:rPr>
                <a:t>ตัวละลาย </a:t>
              </a:r>
            </a:p>
          </p:txBody>
        </p:sp>
      </p:grpSp>
      <p:grpSp>
        <p:nvGrpSpPr>
          <p:cNvPr id="44" name="กลุ่ม 43">
            <a:extLst>
              <a:ext uri="{FF2B5EF4-FFF2-40B4-BE49-F238E27FC236}">
                <a16:creationId xmlns:a16="http://schemas.microsoft.com/office/drawing/2014/main" id="{39CE914C-A620-0FDC-A535-3FC36E3F2A68}"/>
              </a:ext>
            </a:extLst>
          </p:cNvPr>
          <p:cNvGrpSpPr/>
          <p:nvPr/>
        </p:nvGrpSpPr>
        <p:grpSpPr>
          <a:xfrm>
            <a:off x="507837" y="2318132"/>
            <a:ext cx="2875084" cy="1250157"/>
            <a:chOff x="507837" y="2318132"/>
            <a:chExt cx="2875084" cy="1250157"/>
          </a:xfrm>
        </p:grpSpPr>
        <p:sp>
          <p:nvSpPr>
            <p:cNvPr id="40" name="คำบรรยายภาพแบบสี่เหลี่ยม 39">
              <a:extLst>
                <a:ext uri="{FF2B5EF4-FFF2-40B4-BE49-F238E27FC236}">
                  <a16:creationId xmlns:a16="http://schemas.microsoft.com/office/drawing/2014/main" id="{41AE356F-9218-00C3-F814-041B09D27B7C}"/>
                </a:ext>
              </a:extLst>
            </p:cNvPr>
            <p:cNvSpPr/>
            <p:nvPr/>
          </p:nvSpPr>
          <p:spPr>
            <a:xfrm>
              <a:off x="589823" y="2318132"/>
              <a:ext cx="2698580" cy="1250157"/>
            </a:xfrm>
            <a:custGeom>
              <a:avLst/>
              <a:gdLst>
                <a:gd name="connsiteX0" fmla="*/ 0 w 2698580"/>
                <a:gd name="connsiteY0" fmla="*/ 0 h 1250157"/>
                <a:gd name="connsiteX1" fmla="*/ 477499 w 2698580"/>
                <a:gd name="connsiteY1" fmla="*/ 0 h 1250157"/>
                <a:gd name="connsiteX2" fmla="*/ 1002223 w 2698580"/>
                <a:gd name="connsiteY2" fmla="*/ 0 h 1250157"/>
                <a:gd name="connsiteX3" fmla="*/ 1574172 w 2698580"/>
                <a:gd name="connsiteY3" fmla="*/ 0 h 1250157"/>
                <a:gd name="connsiteX4" fmla="*/ 1574172 w 2698580"/>
                <a:gd name="connsiteY4" fmla="*/ 0 h 1250157"/>
                <a:gd name="connsiteX5" fmla="*/ 2248817 w 2698580"/>
                <a:gd name="connsiteY5" fmla="*/ 0 h 1250157"/>
                <a:gd name="connsiteX6" fmla="*/ 2698580 w 2698580"/>
                <a:gd name="connsiteY6" fmla="*/ 0 h 1250157"/>
                <a:gd name="connsiteX7" fmla="*/ 2698580 w 2698580"/>
                <a:gd name="connsiteY7" fmla="*/ 379214 h 1250157"/>
                <a:gd name="connsiteX8" fmla="*/ 2698580 w 2698580"/>
                <a:gd name="connsiteY8" fmla="*/ 729258 h 1250157"/>
                <a:gd name="connsiteX9" fmla="*/ 2698580 w 2698580"/>
                <a:gd name="connsiteY9" fmla="*/ 729258 h 1250157"/>
                <a:gd name="connsiteX10" fmla="*/ 2698580 w 2698580"/>
                <a:gd name="connsiteY10" fmla="*/ 1041798 h 1250157"/>
                <a:gd name="connsiteX11" fmla="*/ 2698580 w 2698580"/>
                <a:gd name="connsiteY11" fmla="*/ 1250157 h 1250157"/>
                <a:gd name="connsiteX12" fmla="*/ 2248817 w 2698580"/>
                <a:gd name="connsiteY12" fmla="*/ 1250157 h 1250157"/>
                <a:gd name="connsiteX13" fmla="*/ 2295547 w 2698580"/>
                <a:gd name="connsiteY13" fmla="*/ 1544969 h 1250157"/>
                <a:gd name="connsiteX14" fmla="*/ 1956501 w 2698580"/>
                <a:gd name="connsiteY14" fmla="*/ 1406407 h 1250157"/>
                <a:gd name="connsiteX15" fmla="*/ 1574172 w 2698580"/>
                <a:gd name="connsiteY15" fmla="*/ 1250157 h 1250157"/>
                <a:gd name="connsiteX16" fmla="*/ 1065190 w 2698580"/>
                <a:gd name="connsiteY16" fmla="*/ 1250157 h 1250157"/>
                <a:gd name="connsiteX17" fmla="*/ 571949 w 2698580"/>
                <a:gd name="connsiteY17" fmla="*/ 1250157 h 1250157"/>
                <a:gd name="connsiteX18" fmla="*/ 0 w 2698580"/>
                <a:gd name="connsiteY18" fmla="*/ 1250157 h 1250157"/>
                <a:gd name="connsiteX19" fmla="*/ 0 w 2698580"/>
                <a:gd name="connsiteY19" fmla="*/ 1041798 h 1250157"/>
                <a:gd name="connsiteX20" fmla="*/ 0 w 2698580"/>
                <a:gd name="connsiteY20" fmla="*/ 729258 h 1250157"/>
                <a:gd name="connsiteX21" fmla="*/ 0 w 2698580"/>
                <a:gd name="connsiteY21" fmla="*/ 729258 h 1250157"/>
                <a:gd name="connsiteX22" fmla="*/ 0 w 2698580"/>
                <a:gd name="connsiteY22" fmla="*/ 364629 h 1250157"/>
                <a:gd name="connsiteX23" fmla="*/ 0 w 2698580"/>
                <a:gd name="connsiteY23" fmla="*/ 0 h 12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698580" h="1250157" fill="none" extrusionOk="0">
                  <a:moveTo>
                    <a:pt x="0" y="0"/>
                  </a:moveTo>
                  <a:cubicBezTo>
                    <a:pt x="117691" y="-3914"/>
                    <a:pt x="312448" y="-15603"/>
                    <a:pt x="477499" y="0"/>
                  </a:cubicBezTo>
                  <a:cubicBezTo>
                    <a:pt x="642550" y="15603"/>
                    <a:pt x="765569" y="-8446"/>
                    <a:pt x="1002223" y="0"/>
                  </a:cubicBezTo>
                  <a:cubicBezTo>
                    <a:pt x="1238877" y="8446"/>
                    <a:pt x="1443608" y="1634"/>
                    <a:pt x="1574172" y="0"/>
                  </a:cubicBezTo>
                  <a:lnTo>
                    <a:pt x="1574172" y="0"/>
                  </a:lnTo>
                  <a:cubicBezTo>
                    <a:pt x="1899106" y="24681"/>
                    <a:pt x="1944278" y="167"/>
                    <a:pt x="2248817" y="0"/>
                  </a:cubicBezTo>
                  <a:cubicBezTo>
                    <a:pt x="2421089" y="-14160"/>
                    <a:pt x="2548951" y="10539"/>
                    <a:pt x="2698580" y="0"/>
                  </a:cubicBezTo>
                  <a:cubicBezTo>
                    <a:pt x="2699073" y="179492"/>
                    <a:pt x="2705441" y="239513"/>
                    <a:pt x="2698580" y="379214"/>
                  </a:cubicBezTo>
                  <a:cubicBezTo>
                    <a:pt x="2691719" y="518915"/>
                    <a:pt x="2696364" y="590674"/>
                    <a:pt x="2698580" y="729258"/>
                  </a:cubicBezTo>
                  <a:lnTo>
                    <a:pt x="2698580" y="729258"/>
                  </a:lnTo>
                  <a:cubicBezTo>
                    <a:pt x="2686006" y="815179"/>
                    <a:pt x="2704960" y="938404"/>
                    <a:pt x="2698580" y="1041798"/>
                  </a:cubicBezTo>
                  <a:cubicBezTo>
                    <a:pt x="2695247" y="1118144"/>
                    <a:pt x="2691944" y="1197979"/>
                    <a:pt x="2698580" y="1250157"/>
                  </a:cubicBezTo>
                  <a:cubicBezTo>
                    <a:pt x="2571710" y="1231272"/>
                    <a:pt x="2442887" y="1237500"/>
                    <a:pt x="2248817" y="1250157"/>
                  </a:cubicBezTo>
                  <a:cubicBezTo>
                    <a:pt x="2267945" y="1320177"/>
                    <a:pt x="2272182" y="1403197"/>
                    <a:pt x="2295547" y="1544969"/>
                  </a:cubicBezTo>
                  <a:cubicBezTo>
                    <a:pt x="2205392" y="1489055"/>
                    <a:pt x="2094007" y="1450330"/>
                    <a:pt x="1956501" y="1406407"/>
                  </a:cubicBezTo>
                  <a:cubicBezTo>
                    <a:pt x="1818995" y="1362484"/>
                    <a:pt x="1753392" y="1305332"/>
                    <a:pt x="1574172" y="1250157"/>
                  </a:cubicBezTo>
                  <a:cubicBezTo>
                    <a:pt x="1384077" y="1253154"/>
                    <a:pt x="1273185" y="1273270"/>
                    <a:pt x="1065190" y="1250157"/>
                  </a:cubicBezTo>
                  <a:cubicBezTo>
                    <a:pt x="857195" y="1227044"/>
                    <a:pt x="742419" y="1255929"/>
                    <a:pt x="571949" y="1250157"/>
                  </a:cubicBezTo>
                  <a:cubicBezTo>
                    <a:pt x="401479" y="1244385"/>
                    <a:pt x="121053" y="1255686"/>
                    <a:pt x="0" y="1250157"/>
                  </a:cubicBezTo>
                  <a:cubicBezTo>
                    <a:pt x="6250" y="1179733"/>
                    <a:pt x="1754" y="1129602"/>
                    <a:pt x="0" y="1041798"/>
                  </a:cubicBezTo>
                  <a:cubicBezTo>
                    <a:pt x="14293" y="923066"/>
                    <a:pt x="937" y="791883"/>
                    <a:pt x="0" y="729258"/>
                  </a:cubicBezTo>
                  <a:lnTo>
                    <a:pt x="0" y="729258"/>
                  </a:lnTo>
                  <a:cubicBezTo>
                    <a:pt x="3768" y="636604"/>
                    <a:pt x="-9390" y="468817"/>
                    <a:pt x="0" y="364629"/>
                  </a:cubicBezTo>
                  <a:cubicBezTo>
                    <a:pt x="9390" y="260441"/>
                    <a:pt x="15914" y="153454"/>
                    <a:pt x="0" y="0"/>
                  </a:cubicBezTo>
                  <a:close/>
                </a:path>
                <a:path w="2698580" h="1250157" stroke="0" extrusionOk="0">
                  <a:moveTo>
                    <a:pt x="0" y="0"/>
                  </a:moveTo>
                  <a:cubicBezTo>
                    <a:pt x="259356" y="-240"/>
                    <a:pt x="388034" y="1414"/>
                    <a:pt x="540466" y="0"/>
                  </a:cubicBezTo>
                  <a:cubicBezTo>
                    <a:pt x="692898" y="-1414"/>
                    <a:pt x="851878" y="17456"/>
                    <a:pt x="1096673" y="0"/>
                  </a:cubicBezTo>
                  <a:cubicBezTo>
                    <a:pt x="1341468" y="-17456"/>
                    <a:pt x="1461302" y="7721"/>
                    <a:pt x="1574172" y="0"/>
                  </a:cubicBezTo>
                  <a:lnTo>
                    <a:pt x="1574172" y="0"/>
                  </a:lnTo>
                  <a:cubicBezTo>
                    <a:pt x="1752342" y="7165"/>
                    <a:pt x="2066739" y="20086"/>
                    <a:pt x="2248817" y="0"/>
                  </a:cubicBezTo>
                  <a:cubicBezTo>
                    <a:pt x="2384001" y="-5054"/>
                    <a:pt x="2506282" y="20055"/>
                    <a:pt x="2698580" y="0"/>
                  </a:cubicBezTo>
                  <a:cubicBezTo>
                    <a:pt x="2714558" y="172836"/>
                    <a:pt x="2705103" y="205909"/>
                    <a:pt x="2698580" y="371922"/>
                  </a:cubicBezTo>
                  <a:cubicBezTo>
                    <a:pt x="2692057" y="537935"/>
                    <a:pt x="2696326" y="552447"/>
                    <a:pt x="2698580" y="729258"/>
                  </a:cubicBezTo>
                  <a:lnTo>
                    <a:pt x="2698580" y="729258"/>
                  </a:lnTo>
                  <a:cubicBezTo>
                    <a:pt x="2685161" y="864116"/>
                    <a:pt x="2692327" y="906903"/>
                    <a:pt x="2698580" y="1041798"/>
                  </a:cubicBezTo>
                  <a:cubicBezTo>
                    <a:pt x="2689351" y="1111574"/>
                    <a:pt x="2704952" y="1195284"/>
                    <a:pt x="2698580" y="1250157"/>
                  </a:cubicBezTo>
                  <a:cubicBezTo>
                    <a:pt x="2574131" y="1252620"/>
                    <a:pt x="2462422" y="1261330"/>
                    <a:pt x="2248817" y="1250157"/>
                  </a:cubicBezTo>
                  <a:cubicBezTo>
                    <a:pt x="2270417" y="1333922"/>
                    <a:pt x="2295847" y="1473820"/>
                    <a:pt x="2295547" y="1544969"/>
                  </a:cubicBezTo>
                  <a:cubicBezTo>
                    <a:pt x="2149660" y="1504586"/>
                    <a:pt x="2089221" y="1449537"/>
                    <a:pt x="1920432" y="1391667"/>
                  </a:cubicBezTo>
                  <a:cubicBezTo>
                    <a:pt x="1751644" y="1333797"/>
                    <a:pt x="1665585" y="1305975"/>
                    <a:pt x="1574172" y="1250157"/>
                  </a:cubicBezTo>
                  <a:cubicBezTo>
                    <a:pt x="1297376" y="1231997"/>
                    <a:pt x="1288433" y="1263871"/>
                    <a:pt x="1017965" y="1250157"/>
                  </a:cubicBezTo>
                  <a:cubicBezTo>
                    <a:pt x="747497" y="1236443"/>
                    <a:pt x="711968" y="1268437"/>
                    <a:pt x="524724" y="1250157"/>
                  </a:cubicBezTo>
                  <a:cubicBezTo>
                    <a:pt x="337480" y="1231877"/>
                    <a:pt x="214602" y="1256268"/>
                    <a:pt x="0" y="1250157"/>
                  </a:cubicBezTo>
                  <a:cubicBezTo>
                    <a:pt x="-1108" y="1172081"/>
                    <a:pt x="-4647" y="1089621"/>
                    <a:pt x="0" y="1041798"/>
                  </a:cubicBezTo>
                  <a:cubicBezTo>
                    <a:pt x="-7476" y="908819"/>
                    <a:pt x="-11171" y="797232"/>
                    <a:pt x="0" y="729258"/>
                  </a:cubicBezTo>
                  <a:lnTo>
                    <a:pt x="0" y="729258"/>
                  </a:lnTo>
                  <a:cubicBezTo>
                    <a:pt x="-12260" y="595687"/>
                    <a:pt x="-1120" y="478786"/>
                    <a:pt x="0" y="386507"/>
                  </a:cubicBezTo>
                  <a:cubicBezTo>
                    <a:pt x="1120" y="294228"/>
                    <a:pt x="1933" y="172815"/>
                    <a:pt x="0" y="0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190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39" name="กล่องข้อความ 38">
              <a:extLst>
                <a:ext uri="{FF2B5EF4-FFF2-40B4-BE49-F238E27FC236}">
                  <a16:creationId xmlns:a16="http://schemas.microsoft.com/office/drawing/2014/main" id="{5E77C525-59A1-BDEE-9A51-17292C99242C}"/>
                </a:ext>
              </a:extLst>
            </p:cNvPr>
            <p:cNvSpPr txBox="1"/>
            <p:nvPr/>
          </p:nvSpPr>
          <p:spPr>
            <a:xfrm>
              <a:off x="507837" y="2609894"/>
              <a:ext cx="2875084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th-TH" sz="2400" dirty="0">
                  <a:latin typeface="FC Crayon [Non-commercial] Reg" pitchFamily="2" charset="-34"/>
                  <a:cs typeface="FC Crayon [Non-commercial] Reg" pitchFamily="2" charset="-34"/>
                </a:rPr>
                <a:t>น้ำ</a:t>
              </a:r>
              <a:r>
                <a:rPr lang="th-TH" sz="2400" dirty="0">
                  <a:effectLst/>
                  <a:latin typeface="FC Crayon [Non-commercial] Reg" pitchFamily="2" charset="-34"/>
                  <a:cs typeface="FC Crayon [Non-commercial] Reg" pitchFamily="2" charset="-34"/>
                </a:rPr>
                <a:t> มีสถานะเหมือนกับสารละลายเป</a:t>
              </a:r>
              <a:r>
                <a:rPr lang="th-TH" sz="2400" dirty="0">
                  <a:latin typeface="FC Crayon [Non-commercial] Reg" pitchFamily="2" charset="-34"/>
                  <a:cs typeface="FC Crayon [Non-commercial] Reg" pitchFamily="2" charset="-34"/>
                </a:rPr>
                <a:t>็</a:t>
              </a:r>
              <a:r>
                <a:rPr lang="th-TH" sz="2400" dirty="0">
                  <a:effectLst/>
                  <a:latin typeface="FC Crayon [Non-commercial] Reg" pitchFamily="2" charset="-34"/>
                  <a:cs typeface="FC Crayon [Non-commercial] Reg" pitchFamily="2" charset="-34"/>
                </a:rPr>
                <a:t>น </a:t>
              </a:r>
              <a:r>
                <a:rPr lang="th-TH" sz="2400" dirty="0">
                  <a:solidFill>
                    <a:srgbClr val="7030A0"/>
                  </a:solidFill>
                  <a:effectLst/>
                  <a:latin typeface="FC Crayon [Non-commercial] Reg" pitchFamily="2" charset="-34"/>
                  <a:cs typeface="FC Crayon [Non-commercial] Reg" pitchFamily="2" charset="-34"/>
                </a:rPr>
                <a:t>ตัวทำละลาย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162040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3.125E-6 -1.11111E-6 L -3.125E-6 0.00023 " pathEditMode="relative" rAng="0" ptsTypes="AA">
                                      <p:cBhvr>
                                        <p:cTn id="6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  <p:animRot by="1500000">
                                      <p:cBhvr>
                                        <p:cTn id="7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สี่เหลี่ยมผืนผ้า 4">
            <a:extLst>
              <a:ext uri="{FF2B5EF4-FFF2-40B4-BE49-F238E27FC236}">
                <a16:creationId xmlns:a16="http://schemas.microsoft.com/office/drawing/2014/main" id="{2BA30E2B-3A40-40CB-1D68-C828C95DBAF6}"/>
              </a:ext>
            </a:extLst>
          </p:cNvPr>
          <p:cNvSpPr/>
          <p:nvPr/>
        </p:nvSpPr>
        <p:spPr>
          <a:xfrm>
            <a:off x="1271601" y="240236"/>
            <a:ext cx="8097088" cy="178510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h-TH" sz="8000" b="1" dirty="0">
                <a:ln>
                  <a:solidFill>
                    <a:schemeClr val="tx1"/>
                  </a:solidFill>
                </a:ln>
                <a:solidFill>
                  <a:srgbClr val="F896CA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ส</a:t>
            </a:r>
            <a:r>
              <a:rPr lang="th-TH" sz="8000" b="1" dirty="0">
                <a:ln>
                  <a:solidFill>
                    <a:schemeClr val="tx1"/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า</a:t>
            </a:r>
            <a:r>
              <a:rPr lang="th-TH" sz="8000" b="1" dirty="0">
                <a:ln>
                  <a:solidFill>
                    <a:schemeClr val="tx1"/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ร</a:t>
            </a:r>
            <a:r>
              <a:rPr lang="th-TH" sz="8000" b="1" dirty="0">
                <a:ln>
                  <a:solidFill>
                    <a:schemeClr val="tx1"/>
                  </a:solidFill>
                </a:ln>
                <a:solidFill>
                  <a:srgbClr val="F1BBA9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ล</a:t>
            </a:r>
            <a:r>
              <a:rPr lang="th-TH" sz="8000" b="1" dirty="0">
                <a:ln>
                  <a:solidFill>
                    <a:schemeClr val="tx1"/>
                  </a:solidFill>
                </a:ln>
                <a:solidFill>
                  <a:srgbClr val="FFEE93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ะ</a:t>
            </a:r>
            <a:r>
              <a:rPr lang="th-TH" sz="8000" b="1" dirty="0">
                <a:ln>
                  <a:solidFill>
                    <a:schemeClr val="tx1"/>
                  </a:solidFill>
                </a:ln>
                <a:solidFill>
                  <a:srgbClr val="D3D5FF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ล</a:t>
            </a:r>
            <a:r>
              <a:rPr lang="th-TH" sz="8000" b="1" dirty="0">
                <a:ln>
                  <a:solidFill>
                    <a:schemeClr val="tx1"/>
                  </a:solidFill>
                </a:ln>
                <a:solidFill>
                  <a:schemeClr val="accent5">
                    <a:lumMod val="40000"/>
                    <a:lumOff val="60000"/>
                  </a:schemeClr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า</a:t>
            </a:r>
            <a:r>
              <a:rPr lang="th-TH" sz="8000" b="1" dirty="0">
                <a:ln>
                  <a:solidFill>
                    <a:schemeClr val="tx1"/>
                  </a:solidFill>
                </a:ln>
                <a:solidFill>
                  <a:srgbClr val="FBC5C6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ย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FBC5C6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 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F897CB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(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F5B183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s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A9D18E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o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F2BBA9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l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FFEF94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u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D3D5FF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t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BDD7EF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i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FBC5C6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o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F897CB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n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F5B183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)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FBC5C6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 </a:t>
            </a:r>
            <a:endParaRPr lang="th-TH" sz="8000" dirty="0">
              <a:ln>
                <a:solidFill>
                  <a:schemeClr val="tx1"/>
                </a:solidFill>
              </a:ln>
              <a:solidFill>
                <a:srgbClr val="FBC5C6"/>
              </a:solidFill>
              <a:latin typeface="FC Crayon [Non-commercial] Reg" pitchFamily="2" charset="-34"/>
              <a:ea typeface="NURA-ANAYA-V1" panose="02000503000000000000" pitchFamily="2" charset="-34"/>
              <a:cs typeface="FC Crayon [Non-commercial] Reg" pitchFamily="2" charset="-34"/>
            </a:endParaRPr>
          </a:p>
        </p:txBody>
      </p:sp>
      <p:graphicFrame>
        <p:nvGraphicFramePr>
          <p:cNvPr id="4" name="ตาราง 3">
            <a:extLst>
              <a:ext uri="{FF2B5EF4-FFF2-40B4-BE49-F238E27FC236}">
                <a16:creationId xmlns:a16="http://schemas.microsoft.com/office/drawing/2014/main" id="{3B03D5EB-E6A2-A14D-70C8-6B1EAB6533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1185484"/>
              </p:ext>
            </p:extLst>
          </p:nvPr>
        </p:nvGraphicFramePr>
        <p:xfrm>
          <a:off x="804000" y="2053050"/>
          <a:ext cx="10584000" cy="378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28000">
                  <a:extLst>
                    <a:ext uri="{9D8B030D-6E8A-4147-A177-3AD203B41FA5}">
                      <a16:colId xmlns:a16="http://schemas.microsoft.com/office/drawing/2014/main" val="1751640614"/>
                    </a:ext>
                  </a:extLst>
                </a:gridCol>
                <a:gridCol w="3080182">
                  <a:extLst>
                    <a:ext uri="{9D8B030D-6E8A-4147-A177-3AD203B41FA5}">
                      <a16:colId xmlns:a16="http://schemas.microsoft.com/office/drawing/2014/main" val="4141332203"/>
                    </a:ext>
                  </a:extLst>
                </a:gridCol>
                <a:gridCol w="3975818">
                  <a:extLst>
                    <a:ext uri="{9D8B030D-6E8A-4147-A177-3AD203B41FA5}">
                      <a16:colId xmlns:a16="http://schemas.microsoft.com/office/drawing/2014/main" val="1343260897"/>
                    </a:ext>
                  </a:extLst>
                </a:gridCol>
              </a:tblGrid>
              <a:tr h="756000">
                <a:tc grid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th-TH" sz="3200" b="0" dirty="0">
                          <a:solidFill>
                            <a:schemeClr val="tx1"/>
                          </a:solidFill>
                          <a:latin typeface="FC Crayon [Non-commercial] Reg" pitchFamily="2" charset="-34"/>
                          <a:cs typeface="FC Crayon [Non-commercial] Reg" pitchFamily="2" charset="-34"/>
                        </a:rPr>
                        <a:t>สารละลายของแข็ง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DD7E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h-TH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9770109"/>
                  </a:ext>
                </a:extLst>
              </a:tr>
              <a:tr h="756000"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th-TH" sz="2800" b="0" dirty="0">
                          <a:solidFill>
                            <a:schemeClr val="tx1"/>
                          </a:solidFill>
                          <a:effectLst/>
                          <a:latin typeface="FC Crayon [Non-commercial] Reg" pitchFamily="2" charset="-34"/>
                          <a:cs typeface="FC Crayon [Non-commercial] Reg" pitchFamily="2" charset="-34"/>
                        </a:rPr>
                        <a:t>สาร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th-TH" sz="2800" b="0" dirty="0">
                          <a:solidFill>
                            <a:schemeClr val="tx1"/>
                          </a:solidFill>
                          <a:effectLst/>
                          <a:latin typeface="FC Crayon [Non-commercial] Reg" pitchFamily="2" charset="-34"/>
                          <a:cs typeface="FC Crayon [Non-commercial] Reg" pitchFamily="2" charset="-34"/>
                        </a:rPr>
                        <a:t>ตัวทำละลาย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800" b="0" dirty="0">
                          <a:solidFill>
                            <a:schemeClr val="tx1"/>
                          </a:solidFill>
                          <a:effectLst/>
                          <a:latin typeface="FC Crayon [Non-commercial] Reg" pitchFamily="2" charset="-34"/>
                          <a:cs typeface="FC Crayon [Non-commercial] Reg" pitchFamily="2" charset="-34"/>
                        </a:rPr>
                        <a:t>ตัวถูกละลาย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4654794"/>
                  </a:ext>
                </a:extLst>
              </a:tr>
              <a:tr h="756000"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th-TH" sz="2800" b="0" dirty="0">
                          <a:solidFill>
                            <a:schemeClr val="tx1"/>
                          </a:solidFill>
                          <a:effectLst/>
                          <a:latin typeface="FC Crayon [Non-commercial] Reg" pitchFamily="2" charset="-34"/>
                          <a:cs typeface="FC Crayon [Non-commercial] Reg" pitchFamily="2" charset="-34"/>
                        </a:rPr>
                        <a:t>ทองเหลือง</a:t>
                      </a:r>
                    </a:p>
                  </a:txBody>
                  <a:tcPr marL="50800" marR="50800" marT="50800" marB="50800" anchor="b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800" b="0" dirty="0">
                          <a:solidFill>
                            <a:schemeClr val="tx1"/>
                          </a:solidFill>
                          <a:effectLst/>
                          <a:latin typeface="FC Crayon [Non-commercial] Reg" pitchFamily="2" charset="-34"/>
                          <a:cs typeface="FC Crayon [Non-commercial] Reg" pitchFamily="2" charset="-34"/>
                        </a:rPr>
                        <a:t>ทองแดง 60% </a:t>
                      </a:r>
                    </a:p>
                  </a:txBody>
                  <a:tcPr marL="50800" marR="50800" marT="50800" marB="50800" anchor="b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800" b="0" dirty="0">
                          <a:solidFill>
                            <a:schemeClr val="tx1"/>
                          </a:solidFill>
                          <a:effectLst/>
                          <a:latin typeface="FC Crayon [Non-commercial] Reg" pitchFamily="2" charset="-34"/>
                          <a:cs typeface="FC Crayon [Non-commercial] Reg" pitchFamily="2" charset="-34"/>
                        </a:rPr>
                        <a:t>สังกะสี 40%</a:t>
                      </a:r>
                    </a:p>
                  </a:txBody>
                  <a:tcPr marL="50800" marR="50800" marT="50800" marB="50800" anchor="b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9526912"/>
                  </a:ext>
                </a:extLst>
              </a:tr>
              <a:tr h="756000"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800" b="0" dirty="0">
                          <a:solidFill>
                            <a:schemeClr val="tx1"/>
                          </a:solidFill>
                          <a:effectLst/>
                          <a:latin typeface="FC Crayon [Non-commercial] Reg" pitchFamily="2" charset="-34"/>
                          <a:cs typeface="FC Crayon [Non-commercial] Reg" pitchFamily="2" charset="-34"/>
                        </a:rPr>
                        <a:t>นาก</a:t>
                      </a:r>
                    </a:p>
                  </a:txBody>
                  <a:tcPr marL="50800" marR="50800" marT="50800" marB="50800" anchor="b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800" b="0" dirty="0">
                          <a:solidFill>
                            <a:schemeClr val="tx1"/>
                          </a:solidFill>
                          <a:effectLst/>
                          <a:latin typeface="FC Crayon [Non-commercial] Reg" pitchFamily="2" charset="-34"/>
                          <a:cs typeface="FC Crayon [Non-commercial] Reg" pitchFamily="2" charset="-34"/>
                        </a:rPr>
                        <a:t>ทองแดง 60% </a:t>
                      </a:r>
                    </a:p>
                  </a:txBody>
                  <a:tcPr marL="50800" marR="50800" marT="50800" marB="50800" anchor="b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800" b="0" dirty="0">
                          <a:solidFill>
                            <a:schemeClr val="tx1"/>
                          </a:solidFill>
                          <a:effectLst/>
                          <a:latin typeface="FC Crayon [Non-commercial] Reg" pitchFamily="2" charset="-34"/>
                          <a:cs typeface="FC Crayon [Non-commercial] Reg" pitchFamily="2" charset="-34"/>
                        </a:rPr>
                        <a:t>ทองคำ 35% เงิน 5%</a:t>
                      </a:r>
                    </a:p>
                  </a:txBody>
                  <a:tcPr marL="50800" marR="50800" marT="50800" marB="50800" anchor="b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8025782"/>
                  </a:ext>
                </a:extLst>
              </a:tr>
              <a:tr h="756000"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800" b="0" dirty="0">
                          <a:solidFill>
                            <a:schemeClr val="tx1"/>
                          </a:solidFill>
                          <a:effectLst/>
                          <a:latin typeface="FC Crayon [Non-commercial] Reg" pitchFamily="2" charset="-34"/>
                          <a:cs typeface="FC Crayon [Non-commercial] Reg" pitchFamily="2" charset="-34"/>
                        </a:rPr>
                        <a:t>เหรียญบาท</a:t>
                      </a:r>
                    </a:p>
                  </a:txBody>
                  <a:tcPr marL="50800" marR="50800" marT="50800" marB="50800" anchor="b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800" b="0" dirty="0">
                          <a:solidFill>
                            <a:schemeClr val="tx1"/>
                          </a:solidFill>
                          <a:effectLst/>
                          <a:latin typeface="FC Crayon [Non-commercial] Reg" pitchFamily="2" charset="-34"/>
                          <a:cs typeface="FC Crayon [Non-commercial] Reg" pitchFamily="2" charset="-34"/>
                        </a:rPr>
                        <a:t>ทองแดง 75% </a:t>
                      </a:r>
                    </a:p>
                  </a:txBody>
                  <a:tcPr marL="50800" marR="50800" marT="50800" marB="50800" anchor="b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800" b="0" dirty="0">
                          <a:solidFill>
                            <a:schemeClr val="tx1"/>
                          </a:solidFill>
                          <a:effectLst/>
                          <a:latin typeface="FC Crayon [Non-commercial] Reg" pitchFamily="2" charset="-34"/>
                          <a:cs typeface="FC Crayon [Non-commercial] Reg" pitchFamily="2" charset="-34"/>
                        </a:rPr>
                        <a:t>นิกเกิล 25%</a:t>
                      </a:r>
                    </a:p>
                  </a:txBody>
                  <a:tcPr marL="50800" marR="50800" marT="50800" marB="50800" anchor="b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1527308"/>
                  </a:ext>
                </a:extLst>
              </a:tr>
            </a:tbl>
          </a:graphicData>
        </a:graphic>
      </p:graphicFrame>
      <p:pic>
        <p:nvPicPr>
          <p:cNvPr id="11" name="รูปภาพ 10">
            <a:extLst>
              <a:ext uri="{FF2B5EF4-FFF2-40B4-BE49-F238E27FC236}">
                <a16:creationId xmlns:a16="http://schemas.microsoft.com/office/drawing/2014/main" id="{1F5CE140-BF04-302C-B5AE-92308B860D7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265" t="3689" r="68226" b="74173"/>
          <a:stretch/>
        </p:blipFill>
        <p:spPr>
          <a:xfrm>
            <a:off x="8576043" y="582365"/>
            <a:ext cx="2874471" cy="2168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7659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1.875E-6 3.7037E-6 L 1.875E-6 0.00023 " pathEditMode="relative" rAng="0" ptsTypes="AA">
                                      <p:cBhvr>
                                        <p:cTn id="6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  <p:animRot by="1500000">
                                      <p:cBhvr>
                                        <p:cTn id="7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สี่เหลี่ยมผืนผ้า 4">
            <a:extLst>
              <a:ext uri="{FF2B5EF4-FFF2-40B4-BE49-F238E27FC236}">
                <a16:creationId xmlns:a16="http://schemas.microsoft.com/office/drawing/2014/main" id="{2BA30E2B-3A40-40CB-1D68-C828C95DBAF6}"/>
              </a:ext>
            </a:extLst>
          </p:cNvPr>
          <p:cNvSpPr/>
          <p:nvPr/>
        </p:nvSpPr>
        <p:spPr>
          <a:xfrm>
            <a:off x="3401390" y="270523"/>
            <a:ext cx="8097088" cy="178510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h-TH" sz="8000" b="1" dirty="0">
                <a:ln>
                  <a:solidFill>
                    <a:schemeClr val="tx1"/>
                  </a:solidFill>
                </a:ln>
                <a:solidFill>
                  <a:srgbClr val="F896CA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ส</a:t>
            </a:r>
            <a:r>
              <a:rPr lang="th-TH" sz="8000" b="1" dirty="0">
                <a:ln>
                  <a:solidFill>
                    <a:schemeClr val="tx1"/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า</a:t>
            </a:r>
            <a:r>
              <a:rPr lang="th-TH" sz="8000" b="1" dirty="0">
                <a:ln>
                  <a:solidFill>
                    <a:schemeClr val="tx1"/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ร</a:t>
            </a:r>
            <a:r>
              <a:rPr lang="th-TH" sz="8000" b="1" dirty="0">
                <a:ln>
                  <a:solidFill>
                    <a:schemeClr val="tx1"/>
                  </a:solidFill>
                </a:ln>
                <a:solidFill>
                  <a:srgbClr val="F1BBA9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ล</a:t>
            </a:r>
            <a:r>
              <a:rPr lang="th-TH" sz="8000" b="1" dirty="0">
                <a:ln>
                  <a:solidFill>
                    <a:schemeClr val="tx1"/>
                  </a:solidFill>
                </a:ln>
                <a:solidFill>
                  <a:srgbClr val="FFEE93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ะ</a:t>
            </a:r>
            <a:r>
              <a:rPr lang="th-TH" sz="8000" b="1" dirty="0">
                <a:ln>
                  <a:solidFill>
                    <a:schemeClr val="tx1"/>
                  </a:solidFill>
                </a:ln>
                <a:solidFill>
                  <a:srgbClr val="D3D5FF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ล</a:t>
            </a:r>
            <a:r>
              <a:rPr lang="th-TH" sz="8000" b="1" dirty="0">
                <a:ln>
                  <a:solidFill>
                    <a:schemeClr val="tx1"/>
                  </a:solidFill>
                </a:ln>
                <a:solidFill>
                  <a:schemeClr val="accent5">
                    <a:lumMod val="40000"/>
                    <a:lumOff val="60000"/>
                  </a:schemeClr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า</a:t>
            </a:r>
            <a:r>
              <a:rPr lang="th-TH" sz="8000" b="1" dirty="0">
                <a:ln>
                  <a:solidFill>
                    <a:schemeClr val="tx1"/>
                  </a:solidFill>
                </a:ln>
                <a:solidFill>
                  <a:srgbClr val="FBC5C6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ย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FBC5C6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 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F897CB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(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F5B183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s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A9D18E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o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F2BBA9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l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FFEF94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u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D3D5FF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t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BDD7EF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i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FBC5C6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o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F897CB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n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F5B183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)</a:t>
            </a:r>
            <a:r>
              <a:rPr lang="en-US" sz="8000" b="1" dirty="0">
                <a:ln>
                  <a:solidFill>
                    <a:schemeClr val="tx1"/>
                  </a:solidFill>
                </a:ln>
                <a:solidFill>
                  <a:srgbClr val="FBC5C6"/>
                </a:solidFill>
                <a:latin typeface="FC Crayon [Non-commercial] Reg" pitchFamily="2" charset="-34"/>
                <a:ea typeface="NURA-ANAYA-V1" panose="02000503000000000000" pitchFamily="2" charset="-34"/>
                <a:cs typeface="FC Crayon [Non-commercial] Reg" pitchFamily="2" charset="-34"/>
              </a:rPr>
              <a:t> </a:t>
            </a:r>
            <a:endParaRPr lang="th-TH" sz="8000" dirty="0">
              <a:ln>
                <a:solidFill>
                  <a:schemeClr val="tx1"/>
                </a:solidFill>
              </a:ln>
              <a:solidFill>
                <a:srgbClr val="FBC5C6"/>
              </a:solidFill>
              <a:latin typeface="FC Crayon [Non-commercial] Reg" pitchFamily="2" charset="-34"/>
              <a:ea typeface="NURA-ANAYA-V1" panose="02000503000000000000" pitchFamily="2" charset="-34"/>
              <a:cs typeface="FC Crayon [Non-commercial] Reg" pitchFamily="2" charset="-34"/>
            </a:endParaRPr>
          </a:p>
        </p:txBody>
      </p:sp>
      <p:graphicFrame>
        <p:nvGraphicFramePr>
          <p:cNvPr id="4" name="ตาราง 3">
            <a:extLst>
              <a:ext uri="{FF2B5EF4-FFF2-40B4-BE49-F238E27FC236}">
                <a16:creationId xmlns:a16="http://schemas.microsoft.com/office/drawing/2014/main" id="{3B03D5EB-E6A2-A14D-70C8-6B1EAB6533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8003535"/>
              </p:ext>
            </p:extLst>
          </p:nvPr>
        </p:nvGraphicFramePr>
        <p:xfrm>
          <a:off x="804000" y="2053050"/>
          <a:ext cx="10584000" cy="378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28000">
                  <a:extLst>
                    <a:ext uri="{9D8B030D-6E8A-4147-A177-3AD203B41FA5}">
                      <a16:colId xmlns:a16="http://schemas.microsoft.com/office/drawing/2014/main" val="1751640614"/>
                    </a:ext>
                  </a:extLst>
                </a:gridCol>
                <a:gridCol w="3094036">
                  <a:extLst>
                    <a:ext uri="{9D8B030D-6E8A-4147-A177-3AD203B41FA5}">
                      <a16:colId xmlns:a16="http://schemas.microsoft.com/office/drawing/2014/main" val="4141332203"/>
                    </a:ext>
                  </a:extLst>
                </a:gridCol>
                <a:gridCol w="3961964">
                  <a:extLst>
                    <a:ext uri="{9D8B030D-6E8A-4147-A177-3AD203B41FA5}">
                      <a16:colId xmlns:a16="http://schemas.microsoft.com/office/drawing/2014/main" val="1343260897"/>
                    </a:ext>
                  </a:extLst>
                </a:gridCol>
              </a:tblGrid>
              <a:tr h="756000">
                <a:tc grid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th-TH" sz="3200" b="0" dirty="0">
                          <a:solidFill>
                            <a:schemeClr val="tx1"/>
                          </a:solidFill>
                          <a:latin typeface="FC Crayon [Non-commercial] Reg" pitchFamily="2" charset="-34"/>
                          <a:cs typeface="FC Crayon [Non-commercial] Reg" pitchFamily="2" charset="-34"/>
                        </a:rPr>
                        <a:t>สารละลายของเหลว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DD7E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h-TH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9770109"/>
                  </a:ext>
                </a:extLst>
              </a:tr>
              <a:tr h="756000"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th-TH" sz="2800" b="0" dirty="0">
                          <a:solidFill>
                            <a:schemeClr val="tx1"/>
                          </a:solidFill>
                          <a:effectLst/>
                          <a:latin typeface="FC Crayon [Non-commercial] Reg" pitchFamily="2" charset="-34"/>
                          <a:cs typeface="FC Crayon [Non-commercial] Reg" pitchFamily="2" charset="-34"/>
                        </a:rPr>
                        <a:t>สาร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th-TH" sz="2800" b="0" dirty="0">
                          <a:solidFill>
                            <a:schemeClr val="tx1"/>
                          </a:solidFill>
                          <a:effectLst/>
                          <a:latin typeface="FC Crayon [Non-commercial] Reg" pitchFamily="2" charset="-34"/>
                          <a:cs typeface="FC Crayon [Non-commercial] Reg" pitchFamily="2" charset="-34"/>
                        </a:rPr>
                        <a:t>ตัวทำละลาย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800" b="0" dirty="0">
                          <a:solidFill>
                            <a:schemeClr val="tx1"/>
                          </a:solidFill>
                          <a:effectLst/>
                          <a:latin typeface="FC Crayon [Non-commercial] Reg" pitchFamily="2" charset="-34"/>
                          <a:cs typeface="FC Crayon [Non-commercial] Reg" pitchFamily="2" charset="-34"/>
                        </a:rPr>
                        <a:t>ตัวถูกละลาย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4654794"/>
                  </a:ext>
                </a:extLst>
              </a:tr>
              <a:tr h="756000"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th-TH" sz="2800" b="0" dirty="0">
                          <a:solidFill>
                            <a:schemeClr val="tx1"/>
                          </a:solidFill>
                          <a:effectLst/>
                          <a:latin typeface="FC Crayon [Non-commercial] Reg" pitchFamily="2" charset="-34"/>
                          <a:cs typeface="FC Crayon [Non-commercial] Reg" pitchFamily="2" charset="-34"/>
                        </a:rPr>
                        <a:t>น้ำเกลือ</a:t>
                      </a:r>
                    </a:p>
                  </a:txBody>
                  <a:tcPr marL="50800" marR="50800" marT="50800" marB="50800" anchor="b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800" b="0" dirty="0">
                          <a:solidFill>
                            <a:schemeClr val="tx1"/>
                          </a:solidFill>
                          <a:effectLst/>
                          <a:latin typeface="FC Crayon [Non-commercial] Reg" pitchFamily="2" charset="-34"/>
                          <a:cs typeface="FC Crayon [Non-commercial] Reg" pitchFamily="2" charset="-34"/>
                        </a:rPr>
                        <a:t>น้ำ (ของเหลว)</a:t>
                      </a:r>
                    </a:p>
                  </a:txBody>
                  <a:tcPr marL="50800" marR="50800" marT="50800" marB="50800" anchor="b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800" b="0" dirty="0">
                          <a:solidFill>
                            <a:schemeClr val="tx1"/>
                          </a:solidFill>
                          <a:effectLst/>
                          <a:latin typeface="FC Crayon [Non-commercial] Reg" pitchFamily="2" charset="-34"/>
                          <a:cs typeface="FC Crayon [Non-commercial] Reg" pitchFamily="2" charset="-34"/>
                        </a:rPr>
                        <a:t>เกลือ (ของแข็ง)</a:t>
                      </a:r>
                    </a:p>
                  </a:txBody>
                  <a:tcPr marL="50800" marR="50800" marT="50800" marB="50800" anchor="b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9526912"/>
                  </a:ext>
                </a:extLst>
              </a:tr>
              <a:tr h="756000"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800" b="0" dirty="0">
                          <a:solidFill>
                            <a:schemeClr val="tx1"/>
                          </a:solidFill>
                          <a:effectLst/>
                          <a:latin typeface="FC Crayon [Non-commercial] Reg" pitchFamily="2" charset="-34"/>
                          <a:cs typeface="FC Crayon [Non-commercial] Reg" pitchFamily="2" charset="-34"/>
                        </a:rPr>
                        <a:t>น้ำส้มสายชู</a:t>
                      </a:r>
                    </a:p>
                  </a:txBody>
                  <a:tcPr marL="50800" marR="50800" marT="50800" marB="50800" anchor="b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800" b="0" dirty="0">
                          <a:solidFill>
                            <a:schemeClr val="tx1"/>
                          </a:solidFill>
                          <a:effectLst/>
                          <a:latin typeface="FC Crayon [Non-commercial] Reg" pitchFamily="2" charset="-34"/>
                          <a:cs typeface="FC Crayon [Non-commercial] Reg" pitchFamily="2" charset="-34"/>
                        </a:rPr>
                        <a:t>น้ำ (ของเหลว)</a:t>
                      </a:r>
                    </a:p>
                  </a:txBody>
                  <a:tcPr marL="50800" marR="50800" marT="50800" marB="50800" anchor="b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800" b="0" dirty="0">
                          <a:solidFill>
                            <a:schemeClr val="tx1"/>
                          </a:solidFill>
                          <a:effectLst/>
                          <a:latin typeface="FC Crayon [Non-commercial] Reg" pitchFamily="2" charset="-34"/>
                          <a:cs typeface="FC Crayon [Non-commercial] Reg" pitchFamily="2" charset="-34"/>
                        </a:rPr>
                        <a:t>กรดน้ำส้ม (ของแข็ง)</a:t>
                      </a:r>
                    </a:p>
                  </a:txBody>
                  <a:tcPr marL="50800" marR="50800" marT="50800" marB="50800" anchor="b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8025782"/>
                  </a:ext>
                </a:extLst>
              </a:tr>
              <a:tr h="756000"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800" b="0" dirty="0">
                          <a:solidFill>
                            <a:schemeClr val="tx1"/>
                          </a:solidFill>
                          <a:effectLst/>
                          <a:latin typeface="FC Crayon [Non-commercial] Reg" pitchFamily="2" charset="-34"/>
                          <a:cs typeface="FC Crayon [Non-commercial] Reg" pitchFamily="2" charset="-34"/>
                        </a:rPr>
                        <a:t>น้ำอัดลม</a:t>
                      </a:r>
                    </a:p>
                  </a:txBody>
                  <a:tcPr marL="50800" marR="50800" marT="50800" marB="50800" anchor="b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800" b="0" dirty="0">
                          <a:solidFill>
                            <a:schemeClr val="tx1"/>
                          </a:solidFill>
                          <a:effectLst/>
                          <a:latin typeface="FC Crayon [Non-commercial] Reg" pitchFamily="2" charset="-34"/>
                          <a:cs typeface="FC Crayon [Non-commercial] Reg" pitchFamily="2" charset="-34"/>
                        </a:rPr>
                        <a:t>น้ำ (ของเหลว)</a:t>
                      </a:r>
                    </a:p>
                  </a:txBody>
                  <a:tcPr marL="50800" marR="50800" marT="50800" marB="50800" anchor="b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" sz="2800" b="0" dirty="0">
                          <a:solidFill>
                            <a:schemeClr val="tx1"/>
                          </a:solidFill>
                          <a:effectLst/>
                          <a:latin typeface="FC Crayon [Non-commercial] Reg" pitchFamily="2" charset="-34"/>
                          <a:cs typeface="FC Crayon [Non-commercial] Reg" pitchFamily="2" charset="-34"/>
                        </a:rPr>
                        <a:t>CO</a:t>
                      </a:r>
                      <a:r>
                        <a:rPr lang="en" sz="2800" b="0" baseline="-25000" dirty="0">
                          <a:solidFill>
                            <a:schemeClr val="tx1"/>
                          </a:solidFill>
                          <a:effectLst/>
                          <a:latin typeface="FC Crayon [Non-commercial] Reg" pitchFamily="2" charset="-34"/>
                          <a:cs typeface="FC Crayon [Non-commercial] Reg" pitchFamily="2" charset="-34"/>
                        </a:rPr>
                        <a:t>2</a:t>
                      </a:r>
                      <a:r>
                        <a:rPr lang="en" sz="2800" b="0" dirty="0">
                          <a:solidFill>
                            <a:schemeClr val="tx1"/>
                          </a:solidFill>
                          <a:effectLst/>
                          <a:latin typeface="FC Crayon [Non-commercial] Reg" pitchFamily="2" charset="-34"/>
                          <a:cs typeface="FC Crayon [Non-commercial] Reg" pitchFamily="2" charset="-34"/>
                        </a:rPr>
                        <a:t> </a:t>
                      </a:r>
                      <a:r>
                        <a:rPr lang="th-TH" sz="2800" b="0" dirty="0">
                          <a:solidFill>
                            <a:schemeClr val="tx1"/>
                          </a:solidFill>
                          <a:effectLst/>
                          <a:latin typeface="FC Crayon [Non-commercial] Reg" pitchFamily="2" charset="-34"/>
                          <a:cs typeface="FC Crayon [Non-commercial] Reg" pitchFamily="2" charset="-34"/>
                        </a:rPr>
                        <a:t>(แก๊ส</a:t>
                      </a:r>
                      <a:r>
                        <a:rPr lang="th-TH" sz="2800" b="0" baseline="0" dirty="0">
                          <a:solidFill>
                            <a:schemeClr val="tx1"/>
                          </a:solidFill>
                          <a:effectLst/>
                          <a:latin typeface="FC Crayon [Non-commercial] Reg" pitchFamily="2" charset="-34"/>
                          <a:cs typeface="FC Crayon [Non-commercial] Reg" pitchFamily="2" charset="-34"/>
                        </a:rPr>
                        <a:t>)</a:t>
                      </a:r>
                      <a:r>
                        <a:rPr lang="en" sz="2800" b="0" dirty="0">
                          <a:solidFill>
                            <a:schemeClr val="tx1"/>
                          </a:solidFill>
                          <a:effectLst/>
                          <a:latin typeface="FC Crayon [Non-commercial] Reg" pitchFamily="2" charset="-34"/>
                          <a:cs typeface="FC Crayon [Non-commercial] Reg" pitchFamily="2" charset="-34"/>
                        </a:rPr>
                        <a:t>, </a:t>
                      </a:r>
                      <a:r>
                        <a:rPr lang="th-TH" sz="2800" b="0" dirty="0">
                          <a:solidFill>
                            <a:schemeClr val="tx1"/>
                          </a:solidFill>
                          <a:effectLst/>
                          <a:latin typeface="FC Crayon [Non-commercial] Reg" pitchFamily="2" charset="-34"/>
                          <a:cs typeface="FC Crayon [Non-commercial] Reg" pitchFamily="2" charset="-34"/>
                        </a:rPr>
                        <a:t>น้ำตาล (ของแข็ง)</a:t>
                      </a:r>
                    </a:p>
                  </a:txBody>
                  <a:tcPr marL="50800" marR="50800" marT="50800" marB="50800" anchor="b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1527308"/>
                  </a:ext>
                </a:extLst>
              </a:tr>
            </a:tbl>
          </a:graphicData>
        </a:graphic>
      </p:graphicFrame>
      <p:pic>
        <p:nvPicPr>
          <p:cNvPr id="3" name="รูปภาพ 2">
            <a:extLst>
              <a:ext uri="{FF2B5EF4-FFF2-40B4-BE49-F238E27FC236}">
                <a16:creationId xmlns:a16="http://schemas.microsoft.com/office/drawing/2014/main" id="{6C82C38A-F55A-1146-4426-1E043E66ECF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265" t="3689" r="68226" b="74173"/>
          <a:stretch/>
        </p:blipFill>
        <p:spPr>
          <a:xfrm flipH="1">
            <a:off x="914478" y="693685"/>
            <a:ext cx="2874471" cy="2168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8746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2.29167E-6 -4.44444E-6 L 2.29167E-6 0.00024 " pathEditMode="relative" rAng="0" ptsTypes="AA">
                                      <p:cBhvr>
                                        <p:cTn id="6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  <p:animRot by="1500000">
                                      <p:cBhvr>
                                        <p:cTn id="7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ธีมของ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1221</TotalTime>
  <Words>2763</Words>
  <Application>Microsoft Office PowerPoint</Application>
  <PresentationFormat>แบบจอกว้าง</PresentationFormat>
  <Paragraphs>288</Paragraphs>
  <Slides>43</Slides>
  <Notes>0</Notes>
  <HiddenSlides>0</HiddenSlides>
  <MMClips>1</MMClips>
  <ScaleCrop>false</ScaleCrop>
  <HeadingPairs>
    <vt:vector size="6" baseType="variant">
      <vt:variant>
        <vt:lpstr>ฟอนต์ที่ถูกใช้</vt:lpstr>
      </vt:variant>
      <vt:variant>
        <vt:i4>7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43</vt:i4>
      </vt:variant>
    </vt:vector>
  </HeadingPairs>
  <TitlesOfParts>
    <vt:vector size="51" baseType="lpstr">
      <vt:lpstr>Arial</vt:lpstr>
      <vt:lpstr>Calibri</vt:lpstr>
      <vt:lpstr>Calibri Light</vt:lpstr>
      <vt:lpstr>Cambria Math</vt:lpstr>
      <vt:lpstr>FC Crayon [Non-commercial] Reg</vt:lpstr>
      <vt:lpstr>MN ONIGIRI</vt:lpstr>
      <vt:lpstr>Wingdings</vt:lpstr>
      <vt:lpstr>ธีมของ Office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งานนำเสนอ PowerPoint</dc:title>
  <dc:creator>Suky Hush</dc:creator>
  <cp:lastModifiedBy>WINDOWS</cp:lastModifiedBy>
  <cp:revision>65</cp:revision>
  <dcterms:created xsi:type="dcterms:W3CDTF">2023-05-30T04:11:18Z</dcterms:created>
  <dcterms:modified xsi:type="dcterms:W3CDTF">2024-11-15T06:53:35Z</dcterms:modified>
</cp:coreProperties>
</file>