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</p:sldIdLst>
  <p:sldSz cx="18288000" cy="10287000"/>
  <p:notesSz cx="6858000" cy="9144000"/>
  <p:embeddedFontLst>
    <p:embeddedFont>
      <p:font typeface="Lookpeach Font TH Bold" charset="1" panose="02000503000000000000"/>
      <p:regular r:id="rId41"/>
    </p:embeddedFont>
    <p:embeddedFont>
      <p:font typeface="Lookpeach Font TH" charset="1" panose="02000503000000000000"/>
      <p:regular r:id="rId42"/>
    </p:embeddedFont>
    <p:embeddedFont>
      <p:font typeface="Lookpeach Font TH Bold Italics" charset="1" panose="02000503000000000000"/>
      <p:regular r:id="rId43"/>
    </p:embeddedFont>
    <p:embeddedFont>
      <p:font typeface="Lookpeach Font TH Italics" charset="1" panose="02000503000000000000"/>
      <p:regular r:id="rId4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44" Target="fonts/font44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8.png" Type="http://schemas.openxmlformats.org/officeDocument/2006/relationships/image"/><Relationship Id="rId11" Target="../media/image109.svg" Type="http://schemas.openxmlformats.org/officeDocument/2006/relationships/image"/><Relationship Id="rId12" Target="../media/image110.png" Type="http://schemas.openxmlformats.org/officeDocument/2006/relationships/image"/><Relationship Id="rId13" Target="../media/image111.png" Type="http://schemas.openxmlformats.org/officeDocument/2006/relationships/image"/><Relationship Id="rId14" Target="../media/image112.svg" Type="http://schemas.openxmlformats.org/officeDocument/2006/relationships/image"/><Relationship Id="rId15" Target="../media/image113.png" Type="http://schemas.openxmlformats.org/officeDocument/2006/relationships/image"/><Relationship Id="rId16" Target="../media/image114.svg" Type="http://schemas.openxmlformats.org/officeDocument/2006/relationships/image"/><Relationship Id="rId17" Target="../media/image100.png" Type="http://schemas.openxmlformats.org/officeDocument/2006/relationships/image"/><Relationship Id="rId18" Target="../media/image101.svg" Type="http://schemas.openxmlformats.org/officeDocument/2006/relationships/image"/><Relationship Id="rId2" Target="../media/image4.jpeg" Type="http://schemas.openxmlformats.org/officeDocument/2006/relationships/image"/><Relationship Id="rId3" Target="../media/image91.png" Type="http://schemas.openxmlformats.org/officeDocument/2006/relationships/image"/><Relationship Id="rId4" Target="../media/image92.svg" Type="http://schemas.openxmlformats.org/officeDocument/2006/relationships/image"/><Relationship Id="rId5" Target="../media/image94.png" Type="http://schemas.openxmlformats.org/officeDocument/2006/relationships/image"/><Relationship Id="rId6" Target="../media/image95.svg" Type="http://schemas.openxmlformats.org/officeDocument/2006/relationships/image"/><Relationship Id="rId7" Target="../media/image2.png" Type="http://schemas.openxmlformats.org/officeDocument/2006/relationships/image"/><Relationship Id="rId8" Target="../media/image102.png" Type="http://schemas.openxmlformats.org/officeDocument/2006/relationships/image"/><Relationship Id="rId9" Target="../media/image103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7.gif" Type="http://schemas.openxmlformats.org/officeDocument/2006/relationships/image"/><Relationship Id="rId11" Target="../media/image118.png" Type="http://schemas.openxmlformats.org/officeDocument/2006/relationships/image"/><Relationship Id="rId12" Target="../media/image119.svg" Type="http://schemas.openxmlformats.org/officeDocument/2006/relationships/image"/><Relationship Id="rId13" Target="../media/image120.png" Type="http://schemas.openxmlformats.org/officeDocument/2006/relationships/image"/><Relationship Id="rId14" Target="../media/image121.svg" Type="http://schemas.openxmlformats.org/officeDocument/2006/relationships/image"/><Relationship Id="rId15" Target="../media/image122.png" Type="http://schemas.openxmlformats.org/officeDocument/2006/relationships/image"/><Relationship Id="rId16" Target="../media/image123.png" Type="http://schemas.openxmlformats.org/officeDocument/2006/relationships/image"/><Relationship Id="rId17" Target="../media/image124.png" Type="http://schemas.openxmlformats.org/officeDocument/2006/relationships/image"/><Relationship Id="rId2" Target="../media/image4.jpeg" Type="http://schemas.openxmlformats.org/officeDocument/2006/relationships/image"/><Relationship Id="rId3" Target="../media/image91.png" Type="http://schemas.openxmlformats.org/officeDocument/2006/relationships/image"/><Relationship Id="rId4" Target="../media/image92.svg" Type="http://schemas.openxmlformats.org/officeDocument/2006/relationships/image"/><Relationship Id="rId5" Target="../media/image94.png" Type="http://schemas.openxmlformats.org/officeDocument/2006/relationships/image"/><Relationship Id="rId6" Target="../media/image95.svg" Type="http://schemas.openxmlformats.org/officeDocument/2006/relationships/image"/><Relationship Id="rId7" Target="../media/image2.png" Type="http://schemas.openxmlformats.org/officeDocument/2006/relationships/image"/><Relationship Id="rId8" Target="../media/image115.png" Type="http://schemas.openxmlformats.org/officeDocument/2006/relationships/image"/><Relationship Id="rId9" Target="../media/image116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7.gif" Type="http://schemas.openxmlformats.org/officeDocument/2006/relationships/image"/><Relationship Id="rId11" Target="../media/image125.png" Type="http://schemas.openxmlformats.org/officeDocument/2006/relationships/image"/><Relationship Id="rId12" Target="../media/image126.svg" Type="http://schemas.openxmlformats.org/officeDocument/2006/relationships/image"/><Relationship Id="rId13" Target="../media/image127.png" Type="http://schemas.openxmlformats.org/officeDocument/2006/relationships/image"/><Relationship Id="rId14" Target="../media/image128.svg" Type="http://schemas.openxmlformats.org/officeDocument/2006/relationships/image"/><Relationship Id="rId15" Target="../media/image129.png" Type="http://schemas.openxmlformats.org/officeDocument/2006/relationships/image"/><Relationship Id="rId16" Target="../media/image130.svg" Type="http://schemas.openxmlformats.org/officeDocument/2006/relationships/image"/><Relationship Id="rId17" Target="../media/image131.png" Type="http://schemas.openxmlformats.org/officeDocument/2006/relationships/image"/><Relationship Id="rId18" Target="../media/image132.svg" Type="http://schemas.openxmlformats.org/officeDocument/2006/relationships/image"/><Relationship Id="rId19" Target="../media/image133.png" Type="http://schemas.openxmlformats.org/officeDocument/2006/relationships/image"/><Relationship Id="rId2" Target="../media/image4.jpeg" Type="http://schemas.openxmlformats.org/officeDocument/2006/relationships/image"/><Relationship Id="rId20" Target="../media/image134.svg" Type="http://schemas.openxmlformats.org/officeDocument/2006/relationships/image"/><Relationship Id="rId21" Target="../media/image135.png" Type="http://schemas.openxmlformats.org/officeDocument/2006/relationships/image"/><Relationship Id="rId22" Target="../media/image136.svg" Type="http://schemas.openxmlformats.org/officeDocument/2006/relationships/image"/><Relationship Id="rId23" Target="../media/image137.png" Type="http://schemas.openxmlformats.org/officeDocument/2006/relationships/image"/><Relationship Id="rId24" Target="../media/image138.svg" Type="http://schemas.openxmlformats.org/officeDocument/2006/relationships/image"/><Relationship Id="rId25" Target="../media/image139.png" Type="http://schemas.openxmlformats.org/officeDocument/2006/relationships/image"/><Relationship Id="rId26" Target="../media/image140.svg" Type="http://schemas.openxmlformats.org/officeDocument/2006/relationships/image"/><Relationship Id="rId27" Target="../media/image141.png" Type="http://schemas.openxmlformats.org/officeDocument/2006/relationships/image"/><Relationship Id="rId28" Target="../media/image142.svg" Type="http://schemas.openxmlformats.org/officeDocument/2006/relationships/image"/><Relationship Id="rId29" Target="../media/image143.png" Type="http://schemas.openxmlformats.org/officeDocument/2006/relationships/image"/><Relationship Id="rId3" Target="../media/image91.png" Type="http://schemas.openxmlformats.org/officeDocument/2006/relationships/image"/><Relationship Id="rId30" Target="../media/image144.svg" Type="http://schemas.openxmlformats.org/officeDocument/2006/relationships/image"/><Relationship Id="rId31" Target="../media/image145.png" Type="http://schemas.openxmlformats.org/officeDocument/2006/relationships/image"/><Relationship Id="rId32" Target="../media/image146.svg" Type="http://schemas.openxmlformats.org/officeDocument/2006/relationships/image"/><Relationship Id="rId4" Target="../media/image92.svg" Type="http://schemas.openxmlformats.org/officeDocument/2006/relationships/image"/><Relationship Id="rId5" Target="../media/image94.png" Type="http://schemas.openxmlformats.org/officeDocument/2006/relationships/image"/><Relationship Id="rId6" Target="../media/image95.svg" Type="http://schemas.openxmlformats.org/officeDocument/2006/relationships/image"/><Relationship Id="rId7" Target="../media/image2.png" Type="http://schemas.openxmlformats.org/officeDocument/2006/relationships/image"/><Relationship Id="rId8" Target="../media/image115.png" Type="http://schemas.openxmlformats.org/officeDocument/2006/relationships/image"/><Relationship Id="rId9" Target="../media/image116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7.gif" Type="http://schemas.openxmlformats.org/officeDocument/2006/relationships/image"/><Relationship Id="rId11" Target="../media/image147.png" Type="http://schemas.openxmlformats.org/officeDocument/2006/relationships/image"/><Relationship Id="rId12" Target="../media/image148.svg" Type="http://schemas.openxmlformats.org/officeDocument/2006/relationships/image"/><Relationship Id="rId13" Target="../media/image149.png" Type="http://schemas.openxmlformats.org/officeDocument/2006/relationships/image"/><Relationship Id="rId14" Target="../media/image150.png" Type="http://schemas.openxmlformats.org/officeDocument/2006/relationships/image"/><Relationship Id="rId15" Target="../media/image151.svg" Type="http://schemas.openxmlformats.org/officeDocument/2006/relationships/image"/><Relationship Id="rId16" Target="../media/image152.png" Type="http://schemas.openxmlformats.org/officeDocument/2006/relationships/image"/><Relationship Id="rId17" Target="../media/image153.svg" Type="http://schemas.openxmlformats.org/officeDocument/2006/relationships/image"/><Relationship Id="rId18" Target="../media/image154.gif" Type="http://schemas.openxmlformats.org/officeDocument/2006/relationships/image"/><Relationship Id="rId19" Target="../media/image155.png" Type="http://schemas.openxmlformats.org/officeDocument/2006/relationships/image"/><Relationship Id="rId2" Target="../media/image4.jpeg" Type="http://schemas.openxmlformats.org/officeDocument/2006/relationships/image"/><Relationship Id="rId20" Target="../media/image156.svg" Type="http://schemas.openxmlformats.org/officeDocument/2006/relationships/image"/><Relationship Id="rId3" Target="../media/image91.png" Type="http://schemas.openxmlformats.org/officeDocument/2006/relationships/image"/><Relationship Id="rId4" Target="../media/image92.svg" Type="http://schemas.openxmlformats.org/officeDocument/2006/relationships/image"/><Relationship Id="rId5" Target="../media/image94.png" Type="http://schemas.openxmlformats.org/officeDocument/2006/relationships/image"/><Relationship Id="rId6" Target="../media/image95.svg" Type="http://schemas.openxmlformats.org/officeDocument/2006/relationships/image"/><Relationship Id="rId7" Target="../media/image2.png" Type="http://schemas.openxmlformats.org/officeDocument/2006/relationships/image"/><Relationship Id="rId8" Target="../media/image115.png" Type="http://schemas.openxmlformats.org/officeDocument/2006/relationships/image"/><Relationship Id="rId9" Target="../media/image116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63.svg" Type="http://schemas.openxmlformats.org/officeDocument/2006/relationships/image"/><Relationship Id="rId11" Target="../media/image164.png" Type="http://schemas.openxmlformats.org/officeDocument/2006/relationships/image"/><Relationship Id="rId12" Target="../media/image165.svg" Type="http://schemas.openxmlformats.org/officeDocument/2006/relationships/image"/><Relationship Id="rId2" Target="../media/image4.jpe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159.jpeg" Type="http://schemas.openxmlformats.org/officeDocument/2006/relationships/image"/><Relationship Id="rId6" Target="../media/image160.png" Type="http://schemas.openxmlformats.org/officeDocument/2006/relationships/image"/><Relationship Id="rId7" Target="../media/image161.svg" Type="http://schemas.openxmlformats.org/officeDocument/2006/relationships/image"/><Relationship Id="rId8" Target="../media/image2.png" Type="http://schemas.openxmlformats.org/officeDocument/2006/relationships/image"/><Relationship Id="rId9" Target="../media/image16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70.png" Type="http://schemas.openxmlformats.org/officeDocument/2006/relationships/image"/><Relationship Id="rId11" Target="../media/image171.svg" Type="http://schemas.openxmlformats.org/officeDocument/2006/relationships/image"/><Relationship Id="rId12" Target="../media/image172.png" Type="http://schemas.openxmlformats.org/officeDocument/2006/relationships/image"/><Relationship Id="rId13" Target="../media/image173.svg" Type="http://schemas.openxmlformats.org/officeDocument/2006/relationships/image"/><Relationship Id="rId14" Target="../media/image174.png" Type="http://schemas.openxmlformats.org/officeDocument/2006/relationships/image"/><Relationship Id="rId15" Target="../media/image175.svg" Type="http://schemas.openxmlformats.org/officeDocument/2006/relationships/image"/><Relationship Id="rId16" Target="../media/image176.png" Type="http://schemas.openxmlformats.org/officeDocument/2006/relationships/image"/><Relationship Id="rId17" Target="../media/image177.svg" Type="http://schemas.openxmlformats.org/officeDocument/2006/relationships/image"/><Relationship Id="rId18" Target="../media/image178.png" Type="http://schemas.openxmlformats.org/officeDocument/2006/relationships/image"/><Relationship Id="rId19" Target="../media/image179.png" Type="http://schemas.openxmlformats.org/officeDocument/2006/relationships/image"/><Relationship Id="rId2" Target="../media/image4.jpeg" Type="http://schemas.openxmlformats.org/officeDocument/2006/relationships/image"/><Relationship Id="rId20" Target="../media/image180.png" Type="http://schemas.openxmlformats.org/officeDocument/2006/relationships/image"/><Relationship Id="rId21" Target="../media/image181.svg" Type="http://schemas.openxmlformats.org/officeDocument/2006/relationships/image"/><Relationship Id="rId22" Target="../media/image182.png" Type="http://schemas.openxmlformats.org/officeDocument/2006/relationships/image"/><Relationship Id="rId23" Target="../media/image183.sv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66.png" Type="http://schemas.openxmlformats.org/officeDocument/2006/relationships/image"/><Relationship Id="rId7" Target="../media/image167.svg" Type="http://schemas.openxmlformats.org/officeDocument/2006/relationships/image"/><Relationship Id="rId8" Target="../media/image168.png" Type="http://schemas.openxmlformats.org/officeDocument/2006/relationships/image"/><Relationship Id="rId9" Target="../media/image169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6.png" Type="http://schemas.openxmlformats.org/officeDocument/2006/relationships/image"/><Relationship Id="rId11" Target="../media/image187.svg" Type="http://schemas.openxmlformats.org/officeDocument/2006/relationships/image"/><Relationship Id="rId12" Target="../media/image182.png" Type="http://schemas.openxmlformats.org/officeDocument/2006/relationships/image"/><Relationship Id="rId13" Target="../media/image183.svg" Type="http://schemas.openxmlformats.org/officeDocument/2006/relationships/image"/><Relationship Id="rId14" Target="../media/image188.png" Type="http://schemas.openxmlformats.org/officeDocument/2006/relationships/image"/><Relationship Id="rId15" Target="../media/image189.svg" Type="http://schemas.openxmlformats.org/officeDocument/2006/relationships/image"/><Relationship Id="rId16" Target="../media/image190.png" Type="http://schemas.openxmlformats.org/officeDocument/2006/relationships/image"/><Relationship Id="rId17" Target="../media/image191.svg" Type="http://schemas.openxmlformats.org/officeDocument/2006/relationships/image"/><Relationship Id="rId18" Target="../media/image192.png" Type="http://schemas.openxmlformats.org/officeDocument/2006/relationships/image"/><Relationship Id="rId19" Target="../media/image193.png" Type="http://schemas.openxmlformats.org/officeDocument/2006/relationships/image"/><Relationship Id="rId2" Target="../media/image4.jpeg" Type="http://schemas.openxmlformats.org/officeDocument/2006/relationships/image"/><Relationship Id="rId20" Target="../media/image194.png" Type="http://schemas.openxmlformats.org/officeDocument/2006/relationships/image"/><Relationship Id="rId21" Target="../media/image195.svg" Type="http://schemas.openxmlformats.org/officeDocument/2006/relationships/image"/><Relationship Id="rId22" Target="../media/image196.png" Type="http://schemas.openxmlformats.org/officeDocument/2006/relationships/image"/><Relationship Id="rId23" Target="../media/image197.svg" Type="http://schemas.openxmlformats.org/officeDocument/2006/relationships/image"/><Relationship Id="rId24" Target="../media/image198.pn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84.png" Type="http://schemas.openxmlformats.org/officeDocument/2006/relationships/image"/><Relationship Id="rId7" Target="../media/image185.svg" Type="http://schemas.openxmlformats.org/officeDocument/2006/relationships/image"/><Relationship Id="rId8" Target="../media/image172.png" Type="http://schemas.openxmlformats.org/officeDocument/2006/relationships/image"/><Relationship Id="rId9" Target="../media/image173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6.png" Type="http://schemas.openxmlformats.org/officeDocument/2006/relationships/image"/><Relationship Id="rId11" Target="../media/image187.svg" Type="http://schemas.openxmlformats.org/officeDocument/2006/relationships/image"/><Relationship Id="rId12" Target="../media/image182.png" Type="http://schemas.openxmlformats.org/officeDocument/2006/relationships/image"/><Relationship Id="rId13" Target="../media/image183.svg" Type="http://schemas.openxmlformats.org/officeDocument/2006/relationships/image"/><Relationship Id="rId14" Target="../media/image190.png" Type="http://schemas.openxmlformats.org/officeDocument/2006/relationships/image"/><Relationship Id="rId15" Target="../media/image191.svg" Type="http://schemas.openxmlformats.org/officeDocument/2006/relationships/image"/><Relationship Id="rId16" Target="../media/image199.png" Type="http://schemas.openxmlformats.org/officeDocument/2006/relationships/image"/><Relationship Id="rId17" Target="../media/image200.png" Type="http://schemas.openxmlformats.org/officeDocument/2006/relationships/image"/><Relationship Id="rId18" Target="../media/image201.png" Type="http://schemas.openxmlformats.org/officeDocument/2006/relationships/image"/><Relationship Id="rId19" Target="../media/image202.svg" Type="http://schemas.openxmlformats.org/officeDocument/2006/relationships/image"/><Relationship Id="rId2" Target="../media/image4.jpeg" Type="http://schemas.openxmlformats.org/officeDocument/2006/relationships/image"/><Relationship Id="rId20" Target="../media/image203.png" Type="http://schemas.openxmlformats.org/officeDocument/2006/relationships/image"/><Relationship Id="rId21" Target="../media/image204.svg" Type="http://schemas.openxmlformats.org/officeDocument/2006/relationships/image"/><Relationship Id="rId22" Target="../media/image205.png" Type="http://schemas.openxmlformats.org/officeDocument/2006/relationships/image"/><Relationship Id="rId23" Target="../media/image206.png" Type="http://schemas.openxmlformats.org/officeDocument/2006/relationships/image"/><Relationship Id="rId24" Target="../media/image207.sv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84.png" Type="http://schemas.openxmlformats.org/officeDocument/2006/relationships/image"/><Relationship Id="rId7" Target="../media/image185.svg" Type="http://schemas.openxmlformats.org/officeDocument/2006/relationships/image"/><Relationship Id="rId8" Target="../media/image172.png" Type="http://schemas.openxmlformats.org/officeDocument/2006/relationships/image"/><Relationship Id="rId9" Target="../media/image173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6.png" Type="http://schemas.openxmlformats.org/officeDocument/2006/relationships/image"/><Relationship Id="rId11" Target="../media/image187.svg" Type="http://schemas.openxmlformats.org/officeDocument/2006/relationships/image"/><Relationship Id="rId12" Target="../media/image182.png" Type="http://schemas.openxmlformats.org/officeDocument/2006/relationships/image"/><Relationship Id="rId13" Target="../media/image183.svg" Type="http://schemas.openxmlformats.org/officeDocument/2006/relationships/image"/><Relationship Id="rId14" Target="../media/image190.png" Type="http://schemas.openxmlformats.org/officeDocument/2006/relationships/image"/><Relationship Id="rId15" Target="../media/image191.svg" Type="http://schemas.openxmlformats.org/officeDocument/2006/relationships/image"/><Relationship Id="rId16" Target="../media/image208.png" Type="http://schemas.openxmlformats.org/officeDocument/2006/relationships/image"/><Relationship Id="rId17" Target="../media/image209.png" Type="http://schemas.openxmlformats.org/officeDocument/2006/relationships/image"/><Relationship Id="rId18" Target="../media/image210.svg" Type="http://schemas.openxmlformats.org/officeDocument/2006/relationships/image"/><Relationship Id="rId19" Target="../media/image211.png" Type="http://schemas.openxmlformats.org/officeDocument/2006/relationships/image"/><Relationship Id="rId2" Target="../media/image4.jpeg" Type="http://schemas.openxmlformats.org/officeDocument/2006/relationships/image"/><Relationship Id="rId20" Target="../media/image212.svg" Type="http://schemas.openxmlformats.org/officeDocument/2006/relationships/image"/><Relationship Id="rId21" Target="../media/image213.png" Type="http://schemas.openxmlformats.org/officeDocument/2006/relationships/image"/><Relationship Id="rId22" Target="../media/image214.png" Type="http://schemas.openxmlformats.org/officeDocument/2006/relationships/image"/><Relationship Id="rId23" Target="../media/image215.sv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84.png" Type="http://schemas.openxmlformats.org/officeDocument/2006/relationships/image"/><Relationship Id="rId7" Target="../media/image185.svg" Type="http://schemas.openxmlformats.org/officeDocument/2006/relationships/image"/><Relationship Id="rId8" Target="../media/image172.png" Type="http://schemas.openxmlformats.org/officeDocument/2006/relationships/image"/><Relationship Id="rId9" Target="../media/image173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6.png" Type="http://schemas.openxmlformats.org/officeDocument/2006/relationships/image"/><Relationship Id="rId11" Target="../media/image217.svg" Type="http://schemas.openxmlformats.org/officeDocument/2006/relationships/image"/><Relationship Id="rId12" Target="../media/image182.png" Type="http://schemas.openxmlformats.org/officeDocument/2006/relationships/image"/><Relationship Id="rId13" Target="../media/image183.svg" Type="http://schemas.openxmlformats.org/officeDocument/2006/relationships/image"/><Relationship Id="rId14" Target="../media/image218.png" Type="http://schemas.openxmlformats.org/officeDocument/2006/relationships/image"/><Relationship Id="rId15" Target="../media/image219.svg" Type="http://schemas.openxmlformats.org/officeDocument/2006/relationships/image"/><Relationship Id="rId16" Target="../media/image220.png" Type="http://schemas.openxmlformats.org/officeDocument/2006/relationships/image"/><Relationship Id="rId17" Target="../media/image221.svg" Type="http://schemas.openxmlformats.org/officeDocument/2006/relationships/image"/><Relationship Id="rId18" Target="../media/image222.png" Type="http://schemas.openxmlformats.org/officeDocument/2006/relationships/image"/><Relationship Id="rId19" Target="../media/image223.png" Type="http://schemas.openxmlformats.org/officeDocument/2006/relationships/image"/><Relationship Id="rId2" Target="../media/image4.jpeg" Type="http://schemas.openxmlformats.org/officeDocument/2006/relationships/image"/><Relationship Id="rId20" Target="../media/image224.png" Type="http://schemas.openxmlformats.org/officeDocument/2006/relationships/image"/><Relationship Id="rId21" Target="../media/image225.svg" Type="http://schemas.openxmlformats.org/officeDocument/2006/relationships/image"/><Relationship Id="rId22" Target="../media/image226.png" Type="http://schemas.openxmlformats.org/officeDocument/2006/relationships/image"/><Relationship Id="rId23" Target="../media/image227.sv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84.png" Type="http://schemas.openxmlformats.org/officeDocument/2006/relationships/image"/><Relationship Id="rId7" Target="../media/image185.svg" Type="http://schemas.openxmlformats.org/officeDocument/2006/relationships/image"/><Relationship Id="rId8" Target="../media/image172.png" Type="http://schemas.openxmlformats.org/officeDocument/2006/relationships/image"/><Relationship Id="rId9" Target="../media/image173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.png" Type="http://schemas.openxmlformats.org/officeDocument/2006/relationships/image"/><Relationship Id="rId2" Target="../media/image4.jpeg" Type="http://schemas.openxmlformats.org/officeDocument/2006/relationships/image"/><Relationship Id="rId3" Target="../media/image5.jpe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8.png" Type="http://schemas.openxmlformats.org/officeDocument/2006/relationships/image"/><Relationship Id="rId7" Target="../media/image9.svg" Type="http://schemas.openxmlformats.org/officeDocument/2006/relationships/image"/><Relationship Id="rId8" Target="../media/image10.png" Type="http://schemas.openxmlformats.org/officeDocument/2006/relationships/image"/><Relationship Id="rId9" Target="../media/image11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6.png" Type="http://schemas.openxmlformats.org/officeDocument/2006/relationships/image"/><Relationship Id="rId11" Target="../media/image217.svg" Type="http://schemas.openxmlformats.org/officeDocument/2006/relationships/image"/><Relationship Id="rId12" Target="../media/image182.png" Type="http://schemas.openxmlformats.org/officeDocument/2006/relationships/image"/><Relationship Id="rId13" Target="../media/image183.svg" Type="http://schemas.openxmlformats.org/officeDocument/2006/relationships/image"/><Relationship Id="rId14" Target="../media/image218.png" Type="http://schemas.openxmlformats.org/officeDocument/2006/relationships/image"/><Relationship Id="rId15" Target="../media/image219.svg" Type="http://schemas.openxmlformats.org/officeDocument/2006/relationships/image"/><Relationship Id="rId16" Target="../media/image228.png" Type="http://schemas.openxmlformats.org/officeDocument/2006/relationships/image"/><Relationship Id="rId17" Target="../media/image229.svg" Type="http://schemas.openxmlformats.org/officeDocument/2006/relationships/image"/><Relationship Id="rId18" Target="../media/image230.png" Type="http://schemas.openxmlformats.org/officeDocument/2006/relationships/image"/><Relationship Id="rId19" Target="../media/image231.png" Type="http://schemas.openxmlformats.org/officeDocument/2006/relationships/image"/><Relationship Id="rId2" Target="../media/image4.jpeg" Type="http://schemas.openxmlformats.org/officeDocument/2006/relationships/image"/><Relationship Id="rId20" Target="../media/image232.png" Type="http://schemas.openxmlformats.org/officeDocument/2006/relationships/image"/><Relationship Id="rId21" Target="../media/image233.svg" Type="http://schemas.openxmlformats.org/officeDocument/2006/relationships/image"/><Relationship Id="rId22" Target="../media/image234.png" Type="http://schemas.openxmlformats.org/officeDocument/2006/relationships/image"/><Relationship Id="rId23" Target="../media/image235.sv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84.png" Type="http://schemas.openxmlformats.org/officeDocument/2006/relationships/image"/><Relationship Id="rId7" Target="../media/image185.svg" Type="http://schemas.openxmlformats.org/officeDocument/2006/relationships/image"/><Relationship Id="rId8" Target="../media/image172.png" Type="http://schemas.openxmlformats.org/officeDocument/2006/relationships/image"/><Relationship Id="rId9" Target="../media/image173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2.png" Type="http://schemas.openxmlformats.org/officeDocument/2006/relationships/image"/><Relationship Id="rId11" Target="../media/image183.svg" Type="http://schemas.openxmlformats.org/officeDocument/2006/relationships/image"/><Relationship Id="rId12" Target="../media/image236.png" Type="http://schemas.openxmlformats.org/officeDocument/2006/relationships/image"/><Relationship Id="rId13" Target="../media/image237.svg" Type="http://schemas.openxmlformats.org/officeDocument/2006/relationships/image"/><Relationship Id="rId14" Target="../media/image184.png" Type="http://schemas.openxmlformats.org/officeDocument/2006/relationships/image"/><Relationship Id="rId15" Target="../media/image185.svg" Type="http://schemas.openxmlformats.org/officeDocument/2006/relationships/image"/><Relationship Id="rId16" Target="../media/image218.png" Type="http://schemas.openxmlformats.org/officeDocument/2006/relationships/image"/><Relationship Id="rId17" Target="../media/image219.svg" Type="http://schemas.openxmlformats.org/officeDocument/2006/relationships/image"/><Relationship Id="rId18" Target="../media/image238.png" Type="http://schemas.openxmlformats.org/officeDocument/2006/relationships/image"/><Relationship Id="rId19" Target="../media/image239.png" Type="http://schemas.openxmlformats.org/officeDocument/2006/relationships/image"/><Relationship Id="rId2" Target="../media/image4.jpeg" Type="http://schemas.openxmlformats.org/officeDocument/2006/relationships/image"/><Relationship Id="rId20" Target="../media/image240.png" Type="http://schemas.openxmlformats.org/officeDocument/2006/relationships/image"/><Relationship Id="rId21" Target="../media/image241.svg" Type="http://schemas.openxmlformats.org/officeDocument/2006/relationships/image"/><Relationship Id="rId22" Target="../media/image242.pn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72.png" Type="http://schemas.openxmlformats.org/officeDocument/2006/relationships/image"/><Relationship Id="rId7" Target="../media/image173.svg" Type="http://schemas.openxmlformats.org/officeDocument/2006/relationships/image"/><Relationship Id="rId8" Target="../media/image216.png" Type="http://schemas.openxmlformats.org/officeDocument/2006/relationships/image"/><Relationship Id="rId9" Target="../media/image217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3.png" Type="http://schemas.openxmlformats.org/officeDocument/2006/relationships/image"/><Relationship Id="rId11" Target="../media/image244.svg" Type="http://schemas.openxmlformats.org/officeDocument/2006/relationships/image"/><Relationship Id="rId12" Target="../media/image214.png" Type="http://schemas.openxmlformats.org/officeDocument/2006/relationships/image"/><Relationship Id="rId13" Target="../media/image215.svg" Type="http://schemas.openxmlformats.org/officeDocument/2006/relationships/image"/><Relationship Id="rId14" Target="../media/image245.png" Type="http://schemas.openxmlformats.org/officeDocument/2006/relationships/image"/><Relationship Id="rId15" Target="../media/image246.svg" Type="http://schemas.openxmlformats.org/officeDocument/2006/relationships/image"/><Relationship Id="rId16" Target="../media/image211.png" Type="http://schemas.openxmlformats.org/officeDocument/2006/relationships/image"/><Relationship Id="rId17" Target="../media/image212.svg" Type="http://schemas.openxmlformats.org/officeDocument/2006/relationships/image"/><Relationship Id="rId2" Target="../media/image4.jpe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84.png" Type="http://schemas.openxmlformats.org/officeDocument/2006/relationships/image"/><Relationship Id="rId7" Target="../media/image185.svg" Type="http://schemas.openxmlformats.org/officeDocument/2006/relationships/image"/><Relationship Id="rId8" Target="../media/image218.png" Type="http://schemas.openxmlformats.org/officeDocument/2006/relationships/image"/><Relationship Id="rId9" Target="../media/image219.sv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47.png" Type="http://schemas.openxmlformats.org/officeDocument/2006/relationships/image"/><Relationship Id="rId11" Target="../media/image248.svg" Type="http://schemas.openxmlformats.org/officeDocument/2006/relationships/image"/><Relationship Id="rId12" Target="../media/image249.png" Type="http://schemas.openxmlformats.org/officeDocument/2006/relationships/image"/><Relationship Id="rId13" Target="../media/image250.svg" Type="http://schemas.openxmlformats.org/officeDocument/2006/relationships/image"/><Relationship Id="rId14" Target="../media/image251.png" Type="http://schemas.openxmlformats.org/officeDocument/2006/relationships/image"/><Relationship Id="rId15" Target="../media/image252.png" Type="http://schemas.openxmlformats.org/officeDocument/2006/relationships/image"/><Relationship Id="rId16" Target="../media/image253.png" Type="http://schemas.openxmlformats.org/officeDocument/2006/relationships/image"/><Relationship Id="rId17" Target="../media/image211.png" Type="http://schemas.openxmlformats.org/officeDocument/2006/relationships/image"/><Relationship Id="rId18" Target="../media/image212.svg" Type="http://schemas.openxmlformats.org/officeDocument/2006/relationships/image"/><Relationship Id="rId19" Target="../media/image214.png" Type="http://schemas.openxmlformats.org/officeDocument/2006/relationships/image"/><Relationship Id="rId2" Target="../media/image4.jpeg" Type="http://schemas.openxmlformats.org/officeDocument/2006/relationships/image"/><Relationship Id="rId20" Target="../media/image215.svg" Type="http://schemas.openxmlformats.org/officeDocument/2006/relationships/image"/><Relationship Id="rId21" Target="../media/image254.png" Type="http://schemas.openxmlformats.org/officeDocument/2006/relationships/image"/><Relationship Id="rId22" Target="../media/image255.svg" Type="http://schemas.openxmlformats.org/officeDocument/2006/relationships/image"/><Relationship Id="rId23" Target="../media/image256.png" Type="http://schemas.openxmlformats.org/officeDocument/2006/relationships/image"/><Relationship Id="rId24" Target="../media/image257.svg" Type="http://schemas.openxmlformats.org/officeDocument/2006/relationships/image"/><Relationship Id="rId25" Target="../media/image258.png" Type="http://schemas.openxmlformats.org/officeDocument/2006/relationships/image"/><Relationship Id="rId26" Target="../media/image259.svg" Type="http://schemas.openxmlformats.org/officeDocument/2006/relationships/image"/><Relationship Id="rId27" Target="../media/image260.pn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84.png" Type="http://schemas.openxmlformats.org/officeDocument/2006/relationships/image"/><Relationship Id="rId7" Target="../media/image185.svg" Type="http://schemas.openxmlformats.org/officeDocument/2006/relationships/image"/><Relationship Id="rId8" Target="../media/image182.png" Type="http://schemas.openxmlformats.org/officeDocument/2006/relationships/image"/><Relationship Id="rId9" Target="../media/image183.sv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1.png" Type="http://schemas.openxmlformats.org/officeDocument/2006/relationships/image"/><Relationship Id="rId11" Target="../media/image212.svg" Type="http://schemas.openxmlformats.org/officeDocument/2006/relationships/image"/><Relationship Id="rId12" Target="../media/image214.png" Type="http://schemas.openxmlformats.org/officeDocument/2006/relationships/image"/><Relationship Id="rId13" Target="../media/image215.svg" Type="http://schemas.openxmlformats.org/officeDocument/2006/relationships/image"/><Relationship Id="rId14" Target="../media/image261.png" Type="http://schemas.openxmlformats.org/officeDocument/2006/relationships/image"/><Relationship Id="rId15" Target="../media/image262.png" Type="http://schemas.openxmlformats.org/officeDocument/2006/relationships/image"/><Relationship Id="rId16" Target="../media/image263.png" Type="http://schemas.openxmlformats.org/officeDocument/2006/relationships/image"/><Relationship Id="rId17" Target="../media/image264.png" Type="http://schemas.openxmlformats.org/officeDocument/2006/relationships/image"/><Relationship Id="rId18" Target="../media/image265.svg" Type="http://schemas.openxmlformats.org/officeDocument/2006/relationships/image"/><Relationship Id="rId19" Target="../media/image266.png" Type="http://schemas.openxmlformats.org/officeDocument/2006/relationships/image"/><Relationship Id="rId2" Target="../media/image4.jpeg" Type="http://schemas.openxmlformats.org/officeDocument/2006/relationships/image"/><Relationship Id="rId20" Target="../media/image267.sv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84.png" Type="http://schemas.openxmlformats.org/officeDocument/2006/relationships/image"/><Relationship Id="rId7" Target="../media/image185.svg" Type="http://schemas.openxmlformats.org/officeDocument/2006/relationships/image"/><Relationship Id="rId8" Target="../media/image249.png" Type="http://schemas.openxmlformats.org/officeDocument/2006/relationships/image"/><Relationship Id="rId9" Target="../media/image250.sv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0.png" Type="http://schemas.openxmlformats.org/officeDocument/2006/relationships/image"/><Relationship Id="rId11" Target="../media/image271.svg" Type="http://schemas.openxmlformats.org/officeDocument/2006/relationships/image"/><Relationship Id="rId12" Target="../media/image272.png" Type="http://schemas.openxmlformats.org/officeDocument/2006/relationships/image"/><Relationship Id="rId13" Target="../media/image273.svg" Type="http://schemas.openxmlformats.org/officeDocument/2006/relationships/image"/><Relationship Id="rId14" Target="../media/image274.png" Type="http://schemas.openxmlformats.org/officeDocument/2006/relationships/image"/><Relationship Id="rId15" Target="../media/image275.svg" Type="http://schemas.openxmlformats.org/officeDocument/2006/relationships/image"/><Relationship Id="rId16" Target="../media/image276.png" Type="http://schemas.openxmlformats.org/officeDocument/2006/relationships/image"/><Relationship Id="rId17" Target="../media/image277.png" Type="http://schemas.openxmlformats.org/officeDocument/2006/relationships/image"/><Relationship Id="rId18" Target="../media/image278.png" Type="http://schemas.openxmlformats.org/officeDocument/2006/relationships/image"/><Relationship Id="rId19" Target="../media/image279.svg" Type="http://schemas.openxmlformats.org/officeDocument/2006/relationships/image"/><Relationship Id="rId2" Target="../media/image4.jpeg" Type="http://schemas.openxmlformats.org/officeDocument/2006/relationships/image"/><Relationship Id="rId20" Target="../media/image280.png" Type="http://schemas.openxmlformats.org/officeDocument/2006/relationships/image"/><Relationship Id="rId21" Target="../media/image281.sv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84.png" Type="http://schemas.openxmlformats.org/officeDocument/2006/relationships/image"/><Relationship Id="rId7" Target="../media/image185.svg" Type="http://schemas.openxmlformats.org/officeDocument/2006/relationships/image"/><Relationship Id="rId8" Target="../media/image268.png" Type="http://schemas.openxmlformats.org/officeDocument/2006/relationships/image"/><Relationship Id="rId9" Target="../media/image269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70.png" Type="http://schemas.openxmlformats.org/officeDocument/2006/relationships/image"/><Relationship Id="rId11" Target="../media/image271.svg" Type="http://schemas.openxmlformats.org/officeDocument/2006/relationships/image"/><Relationship Id="rId12" Target="../media/image282.png" Type="http://schemas.openxmlformats.org/officeDocument/2006/relationships/image"/><Relationship Id="rId13" Target="../media/image283.svg" Type="http://schemas.openxmlformats.org/officeDocument/2006/relationships/image"/><Relationship Id="rId14" Target="../media/image284.png" Type="http://schemas.openxmlformats.org/officeDocument/2006/relationships/image"/><Relationship Id="rId15" Target="../media/image285.svg" Type="http://schemas.openxmlformats.org/officeDocument/2006/relationships/image"/><Relationship Id="rId16" Target="../media/image286.png" Type="http://schemas.openxmlformats.org/officeDocument/2006/relationships/image"/><Relationship Id="rId17" Target="../media/image287.png" Type="http://schemas.openxmlformats.org/officeDocument/2006/relationships/image"/><Relationship Id="rId18" Target="../media/image288.png" Type="http://schemas.openxmlformats.org/officeDocument/2006/relationships/image"/><Relationship Id="rId19" Target="../media/image289.svg" Type="http://schemas.openxmlformats.org/officeDocument/2006/relationships/image"/><Relationship Id="rId2" Target="../media/image4.jpeg" Type="http://schemas.openxmlformats.org/officeDocument/2006/relationships/image"/><Relationship Id="rId20" Target="../media/image290.png" Type="http://schemas.openxmlformats.org/officeDocument/2006/relationships/image"/><Relationship Id="rId21" Target="../media/image291.svg" Type="http://schemas.openxmlformats.org/officeDocument/2006/relationships/image"/><Relationship Id="rId3" Target="../media/image157.png" Type="http://schemas.openxmlformats.org/officeDocument/2006/relationships/image"/><Relationship Id="rId4" Target="../media/image158.svg" Type="http://schemas.openxmlformats.org/officeDocument/2006/relationships/image"/><Relationship Id="rId5" Target="../media/image2.png" Type="http://schemas.openxmlformats.org/officeDocument/2006/relationships/image"/><Relationship Id="rId6" Target="../media/image184.png" Type="http://schemas.openxmlformats.org/officeDocument/2006/relationships/image"/><Relationship Id="rId7" Target="../media/image185.svg" Type="http://schemas.openxmlformats.org/officeDocument/2006/relationships/image"/><Relationship Id="rId8" Target="../media/image272.png" Type="http://schemas.openxmlformats.org/officeDocument/2006/relationships/image"/><Relationship Id="rId9" Target="../media/image273.sv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8.png" Type="http://schemas.openxmlformats.org/officeDocument/2006/relationships/image"/><Relationship Id="rId11" Target="../media/image299.png" Type="http://schemas.openxmlformats.org/officeDocument/2006/relationships/image"/><Relationship Id="rId12" Target="../media/image300.svg" Type="http://schemas.openxmlformats.org/officeDocument/2006/relationships/image"/><Relationship Id="rId13" Target="../media/image301.png" Type="http://schemas.openxmlformats.org/officeDocument/2006/relationships/image"/><Relationship Id="rId14" Target="../media/image302.svg" Type="http://schemas.openxmlformats.org/officeDocument/2006/relationships/image"/><Relationship Id="rId15" Target="../media/image303.png" Type="http://schemas.openxmlformats.org/officeDocument/2006/relationships/image"/><Relationship Id="rId16" Target="../media/image304.svg" Type="http://schemas.openxmlformats.org/officeDocument/2006/relationships/image"/><Relationship Id="rId17" Target="../media/image305.png" Type="http://schemas.openxmlformats.org/officeDocument/2006/relationships/image"/><Relationship Id="rId18" Target="../media/image306.svg" Type="http://schemas.openxmlformats.org/officeDocument/2006/relationships/image"/><Relationship Id="rId2" Target="../media/image4.jpeg" Type="http://schemas.openxmlformats.org/officeDocument/2006/relationships/image"/><Relationship Id="rId3" Target="../media/image292.png" Type="http://schemas.openxmlformats.org/officeDocument/2006/relationships/image"/><Relationship Id="rId4" Target="../media/image293.svg" Type="http://schemas.openxmlformats.org/officeDocument/2006/relationships/image"/><Relationship Id="rId5" Target="../media/image294.jpeg" Type="http://schemas.openxmlformats.org/officeDocument/2006/relationships/image"/><Relationship Id="rId6" Target="../media/image295.png" Type="http://schemas.openxmlformats.org/officeDocument/2006/relationships/image"/><Relationship Id="rId7" Target="../media/image296.svg" Type="http://schemas.openxmlformats.org/officeDocument/2006/relationships/image"/><Relationship Id="rId8" Target="../media/image2.png" Type="http://schemas.openxmlformats.org/officeDocument/2006/relationships/image"/><Relationship Id="rId9" Target="../media/image297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1.svg" Type="http://schemas.openxmlformats.org/officeDocument/2006/relationships/image"/><Relationship Id="rId11" Target="../media/image312.png" Type="http://schemas.openxmlformats.org/officeDocument/2006/relationships/image"/><Relationship Id="rId12" Target="../media/image313.svg" Type="http://schemas.openxmlformats.org/officeDocument/2006/relationships/image"/><Relationship Id="rId2" Target="../media/image4.jpeg" Type="http://schemas.openxmlformats.org/officeDocument/2006/relationships/image"/><Relationship Id="rId3" Target="../media/image292.png" Type="http://schemas.openxmlformats.org/officeDocument/2006/relationships/image"/><Relationship Id="rId4" Target="../media/image293.svg" Type="http://schemas.openxmlformats.org/officeDocument/2006/relationships/image"/><Relationship Id="rId5" Target="../media/image2.png" Type="http://schemas.openxmlformats.org/officeDocument/2006/relationships/image"/><Relationship Id="rId6" Target="../media/image307.png" Type="http://schemas.openxmlformats.org/officeDocument/2006/relationships/image"/><Relationship Id="rId7" Target="../media/image308.svg" Type="http://schemas.openxmlformats.org/officeDocument/2006/relationships/image"/><Relationship Id="rId8" Target="../media/image309.jpeg" Type="http://schemas.openxmlformats.org/officeDocument/2006/relationships/image"/><Relationship Id="rId9" Target="../media/image310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0.png" Type="http://schemas.openxmlformats.org/officeDocument/2006/relationships/image"/><Relationship Id="rId11" Target="../media/image321.svg" Type="http://schemas.openxmlformats.org/officeDocument/2006/relationships/image"/><Relationship Id="rId2" Target="../media/image4.jpeg" Type="http://schemas.openxmlformats.org/officeDocument/2006/relationships/image"/><Relationship Id="rId3" Target="../media/image314.png" Type="http://schemas.openxmlformats.org/officeDocument/2006/relationships/image"/><Relationship Id="rId4" Target="../media/image315.svg" Type="http://schemas.openxmlformats.org/officeDocument/2006/relationships/image"/><Relationship Id="rId5" Target="../media/image316.png" Type="http://schemas.openxmlformats.org/officeDocument/2006/relationships/image"/><Relationship Id="rId6" Target="../media/image317.svg" Type="http://schemas.openxmlformats.org/officeDocument/2006/relationships/image"/><Relationship Id="rId7" Target="../media/image2.png" Type="http://schemas.openxmlformats.org/officeDocument/2006/relationships/image"/><Relationship Id="rId8" Target="../media/image318.png" Type="http://schemas.openxmlformats.org/officeDocument/2006/relationships/image"/><Relationship Id="rId9" Target="../media/image319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.png" Type="http://schemas.openxmlformats.org/officeDocument/2006/relationships/image"/><Relationship Id="rId11" Target="../media/image15.png" Type="http://schemas.openxmlformats.org/officeDocument/2006/relationships/image"/><Relationship Id="rId12" Target="../media/image16.svg" Type="http://schemas.openxmlformats.org/officeDocument/2006/relationships/image"/><Relationship Id="rId13" Target="../media/image17.png" Type="http://schemas.openxmlformats.org/officeDocument/2006/relationships/image"/><Relationship Id="rId14" Target="../media/image18.svg" Type="http://schemas.openxmlformats.org/officeDocument/2006/relationships/image"/><Relationship Id="rId15" Target="../media/image10.png" Type="http://schemas.openxmlformats.org/officeDocument/2006/relationships/image"/><Relationship Id="rId16" Target="../media/image11.svg" Type="http://schemas.openxmlformats.org/officeDocument/2006/relationships/image"/><Relationship Id="rId2" Target="../media/image4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12.png" Type="http://schemas.openxmlformats.org/officeDocument/2006/relationships/image"/><Relationship Id="rId6" Target="../media/image13.svg" Type="http://schemas.openxmlformats.org/officeDocument/2006/relationships/image"/><Relationship Id="rId7" Target="../media/image14.jpeg" Type="http://schemas.openxmlformats.org/officeDocument/2006/relationships/image"/><Relationship Id="rId8" Target="../media/image6.png" Type="http://schemas.openxmlformats.org/officeDocument/2006/relationships/image"/><Relationship Id="rId9" Target="../media/image7.sv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6.svg" Type="http://schemas.openxmlformats.org/officeDocument/2006/relationships/image"/><Relationship Id="rId11" Target="../media/image327.png" Type="http://schemas.openxmlformats.org/officeDocument/2006/relationships/image"/><Relationship Id="rId12" Target="../media/image328.svg" Type="http://schemas.openxmlformats.org/officeDocument/2006/relationships/image"/><Relationship Id="rId13" Target="../media/image329.png" Type="http://schemas.openxmlformats.org/officeDocument/2006/relationships/image"/><Relationship Id="rId14" Target="../media/image330.svg" Type="http://schemas.openxmlformats.org/officeDocument/2006/relationships/image"/><Relationship Id="rId2" Target="../media/image4.jpeg" Type="http://schemas.openxmlformats.org/officeDocument/2006/relationships/image"/><Relationship Id="rId3" Target="../media/image314.png" Type="http://schemas.openxmlformats.org/officeDocument/2006/relationships/image"/><Relationship Id="rId4" Target="../media/image315.svg" Type="http://schemas.openxmlformats.org/officeDocument/2006/relationships/image"/><Relationship Id="rId5" Target="../media/image2.png" Type="http://schemas.openxmlformats.org/officeDocument/2006/relationships/image"/><Relationship Id="rId6" Target="../media/image322.jpeg" Type="http://schemas.openxmlformats.org/officeDocument/2006/relationships/image"/><Relationship Id="rId7" Target="../media/image323.jpeg" Type="http://schemas.openxmlformats.org/officeDocument/2006/relationships/image"/><Relationship Id="rId8" Target="../media/image324.png" Type="http://schemas.openxmlformats.org/officeDocument/2006/relationships/image"/><Relationship Id="rId9" Target="../media/image325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6.svg" Type="http://schemas.openxmlformats.org/officeDocument/2006/relationships/image"/><Relationship Id="rId11" Target="../media/image333.png" Type="http://schemas.openxmlformats.org/officeDocument/2006/relationships/image"/><Relationship Id="rId12" Target="../media/image334.svg" Type="http://schemas.openxmlformats.org/officeDocument/2006/relationships/image"/><Relationship Id="rId13" Target="../media/image335.png" Type="http://schemas.openxmlformats.org/officeDocument/2006/relationships/image"/><Relationship Id="rId14" Target="../media/image336.svg" Type="http://schemas.openxmlformats.org/officeDocument/2006/relationships/image"/><Relationship Id="rId2" Target="../media/image4.jpeg" Type="http://schemas.openxmlformats.org/officeDocument/2006/relationships/image"/><Relationship Id="rId3" Target="../media/image314.png" Type="http://schemas.openxmlformats.org/officeDocument/2006/relationships/image"/><Relationship Id="rId4" Target="../media/image315.svg" Type="http://schemas.openxmlformats.org/officeDocument/2006/relationships/image"/><Relationship Id="rId5" Target="../media/image2.png" Type="http://schemas.openxmlformats.org/officeDocument/2006/relationships/image"/><Relationship Id="rId6" Target="../media/image331.jpeg" Type="http://schemas.openxmlformats.org/officeDocument/2006/relationships/image"/><Relationship Id="rId7" Target="../media/image332.jpeg" Type="http://schemas.openxmlformats.org/officeDocument/2006/relationships/image"/><Relationship Id="rId8" Target="../media/image324.png" Type="http://schemas.openxmlformats.org/officeDocument/2006/relationships/image"/><Relationship Id="rId9" Target="../media/image325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43.svg" Type="http://schemas.openxmlformats.org/officeDocument/2006/relationships/image"/><Relationship Id="rId11" Target="../media/image344.png" Type="http://schemas.openxmlformats.org/officeDocument/2006/relationships/image"/><Relationship Id="rId12" Target="../media/image345.png" Type="http://schemas.openxmlformats.org/officeDocument/2006/relationships/image"/><Relationship Id="rId13" Target="../media/image346.svg" Type="http://schemas.openxmlformats.org/officeDocument/2006/relationships/image"/><Relationship Id="rId14" Target="../media/image347.png" Type="http://schemas.openxmlformats.org/officeDocument/2006/relationships/image"/><Relationship Id="rId15" Target="../media/image348.png" Type="http://schemas.openxmlformats.org/officeDocument/2006/relationships/image"/><Relationship Id="rId16" Target="../media/image349.png" Type="http://schemas.openxmlformats.org/officeDocument/2006/relationships/image"/><Relationship Id="rId2" Target="../media/image4.jpeg" Type="http://schemas.openxmlformats.org/officeDocument/2006/relationships/image"/><Relationship Id="rId3" Target="../media/image337.png" Type="http://schemas.openxmlformats.org/officeDocument/2006/relationships/image"/><Relationship Id="rId4" Target="../media/image338.svg" Type="http://schemas.openxmlformats.org/officeDocument/2006/relationships/image"/><Relationship Id="rId5" Target="../media/image339.jpeg" Type="http://schemas.openxmlformats.org/officeDocument/2006/relationships/image"/><Relationship Id="rId6" Target="../media/image340.png" Type="http://schemas.openxmlformats.org/officeDocument/2006/relationships/image"/><Relationship Id="rId7" Target="../media/image341.svg" Type="http://schemas.openxmlformats.org/officeDocument/2006/relationships/image"/><Relationship Id="rId8" Target="../media/image2.png" Type="http://schemas.openxmlformats.org/officeDocument/2006/relationships/image"/><Relationship Id="rId9" Target="../media/image342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350.jpeg" Type="http://schemas.openxmlformats.org/officeDocument/2006/relationships/image"/><Relationship Id="rId8" Target="../media/image351.jpeg" Type="http://schemas.openxmlformats.org/officeDocument/2006/relationships/image"/><Relationship Id="rId9" Target="../media/image352.jpe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350.jpeg" Type="http://schemas.openxmlformats.org/officeDocument/2006/relationships/image"/><Relationship Id="rId8" Target="../media/image351.jpeg" Type="http://schemas.openxmlformats.org/officeDocument/2006/relationships/image"/><Relationship Id="rId9" Target="../media/image352.jpe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353.png" Type="http://schemas.openxmlformats.org/officeDocument/2006/relationships/image"/><Relationship Id="rId6" Target="../media/image354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2.svg" Type="http://schemas.openxmlformats.org/officeDocument/2006/relationships/image"/><Relationship Id="rId11" Target="../media/image2.png" Type="http://schemas.openxmlformats.org/officeDocument/2006/relationships/image"/><Relationship Id="rId12" Target="../media/image23.png" Type="http://schemas.openxmlformats.org/officeDocument/2006/relationships/image"/><Relationship Id="rId13" Target="../media/image24.svg" Type="http://schemas.openxmlformats.org/officeDocument/2006/relationships/image"/><Relationship Id="rId14" Target="../media/image25.png" Type="http://schemas.openxmlformats.org/officeDocument/2006/relationships/image"/><Relationship Id="rId15" Target="../media/image26.svg" Type="http://schemas.openxmlformats.org/officeDocument/2006/relationships/image"/><Relationship Id="rId16" Target="../media/image27.png" Type="http://schemas.openxmlformats.org/officeDocument/2006/relationships/image"/><Relationship Id="rId2" Target="../media/image4.jpeg" Type="http://schemas.openxmlformats.org/officeDocument/2006/relationships/image"/><Relationship Id="rId3" Target="../media/image19.png" Type="http://schemas.openxmlformats.org/officeDocument/2006/relationships/image"/><Relationship Id="rId4" Target="../media/image20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1.svg" Type="http://schemas.openxmlformats.org/officeDocument/2006/relationships/image"/><Relationship Id="rId11" Target="../media/image2.png" Type="http://schemas.openxmlformats.org/officeDocument/2006/relationships/image"/><Relationship Id="rId12" Target="../media/image32.png" Type="http://schemas.openxmlformats.org/officeDocument/2006/relationships/image"/><Relationship Id="rId13" Target="../media/image33.svg" Type="http://schemas.openxmlformats.org/officeDocument/2006/relationships/image"/><Relationship Id="rId14" Target="../media/image34.png" Type="http://schemas.openxmlformats.org/officeDocument/2006/relationships/image"/><Relationship Id="rId15" Target="../media/image35.svg" Type="http://schemas.openxmlformats.org/officeDocument/2006/relationships/image"/><Relationship Id="rId16" Target="../media/image36.png" Type="http://schemas.openxmlformats.org/officeDocument/2006/relationships/image"/><Relationship Id="rId17" Target="../media/image37.svg" Type="http://schemas.openxmlformats.org/officeDocument/2006/relationships/image"/><Relationship Id="rId18" Target="../media/image38.png" Type="http://schemas.openxmlformats.org/officeDocument/2006/relationships/image"/><Relationship Id="rId19" Target="../media/image39.png" Type="http://schemas.openxmlformats.org/officeDocument/2006/relationships/image"/><Relationship Id="rId2" Target="../media/image4.jpeg" Type="http://schemas.openxmlformats.org/officeDocument/2006/relationships/image"/><Relationship Id="rId20" Target="../media/image40.png" Type="http://schemas.openxmlformats.org/officeDocument/2006/relationships/image"/><Relationship Id="rId21" Target="../media/image41.sv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png" Type="http://schemas.openxmlformats.org/officeDocument/2006/relationships/image"/><Relationship Id="rId11" Target="../media/image47.svg" Type="http://schemas.openxmlformats.org/officeDocument/2006/relationships/image"/><Relationship Id="rId12" Target="../media/image48.png" Type="http://schemas.openxmlformats.org/officeDocument/2006/relationships/image"/><Relationship Id="rId13" Target="../media/image49.svg" Type="http://schemas.openxmlformats.org/officeDocument/2006/relationships/image"/><Relationship Id="rId14" Target="../media/image50.png" Type="http://schemas.openxmlformats.org/officeDocument/2006/relationships/image"/><Relationship Id="rId15" Target="../media/image51.svg" Type="http://schemas.openxmlformats.org/officeDocument/2006/relationships/image"/><Relationship Id="rId16" Target="../media/image52.png" Type="http://schemas.openxmlformats.org/officeDocument/2006/relationships/image"/><Relationship Id="rId17" Target="../media/image53.svg" Type="http://schemas.openxmlformats.org/officeDocument/2006/relationships/image"/><Relationship Id="rId18" Target="../media/image54.png" Type="http://schemas.openxmlformats.org/officeDocument/2006/relationships/image"/><Relationship Id="rId19" Target="../media/image55.svg" Type="http://schemas.openxmlformats.org/officeDocument/2006/relationships/image"/><Relationship Id="rId2" Target="../media/image4.jpeg" Type="http://schemas.openxmlformats.org/officeDocument/2006/relationships/image"/><Relationship Id="rId20" Target="../media/image56.png" Type="http://schemas.openxmlformats.org/officeDocument/2006/relationships/image"/><Relationship Id="rId21" Target="../media/image57.svg" Type="http://schemas.openxmlformats.org/officeDocument/2006/relationships/image"/><Relationship Id="rId22" Target="../media/image58.png" Type="http://schemas.openxmlformats.org/officeDocument/2006/relationships/image"/><Relationship Id="rId23" Target="../media/image59.png" Type="http://schemas.openxmlformats.org/officeDocument/2006/relationships/image"/><Relationship Id="rId24" Target="../media/image60.png" Type="http://schemas.openxmlformats.org/officeDocument/2006/relationships/image"/><Relationship Id="rId25" Target="../media/image61.svg" Type="http://schemas.openxmlformats.org/officeDocument/2006/relationships/image"/><Relationship Id="rId26" Target="../media/image62.png" Type="http://schemas.openxmlformats.org/officeDocument/2006/relationships/image"/><Relationship Id="rId27" Target="../media/image63.svg" Type="http://schemas.openxmlformats.org/officeDocument/2006/relationships/image"/><Relationship Id="rId28" Target="../media/image64.png" Type="http://schemas.openxmlformats.org/officeDocument/2006/relationships/image"/><Relationship Id="rId29" Target="../media/image65.svg" Type="http://schemas.openxmlformats.org/officeDocument/2006/relationships/image"/><Relationship Id="rId3" Target="../media/image8.png" Type="http://schemas.openxmlformats.org/officeDocument/2006/relationships/image"/><Relationship Id="rId30" Target="../media/image66.png" Type="http://schemas.openxmlformats.org/officeDocument/2006/relationships/image"/><Relationship Id="rId31" Target="../media/image67.svg" Type="http://schemas.openxmlformats.org/officeDocument/2006/relationships/image"/><Relationship Id="rId32" Target="../media/image68.png" Type="http://schemas.openxmlformats.org/officeDocument/2006/relationships/image"/><Relationship Id="rId33" Target="../media/image69.svg" Type="http://schemas.openxmlformats.org/officeDocument/2006/relationships/image"/><Relationship Id="rId34" Target="../media/image70.png" Type="http://schemas.openxmlformats.org/officeDocument/2006/relationships/image"/><Relationship Id="rId35" Target="../media/image71.svg" Type="http://schemas.openxmlformats.org/officeDocument/2006/relationships/image"/><Relationship Id="rId36" Target="../media/image72.png" Type="http://schemas.openxmlformats.org/officeDocument/2006/relationships/image"/><Relationship Id="rId37" Target="../media/image73.svg" Type="http://schemas.openxmlformats.org/officeDocument/2006/relationships/image"/><Relationship Id="rId38" Target="../media/image74.gif" Type="http://schemas.openxmlformats.org/officeDocument/2006/relationships/image"/><Relationship Id="rId4" Target="../media/image9.svg" Type="http://schemas.openxmlformats.org/officeDocument/2006/relationships/image"/><Relationship Id="rId5" Target="../media/image2.png" Type="http://schemas.openxmlformats.org/officeDocument/2006/relationships/image"/><Relationship Id="rId6" Target="../media/image42.png" Type="http://schemas.openxmlformats.org/officeDocument/2006/relationships/image"/><Relationship Id="rId7" Target="../media/image43.svg" Type="http://schemas.openxmlformats.org/officeDocument/2006/relationships/image"/><Relationship Id="rId8" Target="../media/image44.png" Type="http://schemas.openxmlformats.org/officeDocument/2006/relationships/image"/><Relationship Id="rId9" Target="../media/image45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7.png" Type="http://schemas.openxmlformats.org/officeDocument/2006/relationships/image"/><Relationship Id="rId11" Target="../media/image78.svg" Type="http://schemas.openxmlformats.org/officeDocument/2006/relationships/image"/><Relationship Id="rId12" Target="../media/image79.png" Type="http://schemas.openxmlformats.org/officeDocument/2006/relationships/image"/><Relationship Id="rId13" Target="../media/image80.svg" Type="http://schemas.openxmlformats.org/officeDocument/2006/relationships/image"/><Relationship Id="rId14" Target="../media/image81.png" Type="http://schemas.openxmlformats.org/officeDocument/2006/relationships/image"/><Relationship Id="rId15" Target="../media/image82.svg" Type="http://schemas.openxmlformats.org/officeDocument/2006/relationships/image"/><Relationship Id="rId16" Target="../media/image83.png" Type="http://schemas.openxmlformats.org/officeDocument/2006/relationships/image"/><Relationship Id="rId17" Target="../media/image84.png" Type="http://schemas.openxmlformats.org/officeDocument/2006/relationships/image"/><Relationship Id="rId18" Target="../media/image85.svg" Type="http://schemas.openxmlformats.org/officeDocument/2006/relationships/image"/><Relationship Id="rId19" Target="../media/image86.gif" Type="http://schemas.openxmlformats.org/officeDocument/2006/relationships/image"/><Relationship Id="rId2" Target="../media/image4.jpeg" Type="http://schemas.openxmlformats.org/officeDocument/2006/relationships/image"/><Relationship Id="rId20" Target="../media/image87.png" Type="http://schemas.openxmlformats.org/officeDocument/2006/relationships/image"/><Relationship Id="rId21" Target="../media/image88.svg" Type="http://schemas.openxmlformats.org/officeDocument/2006/relationships/image"/><Relationship Id="rId22" Target="../media/image89.png" Type="http://schemas.openxmlformats.org/officeDocument/2006/relationships/image"/><Relationship Id="rId23" Target="../media/image90.svg" Type="http://schemas.openxmlformats.org/officeDocument/2006/relationships/image"/><Relationship Id="rId3" Target="../media/image75.png" Type="http://schemas.openxmlformats.org/officeDocument/2006/relationships/image"/><Relationship Id="rId4" Target="../media/image76.svg" Type="http://schemas.openxmlformats.org/officeDocument/2006/relationships/image"/><Relationship Id="rId5" Target="../media/image6.png" Type="http://schemas.openxmlformats.org/officeDocument/2006/relationships/image"/><Relationship Id="rId6" Target="../media/image7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7.svg" Type="http://schemas.openxmlformats.org/officeDocument/2006/relationships/image"/><Relationship Id="rId11" Target="../media/image98.png" Type="http://schemas.openxmlformats.org/officeDocument/2006/relationships/image"/><Relationship Id="rId12" Target="../media/image99.svg" Type="http://schemas.openxmlformats.org/officeDocument/2006/relationships/image"/><Relationship Id="rId2" Target="../media/image4.jpeg" Type="http://schemas.openxmlformats.org/officeDocument/2006/relationships/image"/><Relationship Id="rId3" Target="../media/image91.png" Type="http://schemas.openxmlformats.org/officeDocument/2006/relationships/image"/><Relationship Id="rId4" Target="../media/image92.svg" Type="http://schemas.openxmlformats.org/officeDocument/2006/relationships/image"/><Relationship Id="rId5" Target="../media/image93.jpeg" Type="http://schemas.openxmlformats.org/officeDocument/2006/relationships/image"/><Relationship Id="rId6" Target="../media/image94.png" Type="http://schemas.openxmlformats.org/officeDocument/2006/relationships/image"/><Relationship Id="rId7" Target="../media/image95.svg" Type="http://schemas.openxmlformats.org/officeDocument/2006/relationships/image"/><Relationship Id="rId8" Target="../media/image2.png" Type="http://schemas.openxmlformats.org/officeDocument/2006/relationships/image"/><Relationship Id="rId9" Target="../media/image9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2.png" Type="http://schemas.openxmlformats.org/officeDocument/2006/relationships/image"/><Relationship Id="rId11" Target="../media/image103.svg" Type="http://schemas.openxmlformats.org/officeDocument/2006/relationships/image"/><Relationship Id="rId12" Target="../media/image104.png" Type="http://schemas.openxmlformats.org/officeDocument/2006/relationships/image"/><Relationship Id="rId13" Target="../media/image105.png" Type="http://schemas.openxmlformats.org/officeDocument/2006/relationships/image"/><Relationship Id="rId14" Target="../media/image106.png" Type="http://schemas.openxmlformats.org/officeDocument/2006/relationships/image"/><Relationship Id="rId15" Target="../media/image107.png" Type="http://schemas.openxmlformats.org/officeDocument/2006/relationships/image"/><Relationship Id="rId2" Target="../media/image4.jpeg" Type="http://schemas.openxmlformats.org/officeDocument/2006/relationships/image"/><Relationship Id="rId3" Target="../media/image91.png" Type="http://schemas.openxmlformats.org/officeDocument/2006/relationships/image"/><Relationship Id="rId4" Target="../media/image92.svg" Type="http://schemas.openxmlformats.org/officeDocument/2006/relationships/image"/><Relationship Id="rId5" Target="../media/image94.png" Type="http://schemas.openxmlformats.org/officeDocument/2006/relationships/image"/><Relationship Id="rId6" Target="../media/image95.svg" Type="http://schemas.openxmlformats.org/officeDocument/2006/relationships/image"/><Relationship Id="rId7" Target="../media/image2.png" Type="http://schemas.openxmlformats.org/officeDocument/2006/relationships/image"/><Relationship Id="rId8" Target="../media/image100.png" Type="http://schemas.openxmlformats.org/officeDocument/2006/relationships/image"/><Relationship Id="rId9" Target="../media/image10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548778" y="-2745090"/>
            <a:ext cx="10470816" cy="13032090"/>
          </a:xfrm>
          <a:custGeom>
            <a:avLst/>
            <a:gdLst/>
            <a:ahLst/>
            <a:cxnLst/>
            <a:rect r="r" b="b" t="t" l="l"/>
            <a:pathLst>
              <a:path h="13032090" w="10470816">
                <a:moveTo>
                  <a:pt x="0" y="0"/>
                </a:moveTo>
                <a:lnTo>
                  <a:pt x="10470817" y="0"/>
                </a:lnTo>
                <a:lnTo>
                  <a:pt x="10470817" y="13032090"/>
                </a:lnTo>
                <a:lnTo>
                  <a:pt x="0" y="1303209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230" t="0" r="-1223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4234596" y="4926719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1024" r="0" b="-1024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540493" y="0"/>
            <a:ext cx="13303244" cy="10287000"/>
          </a:xfrm>
          <a:custGeom>
            <a:avLst/>
            <a:gdLst/>
            <a:ahLst/>
            <a:cxnLst/>
            <a:rect r="r" b="b" t="t" l="l"/>
            <a:pathLst>
              <a:path h="10287000" w="13303244">
                <a:moveTo>
                  <a:pt x="0" y="0"/>
                </a:moveTo>
                <a:lnTo>
                  <a:pt x="13303245" y="0"/>
                </a:lnTo>
                <a:lnTo>
                  <a:pt x="1330324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-17819" b="-1513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494661" y="1351578"/>
            <a:ext cx="8166342" cy="27505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4009"/>
              </a:lnSpc>
            </a:pPr>
            <a:r>
              <a:rPr lang="en-US" b="true" sz="10006">
                <a:solidFill>
                  <a:srgbClr val="44312B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การงานอาชีพ</a:t>
            </a:r>
          </a:p>
          <a:p>
            <a:pPr algn="just">
              <a:lnSpc>
                <a:spcPts val="7641"/>
              </a:lnSpc>
            </a:pPr>
            <a:r>
              <a:rPr lang="en-US" b="true" sz="5458" spc="878">
                <a:solidFill>
                  <a:srgbClr val="44312B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ชั้นมัธยมศึกษาปีที่ 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080537" y="9720855"/>
            <a:ext cx="4925616" cy="3492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อ้างอิงเนื้อหาจากสำนักพิมพ์อักษรเจริญทัศน์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1136383" y="7776655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838210" y="2209674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24" r="0" b="-1024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789492" y="6064087"/>
            <a:ext cx="4749759" cy="3194213"/>
          </a:xfrm>
          <a:custGeom>
            <a:avLst/>
            <a:gdLst/>
            <a:ahLst/>
            <a:cxnLst/>
            <a:rect r="r" b="b" t="t" l="l"/>
            <a:pathLst>
              <a:path h="3194213" w="4749759">
                <a:moveTo>
                  <a:pt x="0" y="0"/>
                </a:moveTo>
                <a:lnTo>
                  <a:pt x="4749759" y="0"/>
                </a:lnTo>
                <a:lnTo>
                  <a:pt x="4749759" y="3194213"/>
                </a:lnTo>
                <a:lnTo>
                  <a:pt x="0" y="319421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977988" y="3642845"/>
            <a:ext cx="4776981" cy="3212519"/>
          </a:xfrm>
          <a:custGeom>
            <a:avLst/>
            <a:gdLst/>
            <a:ahLst/>
            <a:cxnLst/>
            <a:rect r="r" b="b" t="t" l="l"/>
            <a:pathLst>
              <a:path h="3212519" w="4776981">
                <a:moveTo>
                  <a:pt x="0" y="0"/>
                </a:moveTo>
                <a:lnTo>
                  <a:pt x="4776980" y="0"/>
                </a:lnTo>
                <a:lnTo>
                  <a:pt x="4776980" y="3212520"/>
                </a:lnTo>
                <a:lnTo>
                  <a:pt x="0" y="321252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020890" y="8217025"/>
            <a:ext cx="1817320" cy="1817320"/>
          </a:xfrm>
          <a:custGeom>
            <a:avLst/>
            <a:gdLst/>
            <a:ahLst/>
            <a:cxnLst/>
            <a:rect r="r" b="b" t="t" l="l"/>
            <a:pathLst>
              <a:path h="1817320" w="1817320">
                <a:moveTo>
                  <a:pt x="0" y="0"/>
                </a:moveTo>
                <a:lnTo>
                  <a:pt x="1817320" y="0"/>
                </a:lnTo>
                <a:lnTo>
                  <a:pt x="1817320" y="1817320"/>
                </a:lnTo>
                <a:lnTo>
                  <a:pt x="0" y="181732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3043974" y="4939641"/>
            <a:ext cx="4874227" cy="4505217"/>
            <a:chOff x="0" y="0"/>
            <a:chExt cx="6498970" cy="6006956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1636398"/>
              <a:ext cx="6498970" cy="4370557"/>
            </a:xfrm>
            <a:custGeom>
              <a:avLst/>
              <a:gdLst/>
              <a:ahLst/>
              <a:cxnLst/>
              <a:rect r="r" b="b" t="t" l="l"/>
              <a:pathLst>
                <a:path h="4370557" w="6498970">
                  <a:moveTo>
                    <a:pt x="0" y="0"/>
                  </a:moveTo>
                  <a:lnTo>
                    <a:pt x="6498970" y="0"/>
                  </a:lnTo>
                  <a:lnTo>
                    <a:pt x="6498970" y="4370558"/>
                  </a:lnTo>
                  <a:lnTo>
                    <a:pt x="0" y="43705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187776" y="-133350"/>
              <a:ext cx="6298494" cy="23245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1"/>
                </a:lnSpc>
              </a:pPr>
              <a:r>
                <a:rPr lang="en-US" sz="2836">
                  <a:solidFill>
                    <a:srgbClr val="FFFFFF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6. มีการติดตามและประเมินผลการปฏิบัติงานเป็นระยะ</a:t>
              </a:r>
            </a:p>
            <a:p>
              <a:pPr algn="l">
                <a:lnSpc>
                  <a:spcPts val="4821"/>
                </a:lnSpc>
              </a:pP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2307152"/>
              <a:ext cx="6426714" cy="208112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304"/>
                </a:lnSpc>
              </a:pPr>
              <a:r>
                <a:rPr lang="en-US" sz="2532">
                  <a:solidFill>
                    <a:srgbClr val="112C88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กำหนดวันที่เริ่มงาน ระยะเวลาในการทำงาน และกำหนดเสร็จงานตามระยะเวลาที่เป็นไปได้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true" flipV="false" rot="0">
            <a:off x="404088" y="1497555"/>
            <a:ext cx="4234258" cy="8496838"/>
          </a:xfrm>
          <a:custGeom>
            <a:avLst/>
            <a:gdLst/>
            <a:ahLst/>
            <a:cxnLst/>
            <a:rect r="r" b="b" t="t" l="l"/>
            <a:pathLst>
              <a:path h="8496838" w="4234258">
                <a:moveTo>
                  <a:pt x="4234258" y="0"/>
                </a:moveTo>
                <a:lnTo>
                  <a:pt x="0" y="0"/>
                </a:lnTo>
                <a:lnTo>
                  <a:pt x="0" y="8496839"/>
                </a:lnTo>
                <a:lnTo>
                  <a:pt x="4234258" y="8496839"/>
                </a:lnTo>
                <a:lnTo>
                  <a:pt x="4234258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8839561" y="5879970"/>
            <a:ext cx="3299718" cy="3562448"/>
          </a:xfrm>
          <a:custGeom>
            <a:avLst/>
            <a:gdLst/>
            <a:ahLst/>
            <a:cxnLst/>
            <a:rect r="r" b="b" t="t" l="l"/>
            <a:pathLst>
              <a:path h="3562448" w="3299718">
                <a:moveTo>
                  <a:pt x="0" y="0"/>
                </a:moveTo>
                <a:lnTo>
                  <a:pt x="3299718" y="0"/>
                </a:lnTo>
                <a:lnTo>
                  <a:pt x="3299718" y="3562448"/>
                </a:lnTo>
                <a:lnTo>
                  <a:pt x="0" y="356244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590380" y="3245419"/>
            <a:ext cx="3668920" cy="1618911"/>
          </a:xfrm>
          <a:custGeom>
            <a:avLst/>
            <a:gdLst/>
            <a:ahLst/>
            <a:cxnLst/>
            <a:rect r="r" b="b" t="t" l="l"/>
            <a:pathLst>
              <a:path h="1618911" w="3668920">
                <a:moveTo>
                  <a:pt x="0" y="0"/>
                </a:moveTo>
                <a:lnTo>
                  <a:pt x="3668920" y="0"/>
                </a:lnTo>
                <a:lnTo>
                  <a:pt x="3668920" y="1618911"/>
                </a:lnTo>
                <a:lnTo>
                  <a:pt x="0" y="1618911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4478208" y="442652"/>
            <a:ext cx="8968384" cy="1591888"/>
            <a:chOff x="0" y="0"/>
            <a:chExt cx="11957845" cy="2122517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11957845" cy="2122517"/>
            </a:xfrm>
            <a:custGeom>
              <a:avLst/>
              <a:gdLst/>
              <a:ahLst/>
              <a:cxnLst/>
              <a:rect r="r" b="b" t="t" l="l"/>
              <a:pathLst>
                <a:path h="2122517" w="11957845">
                  <a:moveTo>
                    <a:pt x="0" y="0"/>
                  </a:moveTo>
                  <a:lnTo>
                    <a:pt x="11957845" y="0"/>
                  </a:lnTo>
                  <a:lnTo>
                    <a:pt x="11957845" y="2122517"/>
                  </a:lnTo>
                  <a:lnTo>
                    <a:pt x="0" y="21225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9" id="19"/>
            <p:cNvSpPr txBox="true"/>
            <p:nvPr/>
          </p:nvSpPr>
          <p:spPr>
            <a:xfrm rot="0">
              <a:off x="1946162" y="468604"/>
              <a:ext cx="9379545" cy="8805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600"/>
                </a:lnSpc>
              </a:pPr>
              <a:r>
                <a:rPr lang="en-US" b="true" sz="4000">
                  <a:solidFill>
                    <a:srgbClr val="2F80AE"/>
                  </a:solidFill>
                  <a:latin typeface="Lookpeach Font TH Bold"/>
                  <a:ea typeface="Lookpeach Font TH Bold"/>
                  <a:cs typeface="Lookpeach Font TH Bold"/>
                  <a:sym typeface="Lookpeach Font TH Bold"/>
                </a:rPr>
                <a:t>ลักษณะของแผนการทำงานที่ดี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127485" y="2885934"/>
            <a:ext cx="4723870" cy="11689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21"/>
              </a:lnSpc>
            </a:pPr>
            <a:r>
              <a:rPr lang="en-US" sz="2836">
                <a:solidFill>
                  <a:srgbClr val="FFFFFF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5. มีการกำหนดผู้รับผิดชอบ</a:t>
            </a:r>
          </a:p>
          <a:p>
            <a:pPr algn="l">
              <a:lnSpc>
                <a:spcPts val="4821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7977988" y="4105081"/>
            <a:ext cx="4723870" cy="216477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18"/>
              </a:lnSpc>
            </a:pPr>
            <a:r>
              <a:rPr lang="en-US" sz="2481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กำหนดว่าแต่ละงานใครเป็นผู้รับผิดชอบ และแบ่งงานให้เหมาะสมกับความถนัดของแต่ละคน</a:t>
            </a:r>
          </a:p>
          <a:p>
            <a:pPr algn="l">
              <a:lnSpc>
                <a:spcPts val="4821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2938137" y="4708188"/>
            <a:ext cx="4696951" cy="1757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94"/>
              </a:lnSpc>
            </a:pPr>
            <a:r>
              <a:rPr lang="en-US" sz="2820">
                <a:solidFill>
                  <a:srgbClr val="FFFFFF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4. มีการกำหนดวัสดุ อุปกรณ์</a:t>
            </a:r>
          </a:p>
          <a:p>
            <a:pPr algn="l">
              <a:lnSpc>
                <a:spcPts val="4794"/>
              </a:lnSpc>
            </a:pPr>
            <a:r>
              <a:rPr lang="en-US" sz="2820">
                <a:solidFill>
                  <a:srgbClr val="FFFFFF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เครื่องมือ เครื่องใช้</a:t>
            </a:r>
          </a:p>
          <a:p>
            <a:pPr algn="l">
              <a:lnSpc>
                <a:spcPts val="4794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2815896" y="6535392"/>
            <a:ext cx="4696951" cy="15292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94"/>
              </a:lnSpc>
            </a:pPr>
            <a:r>
              <a:rPr lang="en-US" sz="2467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กำหนดว่าจะใช้อะไรบ้าง</a:t>
            </a:r>
          </a:p>
          <a:p>
            <a:pPr algn="ctr">
              <a:lnSpc>
                <a:spcPts val="4194"/>
              </a:lnSpc>
            </a:pPr>
            <a:r>
              <a:rPr lang="en-US" sz="2467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โดยศึกษาวิธีการใช้ให้เข้าใจ</a:t>
            </a:r>
          </a:p>
          <a:p>
            <a:pPr algn="ctr">
              <a:lnSpc>
                <a:spcPts val="4194"/>
              </a:lnSpc>
            </a:pPr>
            <a:r>
              <a:rPr lang="en-US" sz="2467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เพื่อความปลอดภัยในการใช้งาน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64465" y="2262616"/>
            <a:ext cx="4359071" cy="354175"/>
          </a:xfrm>
          <a:custGeom>
            <a:avLst/>
            <a:gdLst/>
            <a:ahLst/>
            <a:cxnLst/>
            <a:rect r="r" b="b" t="t" l="l"/>
            <a:pathLst>
              <a:path h="354175" w="4359071">
                <a:moveTo>
                  <a:pt x="0" y="0"/>
                </a:moveTo>
                <a:lnTo>
                  <a:pt x="4359070" y="0"/>
                </a:lnTo>
                <a:lnTo>
                  <a:pt x="4359070" y="354175"/>
                </a:lnTo>
                <a:lnTo>
                  <a:pt x="0" y="3541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24" r="0" b="-102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782264" y="340743"/>
            <a:ext cx="8477712" cy="1504794"/>
          </a:xfrm>
          <a:custGeom>
            <a:avLst/>
            <a:gdLst/>
            <a:ahLst/>
            <a:cxnLst/>
            <a:rect r="r" b="b" t="t" l="l"/>
            <a:pathLst>
              <a:path h="1504794" w="8477712">
                <a:moveTo>
                  <a:pt x="0" y="0"/>
                </a:moveTo>
                <a:lnTo>
                  <a:pt x="8477712" y="0"/>
                </a:lnTo>
                <a:lnTo>
                  <a:pt x="8477712" y="1504794"/>
                </a:lnTo>
                <a:lnTo>
                  <a:pt x="0" y="15047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2330735" y="1827676"/>
            <a:ext cx="2653730" cy="2069910"/>
          </a:xfrm>
          <a:prstGeom prst="rect">
            <a:avLst/>
          </a:prstGeom>
        </p:spPr>
      </p:pic>
      <p:sp>
        <p:nvSpPr>
          <p:cNvPr name="Freeform 8" id="8"/>
          <p:cNvSpPr/>
          <p:nvPr/>
        </p:nvSpPr>
        <p:spPr>
          <a:xfrm flipH="false" flipV="false" rot="0">
            <a:off x="3213934" y="2262067"/>
            <a:ext cx="887333" cy="1201127"/>
          </a:xfrm>
          <a:custGeom>
            <a:avLst/>
            <a:gdLst/>
            <a:ahLst/>
            <a:cxnLst/>
            <a:rect r="r" b="b" t="t" l="l"/>
            <a:pathLst>
              <a:path h="1201127" w="887333">
                <a:moveTo>
                  <a:pt x="0" y="0"/>
                </a:moveTo>
                <a:lnTo>
                  <a:pt x="887332" y="0"/>
                </a:lnTo>
                <a:lnTo>
                  <a:pt x="887332" y="1201127"/>
                </a:lnTo>
                <a:lnTo>
                  <a:pt x="0" y="120112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061889" y="4390096"/>
            <a:ext cx="164221" cy="5255080"/>
          </a:xfrm>
          <a:custGeom>
            <a:avLst/>
            <a:gdLst/>
            <a:ahLst/>
            <a:cxnLst/>
            <a:rect r="r" b="b" t="t" l="l"/>
            <a:pathLst>
              <a:path h="5255080" w="164221">
                <a:moveTo>
                  <a:pt x="0" y="0"/>
                </a:moveTo>
                <a:lnTo>
                  <a:pt x="164222" y="0"/>
                </a:lnTo>
                <a:lnTo>
                  <a:pt x="164222" y="5255081"/>
                </a:lnTo>
                <a:lnTo>
                  <a:pt x="0" y="525508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995362" y="5857365"/>
            <a:ext cx="3519941" cy="4005623"/>
          </a:xfrm>
          <a:custGeom>
            <a:avLst/>
            <a:gdLst/>
            <a:ahLst/>
            <a:cxnLst/>
            <a:rect r="r" b="b" t="t" l="l"/>
            <a:pathLst>
              <a:path h="4005623" w="3519941">
                <a:moveTo>
                  <a:pt x="0" y="0"/>
                </a:moveTo>
                <a:lnTo>
                  <a:pt x="3519941" y="0"/>
                </a:lnTo>
                <a:lnTo>
                  <a:pt x="3519941" y="4005623"/>
                </a:lnTo>
                <a:lnTo>
                  <a:pt x="0" y="40056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48698" y="5857365"/>
            <a:ext cx="2612720" cy="4155419"/>
          </a:xfrm>
          <a:custGeom>
            <a:avLst/>
            <a:gdLst/>
            <a:ahLst/>
            <a:cxnLst/>
            <a:rect r="r" b="b" t="t" l="l"/>
            <a:pathLst>
              <a:path h="4155419" w="2612720">
                <a:moveTo>
                  <a:pt x="0" y="0"/>
                </a:moveTo>
                <a:lnTo>
                  <a:pt x="2612720" y="0"/>
                </a:lnTo>
                <a:lnTo>
                  <a:pt x="2612720" y="4155419"/>
                </a:lnTo>
                <a:lnTo>
                  <a:pt x="0" y="415541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2839768" y="7828448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836313" y="5288744"/>
            <a:ext cx="4234053" cy="4456898"/>
          </a:xfrm>
          <a:custGeom>
            <a:avLst/>
            <a:gdLst/>
            <a:ahLst/>
            <a:cxnLst/>
            <a:rect r="r" b="b" t="t" l="l"/>
            <a:pathLst>
              <a:path h="4456898" w="4234053">
                <a:moveTo>
                  <a:pt x="0" y="0"/>
                </a:moveTo>
                <a:lnTo>
                  <a:pt x="4234053" y="0"/>
                </a:lnTo>
                <a:lnTo>
                  <a:pt x="4234053" y="4456898"/>
                </a:lnTo>
                <a:lnTo>
                  <a:pt x="0" y="445689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5539513" y="728737"/>
            <a:ext cx="7966922" cy="583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65"/>
              </a:lnSpc>
            </a:pPr>
            <a:r>
              <a:rPr lang="en-US" b="true" sz="3403">
                <a:solidFill>
                  <a:srgbClr val="112C88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ขั้นตอนการวางแผนการทำงานบ้าน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295401" y="3170937"/>
            <a:ext cx="10884247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112C88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วิเคราะห์งานที่ได้รับมอบหมายให้รับผิดชอบในบ้านทั้งหมด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71429" y="4948722"/>
            <a:ext cx="7386340" cy="5657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71"/>
              </a:lnSpc>
              <a:spcBef>
                <a:spcPct val="0"/>
              </a:spcBef>
            </a:pPr>
            <a:r>
              <a:rPr lang="en-US" sz="3000" u="sng">
                <a:solidFill>
                  <a:srgbClr val="ED1F24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งานที่ทำทุกวัน</a:t>
            </a:r>
            <a:r>
              <a:rPr lang="en-US" sz="3000">
                <a:solidFill>
                  <a:srgbClr val="ED1F24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 </a:t>
            </a:r>
            <a:r>
              <a:rPr lang="en-US" sz="3000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     </a:t>
            </a:r>
            <a:r>
              <a:rPr lang="en-US" sz="3000" u="sng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งานที่ทำในวันหยุด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633339" y="4126185"/>
            <a:ext cx="3741688" cy="593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9"/>
              </a:lnSpc>
              <a:spcBef>
                <a:spcPct val="0"/>
              </a:spcBef>
            </a:pPr>
            <a:r>
              <a:rPr lang="en-US" sz="3200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ขั้นที่ 1 วิเคราะห์งาน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982680" y="4126185"/>
            <a:ext cx="7941320" cy="593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9"/>
              </a:lnSpc>
              <a:spcBef>
                <a:spcPct val="0"/>
              </a:spcBef>
            </a:pPr>
            <a:r>
              <a:rPr lang="en-US" sz="3200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ขั้นที่ 2 วิเคราะห์กิจวัตรประจำวันของตนเอง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64465" y="2282162"/>
            <a:ext cx="4359071" cy="354175"/>
          </a:xfrm>
          <a:custGeom>
            <a:avLst/>
            <a:gdLst/>
            <a:ahLst/>
            <a:cxnLst/>
            <a:rect r="r" b="b" t="t" l="l"/>
            <a:pathLst>
              <a:path h="354175" w="4359071">
                <a:moveTo>
                  <a:pt x="0" y="0"/>
                </a:moveTo>
                <a:lnTo>
                  <a:pt x="4359070" y="0"/>
                </a:lnTo>
                <a:lnTo>
                  <a:pt x="4359070" y="354175"/>
                </a:lnTo>
                <a:lnTo>
                  <a:pt x="0" y="3541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24" r="0" b="-102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782264" y="340743"/>
            <a:ext cx="8477712" cy="1504794"/>
          </a:xfrm>
          <a:custGeom>
            <a:avLst/>
            <a:gdLst/>
            <a:ahLst/>
            <a:cxnLst/>
            <a:rect r="r" b="b" t="t" l="l"/>
            <a:pathLst>
              <a:path h="1504794" w="8477712">
                <a:moveTo>
                  <a:pt x="0" y="0"/>
                </a:moveTo>
                <a:lnTo>
                  <a:pt x="8477712" y="0"/>
                </a:lnTo>
                <a:lnTo>
                  <a:pt x="8477712" y="1504794"/>
                </a:lnTo>
                <a:lnTo>
                  <a:pt x="0" y="15047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436871" y="2034540"/>
            <a:ext cx="2653730" cy="2069910"/>
          </a:xfrm>
          <a:prstGeom prst="rect">
            <a:avLst/>
          </a:prstGeom>
        </p:spPr>
      </p:pic>
      <p:sp>
        <p:nvSpPr>
          <p:cNvPr name="Freeform 8" id="8"/>
          <p:cNvSpPr/>
          <p:nvPr/>
        </p:nvSpPr>
        <p:spPr>
          <a:xfrm flipH="false" flipV="false" rot="0">
            <a:off x="2155109" y="2459955"/>
            <a:ext cx="1083905" cy="1163404"/>
          </a:xfrm>
          <a:custGeom>
            <a:avLst/>
            <a:gdLst/>
            <a:ahLst/>
            <a:cxnLst/>
            <a:rect r="r" b="b" t="t" l="l"/>
            <a:pathLst>
              <a:path h="1163404" w="1083905">
                <a:moveTo>
                  <a:pt x="0" y="0"/>
                </a:moveTo>
                <a:lnTo>
                  <a:pt x="1083905" y="0"/>
                </a:lnTo>
                <a:lnTo>
                  <a:pt x="1083905" y="1163405"/>
                </a:lnTo>
                <a:lnTo>
                  <a:pt x="0" y="116340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763736" y="5346510"/>
            <a:ext cx="5356317" cy="4753732"/>
          </a:xfrm>
          <a:custGeom>
            <a:avLst/>
            <a:gdLst/>
            <a:ahLst/>
            <a:cxnLst/>
            <a:rect r="r" b="b" t="t" l="l"/>
            <a:pathLst>
              <a:path h="4753732" w="5356317">
                <a:moveTo>
                  <a:pt x="0" y="0"/>
                </a:moveTo>
                <a:lnTo>
                  <a:pt x="5356317" y="0"/>
                </a:lnTo>
                <a:lnTo>
                  <a:pt x="5356317" y="4753731"/>
                </a:lnTo>
                <a:lnTo>
                  <a:pt x="0" y="475373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110903" y="7967518"/>
            <a:ext cx="1022815" cy="990852"/>
          </a:xfrm>
          <a:custGeom>
            <a:avLst/>
            <a:gdLst/>
            <a:ahLst/>
            <a:cxnLst/>
            <a:rect r="r" b="b" t="t" l="l"/>
            <a:pathLst>
              <a:path h="990852" w="1022815">
                <a:moveTo>
                  <a:pt x="0" y="0"/>
                </a:moveTo>
                <a:lnTo>
                  <a:pt x="1022815" y="0"/>
                </a:lnTo>
                <a:lnTo>
                  <a:pt x="1022815" y="990852"/>
                </a:lnTo>
                <a:lnTo>
                  <a:pt x="0" y="99085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110903" y="6977757"/>
            <a:ext cx="1021689" cy="989761"/>
          </a:xfrm>
          <a:custGeom>
            <a:avLst/>
            <a:gdLst/>
            <a:ahLst/>
            <a:cxnLst/>
            <a:rect r="r" b="b" t="t" l="l"/>
            <a:pathLst>
              <a:path h="989761" w="1021689">
                <a:moveTo>
                  <a:pt x="0" y="0"/>
                </a:moveTo>
                <a:lnTo>
                  <a:pt x="1021690" y="0"/>
                </a:lnTo>
                <a:lnTo>
                  <a:pt x="1021690" y="989761"/>
                </a:lnTo>
                <a:lnTo>
                  <a:pt x="0" y="98976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1110903" y="5002953"/>
            <a:ext cx="1021689" cy="993593"/>
          </a:xfrm>
          <a:custGeom>
            <a:avLst/>
            <a:gdLst/>
            <a:ahLst/>
            <a:cxnLst/>
            <a:rect r="r" b="b" t="t" l="l"/>
            <a:pathLst>
              <a:path h="993593" w="1021689">
                <a:moveTo>
                  <a:pt x="0" y="0"/>
                </a:moveTo>
                <a:lnTo>
                  <a:pt x="1021690" y="0"/>
                </a:lnTo>
                <a:lnTo>
                  <a:pt x="1021690" y="993593"/>
                </a:lnTo>
                <a:lnTo>
                  <a:pt x="0" y="99359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1110903" y="8958370"/>
            <a:ext cx="1021689" cy="989761"/>
          </a:xfrm>
          <a:custGeom>
            <a:avLst/>
            <a:gdLst/>
            <a:ahLst/>
            <a:cxnLst/>
            <a:rect r="r" b="b" t="t" l="l"/>
            <a:pathLst>
              <a:path h="989761" w="1021689">
                <a:moveTo>
                  <a:pt x="0" y="0"/>
                </a:moveTo>
                <a:lnTo>
                  <a:pt x="1021690" y="0"/>
                </a:lnTo>
                <a:lnTo>
                  <a:pt x="1021690" y="989761"/>
                </a:lnTo>
                <a:lnTo>
                  <a:pt x="0" y="989761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110903" y="4025575"/>
            <a:ext cx="1021689" cy="991039"/>
          </a:xfrm>
          <a:custGeom>
            <a:avLst/>
            <a:gdLst/>
            <a:ahLst/>
            <a:cxnLst/>
            <a:rect r="r" b="b" t="t" l="l"/>
            <a:pathLst>
              <a:path h="991039" w="1021689">
                <a:moveTo>
                  <a:pt x="0" y="0"/>
                </a:moveTo>
                <a:lnTo>
                  <a:pt x="1021690" y="0"/>
                </a:lnTo>
                <a:lnTo>
                  <a:pt x="1021690" y="991039"/>
                </a:lnTo>
                <a:lnTo>
                  <a:pt x="0" y="991039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1110903" y="5985441"/>
            <a:ext cx="1021689" cy="992316"/>
          </a:xfrm>
          <a:custGeom>
            <a:avLst/>
            <a:gdLst/>
            <a:ahLst/>
            <a:cxnLst/>
            <a:rect r="r" b="b" t="t" l="l"/>
            <a:pathLst>
              <a:path h="992316" w="1021689">
                <a:moveTo>
                  <a:pt x="0" y="0"/>
                </a:moveTo>
                <a:lnTo>
                  <a:pt x="1021690" y="0"/>
                </a:lnTo>
                <a:lnTo>
                  <a:pt x="1021690" y="992316"/>
                </a:lnTo>
                <a:lnTo>
                  <a:pt x="0" y="992316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1110903" y="3034537"/>
            <a:ext cx="1021689" cy="991039"/>
          </a:xfrm>
          <a:custGeom>
            <a:avLst/>
            <a:gdLst/>
            <a:ahLst/>
            <a:cxnLst/>
            <a:rect r="r" b="b" t="t" l="l"/>
            <a:pathLst>
              <a:path h="991039" w="1021689">
                <a:moveTo>
                  <a:pt x="0" y="0"/>
                </a:moveTo>
                <a:lnTo>
                  <a:pt x="1021690" y="0"/>
                </a:lnTo>
                <a:lnTo>
                  <a:pt x="1021690" y="991038"/>
                </a:lnTo>
                <a:lnTo>
                  <a:pt x="0" y="991038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11904750" y="2282162"/>
            <a:ext cx="1477374" cy="7512449"/>
            <a:chOff x="0" y="0"/>
            <a:chExt cx="1969832" cy="1001659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303790" y="0"/>
              <a:ext cx="1363753" cy="1104072"/>
            </a:xfrm>
            <a:custGeom>
              <a:avLst/>
              <a:gdLst/>
              <a:ahLst/>
              <a:cxnLst/>
              <a:rect r="r" b="b" t="t" l="l"/>
              <a:pathLst>
                <a:path h="1104072" w="1363753">
                  <a:moveTo>
                    <a:pt x="0" y="0"/>
                  </a:moveTo>
                  <a:lnTo>
                    <a:pt x="1363753" y="0"/>
                  </a:lnTo>
                  <a:lnTo>
                    <a:pt x="1363753" y="1104072"/>
                  </a:lnTo>
                  <a:lnTo>
                    <a:pt x="0" y="11040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303790" y="1049777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89"/>
                  </a:lnTo>
                  <a:lnTo>
                    <a:pt x="0" y="1102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303790" y="2324551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89"/>
                  </a:lnTo>
                  <a:lnTo>
                    <a:pt x="0" y="1102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303790" y="3645936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89"/>
                  </a:lnTo>
                  <a:lnTo>
                    <a:pt x="0" y="1102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303790" y="4952511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90"/>
                  </a:lnTo>
                  <a:lnTo>
                    <a:pt x="0" y="1102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305291" y="6260792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90"/>
                  </a:lnTo>
                  <a:lnTo>
                    <a:pt x="0" y="1102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4" id="24"/>
            <p:cNvSpPr/>
            <p:nvPr/>
          </p:nvSpPr>
          <p:spPr>
            <a:xfrm flipH="false" flipV="false" rot="0">
              <a:off x="303790" y="7596131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90"/>
                  </a:lnTo>
                  <a:lnTo>
                    <a:pt x="0" y="1102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5" id="25"/>
            <p:cNvSpPr/>
            <p:nvPr/>
          </p:nvSpPr>
          <p:spPr>
            <a:xfrm flipH="false" flipV="false" rot="0">
              <a:off x="303790" y="8914310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89"/>
                  </a:lnTo>
                  <a:lnTo>
                    <a:pt x="0" y="1102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 rot="0">
              <a:off x="0" y="454782"/>
              <a:ext cx="1969832" cy="3705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44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ED1F24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กวาดบ้าน</a:t>
              </a:r>
            </a:p>
          </p:txBody>
        </p:sp>
      </p:grpSp>
      <p:sp>
        <p:nvSpPr>
          <p:cNvPr name="Freeform 27" id="27"/>
          <p:cNvSpPr/>
          <p:nvPr/>
        </p:nvSpPr>
        <p:spPr>
          <a:xfrm flipH="false" flipV="false" rot="0">
            <a:off x="13128800" y="2278550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13128800" y="3065883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3128800" y="4021963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0">
            <a:off x="13128800" y="5013002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false" flipV="false" rot="0">
            <a:off x="13128800" y="5992934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6"/>
                </a:lnTo>
                <a:lnTo>
                  <a:pt x="0" y="826716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0">
            <a:off x="13129925" y="6974144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90" y="0"/>
                </a:lnTo>
                <a:lnTo>
                  <a:pt x="1021690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0">
            <a:off x="13128800" y="7975649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6"/>
                </a:lnTo>
                <a:lnTo>
                  <a:pt x="0" y="826716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0">
            <a:off x="13128800" y="8964283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6"/>
                </a:lnTo>
                <a:lnTo>
                  <a:pt x="0" y="826716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5" id="35"/>
          <p:cNvSpPr txBox="true"/>
          <p:nvPr/>
        </p:nvSpPr>
        <p:spPr>
          <a:xfrm rot="0">
            <a:off x="12900957" y="2605349"/>
            <a:ext cx="1477374" cy="292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4"/>
              </a:lnSpc>
              <a:spcBef>
                <a:spcPct val="0"/>
              </a:spcBef>
            </a:pPr>
            <a:r>
              <a:rPr lang="en-US" sz="1600">
                <a:solidFill>
                  <a:srgbClr val="ED1F24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ถูบ้าน</a:t>
            </a:r>
          </a:p>
        </p:txBody>
      </p:sp>
      <p:grpSp>
        <p:nvGrpSpPr>
          <p:cNvPr name="Group 36" id="36"/>
          <p:cNvGrpSpPr/>
          <p:nvPr/>
        </p:nvGrpSpPr>
        <p:grpSpPr>
          <a:xfrm rot="0">
            <a:off x="13895843" y="2278550"/>
            <a:ext cx="1477374" cy="7512449"/>
            <a:chOff x="0" y="0"/>
            <a:chExt cx="1969832" cy="10016599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303790" y="0"/>
              <a:ext cx="1363753" cy="1104072"/>
            </a:xfrm>
            <a:custGeom>
              <a:avLst/>
              <a:gdLst/>
              <a:ahLst/>
              <a:cxnLst/>
              <a:rect r="r" b="b" t="t" l="l"/>
              <a:pathLst>
                <a:path h="1104072" w="1363753">
                  <a:moveTo>
                    <a:pt x="0" y="0"/>
                  </a:moveTo>
                  <a:lnTo>
                    <a:pt x="1363753" y="0"/>
                  </a:lnTo>
                  <a:lnTo>
                    <a:pt x="1363753" y="1104072"/>
                  </a:lnTo>
                  <a:lnTo>
                    <a:pt x="0" y="11040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9">
                <a:extLst>
                  <a:ext uri="{96DAC541-7B7A-43D3-8B79-37D633B846F1}">
                    <asvg:svgBlip xmlns:asvg="http://schemas.microsoft.com/office/drawing/2016/SVG/main" r:embed="rId3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8" id="38"/>
            <p:cNvSpPr/>
            <p:nvPr/>
          </p:nvSpPr>
          <p:spPr>
            <a:xfrm flipH="false" flipV="false" rot="0">
              <a:off x="303790" y="1049777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89"/>
                  </a:lnTo>
                  <a:lnTo>
                    <a:pt x="0" y="1102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39" id="39"/>
            <p:cNvSpPr/>
            <p:nvPr/>
          </p:nvSpPr>
          <p:spPr>
            <a:xfrm flipH="false" flipV="false" rot="0">
              <a:off x="303790" y="2324551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89"/>
                  </a:lnTo>
                  <a:lnTo>
                    <a:pt x="0" y="1102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0" id="40"/>
            <p:cNvSpPr/>
            <p:nvPr/>
          </p:nvSpPr>
          <p:spPr>
            <a:xfrm flipH="false" flipV="false" rot="0">
              <a:off x="303790" y="3645936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89"/>
                  </a:lnTo>
                  <a:lnTo>
                    <a:pt x="0" y="1102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1" id="41"/>
            <p:cNvSpPr/>
            <p:nvPr/>
          </p:nvSpPr>
          <p:spPr>
            <a:xfrm flipH="false" flipV="false" rot="0">
              <a:off x="303790" y="4952511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90"/>
                  </a:lnTo>
                  <a:lnTo>
                    <a:pt x="0" y="1102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2" id="42"/>
            <p:cNvSpPr/>
            <p:nvPr/>
          </p:nvSpPr>
          <p:spPr>
            <a:xfrm flipH="false" flipV="false" rot="0">
              <a:off x="305291" y="6260792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90"/>
                  </a:lnTo>
                  <a:lnTo>
                    <a:pt x="0" y="1102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3" id="43"/>
            <p:cNvSpPr/>
            <p:nvPr/>
          </p:nvSpPr>
          <p:spPr>
            <a:xfrm flipH="false" flipV="false" rot="0">
              <a:off x="303790" y="7596131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90"/>
                  </a:lnTo>
                  <a:lnTo>
                    <a:pt x="0" y="1102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44" id="44"/>
            <p:cNvSpPr/>
            <p:nvPr/>
          </p:nvSpPr>
          <p:spPr>
            <a:xfrm flipH="false" flipV="false" rot="0">
              <a:off x="303790" y="8914310"/>
              <a:ext cx="1362252" cy="1102289"/>
            </a:xfrm>
            <a:custGeom>
              <a:avLst/>
              <a:gdLst/>
              <a:ahLst/>
              <a:cxnLst/>
              <a:rect r="r" b="b" t="t" l="l"/>
              <a:pathLst>
                <a:path h="1102289" w="1362252">
                  <a:moveTo>
                    <a:pt x="0" y="0"/>
                  </a:moveTo>
                  <a:lnTo>
                    <a:pt x="1362252" y="0"/>
                  </a:lnTo>
                  <a:lnTo>
                    <a:pt x="1362252" y="1102289"/>
                  </a:lnTo>
                  <a:lnTo>
                    <a:pt x="0" y="11022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1">
                <a:extLst>
                  <a:ext uri="{96DAC541-7B7A-43D3-8B79-37D633B846F1}">
                    <asvg:svgBlip xmlns:asvg="http://schemas.microsoft.com/office/drawing/2016/SVG/main" r:embed="rId3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45" id="45"/>
            <p:cNvSpPr txBox="true"/>
            <p:nvPr/>
          </p:nvSpPr>
          <p:spPr>
            <a:xfrm rot="0">
              <a:off x="0" y="454782"/>
              <a:ext cx="1969832" cy="37058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544"/>
                </a:lnSpc>
                <a:spcBef>
                  <a:spcPct val="0"/>
                </a:spcBef>
              </a:pPr>
              <a:r>
                <a:rPr lang="en-US" sz="1600">
                  <a:solidFill>
                    <a:srgbClr val="ED1F24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ล้างจาน</a:t>
              </a:r>
            </a:p>
          </p:txBody>
        </p:sp>
      </p:grpSp>
      <p:sp>
        <p:nvSpPr>
          <p:cNvPr name="Freeform 46" id="46"/>
          <p:cNvSpPr/>
          <p:nvPr/>
        </p:nvSpPr>
        <p:spPr>
          <a:xfrm flipH="false" flipV="false" rot="0">
            <a:off x="12132593" y="3069495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2132593" y="4025575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2132593" y="5016614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2132593" y="5996546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12133718" y="6977757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90" y="0"/>
                </a:lnTo>
                <a:lnTo>
                  <a:pt x="1021690" y="826716"/>
                </a:lnTo>
                <a:lnTo>
                  <a:pt x="0" y="826716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2132593" y="7979261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12132593" y="8967895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15120266" y="2278550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15120266" y="7975649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6"/>
                </a:lnTo>
                <a:lnTo>
                  <a:pt x="0" y="826716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15120266" y="8964283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6"/>
                </a:lnTo>
                <a:lnTo>
                  <a:pt x="0" y="826716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6" id="56"/>
          <p:cNvSpPr txBox="true"/>
          <p:nvPr/>
        </p:nvSpPr>
        <p:spPr>
          <a:xfrm rot="0">
            <a:off x="14892424" y="2605349"/>
            <a:ext cx="1477374" cy="292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4"/>
              </a:lnSpc>
              <a:spcBef>
                <a:spcPct val="0"/>
              </a:spcBef>
            </a:pPr>
            <a:r>
              <a:rPr lang="en-US" sz="1600">
                <a:solidFill>
                  <a:srgbClr val="ED1F24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ซักผ้า</a:t>
            </a:r>
          </a:p>
        </p:txBody>
      </p:sp>
      <p:sp>
        <p:nvSpPr>
          <p:cNvPr name="Freeform 57" id="57"/>
          <p:cNvSpPr/>
          <p:nvPr/>
        </p:nvSpPr>
        <p:spPr>
          <a:xfrm flipH="false" flipV="false" rot="0">
            <a:off x="16115410" y="2282162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4" y="0"/>
                </a:lnTo>
                <a:lnTo>
                  <a:pt x="1022814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16115410" y="7979261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16115410" y="8967895"/>
            <a:ext cx="1021689" cy="826717"/>
          </a:xfrm>
          <a:custGeom>
            <a:avLst/>
            <a:gdLst/>
            <a:ahLst/>
            <a:cxnLst/>
            <a:rect r="r" b="b" t="t" l="l"/>
            <a:pathLst>
              <a:path h="826717" w="1021689">
                <a:moveTo>
                  <a:pt x="0" y="0"/>
                </a:moveTo>
                <a:lnTo>
                  <a:pt x="1021689" y="0"/>
                </a:lnTo>
                <a:lnTo>
                  <a:pt x="1021689" y="826717"/>
                </a:lnTo>
                <a:lnTo>
                  <a:pt x="0" y="826717"/>
                </a:lnTo>
                <a:lnTo>
                  <a:pt x="0" y="0"/>
                </a:lnTo>
                <a:close/>
              </a:path>
            </a:pathLst>
          </a:custGeom>
          <a:blipFill>
            <a:blip r:embed="rId31"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15120266" y="6972807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1" id="61"/>
          <p:cNvSpPr txBox="true"/>
          <p:nvPr/>
        </p:nvSpPr>
        <p:spPr>
          <a:xfrm rot="0">
            <a:off x="5539513" y="728737"/>
            <a:ext cx="7966922" cy="583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65"/>
              </a:lnSpc>
            </a:pPr>
            <a:r>
              <a:rPr lang="en-US" b="true" sz="3403">
                <a:solidFill>
                  <a:srgbClr val="112C88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ขั้นตอนการวางแผนการทำงานบ้าน</a:t>
            </a:r>
          </a:p>
        </p:txBody>
      </p:sp>
      <p:sp>
        <p:nvSpPr>
          <p:cNvPr name="TextBox 62" id="62"/>
          <p:cNvSpPr txBox="true"/>
          <p:nvPr/>
        </p:nvSpPr>
        <p:spPr>
          <a:xfrm rot="0">
            <a:off x="3593623" y="2977387"/>
            <a:ext cx="5724079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112C88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จัดทำแผนการทำงานประจำวัน</a:t>
            </a:r>
          </a:p>
        </p:txBody>
      </p:sp>
      <p:sp>
        <p:nvSpPr>
          <p:cNvPr name="TextBox 63" id="63"/>
          <p:cNvSpPr txBox="true"/>
          <p:nvPr/>
        </p:nvSpPr>
        <p:spPr>
          <a:xfrm rot="0">
            <a:off x="1747389" y="3990150"/>
            <a:ext cx="7584249" cy="1165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70"/>
              </a:lnSpc>
              <a:spcBef>
                <a:spcPct val="0"/>
              </a:spcBef>
            </a:pPr>
            <a:r>
              <a:rPr lang="en-US" sz="3000">
                <a:solidFill>
                  <a:srgbClr val="100F0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เป็นแผนการทำงานประจำวันจันทร์-ศุกร์</a:t>
            </a:r>
          </a:p>
          <a:p>
            <a:pPr algn="ctr">
              <a:lnSpc>
                <a:spcPts val="4770"/>
              </a:lnSpc>
              <a:spcBef>
                <a:spcPct val="0"/>
              </a:spcBef>
            </a:pPr>
            <a:r>
              <a:rPr lang="en-US" sz="3000">
                <a:solidFill>
                  <a:srgbClr val="100F0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และวันหยุดประจำสัปดาห์</a:t>
            </a:r>
          </a:p>
        </p:txBody>
      </p:sp>
      <p:sp>
        <p:nvSpPr>
          <p:cNvPr name="TextBox 64" id="64"/>
          <p:cNvSpPr txBox="true"/>
          <p:nvPr/>
        </p:nvSpPr>
        <p:spPr>
          <a:xfrm rot="0">
            <a:off x="15887567" y="2608962"/>
            <a:ext cx="1477374" cy="292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4"/>
              </a:lnSpc>
              <a:spcBef>
                <a:spcPct val="0"/>
              </a:spcBef>
            </a:pPr>
            <a:r>
              <a:rPr lang="en-US" sz="1600">
                <a:solidFill>
                  <a:srgbClr val="ED1F24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รีดผ้า</a:t>
            </a:r>
          </a:p>
        </p:txBody>
      </p:sp>
      <p:sp>
        <p:nvSpPr>
          <p:cNvPr name="Freeform 65" id="65"/>
          <p:cNvSpPr/>
          <p:nvPr/>
        </p:nvSpPr>
        <p:spPr>
          <a:xfrm flipH="false" flipV="false" rot="0">
            <a:off x="15120266" y="5985441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6" id="66"/>
          <p:cNvSpPr/>
          <p:nvPr/>
        </p:nvSpPr>
        <p:spPr>
          <a:xfrm flipH="false" flipV="false" rot="0">
            <a:off x="15119140" y="5016614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7" id="67"/>
          <p:cNvSpPr/>
          <p:nvPr/>
        </p:nvSpPr>
        <p:spPr>
          <a:xfrm flipH="false" flipV="false" rot="0">
            <a:off x="15092595" y="4017110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8" id="68"/>
          <p:cNvSpPr/>
          <p:nvPr/>
        </p:nvSpPr>
        <p:spPr>
          <a:xfrm flipH="false" flipV="false" rot="0">
            <a:off x="15120266" y="3064546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9" id="69"/>
          <p:cNvSpPr/>
          <p:nvPr/>
        </p:nvSpPr>
        <p:spPr>
          <a:xfrm flipH="false" flipV="false" rot="0">
            <a:off x="16114284" y="3054647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3"/>
                </a:lnTo>
                <a:lnTo>
                  <a:pt x="0" y="828053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0" id="70"/>
          <p:cNvSpPr/>
          <p:nvPr/>
        </p:nvSpPr>
        <p:spPr>
          <a:xfrm flipH="false" flipV="false" rot="0">
            <a:off x="16095234" y="4007585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1" id="71"/>
          <p:cNvSpPr/>
          <p:nvPr/>
        </p:nvSpPr>
        <p:spPr>
          <a:xfrm flipH="false" flipV="false" rot="0">
            <a:off x="16114284" y="4997564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2" id="72"/>
          <p:cNvSpPr/>
          <p:nvPr/>
        </p:nvSpPr>
        <p:spPr>
          <a:xfrm flipH="false" flipV="false" rot="0">
            <a:off x="16114284" y="5973303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3" id="73"/>
          <p:cNvSpPr/>
          <p:nvPr/>
        </p:nvSpPr>
        <p:spPr>
          <a:xfrm flipH="false" flipV="false" rot="0">
            <a:off x="16095234" y="6965895"/>
            <a:ext cx="1022815" cy="828054"/>
          </a:xfrm>
          <a:custGeom>
            <a:avLst/>
            <a:gdLst/>
            <a:ahLst/>
            <a:cxnLst/>
            <a:rect r="r" b="b" t="t" l="l"/>
            <a:pathLst>
              <a:path h="828054" w="1022815">
                <a:moveTo>
                  <a:pt x="0" y="0"/>
                </a:moveTo>
                <a:lnTo>
                  <a:pt x="1022815" y="0"/>
                </a:lnTo>
                <a:lnTo>
                  <a:pt x="1022815" y="828054"/>
                </a:lnTo>
                <a:lnTo>
                  <a:pt x="0" y="828054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64465" y="2282162"/>
            <a:ext cx="4359071" cy="354175"/>
          </a:xfrm>
          <a:custGeom>
            <a:avLst/>
            <a:gdLst/>
            <a:ahLst/>
            <a:cxnLst/>
            <a:rect r="r" b="b" t="t" l="l"/>
            <a:pathLst>
              <a:path h="354175" w="4359071">
                <a:moveTo>
                  <a:pt x="0" y="0"/>
                </a:moveTo>
                <a:lnTo>
                  <a:pt x="4359070" y="0"/>
                </a:lnTo>
                <a:lnTo>
                  <a:pt x="4359070" y="354175"/>
                </a:lnTo>
                <a:lnTo>
                  <a:pt x="0" y="35417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24" r="0" b="-1024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782264" y="340743"/>
            <a:ext cx="8477712" cy="1504794"/>
          </a:xfrm>
          <a:custGeom>
            <a:avLst/>
            <a:gdLst/>
            <a:ahLst/>
            <a:cxnLst/>
            <a:rect r="r" b="b" t="t" l="l"/>
            <a:pathLst>
              <a:path h="1504794" w="8477712">
                <a:moveTo>
                  <a:pt x="0" y="0"/>
                </a:moveTo>
                <a:lnTo>
                  <a:pt x="8477712" y="0"/>
                </a:lnTo>
                <a:lnTo>
                  <a:pt x="8477712" y="1504794"/>
                </a:lnTo>
                <a:lnTo>
                  <a:pt x="0" y="150479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436871" y="2034540"/>
            <a:ext cx="2653730" cy="2069910"/>
          </a:xfrm>
          <a:prstGeom prst="rect">
            <a:avLst/>
          </a:prstGeom>
        </p:spPr>
      </p:pic>
      <p:sp>
        <p:nvSpPr>
          <p:cNvPr name="Freeform 8" id="8"/>
          <p:cNvSpPr/>
          <p:nvPr/>
        </p:nvSpPr>
        <p:spPr>
          <a:xfrm flipH="false" flipV="false" rot="0">
            <a:off x="2176620" y="2459249"/>
            <a:ext cx="1157187" cy="1238738"/>
          </a:xfrm>
          <a:custGeom>
            <a:avLst/>
            <a:gdLst/>
            <a:ahLst/>
            <a:cxnLst/>
            <a:rect r="r" b="b" t="t" l="l"/>
            <a:pathLst>
              <a:path h="1238738" w="1157187">
                <a:moveTo>
                  <a:pt x="0" y="0"/>
                </a:moveTo>
                <a:lnTo>
                  <a:pt x="1157187" y="0"/>
                </a:lnTo>
                <a:lnTo>
                  <a:pt x="1157187" y="1238738"/>
                </a:lnTo>
                <a:lnTo>
                  <a:pt x="0" y="123873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4181835"/>
            <a:ext cx="5034569" cy="3045914"/>
          </a:xfrm>
          <a:custGeom>
            <a:avLst/>
            <a:gdLst/>
            <a:ahLst/>
            <a:cxnLst/>
            <a:rect r="r" b="b" t="t" l="l"/>
            <a:pathLst>
              <a:path h="3045914" w="5034569">
                <a:moveTo>
                  <a:pt x="0" y="0"/>
                </a:moveTo>
                <a:lnTo>
                  <a:pt x="5034569" y="0"/>
                </a:lnTo>
                <a:lnTo>
                  <a:pt x="5034569" y="3045914"/>
                </a:lnTo>
                <a:lnTo>
                  <a:pt x="0" y="304591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64020" y="4366578"/>
            <a:ext cx="5927831" cy="5920422"/>
          </a:xfrm>
          <a:custGeom>
            <a:avLst/>
            <a:gdLst/>
            <a:ahLst/>
            <a:cxnLst/>
            <a:rect r="r" b="b" t="t" l="l"/>
            <a:pathLst>
              <a:path h="5920422" w="5927831">
                <a:moveTo>
                  <a:pt x="0" y="0"/>
                </a:moveTo>
                <a:lnTo>
                  <a:pt x="5927831" y="0"/>
                </a:lnTo>
                <a:lnTo>
                  <a:pt x="5927831" y="5920422"/>
                </a:lnTo>
                <a:lnTo>
                  <a:pt x="0" y="592042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839768" y="7828448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51107" y="6480777"/>
            <a:ext cx="1882700" cy="3871878"/>
          </a:xfrm>
          <a:custGeom>
            <a:avLst/>
            <a:gdLst/>
            <a:ahLst/>
            <a:cxnLst/>
            <a:rect r="r" b="b" t="t" l="l"/>
            <a:pathLst>
              <a:path h="3871878" w="1882700">
                <a:moveTo>
                  <a:pt x="0" y="0"/>
                </a:moveTo>
                <a:lnTo>
                  <a:pt x="1882700" y="0"/>
                </a:lnTo>
                <a:lnTo>
                  <a:pt x="1882700" y="3871878"/>
                </a:lnTo>
                <a:lnTo>
                  <a:pt x="0" y="3871878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18"/>
          <a:srcRect l="0" t="0" r="0" b="0"/>
          <a:stretch>
            <a:fillRect/>
          </a:stretch>
        </p:blipFill>
        <p:spPr>
          <a:xfrm flipH="false" flipV="false" rot="1303275">
            <a:off x="6561649" y="3608169"/>
            <a:ext cx="1620686" cy="1862858"/>
          </a:xfrm>
          <a:prstGeom prst="rect">
            <a:avLst/>
          </a:prstGeom>
        </p:spPr>
      </p:pic>
      <p:sp>
        <p:nvSpPr>
          <p:cNvPr name="Freeform 14" id="14"/>
          <p:cNvSpPr/>
          <p:nvPr/>
        </p:nvSpPr>
        <p:spPr>
          <a:xfrm flipH="false" flipV="false" rot="0">
            <a:off x="14312362" y="7130797"/>
            <a:ext cx="3139847" cy="3221858"/>
          </a:xfrm>
          <a:custGeom>
            <a:avLst/>
            <a:gdLst/>
            <a:ahLst/>
            <a:cxnLst/>
            <a:rect r="r" b="b" t="t" l="l"/>
            <a:pathLst>
              <a:path h="3221858" w="3139847">
                <a:moveTo>
                  <a:pt x="0" y="0"/>
                </a:moveTo>
                <a:lnTo>
                  <a:pt x="3139847" y="0"/>
                </a:lnTo>
                <a:lnTo>
                  <a:pt x="3139847" y="3221858"/>
                </a:lnTo>
                <a:lnTo>
                  <a:pt x="0" y="3221858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5539513" y="728737"/>
            <a:ext cx="7966922" cy="5834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65"/>
              </a:lnSpc>
            </a:pPr>
            <a:r>
              <a:rPr lang="en-US" b="true" sz="3403">
                <a:solidFill>
                  <a:srgbClr val="112C88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ขั้นตอนการวางแผนการทำงานบ้าน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657600" y="3160142"/>
            <a:ext cx="8583960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112C88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การปฏิบัติงาน ติดตามงาน และปรับปรุงแก้ไข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9299377" y="4164712"/>
            <a:ext cx="7959923" cy="2966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47700" indent="-323850" lvl="1">
              <a:lnSpc>
                <a:spcPts val="4770"/>
              </a:lnSpc>
              <a:buFont typeface="Arial"/>
              <a:buChar char="•"/>
            </a:pPr>
            <a:r>
              <a:rPr lang="en-US" sz="3000">
                <a:solidFill>
                  <a:srgbClr val="100F0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ปฏิบัติตามแผนงานที่วางไว้</a:t>
            </a:r>
          </a:p>
          <a:p>
            <a:pPr algn="l" marL="647700" indent="-323850" lvl="1">
              <a:lnSpc>
                <a:spcPts val="4770"/>
              </a:lnSpc>
              <a:buFont typeface="Arial"/>
              <a:buChar char="•"/>
            </a:pPr>
            <a:r>
              <a:rPr lang="en-US" sz="3000">
                <a:solidFill>
                  <a:srgbClr val="100F0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จดบันทึกการทำงานประจำวัน</a:t>
            </a:r>
          </a:p>
          <a:p>
            <a:pPr algn="l" marL="647700" indent="-323850" lvl="1">
              <a:lnSpc>
                <a:spcPts val="4770"/>
              </a:lnSpc>
              <a:buFont typeface="Arial"/>
              <a:buChar char="•"/>
            </a:pPr>
            <a:r>
              <a:rPr lang="en-US" sz="3000">
                <a:solidFill>
                  <a:srgbClr val="100F0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หากไม่สามารถปฏิบัติตามที่วางแผนไว้ </a:t>
            </a:r>
          </a:p>
          <a:p>
            <a:pPr algn="l">
              <a:lnSpc>
                <a:spcPts val="4770"/>
              </a:lnSpc>
            </a:pPr>
            <a:r>
              <a:rPr lang="en-US" sz="3000">
                <a:solidFill>
                  <a:srgbClr val="100F0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  ให้ดำเนินการแก้ไข หรือขอความช่วยเหลือ</a:t>
            </a:r>
          </a:p>
          <a:p>
            <a:pPr algn="l" marL="647700" indent="-323850" lvl="1">
              <a:lnSpc>
                <a:spcPts val="4770"/>
              </a:lnSpc>
              <a:buFont typeface="Arial"/>
              <a:buChar char="•"/>
            </a:pPr>
            <a:r>
              <a:rPr lang="en-US" sz="3000">
                <a:solidFill>
                  <a:srgbClr val="100F0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รายงานพ่อแม่ หรือผู้ที่มอบหมายงานทราบ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972489" y="8830259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319170" y="2584365"/>
            <a:ext cx="7131966" cy="6966892"/>
            <a:chOff x="0" y="0"/>
            <a:chExt cx="4828540" cy="47167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EA556F"/>
            </a:solid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558681" y="2701349"/>
            <a:ext cx="6892455" cy="6732924"/>
            <a:chOff x="0" y="0"/>
            <a:chExt cx="4828540" cy="471678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blipFill>
              <a:blip r:embed="rId5"/>
              <a:stretch>
                <a:fillRect l="-25021" t="0" r="-21521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6838210" y="2209674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024" r="0" b="-1024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-2273810">
            <a:off x="909448" y="809529"/>
            <a:ext cx="1295469" cy="924641"/>
          </a:xfrm>
          <a:custGeom>
            <a:avLst/>
            <a:gdLst/>
            <a:ahLst/>
            <a:cxnLst/>
            <a:rect r="r" b="b" t="t" l="l"/>
            <a:pathLst>
              <a:path h="924641" w="1295469">
                <a:moveTo>
                  <a:pt x="1295469" y="0"/>
                </a:moveTo>
                <a:lnTo>
                  <a:pt x="0" y="0"/>
                </a:lnTo>
                <a:lnTo>
                  <a:pt x="0" y="924641"/>
                </a:lnTo>
                <a:lnTo>
                  <a:pt x="1295469" y="924641"/>
                </a:lnTo>
                <a:lnTo>
                  <a:pt x="1295469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299828" y="7101567"/>
            <a:ext cx="3677267" cy="3185433"/>
          </a:xfrm>
          <a:custGeom>
            <a:avLst/>
            <a:gdLst/>
            <a:ahLst/>
            <a:cxnLst/>
            <a:rect r="r" b="b" t="t" l="l"/>
            <a:pathLst>
              <a:path h="3185433" w="3677267">
                <a:moveTo>
                  <a:pt x="0" y="0"/>
                </a:moveTo>
                <a:lnTo>
                  <a:pt x="3677268" y="0"/>
                </a:lnTo>
                <a:lnTo>
                  <a:pt x="3677268" y="3185433"/>
                </a:lnTo>
                <a:lnTo>
                  <a:pt x="0" y="318543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198266" y="762828"/>
            <a:ext cx="13891468" cy="903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b="true" sz="5300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อุปกรณ์อำนวยความสะดวกในการทำงานบ้าน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007703" y="3365415"/>
            <a:ext cx="9444506" cy="5080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79"/>
              </a:lnSpc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    มีทั้งที่เป็นเครื่องใช้ไฟฟ้า และไม่ใช่ไฟฟ้า</a:t>
            </a:r>
          </a:p>
          <a:p>
            <a:pPr algn="l">
              <a:lnSpc>
                <a:spcPts val="5779"/>
              </a:lnSpc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ดังนั้น  ควรเลือกใช้ให้เหมาะสมกับงานที่จะทำ</a:t>
            </a:r>
          </a:p>
          <a:p>
            <a:pPr algn="l">
              <a:lnSpc>
                <a:spcPts val="5779"/>
              </a:lnSpc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ศึกษาวิธีการ รวมถึงขั้นตอนการใช้งาน เพื่อให้เกิดความปลอดภัยในการใช้งาน และต้องรู้จักวิธีการดูแลรักษาให้อยู่ในสภาพดีอยู่เสมอ  จะช่วยยืดอายุการใช้งานให้ยาวนานขึ้น </a:t>
            </a:r>
          </a:p>
          <a:p>
            <a:pPr algn="l">
              <a:lnSpc>
                <a:spcPts val="5779"/>
              </a:lnSpc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839768" y="7828448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606645" y="752660"/>
            <a:ext cx="9925897" cy="1240737"/>
          </a:xfrm>
          <a:custGeom>
            <a:avLst/>
            <a:gdLst/>
            <a:ahLst/>
            <a:cxnLst/>
            <a:rect r="r" b="b" t="t" l="l"/>
            <a:pathLst>
              <a:path h="1240737" w="9925897">
                <a:moveTo>
                  <a:pt x="0" y="0"/>
                </a:moveTo>
                <a:lnTo>
                  <a:pt x="9925897" y="0"/>
                </a:lnTo>
                <a:lnTo>
                  <a:pt x="9925897" y="1240737"/>
                </a:lnTo>
                <a:lnTo>
                  <a:pt x="0" y="12407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859647">
            <a:off x="14794690" y="1679666"/>
            <a:ext cx="2788588" cy="2469168"/>
            <a:chOff x="0" y="0"/>
            <a:chExt cx="3718118" cy="329222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718118" cy="3292224"/>
            </a:xfrm>
            <a:custGeom>
              <a:avLst/>
              <a:gdLst/>
              <a:ahLst/>
              <a:cxnLst/>
              <a:rect r="r" b="b" t="t" l="l"/>
              <a:pathLst>
                <a:path h="3292224" w="3718118">
                  <a:moveTo>
                    <a:pt x="0" y="0"/>
                  </a:moveTo>
                  <a:lnTo>
                    <a:pt x="3718118" y="0"/>
                  </a:lnTo>
                  <a:lnTo>
                    <a:pt x="3718118" y="3292224"/>
                  </a:lnTo>
                  <a:lnTo>
                    <a:pt x="0" y="32922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9" id="9"/>
            <p:cNvSpPr txBox="true"/>
            <p:nvPr/>
          </p:nvSpPr>
          <p:spPr>
            <a:xfrm rot="0">
              <a:off x="179950" y="534017"/>
              <a:ext cx="3461968" cy="12357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780"/>
                </a:lnSpc>
              </a:pPr>
              <a:r>
                <a:rPr lang="en-US" sz="2700" b="true">
                  <a:solidFill>
                    <a:srgbClr val="8E073C"/>
                  </a:solidFill>
                  <a:latin typeface="Lookpeach Font TH Bold"/>
                  <a:ea typeface="Lookpeach Font TH Bold"/>
                  <a:cs typeface="Lookpeach Font TH Bold"/>
                  <a:sym typeface="Lookpeach Font TH Bold"/>
                </a:rPr>
                <a:t>สะดวกสบาย</a:t>
              </a:r>
            </a:p>
            <a:p>
              <a:pPr algn="ctr">
                <a:lnSpc>
                  <a:spcPts val="3780"/>
                </a:lnSpc>
              </a:pPr>
              <a:r>
                <a:rPr lang="en-US" sz="2700" b="true">
                  <a:solidFill>
                    <a:srgbClr val="8E073C"/>
                  </a:solidFill>
                  <a:latin typeface="Lookpeach Font TH Bold"/>
                  <a:ea typeface="Lookpeach Font TH Bold"/>
                  <a:cs typeface="Lookpeach Font TH Bold"/>
                  <a:sym typeface="Lookpeach Font TH Bold"/>
                </a:rPr>
                <a:t>ประหยัดเวลา</a:t>
              </a:r>
            </a:p>
          </p:txBody>
        </p:sp>
      </p:grpSp>
      <p:sp>
        <p:nvSpPr>
          <p:cNvPr name="Freeform 10" id="10"/>
          <p:cNvSpPr/>
          <p:nvPr/>
        </p:nvSpPr>
        <p:spPr>
          <a:xfrm flipH="true" flipV="false" rot="0">
            <a:off x="12839768" y="3098902"/>
            <a:ext cx="4931326" cy="6945529"/>
          </a:xfrm>
          <a:custGeom>
            <a:avLst/>
            <a:gdLst/>
            <a:ahLst/>
            <a:cxnLst/>
            <a:rect r="r" b="b" t="t" l="l"/>
            <a:pathLst>
              <a:path h="6945529" w="4931326">
                <a:moveTo>
                  <a:pt x="4931326" y="0"/>
                </a:moveTo>
                <a:lnTo>
                  <a:pt x="0" y="0"/>
                </a:lnTo>
                <a:lnTo>
                  <a:pt x="0" y="6945529"/>
                </a:lnTo>
                <a:lnTo>
                  <a:pt x="4931326" y="6945529"/>
                </a:lnTo>
                <a:lnTo>
                  <a:pt x="4931326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727549" y="6406029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8" y="0"/>
                </a:lnTo>
                <a:lnTo>
                  <a:pt x="979058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105487" y="5882905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2" y="0"/>
                </a:lnTo>
                <a:lnTo>
                  <a:pt x="42366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999476" y="2280805"/>
            <a:ext cx="1286653" cy="685143"/>
          </a:xfrm>
          <a:custGeom>
            <a:avLst/>
            <a:gdLst/>
            <a:ahLst/>
            <a:cxnLst/>
            <a:rect r="r" b="b" t="t" l="l"/>
            <a:pathLst>
              <a:path h="685143" w="1286653">
                <a:moveTo>
                  <a:pt x="0" y="0"/>
                </a:moveTo>
                <a:lnTo>
                  <a:pt x="1286654" y="0"/>
                </a:lnTo>
                <a:lnTo>
                  <a:pt x="1286654" y="685143"/>
                </a:lnTo>
                <a:lnTo>
                  <a:pt x="0" y="68514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085435" y="6722348"/>
            <a:ext cx="4754333" cy="2912029"/>
          </a:xfrm>
          <a:custGeom>
            <a:avLst/>
            <a:gdLst/>
            <a:ahLst/>
            <a:cxnLst/>
            <a:rect r="r" b="b" t="t" l="l"/>
            <a:pathLst>
              <a:path h="2912029" w="4754333">
                <a:moveTo>
                  <a:pt x="0" y="0"/>
                </a:moveTo>
                <a:lnTo>
                  <a:pt x="4754333" y="0"/>
                </a:lnTo>
                <a:lnTo>
                  <a:pt x="4754333" y="2912029"/>
                </a:lnTo>
                <a:lnTo>
                  <a:pt x="0" y="291202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257405" y="6452755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8" y="0"/>
                </a:lnTo>
                <a:lnTo>
                  <a:pt x="979058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635343" y="5929631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3" y="0"/>
                </a:lnTo>
                <a:lnTo>
                  <a:pt x="42366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20388" y="6517584"/>
            <a:ext cx="4866513" cy="3245356"/>
          </a:xfrm>
          <a:custGeom>
            <a:avLst/>
            <a:gdLst/>
            <a:ahLst/>
            <a:cxnLst/>
            <a:rect r="r" b="b" t="t" l="l"/>
            <a:pathLst>
              <a:path h="3245356" w="4866513">
                <a:moveTo>
                  <a:pt x="0" y="0"/>
                </a:moveTo>
                <a:lnTo>
                  <a:pt x="4866513" y="0"/>
                </a:lnTo>
                <a:lnTo>
                  <a:pt x="4866513" y="3245356"/>
                </a:lnTo>
                <a:lnTo>
                  <a:pt x="0" y="3245356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3529668" y="1721379"/>
            <a:ext cx="979589" cy="1275645"/>
          </a:xfrm>
          <a:custGeom>
            <a:avLst/>
            <a:gdLst/>
            <a:ahLst/>
            <a:cxnLst/>
            <a:rect r="r" b="b" t="t" l="l"/>
            <a:pathLst>
              <a:path h="1275645" w="979589">
                <a:moveTo>
                  <a:pt x="0" y="0"/>
                </a:moveTo>
                <a:lnTo>
                  <a:pt x="979589" y="0"/>
                </a:lnTo>
                <a:lnTo>
                  <a:pt x="979589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633335" y="2488664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633335" y="4531628"/>
            <a:ext cx="1855237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การเก็บรักษา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545558" y="3113640"/>
            <a:ext cx="4641344" cy="1263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มีการรับรองคุณภาพได้มาตรฐาน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มีอุปกรณ์ เช่น หัวดูดพื้น แปรง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22" id="22"/>
          <p:cNvSpPr txBox="true"/>
          <p:nvPr/>
        </p:nvSpPr>
        <p:spPr>
          <a:xfrm rot="0">
            <a:off x="1545558" y="5189483"/>
            <a:ext cx="4641344" cy="1263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ทำความสะอาดกล่องเก็บฝุ่น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ม้วนสายไฟเก็บให้เรียบร้อย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จัดเก็บให้เป็นที่และพ้นมือเด็ก</a:t>
            </a:r>
          </a:p>
        </p:txBody>
      </p:sp>
      <p:sp>
        <p:nvSpPr>
          <p:cNvPr name="Freeform 23" id="23"/>
          <p:cNvSpPr/>
          <p:nvPr/>
        </p:nvSpPr>
        <p:spPr>
          <a:xfrm flipH="false" flipV="false" rot="-5400000">
            <a:off x="3189384" y="6119731"/>
            <a:ext cx="7315200" cy="54864"/>
          </a:xfrm>
          <a:custGeom>
            <a:avLst/>
            <a:gdLst/>
            <a:ahLst/>
            <a:cxnLst/>
            <a:rect r="r" b="b" t="t" l="l"/>
            <a:pathLst>
              <a:path h="54864" w="7315200">
                <a:moveTo>
                  <a:pt x="0" y="0"/>
                </a:moveTo>
                <a:lnTo>
                  <a:pt x="7315200" y="0"/>
                </a:lnTo>
                <a:lnTo>
                  <a:pt x="7315200" y="54864"/>
                </a:lnTo>
                <a:lnTo>
                  <a:pt x="0" y="54864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5335244" y="995204"/>
            <a:ext cx="5205710" cy="67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112C88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อุปกรณ์ทำความสะอาด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540954" y="634168"/>
            <a:ext cx="3328243" cy="105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03"/>
              </a:lnSpc>
              <a:spcBef>
                <a:spcPct val="0"/>
              </a:spcBef>
            </a:pPr>
            <a:r>
              <a:rPr lang="en-US" b="true" sz="5599">
                <a:solidFill>
                  <a:srgbClr val="112C88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ที่ใช้ไฟฟ้า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238450" y="8960803"/>
            <a:ext cx="2352377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เครื่องดูดฝุ่น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217078" y="8953787"/>
            <a:ext cx="2736723" cy="54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หุ่นยนต์</a:t>
            </a: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ดูดฝุ่น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8103478" y="2441938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8085435" y="5246980"/>
            <a:ext cx="1855237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การเก็บรักษา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7938099" y="3113640"/>
            <a:ext cx="6248297" cy="2120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มีการรับรองคุณภาพได้มาตรฐาน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มีระบบแปรงปัดฝุ่นอย่างน้อย 2 ข้าง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มีเซนเซอร์กันตกจากที่สูง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ความจุแบตเตอรี่และระบบชาร์จมีความจุเพียงพอ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31" id="31"/>
          <p:cNvSpPr txBox="true"/>
          <p:nvPr/>
        </p:nvSpPr>
        <p:spPr>
          <a:xfrm rot="0">
            <a:off x="7938099" y="5917232"/>
            <a:ext cx="5392983" cy="1263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ทำความสะอาดกล่องเก็บฝุ่น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เช็ดทำความสะอาดแปรงที่ติดกับตัวเครื่อง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จัดเก็บให้เป็นที่และพ้นมือเด็ก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934044" y="825246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682845" y="752660"/>
            <a:ext cx="9925897" cy="1240737"/>
          </a:xfrm>
          <a:custGeom>
            <a:avLst/>
            <a:gdLst/>
            <a:ahLst/>
            <a:cxnLst/>
            <a:rect r="r" b="b" t="t" l="l"/>
            <a:pathLst>
              <a:path h="1240737" w="9925897">
                <a:moveTo>
                  <a:pt x="0" y="0"/>
                </a:moveTo>
                <a:lnTo>
                  <a:pt x="9925897" y="0"/>
                </a:lnTo>
                <a:lnTo>
                  <a:pt x="9925897" y="1240737"/>
                </a:lnTo>
                <a:lnTo>
                  <a:pt x="0" y="12407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27549" y="6406029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8" y="0"/>
                </a:lnTo>
                <a:lnTo>
                  <a:pt x="979058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105487" y="5882905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2" y="0"/>
                </a:lnTo>
                <a:lnTo>
                  <a:pt x="42366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257405" y="6452755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8" y="0"/>
                </a:lnTo>
                <a:lnTo>
                  <a:pt x="979058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35343" y="5929631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3" y="0"/>
                </a:lnTo>
                <a:lnTo>
                  <a:pt x="42366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189384" y="6119731"/>
            <a:ext cx="7315200" cy="54864"/>
          </a:xfrm>
          <a:custGeom>
            <a:avLst/>
            <a:gdLst/>
            <a:ahLst/>
            <a:cxnLst/>
            <a:rect r="r" b="b" t="t" l="l"/>
            <a:pathLst>
              <a:path h="54864" w="7315200">
                <a:moveTo>
                  <a:pt x="0" y="0"/>
                </a:moveTo>
                <a:lnTo>
                  <a:pt x="7315200" y="0"/>
                </a:lnTo>
                <a:lnTo>
                  <a:pt x="7315200" y="54864"/>
                </a:lnTo>
                <a:lnTo>
                  <a:pt x="0" y="54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0">
            <a:off x="12651892" y="3928653"/>
            <a:ext cx="5677449" cy="6230397"/>
          </a:xfrm>
          <a:custGeom>
            <a:avLst/>
            <a:gdLst/>
            <a:ahLst/>
            <a:cxnLst/>
            <a:rect r="r" b="b" t="t" l="l"/>
            <a:pathLst>
              <a:path h="6230397" w="5677449">
                <a:moveTo>
                  <a:pt x="5677450" y="0"/>
                </a:moveTo>
                <a:lnTo>
                  <a:pt x="0" y="0"/>
                </a:lnTo>
                <a:lnTo>
                  <a:pt x="0" y="6230397"/>
                </a:lnTo>
                <a:lnTo>
                  <a:pt x="5677450" y="6230397"/>
                </a:lnTo>
                <a:lnTo>
                  <a:pt x="567745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765044">
            <a:off x="15284745" y="2359202"/>
            <a:ext cx="2613798" cy="1594417"/>
          </a:xfrm>
          <a:custGeom>
            <a:avLst/>
            <a:gdLst/>
            <a:ahLst/>
            <a:cxnLst/>
            <a:rect r="r" b="b" t="t" l="l"/>
            <a:pathLst>
              <a:path h="1594417" w="2613798">
                <a:moveTo>
                  <a:pt x="0" y="0"/>
                </a:moveTo>
                <a:lnTo>
                  <a:pt x="2613798" y="0"/>
                </a:lnTo>
                <a:lnTo>
                  <a:pt x="2613798" y="1594416"/>
                </a:lnTo>
                <a:lnTo>
                  <a:pt x="0" y="159441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1777290">
            <a:off x="2354352" y="4167932"/>
            <a:ext cx="4118527" cy="5491370"/>
          </a:xfrm>
          <a:custGeom>
            <a:avLst/>
            <a:gdLst/>
            <a:ahLst/>
            <a:cxnLst/>
            <a:rect r="r" b="b" t="t" l="l"/>
            <a:pathLst>
              <a:path h="5491370" w="4118527">
                <a:moveTo>
                  <a:pt x="0" y="0"/>
                </a:moveTo>
                <a:lnTo>
                  <a:pt x="4118528" y="0"/>
                </a:lnTo>
                <a:lnTo>
                  <a:pt x="4118528" y="5491369"/>
                </a:lnTo>
                <a:lnTo>
                  <a:pt x="0" y="549136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true" rot="1083087">
            <a:off x="9107632" y="4770313"/>
            <a:ext cx="2836149" cy="4397130"/>
          </a:xfrm>
          <a:custGeom>
            <a:avLst/>
            <a:gdLst/>
            <a:ahLst/>
            <a:cxnLst/>
            <a:rect r="r" b="b" t="t" l="l"/>
            <a:pathLst>
              <a:path h="4397130" w="2836149">
                <a:moveTo>
                  <a:pt x="0" y="4397130"/>
                </a:moveTo>
                <a:lnTo>
                  <a:pt x="2836150" y="4397130"/>
                </a:lnTo>
                <a:lnTo>
                  <a:pt x="2836150" y="0"/>
                </a:lnTo>
                <a:lnTo>
                  <a:pt x="0" y="0"/>
                </a:lnTo>
                <a:lnTo>
                  <a:pt x="0" y="439713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2404473">
            <a:off x="2732728" y="1958310"/>
            <a:ext cx="1215171" cy="1313698"/>
          </a:xfrm>
          <a:custGeom>
            <a:avLst/>
            <a:gdLst/>
            <a:ahLst/>
            <a:cxnLst/>
            <a:rect r="r" b="b" t="t" l="l"/>
            <a:pathLst>
              <a:path h="1313698" w="1215171">
                <a:moveTo>
                  <a:pt x="0" y="0"/>
                </a:moveTo>
                <a:lnTo>
                  <a:pt x="1215171" y="0"/>
                </a:lnTo>
                <a:lnTo>
                  <a:pt x="1215171" y="1313698"/>
                </a:lnTo>
                <a:lnTo>
                  <a:pt x="0" y="131369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1116477" y="2685224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3423213"/>
            <a:ext cx="5273995" cy="2120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ใช้กวาดพื้นแห้งและเรียบ เช่น พื้นไม้ พื้นซีเมนต์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เลือกที่ดอกหญ้ามัดแน่นหนา ด้ามเรียบ จับกระชับมือ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5335244" y="995204"/>
            <a:ext cx="5205710" cy="67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อุปกรณ์ทำความสะอาด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531429" y="665244"/>
            <a:ext cx="4213622" cy="105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03"/>
              </a:lnSpc>
              <a:spcBef>
                <a:spcPct val="0"/>
              </a:spcBef>
            </a:pPr>
            <a:r>
              <a:rPr lang="en-US" b="true" sz="5599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ที่ไม่ใช้ไฟฟ้า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257405" y="8960803"/>
            <a:ext cx="3144292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ไม้กวาดดอกหญ้า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8358493" y="8953787"/>
            <a:ext cx="3730589" cy="54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ไม้กวาดทางมะพร้าว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672696" y="3423213"/>
            <a:ext cx="5717468" cy="1691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ใช้กวาดพื้นผิวหยาบ พื้นที่มีน้ำขัง พื้นดิน สนามหญ้า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เลือกด้ามตรง จับกระชับมือ ไม่มีมอดกัดกิน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Freeform 24" id="24"/>
          <p:cNvSpPr/>
          <p:nvPr/>
        </p:nvSpPr>
        <p:spPr>
          <a:xfrm flipH="false" flipV="false" rot="-1138619">
            <a:off x="9472126" y="2231073"/>
            <a:ext cx="1038679" cy="1038679"/>
          </a:xfrm>
          <a:custGeom>
            <a:avLst/>
            <a:gdLst/>
            <a:ahLst/>
            <a:cxnLst/>
            <a:rect r="r" b="b" t="t" l="l"/>
            <a:pathLst>
              <a:path h="1038679" w="1038679">
                <a:moveTo>
                  <a:pt x="0" y="0"/>
                </a:moveTo>
                <a:lnTo>
                  <a:pt x="1038679" y="0"/>
                </a:lnTo>
                <a:lnTo>
                  <a:pt x="1038679" y="1038679"/>
                </a:lnTo>
                <a:lnTo>
                  <a:pt x="0" y="1038679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5" id="25"/>
          <p:cNvSpPr txBox="true"/>
          <p:nvPr/>
        </p:nvSpPr>
        <p:spPr>
          <a:xfrm rot="0">
            <a:off x="7789153" y="2706719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26" id="26"/>
          <p:cNvSpPr txBox="true"/>
          <p:nvPr/>
        </p:nvSpPr>
        <p:spPr>
          <a:xfrm rot="765044">
            <a:off x="15527019" y="2616686"/>
            <a:ext cx="2242181" cy="580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 i="true">
                <a:solidFill>
                  <a:srgbClr val="000000"/>
                </a:solidFill>
                <a:latin typeface="Lookpeach Font TH Bold Italics"/>
                <a:ea typeface="Lookpeach Font TH Bold Italics"/>
                <a:cs typeface="Lookpeach Font TH Bold Italics"/>
                <a:sym typeface="Lookpeach Font TH Bold Italics"/>
              </a:rPr>
              <a:t>ไม้กวาด</a:t>
            </a:r>
          </a:p>
        </p:txBody>
      </p:sp>
      <p:sp>
        <p:nvSpPr>
          <p:cNvPr name="Freeform 27" id="27"/>
          <p:cNvSpPr/>
          <p:nvPr/>
        </p:nvSpPr>
        <p:spPr>
          <a:xfrm flipH="false" flipV="false" rot="0">
            <a:off x="15694566" y="7643574"/>
            <a:ext cx="542152" cy="459474"/>
          </a:xfrm>
          <a:custGeom>
            <a:avLst/>
            <a:gdLst/>
            <a:ahLst/>
            <a:cxnLst/>
            <a:rect r="r" b="b" t="t" l="l"/>
            <a:pathLst>
              <a:path h="459474" w="542152">
                <a:moveTo>
                  <a:pt x="0" y="0"/>
                </a:moveTo>
                <a:lnTo>
                  <a:pt x="542151" y="0"/>
                </a:lnTo>
                <a:lnTo>
                  <a:pt x="542151" y="459474"/>
                </a:lnTo>
                <a:lnTo>
                  <a:pt x="0" y="459474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934044" y="825246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682845" y="752660"/>
            <a:ext cx="9925897" cy="1240737"/>
          </a:xfrm>
          <a:custGeom>
            <a:avLst/>
            <a:gdLst/>
            <a:ahLst/>
            <a:cxnLst/>
            <a:rect r="r" b="b" t="t" l="l"/>
            <a:pathLst>
              <a:path h="1240737" w="9925897">
                <a:moveTo>
                  <a:pt x="0" y="0"/>
                </a:moveTo>
                <a:lnTo>
                  <a:pt x="9925897" y="0"/>
                </a:lnTo>
                <a:lnTo>
                  <a:pt x="9925897" y="1240737"/>
                </a:lnTo>
                <a:lnTo>
                  <a:pt x="0" y="12407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727549" y="6406029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8" y="0"/>
                </a:lnTo>
                <a:lnTo>
                  <a:pt x="979058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105487" y="5882905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2" y="0"/>
                </a:lnTo>
                <a:lnTo>
                  <a:pt x="42366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257405" y="6452755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8" y="0"/>
                </a:lnTo>
                <a:lnTo>
                  <a:pt x="979058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35343" y="5929631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3" y="0"/>
                </a:lnTo>
                <a:lnTo>
                  <a:pt x="42366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3189384" y="6119731"/>
            <a:ext cx="7315200" cy="54864"/>
          </a:xfrm>
          <a:custGeom>
            <a:avLst/>
            <a:gdLst/>
            <a:ahLst/>
            <a:cxnLst/>
            <a:rect r="r" b="b" t="t" l="l"/>
            <a:pathLst>
              <a:path h="54864" w="7315200">
                <a:moveTo>
                  <a:pt x="0" y="0"/>
                </a:moveTo>
                <a:lnTo>
                  <a:pt x="7315200" y="0"/>
                </a:lnTo>
                <a:lnTo>
                  <a:pt x="7315200" y="54864"/>
                </a:lnTo>
                <a:lnTo>
                  <a:pt x="0" y="54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765044">
            <a:off x="15284745" y="2359202"/>
            <a:ext cx="2613798" cy="1594417"/>
          </a:xfrm>
          <a:custGeom>
            <a:avLst/>
            <a:gdLst/>
            <a:ahLst/>
            <a:cxnLst/>
            <a:rect r="r" b="b" t="t" l="l"/>
            <a:pathLst>
              <a:path h="1594417" w="2613798">
                <a:moveTo>
                  <a:pt x="0" y="0"/>
                </a:moveTo>
                <a:lnTo>
                  <a:pt x="2613798" y="0"/>
                </a:lnTo>
                <a:lnTo>
                  <a:pt x="2613798" y="1594416"/>
                </a:lnTo>
                <a:lnTo>
                  <a:pt x="0" y="159441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490617" y="6541548"/>
            <a:ext cx="544523" cy="461483"/>
          </a:xfrm>
          <a:custGeom>
            <a:avLst/>
            <a:gdLst/>
            <a:ahLst/>
            <a:cxnLst/>
            <a:rect r="r" b="b" t="t" l="l"/>
            <a:pathLst>
              <a:path h="461483" w="544523">
                <a:moveTo>
                  <a:pt x="0" y="0"/>
                </a:moveTo>
                <a:lnTo>
                  <a:pt x="544523" y="0"/>
                </a:lnTo>
                <a:lnTo>
                  <a:pt x="544523" y="461484"/>
                </a:lnTo>
                <a:lnTo>
                  <a:pt x="0" y="461484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true" rot="2562529">
            <a:off x="7748384" y="6930936"/>
            <a:ext cx="4721604" cy="1286637"/>
          </a:xfrm>
          <a:custGeom>
            <a:avLst/>
            <a:gdLst/>
            <a:ahLst/>
            <a:cxnLst/>
            <a:rect r="r" b="b" t="t" l="l"/>
            <a:pathLst>
              <a:path h="1286637" w="4721604">
                <a:moveTo>
                  <a:pt x="0" y="1286637"/>
                </a:moveTo>
                <a:lnTo>
                  <a:pt x="4721604" y="1286637"/>
                </a:lnTo>
                <a:lnTo>
                  <a:pt x="4721604" y="0"/>
                </a:lnTo>
                <a:lnTo>
                  <a:pt x="0" y="0"/>
                </a:lnTo>
                <a:lnTo>
                  <a:pt x="0" y="1286637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488207">
            <a:off x="9572994" y="2147596"/>
            <a:ext cx="885636" cy="1091693"/>
          </a:xfrm>
          <a:custGeom>
            <a:avLst/>
            <a:gdLst/>
            <a:ahLst/>
            <a:cxnLst/>
            <a:rect r="r" b="b" t="t" l="l"/>
            <a:pathLst>
              <a:path h="1091693" w="885636">
                <a:moveTo>
                  <a:pt x="0" y="0"/>
                </a:moveTo>
                <a:lnTo>
                  <a:pt x="885636" y="0"/>
                </a:lnTo>
                <a:lnTo>
                  <a:pt x="885636" y="1091693"/>
                </a:lnTo>
                <a:lnTo>
                  <a:pt x="0" y="1091693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057123">
            <a:off x="2892252" y="2125290"/>
            <a:ext cx="1136304" cy="1136304"/>
          </a:xfrm>
          <a:custGeom>
            <a:avLst/>
            <a:gdLst/>
            <a:ahLst/>
            <a:cxnLst/>
            <a:rect r="r" b="b" t="t" l="l"/>
            <a:pathLst>
              <a:path h="1136304" w="1136304">
                <a:moveTo>
                  <a:pt x="0" y="0"/>
                </a:moveTo>
                <a:lnTo>
                  <a:pt x="1136305" y="0"/>
                </a:lnTo>
                <a:lnTo>
                  <a:pt x="1136305" y="1136304"/>
                </a:lnTo>
                <a:lnTo>
                  <a:pt x="0" y="113630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893322" y="4456182"/>
            <a:ext cx="4554755" cy="4554755"/>
          </a:xfrm>
          <a:custGeom>
            <a:avLst/>
            <a:gdLst/>
            <a:ahLst/>
            <a:cxnLst/>
            <a:rect r="r" b="b" t="t" l="l"/>
            <a:pathLst>
              <a:path h="4554755" w="4554755">
                <a:moveTo>
                  <a:pt x="0" y="0"/>
                </a:moveTo>
                <a:lnTo>
                  <a:pt x="4554755" y="0"/>
                </a:lnTo>
                <a:lnTo>
                  <a:pt x="4554755" y="4554755"/>
                </a:lnTo>
                <a:lnTo>
                  <a:pt x="0" y="4554755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285064" y="3406913"/>
            <a:ext cx="3558887" cy="6730755"/>
          </a:xfrm>
          <a:custGeom>
            <a:avLst/>
            <a:gdLst/>
            <a:ahLst/>
            <a:cxnLst/>
            <a:rect r="r" b="b" t="t" l="l"/>
            <a:pathLst>
              <a:path h="6730755" w="3558887">
                <a:moveTo>
                  <a:pt x="0" y="0"/>
                </a:moveTo>
                <a:lnTo>
                  <a:pt x="3558887" y="0"/>
                </a:lnTo>
                <a:lnTo>
                  <a:pt x="3558887" y="6730755"/>
                </a:lnTo>
                <a:lnTo>
                  <a:pt x="0" y="6730755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1121603" y="2685224"/>
            <a:ext cx="1724439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28700" y="3451603"/>
            <a:ext cx="5581963" cy="1691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ใช้กวาดพื้นทั่วไป เช่น พื้นไม้ พื้นซีเมนต์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เลือกด้ามจับเหมาะมือ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เส้นใยมัดติดกับด้ามแน่นหนา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5335244" y="995204"/>
            <a:ext cx="5205710" cy="67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อุปกรณ์ทำความสะอาด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531429" y="665244"/>
            <a:ext cx="4213622" cy="105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03"/>
              </a:lnSpc>
              <a:spcBef>
                <a:spcPct val="0"/>
              </a:spcBef>
            </a:pPr>
            <a:r>
              <a:rPr lang="en-US" b="true" sz="5599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ที่ไม่ใช้ไฟฟ้า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219109" y="8960803"/>
            <a:ext cx="3201144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ไม้กวาดยางพารา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958992" y="8953787"/>
            <a:ext cx="2529592" cy="54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ไม้กวาดขนไก่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682221" y="3451603"/>
            <a:ext cx="5717468" cy="1263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ใช้ปัดฝุ่นในที่ต่างๆ เช่น โต๊ะ เก้าอี้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ขนไก่ติดแน่น ไม่หลุดร่วงง่าย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26" id="26"/>
          <p:cNvSpPr txBox="true"/>
          <p:nvPr/>
        </p:nvSpPr>
        <p:spPr>
          <a:xfrm rot="0">
            <a:off x="7789153" y="2706719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27" id="27"/>
          <p:cNvSpPr txBox="true"/>
          <p:nvPr/>
        </p:nvSpPr>
        <p:spPr>
          <a:xfrm rot="765044">
            <a:off x="15527019" y="2616686"/>
            <a:ext cx="2242181" cy="580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 i="true">
                <a:solidFill>
                  <a:srgbClr val="000000"/>
                </a:solidFill>
                <a:latin typeface="Lookpeach Font TH Bold Italics"/>
                <a:ea typeface="Lookpeach Font TH Bold Italics"/>
                <a:cs typeface="Lookpeach Font TH Bold Italics"/>
                <a:sym typeface="Lookpeach Font TH Bold Italics"/>
              </a:rPr>
              <a:t>ไม้กวาด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934044" y="825246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682845" y="752660"/>
            <a:ext cx="9925897" cy="1240737"/>
          </a:xfrm>
          <a:custGeom>
            <a:avLst/>
            <a:gdLst/>
            <a:ahLst/>
            <a:cxnLst/>
            <a:rect r="r" b="b" t="t" l="l"/>
            <a:pathLst>
              <a:path h="1240737" w="9925897">
                <a:moveTo>
                  <a:pt x="0" y="0"/>
                </a:moveTo>
                <a:lnTo>
                  <a:pt x="9925897" y="0"/>
                </a:lnTo>
                <a:lnTo>
                  <a:pt x="9925897" y="1240737"/>
                </a:lnTo>
                <a:lnTo>
                  <a:pt x="0" y="12407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257405" y="6452755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8" y="0"/>
                </a:lnTo>
                <a:lnTo>
                  <a:pt x="979058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635343" y="5929631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3" y="0"/>
                </a:lnTo>
                <a:lnTo>
                  <a:pt x="42366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5400000">
            <a:off x="3189384" y="6119731"/>
            <a:ext cx="7315200" cy="54864"/>
          </a:xfrm>
          <a:custGeom>
            <a:avLst/>
            <a:gdLst/>
            <a:ahLst/>
            <a:cxnLst/>
            <a:rect r="r" b="b" t="t" l="l"/>
            <a:pathLst>
              <a:path h="54864" w="7315200">
                <a:moveTo>
                  <a:pt x="0" y="0"/>
                </a:moveTo>
                <a:lnTo>
                  <a:pt x="7315200" y="0"/>
                </a:lnTo>
                <a:lnTo>
                  <a:pt x="7315200" y="54864"/>
                </a:lnTo>
                <a:lnTo>
                  <a:pt x="0" y="54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765044">
            <a:off x="15284745" y="2359202"/>
            <a:ext cx="2613798" cy="1594417"/>
          </a:xfrm>
          <a:custGeom>
            <a:avLst/>
            <a:gdLst/>
            <a:ahLst/>
            <a:cxnLst/>
            <a:rect r="r" b="b" t="t" l="l"/>
            <a:pathLst>
              <a:path h="1594417" w="2613798">
                <a:moveTo>
                  <a:pt x="0" y="0"/>
                </a:moveTo>
                <a:lnTo>
                  <a:pt x="2613798" y="0"/>
                </a:lnTo>
                <a:lnTo>
                  <a:pt x="2613798" y="1594416"/>
                </a:lnTo>
                <a:lnTo>
                  <a:pt x="0" y="159441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018022" y="3928653"/>
            <a:ext cx="5329647" cy="5329647"/>
          </a:xfrm>
          <a:custGeom>
            <a:avLst/>
            <a:gdLst/>
            <a:ahLst/>
            <a:cxnLst/>
            <a:rect r="r" b="b" t="t" l="l"/>
            <a:pathLst>
              <a:path h="5329647" w="5329647">
                <a:moveTo>
                  <a:pt x="0" y="0"/>
                </a:moveTo>
                <a:lnTo>
                  <a:pt x="5329647" y="0"/>
                </a:lnTo>
                <a:lnTo>
                  <a:pt x="5329647" y="5329647"/>
                </a:lnTo>
                <a:lnTo>
                  <a:pt x="0" y="5329647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3039675" y="1515100"/>
            <a:ext cx="713970" cy="1641310"/>
          </a:xfrm>
          <a:custGeom>
            <a:avLst/>
            <a:gdLst/>
            <a:ahLst/>
            <a:cxnLst/>
            <a:rect r="r" b="b" t="t" l="l"/>
            <a:pathLst>
              <a:path h="1641310" w="713970">
                <a:moveTo>
                  <a:pt x="0" y="0"/>
                </a:moveTo>
                <a:lnTo>
                  <a:pt x="713969" y="0"/>
                </a:lnTo>
                <a:lnTo>
                  <a:pt x="713969" y="1641310"/>
                </a:lnTo>
                <a:lnTo>
                  <a:pt x="0" y="164131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7566215" y="2764264"/>
            <a:ext cx="5072025" cy="6765798"/>
            <a:chOff x="0" y="0"/>
            <a:chExt cx="1335842" cy="1781939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335842" cy="1781939"/>
            </a:xfrm>
            <a:custGeom>
              <a:avLst/>
              <a:gdLst/>
              <a:ahLst/>
              <a:cxnLst/>
              <a:rect r="r" b="b" t="t" l="l"/>
              <a:pathLst>
                <a:path h="1781939" w="1335842">
                  <a:moveTo>
                    <a:pt x="77846" y="0"/>
                  </a:moveTo>
                  <a:lnTo>
                    <a:pt x="1257996" y="0"/>
                  </a:lnTo>
                  <a:cubicBezTo>
                    <a:pt x="1278642" y="0"/>
                    <a:pt x="1298442" y="8202"/>
                    <a:pt x="1313041" y="22801"/>
                  </a:cubicBezTo>
                  <a:cubicBezTo>
                    <a:pt x="1327640" y="37400"/>
                    <a:pt x="1335842" y="57200"/>
                    <a:pt x="1335842" y="77846"/>
                  </a:cubicBezTo>
                  <a:lnTo>
                    <a:pt x="1335842" y="1704092"/>
                  </a:lnTo>
                  <a:cubicBezTo>
                    <a:pt x="1335842" y="1747086"/>
                    <a:pt x="1300989" y="1781939"/>
                    <a:pt x="1257996" y="1781939"/>
                  </a:cubicBezTo>
                  <a:lnTo>
                    <a:pt x="77846" y="1781939"/>
                  </a:lnTo>
                  <a:cubicBezTo>
                    <a:pt x="34853" y="1781939"/>
                    <a:pt x="0" y="1747086"/>
                    <a:pt x="0" y="1704092"/>
                  </a:cubicBezTo>
                  <a:lnTo>
                    <a:pt x="0" y="77846"/>
                  </a:lnTo>
                  <a:cubicBezTo>
                    <a:pt x="0" y="34853"/>
                    <a:pt x="34853" y="0"/>
                    <a:pt x="77846" y="0"/>
                  </a:cubicBezTo>
                  <a:close/>
                </a:path>
              </a:pathLst>
            </a:custGeom>
            <a:solidFill>
              <a:srgbClr val="F7A6C9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38100"/>
              <a:ext cx="1335842" cy="18200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85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6444628" y="2279797"/>
            <a:ext cx="7315200" cy="1591056"/>
          </a:xfrm>
          <a:custGeom>
            <a:avLst/>
            <a:gdLst/>
            <a:ahLst/>
            <a:cxnLst/>
            <a:rect r="r" b="b" t="t" l="l"/>
            <a:pathLst>
              <a:path h="1591056" w="7315200">
                <a:moveTo>
                  <a:pt x="0" y="0"/>
                </a:moveTo>
                <a:lnTo>
                  <a:pt x="7315200" y="0"/>
                </a:lnTo>
                <a:lnTo>
                  <a:pt x="7315200" y="1591056"/>
                </a:lnTo>
                <a:lnTo>
                  <a:pt x="0" y="159105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2385412" y="3713924"/>
            <a:ext cx="5775024" cy="6525451"/>
          </a:xfrm>
          <a:custGeom>
            <a:avLst/>
            <a:gdLst/>
            <a:ahLst/>
            <a:cxnLst/>
            <a:rect r="r" b="b" t="t" l="l"/>
            <a:pathLst>
              <a:path h="6525451" w="5775024">
                <a:moveTo>
                  <a:pt x="0" y="0"/>
                </a:moveTo>
                <a:lnTo>
                  <a:pt x="5775024" y="0"/>
                </a:lnTo>
                <a:lnTo>
                  <a:pt x="5775024" y="6525451"/>
                </a:lnTo>
                <a:lnTo>
                  <a:pt x="0" y="6525451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575647" y="8871702"/>
            <a:ext cx="5062593" cy="773196"/>
          </a:xfrm>
          <a:custGeom>
            <a:avLst/>
            <a:gdLst/>
            <a:ahLst/>
            <a:cxnLst/>
            <a:rect r="r" b="b" t="t" l="l"/>
            <a:pathLst>
              <a:path h="773196" w="5062593">
                <a:moveTo>
                  <a:pt x="0" y="0"/>
                </a:moveTo>
                <a:lnTo>
                  <a:pt x="5062593" y="0"/>
                </a:lnTo>
                <a:lnTo>
                  <a:pt x="5062593" y="773196"/>
                </a:lnTo>
                <a:lnTo>
                  <a:pt x="0" y="773196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7942775" y="4967410"/>
            <a:ext cx="4328337" cy="3630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61344" indent="-280672" lvl="1">
              <a:lnSpc>
                <a:spcPts val="416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เคาะฝุ่นก่อนเก็บ</a:t>
            </a:r>
          </a:p>
          <a:p>
            <a:pPr algn="just" marL="561344" indent="-280672" lvl="1">
              <a:lnSpc>
                <a:spcPts val="416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เก็บในที่ร่มและแห้ง</a:t>
            </a:r>
          </a:p>
          <a:p>
            <a:pPr algn="l" marL="561344" indent="-280672" lvl="1">
              <a:lnSpc>
                <a:spcPts val="416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ไม้กวาดทุกชนิด สามารถเก็บด้วยวิธีแขวนได้</a:t>
            </a:r>
          </a:p>
          <a:p>
            <a:pPr algn="l">
              <a:lnSpc>
                <a:spcPts val="4160"/>
              </a:lnSpc>
            </a:pPr>
            <a:r>
              <a:rPr lang="en-US" sz="2600" i="true" u="sng">
                <a:solidFill>
                  <a:srgbClr val="000000"/>
                </a:solidFill>
                <a:latin typeface="Lookpeach Font TH Italics"/>
                <a:ea typeface="Lookpeach Font TH Italics"/>
                <a:cs typeface="Lookpeach Font TH Italics"/>
                <a:sym typeface="Lookpeach Font TH Italics"/>
              </a:rPr>
              <a:t>ยกเว้น </a:t>
            </a:r>
            <a:r>
              <a:rPr lang="en-US" sz="26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ไม้กวาดทางมะพร้าว ให้วางราบกับพื้น หรือวางพิงเอาด้ามลง</a:t>
            </a:r>
          </a:p>
        </p:txBody>
      </p:sp>
      <p:grpSp>
        <p:nvGrpSpPr>
          <p:cNvPr name="Group 20" id="20"/>
          <p:cNvGrpSpPr/>
          <p:nvPr/>
        </p:nvGrpSpPr>
        <p:grpSpPr>
          <a:xfrm rot="0">
            <a:off x="1028700" y="2732849"/>
            <a:ext cx="5273995" cy="1786886"/>
            <a:chOff x="0" y="0"/>
            <a:chExt cx="7031993" cy="2382515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117036" y="-47625"/>
              <a:ext cx="2172397" cy="5475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444"/>
                </a:lnSpc>
              </a:pPr>
              <a:r>
                <a:rPr lang="en-US" sz="2460">
                  <a:solidFill>
                    <a:srgbClr val="000000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การเลือกใช้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726727"/>
              <a:ext cx="7031993" cy="165578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460393" indent="-230197" lvl="1">
                <a:lnSpc>
                  <a:spcPts val="3411"/>
                </a:lnSpc>
                <a:buFont typeface="Arial"/>
                <a:buChar char="•"/>
              </a:pPr>
              <a:r>
                <a:rPr lang="en-US" sz="2132">
                  <a:solidFill>
                    <a:srgbClr val="000000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ใช้กวาดพื้นเรียบและพื้นหยาบ</a:t>
              </a:r>
            </a:p>
            <a:p>
              <a:pPr algn="l" marL="460393" indent="-230197" lvl="1">
                <a:lnSpc>
                  <a:spcPts val="3411"/>
                </a:lnSpc>
                <a:buFont typeface="Arial"/>
                <a:buChar char="•"/>
              </a:pPr>
              <a:r>
                <a:rPr lang="en-US" sz="2132">
                  <a:solidFill>
                    <a:srgbClr val="000000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เลือกด้ามจับเหมาะมือ</a:t>
              </a:r>
            </a:p>
            <a:p>
              <a:pPr algn="l" marL="460393" indent="-230197" lvl="1">
                <a:lnSpc>
                  <a:spcPts val="3411"/>
                </a:lnSpc>
                <a:buFont typeface="Arial"/>
                <a:buChar char="•"/>
              </a:pPr>
              <a:r>
                <a:rPr lang="en-US" sz="2132">
                  <a:solidFill>
                    <a:srgbClr val="000000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ปลายไม้กวาดยึดติดกับด้ามแน่นหนา</a:t>
              </a:r>
            </a:p>
          </p:txBody>
        </p:sp>
      </p:grpSp>
      <p:sp>
        <p:nvSpPr>
          <p:cNvPr name="TextBox 23" id="23"/>
          <p:cNvSpPr txBox="true"/>
          <p:nvPr/>
        </p:nvSpPr>
        <p:spPr>
          <a:xfrm rot="0">
            <a:off x="5335244" y="995204"/>
            <a:ext cx="5205710" cy="67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อุปกรณ์ทำความสะอาด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531429" y="643693"/>
            <a:ext cx="4213622" cy="105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03"/>
              </a:lnSpc>
              <a:spcBef>
                <a:spcPct val="0"/>
              </a:spcBef>
            </a:pPr>
            <a:r>
              <a:rPr lang="en-US" b="true" sz="5599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ที่ไม่ใช้ไฟฟ้า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317007" y="8960803"/>
            <a:ext cx="2873276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ไม้กวาดไนลอน</a:t>
            </a:r>
          </a:p>
        </p:txBody>
      </p:sp>
      <p:sp>
        <p:nvSpPr>
          <p:cNvPr name="TextBox 26" id="26"/>
          <p:cNvSpPr txBox="true"/>
          <p:nvPr/>
        </p:nvSpPr>
        <p:spPr>
          <a:xfrm rot="765044">
            <a:off x="15527019" y="2616686"/>
            <a:ext cx="2242181" cy="580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 i="true">
                <a:solidFill>
                  <a:srgbClr val="000000"/>
                </a:solidFill>
                <a:latin typeface="Lookpeach Font TH Bold Italics"/>
                <a:ea typeface="Lookpeach Font TH Bold Italics"/>
                <a:cs typeface="Lookpeach Font TH Bold Italics"/>
                <a:sym typeface="Lookpeach Font TH Bold Italics"/>
              </a:rPr>
              <a:t>ไม้กวาด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971209" y="4224460"/>
            <a:ext cx="226203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การเก็บรักษา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278057" y="8680839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682845" y="752660"/>
            <a:ext cx="9925897" cy="1240737"/>
          </a:xfrm>
          <a:custGeom>
            <a:avLst/>
            <a:gdLst/>
            <a:ahLst/>
            <a:cxnLst/>
            <a:rect r="r" b="b" t="t" l="l"/>
            <a:pathLst>
              <a:path h="1240737" w="9925897">
                <a:moveTo>
                  <a:pt x="0" y="0"/>
                </a:moveTo>
                <a:lnTo>
                  <a:pt x="9925897" y="0"/>
                </a:lnTo>
                <a:lnTo>
                  <a:pt x="9925897" y="1240737"/>
                </a:lnTo>
                <a:lnTo>
                  <a:pt x="0" y="12407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958497" y="6379385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8" y="0"/>
                </a:lnTo>
                <a:lnTo>
                  <a:pt x="979058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336435" y="5856261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2" y="0"/>
                </a:lnTo>
                <a:lnTo>
                  <a:pt x="42366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488354" y="6426111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7" y="0"/>
                </a:lnTo>
                <a:lnTo>
                  <a:pt x="979057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866291" y="5902987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3" y="0"/>
                </a:lnTo>
                <a:lnTo>
                  <a:pt x="42366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7420332" y="6093087"/>
            <a:ext cx="7315200" cy="54864"/>
          </a:xfrm>
          <a:custGeom>
            <a:avLst/>
            <a:gdLst/>
            <a:ahLst/>
            <a:cxnLst/>
            <a:rect r="r" b="b" t="t" l="l"/>
            <a:pathLst>
              <a:path h="54864" w="7315200">
                <a:moveTo>
                  <a:pt x="0" y="0"/>
                </a:moveTo>
                <a:lnTo>
                  <a:pt x="7315200" y="0"/>
                </a:lnTo>
                <a:lnTo>
                  <a:pt x="7315200" y="54864"/>
                </a:lnTo>
                <a:lnTo>
                  <a:pt x="0" y="54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0">
            <a:off x="681390" y="2011346"/>
            <a:ext cx="3396307" cy="2139674"/>
          </a:xfrm>
          <a:custGeom>
            <a:avLst/>
            <a:gdLst/>
            <a:ahLst/>
            <a:cxnLst/>
            <a:rect r="r" b="b" t="t" l="l"/>
            <a:pathLst>
              <a:path h="2139674" w="3396307">
                <a:moveTo>
                  <a:pt x="3396307" y="0"/>
                </a:moveTo>
                <a:lnTo>
                  <a:pt x="0" y="0"/>
                </a:lnTo>
                <a:lnTo>
                  <a:pt x="0" y="2139673"/>
                </a:lnTo>
                <a:lnTo>
                  <a:pt x="3396307" y="2139673"/>
                </a:lnTo>
                <a:lnTo>
                  <a:pt x="3396307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false" rot="0">
            <a:off x="57150" y="4484394"/>
            <a:ext cx="5959188" cy="5322300"/>
          </a:xfrm>
          <a:custGeom>
            <a:avLst/>
            <a:gdLst/>
            <a:ahLst/>
            <a:cxnLst/>
            <a:rect r="r" b="b" t="t" l="l"/>
            <a:pathLst>
              <a:path h="5322300" w="5959188">
                <a:moveTo>
                  <a:pt x="5959188" y="0"/>
                </a:moveTo>
                <a:lnTo>
                  <a:pt x="0" y="0"/>
                </a:lnTo>
                <a:lnTo>
                  <a:pt x="0" y="5322300"/>
                </a:lnTo>
                <a:lnTo>
                  <a:pt x="5959188" y="5322300"/>
                </a:lnTo>
                <a:lnTo>
                  <a:pt x="5959188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6334646" y="5116856"/>
            <a:ext cx="4126664" cy="4126664"/>
          </a:xfrm>
          <a:custGeom>
            <a:avLst/>
            <a:gdLst/>
            <a:ahLst/>
            <a:cxnLst/>
            <a:rect r="r" b="b" t="t" l="l"/>
            <a:pathLst>
              <a:path h="4126664" w="4126664">
                <a:moveTo>
                  <a:pt x="4126664" y="0"/>
                </a:moveTo>
                <a:lnTo>
                  <a:pt x="0" y="0"/>
                </a:lnTo>
                <a:lnTo>
                  <a:pt x="0" y="4126664"/>
                </a:lnTo>
                <a:lnTo>
                  <a:pt x="4126664" y="4126664"/>
                </a:lnTo>
                <a:lnTo>
                  <a:pt x="4126664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1641422">
            <a:off x="12218685" y="4092439"/>
            <a:ext cx="5693285" cy="5693285"/>
          </a:xfrm>
          <a:custGeom>
            <a:avLst/>
            <a:gdLst/>
            <a:ahLst/>
            <a:cxnLst/>
            <a:rect r="r" b="b" t="t" l="l"/>
            <a:pathLst>
              <a:path h="5693285" w="5693285">
                <a:moveTo>
                  <a:pt x="0" y="0"/>
                </a:moveTo>
                <a:lnTo>
                  <a:pt x="5693284" y="0"/>
                </a:lnTo>
                <a:lnTo>
                  <a:pt x="5693284" y="5693284"/>
                </a:lnTo>
                <a:lnTo>
                  <a:pt x="0" y="5693284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true" rot="0">
            <a:off x="6630837" y="2578907"/>
            <a:ext cx="691231" cy="662718"/>
          </a:xfrm>
          <a:custGeom>
            <a:avLst/>
            <a:gdLst/>
            <a:ahLst/>
            <a:cxnLst/>
            <a:rect r="r" b="b" t="t" l="l"/>
            <a:pathLst>
              <a:path h="662718" w="691231">
                <a:moveTo>
                  <a:pt x="691231" y="662718"/>
                </a:moveTo>
                <a:lnTo>
                  <a:pt x="0" y="662718"/>
                </a:lnTo>
                <a:lnTo>
                  <a:pt x="0" y="0"/>
                </a:lnTo>
                <a:lnTo>
                  <a:pt x="691231" y="0"/>
                </a:lnTo>
                <a:lnTo>
                  <a:pt x="691231" y="662718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true" rot="0">
            <a:off x="13937555" y="2462919"/>
            <a:ext cx="208304" cy="778706"/>
          </a:xfrm>
          <a:custGeom>
            <a:avLst/>
            <a:gdLst/>
            <a:ahLst/>
            <a:cxnLst/>
            <a:rect r="r" b="b" t="t" l="l"/>
            <a:pathLst>
              <a:path h="778706" w="208304">
                <a:moveTo>
                  <a:pt x="0" y="778706"/>
                </a:moveTo>
                <a:lnTo>
                  <a:pt x="208304" y="778706"/>
                </a:lnTo>
                <a:lnTo>
                  <a:pt x="208304" y="0"/>
                </a:lnTo>
                <a:lnTo>
                  <a:pt x="0" y="0"/>
                </a:lnTo>
                <a:lnTo>
                  <a:pt x="0" y="778706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4775491" y="2658580"/>
            <a:ext cx="1724439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682845" y="3424959"/>
            <a:ext cx="6158765" cy="1691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ใช้ขัดพื้นซีเมนต์ พื้นที่มีตะไคร่น้ำ พื้นซีเมนต์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เลือกขนแปรงที่เป็นแถวแน่นเสมอกัน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ด้ามจับถนัดมือ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5335244" y="995204"/>
            <a:ext cx="5205710" cy="67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อุปกรณ์ทำความสะอาด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0531429" y="665244"/>
            <a:ext cx="4213622" cy="105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03"/>
              </a:lnSpc>
              <a:spcBef>
                <a:spcPct val="0"/>
              </a:spcBef>
            </a:pPr>
            <a:r>
              <a:rPr lang="en-US" b="true" sz="5599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ที่ไม่ใช้ไฟฟ้า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073169" y="8949531"/>
            <a:ext cx="1822847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แปรงลวด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967118" y="8942515"/>
            <a:ext cx="3132056" cy="54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แปรงขนมะพร้าว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1913169" y="3424959"/>
            <a:ext cx="5717468" cy="1691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ใช้ขัดพื้นซีเมนต์ พื้นหินอ่อน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เลือกที่มีเส้นขนมะพร้าวเหนียวเรียงแน่น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ด้ามจับแข็งแรง ถนัดมือ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25" id="25"/>
          <p:cNvSpPr txBox="true"/>
          <p:nvPr/>
        </p:nvSpPr>
        <p:spPr>
          <a:xfrm rot="0">
            <a:off x="12020101" y="2680075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26" id="26"/>
          <p:cNvSpPr txBox="true"/>
          <p:nvPr/>
        </p:nvSpPr>
        <p:spPr>
          <a:xfrm rot="-417616">
            <a:off x="1083883" y="2378292"/>
            <a:ext cx="2242181" cy="1180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 i="true">
                <a:solidFill>
                  <a:srgbClr val="000000"/>
                </a:solidFill>
                <a:latin typeface="Lookpeach Font TH Bold Italics"/>
                <a:ea typeface="Lookpeach Font TH Bold Italics"/>
                <a:cs typeface="Lookpeach Font TH Bold Italics"/>
                <a:sym typeface="Lookpeach Font TH Bold Italics"/>
              </a:rPr>
              <a:t>แปรงขัดและฝอยขัด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grpSp>
        <p:nvGrpSpPr>
          <p:cNvPr name="Group 3" id="3"/>
          <p:cNvGrpSpPr>
            <a:grpSpLocks noChangeAspect="true"/>
          </p:cNvGrpSpPr>
          <p:nvPr/>
        </p:nvGrpSpPr>
        <p:grpSpPr>
          <a:xfrm rot="0">
            <a:off x="9144000" y="2290242"/>
            <a:ext cx="8115300" cy="5952693"/>
            <a:chOff x="0" y="0"/>
            <a:chExt cx="4198620" cy="30797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-5483" y="-27"/>
              <a:ext cx="4207913" cy="3081047"/>
            </a:xfrm>
            <a:custGeom>
              <a:avLst/>
              <a:gdLst/>
              <a:ahLst/>
              <a:cxnLst/>
              <a:rect r="r" b="b" t="t" l="l"/>
              <a:pathLst>
                <a:path h="3081047" w="4207913">
                  <a:moveTo>
                    <a:pt x="4188863" y="1508787"/>
                  </a:moveTo>
                  <a:cubicBezTo>
                    <a:pt x="4192673" y="1506247"/>
                    <a:pt x="4196483" y="1504977"/>
                    <a:pt x="4199023" y="1501167"/>
                  </a:cubicBezTo>
                  <a:cubicBezTo>
                    <a:pt x="4201563" y="1498627"/>
                    <a:pt x="4206643" y="1494817"/>
                    <a:pt x="4206643" y="1491007"/>
                  </a:cubicBezTo>
                  <a:cubicBezTo>
                    <a:pt x="4206643" y="1488467"/>
                    <a:pt x="4201563" y="1484657"/>
                    <a:pt x="4199023" y="1482117"/>
                  </a:cubicBezTo>
                  <a:lnTo>
                    <a:pt x="4187593" y="1470687"/>
                  </a:lnTo>
                  <a:cubicBezTo>
                    <a:pt x="4190133" y="1468147"/>
                    <a:pt x="4195213" y="1466877"/>
                    <a:pt x="4195213" y="1463067"/>
                  </a:cubicBezTo>
                  <a:cubicBezTo>
                    <a:pt x="4197753" y="1452907"/>
                    <a:pt x="4201563" y="1442747"/>
                    <a:pt x="4201563" y="1432587"/>
                  </a:cubicBezTo>
                  <a:cubicBezTo>
                    <a:pt x="4201563" y="1427507"/>
                    <a:pt x="4192673" y="1423697"/>
                    <a:pt x="4187593" y="1417347"/>
                  </a:cubicBezTo>
                  <a:cubicBezTo>
                    <a:pt x="4192673" y="1417347"/>
                    <a:pt x="4195213" y="1417347"/>
                    <a:pt x="4199023" y="1416077"/>
                  </a:cubicBezTo>
                  <a:lnTo>
                    <a:pt x="4199023" y="1412267"/>
                  </a:lnTo>
                  <a:lnTo>
                    <a:pt x="4187593" y="1412267"/>
                  </a:lnTo>
                  <a:cubicBezTo>
                    <a:pt x="4179973" y="1407187"/>
                    <a:pt x="4172353" y="1397027"/>
                    <a:pt x="4169813" y="1398297"/>
                  </a:cubicBezTo>
                  <a:cubicBezTo>
                    <a:pt x="4155843" y="1405917"/>
                    <a:pt x="4155843" y="1395757"/>
                    <a:pt x="4153303" y="1388137"/>
                  </a:cubicBezTo>
                  <a:cubicBezTo>
                    <a:pt x="4148223" y="1389407"/>
                    <a:pt x="4143143" y="1390677"/>
                    <a:pt x="4139333" y="1389407"/>
                  </a:cubicBezTo>
                  <a:cubicBezTo>
                    <a:pt x="4130443" y="1388137"/>
                    <a:pt x="4121553" y="1384327"/>
                    <a:pt x="4112663" y="1384327"/>
                  </a:cubicBezTo>
                  <a:cubicBezTo>
                    <a:pt x="4101233" y="1383057"/>
                    <a:pt x="4088533" y="1383057"/>
                    <a:pt x="4075833" y="1381787"/>
                  </a:cubicBezTo>
                  <a:cubicBezTo>
                    <a:pt x="4056783" y="1379247"/>
                    <a:pt x="4037733" y="1376707"/>
                    <a:pt x="4018683" y="1374167"/>
                  </a:cubicBezTo>
                  <a:cubicBezTo>
                    <a:pt x="4017413" y="1374167"/>
                    <a:pt x="4014873" y="1376707"/>
                    <a:pt x="4013603" y="1376707"/>
                  </a:cubicBezTo>
                  <a:cubicBezTo>
                    <a:pt x="4003443" y="1375437"/>
                    <a:pt x="3993283" y="1374167"/>
                    <a:pt x="3984393" y="1371627"/>
                  </a:cubicBezTo>
                  <a:cubicBezTo>
                    <a:pt x="3981853" y="1370357"/>
                    <a:pt x="3980583" y="1364007"/>
                    <a:pt x="3980583" y="1361467"/>
                  </a:cubicBezTo>
                  <a:cubicBezTo>
                    <a:pt x="3994553" y="1351307"/>
                    <a:pt x="4008524" y="1341147"/>
                    <a:pt x="4017413" y="1334797"/>
                  </a:cubicBezTo>
                  <a:cubicBezTo>
                    <a:pt x="4027573" y="1333527"/>
                    <a:pt x="4033923" y="1332257"/>
                    <a:pt x="4042813" y="1332257"/>
                  </a:cubicBezTo>
                  <a:cubicBezTo>
                    <a:pt x="4035193" y="1322097"/>
                    <a:pt x="4030113" y="1317017"/>
                    <a:pt x="4023763" y="1309397"/>
                  </a:cubicBezTo>
                  <a:cubicBezTo>
                    <a:pt x="4019953" y="1310667"/>
                    <a:pt x="4016143" y="1311937"/>
                    <a:pt x="4009793" y="1314477"/>
                  </a:cubicBezTo>
                  <a:cubicBezTo>
                    <a:pt x="4009793" y="1308127"/>
                    <a:pt x="4009793" y="1301777"/>
                    <a:pt x="4011063" y="1301777"/>
                  </a:cubicBezTo>
                  <a:cubicBezTo>
                    <a:pt x="4016143" y="1300507"/>
                    <a:pt x="4023763" y="1299237"/>
                    <a:pt x="4027573" y="1301777"/>
                  </a:cubicBezTo>
                  <a:cubicBezTo>
                    <a:pt x="4032653" y="1305587"/>
                    <a:pt x="4035193" y="1311937"/>
                    <a:pt x="4040273" y="1319557"/>
                  </a:cubicBezTo>
                  <a:cubicBezTo>
                    <a:pt x="4042813" y="1319557"/>
                    <a:pt x="4047893" y="1320827"/>
                    <a:pt x="4052973" y="1320827"/>
                  </a:cubicBezTo>
                  <a:cubicBezTo>
                    <a:pt x="4051703" y="1304317"/>
                    <a:pt x="4051703" y="1304317"/>
                    <a:pt x="4037733" y="1280187"/>
                  </a:cubicBezTo>
                  <a:cubicBezTo>
                    <a:pt x="4055513" y="1280187"/>
                    <a:pt x="4060593" y="1275107"/>
                    <a:pt x="4056783" y="1257327"/>
                  </a:cubicBezTo>
                  <a:cubicBezTo>
                    <a:pt x="4068213" y="1256057"/>
                    <a:pt x="4080913" y="1254787"/>
                    <a:pt x="4092343" y="1254787"/>
                  </a:cubicBezTo>
                  <a:cubicBezTo>
                    <a:pt x="4091073" y="1252247"/>
                    <a:pt x="4088533" y="1247167"/>
                    <a:pt x="4087263" y="1243357"/>
                  </a:cubicBezTo>
                  <a:cubicBezTo>
                    <a:pt x="4092343" y="1244627"/>
                    <a:pt x="4096153" y="1245897"/>
                    <a:pt x="4098693" y="1247167"/>
                  </a:cubicBezTo>
                  <a:cubicBezTo>
                    <a:pt x="4099963" y="1240817"/>
                    <a:pt x="4099963" y="1234467"/>
                    <a:pt x="4101233" y="1229387"/>
                  </a:cubicBezTo>
                  <a:cubicBezTo>
                    <a:pt x="4102503" y="1223037"/>
                    <a:pt x="4103773" y="1215417"/>
                    <a:pt x="4105043" y="1209067"/>
                  </a:cubicBezTo>
                  <a:cubicBezTo>
                    <a:pt x="4105043" y="1206527"/>
                    <a:pt x="4103773" y="1202717"/>
                    <a:pt x="4105043" y="1198907"/>
                  </a:cubicBezTo>
                  <a:cubicBezTo>
                    <a:pt x="4108853" y="1188747"/>
                    <a:pt x="4110123" y="1173507"/>
                    <a:pt x="4106313" y="1165887"/>
                  </a:cubicBezTo>
                  <a:cubicBezTo>
                    <a:pt x="4108853" y="1163347"/>
                    <a:pt x="4110123" y="1159537"/>
                    <a:pt x="4110123" y="1156997"/>
                  </a:cubicBezTo>
                  <a:cubicBezTo>
                    <a:pt x="4110123" y="1146837"/>
                    <a:pt x="4110123" y="1135407"/>
                    <a:pt x="4108853" y="1125247"/>
                  </a:cubicBezTo>
                  <a:cubicBezTo>
                    <a:pt x="4107583" y="1115087"/>
                    <a:pt x="4106313" y="1106197"/>
                    <a:pt x="4105043" y="1096037"/>
                  </a:cubicBezTo>
                  <a:cubicBezTo>
                    <a:pt x="4103773" y="1093497"/>
                    <a:pt x="4103773" y="1090957"/>
                    <a:pt x="4105043" y="1087147"/>
                  </a:cubicBezTo>
                  <a:cubicBezTo>
                    <a:pt x="4108853" y="1076987"/>
                    <a:pt x="4111393" y="1066827"/>
                    <a:pt x="4103773" y="1056667"/>
                  </a:cubicBezTo>
                  <a:cubicBezTo>
                    <a:pt x="4101233" y="1054127"/>
                    <a:pt x="4102503" y="1047777"/>
                    <a:pt x="4103773" y="1043967"/>
                  </a:cubicBezTo>
                  <a:cubicBezTo>
                    <a:pt x="4107583" y="1029997"/>
                    <a:pt x="4099963" y="1018567"/>
                    <a:pt x="4085993" y="1016027"/>
                  </a:cubicBezTo>
                  <a:lnTo>
                    <a:pt x="4080913" y="1016027"/>
                  </a:lnTo>
                  <a:cubicBezTo>
                    <a:pt x="4082183" y="1012217"/>
                    <a:pt x="4083453" y="1010947"/>
                    <a:pt x="4084723" y="1008407"/>
                  </a:cubicBezTo>
                  <a:cubicBezTo>
                    <a:pt x="4080913" y="1007137"/>
                    <a:pt x="4077103" y="1007137"/>
                    <a:pt x="4074563" y="1004597"/>
                  </a:cubicBezTo>
                  <a:cubicBezTo>
                    <a:pt x="4072023" y="1003327"/>
                    <a:pt x="4070753" y="999517"/>
                    <a:pt x="4068213" y="998247"/>
                  </a:cubicBezTo>
                  <a:cubicBezTo>
                    <a:pt x="4058053" y="993167"/>
                    <a:pt x="4046623" y="988087"/>
                    <a:pt x="4035193" y="983007"/>
                  </a:cubicBezTo>
                  <a:cubicBezTo>
                    <a:pt x="4031383" y="981737"/>
                    <a:pt x="4026303" y="981737"/>
                    <a:pt x="4022493" y="981737"/>
                  </a:cubicBezTo>
                  <a:cubicBezTo>
                    <a:pt x="4019953" y="983007"/>
                    <a:pt x="4018683" y="977927"/>
                    <a:pt x="4016143" y="977927"/>
                  </a:cubicBezTo>
                  <a:cubicBezTo>
                    <a:pt x="3998363" y="974117"/>
                    <a:pt x="3980583" y="971577"/>
                    <a:pt x="3962803" y="966497"/>
                  </a:cubicBezTo>
                  <a:cubicBezTo>
                    <a:pt x="3948833" y="961417"/>
                    <a:pt x="3932323" y="971577"/>
                    <a:pt x="3918353" y="961417"/>
                  </a:cubicBezTo>
                  <a:cubicBezTo>
                    <a:pt x="3917083" y="960147"/>
                    <a:pt x="3914543" y="962687"/>
                    <a:pt x="3913273" y="962687"/>
                  </a:cubicBezTo>
                  <a:cubicBezTo>
                    <a:pt x="3901843" y="960147"/>
                    <a:pt x="3891683" y="966497"/>
                    <a:pt x="3880253" y="962687"/>
                  </a:cubicBezTo>
                  <a:cubicBezTo>
                    <a:pt x="3868823" y="958877"/>
                    <a:pt x="3856123" y="957607"/>
                    <a:pt x="3851043" y="946177"/>
                  </a:cubicBezTo>
                  <a:cubicBezTo>
                    <a:pt x="3845963" y="934747"/>
                    <a:pt x="3842153" y="923317"/>
                    <a:pt x="3842153" y="911887"/>
                  </a:cubicBezTo>
                  <a:cubicBezTo>
                    <a:pt x="3843423" y="897917"/>
                    <a:pt x="3849773" y="882677"/>
                    <a:pt x="3825643" y="885217"/>
                  </a:cubicBezTo>
                  <a:cubicBezTo>
                    <a:pt x="3826913" y="882677"/>
                    <a:pt x="3826913" y="880137"/>
                    <a:pt x="3828183" y="878867"/>
                  </a:cubicBezTo>
                  <a:cubicBezTo>
                    <a:pt x="3754523" y="871247"/>
                    <a:pt x="3680863" y="864897"/>
                    <a:pt x="3608473" y="857277"/>
                  </a:cubicBezTo>
                  <a:cubicBezTo>
                    <a:pt x="3605933" y="848387"/>
                    <a:pt x="3603393" y="838227"/>
                    <a:pt x="3600853" y="824257"/>
                  </a:cubicBezTo>
                  <a:cubicBezTo>
                    <a:pt x="3614823" y="839497"/>
                    <a:pt x="3627523" y="848387"/>
                    <a:pt x="3645303" y="847117"/>
                  </a:cubicBezTo>
                  <a:cubicBezTo>
                    <a:pt x="3646573" y="836957"/>
                    <a:pt x="3645303" y="829337"/>
                    <a:pt x="3635143" y="822987"/>
                  </a:cubicBezTo>
                  <a:cubicBezTo>
                    <a:pt x="3633873" y="821717"/>
                    <a:pt x="3632603" y="816637"/>
                    <a:pt x="3633873" y="814097"/>
                  </a:cubicBezTo>
                  <a:cubicBezTo>
                    <a:pt x="3638953" y="801397"/>
                    <a:pt x="3644033" y="789967"/>
                    <a:pt x="3647843" y="778537"/>
                  </a:cubicBezTo>
                  <a:cubicBezTo>
                    <a:pt x="3652923" y="782347"/>
                    <a:pt x="3656733" y="784887"/>
                    <a:pt x="3661813" y="787427"/>
                  </a:cubicBezTo>
                  <a:lnTo>
                    <a:pt x="3664353" y="784887"/>
                  </a:lnTo>
                  <a:lnTo>
                    <a:pt x="3649113" y="762027"/>
                  </a:lnTo>
                  <a:cubicBezTo>
                    <a:pt x="3659273" y="764567"/>
                    <a:pt x="3668163" y="765837"/>
                    <a:pt x="3679593" y="768377"/>
                  </a:cubicBezTo>
                  <a:cubicBezTo>
                    <a:pt x="3675783" y="760757"/>
                    <a:pt x="3671973" y="755677"/>
                    <a:pt x="3671973" y="755677"/>
                  </a:cubicBezTo>
                  <a:cubicBezTo>
                    <a:pt x="3678323" y="750597"/>
                    <a:pt x="3684673" y="745517"/>
                    <a:pt x="3693563" y="739167"/>
                  </a:cubicBezTo>
                  <a:cubicBezTo>
                    <a:pt x="3693563" y="737897"/>
                    <a:pt x="3694833" y="730277"/>
                    <a:pt x="3698643" y="729007"/>
                  </a:cubicBezTo>
                  <a:cubicBezTo>
                    <a:pt x="3706263" y="725197"/>
                    <a:pt x="3708803" y="731547"/>
                    <a:pt x="3711343" y="737897"/>
                  </a:cubicBezTo>
                  <a:cubicBezTo>
                    <a:pt x="3712613" y="741707"/>
                    <a:pt x="3720233" y="742977"/>
                    <a:pt x="3725313" y="744247"/>
                  </a:cubicBezTo>
                  <a:cubicBezTo>
                    <a:pt x="3730393" y="745517"/>
                    <a:pt x="3736743" y="745517"/>
                    <a:pt x="3743093" y="744247"/>
                  </a:cubicBezTo>
                  <a:cubicBezTo>
                    <a:pt x="3753253" y="744247"/>
                    <a:pt x="3763413" y="742977"/>
                    <a:pt x="3777383" y="741707"/>
                  </a:cubicBezTo>
                  <a:cubicBezTo>
                    <a:pt x="3767224" y="739167"/>
                    <a:pt x="3759603" y="736627"/>
                    <a:pt x="3753253" y="735357"/>
                  </a:cubicBezTo>
                  <a:cubicBezTo>
                    <a:pt x="3753253" y="734087"/>
                    <a:pt x="3753253" y="732817"/>
                    <a:pt x="3751983" y="731547"/>
                  </a:cubicBezTo>
                  <a:cubicBezTo>
                    <a:pt x="3762143" y="729007"/>
                    <a:pt x="3772303" y="726467"/>
                    <a:pt x="3781193" y="723927"/>
                  </a:cubicBezTo>
                  <a:cubicBezTo>
                    <a:pt x="3791353" y="726467"/>
                    <a:pt x="3800243" y="730277"/>
                    <a:pt x="3807863" y="732817"/>
                  </a:cubicBezTo>
                  <a:cubicBezTo>
                    <a:pt x="3810403" y="755677"/>
                    <a:pt x="3825643" y="736627"/>
                    <a:pt x="3834533" y="739167"/>
                  </a:cubicBezTo>
                  <a:cubicBezTo>
                    <a:pt x="3831993" y="734087"/>
                    <a:pt x="3828183" y="729007"/>
                    <a:pt x="3824374" y="722657"/>
                  </a:cubicBezTo>
                  <a:cubicBezTo>
                    <a:pt x="3840883" y="725197"/>
                    <a:pt x="3857394" y="725197"/>
                    <a:pt x="3868824" y="737897"/>
                  </a:cubicBezTo>
                  <a:cubicBezTo>
                    <a:pt x="3870094" y="739167"/>
                    <a:pt x="3875174" y="737897"/>
                    <a:pt x="3877714" y="736627"/>
                  </a:cubicBezTo>
                  <a:cubicBezTo>
                    <a:pt x="3881524" y="737897"/>
                    <a:pt x="3887874" y="740437"/>
                    <a:pt x="3890414" y="739167"/>
                  </a:cubicBezTo>
                  <a:cubicBezTo>
                    <a:pt x="3894224" y="735357"/>
                    <a:pt x="3894224" y="729007"/>
                    <a:pt x="3898034" y="721387"/>
                  </a:cubicBezTo>
                  <a:cubicBezTo>
                    <a:pt x="3906924" y="736627"/>
                    <a:pt x="3915814" y="727737"/>
                    <a:pt x="3924704" y="721387"/>
                  </a:cubicBezTo>
                  <a:cubicBezTo>
                    <a:pt x="3923434" y="725197"/>
                    <a:pt x="3923434" y="727737"/>
                    <a:pt x="3923434" y="727737"/>
                  </a:cubicBezTo>
                  <a:cubicBezTo>
                    <a:pt x="3931054" y="731547"/>
                    <a:pt x="3937404" y="734087"/>
                    <a:pt x="3946294" y="737897"/>
                  </a:cubicBezTo>
                  <a:cubicBezTo>
                    <a:pt x="3952644" y="735357"/>
                    <a:pt x="3960264" y="726467"/>
                    <a:pt x="3971694" y="735357"/>
                  </a:cubicBezTo>
                  <a:cubicBezTo>
                    <a:pt x="3972964" y="736627"/>
                    <a:pt x="3978044" y="734087"/>
                    <a:pt x="3981853" y="734087"/>
                  </a:cubicBezTo>
                  <a:cubicBezTo>
                    <a:pt x="3985663" y="732817"/>
                    <a:pt x="3988203" y="732817"/>
                    <a:pt x="3989474" y="731547"/>
                  </a:cubicBezTo>
                  <a:cubicBezTo>
                    <a:pt x="3992014" y="722657"/>
                    <a:pt x="3993283" y="715037"/>
                    <a:pt x="3997094" y="707417"/>
                  </a:cubicBezTo>
                  <a:cubicBezTo>
                    <a:pt x="4000904" y="699797"/>
                    <a:pt x="3999634" y="692177"/>
                    <a:pt x="3992014" y="689637"/>
                  </a:cubicBezTo>
                  <a:cubicBezTo>
                    <a:pt x="3989474" y="688367"/>
                    <a:pt x="3986934" y="688367"/>
                    <a:pt x="3985664" y="687097"/>
                  </a:cubicBezTo>
                  <a:cubicBezTo>
                    <a:pt x="3997094" y="675667"/>
                    <a:pt x="4007254" y="668047"/>
                    <a:pt x="4023764" y="673127"/>
                  </a:cubicBezTo>
                  <a:cubicBezTo>
                    <a:pt x="4027574" y="674397"/>
                    <a:pt x="4032654" y="669317"/>
                    <a:pt x="4039004" y="665507"/>
                  </a:cubicBezTo>
                  <a:cubicBezTo>
                    <a:pt x="4035194" y="661697"/>
                    <a:pt x="4032654" y="660427"/>
                    <a:pt x="4030114" y="659157"/>
                  </a:cubicBezTo>
                  <a:cubicBezTo>
                    <a:pt x="4040274" y="637567"/>
                    <a:pt x="4056784" y="651537"/>
                    <a:pt x="4072024" y="651537"/>
                  </a:cubicBezTo>
                  <a:cubicBezTo>
                    <a:pt x="4066944" y="647727"/>
                    <a:pt x="4064403" y="643917"/>
                    <a:pt x="4061864" y="642647"/>
                  </a:cubicBezTo>
                  <a:cubicBezTo>
                    <a:pt x="4069484" y="638837"/>
                    <a:pt x="4077104" y="636297"/>
                    <a:pt x="4083454" y="632487"/>
                  </a:cubicBezTo>
                  <a:cubicBezTo>
                    <a:pt x="4084724" y="627407"/>
                    <a:pt x="4083454" y="622327"/>
                    <a:pt x="4084724" y="619787"/>
                  </a:cubicBezTo>
                  <a:cubicBezTo>
                    <a:pt x="4091074" y="609627"/>
                    <a:pt x="4087264" y="602007"/>
                    <a:pt x="4077104" y="596927"/>
                  </a:cubicBezTo>
                  <a:cubicBezTo>
                    <a:pt x="4073294" y="594387"/>
                    <a:pt x="4069484" y="589307"/>
                    <a:pt x="4066944" y="585497"/>
                  </a:cubicBezTo>
                  <a:cubicBezTo>
                    <a:pt x="4070754" y="585497"/>
                    <a:pt x="4075834" y="584227"/>
                    <a:pt x="4080914" y="584227"/>
                  </a:cubicBezTo>
                  <a:lnTo>
                    <a:pt x="4080914" y="568987"/>
                  </a:lnTo>
                  <a:cubicBezTo>
                    <a:pt x="4083454" y="568987"/>
                    <a:pt x="4085994" y="568987"/>
                    <a:pt x="4088534" y="570257"/>
                  </a:cubicBezTo>
                  <a:cubicBezTo>
                    <a:pt x="4089804" y="555017"/>
                    <a:pt x="4091074" y="539777"/>
                    <a:pt x="4093614" y="523267"/>
                  </a:cubicBezTo>
                  <a:cubicBezTo>
                    <a:pt x="4079644" y="515647"/>
                    <a:pt x="4087264" y="506757"/>
                    <a:pt x="4094884" y="495327"/>
                  </a:cubicBezTo>
                  <a:cubicBezTo>
                    <a:pt x="4094884" y="495327"/>
                    <a:pt x="4092344" y="494057"/>
                    <a:pt x="4089804" y="494057"/>
                  </a:cubicBezTo>
                  <a:cubicBezTo>
                    <a:pt x="4091074" y="488977"/>
                    <a:pt x="4093614" y="483897"/>
                    <a:pt x="4094884" y="478817"/>
                  </a:cubicBezTo>
                  <a:cubicBezTo>
                    <a:pt x="4097424" y="468657"/>
                    <a:pt x="4093614" y="467387"/>
                    <a:pt x="4082184" y="472467"/>
                  </a:cubicBezTo>
                  <a:cubicBezTo>
                    <a:pt x="4080914" y="469927"/>
                    <a:pt x="4079644" y="466117"/>
                    <a:pt x="4077104" y="463577"/>
                  </a:cubicBezTo>
                  <a:cubicBezTo>
                    <a:pt x="4075834" y="464847"/>
                    <a:pt x="4075834" y="466117"/>
                    <a:pt x="4074564" y="467387"/>
                  </a:cubicBezTo>
                  <a:cubicBezTo>
                    <a:pt x="4069484" y="466117"/>
                    <a:pt x="4065674" y="463577"/>
                    <a:pt x="4060594" y="462307"/>
                  </a:cubicBezTo>
                  <a:cubicBezTo>
                    <a:pt x="4035194" y="452147"/>
                    <a:pt x="4008524" y="454687"/>
                    <a:pt x="3983124" y="453417"/>
                  </a:cubicBezTo>
                  <a:cubicBezTo>
                    <a:pt x="3979314" y="453417"/>
                    <a:pt x="3974234" y="457227"/>
                    <a:pt x="3970424" y="457227"/>
                  </a:cubicBezTo>
                  <a:cubicBezTo>
                    <a:pt x="3955184" y="455957"/>
                    <a:pt x="3941214" y="450877"/>
                    <a:pt x="3927244" y="449607"/>
                  </a:cubicBezTo>
                  <a:cubicBezTo>
                    <a:pt x="3908194" y="448337"/>
                    <a:pt x="3889144" y="448337"/>
                    <a:pt x="3870094" y="448337"/>
                  </a:cubicBezTo>
                  <a:cubicBezTo>
                    <a:pt x="3856124" y="448337"/>
                    <a:pt x="3853584" y="440717"/>
                    <a:pt x="3854854" y="430557"/>
                  </a:cubicBezTo>
                  <a:cubicBezTo>
                    <a:pt x="3859934" y="426747"/>
                    <a:pt x="3865014" y="419127"/>
                    <a:pt x="3865014" y="417857"/>
                  </a:cubicBezTo>
                  <a:cubicBezTo>
                    <a:pt x="3848504" y="405157"/>
                    <a:pt x="3863744" y="396267"/>
                    <a:pt x="3867554" y="386107"/>
                  </a:cubicBezTo>
                  <a:cubicBezTo>
                    <a:pt x="3866284" y="360707"/>
                    <a:pt x="3865014" y="335307"/>
                    <a:pt x="3863744" y="308637"/>
                  </a:cubicBezTo>
                  <a:cubicBezTo>
                    <a:pt x="3866284" y="307367"/>
                    <a:pt x="3871364" y="306097"/>
                    <a:pt x="3875174" y="304827"/>
                  </a:cubicBezTo>
                  <a:cubicBezTo>
                    <a:pt x="3873904" y="301017"/>
                    <a:pt x="3871364" y="297207"/>
                    <a:pt x="3871364" y="293397"/>
                  </a:cubicBezTo>
                  <a:cubicBezTo>
                    <a:pt x="3875174" y="278157"/>
                    <a:pt x="3876444" y="262917"/>
                    <a:pt x="3859934" y="251487"/>
                  </a:cubicBezTo>
                  <a:cubicBezTo>
                    <a:pt x="3867554" y="246407"/>
                    <a:pt x="3873904" y="242597"/>
                    <a:pt x="3881524" y="237517"/>
                  </a:cubicBezTo>
                  <a:cubicBezTo>
                    <a:pt x="3880254" y="236247"/>
                    <a:pt x="3878984" y="233707"/>
                    <a:pt x="3878984" y="232437"/>
                  </a:cubicBezTo>
                  <a:cubicBezTo>
                    <a:pt x="3878984" y="231167"/>
                    <a:pt x="3877714" y="231167"/>
                    <a:pt x="3876444" y="231167"/>
                  </a:cubicBezTo>
                  <a:cubicBezTo>
                    <a:pt x="3863744" y="231167"/>
                    <a:pt x="3858664" y="228627"/>
                    <a:pt x="3857394" y="215927"/>
                  </a:cubicBezTo>
                  <a:cubicBezTo>
                    <a:pt x="3857394" y="213387"/>
                    <a:pt x="3857394" y="209577"/>
                    <a:pt x="3859934" y="207037"/>
                  </a:cubicBezTo>
                  <a:cubicBezTo>
                    <a:pt x="3865014" y="203227"/>
                    <a:pt x="3870094" y="199417"/>
                    <a:pt x="3876444" y="196877"/>
                  </a:cubicBezTo>
                  <a:cubicBezTo>
                    <a:pt x="3878984" y="195607"/>
                    <a:pt x="3884064" y="196877"/>
                    <a:pt x="3886604" y="198147"/>
                  </a:cubicBezTo>
                  <a:cubicBezTo>
                    <a:pt x="3900574" y="205767"/>
                    <a:pt x="3901844" y="205767"/>
                    <a:pt x="3904384" y="189257"/>
                  </a:cubicBezTo>
                  <a:cubicBezTo>
                    <a:pt x="3906924" y="190527"/>
                    <a:pt x="3909464" y="191797"/>
                    <a:pt x="3913274" y="193067"/>
                  </a:cubicBezTo>
                  <a:cubicBezTo>
                    <a:pt x="3912004" y="187987"/>
                    <a:pt x="3912004" y="184177"/>
                    <a:pt x="3909464" y="180367"/>
                  </a:cubicBezTo>
                  <a:cubicBezTo>
                    <a:pt x="3909464" y="179097"/>
                    <a:pt x="3906924" y="177827"/>
                    <a:pt x="3904384" y="176557"/>
                  </a:cubicBezTo>
                  <a:cubicBezTo>
                    <a:pt x="3906924" y="175287"/>
                    <a:pt x="3909464" y="172747"/>
                    <a:pt x="3912004" y="174017"/>
                  </a:cubicBezTo>
                  <a:cubicBezTo>
                    <a:pt x="3924704" y="177827"/>
                    <a:pt x="3932324" y="168937"/>
                    <a:pt x="3941214" y="163857"/>
                  </a:cubicBezTo>
                  <a:cubicBezTo>
                    <a:pt x="3933594" y="153697"/>
                    <a:pt x="3925974" y="144807"/>
                    <a:pt x="3919624" y="134647"/>
                  </a:cubicBezTo>
                  <a:cubicBezTo>
                    <a:pt x="3929784" y="129567"/>
                    <a:pt x="3937404" y="127027"/>
                    <a:pt x="3945024" y="123217"/>
                  </a:cubicBezTo>
                  <a:cubicBezTo>
                    <a:pt x="3928514" y="95277"/>
                    <a:pt x="3928514" y="95277"/>
                    <a:pt x="3939944" y="83847"/>
                  </a:cubicBezTo>
                  <a:cubicBezTo>
                    <a:pt x="3939944" y="82577"/>
                    <a:pt x="3938674" y="81307"/>
                    <a:pt x="3938674" y="80037"/>
                  </a:cubicBezTo>
                  <a:cubicBezTo>
                    <a:pt x="3934864" y="81307"/>
                    <a:pt x="3929784" y="82577"/>
                    <a:pt x="3925974" y="85117"/>
                  </a:cubicBezTo>
                  <a:lnTo>
                    <a:pt x="3924704" y="83847"/>
                  </a:lnTo>
                  <a:cubicBezTo>
                    <a:pt x="3929784" y="78767"/>
                    <a:pt x="3934864" y="74957"/>
                    <a:pt x="3939944" y="69877"/>
                  </a:cubicBezTo>
                  <a:cubicBezTo>
                    <a:pt x="3939944" y="66067"/>
                    <a:pt x="3942484" y="57177"/>
                    <a:pt x="3939944" y="54637"/>
                  </a:cubicBezTo>
                  <a:cubicBezTo>
                    <a:pt x="3929784" y="45747"/>
                    <a:pt x="3941214" y="36857"/>
                    <a:pt x="3938674" y="27967"/>
                  </a:cubicBezTo>
                  <a:cubicBezTo>
                    <a:pt x="3937404" y="25427"/>
                    <a:pt x="3938674" y="19077"/>
                    <a:pt x="3937404" y="19077"/>
                  </a:cubicBezTo>
                  <a:cubicBezTo>
                    <a:pt x="3929784" y="15267"/>
                    <a:pt x="3920894" y="8917"/>
                    <a:pt x="3912004" y="8917"/>
                  </a:cubicBezTo>
                  <a:cubicBezTo>
                    <a:pt x="3891684" y="7647"/>
                    <a:pt x="3871364" y="10187"/>
                    <a:pt x="3851044" y="10187"/>
                  </a:cubicBezTo>
                  <a:lnTo>
                    <a:pt x="3786274" y="10187"/>
                  </a:lnTo>
                  <a:cubicBezTo>
                    <a:pt x="3771034" y="10187"/>
                    <a:pt x="3758334" y="6377"/>
                    <a:pt x="3743094" y="2567"/>
                  </a:cubicBezTo>
                  <a:cubicBezTo>
                    <a:pt x="3725314" y="-2513"/>
                    <a:pt x="3706264" y="1297"/>
                    <a:pt x="3687214" y="2567"/>
                  </a:cubicBezTo>
                  <a:cubicBezTo>
                    <a:pt x="3646574" y="3837"/>
                    <a:pt x="3605934" y="3837"/>
                    <a:pt x="3565294" y="5107"/>
                  </a:cubicBezTo>
                  <a:cubicBezTo>
                    <a:pt x="3546244" y="5107"/>
                    <a:pt x="3525924" y="7647"/>
                    <a:pt x="3506874" y="8917"/>
                  </a:cubicBezTo>
                  <a:cubicBezTo>
                    <a:pt x="3482744" y="10187"/>
                    <a:pt x="3458614" y="8917"/>
                    <a:pt x="3434484" y="10187"/>
                  </a:cubicBezTo>
                  <a:cubicBezTo>
                    <a:pt x="3409084" y="11457"/>
                    <a:pt x="3383684" y="13997"/>
                    <a:pt x="3358284" y="15267"/>
                  </a:cubicBezTo>
                  <a:cubicBezTo>
                    <a:pt x="3327804" y="16537"/>
                    <a:pt x="3297324" y="16537"/>
                    <a:pt x="3266844" y="17807"/>
                  </a:cubicBezTo>
                  <a:lnTo>
                    <a:pt x="3171594" y="21617"/>
                  </a:lnTo>
                  <a:cubicBezTo>
                    <a:pt x="3142384" y="22887"/>
                    <a:pt x="3114444" y="22887"/>
                    <a:pt x="3085234" y="22887"/>
                  </a:cubicBezTo>
                  <a:cubicBezTo>
                    <a:pt x="3063644" y="22887"/>
                    <a:pt x="3040784" y="24157"/>
                    <a:pt x="3019194" y="25427"/>
                  </a:cubicBezTo>
                  <a:lnTo>
                    <a:pt x="2954424" y="29237"/>
                  </a:lnTo>
                  <a:cubicBezTo>
                    <a:pt x="2939184" y="30507"/>
                    <a:pt x="2923944" y="30507"/>
                    <a:pt x="2907434" y="31777"/>
                  </a:cubicBezTo>
                  <a:cubicBezTo>
                    <a:pt x="2882034" y="33047"/>
                    <a:pt x="2856634" y="33047"/>
                    <a:pt x="2831234" y="34317"/>
                  </a:cubicBezTo>
                  <a:cubicBezTo>
                    <a:pt x="2802024" y="35587"/>
                    <a:pt x="2774084" y="38127"/>
                    <a:pt x="2746144" y="39397"/>
                  </a:cubicBezTo>
                  <a:cubicBezTo>
                    <a:pt x="2716934" y="41937"/>
                    <a:pt x="2688994" y="44477"/>
                    <a:pt x="2659784" y="47017"/>
                  </a:cubicBezTo>
                  <a:cubicBezTo>
                    <a:pt x="2648354" y="48287"/>
                    <a:pt x="2636924" y="48287"/>
                    <a:pt x="2624224" y="49557"/>
                  </a:cubicBezTo>
                  <a:lnTo>
                    <a:pt x="2587394" y="49557"/>
                  </a:lnTo>
                  <a:cubicBezTo>
                    <a:pt x="2545484" y="52097"/>
                    <a:pt x="2504844" y="55907"/>
                    <a:pt x="2462934" y="58447"/>
                  </a:cubicBezTo>
                  <a:cubicBezTo>
                    <a:pt x="2437534" y="59717"/>
                    <a:pt x="2410864" y="60987"/>
                    <a:pt x="2385464" y="63527"/>
                  </a:cubicBezTo>
                  <a:cubicBezTo>
                    <a:pt x="2370224" y="64797"/>
                    <a:pt x="2353714" y="67337"/>
                    <a:pt x="2338474" y="68607"/>
                  </a:cubicBezTo>
                  <a:lnTo>
                    <a:pt x="2235603" y="76227"/>
                  </a:lnTo>
                  <a:cubicBezTo>
                    <a:pt x="2214014" y="77497"/>
                    <a:pt x="2193693" y="82577"/>
                    <a:pt x="2173374" y="83847"/>
                  </a:cubicBezTo>
                  <a:cubicBezTo>
                    <a:pt x="2141624" y="86387"/>
                    <a:pt x="2108603" y="87657"/>
                    <a:pt x="2076853" y="90197"/>
                  </a:cubicBezTo>
                  <a:cubicBezTo>
                    <a:pt x="2069233" y="90197"/>
                    <a:pt x="2060343" y="91467"/>
                    <a:pt x="2052724" y="91467"/>
                  </a:cubicBezTo>
                  <a:cubicBezTo>
                    <a:pt x="2024784" y="94007"/>
                    <a:pt x="1998114" y="96547"/>
                    <a:pt x="1970174" y="99087"/>
                  </a:cubicBezTo>
                  <a:cubicBezTo>
                    <a:pt x="1954934" y="100357"/>
                    <a:pt x="1938424" y="102897"/>
                    <a:pt x="1923184" y="104167"/>
                  </a:cubicBezTo>
                  <a:cubicBezTo>
                    <a:pt x="1904134" y="105437"/>
                    <a:pt x="1885084" y="106707"/>
                    <a:pt x="1867304" y="107977"/>
                  </a:cubicBezTo>
                  <a:cubicBezTo>
                    <a:pt x="1831744" y="111787"/>
                    <a:pt x="1794914" y="115597"/>
                    <a:pt x="1759354" y="119407"/>
                  </a:cubicBezTo>
                  <a:cubicBezTo>
                    <a:pt x="1753004" y="120677"/>
                    <a:pt x="1747924" y="124487"/>
                    <a:pt x="1741574" y="124487"/>
                  </a:cubicBezTo>
                  <a:cubicBezTo>
                    <a:pt x="1712364" y="127027"/>
                    <a:pt x="1683154" y="127027"/>
                    <a:pt x="1655214" y="130837"/>
                  </a:cubicBezTo>
                  <a:cubicBezTo>
                    <a:pt x="1639974" y="133377"/>
                    <a:pt x="1623464" y="127027"/>
                    <a:pt x="1609494" y="139727"/>
                  </a:cubicBezTo>
                  <a:cubicBezTo>
                    <a:pt x="1604414" y="143537"/>
                    <a:pt x="1590444" y="137187"/>
                    <a:pt x="1581554" y="138457"/>
                  </a:cubicBezTo>
                  <a:cubicBezTo>
                    <a:pt x="1545994" y="142267"/>
                    <a:pt x="1510434" y="147347"/>
                    <a:pt x="1476144" y="151157"/>
                  </a:cubicBezTo>
                  <a:cubicBezTo>
                    <a:pt x="1448204" y="154967"/>
                    <a:pt x="1421534" y="157507"/>
                    <a:pt x="1393594" y="161317"/>
                  </a:cubicBezTo>
                  <a:cubicBezTo>
                    <a:pt x="1383434" y="162587"/>
                    <a:pt x="1373274" y="166397"/>
                    <a:pt x="1364384" y="167667"/>
                  </a:cubicBezTo>
                  <a:cubicBezTo>
                    <a:pt x="1338984" y="170207"/>
                    <a:pt x="1313584" y="172747"/>
                    <a:pt x="1289454" y="175287"/>
                  </a:cubicBezTo>
                  <a:cubicBezTo>
                    <a:pt x="1289454" y="180367"/>
                    <a:pt x="1289454" y="182907"/>
                    <a:pt x="1288184" y="185447"/>
                  </a:cubicBezTo>
                  <a:cubicBezTo>
                    <a:pt x="1285644" y="182907"/>
                    <a:pt x="1283104" y="179097"/>
                    <a:pt x="1280564" y="174017"/>
                  </a:cubicBezTo>
                  <a:cubicBezTo>
                    <a:pt x="1275484" y="187987"/>
                    <a:pt x="1265324" y="179097"/>
                    <a:pt x="1257704" y="180367"/>
                  </a:cubicBezTo>
                  <a:cubicBezTo>
                    <a:pt x="1243734" y="182907"/>
                    <a:pt x="1228494" y="186717"/>
                    <a:pt x="1214524" y="187987"/>
                  </a:cubicBezTo>
                  <a:cubicBezTo>
                    <a:pt x="1189124" y="191797"/>
                    <a:pt x="1163724" y="194337"/>
                    <a:pt x="1138324" y="196877"/>
                  </a:cubicBezTo>
                  <a:cubicBezTo>
                    <a:pt x="1116734" y="199417"/>
                    <a:pt x="1095144" y="204497"/>
                    <a:pt x="1073554" y="208307"/>
                  </a:cubicBezTo>
                  <a:cubicBezTo>
                    <a:pt x="1036724" y="214657"/>
                    <a:pt x="998624" y="218467"/>
                    <a:pt x="961794" y="224817"/>
                  </a:cubicBezTo>
                  <a:cubicBezTo>
                    <a:pt x="936394" y="228627"/>
                    <a:pt x="910994" y="234977"/>
                    <a:pt x="884324" y="238787"/>
                  </a:cubicBezTo>
                  <a:cubicBezTo>
                    <a:pt x="857654" y="243867"/>
                    <a:pt x="829714" y="247677"/>
                    <a:pt x="803044" y="252757"/>
                  </a:cubicBezTo>
                  <a:cubicBezTo>
                    <a:pt x="783994" y="256567"/>
                    <a:pt x="764944" y="261647"/>
                    <a:pt x="745894" y="265457"/>
                  </a:cubicBezTo>
                  <a:cubicBezTo>
                    <a:pt x="707794" y="271807"/>
                    <a:pt x="668424" y="278157"/>
                    <a:pt x="630324" y="284507"/>
                  </a:cubicBezTo>
                  <a:cubicBezTo>
                    <a:pt x="616354" y="287047"/>
                    <a:pt x="603654" y="292127"/>
                    <a:pt x="589684" y="294667"/>
                  </a:cubicBezTo>
                  <a:cubicBezTo>
                    <a:pt x="565554" y="299747"/>
                    <a:pt x="541424" y="302287"/>
                    <a:pt x="517294" y="307367"/>
                  </a:cubicBezTo>
                  <a:cubicBezTo>
                    <a:pt x="499514" y="311177"/>
                    <a:pt x="483004" y="317527"/>
                    <a:pt x="466494" y="320067"/>
                  </a:cubicBezTo>
                  <a:cubicBezTo>
                    <a:pt x="430934" y="327687"/>
                    <a:pt x="395374" y="332767"/>
                    <a:pt x="359814" y="339117"/>
                  </a:cubicBezTo>
                  <a:cubicBezTo>
                    <a:pt x="344574" y="341657"/>
                    <a:pt x="329334" y="346737"/>
                    <a:pt x="314094" y="350547"/>
                  </a:cubicBezTo>
                  <a:cubicBezTo>
                    <a:pt x="289964" y="356897"/>
                    <a:pt x="264564" y="361977"/>
                    <a:pt x="240434" y="368327"/>
                  </a:cubicBezTo>
                  <a:cubicBezTo>
                    <a:pt x="234084" y="369597"/>
                    <a:pt x="227734" y="373407"/>
                    <a:pt x="220114" y="374677"/>
                  </a:cubicBezTo>
                  <a:cubicBezTo>
                    <a:pt x="212494" y="375947"/>
                    <a:pt x="204874" y="375947"/>
                    <a:pt x="197254" y="377217"/>
                  </a:cubicBezTo>
                  <a:cubicBezTo>
                    <a:pt x="182014" y="381027"/>
                    <a:pt x="166774" y="384837"/>
                    <a:pt x="152804" y="388647"/>
                  </a:cubicBezTo>
                  <a:cubicBezTo>
                    <a:pt x="122324" y="396267"/>
                    <a:pt x="107084" y="398807"/>
                    <a:pt x="93114" y="406427"/>
                  </a:cubicBezTo>
                  <a:cubicBezTo>
                    <a:pt x="80414" y="412777"/>
                    <a:pt x="62634" y="411507"/>
                    <a:pt x="57554" y="431827"/>
                  </a:cubicBezTo>
                  <a:cubicBezTo>
                    <a:pt x="55014" y="438177"/>
                    <a:pt x="48664" y="441987"/>
                    <a:pt x="60094" y="444527"/>
                  </a:cubicBezTo>
                  <a:cubicBezTo>
                    <a:pt x="61364" y="444527"/>
                    <a:pt x="63904" y="448337"/>
                    <a:pt x="62634" y="449607"/>
                  </a:cubicBezTo>
                  <a:cubicBezTo>
                    <a:pt x="60094" y="457227"/>
                    <a:pt x="57554" y="464847"/>
                    <a:pt x="55014" y="475007"/>
                  </a:cubicBezTo>
                  <a:cubicBezTo>
                    <a:pt x="55014" y="475007"/>
                    <a:pt x="57554" y="476277"/>
                    <a:pt x="60094" y="478817"/>
                  </a:cubicBezTo>
                  <a:cubicBezTo>
                    <a:pt x="52474" y="486437"/>
                    <a:pt x="52474" y="514377"/>
                    <a:pt x="57554" y="523267"/>
                  </a:cubicBezTo>
                  <a:cubicBezTo>
                    <a:pt x="60094" y="528347"/>
                    <a:pt x="61364" y="534697"/>
                    <a:pt x="62634" y="541047"/>
                  </a:cubicBezTo>
                  <a:cubicBezTo>
                    <a:pt x="47394" y="544857"/>
                    <a:pt x="65174" y="553747"/>
                    <a:pt x="60094" y="558827"/>
                  </a:cubicBezTo>
                  <a:cubicBezTo>
                    <a:pt x="62634" y="558827"/>
                    <a:pt x="65174" y="558827"/>
                    <a:pt x="68984" y="560097"/>
                  </a:cubicBezTo>
                  <a:cubicBezTo>
                    <a:pt x="66444" y="563907"/>
                    <a:pt x="63904" y="566447"/>
                    <a:pt x="62634" y="567717"/>
                  </a:cubicBezTo>
                  <a:cubicBezTo>
                    <a:pt x="65174" y="570257"/>
                    <a:pt x="68984" y="571527"/>
                    <a:pt x="71524" y="574067"/>
                  </a:cubicBezTo>
                  <a:cubicBezTo>
                    <a:pt x="57554" y="593117"/>
                    <a:pt x="57554" y="602007"/>
                    <a:pt x="74064" y="618517"/>
                  </a:cubicBezTo>
                  <a:cubicBezTo>
                    <a:pt x="75334" y="619787"/>
                    <a:pt x="77874" y="622327"/>
                    <a:pt x="77874" y="623597"/>
                  </a:cubicBezTo>
                  <a:cubicBezTo>
                    <a:pt x="74064" y="637567"/>
                    <a:pt x="75334" y="650267"/>
                    <a:pt x="84224" y="661697"/>
                  </a:cubicBezTo>
                  <a:cubicBezTo>
                    <a:pt x="84224" y="661697"/>
                    <a:pt x="82954" y="665507"/>
                    <a:pt x="80414" y="668047"/>
                  </a:cubicBezTo>
                  <a:cubicBezTo>
                    <a:pt x="84224" y="666777"/>
                    <a:pt x="86764" y="665507"/>
                    <a:pt x="89304" y="665507"/>
                  </a:cubicBezTo>
                  <a:lnTo>
                    <a:pt x="85494" y="688367"/>
                  </a:lnTo>
                  <a:lnTo>
                    <a:pt x="99464" y="688367"/>
                  </a:lnTo>
                  <a:cubicBezTo>
                    <a:pt x="103274" y="693447"/>
                    <a:pt x="107084" y="697257"/>
                    <a:pt x="107084" y="698527"/>
                  </a:cubicBezTo>
                  <a:cubicBezTo>
                    <a:pt x="110894" y="694717"/>
                    <a:pt x="113434" y="693447"/>
                    <a:pt x="114704" y="692177"/>
                  </a:cubicBezTo>
                  <a:cubicBezTo>
                    <a:pt x="121054" y="702337"/>
                    <a:pt x="126134" y="709957"/>
                    <a:pt x="129944" y="717577"/>
                  </a:cubicBezTo>
                  <a:cubicBezTo>
                    <a:pt x="128674" y="726467"/>
                    <a:pt x="126134" y="734087"/>
                    <a:pt x="124864" y="739167"/>
                  </a:cubicBezTo>
                  <a:cubicBezTo>
                    <a:pt x="118514" y="739167"/>
                    <a:pt x="112164" y="737897"/>
                    <a:pt x="108354" y="740437"/>
                  </a:cubicBezTo>
                  <a:cubicBezTo>
                    <a:pt x="104544" y="742977"/>
                    <a:pt x="104544" y="749327"/>
                    <a:pt x="102004" y="753137"/>
                  </a:cubicBezTo>
                  <a:cubicBezTo>
                    <a:pt x="102004" y="754407"/>
                    <a:pt x="110894" y="770917"/>
                    <a:pt x="109624" y="772187"/>
                  </a:cubicBezTo>
                  <a:cubicBezTo>
                    <a:pt x="108354" y="781077"/>
                    <a:pt x="105814" y="789967"/>
                    <a:pt x="104544" y="800127"/>
                  </a:cubicBezTo>
                  <a:cubicBezTo>
                    <a:pt x="109624" y="803937"/>
                    <a:pt x="115974" y="809017"/>
                    <a:pt x="121054" y="812827"/>
                  </a:cubicBezTo>
                  <a:cubicBezTo>
                    <a:pt x="112164" y="817907"/>
                    <a:pt x="105814" y="822987"/>
                    <a:pt x="99464" y="826797"/>
                  </a:cubicBezTo>
                  <a:cubicBezTo>
                    <a:pt x="102004" y="828067"/>
                    <a:pt x="103274" y="829337"/>
                    <a:pt x="105814" y="830607"/>
                  </a:cubicBezTo>
                  <a:cubicBezTo>
                    <a:pt x="107084" y="835687"/>
                    <a:pt x="109624" y="840767"/>
                    <a:pt x="109624" y="845847"/>
                  </a:cubicBezTo>
                  <a:cubicBezTo>
                    <a:pt x="109624" y="850927"/>
                    <a:pt x="105814" y="859817"/>
                    <a:pt x="108354" y="861087"/>
                  </a:cubicBezTo>
                  <a:cubicBezTo>
                    <a:pt x="119784" y="867437"/>
                    <a:pt x="113434" y="886487"/>
                    <a:pt x="128674" y="889027"/>
                  </a:cubicBezTo>
                  <a:cubicBezTo>
                    <a:pt x="129944" y="889027"/>
                    <a:pt x="129944" y="891567"/>
                    <a:pt x="132484" y="894107"/>
                  </a:cubicBezTo>
                  <a:cubicBezTo>
                    <a:pt x="128674" y="894107"/>
                    <a:pt x="126134" y="894107"/>
                    <a:pt x="121054" y="895377"/>
                  </a:cubicBezTo>
                  <a:cubicBezTo>
                    <a:pt x="135024" y="905537"/>
                    <a:pt x="131214" y="914427"/>
                    <a:pt x="126134" y="922047"/>
                  </a:cubicBezTo>
                  <a:cubicBezTo>
                    <a:pt x="121054" y="923317"/>
                    <a:pt x="117244" y="924587"/>
                    <a:pt x="113434" y="925857"/>
                  </a:cubicBezTo>
                  <a:cubicBezTo>
                    <a:pt x="114704" y="928397"/>
                    <a:pt x="114704" y="929667"/>
                    <a:pt x="115974" y="932207"/>
                  </a:cubicBezTo>
                  <a:cubicBezTo>
                    <a:pt x="117244" y="933477"/>
                    <a:pt x="123594" y="949987"/>
                    <a:pt x="123594" y="952527"/>
                  </a:cubicBezTo>
                  <a:cubicBezTo>
                    <a:pt x="121054" y="958877"/>
                    <a:pt x="119784" y="965227"/>
                    <a:pt x="118514" y="971577"/>
                  </a:cubicBezTo>
                  <a:cubicBezTo>
                    <a:pt x="126134" y="971577"/>
                    <a:pt x="132484" y="972847"/>
                    <a:pt x="135024" y="972847"/>
                  </a:cubicBezTo>
                  <a:cubicBezTo>
                    <a:pt x="132484" y="974117"/>
                    <a:pt x="128674" y="976657"/>
                    <a:pt x="126134" y="977927"/>
                  </a:cubicBezTo>
                  <a:cubicBezTo>
                    <a:pt x="127404" y="980467"/>
                    <a:pt x="128674" y="983007"/>
                    <a:pt x="131214" y="984277"/>
                  </a:cubicBezTo>
                  <a:cubicBezTo>
                    <a:pt x="141374" y="983007"/>
                    <a:pt x="151534" y="981737"/>
                    <a:pt x="162964" y="980467"/>
                  </a:cubicBezTo>
                  <a:cubicBezTo>
                    <a:pt x="161694" y="986817"/>
                    <a:pt x="160424" y="991897"/>
                    <a:pt x="157884" y="996977"/>
                  </a:cubicBezTo>
                  <a:cubicBezTo>
                    <a:pt x="164234" y="996977"/>
                    <a:pt x="171854" y="998247"/>
                    <a:pt x="178204" y="998247"/>
                  </a:cubicBezTo>
                  <a:lnTo>
                    <a:pt x="178204" y="1004597"/>
                  </a:lnTo>
                  <a:cubicBezTo>
                    <a:pt x="169314" y="1005867"/>
                    <a:pt x="160424" y="1008407"/>
                    <a:pt x="152804" y="1009677"/>
                  </a:cubicBezTo>
                  <a:cubicBezTo>
                    <a:pt x="184554" y="1024917"/>
                    <a:pt x="213764" y="1010947"/>
                    <a:pt x="248054" y="1005867"/>
                  </a:cubicBezTo>
                  <a:cubicBezTo>
                    <a:pt x="254404" y="1012217"/>
                    <a:pt x="260754" y="1007137"/>
                    <a:pt x="265834" y="996977"/>
                  </a:cubicBezTo>
                  <a:cubicBezTo>
                    <a:pt x="272184" y="1005867"/>
                    <a:pt x="277264" y="1003327"/>
                    <a:pt x="289964" y="985547"/>
                  </a:cubicBezTo>
                  <a:cubicBezTo>
                    <a:pt x="291234" y="985547"/>
                    <a:pt x="292504" y="986817"/>
                    <a:pt x="293774" y="986817"/>
                  </a:cubicBezTo>
                  <a:cubicBezTo>
                    <a:pt x="292504" y="991897"/>
                    <a:pt x="289964" y="995707"/>
                    <a:pt x="288694" y="1000787"/>
                  </a:cubicBezTo>
                  <a:cubicBezTo>
                    <a:pt x="296314" y="998247"/>
                    <a:pt x="302664" y="996977"/>
                    <a:pt x="310284" y="994437"/>
                  </a:cubicBezTo>
                  <a:lnTo>
                    <a:pt x="336954" y="990627"/>
                  </a:lnTo>
                  <a:cubicBezTo>
                    <a:pt x="350924" y="988087"/>
                    <a:pt x="364894" y="986817"/>
                    <a:pt x="377594" y="984277"/>
                  </a:cubicBezTo>
                  <a:cubicBezTo>
                    <a:pt x="382674" y="983007"/>
                    <a:pt x="387754" y="979197"/>
                    <a:pt x="392834" y="977927"/>
                  </a:cubicBezTo>
                  <a:cubicBezTo>
                    <a:pt x="397914" y="976657"/>
                    <a:pt x="405534" y="972847"/>
                    <a:pt x="408074" y="975387"/>
                  </a:cubicBezTo>
                  <a:cubicBezTo>
                    <a:pt x="418234" y="984277"/>
                    <a:pt x="427124" y="994437"/>
                    <a:pt x="437284" y="1003327"/>
                  </a:cubicBezTo>
                  <a:cubicBezTo>
                    <a:pt x="438554" y="1000787"/>
                    <a:pt x="439824" y="996977"/>
                    <a:pt x="439824" y="996977"/>
                  </a:cubicBezTo>
                  <a:cubicBezTo>
                    <a:pt x="448714" y="999517"/>
                    <a:pt x="455064" y="1000787"/>
                    <a:pt x="463954" y="1003327"/>
                  </a:cubicBezTo>
                  <a:cubicBezTo>
                    <a:pt x="465224" y="1007137"/>
                    <a:pt x="467764" y="1012217"/>
                    <a:pt x="467764" y="1014757"/>
                  </a:cubicBezTo>
                  <a:cubicBezTo>
                    <a:pt x="481734" y="1016027"/>
                    <a:pt x="493164" y="1017297"/>
                    <a:pt x="503324" y="1018567"/>
                  </a:cubicBezTo>
                  <a:cubicBezTo>
                    <a:pt x="503324" y="1019837"/>
                    <a:pt x="504594" y="1021107"/>
                    <a:pt x="504594" y="1022377"/>
                  </a:cubicBezTo>
                  <a:lnTo>
                    <a:pt x="481734" y="1029997"/>
                  </a:lnTo>
                  <a:cubicBezTo>
                    <a:pt x="480464" y="1026187"/>
                    <a:pt x="479194" y="1024917"/>
                    <a:pt x="476654" y="1018567"/>
                  </a:cubicBezTo>
                  <a:cubicBezTo>
                    <a:pt x="477924" y="1032537"/>
                    <a:pt x="479194" y="1041427"/>
                    <a:pt x="479194" y="1052857"/>
                  </a:cubicBezTo>
                  <a:cubicBezTo>
                    <a:pt x="490624" y="1043967"/>
                    <a:pt x="505864" y="1054127"/>
                    <a:pt x="513484" y="1038887"/>
                  </a:cubicBezTo>
                  <a:cubicBezTo>
                    <a:pt x="513484" y="1037617"/>
                    <a:pt x="518564" y="1037617"/>
                    <a:pt x="519834" y="1038887"/>
                  </a:cubicBezTo>
                  <a:cubicBezTo>
                    <a:pt x="529994" y="1040157"/>
                    <a:pt x="540154" y="1041427"/>
                    <a:pt x="550314" y="1043967"/>
                  </a:cubicBezTo>
                  <a:cubicBezTo>
                    <a:pt x="549044" y="1041427"/>
                    <a:pt x="549044" y="1038887"/>
                    <a:pt x="547774" y="1036347"/>
                  </a:cubicBezTo>
                  <a:cubicBezTo>
                    <a:pt x="554124" y="1037617"/>
                    <a:pt x="559204" y="1038887"/>
                    <a:pt x="563014" y="1040157"/>
                  </a:cubicBezTo>
                  <a:cubicBezTo>
                    <a:pt x="563014" y="1041427"/>
                    <a:pt x="564284" y="1042697"/>
                    <a:pt x="564284" y="1043967"/>
                  </a:cubicBezTo>
                  <a:cubicBezTo>
                    <a:pt x="555394" y="1049047"/>
                    <a:pt x="546504" y="1055397"/>
                    <a:pt x="537614" y="1060477"/>
                  </a:cubicBezTo>
                  <a:cubicBezTo>
                    <a:pt x="523644" y="1069367"/>
                    <a:pt x="510944" y="1080797"/>
                    <a:pt x="496974" y="1084607"/>
                  </a:cubicBezTo>
                  <a:cubicBezTo>
                    <a:pt x="472844" y="1089687"/>
                    <a:pt x="448714" y="1098577"/>
                    <a:pt x="423314" y="1099847"/>
                  </a:cubicBezTo>
                  <a:lnTo>
                    <a:pt x="416964" y="1099847"/>
                  </a:lnTo>
                  <a:cubicBezTo>
                    <a:pt x="390294" y="1104927"/>
                    <a:pt x="364894" y="1110007"/>
                    <a:pt x="338224" y="1115087"/>
                  </a:cubicBezTo>
                  <a:cubicBezTo>
                    <a:pt x="334414" y="1116357"/>
                    <a:pt x="331874" y="1117627"/>
                    <a:pt x="328064" y="1117627"/>
                  </a:cubicBezTo>
                  <a:cubicBezTo>
                    <a:pt x="311554" y="1120167"/>
                    <a:pt x="295044" y="1121437"/>
                    <a:pt x="279804" y="1123977"/>
                  </a:cubicBezTo>
                  <a:cubicBezTo>
                    <a:pt x="263294" y="1127787"/>
                    <a:pt x="245514" y="1130327"/>
                    <a:pt x="229004" y="1136677"/>
                  </a:cubicBezTo>
                  <a:cubicBezTo>
                    <a:pt x="216304" y="1140487"/>
                    <a:pt x="199794" y="1139217"/>
                    <a:pt x="194714" y="1151917"/>
                  </a:cubicBezTo>
                  <a:cubicBezTo>
                    <a:pt x="189634" y="1151917"/>
                    <a:pt x="184554" y="1150647"/>
                    <a:pt x="182014" y="1151917"/>
                  </a:cubicBezTo>
                  <a:cubicBezTo>
                    <a:pt x="162964" y="1159537"/>
                    <a:pt x="143914" y="1167157"/>
                    <a:pt x="126134" y="1176047"/>
                  </a:cubicBezTo>
                  <a:cubicBezTo>
                    <a:pt x="119784" y="1181127"/>
                    <a:pt x="114704" y="1183667"/>
                    <a:pt x="112164" y="1188747"/>
                  </a:cubicBezTo>
                  <a:cubicBezTo>
                    <a:pt x="110894" y="1192557"/>
                    <a:pt x="114704" y="1198907"/>
                    <a:pt x="115974" y="1201447"/>
                  </a:cubicBezTo>
                  <a:cubicBezTo>
                    <a:pt x="113434" y="1202717"/>
                    <a:pt x="108354" y="1203987"/>
                    <a:pt x="108354" y="1205257"/>
                  </a:cubicBezTo>
                  <a:cubicBezTo>
                    <a:pt x="108354" y="1212877"/>
                    <a:pt x="108354" y="1220497"/>
                    <a:pt x="110894" y="1226847"/>
                  </a:cubicBezTo>
                  <a:cubicBezTo>
                    <a:pt x="114704" y="1235737"/>
                    <a:pt x="126134" y="1243357"/>
                    <a:pt x="113434" y="1254787"/>
                  </a:cubicBezTo>
                  <a:cubicBezTo>
                    <a:pt x="110894" y="1256057"/>
                    <a:pt x="113434" y="1262407"/>
                    <a:pt x="113434" y="1267487"/>
                  </a:cubicBezTo>
                  <a:cubicBezTo>
                    <a:pt x="117244" y="1266217"/>
                    <a:pt x="119784" y="1266217"/>
                    <a:pt x="123594" y="1266217"/>
                  </a:cubicBezTo>
                  <a:cubicBezTo>
                    <a:pt x="110894" y="1287807"/>
                    <a:pt x="110894" y="1295427"/>
                    <a:pt x="123594" y="1299237"/>
                  </a:cubicBezTo>
                  <a:cubicBezTo>
                    <a:pt x="123594" y="1306857"/>
                    <a:pt x="121054" y="1314477"/>
                    <a:pt x="123594" y="1319557"/>
                  </a:cubicBezTo>
                  <a:cubicBezTo>
                    <a:pt x="131214" y="1332257"/>
                    <a:pt x="141374" y="1344957"/>
                    <a:pt x="150264" y="1356387"/>
                  </a:cubicBezTo>
                  <a:cubicBezTo>
                    <a:pt x="148994" y="1357657"/>
                    <a:pt x="146454" y="1358927"/>
                    <a:pt x="145184" y="1358927"/>
                  </a:cubicBezTo>
                  <a:cubicBezTo>
                    <a:pt x="150264" y="1365277"/>
                    <a:pt x="155344" y="1371627"/>
                    <a:pt x="159154" y="1375437"/>
                  </a:cubicBezTo>
                  <a:cubicBezTo>
                    <a:pt x="154074" y="1383057"/>
                    <a:pt x="150264" y="1389407"/>
                    <a:pt x="145184" y="1395757"/>
                  </a:cubicBezTo>
                  <a:cubicBezTo>
                    <a:pt x="151534" y="1398297"/>
                    <a:pt x="155344" y="1399567"/>
                    <a:pt x="160424" y="1400837"/>
                  </a:cubicBezTo>
                  <a:cubicBezTo>
                    <a:pt x="151534" y="1403377"/>
                    <a:pt x="143914" y="1405917"/>
                    <a:pt x="132484" y="1410997"/>
                  </a:cubicBezTo>
                  <a:cubicBezTo>
                    <a:pt x="154074" y="1416077"/>
                    <a:pt x="155344" y="1431317"/>
                    <a:pt x="157884" y="1446557"/>
                  </a:cubicBezTo>
                  <a:cubicBezTo>
                    <a:pt x="157884" y="1447827"/>
                    <a:pt x="164234" y="1449097"/>
                    <a:pt x="168044" y="1450367"/>
                  </a:cubicBezTo>
                  <a:cubicBezTo>
                    <a:pt x="168044" y="1452907"/>
                    <a:pt x="165504" y="1456717"/>
                    <a:pt x="166774" y="1459257"/>
                  </a:cubicBezTo>
                  <a:cubicBezTo>
                    <a:pt x="171854" y="1465607"/>
                    <a:pt x="180744" y="1469417"/>
                    <a:pt x="182014" y="1477037"/>
                  </a:cubicBezTo>
                  <a:cubicBezTo>
                    <a:pt x="189634" y="1498627"/>
                    <a:pt x="203604" y="1494817"/>
                    <a:pt x="218844" y="1489737"/>
                  </a:cubicBezTo>
                  <a:lnTo>
                    <a:pt x="226464" y="1501167"/>
                  </a:lnTo>
                  <a:cubicBezTo>
                    <a:pt x="229004" y="1499897"/>
                    <a:pt x="231544" y="1497357"/>
                    <a:pt x="232814" y="1496087"/>
                  </a:cubicBezTo>
                  <a:cubicBezTo>
                    <a:pt x="234084" y="1503707"/>
                    <a:pt x="246784" y="1512597"/>
                    <a:pt x="250594" y="1507517"/>
                  </a:cubicBezTo>
                  <a:cubicBezTo>
                    <a:pt x="259484" y="1494817"/>
                    <a:pt x="269644" y="1502437"/>
                    <a:pt x="279804" y="1503707"/>
                  </a:cubicBezTo>
                  <a:cubicBezTo>
                    <a:pt x="284884" y="1504977"/>
                    <a:pt x="292504" y="1506247"/>
                    <a:pt x="295044" y="1503707"/>
                  </a:cubicBezTo>
                  <a:cubicBezTo>
                    <a:pt x="301394" y="1497357"/>
                    <a:pt x="320444" y="1503707"/>
                    <a:pt x="315364" y="1485927"/>
                  </a:cubicBezTo>
                  <a:cubicBezTo>
                    <a:pt x="314094" y="1482117"/>
                    <a:pt x="309014" y="1478307"/>
                    <a:pt x="303934" y="1474497"/>
                  </a:cubicBezTo>
                  <a:lnTo>
                    <a:pt x="340764" y="1474497"/>
                  </a:lnTo>
                  <a:cubicBezTo>
                    <a:pt x="342034" y="1478307"/>
                    <a:pt x="342034" y="1483387"/>
                    <a:pt x="343304" y="1487197"/>
                  </a:cubicBezTo>
                  <a:cubicBezTo>
                    <a:pt x="336954" y="1488467"/>
                    <a:pt x="330604" y="1489737"/>
                    <a:pt x="324254" y="1492277"/>
                  </a:cubicBezTo>
                  <a:cubicBezTo>
                    <a:pt x="324254" y="1493547"/>
                    <a:pt x="325524" y="1494817"/>
                    <a:pt x="325524" y="1497357"/>
                  </a:cubicBezTo>
                  <a:cubicBezTo>
                    <a:pt x="328064" y="1497357"/>
                    <a:pt x="331874" y="1496087"/>
                    <a:pt x="334414" y="1496087"/>
                  </a:cubicBezTo>
                  <a:cubicBezTo>
                    <a:pt x="344574" y="1499897"/>
                    <a:pt x="358544" y="1489737"/>
                    <a:pt x="367434" y="1502437"/>
                  </a:cubicBezTo>
                  <a:cubicBezTo>
                    <a:pt x="383944" y="1525297"/>
                    <a:pt x="413154" y="1531647"/>
                    <a:pt x="439824" y="1518947"/>
                  </a:cubicBezTo>
                  <a:cubicBezTo>
                    <a:pt x="442364" y="1517677"/>
                    <a:pt x="447444" y="1521487"/>
                    <a:pt x="451254" y="1522757"/>
                  </a:cubicBezTo>
                  <a:cubicBezTo>
                    <a:pt x="452524" y="1522757"/>
                    <a:pt x="452524" y="1522757"/>
                    <a:pt x="453794" y="1524027"/>
                  </a:cubicBezTo>
                  <a:cubicBezTo>
                    <a:pt x="455064" y="1521487"/>
                    <a:pt x="455064" y="1518947"/>
                    <a:pt x="455064" y="1520217"/>
                  </a:cubicBezTo>
                  <a:cubicBezTo>
                    <a:pt x="463954" y="1520217"/>
                    <a:pt x="472844" y="1522757"/>
                    <a:pt x="481734" y="1521487"/>
                  </a:cubicBezTo>
                  <a:cubicBezTo>
                    <a:pt x="495704" y="1520217"/>
                    <a:pt x="509674" y="1515137"/>
                    <a:pt x="523644" y="1513867"/>
                  </a:cubicBezTo>
                  <a:cubicBezTo>
                    <a:pt x="545234" y="1511327"/>
                    <a:pt x="566824" y="1511327"/>
                    <a:pt x="588414" y="1506247"/>
                  </a:cubicBezTo>
                  <a:cubicBezTo>
                    <a:pt x="597304" y="1503707"/>
                    <a:pt x="603654" y="1504977"/>
                    <a:pt x="610004" y="1507517"/>
                  </a:cubicBezTo>
                  <a:cubicBezTo>
                    <a:pt x="570634" y="1524027"/>
                    <a:pt x="531264" y="1540537"/>
                    <a:pt x="491894" y="1555777"/>
                  </a:cubicBezTo>
                  <a:cubicBezTo>
                    <a:pt x="491894" y="1557047"/>
                    <a:pt x="493164" y="1558317"/>
                    <a:pt x="493164" y="1559587"/>
                  </a:cubicBezTo>
                  <a:cubicBezTo>
                    <a:pt x="495704" y="1559587"/>
                    <a:pt x="498244" y="1560857"/>
                    <a:pt x="503324" y="1562127"/>
                  </a:cubicBezTo>
                  <a:cubicBezTo>
                    <a:pt x="494434" y="1565937"/>
                    <a:pt x="490624" y="1567207"/>
                    <a:pt x="484274" y="1569747"/>
                  </a:cubicBezTo>
                  <a:cubicBezTo>
                    <a:pt x="495704" y="1577367"/>
                    <a:pt x="480464" y="1586257"/>
                    <a:pt x="486814" y="1596417"/>
                  </a:cubicBezTo>
                  <a:cubicBezTo>
                    <a:pt x="491894" y="1606577"/>
                    <a:pt x="488084" y="1621817"/>
                    <a:pt x="510944" y="1618007"/>
                  </a:cubicBezTo>
                  <a:cubicBezTo>
                    <a:pt x="488084" y="1629437"/>
                    <a:pt x="486814" y="1645947"/>
                    <a:pt x="502054" y="1663727"/>
                  </a:cubicBezTo>
                  <a:cubicBezTo>
                    <a:pt x="504594" y="1666267"/>
                    <a:pt x="505864" y="1671347"/>
                    <a:pt x="504594" y="1673887"/>
                  </a:cubicBezTo>
                  <a:cubicBezTo>
                    <a:pt x="502054" y="1682777"/>
                    <a:pt x="498244" y="1690397"/>
                    <a:pt x="495704" y="1696747"/>
                  </a:cubicBezTo>
                  <a:cubicBezTo>
                    <a:pt x="486814" y="1696747"/>
                    <a:pt x="481734" y="1695477"/>
                    <a:pt x="476654" y="1695477"/>
                  </a:cubicBezTo>
                  <a:cubicBezTo>
                    <a:pt x="463954" y="1696747"/>
                    <a:pt x="451254" y="1699287"/>
                    <a:pt x="438554" y="1701827"/>
                  </a:cubicBezTo>
                  <a:cubicBezTo>
                    <a:pt x="397914" y="1709447"/>
                    <a:pt x="356004" y="1717067"/>
                    <a:pt x="315364" y="1724687"/>
                  </a:cubicBezTo>
                  <a:cubicBezTo>
                    <a:pt x="281074" y="1731037"/>
                    <a:pt x="248054" y="1743737"/>
                    <a:pt x="213764" y="1746277"/>
                  </a:cubicBezTo>
                  <a:cubicBezTo>
                    <a:pt x="189634" y="1747547"/>
                    <a:pt x="168044" y="1760247"/>
                    <a:pt x="145184" y="1761517"/>
                  </a:cubicBezTo>
                  <a:cubicBezTo>
                    <a:pt x="129944" y="1762787"/>
                    <a:pt x="114704" y="1769137"/>
                    <a:pt x="100734" y="1775487"/>
                  </a:cubicBezTo>
                  <a:cubicBezTo>
                    <a:pt x="93114" y="1778027"/>
                    <a:pt x="86764" y="1784377"/>
                    <a:pt x="80414" y="1788187"/>
                  </a:cubicBezTo>
                  <a:cubicBezTo>
                    <a:pt x="79144" y="1788187"/>
                    <a:pt x="75334" y="1786917"/>
                    <a:pt x="74064" y="1788187"/>
                  </a:cubicBezTo>
                  <a:cubicBezTo>
                    <a:pt x="63904" y="1793267"/>
                    <a:pt x="55014" y="1798347"/>
                    <a:pt x="44854" y="1802157"/>
                  </a:cubicBezTo>
                  <a:cubicBezTo>
                    <a:pt x="37234" y="1805967"/>
                    <a:pt x="30884" y="1809777"/>
                    <a:pt x="23264" y="1813587"/>
                  </a:cubicBezTo>
                  <a:cubicBezTo>
                    <a:pt x="23264" y="1814857"/>
                    <a:pt x="24534" y="1816127"/>
                    <a:pt x="24534" y="1817397"/>
                  </a:cubicBezTo>
                  <a:cubicBezTo>
                    <a:pt x="21994" y="1817397"/>
                    <a:pt x="18184" y="1816127"/>
                    <a:pt x="14374" y="1814857"/>
                  </a:cubicBezTo>
                  <a:cubicBezTo>
                    <a:pt x="15644" y="1822477"/>
                    <a:pt x="16914" y="1827557"/>
                    <a:pt x="18184" y="1833907"/>
                  </a:cubicBezTo>
                  <a:cubicBezTo>
                    <a:pt x="16914" y="1833907"/>
                    <a:pt x="16914" y="1833907"/>
                    <a:pt x="15644" y="1835177"/>
                  </a:cubicBezTo>
                  <a:cubicBezTo>
                    <a:pt x="14374" y="1832637"/>
                    <a:pt x="13104" y="1830097"/>
                    <a:pt x="11834" y="1828827"/>
                  </a:cubicBezTo>
                  <a:cubicBezTo>
                    <a:pt x="404" y="1841527"/>
                    <a:pt x="-7216" y="1852957"/>
                    <a:pt x="10564" y="1860577"/>
                  </a:cubicBezTo>
                  <a:cubicBezTo>
                    <a:pt x="9294" y="1866927"/>
                    <a:pt x="9294" y="1872007"/>
                    <a:pt x="9294" y="1875817"/>
                  </a:cubicBezTo>
                  <a:lnTo>
                    <a:pt x="13104" y="1902487"/>
                  </a:lnTo>
                  <a:cubicBezTo>
                    <a:pt x="14374" y="1913917"/>
                    <a:pt x="11834" y="1925347"/>
                    <a:pt x="25804" y="1929158"/>
                  </a:cubicBezTo>
                  <a:cubicBezTo>
                    <a:pt x="21994" y="1935508"/>
                    <a:pt x="21994" y="1964718"/>
                    <a:pt x="27074" y="1965987"/>
                  </a:cubicBezTo>
                  <a:cubicBezTo>
                    <a:pt x="35964" y="1969797"/>
                    <a:pt x="38504" y="1981227"/>
                    <a:pt x="46124" y="1986308"/>
                  </a:cubicBezTo>
                  <a:cubicBezTo>
                    <a:pt x="47394" y="1987578"/>
                    <a:pt x="48664" y="1990118"/>
                    <a:pt x="48664" y="1990118"/>
                  </a:cubicBezTo>
                  <a:cubicBezTo>
                    <a:pt x="38504" y="2001547"/>
                    <a:pt x="53744" y="1996468"/>
                    <a:pt x="56284" y="2001547"/>
                  </a:cubicBezTo>
                  <a:cubicBezTo>
                    <a:pt x="53744" y="2007897"/>
                    <a:pt x="48664" y="2014247"/>
                    <a:pt x="47394" y="2021868"/>
                  </a:cubicBezTo>
                  <a:cubicBezTo>
                    <a:pt x="46124" y="2029488"/>
                    <a:pt x="47394" y="2035838"/>
                    <a:pt x="58824" y="2032028"/>
                  </a:cubicBezTo>
                  <a:cubicBezTo>
                    <a:pt x="57554" y="2043458"/>
                    <a:pt x="56284" y="2053618"/>
                    <a:pt x="55014" y="2065048"/>
                  </a:cubicBezTo>
                  <a:cubicBezTo>
                    <a:pt x="56284" y="2065048"/>
                    <a:pt x="57554" y="2063778"/>
                    <a:pt x="57554" y="2063778"/>
                  </a:cubicBezTo>
                  <a:cubicBezTo>
                    <a:pt x="61364" y="2072668"/>
                    <a:pt x="63904" y="2080288"/>
                    <a:pt x="67714" y="2087908"/>
                  </a:cubicBezTo>
                  <a:cubicBezTo>
                    <a:pt x="74064" y="2087908"/>
                    <a:pt x="80414" y="2089178"/>
                    <a:pt x="88034" y="2090447"/>
                  </a:cubicBezTo>
                  <a:lnTo>
                    <a:pt x="88034" y="2094258"/>
                  </a:lnTo>
                  <a:cubicBezTo>
                    <a:pt x="84224" y="2095528"/>
                    <a:pt x="80414" y="2096797"/>
                    <a:pt x="76604" y="2098068"/>
                  </a:cubicBezTo>
                  <a:cubicBezTo>
                    <a:pt x="77874" y="2099338"/>
                    <a:pt x="80414" y="2099338"/>
                    <a:pt x="80414" y="2099338"/>
                  </a:cubicBezTo>
                  <a:cubicBezTo>
                    <a:pt x="81684" y="2118388"/>
                    <a:pt x="98194" y="2115848"/>
                    <a:pt x="109624" y="2120928"/>
                  </a:cubicBezTo>
                  <a:cubicBezTo>
                    <a:pt x="114704" y="2123468"/>
                    <a:pt x="121054" y="2124738"/>
                    <a:pt x="124864" y="2123468"/>
                  </a:cubicBezTo>
                  <a:cubicBezTo>
                    <a:pt x="132484" y="2119658"/>
                    <a:pt x="137564" y="2120928"/>
                    <a:pt x="137564" y="2128547"/>
                  </a:cubicBezTo>
                  <a:cubicBezTo>
                    <a:pt x="137564" y="2132358"/>
                    <a:pt x="135024" y="2137437"/>
                    <a:pt x="133754" y="2139977"/>
                  </a:cubicBezTo>
                  <a:cubicBezTo>
                    <a:pt x="142644" y="2139977"/>
                    <a:pt x="156614" y="2143787"/>
                    <a:pt x="164234" y="2138707"/>
                  </a:cubicBezTo>
                  <a:cubicBezTo>
                    <a:pt x="182014" y="2127277"/>
                    <a:pt x="198524" y="2137437"/>
                    <a:pt x="215034" y="2133627"/>
                  </a:cubicBezTo>
                  <a:cubicBezTo>
                    <a:pt x="223924" y="2131087"/>
                    <a:pt x="231544" y="2131087"/>
                    <a:pt x="244244" y="2128547"/>
                  </a:cubicBezTo>
                  <a:cubicBezTo>
                    <a:pt x="250594" y="2133627"/>
                    <a:pt x="256944" y="2132358"/>
                    <a:pt x="258214" y="2126008"/>
                  </a:cubicBezTo>
                  <a:cubicBezTo>
                    <a:pt x="268374" y="2126008"/>
                    <a:pt x="277264" y="2126008"/>
                    <a:pt x="286154" y="2124737"/>
                  </a:cubicBezTo>
                  <a:cubicBezTo>
                    <a:pt x="300124" y="2122197"/>
                    <a:pt x="312824" y="2118387"/>
                    <a:pt x="326794" y="2117117"/>
                  </a:cubicBezTo>
                  <a:cubicBezTo>
                    <a:pt x="335684" y="2115847"/>
                    <a:pt x="345844" y="2118387"/>
                    <a:pt x="356004" y="2117117"/>
                  </a:cubicBezTo>
                  <a:cubicBezTo>
                    <a:pt x="361084" y="2115847"/>
                    <a:pt x="364894" y="2108227"/>
                    <a:pt x="369974" y="2104417"/>
                  </a:cubicBezTo>
                  <a:cubicBezTo>
                    <a:pt x="375054" y="2117117"/>
                    <a:pt x="385214" y="2118387"/>
                    <a:pt x="401724" y="2109497"/>
                  </a:cubicBezTo>
                  <a:cubicBezTo>
                    <a:pt x="395374" y="2104417"/>
                    <a:pt x="387754" y="2100607"/>
                    <a:pt x="381404" y="2096797"/>
                  </a:cubicBezTo>
                  <a:cubicBezTo>
                    <a:pt x="387754" y="2094257"/>
                    <a:pt x="392834" y="2090447"/>
                    <a:pt x="397914" y="2089177"/>
                  </a:cubicBezTo>
                  <a:cubicBezTo>
                    <a:pt x="402994" y="2089177"/>
                    <a:pt x="406804" y="2090447"/>
                    <a:pt x="410614" y="2090447"/>
                  </a:cubicBezTo>
                  <a:cubicBezTo>
                    <a:pt x="414424" y="2090447"/>
                    <a:pt x="418234" y="2090447"/>
                    <a:pt x="422044" y="2089177"/>
                  </a:cubicBezTo>
                  <a:cubicBezTo>
                    <a:pt x="425854" y="2087907"/>
                    <a:pt x="428394" y="2086637"/>
                    <a:pt x="430934" y="2084097"/>
                  </a:cubicBezTo>
                  <a:cubicBezTo>
                    <a:pt x="430934" y="2087907"/>
                    <a:pt x="432204" y="2092987"/>
                    <a:pt x="432204" y="2096797"/>
                  </a:cubicBezTo>
                  <a:cubicBezTo>
                    <a:pt x="432204" y="2100607"/>
                    <a:pt x="429664" y="2104417"/>
                    <a:pt x="428394" y="2108227"/>
                  </a:cubicBezTo>
                  <a:cubicBezTo>
                    <a:pt x="432204" y="2108227"/>
                    <a:pt x="436014" y="2108227"/>
                    <a:pt x="441094" y="2106957"/>
                  </a:cubicBezTo>
                  <a:cubicBezTo>
                    <a:pt x="446174" y="2114577"/>
                    <a:pt x="432204" y="2131087"/>
                    <a:pt x="451254" y="2132357"/>
                  </a:cubicBezTo>
                  <a:cubicBezTo>
                    <a:pt x="449984" y="2137437"/>
                    <a:pt x="448714" y="2141247"/>
                    <a:pt x="447444" y="2146327"/>
                  </a:cubicBezTo>
                  <a:cubicBezTo>
                    <a:pt x="455064" y="2146327"/>
                    <a:pt x="462684" y="2147597"/>
                    <a:pt x="474114" y="2148867"/>
                  </a:cubicBezTo>
                  <a:cubicBezTo>
                    <a:pt x="469034" y="2155217"/>
                    <a:pt x="465224" y="2160297"/>
                    <a:pt x="460144" y="2165377"/>
                  </a:cubicBezTo>
                  <a:cubicBezTo>
                    <a:pt x="463954" y="2164107"/>
                    <a:pt x="467764" y="2164107"/>
                    <a:pt x="475384" y="2162837"/>
                  </a:cubicBezTo>
                  <a:cubicBezTo>
                    <a:pt x="458874" y="2178077"/>
                    <a:pt x="476654" y="2179347"/>
                    <a:pt x="483004" y="2188237"/>
                  </a:cubicBezTo>
                  <a:cubicBezTo>
                    <a:pt x="486814" y="2178077"/>
                    <a:pt x="489354" y="2171727"/>
                    <a:pt x="490624" y="2166647"/>
                  </a:cubicBezTo>
                  <a:cubicBezTo>
                    <a:pt x="496974" y="2172997"/>
                    <a:pt x="504594" y="2180617"/>
                    <a:pt x="512214" y="2189507"/>
                  </a:cubicBezTo>
                  <a:cubicBezTo>
                    <a:pt x="513484" y="2189507"/>
                    <a:pt x="516024" y="2186967"/>
                    <a:pt x="517294" y="2188237"/>
                  </a:cubicBezTo>
                  <a:cubicBezTo>
                    <a:pt x="531264" y="2194587"/>
                    <a:pt x="537614" y="2188237"/>
                    <a:pt x="542694" y="2175537"/>
                  </a:cubicBezTo>
                  <a:cubicBezTo>
                    <a:pt x="543964" y="2172997"/>
                    <a:pt x="550314" y="2171727"/>
                    <a:pt x="551584" y="2170457"/>
                  </a:cubicBezTo>
                  <a:cubicBezTo>
                    <a:pt x="549044" y="2178077"/>
                    <a:pt x="545234" y="2185697"/>
                    <a:pt x="541424" y="2194587"/>
                  </a:cubicBezTo>
                  <a:cubicBezTo>
                    <a:pt x="526184" y="2197127"/>
                    <a:pt x="508404" y="2200937"/>
                    <a:pt x="490624" y="2204747"/>
                  </a:cubicBezTo>
                  <a:cubicBezTo>
                    <a:pt x="474114" y="2208557"/>
                    <a:pt x="457604" y="2214907"/>
                    <a:pt x="439824" y="2217447"/>
                  </a:cubicBezTo>
                  <a:cubicBezTo>
                    <a:pt x="415694" y="2221257"/>
                    <a:pt x="391564" y="2223797"/>
                    <a:pt x="366164" y="2227607"/>
                  </a:cubicBezTo>
                  <a:cubicBezTo>
                    <a:pt x="336954" y="2232687"/>
                    <a:pt x="307744" y="2237767"/>
                    <a:pt x="278534" y="2244117"/>
                  </a:cubicBezTo>
                  <a:cubicBezTo>
                    <a:pt x="254404" y="2249197"/>
                    <a:pt x="231544" y="2256817"/>
                    <a:pt x="207414" y="2261897"/>
                  </a:cubicBezTo>
                  <a:cubicBezTo>
                    <a:pt x="190904" y="2265707"/>
                    <a:pt x="174394" y="2266977"/>
                    <a:pt x="159154" y="2273327"/>
                  </a:cubicBezTo>
                  <a:cubicBezTo>
                    <a:pt x="143914" y="2279677"/>
                    <a:pt x="122324" y="2278407"/>
                    <a:pt x="117244" y="2299997"/>
                  </a:cubicBezTo>
                  <a:cubicBezTo>
                    <a:pt x="108354" y="2294917"/>
                    <a:pt x="102004" y="2297457"/>
                    <a:pt x="100734" y="2306347"/>
                  </a:cubicBezTo>
                  <a:cubicBezTo>
                    <a:pt x="100734" y="2308887"/>
                    <a:pt x="99464" y="2311427"/>
                    <a:pt x="96924" y="2311427"/>
                  </a:cubicBezTo>
                  <a:cubicBezTo>
                    <a:pt x="82954" y="2315237"/>
                    <a:pt x="86764" y="2322857"/>
                    <a:pt x="93114" y="2330477"/>
                  </a:cubicBezTo>
                  <a:cubicBezTo>
                    <a:pt x="100734" y="2339367"/>
                    <a:pt x="100734" y="2348257"/>
                    <a:pt x="99464" y="2358417"/>
                  </a:cubicBezTo>
                  <a:cubicBezTo>
                    <a:pt x="96924" y="2372387"/>
                    <a:pt x="94384" y="2387627"/>
                    <a:pt x="91844" y="2401597"/>
                  </a:cubicBezTo>
                  <a:cubicBezTo>
                    <a:pt x="91844" y="2405407"/>
                    <a:pt x="95654" y="2409217"/>
                    <a:pt x="98194" y="2413027"/>
                  </a:cubicBezTo>
                  <a:lnTo>
                    <a:pt x="102004" y="2420647"/>
                  </a:lnTo>
                  <a:lnTo>
                    <a:pt x="102004" y="2442237"/>
                  </a:lnTo>
                  <a:cubicBezTo>
                    <a:pt x="107084" y="2442237"/>
                    <a:pt x="113434" y="2440967"/>
                    <a:pt x="119784" y="2440967"/>
                  </a:cubicBezTo>
                  <a:cubicBezTo>
                    <a:pt x="119784" y="2440967"/>
                    <a:pt x="119784" y="2442237"/>
                    <a:pt x="121054" y="2442237"/>
                  </a:cubicBezTo>
                  <a:cubicBezTo>
                    <a:pt x="117244" y="2443507"/>
                    <a:pt x="114704" y="2444777"/>
                    <a:pt x="110894" y="2447317"/>
                  </a:cubicBezTo>
                  <a:cubicBezTo>
                    <a:pt x="118514" y="2456207"/>
                    <a:pt x="104544" y="2479067"/>
                    <a:pt x="135024" y="2473987"/>
                  </a:cubicBezTo>
                  <a:cubicBezTo>
                    <a:pt x="126134" y="2481607"/>
                    <a:pt x="121054" y="2486687"/>
                    <a:pt x="117244" y="2489227"/>
                  </a:cubicBezTo>
                  <a:cubicBezTo>
                    <a:pt x="119784" y="2495577"/>
                    <a:pt x="122324" y="2499387"/>
                    <a:pt x="123594" y="2503197"/>
                  </a:cubicBezTo>
                  <a:cubicBezTo>
                    <a:pt x="118514" y="2507007"/>
                    <a:pt x="114704" y="2510817"/>
                    <a:pt x="110894" y="2513357"/>
                  </a:cubicBezTo>
                  <a:cubicBezTo>
                    <a:pt x="115974" y="2518437"/>
                    <a:pt x="121054" y="2522247"/>
                    <a:pt x="123594" y="2526057"/>
                  </a:cubicBezTo>
                  <a:cubicBezTo>
                    <a:pt x="128674" y="2520977"/>
                    <a:pt x="133754" y="2515897"/>
                    <a:pt x="138834" y="2515897"/>
                  </a:cubicBezTo>
                  <a:cubicBezTo>
                    <a:pt x="143914" y="2515897"/>
                    <a:pt x="150264" y="2524787"/>
                    <a:pt x="156614" y="2529867"/>
                  </a:cubicBezTo>
                  <a:cubicBezTo>
                    <a:pt x="156614" y="2531137"/>
                    <a:pt x="152804" y="2532407"/>
                    <a:pt x="151534" y="2532407"/>
                  </a:cubicBezTo>
                  <a:cubicBezTo>
                    <a:pt x="142644" y="2522247"/>
                    <a:pt x="133754" y="2520977"/>
                    <a:pt x="124864" y="2532407"/>
                  </a:cubicBezTo>
                  <a:cubicBezTo>
                    <a:pt x="124864" y="2532407"/>
                    <a:pt x="123594" y="2532407"/>
                    <a:pt x="123594" y="2531137"/>
                  </a:cubicBezTo>
                  <a:cubicBezTo>
                    <a:pt x="123594" y="2529867"/>
                    <a:pt x="123594" y="2529867"/>
                    <a:pt x="122324" y="2528597"/>
                  </a:cubicBezTo>
                  <a:cubicBezTo>
                    <a:pt x="117244" y="2533677"/>
                    <a:pt x="118514" y="2537487"/>
                    <a:pt x="124864" y="2541297"/>
                  </a:cubicBezTo>
                  <a:cubicBezTo>
                    <a:pt x="133754" y="2546377"/>
                    <a:pt x="132484" y="2550187"/>
                    <a:pt x="127404" y="2556537"/>
                  </a:cubicBezTo>
                  <a:cubicBezTo>
                    <a:pt x="129944" y="2557807"/>
                    <a:pt x="133754" y="2560347"/>
                    <a:pt x="133754" y="2561617"/>
                  </a:cubicBezTo>
                  <a:cubicBezTo>
                    <a:pt x="133754" y="2567967"/>
                    <a:pt x="146454" y="2571777"/>
                    <a:pt x="136294" y="2579397"/>
                  </a:cubicBezTo>
                  <a:cubicBezTo>
                    <a:pt x="141374" y="2585747"/>
                    <a:pt x="143914" y="2592097"/>
                    <a:pt x="155344" y="2594637"/>
                  </a:cubicBezTo>
                  <a:cubicBezTo>
                    <a:pt x="165504" y="2597177"/>
                    <a:pt x="168044" y="2592097"/>
                    <a:pt x="174394" y="2590827"/>
                  </a:cubicBezTo>
                  <a:cubicBezTo>
                    <a:pt x="180744" y="2589557"/>
                    <a:pt x="188364" y="2593367"/>
                    <a:pt x="194714" y="2594637"/>
                  </a:cubicBezTo>
                  <a:cubicBezTo>
                    <a:pt x="197254" y="2594637"/>
                    <a:pt x="199794" y="2590827"/>
                    <a:pt x="199794" y="2589557"/>
                  </a:cubicBezTo>
                  <a:cubicBezTo>
                    <a:pt x="208684" y="2590827"/>
                    <a:pt x="217574" y="2593367"/>
                    <a:pt x="225194" y="2592097"/>
                  </a:cubicBezTo>
                  <a:cubicBezTo>
                    <a:pt x="236624" y="2590827"/>
                    <a:pt x="242974" y="2594637"/>
                    <a:pt x="244244" y="2604797"/>
                  </a:cubicBezTo>
                  <a:cubicBezTo>
                    <a:pt x="245514" y="2616227"/>
                    <a:pt x="251864" y="2617497"/>
                    <a:pt x="260754" y="2616227"/>
                  </a:cubicBezTo>
                  <a:cubicBezTo>
                    <a:pt x="268374" y="2614957"/>
                    <a:pt x="274724" y="2612417"/>
                    <a:pt x="282344" y="2611147"/>
                  </a:cubicBezTo>
                  <a:cubicBezTo>
                    <a:pt x="278534" y="2607337"/>
                    <a:pt x="273454" y="2603527"/>
                    <a:pt x="267104" y="2598447"/>
                  </a:cubicBezTo>
                  <a:cubicBezTo>
                    <a:pt x="273454" y="2597177"/>
                    <a:pt x="279804" y="2594637"/>
                    <a:pt x="284884" y="2594637"/>
                  </a:cubicBezTo>
                  <a:cubicBezTo>
                    <a:pt x="295044" y="2593367"/>
                    <a:pt x="303934" y="2592097"/>
                    <a:pt x="314094" y="2592097"/>
                  </a:cubicBezTo>
                  <a:cubicBezTo>
                    <a:pt x="317904" y="2592097"/>
                    <a:pt x="321714" y="2594637"/>
                    <a:pt x="325524" y="2598447"/>
                  </a:cubicBezTo>
                  <a:cubicBezTo>
                    <a:pt x="309014" y="2598447"/>
                    <a:pt x="293774" y="2598447"/>
                    <a:pt x="282344" y="2611147"/>
                  </a:cubicBezTo>
                  <a:cubicBezTo>
                    <a:pt x="286154" y="2612417"/>
                    <a:pt x="291234" y="2613687"/>
                    <a:pt x="295044" y="2613687"/>
                  </a:cubicBezTo>
                  <a:cubicBezTo>
                    <a:pt x="316634" y="2612417"/>
                    <a:pt x="339494" y="2611147"/>
                    <a:pt x="361084" y="2609877"/>
                  </a:cubicBezTo>
                  <a:cubicBezTo>
                    <a:pt x="382674" y="2608607"/>
                    <a:pt x="402994" y="2606067"/>
                    <a:pt x="425854" y="2604797"/>
                  </a:cubicBezTo>
                  <a:cubicBezTo>
                    <a:pt x="432204" y="2631467"/>
                    <a:pt x="438554" y="2656867"/>
                    <a:pt x="443634" y="2682267"/>
                  </a:cubicBezTo>
                  <a:cubicBezTo>
                    <a:pt x="441094" y="2683537"/>
                    <a:pt x="438554" y="2684807"/>
                    <a:pt x="436014" y="2684807"/>
                  </a:cubicBezTo>
                  <a:cubicBezTo>
                    <a:pt x="439824" y="2689887"/>
                    <a:pt x="444904" y="2694967"/>
                    <a:pt x="446174" y="2700047"/>
                  </a:cubicBezTo>
                  <a:cubicBezTo>
                    <a:pt x="447444" y="2707667"/>
                    <a:pt x="446174" y="2715287"/>
                    <a:pt x="446174" y="2720367"/>
                  </a:cubicBezTo>
                  <a:cubicBezTo>
                    <a:pt x="455064" y="2722907"/>
                    <a:pt x="460144" y="2724177"/>
                    <a:pt x="466494" y="2725447"/>
                  </a:cubicBezTo>
                  <a:cubicBezTo>
                    <a:pt x="465224" y="2725447"/>
                    <a:pt x="463954" y="2726717"/>
                    <a:pt x="461414" y="2726717"/>
                  </a:cubicBezTo>
                  <a:cubicBezTo>
                    <a:pt x="462684" y="2735607"/>
                    <a:pt x="465224" y="2745767"/>
                    <a:pt x="466494" y="2758467"/>
                  </a:cubicBezTo>
                  <a:lnTo>
                    <a:pt x="486814" y="2758467"/>
                  </a:lnTo>
                  <a:cubicBezTo>
                    <a:pt x="490624" y="2758467"/>
                    <a:pt x="494434" y="2761007"/>
                    <a:pt x="495704" y="2762277"/>
                  </a:cubicBezTo>
                  <a:cubicBezTo>
                    <a:pt x="500784" y="2777517"/>
                    <a:pt x="512214" y="2782597"/>
                    <a:pt x="527454" y="2778787"/>
                  </a:cubicBezTo>
                  <a:cubicBezTo>
                    <a:pt x="533804" y="2777517"/>
                    <a:pt x="541424" y="2777517"/>
                    <a:pt x="547774" y="2777517"/>
                  </a:cubicBezTo>
                  <a:lnTo>
                    <a:pt x="563014" y="2777517"/>
                  </a:lnTo>
                  <a:cubicBezTo>
                    <a:pt x="568094" y="2777517"/>
                    <a:pt x="573174" y="2776247"/>
                    <a:pt x="578254" y="2774977"/>
                  </a:cubicBezTo>
                  <a:cubicBezTo>
                    <a:pt x="579524" y="2771167"/>
                    <a:pt x="579524" y="2767357"/>
                    <a:pt x="580794" y="2762277"/>
                  </a:cubicBezTo>
                  <a:cubicBezTo>
                    <a:pt x="584604" y="2762277"/>
                    <a:pt x="587144" y="2761007"/>
                    <a:pt x="590954" y="2761007"/>
                  </a:cubicBezTo>
                  <a:cubicBezTo>
                    <a:pt x="615084" y="2758467"/>
                    <a:pt x="640484" y="2754657"/>
                    <a:pt x="665884" y="2752117"/>
                  </a:cubicBezTo>
                  <a:cubicBezTo>
                    <a:pt x="665884" y="2752117"/>
                    <a:pt x="667154" y="2754657"/>
                    <a:pt x="668424" y="2758467"/>
                  </a:cubicBezTo>
                  <a:cubicBezTo>
                    <a:pt x="664614" y="2759737"/>
                    <a:pt x="662074" y="2761007"/>
                    <a:pt x="659534" y="2762277"/>
                  </a:cubicBezTo>
                  <a:cubicBezTo>
                    <a:pt x="669694" y="2772437"/>
                    <a:pt x="683664" y="2773707"/>
                    <a:pt x="692554" y="2766087"/>
                  </a:cubicBezTo>
                  <a:cubicBezTo>
                    <a:pt x="687474" y="2762277"/>
                    <a:pt x="683664" y="2759737"/>
                    <a:pt x="677314" y="2755927"/>
                  </a:cubicBezTo>
                  <a:lnTo>
                    <a:pt x="681124" y="2752117"/>
                  </a:lnTo>
                  <a:lnTo>
                    <a:pt x="691284" y="2752117"/>
                  </a:lnTo>
                  <a:lnTo>
                    <a:pt x="691284" y="2750847"/>
                  </a:lnTo>
                  <a:cubicBezTo>
                    <a:pt x="696364" y="2752117"/>
                    <a:pt x="700174" y="2754657"/>
                    <a:pt x="705254" y="2750847"/>
                  </a:cubicBezTo>
                  <a:lnTo>
                    <a:pt x="710334" y="2750847"/>
                  </a:lnTo>
                  <a:lnTo>
                    <a:pt x="754784" y="2753387"/>
                  </a:lnTo>
                  <a:cubicBezTo>
                    <a:pt x="759864" y="2753387"/>
                    <a:pt x="762404" y="2752117"/>
                    <a:pt x="764944" y="2749577"/>
                  </a:cubicBezTo>
                  <a:cubicBezTo>
                    <a:pt x="771294" y="2759737"/>
                    <a:pt x="776374" y="2768627"/>
                    <a:pt x="782724" y="2780057"/>
                  </a:cubicBezTo>
                  <a:cubicBezTo>
                    <a:pt x="781454" y="2780057"/>
                    <a:pt x="778914" y="2781327"/>
                    <a:pt x="776374" y="2781327"/>
                  </a:cubicBezTo>
                  <a:cubicBezTo>
                    <a:pt x="792884" y="2807997"/>
                    <a:pt x="803044" y="2835937"/>
                    <a:pt x="787804" y="2866417"/>
                  </a:cubicBezTo>
                  <a:cubicBezTo>
                    <a:pt x="789074" y="2876577"/>
                    <a:pt x="791614" y="2886737"/>
                    <a:pt x="792884" y="2899437"/>
                  </a:cubicBezTo>
                  <a:lnTo>
                    <a:pt x="805584" y="2899437"/>
                  </a:lnTo>
                  <a:cubicBezTo>
                    <a:pt x="803044" y="2905787"/>
                    <a:pt x="800504" y="2909597"/>
                    <a:pt x="799234" y="2913407"/>
                  </a:cubicBezTo>
                  <a:cubicBezTo>
                    <a:pt x="799234" y="2919757"/>
                    <a:pt x="813204" y="2922297"/>
                    <a:pt x="803044" y="2931187"/>
                  </a:cubicBezTo>
                  <a:lnTo>
                    <a:pt x="805584" y="2936267"/>
                  </a:lnTo>
                  <a:cubicBezTo>
                    <a:pt x="818284" y="2952777"/>
                    <a:pt x="832254" y="2968017"/>
                    <a:pt x="846224" y="2987067"/>
                  </a:cubicBezTo>
                  <a:cubicBezTo>
                    <a:pt x="836064" y="2992147"/>
                    <a:pt x="827174" y="2997227"/>
                    <a:pt x="815744" y="3002307"/>
                  </a:cubicBezTo>
                  <a:cubicBezTo>
                    <a:pt x="827174" y="3003577"/>
                    <a:pt x="828444" y="3009927"/>
                    <a:pt x="824634" y="3018817"/>
                  </a:cubicBezTo>
                  <a:cubicBezTo>
                    <a:pt x="823364" y="3021357"/>
                    <a:pt x="825904" y="3027707"/>
                    <a:pt x="827174" y="3028977"/>
                  </a:cubicBezTo>
                  <a:cubicBezTo>
                    <a:pt x="841144" y="3032787"/>
                    <a:pt x="853844" y="3046757"/>
                    <a:pt x="870354" y="3041677"/>
                  </a:cubicBezTo>
                  <a:cubicBezTo>
                    <a:pt x="870354" y="3044217"/>
                    <a:pt x="869084" y="3048027"/>
                    <a:pt x="867814" y="3049297"/>
                  </a:cubicBezTo>
                  <a:cubicBezTo>
                    <a:pt x="857654" y="3054377"/>
                    <a:pt x="847494" y="3058187"/>
                    <a:pt x="837334" y="3063267"/>
                  </a:cubicBezTo>
                  <a:lnTo>
                    <a:pt x="852574" y="3070887"/>
                  </a:lnTo>
                  <a:cubicBezTo>
                    <a:pt x="855114" y="3067077"/>
                    <a:pt x="856384" y="3063267"/>
                    <a:pt x="858924" y="3059457"/>
                  </a:cubicBezTo>
                  <a:cubicBezTo>
                    <a:pt x="866544" y="3063267"/>
                    <a:pt x="872894" y="3065807"/>
                    <a:pt x="880514" y="3069617"/>
                  </a:cubicBezTo>
                  <a:cubicBezTo>
                    <a:pt x="876703" y="3072157"/>
                    <a:pt x="874164" y="3073427"/>
                    <a:pt x="871624" y="3074697"/>
                  </a:cubicBezTo>
                  <a:cubicBezTo>
                    <a:pt x="874164" y="3075967"/>
                    <a:pt x="876704" y="3078507"/>
                    <a:pt x="880514" y="3079777"/>
                  </a:cubicBezTo>
                  <a:cubicBezTo>
                    <a:pt x="884323" y="3081047"/>
                    <a:pt x="888133" y="3079777"/>
                    <a:pt x="890674" y="3081047"/>
                  </a:cubicBezTo>
                  <a:cubicBezTo>
                    <a:pt x="897024" y="3074697"/>
                    <a:pt x="902104" y="3067077"/>
                    <a:pt x="908454" y="3063267"/>
                  </a:cubicBezTo>
                  <a:cubicBezTo>
                    <a:pt x="916074" y="3059457"/>
                    <a:pt x="1123084" y="3037867"/>
                    <a:pt x="1130704" y="3036597"/>
                  </a:cubicBezTo>
                  <a:cubicBezTo>
                    <a:pt x="1140864" y="3035327"/>
                    <a:pt x="1152294" y="3036597"/>
                    <a:pt x="1162454" y="3037867"/>
                  </a:cubicBezTo>
                  <a:lnTo>
                    <a:pt x="1135784" y="3049297"/>
                  </a:lnTo>
                  <a:lnTo>
                    <a:pt x="1139594" y="3056917"/>
                  </a:lnTo>
                  <a:cubicBezTo>
                    <a:pt x="1152294" y="3055647"/>
                    <a:pt x="1162454" y="3055647"/>
                    <a:pt x="1172614" y="3053107"/>
                  </a:cubicBezTo>
                  <a:cubicBezTo>
                    <a:pt x="1178964" y="3051837"/>
                    <a:pt x="1189124" y="3053107"/>
                    <a:pt x="1190394" y="3042947"/>
                  </a:cubicBezTo>
                  <a:cubicBezTo>
                    <a:pt x="1199284" y="3049297"/>
                    <a:pt x="1208174" y="3050567"/>
                    <a:pt x="1219604" y="3045487"/>
                  </a:cubicBezTo>
                  <a:cubicBezTo>
                    <a:pt x="1225954" y="3042947"/>
                    <a:pt x="1233574" y="3042947"/>
                    <a:pt x="1239924" y="3041677"/>
                  </a:cubicBezTo>
                  <a:cubicBezTo>
                    <a:pt x="1255164" y="3040407"/>
                    <a:pt x="1270404" y="3039137"/>
                    <a:pt x="1285644" y="3036597"/>
                  </a:cubicBezTo>
                  <a:lnTo>
                    <a:pt x="1300884" y="3036597"/>
                  </a:lnTo>
                  <a:cubicBezTo>
                    <a:pt x="1302154" y="3034057"/>
                    <a:pt x="1302154" y="3030247"/>
                    <a:pt x="1302154" y="3030247"/>
                  </a:cubicBezTo>
                  <a:cubicBezTo>
                    <a:pt x="1316124" y="3030247"/>
                    <a:pt x="1327554" y="3031517"/>
                    <a:pt x="1340254" y="3031517"/>
                  </a:cubicBezTo>
                  <a:cubicBezTo>
                    <a:pt x="1354224" y="3031517"/>
                    <a:pt x="1360574" y="3022627"/>
                    <a:pt x="1355494" y="3008657"/>
                  </a:cubicBezTo>
                  <a:cubicBezTo>
                    <a:pt x="1359304" y="3008657"/>
                    <a:pt x="1364383" y="3009927"/>
                    <a:pt x="1366924" y="3009927"/>
                  </a:cubicBezTo>
                  <a:cubicBezTo>
                    <a:pt x="1368194" y="3015007"/>
                    <a:pt x="1366924" y="3021357"/>
                    <a:pt x="1369464" y="3022627"/>
                  </a:cubicBezTo>
                  <a:cubicBezTo>
                    <a:pt x="1373274" y="3025167"/>
                    <a:pt x="1379624" y="3025167"/>
                    <a:pt x="1384703" y="3023897"/>
                  </a:cubicBezTo>
                  <a:cubicBezTo>
                    <a:pt x="1391053" y="3022627"/>
                    <a:pt x="1398673" y="3016277"/>
                    <a:pt x="1401214" y="3018817"/>
                  </a:cubicBezTo>
                  <a:cubicBezTo>
                    <a:pt x="1413914" y="3028977"/>
                    <a:pt x="1422803" y="3020087"/>
                    <a:pt x="1429153" y="3015007"/>
                  </a:cubicBezTo>
                  <a:cubicBezTo>
                    <a:pt x="1434233" y="3016277"/>
                    <a:pt x="1436773" y="3020087"/>
                    <a:pt x="1439314" y="3018817"/>
                  </a:cubicBezTo>
                  <a:cubicBezTo>
                    <a:pt x="1445664" y="3017547"/>
                    <a:pt x="1453283" y="3016277"/>
                    <a:pt x="1459633" y="3015007"/>
                  </a:cubicBezTo>
                  <a:cubicBezTo>
                    <a:pt x="1473603" y="3011197"/>
                    <a:pt x="1488844" y="3008657"/>
                    <a:pt x="1502814" y="3008657"/>
                  </a:cubicBezTo>
                  <a:cubicBezTo>
                    <a:pt x="1521864" y="3007387"/>
                    <a:pt x="1539644" y="3002307"/>
                    <a:pt x="1558694" y="3001037"/>
                  </a:cubicBezTo>
                  <a:cubicBezTo>
                    <a:pt x="1567583" y="2999767"/>
                    <a:pt x="1576474" y="3002307"/>
                    <a:pt x="1585364" y="3003577"/>
                  </a:cubicBezTo>
                  <a:cubicBezTo>
                    <a:pt x="1587903" y="3003577"/>
                    <a:pt x="1591714" y="3003577"/>
                    <a:pt x="1591714" y="3002307"/>
                  </a:cubicBezTo>
                  <a:cubicBezTo>
                    <a:pt x="1591714" y="2989607"/>
                    <a:pt x="1612033" y="2995957"/>
                    <a:pt x="1609494" y="2981987"/>
                  </a:cubicBezTo>
                  <a:cubicBezTo>
                    <a:pt x="1612033" y="2983257"/>
                    <a:pt x="1614574" y="2983257"/>
                    <a:pt x="1615844" y="2985797"/>
                  </a:cubicBezTo>
                  <a:cubicBezTo>
                    <a:pt x="1619654" y="2989607"/>
                    <a:pt x="1622194" y="2993417"/>
                    <a:pt x="1626004" y="2997227"/>
                  </a:cubicBezTo>
                  <a:cubicBezTo>
                    <a:pt x="1626004" y="2992147"/>
                    <a:pt x="1626004" y="2988337"/>
                    <a:pt x="1624734" y="2983257"/>
                  </a:cubicBezTo>
                  <a:cubicBezTo>
                    <a:pt x="1637434" y="2989607"/>
                    <a:pt x="1650134" y="2995957"/>
                    <a:pt x="1659024" y="3001037"/>
                  </a:cubicBezTo>
                  <a:cubicBezTo>
                    <a:pt x="1667914" y="2994687"/>
                    <a:pt x="1675534" y="2992147"/>
                    <a:pt x="1680614" y="2985797"/>
                  </a:cubicBezTo>
                  <a:cubicBezTo>
                    <a:pt x="1685693" y="2978177"/>
                    <a:pt x="1684424" y="2976907"/>
                    <a:pt x="1693314" y="2983257"/>
                  </a:cubicBezTo>
                  <a:cubicBezTo>
                    <a:pt x="1692043" y="2984527"/>
                    <a:pt x="1689503" y="2985797"/>
                    <a:pt x="1686964" y="2988337"/>
                  </a:cubicBezTo>
                  <a:cubicBezTo>
                    <a:pt x="1702203" y="2984527"/>
                    <a:pt x="1716174" y="2976907"/>
                    <a:pt x="1731414" y="2978177"/>
                  </a:cubicBezTo>
                  <a:cubicBezTo>
                    <a:pt x="1746653" y="2978177"/>
                    <a:pt x="1761893" y="2980717"/>
                    <a:pt x="1775864" y="2971827"/>
                  </a:cubicBezTo>
                  <a:cubicBezTo>
                    <a:pt x="1777134" y="2975637"/>
                    <a:pt x="1777134" y="2979447"/>
                    <a:pt x="1779674" y="2980717"/>
                  </a:cubicBezTo>
                  <a:cubicBezTo>
                    <a:pt x="1783484" y="2983257"/>
                    <a:pt x="1789834" y="2984527"/>
                    <a:pt x="1791103" y="2983257"/>
                  </a:cubicBezTo>
                  <a:cubicBezTo>
                    <a:pt x="1798724" y="2971827"/>
                    <a:pt x="1811424" y="2973097"/>
                    <a:pt x="1819043" y="2979447"/>
                  </a:cubicBezTo>
                  <a:cubicBezTo>
                    <a:pt x="1829203" y="2987067"/>
                    <a:pt x="1835553" y="2980717"/>
                    <a:pt x="1844443" y="2979447"/>
                  </a:cubicBezTo>
                  <a:cubicBezTo>
                    <a:pt x="1836823" y="2975637"/>
                    <a:pt x="1830473" y="2971827"/>
                    <a:pt x="1824123" y="2969287"/>
                  </a:cubicBezTo>
                  <a:cubicBezTo>
                    <a:pt x="1825393" y="2968017"/>
                    <a:pt x="1825393" y="2966747"/>
                    <a:pt x="1826663" y="2965477"/>
                  </a:cubicBezTo>
                  <a:cubicBezTo>
                    <a:pt x="1830473" y="2966747"/>
                    <a:pt x="1835553" y="2968017"/>
                    <a:pt x="1839363" y="2970557"/>
                  </a:cubicBezTo>
                  <a:cubicBezTo>
                    <a:pt x="1840633" y="2965477"/>
                    <a:pt x="1843173" y="2961667"/>
                    <a:pt x="1844443" y="2957857"/>
                  </a:cubicBezTo>
                  <a:cubicBezTo>
                    <a:pt x="1857143" y="2964207"/>
                    <a:pt x="1868573" y="2969286"/>
                    <a:pt x="1882543" y="2960396"/>
                  </a:cubicBezTo>
                  <a:cubicBezTo>
                    <a:pt x="1885083" y="2959126"/>
                    <a:pt x="1895243" y="2951507"/>
                    <a:pt x="1892703" y="2964207"/>
                  </a:cubicBezTo>
                  <a:cubicBezTo>
                    <a:pt x="1886353" y="2968017"/>
                    <a:pt x="1880003" y="2971827"/>
                    <a:pt x="1873653" y="2974367"/>
                  </a:cubicBezTo>
                  <a:cubicBezTo>
                    <a:pt x="1873653" y="2975637"/>
                    <a:pt x="1874923" y="2975637"/>
                    <a:pt x="1874923" y="2976907"/>
                  </a:cubicBezTo>
                  <a:cubicBezTo>
                    <a:pt x="1882543" y="2975636"/>
                    <a:pt x="1891433" y="2974367"/>
                    <a:pt x="1900323" y="2973096"/>
                  </a:cubicBezTo>
                  <a:cubicBezTo>
                    <a:pt x="1897783" y="2969286"/>
                    <a:pt x="1896513" y="2966746"/>
                    <a:pt x="1895243" y="2964207"/>
                  </a:cubicBezTo>
                  <a:cubicBezTo>
                    <a:pt x="1904133" y="2965477"/>
                    <a:pt x="1914293" y="2966746"/>
                    <a:pt x="1923183" y="2965477"/>
                  </a:cubicBezTo>
                  <a:cubicBezTo>
                    <a:pt x="1942233" y="2964207"/>
                    <a:pt x="1956203" y="2945157"/>
                    <a:pt x="1979063" y="2952777"/>
                  </a:cubicBezTo>
                  <a:cubicBezTo>
                    <a:pt x="1986683" y="2955317"/>
                    <a:pt x="2004463" y="2952777"/>
                    <a:pt x="2005733" y="2936267"/>
                  </a:cubicBezTo>
                  <a:cubicBezTo>
                    <a:pt x="2005733" y="2940077"/>
                    <a:pt x="2005733" y="2945157"/>
                    <a:pt x="2007003" y="2947696"/>
                  </a:cubicBezTo>
                  <a:cubicBezTo>
                    <a:pt x="2019703" y="2943886"/>
                    <a:pt x="2031133" y="2940076"/>
                    <a:pt x="2043833" y="2936267"/>
                  </a:cubicBezTo>
                  <a:cubicBezTo>
                    <a:pt x="2043833" y="2937537"/>
                    <a:pt x="2041293" y="2941346"/>
                    <a:pt x="2042563" y="2943887"/>
                  </a:cubicBezTo>
                  <a:cubicBezTo>
                    <a:pt x="2042563" y="2947697"/>
                    <a:pt x="2045103" y="2951507"/>
                    <a:pt x="2047643" y="2954047"/>
                  </a:cubicBezTo>
                  <a:cubicBezTo>
                    <a:pt x="2048913" y="2955317"/>
                    <a:pt x="2055263" y="2954047"/>
                    <a:pt x="2055263" y="2952777"/>
                  </a:cubicBezTo>
                  <a:cubicBezTo>
                    <a:pt x="2057803" y="2941347"/>
                    <a:pt x="2066693" y="2942617"/>
                    <a:pt x="2075583" y="2942617"/>
                  </a:cubicBezTo>
                  <a:cubicBezTo>
                    <a:pt x="2083203" y="2942617"/>
                    <a:pt x="2092093" y="2941346"/>
                    <a:pt x="2100983" y="2940077"/>
                  </a:cubicBezTo>
                  <a:cubicBezTo>
                    <a:pt x="2104793" y="2933727"/>
                    <a:pt x="2107333" y="2923567"/>
                    <a:pt x="2120033" y="2936267"/>
                  </a:cubicBezTo>
                  <a:cubicBezTo>
                    <a:pt x="2125113" y="2941346"/>
                    <a:pt x="2137813" y="2940077"/>
                    <a:pt x="2139083" y="2929917"/>
                  </a:cubicBezTo>
                  <a:lnTo>
                    <a:pt x="2192423" y="2929917"/>
                  </a:lnTo>
                  <a:lnTo>
                    <a:pt x="2192423" y="2932457"/>
                  </a:lnTo>
                  <a:cubicBezTo>
                    <a:pt x="2198773" y="2931186"/>
                    <a:pt x="2205123" y="2928646"/>
                    <a:pt x="2210203" y="2927377"/>
                  </a:cubicBezTo>
                  <a:cubicBezTo>
                    <a:pt x="2214013" y="2933727"/>
                    <a:pt x="2217823" y="2940077"/>
                    <a:pt x="2222903" y="2947697"/>
                  </a:cubicBezTo>
                  <a:cubicBezTo>
                    <a:pt x="2231793" y="2923567"/>
                    <a:pt x="2241953" y="2918487"/>
                    <a:pt x="2259733" y="2927377"/>
                  </a:cubicBezTo>
                  <a:cubicBezTo>
                    <a:pt x="2262273" y="2928647"/>
                    <a:pt x="2262273" y="2934997"/>
                    <a:pt x="2263543" y="2940077"/>
                  </a:cubicBezTo>
                  <a:cubicBezTo>
                    <a:pt x="2264813" y="2938807"/>
                    <a:pt x="2272433" y="2936267"/>
                    <a:pt x="2272433" y="2934997"/>
                  </a:cubicBezTo>
                  <a:cubicBezTo>
                    <a:pt x="2271163" y="2924837"/>
                    <a:pt x="2285133" y="2932457"/>
                    <a:pt x="2283863" y="2924837"/>
                  </a:cubicBezTo>
                  <a:cubicBezTo>
                    <a:pt x="2295293" y="2929917"/>
                    <a:pt x="2297833" y="2922297"/>
                    <a:pt x="2300373" y="2917217"/>
                  </a:cubicBezTo>
                  <a:cubicBezTo>
                    <a:pt x="2295293" y="2913407"/>
                    <a:pt x="2292753" y="2910867"/>
                    <a:pt x="2288943" y="2907057"/>
                  </a:cubicBezTo>
                  <a:cubicBezTo>
                    <a:pt x="2290213" y="2905786"/>
                    <a:pt x="2290213" y="2904517"/>
                    <a:pt x="2291483" y="2903246"/>
                  </a:cubicBezTo>
                  <a:cubicBezTo>
                    <a:pt x="2301643" y="2909596"/>
                    <a:pt x="2311803" y="2915946"/>
                    <a:pt x="2318153" y="2919757"/>
                  </a:cubicBezTo>
                  <a:cubicBezTo>
                    <a:pt x="2328313" y="2918486"/>
                    <a:pt x="2337203" y="2918486"/>
                    <a:pt x="2346093" y="2917217"/>
                  </a:cubicBezTo>
                  <a:cubicBezTo>
                    <a:pt x="2354983" y="2915947"/>
                    <a:pt x="2363873" y="2912137"/>
                    <a:pt x="2374033" y="2909596"/>
                  </a:cubicBezTo>
                  <a:cubicBezTo>
                    <a:pt x="2375303" y="2912136"/>
                    <a:pt x="2376573" y="2913407"/>
                    <a:pt x="2377843" y="2915946"/>
                  </a:cubicBezTo>
                  <a:cubicBezTo>
                    <a:pt x="2381653" y="2910867"/>
                    <a:pt x="2384193" y="2905786"/>
                    <a:pt x="2389273" y="2896896"/>
                  </a:cubicBezTo>
                  <a:lnTo>
                    <a:pt x="2389273" y="2917217"/>
                  </a:lnTo>
                  <a:cubicBezTo>
                    <a:pt x="2400703" y="2909596"/>
                    <a:pt x="2409593" y="2903246"/>
                    <a:pt x="2417213" y="2896896"/>
                  </a:cubicBezTo>
                  <a:cubicBezTo>
                    <a:pt x="2422293" y="2905786"/>
                    <a:pt x="2426103" y="2914676"/>
                    <a:pt x="2429913" y="2922296"/>
                  </a:cubicBezTo>
                  <a:cubicBezTo>
                    <a:pt x="2431183" y="2922296"/>
                    <a:pt x="2431183" y="2921026"/>
                    <a:pt x="2432453" y="2921026"/>
                  </a:cubicBezTo>
                  <a:cubicBezTo>
                    <a:pt x="2431183" y="2915946"/>
                    <a:pt x="2429913" y="2910866"/>
                    <a:pt x="2427373" y="2904516"/>
                  </a:cubicBezTo>
                  <a:lnTo>
                    <a:pt x="2492143" y="2904516"/>
                  </a:lnTo>
                  <a:cubicBezTo>
                    <a:pt x="2498493" y="2893086"/>
                    <a:pt x="2512463" y="2891816"/>
                    <a:pt x="2523893" y="2903246"/>
                  </a:cubicBezTo>
                  <a:cubicBezTo>
                    <a:pt x="2540403" y="2919756"/>
                    <a:pt x="2542943" y="2919756"/>
                    <a:pt x="2553103" y="2895626"/>
                  </a:cubicBezTo>
                  <a:cubicBezTo>
                    <a:pt x="2558183" y="2898166"/>
                    <a:pt x="2563263" y="2900706"/>
                    <a:pt x="2569613" y="2904516"/>
                  </a:cubicBezTo>
                  <a:cubicBezTo>
                    <a:pt x="2577233" y="2888006"/>
                    <a:pt x="2589933" y="2888006"/>
                    <a:pt x="2605173" y="2893086"/>
                  </a:cubicBezTo>
                  <a:cubicBezTo>
                    <a:pt x="2612793" y="2895626"/>
                    <a:pt x="2621683" y="2890546"/>
                    <a:pt x="2630573" y="2888006"/>
                  </a:cubicBezTo>
                  <a:lnTo>
                    <a:pt x="2636923" y="2894356"/>
                  </a:lnTo>
                  <a:cubicBezTo>
                    <a:pt x="2644543" y="2891816"/>
                    <a:pt x="2650893" y="2890546"/>
                    <a:pt x="2657243" y="2888006"/>
                  </a:cubicBezTo>
                  <a:cubicBezTo>
                    <a:pt x="2658514" y="2891816"/>
                    <a:pt x="2658514" y="2894356"/>
                    <a:pt x="2659783" y="2900706"/>
                  </a:cubicBezTo>
                  <a:cubicBezTo>
                    <a:pt x="2664863" y="2895626"/>
                    <a:pt x="2668673" y="2890546"/>
                    <a:pt x="2675023" y="2884196"/>
                  </a:cubicBezTo>
                  <a:cubicBezTo>
                    <a:pt x="2680103" y="2890546"/>
                    <a:pt x="2683913" y="2896896"/>
                    <a:pt x="2688993" y="2903246"/>
                  </a:cubicBezTo>
                  <a:cubicBezTo>
                    <a:pt x="2697883" y="2903246"/>
                    <a:pt x="2711853" y="2910866"/>
                    <a:pt x="2714393" y="2890546"/>
                  </a:cubicBezTo>
                  <a:cubicBezTo>
                    <a:pt x="2714393" y="2888006"/>
                    <a:pt x="2722014" y="2884196"/>
                    <a:pt x="2725823" y="2882926"/>
                  </a:cubicBezTo>
                  <a:cubicBezTo>
                    <a:pt x="2733443" y="2881656"/>
                    <a:pt x="2741063" y="2880386"/>
                    <a:pt x="2748683" y="2880386"/>
                  </a:cubicBezTo>
                  <a:cubicBezTo>
                    <a:pt x="2746143" y="2875306"/>
                    <a:pt x="2743603" y="2871496"/>
                    <a:pt x="2739793" y="2865146"/>
                  </a:cubicBezTo>
                  <a:cubicBezTo>
                    <a:pt x="2749953" y="2867686"/>
                    <a:pt x="2757573" y="2867686"/>
                    <a:pt x="2763923" y="2870226"/>
                  </a:cubicBezTo>
                  <a:cubicBezTo>
                    <a:pt x="2777893" y="2876576"/>
                    <a:pt x="2789323" y="2876576"/>
                    <a:pt x="2803293" y="2866416"/>
                  </a:cubicBezTo>
                  <a:cubicBezTo>
                    <a:pt x="2800753" y="2865146"/>
                    <a:pt x="2798214" y="2862606"/>
                    <a:pt x="2795673" y="2861336"/>
                  </a:cubicBezTo>
                  <a:cubicBezTo>
                    <a:pt x="2796943" y="2857526"/>
                    <a:pt x="2799483" y="2853716"/>
                    <a:pt x="2800753" y="2849906"/>
                  </a:cubicBezTo>
                  <a:cubicBezTo>
                    <a:pt x="2805833" y="2834666"/>
                    <a:pt x="2818533" y="2844826"/>
                    <a:pt x="2827423" y="2841016"/>
                  </a:cubicBezTo>
                  <a:cubicBezTo>
                    <a:pt x="2827423" y="2841016"/>
                    <a:pt x="2832503" y="2846096"/>
                    <a:pt x="2833773" y="2849906"/>
                  </a:cubicBezTo>
                  <a:cubicBezTo>
                    <a:pt x="2837583" y="2857526"/>
                    <a:pt x="2840123" y="2866416"/>
                    <a:pt x="2843933" y="2875306"/>
                  </a:cubicBezTo>
                  <a:cubicBezTo>
                    <a:pt x="2866793" y="2861336"/>
                    <a:pt x="2887113" y="2866416"/>
                    <a:pt x="2907433" y="2868956"/>
                  </a:cubicBezTo>
                  <a:cubicBezTo>
                    <a:pt x="2902353" y="2866416"/>
                    <a:pt x="2898543" y="2863876"/>
                    <a:pt x="2894733" y="2861336"/>
                  </a:cubicBezTo>
                  <a:cubicBezTo>
                    <a:pt x="2894733" y="2860066"/>
                    <a:pt x="2896003" y="2858796"/>
                    <a:pt x="2896003" y="2857526"/>
                  </a:cubicBezTo>
                  <a:cubicBezTo>
                    <a:pt x="2901083" y="2858796"/>
                    <a:pt x="2907433" y="2861336"/>
                    <a:pt x="2912514" y="2862606"/>
                  </a:cubicBezTo>
                  <a:cubicBezTo>
                    <a:pt x="2912514" y="2861336"/>
                    <a:pt x="2912514" y="2860066"/>
                    <a:pt x="2911243" y="2858796"/>
                  </a:cubicBezTo>
                  <a:cubicBezTo>
                    <a:pt x="2915053" y="2857526"/>
                    <a:pt x="2921403" y="2854986"/>
                    <a:pt x="2922673" y="2856256"/>
                  </a:cubicBezTo>
                  <a:cubicBezTo>
                    <a:pt x="2930293" y="2871496"/>
                    <a:pt x="2942993" y="2860066"/>
                    <a:pt x="2954423" y="2863876"/>
                  </a:cubicBezTo>
                  <a:cubicBezTo>
                    <a:pt x="2951883" y="2853716"/>
                    <a:pt x="2950613" y="2846096"/>
                    <a:pt x="2949343" y="2841016"/>
                  </a:cubicBezTo>
                  <a:cubicBezTo>
                    <a:pt x="2954423" y="2835936"/>
                    <a:pt x="2959503" y="2832126"/>
                    <a:pt x="2967123" y="2827046"/>
                  </a:cubicBezTo>
                  <a:cubicBezTo>
                    <a:pt x="2967123" y="2833396"/>
                    <a:pt x="2965853" y="2839746"/>
                    <a:pt x="2965853" y="2846096"/>
                  </a:cubicBezTo>
                  <a:cubicBezTo>
                    <a:pt x="2965853" y="2852446"/>
                    <a:pt x="2967123" y="2858796"/>
                    <a:pt x="2969663" y="2862606"/>
                  </a:cubicBezTo>
                  <a:cubicBezTo>
                    <a:pt x="2970933" y="2865146"/>
                    <a:pt x="2978553" y="2862606"/>
                    <a:pt x="2983633" y="2861336"/>
                  </a:cubicBezTo>
                  <a:cubicBezTo>
                    <a:pt x="2992523" y="2857526"/>
                    <a:pt x="3001413" y="2852446"/>
                    <a:pt x="3010303" y="2862606"/>
                  </a:cubicBezTo>
                  <a:cubicBezTo>
                    <a:pt x="3011574" y="2863876"/>
                    <a:pt x="3016653" y="2862606"/>
                    <a:pt x="3019193" y="2860066"/>
                  </a:cubicBezTo>
                  <a:cubicBezTo>
                    <a:pt x="3025543" y="2853716"/>
                    <a:pt x="3030623" y="2844826"/>
                    <a:pt x="3038243" y="2858796"/>
                  </a:cubicBezTo>
                  <a:cubicBezTo>
                    <a:pt x="3039514" y="2860066"/>
                    <a:pt x="3047133" y="2860066"/>
                    <a:pt x="3050943" y="2858796"/>
                  </a:cubicBezTo>
                  <a:cubicBezTo>
                    <a:pt x="3059833" y="2854986"/>
                    <a:pt x="3067453" y="2851176"/>
                    <a:pt x="3076343" y="2846096"/>
                  </a:cubicBezTo>
                  <a:cubicBezTo>
                    <a:pt x="3075073" y="2849906"/>
                    <a:pt x="3073803" y="2852446"/>
                    <a:pt x="3073803" y="2854986"/>
                  </a:cubicBezTo>
                  <a:cubicBezTo>
                    <a:pt x="3083964" y="2860066"/>
                    <a:pt x="3092853" y="2862606"/>
                    <a:pt x="3100474" y="2851176"/>
                  </a:cubicBezTo>
                  <a:cubicBezTo>
                    <a:pt x="3103014" y="2847366"/>
                    <a:pt x="3111903" y="2847366"/>
                    <a:pt x="3118253" y="2846096"/>
                  </a:cubicBezTo>
                  <a:cubicBezTo>
                    <a:pt x="3114443" y="2842286"/>
                    <a:pt x="3109364" y="2839746"/>
                    <a:pt x="3104283" y="2835936"/>
                  </a:cubicBezTo>
                  <a:cubicBezTo>
                    <a:pt x="3125873" y="2823236"/>
                    <a:pt x="3128413" y="2824506"/>
                    <a:pt x="3128413" y="2842286"/>
                  </a:cubicBezTo>
                  <a:cubicBezTo>
                    <a:pt x="3130953" y="2837206"/>
                    <a:pt x="3132223" y="2833396"/>
                    <a:pt x="3136033" y="2825776"/>
                  </a:cubicBezTo>
                  <a:cubicBezTo>
                    <a:pt x="3155083" y="2827046"/>
                    <a:pt x="3174133" y="2829586"/>
                    <a:pt x="3194453" y="2830856"/>
                  </a:cubicBezTo>
                  <a:lnTo>
                    <a:pt x="3194453" y="2837206"/>
                  </a:lnTo>
                  <a:lnTo>
                    <a:pt x="3186833" y="2837206"/>
                  </a:lnTo>
                  <a:cubicBezTo>
                    <a:pt x="3171593" y="2838476"/>
                    <a:pt x="3156353" y="2838476"/>
                    <a:pt x="3141113" y="2839746"/>
                  </a:cubicBezTo>
                  <a:cubicBezTo>
                    <a:pt x="3146193" y="2842286"/>
                    <a:pt x="3152543" y="2846096"/>
                    <a:pt x="3157623" y="2848636"/>
                  </a:cubicBezTo>
                  <a:cubicBezTo>
                    <a:pt x="3160163" y="2842286"/>
                    <a:pt x="3161433" y="2843556"/>
                    <a:pt x="3167783" y="2846096"/>
                  </a:cubicBezTo>
                  <a:cubicBezTo>
                    <a:pt x="3176673" y="2848636"/>
                    <a:pt x="3186833" y="2848636"/>
                    <a:pt x="3196993" y="2849906"/>
                  </a:cubicBezTo>
                  <a:cubicBezTo>
                    <a:pt x="3202073" y="2849906"/>
                    <a:pt x="3207153" y="2851176"/>
                    <a:pt x="3213503" y="2852446"/>
                  </a:cubicBezTo>
                  <a:cubicBezTo>
                    <a:pt x="3214774" y="2848636"/>
                    <a:pt x="3217314" y="2843556"/>
                    <a:pt x="3219853" y="2837206"/>
                  </a:cubicBezTo>
                  <a:cubicBezTo>
                    <a:pt x="3233824" y="2860066"/>
                    <a:pt x="3243983" y="2858796"/>
                    <a:pt x="3260494" y="2835936"/>
                  </a:cubicBezTo>
                  <a:cubicBezTo>
                    <a:pt x="3260494" y="2839746"/>
                    <a:pt x="3261764" y="2842286"/>
                    <a:pt x="3261764" y="2844826"/>
                  </a:cubicBezTo>
                  <a:cubicBezTo>
                    <a:pt x="3266844" y="2844826"/>
                    <a:pt x="3270654" y="2844826"/>
                    <a:pt x="3275734" y="2843556"/>
                  </a:cubicBezTo>
                  <a:cubicBezTo>
                    <a:pt x="3274464" y="2846096"/>
                    <a:pt x="3273194" y="2848636"/>
                    <a:pt x="3271924" y="2849906"/>
                  </a:cubicBezTo>
                  <a:lnTo>
                    <a:pt x="3274464" y="2852446"/>
                  </a:lnTo>
                  <a:cubicBezTo>
                    <a:pt x="3278274" y="2848636"/>
                    <a:pt x="3282084" y="2844826"/>
                    <a:pt x="3288434" y="2839746"/>
                  </a:cubicBezTo>
                  <a:cubicBezTo>
                    <a:pt x="3293514" y="2842286"/>
                    <a:pt x="3299864" y="2844826"/>
                    <a:pt x="3304944" y="2847366"/>
                  </a:cubicBezTo>
                  <a:cubicBezTo>
                    <a:pt x="3310024" y="2843556"/>
                    <a:pt x="3316374" y="2839746"/>
                    <a:pt x="3322724" y="2835936"/>
                  </a:cubicBezTo>
                  <a:cubicBezTo>
                    <a:pt x="3331614" y="2853716"/>
                    <a:pt x="3343044" y="2856256"/>
                    <a:pt x="3353204" y="2843556"/>
                  </a:cubicBezTo>
                  <a:cubicBezTo>
                    <a:pt x="3368444" y="2844826"/>
                    <a:pt x="3381144" y="2846096"/>
                    <a:pt x="3390034" y="2846096"/>
                  </a:cubicBezTo>
                  <a:cubicBezTo>
                    <a:pt x="3391304" y="2837206"/>
                    <a:pt x="3392574" y="2830856"/>
                    <a:pt x="3393844" y="2824506"/>
                  </a:cubicBezTo>
                  <a:cubicBezTo>
                    <a:pt x="3398924" y="2825776"/>
                    <a:pt x="3402734" y="2827046"/>
                    <a:pt x="3407814" y="2828316"/>
                  </a:cubicBezTo>
                  <a:cubicBezTo>
                    <a:pt x="3410354" y="2829586"/>
                    <a:pt x="3412894" y="2832126"/>
                    <a:pt x="3415434" y="2833396"/>
                  </a:cubicBezTo>
                  <a:cubicBezTo>
                    <a:pt x="3411624" y="2834666"/>
                    <a:pt x="3407814" y="2834666"/>
                    <a:pt x="3404004" y="2835936"/>
                  </a:cubicBezTo>
                  <a:cubicBezTo>
                    <a:pt x="3415434" y="2846096"/>
                    <a:pt x="3424324" y="2843556"/>
                    <a:pt x="3433214" y="2835936"/>
                  </a:cubicBezTo>
                  <a:cubicBezTo>
                    <a:pt x="3429404" y="2846096"/>
                    <a:pt x="3440834" y="2844826"/>
                    <a:pt x="3442104" y="2844826"/>
                  </a:cubicBezTo>
                  <a:cubicBezTo>
                    <a:pt x="3458614" y="2838476"/>
                    <a:pt x="3473854" y="2834666"/>
                    <a:pt x="3491634" y="2844826"/>
                  </a:cubicBezTo>
                  <a:cubicBezTo>
                    <a:pt x="3494174" y="2832126"/>
                    <a:pt x="3496714" y="2821966"/>
                    <a:pt x="3497984" y="2811806"/>
                  </a:cubicBezTo>
                  <a:cubicBezTo>
                    <a:pt x="3504334" y="2813076"/>
                    <a:pt x="3509414" y="2813076"/>
                    <a:pt x="3515764" y="2814346"/>
                  </a:cubicBezTo>
                  <a:cubicBezTo>
                    <a:pt x="3520844" y="2814346"/>
                    <a:pt x="3525924" y="2815616"/>
                    <a:pt x="3531004" y="2815616"/>
                  </a:cubicBezTo>
                  <a:lnTo>
                    <a:pt x="3531004" y="2819426"/>
                  </a:lnTo>
                  <a:cubicBezTo>
                    <a:pt x="3525924" y="2820696"/>
                    <a:pt x="3522114" y="2821966"/>
                    <a:pt x="3517034" y="2823236"/>
                  </a:cubicBezTo>
                  <a:lnTo>
                    <a:pt x="3517034" y="2827046"/>
                  </a:lnTo>
                  <a:cubicBezTo>
                    <a:pt x="3534814" y="2830856"/>
                    <a:pt x="3551324" y="2834666"/>
                    <a:pt x="3569104" y="2837206"/>
                  </a:cubicBezTo>
                  <a:cubicBezTo>
                    <a:pt x="3572914" y="2838476"/>
                    <a:pt x="3577994" y="2834666"/>
                    <a:pt x="3584344" y="2830856"/>
                  </a:cubicBezTo>
                  <a:cubicBezTo>
                    <a:pt x="3586884" y="2832126"/>
                    <a:pt x="3593234" y="2834666"/>
                    <a:pt x="3600854" y="2835936"/>
                  </a:cubicBezTo>
                  <a:cubicBezTo>
                    <a:pt x="3619904" y="2838476"/>
                    <a:pt x="3640224" y="2841016"/>
                    <a:pt x="3655464" y="2824506"/>
                  </a:cubicBezTo>
                  <a:cubicBezTo>
                    <a:pt x="3656734" y="2838476"/>
                    <a:pt x="3669434" y="2829586"/>
                    <a:pt x="3675784" y="2834666"/>
                  </a:cubicBezTo>
                  <a:cubicBezTo>
                    <a:pt x="3675784" y="2834666"/>
                    <a:pt x="3682134" y="2829586"/>
                    <a:pt x="3684674" y="2827046"/>
                  </a:cubicBezTo>
                  <a:cubicBezTo>
                    <a:pt x="3684674" y="2827046"/>
                    <a:pt x="3683404" y="2825776"/>
                    <a:pt x="3683404" y="2824506"/>
                  </a:cubicBezTo>
                  <a:cubicBezTo>
                    <a:pt x="3685944" y="2825776"/>
                    <a:pt x="3687214" y="2829586"/>
                    <a:pt x="3689754" y="2828316"/>
                  </a:cubicBezTo>
                  <a:cubicBezTo>
                    <a:pt x="3701184" y="2828316"/>
                    <a:pt x="3711344" y="2827046"/>
                    <a:pt x="3718964" y="2827046"/>
                  </a:cubicBezTo>
                  <a:cubicBezTo>
                    <a:pt x="3725314" y="2830856"/>
                    <a:pt x="3729124" y="2834666"/>
                    <a:pt x="3731664" y="2833396"/>
                  </a:cubicBezTo>
                  <a:cubicBezTo>
                    <a:pt x="3746904" y="2832126"/>
                    <a:pt x="3760874" y="2828316"/>
                    <a:pt x="3774844" y="2828316"/>
                  </a:cubicBezTo>
                  <a:cubicBezTo>
                    <a:pt x="3788814" y="2835936"/>
                    <a:pt x="3786274" y="2821966"/>
                    <a:pt x="3783734" y="2814346"/>
                  </a:cubicBezTo>
                  <a:cubicBezTo>
                    <a:pt x="3788814" y="2809266"/>
                    <a:pt x="3793894" y="2805456"/>
                    <a:pt x="3795164" y="2804186"/>
                  </a:cubicBezTo>
                  <a:cubicBezTo>
                    <a:pt x="3802784" y="2804186"/>
                    <a:pt x="3807864" y="2805456"/>
                    <a:pt x="3811674" y="2804186"/>
                  </a:cubicBezTo>
                  <a:cubicBezTo>
                    <a:pt x="3816753" y="2800376"/>
                    <a:pt x="3820564" y="2794026"/>
                    <a:pt x="3826914" y="2786406"/>
                  </a:cubicBezTo>
                  <a:cubicBezTo>
                    <a:pt x="3834534" y="2785136"/>
                    <a:pt x="3847234" y="2782596"/>
                    <a:pt x="3861204" y="2780056"/>
                  </a:cubicBezTo>
                  <a:cubicBezTo>
                    <a:pt x="3861204" y="2780056"/>
                    <a:pt x="3861204" y="2777516"/>
                    <a:pt x="3862474" y="2774976"/>
                  </a:cubicBezTo>
                  <a:cubicBezTo>
                    <a:pt x="3867554" y="2767356"/>
                    <a:pt x="3880254" y="2764816"/>
                    <a:pt x="3872634" y="2750846"/>
                  </a:cubicBezTo>
                  <a:cubicBezTo>
                    <a:pt x="3871364" y="2748306"/>
                    <a:pt x="3871364" y="2740686"/>
                    <a:pt x="3873904" y="2738146"/>
                  </a:cubicBezTo>
                  <a:cubicBezTo>
                    <a:pt x="3882794" y="2726716"/>
                    <a:pt x="3882794" y="2725446"/>
                    <a:pt x="3867554" y="2720366"/>
                  </a:cubicBezTo>
                  <a:cubicBezTo>
                    <a:pt x="3868824" y="2711476"/>
                    <a:pt x="3859934" y="2700046"/>
                    <a:pt x="3872634" y="2698776"/>
                  </a:cubicBezTo>
                  <a:cubicBezTo>
                    <a:pt x="3876444" y="2691156"/>
                    <a:pt x="3877714" y="2687346"/>
                    <a:pt x="3880254" y="2683536"/>
                  </a:cubicBezTo>
                  <a:cubicBezTo>
                    <a:pt x="3881524" y="2680996"/>
                    <a:pt x="3885334" y="2678456"/>
                    <a:pt x="3885334" y="2675916"/>
                  </a:cubicBezTo>
                  <a:cubicBezTo>
                    <a:pt x="3885334" y="2670836"/>
                    <a:pt x="3882794" y="2664486"/>
                    <a:pt x="3884064" y="2660676"/>
                  </a:cubicBezTo>
                  <a:cubicBezTo>
                    <a:pt x="3887874" y="2646706"/>
                    <a:pt x="3889144" y="2634006"/>
                    <a:pt x="3866284" y="2628926"/>
                  </a:cubicBezTo>
                  <a:cubicBezTo>
                    <a:pt x="3875174" y="2625116"/>
                    <a:pt x="3878984" y="2622576"/>
                    <a:pt x="3885334" y="2620036"/>
                  </a:cubicBezTo>
                  <a:cubicBezTo>
                    <a:pt x="3875174" y="2614956"/>
                    <a:pt x="3866284" y="2611146"/>
                    <a:pt x="3854854" y="2606066"/>
                  </a:cubicBezTo>
                  <a:lnTo>
                    <a:pt x="3866284" y="2606066"/>
                  </a:lnTo>
                  <a:lnTo>
                    <a:pt x="3866284" y="2602256"/>
                  </a:lnTo>
                  <a:cubicBezTo>
                    <a:pt x="3859934" y="2602256"/>
                    <a:pt x="3854854" y="2600986"/>
                    <a:pt x="3848504" y="2600986"/>
                  </a:cubicBezTo>
                  <a:cubicBezTo>
                    <a:pt x="3848504" y="2602256"/>
                    <a:pt x="3848504" y="2603526"/>
                    <a:pt x="3847234" y="2604796"/>
                  </a:cubicBezTo>
                  <a:cubicBezTo>
                    <a:pt x="3845964" y="2602256"/>
                    <a:pt x="3844694" y="2599716"/>
                    <a:pt x="3843424" y="2595906"/>
                  </a:cubicBezTo>
                  <a:cubicBezTo>
                    <a:pt x="3876444" y="2588286"/>
                    <a:pt x="4097424" y="2564156"/>
                    <a:pt x="4077104" y="2560346"/>
                  </a:cubicBezTo>
                  <a:cubicBezTo>
                    <a:pt x="4087264" y="2551456"/>
                    <a:pt x="4083454" y="2536216"/>
                    <a:pt x="4101234" y="2534946"/>
                  </a:cubicBezTo>
                  <a:cubicBezTo>
                    <a:pt x="4106314" y="2534946"/>
                    <a:pt x="4115204" y="2526056"/>
                    <a:pt x="4116474" y="2519706"/>
                  </a:cubicBezTo>
                  <a:cubicBezTo>
                    <a:pt x="4119014" y="2510816"/>
                    <a:pt x="4116474" y="2499386"/>
                    <a:pt x="4119014" y="2490496"/>
                  </a:cubicBezTo>
                  <a:cubicBezTo>
                    <a:pt x="4121554" y="2477796"/>
                    <a:pt x="4126634" y="2465096"/>
                    <a:pt x="4130444" y="2454936"/>
                  </a:cubicBezTo>
                  <a:cubicBezTo>
                    <a:pt x="4126634" y="2448586"/>
                    <a:pt x="4122824" y="2442236"/>
                    <a:pt x="4120284" y="2438426"/>
                  </a:cubicBezTo>
                  <a:cubicBezTo>
                    <a:pt x="4125364" y="2434616"/>
                    <a:pt x="4127904" y="2432076"/>
                    <a:pt x="4131714" y="2430806"/>
                  </a:cubicBezTo>
                  <a:cubicBezTo>
                    <a:pt x="4130444" y="2429536"/>
                    <a:pt x="4130444" y="2428266"/>
                    <a:pt x="4129174" y="2426996"/>
                  </a:cubicBezTo>
                  <a:cubicBezTo>
                    <a:pt x="4125364" y="2428266"/>
                    <a:pt x="4121554" y="2429536"/>
                    <a:pt x="4117744" y="2430806"/>
                  </a:cubicBezTo>
                  <a:cubicBezTo>
                    <a:pt x="4139334" y="2413026"/>
                    <a:pt x="4144414" y="2380006"/>
                    <a:pt x="4126634" y="2364766"/>
                  </a:cubicBezTo>
                  <a:cubicBezTo>
                    <a:pt x="4125364" y="2367306"/>
                    <a:pt x="4122824" y="2369846"/>
                    <a:pt x="4121554" y="2372386"/>
                  </a:cubicBezTo>
                  <a:cubicBezTo>
                    <a:pt x="4116474" y="2363496"/>
                    <a:pt x="4102504" y="2360956"/>
                    <a:pt x="4108854" y="2346986"/>
                  </a:cubicBezTo>
                  <a:cubicBezTo>
                    <a:pt x="4108854" y="2346986"/>
                    <a:pt x="4107584" y="2344446"/>
                    <a:pt x="4106314" y="2344446"/>
                  </a:cubicBezTo>
                  <a:cubicBezTo>
                    <a:pt x="4099964" y="2341906"/>
                    <a:pt x="4101234" y="2338096"/>
                    <a:pt x="4098694" y="2333016"/>
                  </a:cubicBezTo>
                  <a:cubicBezTo>
                    <a:pt x="4094884" y="2321586"/>
                    <a:pt x="4096154" y="2310156"/>
                    <a:pt x="4096154" y="2299996"/>
                  </a:cubicBezTo>
                  <a:lnTo>
                    <a:pt x="4096154" y="2254276"/>
                  </a:lnTo>
                  <a:cubicBezTo>
                    <a:pt x="4096154" y="2244116"/>
                    <a:pt x="4101234" y="2239036"/>
                    <a:pt x="4111394" y="2241576"/>
                  </a:cubicBezTo>
                  <a:cubicBezTo>
                    <a:pt x="4111394" y="2241576"/>
                    <a:pt x="4112664" y="2240306"/>
                    <a:pt x="4113934" y="2240306"/>
                  </a:cubicBezTo>
                  <a:cubicBezTo>
                    <a:pt x="4110124" y="2237766"/>
                    <a:pt x="4107584" y="2236496"/>
                    <a:pt x="4105044" y="2233956"/>
                  </a:cubicBezTo>
                  <a:cubicBezTo>
                    <a:pt x="4105044" y="2232686"/>
                    <a:pt x="4106314" y="2231416"/>
                    <a:pt x="4106314" y="2230146"/>
                  </a:cubicBezTo>
                  <a:cubicBezTo>
                    <a:pt x="4115204" y="2232686"/>
                    <a:pt x="4124094" y="2236496"/>
                    <a:pt x="4130444" y="2239036"/>
                  </a:cubicBezTo>
                  <a:cubicBezTo>
                    <a:pt x="4138064" y="2228876"/>
                    <a:pt x="4144414" y="2221256"/>
                    <a:pt x="4149494" y="2216176"/>
                  </a:cubicBezTo>
                  <a:lnTo>
                    <a:pt x="4149494" y="2193316"/>
                  </a:lnTo>
                  <a:cubicBezTo>
                    <a:pt x="4146954" y="2193316"/>
                    <a:pt x="4143144" y="2194586"/>
                    <a:pt x="4139334" y="2194586"/>
                  </a:cubicBezTo>
                  <a:cubicBezTo>
                    <a:pt x="4136794" y="2188236"/>
                    <a:pt x="4135524" y="2181886"/>
                    <a:pt x="4132984" y="2172996"/>
                  </a:cubicBezTo>
                  <a:cubicBezTo>
                    <a:pt x="4139334" y="2176806"/>
                    <a:pt x="4141874" y="2179346"/>
                    <a:pt x="4144414" y="2180616"/>
                  </a:cubicBezTo>
                  <a:cubicBezTo>
                    <a:pt x="4146954" y="2179346"/>
                    <a:pt x="4150764" y="2178076"/>
                    <a:pt x="4154574" y="2175536"/>
                  </a:cubicBezTo>
                  <a:cubicBezTo>
                    <a:pt x="4153304" y="2174266"/>
                    <a:pt x="4152034" y="2172996"/>
                    <a:pt x="4152034" y="2171726"/>
                  </a:cubicBezTo>
                  <a:cubicBezTo>
                    <a:pt x="4148224" y="2171726"/>
                    <a:pt x="4144414" y="2170456"/>
                    <a:pt x="4143144" y="2170456"/>
                  </a:cubicBezTo>
                  <a:cubicBezTo>
                    <a:pt x="4145684" y="2162836"/>
                    <a:pt x="4150764" y="2155216"/>
                    <a:pt x="4148224" y="2151406"/>
                  </a:cubicBezTo>
                  <a:cubicBezTo>
                    <a:pt x="4141874" y="2134896"/>
                    <a:pt x="4148224" y="2122196"/>
                    <a:pt x="4154574" y="2108226"/>
                  </a:cubicBezTo>
                  <a:cubicBezTo>
                    <a:pt x="4155844" y="2104416"/>
                    <a:pt x="4154574" y="2100606"/>
                    <a:pt x="4154574" y="2096796"/>
                  </a:cubicBezTo>
                  <a:cubicBezTo>
                    <a:pt x="4155844" y="2080286"/>
                    <a:pt x="4157114" y="2065046"/>
                    <a:pt x="4158383" y="2042186"/>
                  </a:cubicBezTo>
                  <a:cubicBezTo>
                    <a:pt x="4153303" y="2039646"/>
                    <a:pt x="4145683" y="2033296"/>
                    <a:pt x="4136793" y="2028216"/>
                  </a:cubicBezTo>
                  <a:cubicBezTo>
                    <a:pt x="4129173" y="2024406"/>
                    <a:pt x="4121553" y="2023136"/>
                    <a:pt x="4113933" y="2020596"/>
                  </a:cubicBezTo>
                  <a:cubicBezTo>
                    <a:pt x="4110124" y="2019326"/>
                    <a:pt x="4105043" y="2020596"/>
                    <a:pt x="4101233" y="2019326"/>
                  </a:cubicBezTo>
                  <a:cubicBezTo>
                    <a:pt x="4069483" y="2015516"/>
                    <a:pt x="4036463" y="2010436"/>
                    <a:pt x="4004713" y="2006626"/>
                  </a:cubicBezTo>
                  <a:cubicBezTo>
                    <a:pt x="3978043" y="2002816"/>
                    <a:pt x="3951373" y="1999006"/>
                    <a:pt x="3925973" y="1995196"/>
                  </a:cubicBezTo>
                  <a:cubicBezTo>
                    <a:pt x="3919623" y="1993926"/>
                    <a:pt x="3913273" y="1991386"/>
                    <a:pt x="3905653" y="1991386"/>
                  </a:cubicBezTo>
                  <a:cubicBezTo>
                    <a:pt x="3889143" y="1990116"/>
                    <a:pt x="3871363" y="1990116"/>
                    <a:pt x="3854853" y="1990116"/>
                  </a:cubicBezTo>
                  <a:cubicBezTo>
                    <a:pt x="3845963" y="1990116"/>
                    <a:pt x="3838343" y="1990116"/>
                    <a:pt x="3829453" y="1988846"/>
                  </a:cubicBezTo>
                  <a:cubicBezTo>
                    <a:pt x="3814213" y="1987576"/>
                    <a:pt x="3798973" y="1985036"/>
                    <a:pt x="3783733" y="1983766"/>
                  </a:cubicBezTo>
                  <a:lnTo>
                    <a:pt x="3783733" y="1979956"/>
                  </a:lnTo>
                  <a:cubicBezTo>
                    <a:pt x="3821833" y="1977416"/>
                    <a:pt x="3861203" y="1973606"/>
                    <a:pt x="3900573" y="1981226"/>
                  </a:cubicBezTo>
                  <a:cubicBezTo>
                    <a:pt x="3899303" y="1977416"/>
                    <a:pt x="3898033" y="1973606"/>
                    <a:pt x="3896763" y="1971066"/>
                  </a:cubicBezTo>
                  <a:cubicBezTo>
                    <a:pt x="3905653" y="1969796"/>
                    <a:pt x="3912003" y="1962176"/>
                    <a:pt x="3920893" y="1971066"/>
                  </a:cubicBezTo>
                  <a:cubicBezTo>
                    <a:pt x="3922163" y="1972336"/>
                    <a:pt x="3929783" y="1968526"/>
                    <a:pt x="3934863" y="1967256"/>
                  </a:cubicBezTo>
                  <a:lnTo>
                    <a:pt x="3934863" y="1964716"/>
                  </a:lnTo>
                  <a:lnTo>
                    <a:pt x="3923433" y="1964716"/>
                  </a:lnTo>
                  <a:cubicBezTo>
                    <a:pt x="3936133" y="1954556"/>
                    <a:pt x="3945024" y="1945666"/>
                    <a:pt x="3953913" y="1939316"/>
                  </a:cubicBezTo>
                  <a:cubicBezTo>
                    <a:pt x="3961533" y="1940586"/>
                    <a:pt x="3969153" y="1941856"/>
                    <a:pt x="3974233" y="1943126"/>
                  </a:cubicBezTo>
                  <a:cubicBezTo>
                    <a:pt x="3975503" y="1918996"/>
                    <a:pt x="3955183" y="1917726"/>
                    <a:pt x="3939943" y="1907566"/>
                  </a:cubicBezTo>
                  <a:cubicBezTo>
                    <a:pt x="3946293" y="1903756"/>
                    <a:pt x="3950103" y="1899946"/>
                    <a:pt x="3955183" y="1898676"/>
                  </a:cubicBezTo>
                  <a:cubicBezTo>
                    <a:pt x="3969153" y="1894866"/>
                    <a:pt x="3986933" y="1905026"/>
                    <a:pt x="3995824" y="1883436"/>
                  </a:cubicBezTo>
                  <a:cubicBezTo>
                    <a:pt x="3997094" y="1882166"/>
                    <a:pt x="4000903" y="1882166"/>
                    <a:pt x="4007253" y="1879626"/>
                  </a:cubicBezTo>
                  <a:cubicBezTo>
                    <a:pt x="4003444" y="1875816"/>
                    <a:pt x="3999633" y="1873276"/>
                    <a:pt x="3997094" y="1870736"/>
                  </a:cubicBezTo>
                  <a:cubicBezTo>
                    <a:pt x="3999634" y="1869466"/>
                    <a:pt x="4003444" y="1868196"/>
                    <a:pt x="4003444" y="1868196"/>
                  </a:cubicBezTo>
                  <a:cubicBezTo>
                    <a:pt x="4012334" y="1874546"/>
                    <a:pt x="4018684" y="1879626"/>
                    <a:pt x="4026303" y="1884706"/>
                  </a:cubicBezTo>
                  <a:cubicBezTo>
                    <a:pt x="4027574" y="1883436"/>
                    <a:pt x="4028844" y="1882166"/>
                    <a:pt x="4030113" y="1879626"/>
                  </a:cubicBezTo>
                  <a:cubicBezTo>
                    <a:pt x="4026303" y="1874546"/>
                    <a:pt x="4023763" y="1869466"/>
                    <a:pt x="4019953" y="1864386"/>
                  </a:cubicBezTo>
                  <a:cubicBezTo>
                    <a:pt x="4036463" y="1852956"/>
                    <a:pt x="4037733" y="1846606"/>
                    <a:pt x="4025033" y="1814856"/>
                  </a:cubicBezTo>
                  <a:cubicBezTo>
                    <a:pt x="4033924" y="1813586"/>
                    <a:pt x="4042813" y="1811046"/>
                    <a:pt x="4050433" y="1809776"/>
                  </a:cubicBezTo>
                  <a:cubicBezTo>
                    <a:pt x="4051703" y="1800886"/>
                    <a:pt x="4056783" y="1791996"/>
                    <a:pt x="4055513" y="1784376"/>
                  </a:cubicBezTo>
                  <a:cubicBezTo>
                    <a:pt x="4051703" y="1761516"/>
                    <a:pt x="4074563" y="1751356"/>
                    <a:pt x="4079643" y="1732306"/>
                  </a:cubicBezTo>
                  <a:cubicBezTo>
                    <a:pt x="4079643" y="1731036"/>
                    <a:pt x="4084723" y="1729766"/>
                    <a:pt x="4085993" y="1731036"/>
                  </a:cubicBezTo>
                  <a:cubicBezTo>
                    <a:pt x="4097423" y="1734846"/>
                    <a:pt x="4101233" y="1725956"/>
                    <a:pt x="4105043" y="1719606"/>
                  </a:cubicBezTo>
                  <a:cubicBezTo>
                    <a:pt x="4106313" y="1717066"/>
                    <a:pt x="4107583" y="1714526"/>
                    <a:pt x="4108853" y="1713256"/>
                  </a:cubicBezTo>
                  <a:cubicBezTo>
                    <a:pt x="4120283" y="1706906"/>
                    <a:pt x="4131713" y="1701826"/>
                    <a:pt x="4144413" y="1695476"/>
                  </a:cubicBezTo>
                  <a:cubicBezTo>
                    <a:pt x="4131713" y="1676426"/>
                    <a:pt x="4115203" y="1685316"/>
                    <a:pt x="4101233" y="1682776"/>
                  </a:cubicBezTo>
                  <a:lnTo>
                    <a:pt x="4101233" y="1677696"/>
                  </a:lnTo>
                  <a:cubicBezTo>
                    <a:pt x="4110123" y="1676426"/>
                    <a:pt x="4119013" y="1675156"/>
                    <a:pt x="4129173" y="1673886"/>
                  </a:cubicBezTo>
                  <a:cubicBezTo>
                    <a:pt x="4122823" y="1672616"/>
                    <a:pt x="4117743" y="1671346"/>
                    <a:pt x="4112663" y="1670076"/>
                  </a:cubicBezTo>
                  <a:cubicBezTo>
                    <a:pt x="4119013" y="1663726"/>
                    <a:pt x="4124093" y="1657376"/>
                    <a:pt x="4130443" y="1652296"/>
                  </a:cubicBezTo>
                  <a:cubicBezTo>
                    <a:pt x="4131713" y="1651026"/>
                    <a:pt x="4135523" y="1649756"/>
                    <a:pt x="4136793" y="1649756"/>
                  </a:cubicBezTo>
                  <a:cubicBezTo>
                    <a:pt x="4140603" y="1651026"/>
                    <a:pt x="4144413" y="1654836"/>
                    <a:pt x="4146953" y="1657376"/>
                  </a:cubicBezTo>
                  <a:cubicBezTo>
                    <a:pt x="4148223" y="1653566"/>
                    <a:pt x="4149493" y="1648486"/>
                    <a:pt x="4152033" y="1644676"/>
                  </a:cubicBezTo>
                  <a:cubicBezTo>
                    <a:pt x="4157113" y="1638326"/>
                    <a:pt x="4163463" y="1633246"/>
                    <a:pt x="4168543" y="1628166"/>
                  </a:cubicBezTo>
                  <a:cubicBezTo>
                    <a:pt x="4174893" y="1635786"/>
                    <a:pt x="4181243" y="1643406"/>
                    <a:pt x="4187593" y="1652296"/>
                  </a:cubicBezTo>
                  <a:cubicBezTo>
                    <a:pt x="4188863" y="1652296"/>
                    <a:pt x="4190133" y="1651026"/>
                    <a:pt x="4190133" y="1651026"/>
                  </a:cubicBezTo>
                  <a:cubicBezTo>
                    <a:pt x="4188863" y="1638326"/>
                    <a:pt x="4188863" y="1625626"/>
                    <a:pt x="4187593" y="1612926"/>
                  </a:cubicBezTo>
                  <a:cubicBezTo>
                    <a:pt x="4192673" y="1614196"/>
                    <a:pt x="4196483" y="1614196"/>
                    <a:pt x="4200293" y="1615466"/>
                  </a:cubicBezTo>
                  <a:cubicBezTo>
                    <a:pt x="4201563" y="1614196"/>
                    <a:pt x="4201563" y="1612926"/>
                    <a:pt x="4202833" y="1612926"/>
                  </a:cubicBezTo>
                  <a:cubicBezTo>
                    <a:pt x="4199023" y="1611656"/>
                    <a:pt x="4196483" y="1610386"/>
                    <a:pt x="4192673" y="1609116"/>
                  </a:cubicBezTo>
                  <a:cubicBezTo>
                    <a:pt x="4199023" y="1601496"/>
                    <a:pt x="4202833" y="1596416"/>
                    <a:pt x="4204103" y="1595146"/>
                  </a:cubicBezTo>
                  <a:lnTo>
                    <a:pt x="4204103" y="1571016"/>
                  </a:lnTo>
                  <a:cubicBezTo>
                    <a:pt x="4201563" y="1569746"/>
                    <a:pt x="4199023" y="1567206"/>
                    <a:pt x="4195213" y="1565936"/>
                  </a:cubicBezTo>
                  <a:cubicBezTo>
                    <a:pt x="4192673" y="1564666"/>
                    <a:pt x="4190133" y="1563396"/>
                    <a:pt x="4187593" y="1563396"/>
                  </a:cubicBezTo>
                  <a:cubicBezTo>
                    <a:pt x="4190133" y="1560856"/>
                    <a:pt x="4195213" y="1557046"/>
                    <a:pt x="4196483" y="1557046"/>
                  </a:cubicBezTo>
                  <a:cubicBezTo>
                    <a:pt x="4205373" y="1562126"/>
                    <a:pt x="4202833" y="1548156"/>
                    <a:pt x="4207913" y="1549426"/>
                  </a:cubicBezTo>
                  <a:cubicBezTo>
                    <a:pt x="4207913" y="1545616"/>
                    <a:pt x="4207913" y="1537996"/>
                    <a:pt x="4206643" y="1537996"/>
                  </a:cubicBezTo>
                  <a:cubicBezTo>
                    <a:pt x="4190133" y="1531646"/>
                    <a:pt x="4192673" y="1517676"/>
                    <a:pt x="4188863" y="1508786"/>
                  </a:cubicBezTo>
                  <a:close/>
                  <a:moveTo>
                    <a:pt x="227733" y="988087"/>
                  </a:moveTo>
                  <a:lnTo>
                    <a:pt x="264563" y="988087"/>
                  </a:lnTo>
                  <a:cubicBezTo>
                    <a:pt x="255673" y="999517"/>
                    <a:pt x="234083" y="999517"/>
                    <a:pt x="227733" y="988087"/>
                  </a:cubicBezTo>
                  <a:close/>
                  <a:moveTo>
                    <a:pt x="481733" y="1504977"/>
                  </a:moveTo>
                  <a:lnTo>
                    <a:pt x="481733" y="1499897"/>
                  </a:lnTo>
                  <a:cubicBezTo>
                    <a:pt x="498243" y="1498627"/>
                    <a:pt x="516023" y="1497357"/>
                    <a:pt x="532533" y="1497357"/>
                  </a:cubicBezTo>
                  <a:cubicBezTo>
                    <a:pt x="514753" y="1497357"/>
                    <a:pt x="499513" y="1512597"/>
                    <a:pt x="481733" y="1504977"/>
                  </a:cubicBezTo>
                  <a:close/>
                  <a:moveTo>
                    <a:pt x="175663" y="2120927"/>
                  </a:moveTo>
                  <a:cubicBezTo>
                    <a:pt x="183283" y="2113307"/>
                    <a:pt x="189633" y="2108227"/>
                    <a:pt x="192173" y="2104417"/>
                  </a:cubicBezTo>
                  <a:cubicBezTo>
                    <a:pt x="198523" y="2109497"/>
                    <a:pt x="202333" y="2113307"/>
                    <a:pt x="206143" y="2117117"/>
                  </a:cubicBezTo>
                  <a:cubicBezTo>
                    <a:pt x="197253" y="2117117"/>
                    <a:pt x="188363" y="2118387"/>
                    <a:pt x="175663" y="2120927"/>
                  </a:cubicBezTo>
                  <a:close/>
                  <a:moveTo>
                    <a:pt x="264563" y="2114577"/>
                  </a:moveTo>
                  <a:lnTo>
                    <a:pt x="231543" y="2114577"/>
                  </a:lnTo>
                  <a:cubicBezTo>
                    <a:pt x="230273" y="2114577"/>
                    <a:pt x="229003" y="2109497"/>
                    <a:pt x="226463" y="2105687"/>
                  </a:cubicBezTo>
                  <a:cubicBezTo>
                    <a:pt x="241703" y="2106957"/>
                    <a:pt x="253133" y="2108227"/>
                    <a:pt x="264563" y="2109497"/>
                  </a:cubicBezTo>
                  <a:lnTo>
                    <a:pt x="264563" y="2114577"/>
                  </a:lnTo>
                  <a:close/>
                  <a:moveTo>
                    <a:pt x="273453" y="2113307"/>
                  </a:moveTo>
                  <a:cubicBezTo>
                    <a:pt x="272183" y="2112037"/>
                    <a:pt x="272183" y="2110767"/>
                    <a:pt x="270913" y="2110767"/>
                  </a:cubicBezTo>
                  <a:cubicBezTo>
                    <a:pt x="275993" y="2106957"/>
                    <a:pt x="282343" y="2104417"/>
                    <a:pt x="287423" y="2100607"/>
                  </a:cubicBezTo>
                  <a:cubicBezTo>
                    <a:pt x="291233" y="2096797"/>
                    <a:pt x="292503" y="2090447"/>
                    <a:pt x="296313" y="2084097"/>
                  </a:cubicBezTo>
                  <a:cubicBezTo>
                    <a:pt x="306473" y="2104417"/>
                    <a:pt x="328063" y="2098067"/>
                    <a:pt x="347113" y="2103147"/>
                  </a:cubicBezTo>
                  <a:cubicBezTo>
                    <a:pt x="321713" y="2105687"/>
                    <a:pt x="297583" y="2109497"/>
                    <a:pt x="273453" y="2113307"/>
                  </a:cubicBezTo>
                  <a:close/>
                  <a:moveTo>
                    <a:pt x="107083" y="2425727"/>
                  </a:moveTo>
                  <a:cubicBezTo>
                    <a:pt x="108353" y="2425727"/>
                    <a:pt x="108353" y="2425727"/>
                    <a:pt x="107083" y="2425727"/>
                  </a:cubicBezTo>
                  <a:close/>
                  <a:moveTo>
                    <a:pt x="338223" y="2607337"/>
                  </a:moveTo>
                  <a:cubicBezTo>
                    <a:pt x="336953" y="2598447"/>
                    <a:pt x="335683" y="2592097"/>
                    <a:pt x="334413" y="2583207"/>
                  </a:cubicBezTo>
                  <a:cubicBezTo>
                    <a:pt x="343303" y="2585747"/>
                    <a:pt x="348383" y="2587017"/>
                    <a:pt x="353463" y="2589557"/>
                  </a:cubicBezTo>
                  <a:cubicBezTo>
                    <a:pt x="348383" y="2594637"/>
                    <a:pt x="344573" y="2599717"/>
                    <a:pt x="338223" y="2607337"/>
                  </a:cubicBezTo>
                  <a:close/>
                  <a:moveTo>
                    <a:pt x="629053" y="1047777"/>
                  </a:moveTo>
                  <a:cubicBezTo>
                    <a:pt x="620163" y="1049047"/>
                    <a:pt x="611273" y="1052857"/>
                    <a:pt x="603653" y="1052857"/>
                  </a:cubicBezTo>
                  <a:cubicBezTo>
                    <a:pt x="594763" y="1054127"/>
                    <a:pt x="585873" y="1052857"/>
                    <a:pt x="575713" y="1052857"/>
                  </a:cubicBezTo>
                  <a:cubicBezTo>
                    <a:pt x="574443" y="1051587"/>
                    <a:pt x="573173" y="1047777"/>
                    <a:pt x="571903" y="1043967"/>
                  </a:cubicBezTo>
                  <a:cubicBezTo>
                    <a:pt x="580793" y="1041427"/>
                    <a:pt x="589683" y="1037617"/>
                    <a:pt x="599843" y="1035077"/>
                  </a:cubicBezTo>
                  <a:cubicBezTo>
                    <a:pt x="599843" y="1038887"/>
                    <a:pt x="598573" y="1041427"/>
                    <a:pt x="598573" y="1045237"/>
                  </a:cubicBezTo>
                  <a:cubicBezTo>
                    <a:pt x="610003" y="1037617"/>
                    <a:pt x="620163" y="1038887"/>
                    <a:pt x="629053" y="1047777"/>
                  </a:cubicBezTo>
                  <a:cubicBezTo>
                    <a:pt x="643023" y="1037617"/>
                    <a:pt x="645563" y="1038887"/>
                    <a:pt x="649373" y="1060477"/>
                  </a:cubicBezTo>
                  <a:cubicBezTo>
                    <a:pt x="641753" y="1055397"/>
                    <a:pt x="635403" y="1051587"/>
                    <a:pt x="629053" y="1047777"/>
                  </a:cubicBezTo>
                  <a:close/>
                  <a:moveTo>
                    <a:pt x="677313" y="1045237"/>
                  </a:moveTo>
                  <a:cubicBezTo>
                    <a:pt x="679853" y="1042697"/>
                    <a:pt x="682393" y="1040157"/>
                    <a:pt x="683663" y="1037617"/>
                  </a:cubicBezTo>
                  <a:cubicBezTo>
                    <a:pt x="692553" y="1049047"/>
                    <a:pt x="692553" y="1049047"/>
                    <a:pt x="673503" y="1057937"/>
                  </a:cubicBezTo>
                  <a:lnTo>
                    <a:pt x="654453" y="1042697"/>
                  </a:lnTo>
                  <a:cubicBezTo>
                    <a:pt x="667153" y="1032537"/>
                    <a:pt x="674773" y="1032537"/>
                    <a:pt x="677313" y="1045237"/>
                  </a:cubicBezTo>
                  <a:close/>
                  <a:moveTo>
                    <a:pt x="687473" y="2741957"/>
                  </a:moveTo>
                  <a:cubicBezTo>
                    <a:pt x="688743" y="2740687"/>
                    <a:pt x="690013" y="2740687"/>
                    <a:pt x="691283" y="2739417"/>
                  </a:cubicBezTo>
                  <a:cubicBezTo>
                    <a:pt x="692553" y="2741957"/>
                    <a:pt x="695093" y="2744497"/>
                    <a:pt x="697633" y="2748307"/>
                  </a:cubicBezTo>
                  <a:cubicBezTo>
                    <a:pt x="695093" y="2748307"/>
                    <a:pt x="692553" y="2748307"/>
                    <a:pt x="690013" y="2749577"/>
                  </a:cubicBezTo>
                  <a:cubicBezTo>
                    <a:pt x="688743" y="2745767"/>
                    <a:pt x="688743" y="2743227"/>
                    <a:pt x="687473" y="2741957"/>
                  </a:cubicBezTo>
                  <a:close/>
                  <a:moveTo>
                    <a:pt x="764943" y="2733067"/>
                  </a:moveTo>
                  <a:cubicBezTo>
                    <a:pt x="766213" y="2736877"/>
                    <a:pt x="767483" y="2739417"/>
                    <a:pt x="770023" y="2741957"/>
                  </a:cubicBezTo>
                  <a:lnTo>
                    <a:pt x="766213" y="2741957"/>
                  </a:lnTo>
                  <a:cubicBezTo>
                    <a:pt x="766213" y="2739417"/>
                    <a:pt x="766213" y="2736877"/>
                    <a:pt x="764943" y="2733067"/>
                  </a:cubicBezTo>
                  <a:close/>
                  <a:moveTo>
                    <a:pt x="869083" y="3016277"/>
                  </a:moveTo>
                  <a:cubicBezTo>
                    <a:pt x="865273" y="3009927"/>
                    <a:pt x="862733" y="3004847"/>
                    <a:pt x="860193" y="2999767"/>
                  </a:cubicBezTo>
                  <a:lnTo>
                    <a:pt x="866543" y="2993417"/>
                  </a:lnTo>
                  <a:cubicBezTo>
                    <a:pt x="875433" y="2999767"/>
                    <a:pt x="876703" y="3009927"/>
                    <a:pt x="869083" y="3016277"/>
                  </a:cubicBezTo>
                  <a:close/>
                  <a:moveTo>
                    <a:pt x="1191663" y="3041677"/>
                  </a:moveTo>
                  <a:cubicBezTo>
                    <a:pt x="1186583" y="3039137"/>
                    <a:pt x="1181503" y="3037867"/>
                    <a:pt x="1176423" y="3035327"/>
                  </a:cubicBezTo>
                  <a:cubicBezTo>
                    <a:pt x="1181503" y="3030247"/>
                    <a:pt x="1186583" y="3025167"/>
                    <a:pt x="1190393" y="3022627"/>
                  </a:cubicBezTo>
                  <a:lnTo>
                    <a:pt x="1205633" y="3034057"/>
                  </a:lnTo>
                  <a:cubicBezTo>
                    <a:pt x="1201823" y="3036597"/>
                    <a:pt x="1196743" y="3039137"/>
                    <a:pt x="1191663" y="3041677"/>
                  </a:cubicBezTo>
                  <a:close/>
                  <a:moveTo>
                    <a:pt x="3438293" y="2825777"/>
                  </a:moveTo>
                  <a:cubicBezTo>
                    <a:pt x="3437023" y="2827047"/>
                    <a:pt x="3438293" y="2829587"/>
                    <a:pt x="3438293" y="2832127"/>
                  </a:cubicBezTo>
                  <a:lnTo>
                    <a:pt x="3419243" y="2835937"/>
                  </a:lnTo>
                  <a:cubicBezTo>
                    <a:pt x="3416703" y="2824507"/>
                    <a:pt x="3421783" y="2818157"/>
                    <a:pt x="3433213" y="2816887"/>
                  </a:cubicBezTo>
                  <a:cubicBezTo>
                    <a:pt x="3437023" y="2816887"/>
                    <a:pt x="3442103" y="2814347"/>
                    <a:pt x="3448453" y="2814347"/>
                  </a:cubicBezTo>
                  <a:cubicBezTo>
                    <a:pt x="3444643" y="2818157"/>
                    <a:pt x="3440833" y="2820697"/>
                    <a:pt x="3438293" y="2825777"/>
                  </a:cubicBezTo>
                  <a:close/>
                  <a:moveTo>
                    <a:pt x="3463693" y="2823237"/>
                  </a:moveTo>
                  <a:cubicBezTo>
                    <a:pt x="3458613" y="2821967"/>
                    <a:pt x="3454803" y="2818157"/>
                    <a:pt x="3450993" y="2815617"/>
                  </a:cubicBezTo>
                  <a:cubicBezTo>
                    <a:pt x="3456073" y="2809267"/>
                    <a:pt x="3459883" y="2805457"/>
                    <a:pt x="3462423" y="2801647"/>
                  </a:cubicBezTo>
                  <a:cubicBezTo>
                    <a:pt x="3467503" y="2807997"/>
                    <a:pt x="3472583" y="2813077"/>
                    <a:pt x="3477663" y="2820697"/>
                  </a:cubicBezTo>
                  <a:cubicBezTo>
                    <a:pt x="3473853" y="2821967"/>
                    <a:pt x="3468773" y="2823237"/>
                    <a:pt x="3463693" y="2823237"/>
                  </a:cubicBezTo>
                  <a:close/>
                  <a:moveTo>
                    <a:pt x="3597043" y="1964717"/>
                  </a:moveTo>
                  <a:cubicBezTo>
                    <a:pt x="3597043" y="1962177"/>
                    <a:pt x="3597043" y="1960907"/>
                    <a:pt x="3595773" y="1958367"/>
                  </a:cubicBezTo>
                  <a:lnTo>
                    <a:pt x="3622443" y="1954557"/>
                  </a:lnTo>
                  <a:cubicBezTo>
                    <a:pt x="3622443" y="1957097"/>
                    <a:pt x="3623713" y="1959637"/>
                    <a:pt x="3623713" y="1962177"/>
                  </a:cubicBezTo>
                  <a:cubicBezTo>
                    <a:pt x="3613553" y="1962177"/>
                    <a:pt x="3604663" y="1963447"/>
                    <a:pt x="3597043" y="1964717"/>
                  </a:cubicBezTo>
                  <a:close/>
                  <a:moveTo>
                    <a:pt x="3663083" y="1967257"/>
                  </a:moveTo>
                  <a:cubicBezTo>
                    <a:pt x="3655463" y="1967257"/>
                    <a:pt x="3646573" y="1967257"/>
                    <a:pt x="3638953" y="1964717"/>
                  </a:cubicBezTo>
                  <a:cubicBezTo>
                    <a:pt x="3635143" y="1963447"/>
                    <a:pt x="3633873" y="1958367"/>
                    <a:pt x="3630063" y="1955827"/>
                  </a:cubicBezTo>
                  <a:cubicBezTo>
                    <a:pt x="3631333" y="1954557"/>
                    <a:pt x="3631333" y="1953287"/>
                    <a:pt x="3632603" y="1952017"/>
                  </a:cubicBezTo>
                  <a:cubicBezTo>
                    <a:pt x="3644033" y="1954557"/>
                    <a:pt x="3654193" y="1955827"/>
                    <a:pt x="3664353" y="1958367"/>
                  </a:cubicBezTo>
                  <a:cubicBezTo>
                    <a:pt x="3663083" y="1962177"/>
                    <a:pt x="3663083" y="1965987"/>
                    <a:pt x="3663083" y="1967257"/>
                  </a:cubicBezTo>
                  <a:close/>
                  <a:moveTo>
                    <a:pt x="3720233" y="1965987"/>
                  </a:moveTo>
                  <a:cubicBezTo>
                    <a:pt x="3711343" y="1964717"/>
                    <a:pt x="3702453" y="1958367"/>
                    <a:pt x="3693563" y="1967257"/>
                  </a:cubicBezTo>
                  <a:cubicBezTo>
                    <a:pt x="3692293" y="1968527"/>
                    <a:pt x="3684673" y="1964717"/>
                    <a:pt x="3680863" y="1963447"/>
                  </a:cubicBezTo>
                  <a:cubicBezTo>
                    <a:pt x="3680863" y="1962177"/>
                    <a:pt x="3682133" y="1959637"/>
                    <a:pt x="3682133" y="1958367"/>
                  </a:cubicBezTo>
                  <a:lnTo>
                    <a:pt x="3724043" y="1958367"/>
                  </a:lnTo>
                  <a:cubicBezTo>
                    <a:pt x="3725313" y="1958367"/>
                    <a:pt x="3726583" y="1962177"/>
                    <a:pt x="3727853" y="1964717"/>
                  </a:cubicBezTo>
                  <a:cubicBezTo>
                    <a:pt x="3724043" y="1964717"/>
                    <a:pt x="3721503" y="1965987"/>
                    <a:pt x="3720233" y="1965987"/>
                  </a:cubicBezTo>
                  <a:close/>
                  <a:moveTo>
                    <a:pt x="3840883" y="2595907"/>
                  </a:moveTo>
                  <a:cubicBezTo>
                    <a:pt x="3839613" y="2597177"/>
                    <a:pt x="3839613" y="2598447"/>
                    <a:pt x="3839613" y="2597177"/>
                  </a:cubicBezTo>
                  <a:cubicBezTo>
                    <a:pt x="3838343" y="2597177"/>
                    <a:pt x="3838343" y="2595907"/>
                    <a:pt x="3840883" y="2595907"/>
                  </a:cubicBezTo>
                  <a:close/>
                  <a:moveTo>
                    <a:pt x="124863" y="2527327"/>
                  </a:moveTo>
                  <a:cubicBezTo>
                    <a:pt x="123593" y="2527327"/>
                    <a:pt x="123593" y="2528597"/>
                    <a:pt x="122323" y="2528597"/>
                  </a:cubicBezTo>
                  <a:cubicBezTo>
                    <a:pt x="122323" y="2528597"/>
                    <a:pt x="123593" y="2527327"/>
                    <a:pt x="124863" y="2527327"/>
                  </a:cubicBezTo>
                  <a:close/>
                  <a:moveTo>
                    <a:pt x="608733" y="2767357"/>
                  </a:moveTo>
                  <a:cubicBezTo>
                    <a:pt x="613813" y="2769897"/>
                    <a:pt x="618893" y="2772437"/>
                    <a:pt x="622703" y="2773707"/>
                  </a:cubicBezTo>
                  <a:cubicBezTo>
                    <a:pt x="604923" y="2783867"/>
                    <a:pt x="593493" y="2781327"/>
                    <a:pt x="582063" y="2763547"/>
                  </a:cubicBezTo>
                  <a:cubicBezTo>
                    <a:pt x="585873" y="2763547"/>
                    <a:pt x="588413" y="2762277"/>
                    <a:pt x="592223" y="2762277"/>
                  </a:cubicBezTo>
                  <a:cubicBezTo>
                    <a:pt x="597303" y="2763547"/>
                    <a:pt x="603653" y="2764817"/>
                    <a:pt x="608733" y="2767357"/>
                  </a:cubicBezTo>
                  <a:close/>
                  <a:moveTo>
                    <a:pt x="2828693" y="2871497"/>
                  </a:moveTo>
                  <a:cubicBezTo>
                    <a:pt x="2824883" y="2870227"/>
                    <a:pt x="2822343" y="2870227"/>
                    <a:pt x="2817263" y="2868957"/>
                  </a:cubicBezTo>
                  <a:cubicBezTo>
                    <a:pt x="2812183" y="2867687"/>
                    <a:pt x="2805833" y="2863877"/>
                    <a:pt x="2798213" y="2861337"/>
                  </a:cubicBezTo>
                  <a:cubicBezTo>
                    <a:pt x="2803293" y="2860067"/>
                    <a:pt x="2807103" y="2857527"/>
                    <a:pt x="2812183" y="2856257"/>
                  </a:cubicBezTo>
                  <a:cubicBezTo>
                    <a:pt x="2826153" y="2852447"/>
                    <a:pt x="2832503" y="2858797"/>
                    <a:pt x="2828693" y="2871497"/>
                  </a:cubicBezTo>
                  <a:close/>
                  <a:moveTo>
                    <a:pt x="2583583" y="2900707"/>
                  </a:moveTo>
                  <a:cubicBezTo>
                    <a:pt x="2591203" y="2901977"/>
                    <a:pt x="2600093" y="2901977"/>
                    <a:pt x="2608983" y="2903247"/>
                  </a:cubicBezTo>
                  <a:cubicBezTo>
                    <a:pt x="2605173" y="2915947"/>
                    <a:pt x="2595013" y="2912137"/>
                    <a:pt x="2587393" y="2910867"/>
                  </a:cubicBezTo>
                  <a:cubicBezTo>
                    <a:pt x="2584853" y="2910867"/>
                    <a:pt x="2582313" y="2905787"/>
                    <a:pt x="2579773" y="2903247"/>
                  </a:cubicBezTo>
                  <a:cubicBezTo>
                    <a:pt x="2581043" y="2901977"/>
                    <a:pt x="2582313" y="2900707"/>
                    <a:pt x="2583583" y="2900707"/>
                  </a:cubicBezTo>
                  <a:close/>
                  <a:moveTo>
                    <a:pt x="212493" y="2602257"/>
                  </a:moveTo>
                  <a:cubicBezTo>
                    <a:pt x="213763" y="2606067"/>
                    <a:pt x="215033" y="2608607"/>
                    <a:pt x="216303" y="2613687"/>
                  </a:cubicBezTo>
                  <a:cubicBezTo>
                    <a:pt x="208683" y="2613687"/>
                    <a:pt x="202333" y="2613687"/>
                    <a:pt x="195983" y="2612417"/>
                  </a:cubicBezTo>
                  <a:lnTo>
                    <a:pt x="195983" y="2603527"/>
                  </a:lnTo>
                  <a:cubicBezTo>
                    <a:pt x="201063" y="2603527"/>
                    <a:pt x="206143" y="2603527"/>
                    <a:pt x="212493" y="2602257"/>
                  </a:cubicBezTo>
                  <a:close/>
                  <a:moveTo>
                    <a:pt x="707793" y="2759737"/>
                  </a:moveTo>
                  <a:cubicBezTo>
                    <a:pt x="715413" y="2761007"/>
                    <a:pt x="723033" y="2761007"/>
                    <a:pt x="731923" y="2762277"/>
                  </a:cubicBezTo>
                  <a:cubicBezTo>
                    <a:pt x="726843" y="2767357"/>
                    <a:pt x="706523" y="2771167"/>
                    <a:pt x="702713" y="2767357"/>
                  </a:cubicBezTo>
                  <a:cubicBezTo>
                    <a:pt x="702713" y="2766087"/>
                    <a:pt x="701443" y="2763547"/>
                    <a:pt x="702713" y="2762277"/>
                  </a:cubicBezTo>
                  <a:cubicBezTo>
                    <a:pt x="703983" y="2761007"/>
                    <a:pt x="706523" y="2759737"/>
                    <a:pt x="707793" y="2759737"/>
                  </a:cubicBezTo>
                  <a:close/>
                </a:path>
              </a:pathLst>
            </a:custGeom>
            <a:solidFill>
              <a:srgbClr val="5C4F70"/>
            </a:solidFill>
          </p:spPr>
        </p:sp>
      </p:grp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9144000" y="2167154"/>
            <a:ext cx="8115300" cy="5952693"/>
            <a:chOff x="0" y="0"/>
            <a:chExt cx="4198620" cy="307975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-5483" y="-27"/>
              <a:ext cx="4207913" cy="3081047"/>
            </a:xfrm>
            <a:custGeom>
              <a:avLst/>
              <a:gdLst/>
              <a:ahLst/>
              <a:cxnLst/>
              <a:rect r="r" b="b" t="t" l="l"/>
              <a:pathLst>
                <a:path h="3081047" w="4207913">
                  <a:moveTo>
                    <a:pt x="4188863" y="1508787"/>
                  </a:moveTo>
                  <a:cubicBezTo>
                    <a:pt x="4192673" y="1506247"/>
                    <a:pt x="4196483" y="1504977"/>
                    <a:pt x="4199023" y="1501167"/>
                  </a:cubicBezTo>
                  <a:cubicBezTo>
                    <a:pt x="4201563" y="1498627"/>
                    <a:pt x="4206643" y="1494817"/>
                    <a:pt x="4206643" y="1491007"/>
                  </a:cubicBezTo>
                  <a:cubicBezTo>
                    <a:pt x="4206643" y="1488467"/>
                    <a:pt x="4201563" y="1484657"/>
                    <a:pt x="4199023" y="1482117"/>
                  </a:cubicBezTo>
                  <a:lnTo>
                    <a:pt x="4187593" y="1470687"/>
                  </a:lnTo>
                  <a:cubicBezTo>
                    <a:pt x="4190133" y="1468147"/>
                    <a:pt x="4195213" y="1466877"/>
                    <a:pt x="4195213" y="1463067"/>
                  </a:cubicBezTo>
                  <a:cubicBezTo>
                    <a:pt x="4197753" y="1452907"/>
                    <a:pt x="4201563" y="1442747"/>
                    <a:pt x="4201563" y="1432587"/>
                  </a:cubicBezTo>
                  <a:cubicBezTo>
                    <a:pt x="4201563" y="1427507"/>
                    <a:pt x="4192673" y="1423697"/>
                    <a:pt x="4187593" y="1417347"/>
                  </a:cubicBezTo>
                  <a:cubicBezTo>
                    <a:pt x="4192673" y="1417347"/>
                    <a:pt x="4195213" y="1417347"/>
                    <a:pt x="4199023" y="1416077"/>
                  </a:cubicBezTo>
                  <a:lnTo>
                    <a:pt x="4199023" y="1412267"/>
                  </a:lnTo>
                  <a:lnTo>
                    <a:pt x="4187593" y="1412267"/>
                  </a:lnTo>
                  <a:cubicBezTo>
                    <a:pt x="4179973" y="1407187"/>
                    <a:pt x="4172353" y="1397027"/>
                    <a:pt x="4169813" y="1398297"/>
                  </a:cubicBezTo>
                  <a:cubicBezTo>
                    <a:pt x="4155843" y="1405917"/>
                    <a:pt x="4155843" y="1395757"/>
                    <a:pt x="4153303" y="1388137"/>
                  </a:cubicBezTo>
                  <a:cubicBezTo>
                    <a:pt x="4148223" y="1389407"/>
                    <a:pt x="4143143" y="1390677"/>
                    <a:pt x="4139333" y="1389407"/>
                  </a:cubicBezTo>
                  <a:cubicBezTo>
                    <a:pt x="4130443" y="1388137"/>
                    <a:pt x="4121553" y="1384327"/>
                    <a:pt x="4112663" y="1384327"/>
                  </a:cubicBezTo>
                  <a:cubicBezTo>
                    <a:pt x="4101233" y="1383057"/>
                    <a:pt x="4088533" y="1383057"/>
                    <a:pt x="4075833" y="1381787"/>
                  </a:cubicBezTo>
                  <a:cubicBezTo>
                    <a:pt x="4056783" y="1379247"/>
                    <a:pt x="4037733" y="1376707"/>
                    <a:pt x="4018683" y="1374167"/>
                  </a:cubicBezTo>
                  <a:cubicBezTo>
                    <a:pt x="4017413" y="1374167"/>
                    <a:pt x="4014873" y="1376707"/>
                    <a:pt x="4013603" y="1376707"/>
                  </a:cubicBezTo>
                  <a:cubicBezTo>
                    <a:pt x="4003443" y="1375437"/>
                    <a:pt x="3993283" y="1374167"/>
                    <a:pt x="3984393" y="1371627"/>
                  </a:cubicBezTo>
                  <a:cubicBezTo>
                    <a:pt x="3981853" y="1370357"/>
                    <a:pt x="3980583" y="1364007"/>
                    <a:pt x="3980583" y="1361467"/>
                  </a:cubicBezTo>
                  <a:cubicBezTo>
                    <a:pt x="3994553" y="1351307"/>
                    <a:pt x="4008524" y="1341147"/>
                    <a:pt x="4017413" y="1334797"/>
                  </a:cubicBezTo>
                  <a:cubicBezTo>
                    <a:pt x="4027573" y="1333527"/>
                    <a:pt x="4033923" y="1332257"/>
                    <a:pt x="4042813" y="1332257"/>
                  </a:cubicBezTo>
                  <a:cubicBezTo>
                    <a:pt x="4035193" y="1322097"/>
                    <a:pt x="4030113" y="1317017"/>
                    <a:pt x="4023763" y="1309397"/>
                  </a:cubicBezTo>
                  <a:cubicBezTo>
                    <a:pt x="4019953" y="1310667"/>
                    <a:pt x="4016143" y="1311937"/>
                    <a:pt x="4009793" y="1314477"/>
                  </a:cubicBezTo>
                  <a:cubicBezTo>
                    <a:pt x="4009793" y="1308127"/>
                    <a:pt x="4009793" y="1301777"/>
                    <a:pt x="4011063" y="1301777"/>
                  </a:cubicBezTo>
                  <a:cubicBezTo>
                    <a:pt x="4016143" y="1300507"/>
                    <a:pt x="4023763" y="1299237"/>
                    <a:pt x="4027573" y="1301777"/>
                  </a:cubicBezTo>
                  <a:cubicBezTo>
                    <a:pt x="4032653" y="1305587"/>
                    <a:pt x="4035193" y="1311937"/>
                    <a:pt x="4040273" y="1319557"/>
                  </a:cubicBezTo>
                  <a:cubicBezTo>
                    <a:pt x="4042813" y="1319557"/>
                    <a:pt x="4047893" y="1320827"/>
                    <a:pt x="4052973" y="1320827"/>
                  </a:cubicBezTo>
                  <a:cubicBezTo>
                    <a:pt x="4051703" y="1304317"/>
                    <a:pt x="4051703" y="1304317"/>
                    <a:pt x="4037733" y="1280187"/>
                  </a:cubicBezTo>
                  <a:cubicBezTo>
                    <a:pt x="4055513" y="1280187"/>
                    <a:pt x="4060593" y="1275107"/>
                    <a:pt x="4056783" y="1257327"/>
                  </a:cubicBezTo>
                  <a:cubicBezTo>
                    <a:pt x="4068213" y="1256057"/>
                    <a:pt x="4080913" y="1254787"/>
                    <a:pt x="4092343" y="1254787"/>
                  </a:cubicBezTo>
                  <a:cubicBezTo>
                    <a:pt x="4091073" y="1252247"/>
                    <a:pt x="4088533" y="1247167"/>
                    <a:pt x="4087263" y="1243357"/>
                  </a:cubicBezTo>
                  <a:cubicBezTo>
                    <a:pt x="4092343" y="1244627"/>
                    <a:pt x="4096153" y="1245897"/>
                    <a:pt x="4098693" y="1247167"/>
                  </a:cubicBezTo>
                  <a:cubicBezTo>
                    <a:pt x="4099963" y="1240817"/>
                    <a:pt x="4099963" y="1234467"/>
                    <a:pt x="4101233" y="1229387"/>
                  </a:cubicBezTo>
                  <a:cubicBezTo>
                    <a:pt x="4102503" y="1223037"/>
                    <a:pt x="4103773" y="1215417"/>
                    <a:pt x="4105043" y="1209067"/>
                  </a:cubicBezTo>
                  <a:cubicBezTo>
                    <a:pt x="4105043" y="1206527"/>
                    <a:pt x="4103773" y="1202717"/>
                    <a:pt x="4105043" y="1198907"/>
                  </a:cubicBezTo>
                  <a:cubicBezTo>
                    <a:pt x="4108853" y="1188747"/>
                    <a:pt x="4110123" y="1173507"/>
                    <a:pt x="4106313" y="1165887"/>
                  </a:cubicBezTo>
                  <a:cubicBezTo>
                    <a:pt x="4108853" y="1163347"/>
                    <a:pt x="4110123" y="1159537"/>
                    <a:pt x="4110123" y="1156997"/>
                  </a:cubicBezTo>
                  <a:cubicBezTo>
                    <a:pt x="4110123" y="1146837"/>
                    <a:pt x="4110123" y="1135407"/>
                    <a:pt x="4108853" y="1125247"/>
                  </a:cubicBezTo>
                  <a:cubicBezTo>
                    <a:pt x="4107583" y="1115087"/>
                    <a:pt x="4106313" y="1106197"/>
                    <a:pt x="4105043" y="1096037"/>
                  </a:cubicBezTo>
                  <a:cubicBezTo>
                    <a:pt x="4103773" y="1093497"/>
                    <a:pt x="4103773" y="1090957"/>
                    <a:pt x="4105043" y="1087147"/>
                  </a:cubicBezTo>
                  <a:cubicBezTo>
                    <a:pt x="4108853" y="1076987"/>
                    <a:pt x="4111393" y="1066827"/>
                    <a:pt x="4103773" y="1056667"/>
                  </a:cubicBezTo>
                  <a:cubicBezTo>
                    <a:pt x="4101233" y="1054127"/>
                    <a:pt x="4102503" y="1047777"/>
                    <a:pt x="4103773" y="1043967"/>
                  </a:cubicBezTo>
                  <a:cubicBezTo>
                    <a:pt x="4107583" y="1029997"/>
                    <a:pt x="4099963" y="1018567"/>
                    <a:pt x="4085993" y="1016027"/>
                  </a:cubicBezTo>
                  <a:lnTo>
                    <a:pt x="4080913" y="1016027"/>
                  </a:lnTo>
                  <a:cubicBezTo>
                    <a:pt x="4082183" y="1012217"/>
                    <a:pt x="4083453" y="1010947"/>
                    <a:pt x="4084723" y="1008407"/>
                  </a:cubicBezTo>
                  <a:cubicBezTo>
                    <a:pt x="4080913" y="1007137"/>
                    <a:pt x="4077103" y="1007137"/>
                    <a:pt x="4074563" y="1004597"/>
                  </a:cubicBezTo>
                  <a:cubicBezTo>
                    <a:pt x="4072023" y="1003327"/>
                    <a:pt x="4070753" y="999517"/>
                    <a:pt x="4068213" y="998247"/>
                  </a:cubicBezTo>
                  <a:cubicBezTo>
                    <a:pt x="4058053" y="993167"/>
                    <a:pt x="4046623" y="988087"/>
                    <a:pt x="4035193" y="983007"/>
                  </a:cubicBezTo>
                  <a:cubicBezTo>
                    <a:pt x="4031383" y="981737"/>
                    <a:pt x="4026303" y="981737"/>
                    <a:pt x="4022493" y="981737"/>
                  </a:cubicBezTo>
                  <a:cubicBezTo>
                    <a:pt x="4019953" y="983007"/>
                    <a:pt x="4018683" y="977927"/>
                    <a:pt x="4016143" y="977927"/>
                  </a:cubicBezTo>
                  <a:cubicBezTo>
                    <a:pt x="3998363" y="974117"/>
                    <a:pt x="3980583" y="971577"/>
                    <a:pt x="3962803" y="966497"/>
                  </a:cubicBezTo>
                  <a:cubicBezTo>
                    <a:pt x="3948833" y="961417"/>
                    <a:pt x="3932323" y="971577"/>
                    <a:pt x="3918353" y="961417"/>
                  </a:cubicBezTo>
                  <a:cubicBezTo>
                    <a:pt x="3917083" y="960147"/>
                    <a:pt x="3914543" y="962687"/>
                    <a:pt x="3913273" y="962687"/>
                  </a:cubicBezTo>
                  <a:cubicBezTo>
                    <a:pt x="3901843" y="960147"/>
                    <a:pt x="3891683" y="966497"/>
                    <a:pt x="3880253" y="962687"/>
                  </a:cubicBezTo>
                  <a:cubicBezTo>
                    <a:pt x="3868823" y="958877"/>
                    <a:pt x="3856123" y="957607"/>
                    <a:pt x="3851043" y="946177"/>
                  </a:cubicBezTo>
                  <a:cubicBezTo>
                    <a:pt x="3845963" y="934747"/>
                    <a:pt x="3842153" y="923317"/>
                    <a:pt x="3842153" y="911887"/>
                  </a:cubicBezTo>
                  <a:cubicBezTo>
                    <a:pt x="3843423" y="897917"/>
                    <a:pt x="3849773" y="882677"/>
                    <a:pt x="3825643" y="885217"/>
                  </a:cubicBezTo>
                  <a:cubicBezTo>
                    <a:pt x="3826913" y="882677"/>
                    <a:pt x="3826913" y="880137"/>
                    <a:pt x="3828183" y="878867"/>
                  </a:cubicBezTo>
                  <a:cubicBezTo>
                    <a:pt x="3754523" y="871247"/>
                    <a:pt x="3680863" y="864897"/>
                    <a:pt x="3608473" y="857277"/>
                  </a:cubicBezTo>
                  <a:cubicBezTo>
                    <a:pt x="3605933" y="848387"/>
                    <a:pt x="3603393" y="838227"/>
                    <a:pt x="3600853" y="824257"/>
                  </a:cubicBezTo>
                  <a:cubicBezTo>
                    <a:pt x="3614823" y="839497"/>
                    <a:pt x="3627523" y="848387"/>
                    <a:pt x="3645303" y="847117"/>
                  </a:cubicBezTo>
                  <a:cubicBezTo>
                    <a:pt x="3646573" y="836957"/>
                    <a:pt x="3645303" y="829337"/>
                    <a:pt x="3635143" y="822987"/>
                  </a:cubicBezTo>
                  <a:cubicBezTo>
                    <a:pt x="3633873" y="821717"/>
                    <a:pt x="3632603" y="816637"/>
                    <a:pt x="3633873" y="814097"/>
                  </a:cubicBezTo>
                  <a:cubicBezTo>
                    <a:pt x="3638953" y="801397"/>
                    <a:pt x="3644033" y="789967"/>
                    <a:pt x="3647843" y="778537"/>
                  </a:cubicBezTo>
                  <a:cubicBezTo>
                    <a:pt x="3652923" y="782347"/>
                    <a:pt x="3656733" y="784887"/>
                    <a:pt x="3661813" y="787427"/>
                  </a:cubicBezTo>
                  <a:lnTo>
                    <a:pt x="3664353" y="784887"/>
                  </a:lnTo>
                  <a:lnTo>
                    <a:pt x="3649113" y="762027"/>
                  </a:lnTo>
                  <a:cubicBezTo>
                    <a:pt x="3659273" y="764567"/>
                    <a:pt x="3668163" y="765837"/>
                    <a:pt x="3679593" y="768377"/>
                  </a:cubicBezTo>
                  <a:cubicBezTo>
                    <a:pt x="3675783" y="760757"/>
                    <a:pt x="3671973" y="755677"/>
                    <a:pt x="3671973" y="755677"/>
                  </a:cubicBezTo>
                  <a:cubicBezTo>
                    <a:pt x="3678323" y="750597"/>
                    <a:pt x="3684673" y="745517"/>
                    <a:pt x="3693563" y="739167"/>
                  </a:cubicBezTo>
                  <a:cubicBezTo>
                    <a:pt x="3693563" y="737897"/>
                    <a:pt x="3694833" y="730277"/>
                    <a:pt x="3698643" y="729007"/>
                  </a:cubicBezTo>
                  <a:cubicBezTo>
                    <a:pt x="3706263" y="725197"/>
                    <a:pt x="3708803" y="731547"/>
                    <a:pt x="3711343" y="737897"/>
                  </a:cubicBezTo>
                  <a:cubicBezTo>
                    <a:pt x="3712613" y="741707"/>
                    <a:pt x="3720233" y="742977"/>
                    <a:pt x="3725313" y="744247"/>
                  </a:cubicBezTo>
                  <a:cubicBezTo>
                    <a:pt x="3730393" y="745517"/>
                    <a:pt x="3736743" y="745517"/>
                    <a:pt x="3743093" y="744247"/>
                  </a:cubicBezTo>
                  <a:cubicBezTo>
                    <a:pt x="3753253" y="744247"/>
                    <a:pt x="3763413" y="742977"/>
                    <a:pt x="3777383" y="741707"/>
                  </a:cubicBezTo>
                  <a:cubicBezTo>
                    <a:pt x="3767224" y="739167"/>
                    <a:pt x="3759603" y="736627"/>
                    <a:pt x="3753253" y="735357"/>
                  </a:cubicBezTo>
                  <a:cubicBezTo>
                    <a:pt x="3753253" y="734087"/>
                    <a:pt x="3753253" y="732817"/>
                    <a:pt x="3751983" y="731547"/>
                  </a:cubicBezTo>
                  <a:cubicBezTo>
                    <a:pt x="3762143" y="729007"/>
                    <a:pt x="3772303" y="726467"/>
                    <a:pt x="3781193" y="723927"/>
                  </a:cubicBezTo>
                  <a:cubicBezTo>
                    <a:pt x="3791353" y="726467"/>
                    <a:pt x="3800243" y="730277"/>
                    <a:pt x="3807863" y="732817"/>
                  </a:cubicBezTo>
                  <a:cubicBezTo>
                    <a:pt x="3810403" y="755677"/>
                    <a:pt x="3825643" y="736627"/>
                    <a:pt x="3834533" y="739167"/>
                  </a:cubicBezTo>
                  <a:cubicBezTo>
                    <a:pt x="3831993" y="734087"/>
                    <a:pt x="3828183" y="729007"/>
                    <a:pt x="3824374" y="722657"/>
                  </a:cubicBezTo>
                  <a:cubicBezTo>
                    <a:pt x="3840883" y="725197"/>
                    <a:pt x="3857394" y="725197"/>
                    <a:pt x="3868824" y="737897"/>
                  </a:cubicBezTo>
                  <a:cubicBezTo>
                    <a:pt x="3870094" y="739167"/>
                    <a:pt x="3875174" y="737897"/>
                    <a:pt x="3877714" y="736627"/>
                  </a:cubicBezTo>
                  <a:cubicBezTo>
                    <a:pt x="3881524" y="737897"/>
                    <a:pt x="3887874" y="740437"/>
                    <a:pt x="3890414" y="739167"/>
                  </a:cubicBezTo>
                  <a:cubicBezTo>
                    <a:pt x="3894224" y="735357"/>
                    <a:pt x="3894224" y="729007"/>
                    <a:pt x="3898034" y="721387"/>
                  </a:cubicBezTo>
                  <a:cubicBezTo>
                    <a:pt x="3906924" y="736627"/>
                    <a:pt x="3915814" y="727737"/>
                    <a:pt x="3924704" y="721387"/>
                  </a:cubicBezTo>
                  <a:cubicBezTo>
                    <a:pt x="3923434" y="725197"/>
                    <a:pt x="3923434" y="727737"/>
                    <a:pt x="3923434" y="727737"/>
                  </a:cubicBezTo>
                  <a:cubicBezTo>
                    <a:pt x="3931054" y="731547"/>
                    <a:pt x="3937404" y="734087"/>
                    <a:pt x="3946294" y="737897"/>
                  </a:cubicBezTo>
                  <a:cubicBezTo>
                    <a:pt x="3952644" y="735357"/>
                    <a:pt x="3960264" y="726467"/>
                    <a:pt x="3971694" y="735357"/>
                  </a:cubicBezTo>
                  <a:cubicBezTo>
                    <a:pt x="3972964" y="736627"/>
                    <a:pt x="3978044" y="734087"/>
                    <a:pt x="3981853" y="734087"/>
                  </a:cubicBezTo>
                  <a:cubicBezTo>
                    <a:pt x="3985663" y="732817"/>
                    <a:pt x="3988203" y="732817"/>
                    <a:pt x="3989474" y="731547"/>
                  </a:cubicBezTo>
                  <a:cubicBezTo>
                    <a:pt x="3992014" y="722657"/>
                    <a:pt x="3993283" y="715037"/>
                    <a:pt x="3997094" y="707417"/>
                  </a:cubicBezTo>
                  <a:cubicBezTo>
                    <a:pt x="4000904" y="699797"/>
                    <a:pt x="3999634" y="692177"/>
                    <a:pt x="3992014" y="689637"/>
                  </a:cubicBezTo>
                  <a:cubicBezTo>
                    <a:pt x="3989474" y="688367"/>
                    <a:pt x="3986934" y="688367"/>
                    <a:pt x="3985664" y="687097"/>
                  </a:cubicBezTo>
                  <a:cubicBezTo>
                    <a:pt x="3997094" y="675667"/>
                    <a:pt x="4007254" y="668047"/>
                    <a:pt x="4023764" y="673127"/>
                  </a:cubicBezTo>
                  <a:cubicBezTo>
                    <a:pt x="4027574" y="674397"/>
                    <a:pt x="4032654" y="669317"/>
                    <a:pt x="4039004" y="665507"/>
                  </a:cubicBezTo>
                  <a:cubicBezTo>
                    <a:pt x="4035194" y="661697"/>
                    <a:pt x="4032654" y="660427"/>
                    <a:pt x="4030114" y="659157"/>
                  </a:cubicBezTo>
                  <a:cubicBezTo>
                    <a:pt x="4040274" y="637567"/>
                    <a:pt x="4056784" y="651537"/>
                    <a:pt x="4072024" y="651537"/>
                  </a:cubicBezTo>
                  <a:cubicBezTo>
                    <a:pt x="4066944" y="647727"/>
                    <a:pt x="4064403" y="643917"/>
                    <a:pt x="4061864" y="642647"/>
                  </a:cubicBezTo>
                  <a:cubicBezTo>
                    <a:pt x="4069484" y="638837"/>
                    <a:pt x="4077104" y="636297"/>
                    <a:pt x="4083454" y="632487"/>
                  </a:cubicBezTo>
                  <a:cubicBezTo>
                    <a:pt x="4084724" y="627407"/>
                    <a:pt x="4083454" y="622327"/>
                    <a:pt x="4084724" y="619787"/>
                  </a:cubicBezTo>
                  <a:cubicBezTo>
                    <a:pt x="4091074" y="609627"/>
                    <a:pt x="4087264" y="602007"/>
                    <a:pt x="4077104" y="596927"/>
                  </a:cubicBezTo>
                  <a:cubicBezTo>
                    <a:pt x="4073294" y="594387"/>
                    <a:pt x="4069484" y="589307"/>
                    <a:pt x="4066944" y="585497"/>
                  </a:cubicBezTo>
                  <a:cubicBezTo>
                    <a:pt x="4070754" y="585497"/>
                    <a:pt x="4075834" y="584227"/>
                    <a:pt x="4080914" y="584227"/>
                  </a:cubicBezTo>
                  <a:lnTo>
                    <a:pt x="4080914" y="568987"/>
                  </a:lnTo>
                  <a:cubicBezTo>
                    <a:pt x="4083454" y="568987"/>
                    <a:pt x="4085994" y="568987"/>
                    <a:pt x="4088534" y="570257"/>
                  </a:cubicBezTo>
                  <a:cubicBezTo>
                    <a:pt x="4089804" y="555017"/>
                    <a:pt x="4091074" y="539777"/>
                    <a:pt x="4093614" y="523267"/>
                  </a:cubicBezTo>
                  <a:cubicBezTo>
                    <a:pt x="4079644" y="515647"/>
                    <a:pt x="4087264" y="506757"/>
                    <a:pt x="4094884" y="495327"/>
                  </a:cubicBezTo>
                  <a:cubicBezTo>
                    <a:pt x="4094884" y="495327"/>
                    <a:pt x="4092344" y="494057"/>
                    <a:pt x="4089804" y="494057"/>
                  </a:cubicBezTo>
                  <a:cubicBezTo>
                    <a:pt x="4091074" y="488977"/>
                    <a:pt x="4093614" y="483897"/>
                    <a:pt x="4094884" y="478817"/>
                  </a:cubicBezTo>
                  <a:cubicBezTo>
                    <a:pt x="4097424" y="468657"/>
                    <a:pt x="4093614" y="467387"/>
                    <a:pt x="4082184" y="472467"/>
                  </a:cubicBezTo>
                  <a:cubicBezTo>
                    <a:pt x="4080914" y="469927"/>
                    <a:pt x="4079644" y="466117"/>
                    <a:pt x="4077104" y="463577"/>
                  </a:cubicBezTo>
                  <a:cubicBezTo>
                    <a:pt x="4075834" y="464847"/>
                    <a:pt x="4075834" y="466117"/>
                    <a:pt x="4074564" y="467387"/>
                  </a:cubicBezTo>
                  <a:cubicBezTo>
                    <a:pt x="4069484" y="466117"/>
                    <a:pt x="4065674" y="463577"/>
                    <a:pt x="4060594" y="462307"/>
                  </a:cubicBezTo>
                  <a:cubicBezTo>
                    <a:pt x="4035194" y="452147"/>
                    <a:pt x="4008524" y="454687"/>
                    <a:pt x="3983124" y="453417"/>
                  </a:cubicBezTo>
                  <a:cubicBezTo>
                    <a:pt x="3979314" y="453417"/>
                    <a:pt x="3974234" y="457227"/>
                    <a:pt x="3970424" y="457227"/>
                  </a:cubicBezTo>
                  <a:cubicBezTo>
                    <a:pt x="3955184" y="455957"/>
                    <a:pt x="3941214" y="450877"/>
                    <a:pt x="3927244" y="449607"/>
                  </a:cubicBezTo>
                  <a:cubicBezTo>
                    <a:pt x="3908194" y="448337"/>
                    <a:pt x="3889144" y="448337"/>
                    <a:pt x="3870094" y="448337"/>
                  </a:cubicBezTo>
                  <a:cubicBezTo>
                    <a:pt x="3856124" y="448337"/>
                    <a:pt x="3853584" y="440717"/>
                    <a:pt x="3854854" y="430557"/>
                  </a:cubicBezTo>
                  <a:cubicBezTo>
                    <a:pt x="3859934" y="426747"/>
                    <a:pt x="3865014" y="419127"/>
                    <a:pt x="3865014" y="417857"/>
                  </a:cubicBezTo>
                  <a:cubicBezTo>
                    <a:pt x="3848504" y="405157"/>
                    <a:pt x="3863744" y="396267"/>
                    <a:pt x="3867554" y="386107"/>
                  </a:cubicBezTo>
                  <a:cubicBezTo>
                    <a:pt x="3866284" y="360707"/>
                    <a:pt x="3865014" y="335307"/>
                    <a:pt x="3863744" y="308637"/>
                  </a:cubicBezTo>
                  <a:cubicBezTo>
                    <a:pt x="3866284" y="307367"/>
                    <a:pt x="3871364" y="306097"/>
                    <a:pt x="3875174" y="304827"/>
                  </a:cubicBezTo>
                  <a:cubicBezTo>
                    <a:pt x="3873904" y="301017"/>
                    <a:pt x="3871364" y="297207"/>
                    <a:pt x="3871364" y="293397"/>
                  </a:cubicBezTo>
                  <a:cubicBezTo>
                    <a:pt x="3875174" y="278157"/>
                    <a:pt x="3876444" y="262917"/>
                    <a:pt x="3859934" y="251487"/>
                  </a:cubicBezTo>
                  <a:cubicBezTo>
                    <a:pt x="3867554" y="246407"/>
                    <a:pt x="3873904" y="242597"/>
                    <a:pt x="3881524" y="237517"/>
                  </a:cubicBezTo>
                  <a:cubicBezTo>
                    <a:pt x="3880254" y="236247"/>
                    <a:pt x="3878984" y="233707"/>
                    <a:pt x="3878984" y="232437"/>
                  </a:cubicBezTo>
                  <a:cubicBezTo>
                    <a:pt x="3878984" y="231167"/>
                    <a:pt x="3877714" y="231167"/>
                    <a:pt x="3876444" y="231167"/>
                  </a:cubicBezTo>
                  <a:cubicBezTo>
                    <a:pt x="3863744" y="231167"/>
                    <a:pt x="3858664" y="228627"/>
                    <a:pt x="3857394" y="215927"/>
                  </a:cubicBezTo>
                  <a:cubicBezTo>
                    <a:pt x="3857394" y="213387"/>
                    <a:pt x="3857394" y="209577"/>
                    <a:pt x="3859934" y="207037"/>
                  </a:cubicBezTo>
                  <a:cubicBezTo>
                    <a:pt x="3865014" y="203227"/>
                    <a:pt x="3870094" y="199417"/>
                    <a:pt x="3876444" y="196877"/>
                  </a:cubicBezTo>
                  <a:cubicBezTo>
                    <a:pt x="3878984" y="195607"/>
                    <a:pt x="3884064" y="196877"/>
                    <a:pt x="3886604" y="198147"/>
                  </a:cubicBezTo>
                  <a:cubicBezTo>
                    <a:pt x="3900574" y="205767"/>
                    <a:pt x="3901844" y="205767"/>
                    <a:pt x="3904384" y="189257"/>
                  </a:cubicBezTo>
                  <a:cubicBezTo>
                    <a:pt x="3906924" y="190527"/>
                    <a:pt x="3909464" y="191797"/>
                    <a:pt x="3913274" y="193067"/>
                  </a:cubicBezTo>
                  <a:cubicBezTo>
                    <a:pt x="3912004" y="187987"/>
                    <a:pt x="3912004" y="184177"/>
                    <a:pt x="3909464" y="180367"/>
                  </a:cubicBezTo>
                  <a:cubicBezTo>
                    <a:pt x="3909464" y="179097"/>
                    <a:pt x="3906924" y="177827"/>
                    <a:pt x="3904384" y="176557"/>
                  </a:cubicBezTo>
                  <a:cubicBezTo>
                    <a:pt x="3906924" y="175287"/>
                    <a:pt x="3909464" y="172747"/>
                    <a:pt x="3912004" y="174017"/>
                  </a:cubicBezTo>
                  <a:cubicBezTo>
                    <a:pt x="3924704" y="177827"/>
                    <a:pt x="3932324" y="168937"/>
                    <a:pt x="3941214" y="163857"/>
                  </a:cubicBezTo>
                  <a:cubicBezTo>
                    <a:pt x="3933594" y="153697"/>
                    <a:pt x="3925974" y="144807"/>
                    <a:pt x="3919624" y="134647"/>
                  </a:cubicBezTo>
                  <a:cubicBezTo>
                    <a:pt x="3929784" y="129567"/>
                    <a:pt x="3937404" y="127027"/>
                    <a:pt x="3945024" y="123217"/>
                  </a:cubicBezTo>
                  <a:cubicBezTo>
                    <a:pt x="3928514" y="95277"/>
                    <a:pt x="3928514" y="95277"/>
                    <a:pt x="3939944" y="83847"/>
                  </a:cubicBezTo>
                  <a:cubicBezTo>
                    <a:pt x="3939944" y="82577"/>
                    <a:pt x="3938674" y="81307"/>
                    <a:pt x="3938674" y="80037"/>
                  </a:cubicBezTo>
                  <a:cubicBezTo>
                    <a:pt x="3934864" y="81307"/>
                    <a:pt x="3929784" y="82577"/>
                    <a:pt x="3925974" y="85117"/>
                  </a:cubicBezTo>
                  <a:lnTo>
                    <a:pt x="3924704" y="83847"/>
                  </a:lnTo>
                  <a:cubicBezTo>
                    <a:pt x="3929784" y="78767"/>
                    <a:pt x="3934864" y="74957"/>
                    <a:pt x="3939944" y="69877"/>
                  </a:cubicBezTo>
                  <a:cubicBezTo>
                    <a:pt x="3939944" y="66067"/>
                    <a:pt x="3942484" y="57177"/>
                    <a:pt x="3939944" y="54637"/>
                  </a:cubicBezTo>
                  <a:cubicBezTo>
                    <a:pt x="3929784" y="45747"/>
                    <a:pt x="3941214" y="36857"/>
                    <a:pt x="3938674" y="27967"/>
                  </a:cubicBezTo>
                  <a:cubicBezTo>
                    <a:pt x="3937404" y="25427"/>
                    <a:pt x="3938674" y="19077"/>
                    <a:pt x="3937404" y="19077"/>
                  </a:cubicBezTo>
                  <a:cubicBezTo>
                    <a:pt x="3929784" y="15267"/>
                    <a:pt x="3920894" y="8917"/>
                    <a:pt x="3912004" y="8917"/>
                  </a:cubicBezTo>
                  <a:cubicBezTo>
                    <a:pt x="3891684" y="7647"/>
                    <a:pt x="3871364" y="10187"/>
                    <a:pt x="3851044" y="10187"/>
                  </a:cubicBezTo>
                  <a:lnTo>
                    <a:pt x="3786274" y="10187"/>
                  </a:lnTo>
                  <a:cubicBezTo>
                    <a:pt x="3771034" y="10187"/>
                    <a:pt x="3758334" y="6377"/>
                    <a:pt x="3743094" y="2567"/>
                  </a:cubicBezTo>
                  <a:cubicBezTo>
                    <a:pt x="3725314" y="-2513"/>
                    <a:pt x="3706264" y="1297"/>
                    <a:pt x="3687214" y="2567"/>
                  </a:cubicBezTo>
                  <a:cubicBezTo>
                    <a:pt x="3646574" y="3837"/>
                    <a:pt x="3605934" y="3837"/>
                    <a:pt x="3565294" y="5107"/>
                  </a:cubicBezTo>
                  <a:cubicBezTo>
                    <a:pt x="3546244" y="5107"/>
                    <a:pt x="3525924" y="7647"/>
                    <a:pt x="3506874" y="8917"/>
                  </a:cubicBezTo>
                  <a:cubicBezTo>
                    <a:pt x="3482744" y="10187"/>
                    <a:pt x="3458614" y="8917"/>
                    <a:pt x="3434484" y="10187"/>
                  </a:cubicBezTo>
                  <a:cubicBezTo>
                    <a:pt x="3409084" y="11457"/>
                    <a:pt x="3383684" y="13997"/>
                    <a:pt x="3358284" y="15267"/>
                  </a:cubicBezTo>
                  <a:cubicBezTo>
                    <a:pt x="3327804" y="16537"/>
                    <a:pt x="3297324" y="16537"/>
                    <a:pt x="3266844" y="17807"/>
                  </a:cubicBezTo>
                  <a:lnTo>
                    <a:pt x="3171594" y="21617"/>
                  </a:lnTo>
                  <a:cubicBezTo>
                    <a:pt x="3142384" y="22887"/>
                    <a:pt x="3114444" y="22887"/>
                    <a:pt x="3085234" y="22887"/>
                  </a:cubicBezTo>
                  <a:cubicBezTo>
                    <a:pt x="3063644" y="22887"/>
                    <a:pt x="3040784" y="24157"/>
                    <a:pt x="3019194" y="25427"/>
                  </a:cubicBezTo>
                  <a:lnTo>
                    <a:pt x="2954424" y="29237"/>
                  </a:lnTo>
                  <a:cubicBezTo>
                    <a:pt x="2939184" y="30507"/>
                    <a:pt x="2923944" y="30507"/>
                    <a:pt x="2907434" y="31777"/>
                  </a:cubicBezTo>
                  <a:cubicBezTo>
                    <a:pt x="2882034" y="33047"/>
                    <a:pt x="2856634" y="33047"/>
                    <a:pt x="2831234" y="34317"/>
                  </a:cubicBezTo>
                  <a:cubicBezTo>
                    <a:pt x="2802024" y="35587"/>
                    <a:pt x="2774084" y="38127"/>
                    <a:pt x="2746144" y="39397"/>
                  </a:cubicBezTo>
                  <a:cubicBezTo>
                    <a:pt x="2716934" y="41937"/>
                    <a:pt x="2688994" y="44477"/>
                    <a:pt x="2659784" y="47017"/>
                  </a:cubicBezTo>
                  <a:cubicBezTo>
                    <a:pt x="2648354" y="48287"/>
                    <a:pt x="2636924" y="48287"/>
                    <a:pt x="2624224" y="49557"/>
                  </a:cubicBezTo>
                  <a:lnTo>
                    <a:pt x="2587394" y="49557"/>
                  </a:lnTo>
                  <a:cubicBezTo>
                    <a:pt x="2545484" y="52097"/>
                    <a:pt x="2504844" y="55907"/>
                    <a:pt x="2462934" y="58447"/>
                  </a:cubicBezTo>
                  <a:cubicBezTo>
                    <a:pt x="2437534" y="59717"/>
                    <a:pt x="2410864" y="60987"/>
                    <a:pt x="2385464" y="63527"/>
                  </a:cubicBezTo>
                  <a:cubicBezTo>
                    <a:pt x="2370224" y="64797"/>
                    <a:pt x="2353714" y="67337"/>
                    <a:pt x="2338474" y="68607"/>
                  </a:cubicBezTo>
                  <a:lnTo>
                    <a:pt x="2235603" y="76227"/>
                  </a:lnTo>
                  <a:cubicBezTo>
                    <a:pt x="2214014" y="77497"/>
                    <a:pt x="2193693" y="82577"/>
                    <a:pt x="2173374" y="83847"/>
                  </a:cubicBezTo>
                  <a:cubicBezTo>
                    <a:pt x="2141624" y="86387"/>
                    <a:pt x="2108603" y="87657"/>
                    <a:pt x="2076853" y="90197"/>
                  </a:cubicBezTo>
                  <a:cubicBezTo>
                    <a:pt x="2069233" y="90197"/>
                    <a:pt x="2060343" y="91467"/>
                    <a:pt x="2052724" y="91467"/>
                  </a:cubicBezTo>
                  <a:cubicBezTo>
                    <a:pt x="2024784" y="94007"/>
                    <a:pt x="1998114" y="96547"/>
                    <a:pt x="1970174" y="99087"/>
                  </a:cubicBezTo>
                  <a:cubicBezTo>
                    <a:pt x="1954934" y="100357"/>
                    <a:pt x="1938424" y="102897"/>
                    <a:pt x="1923184" y="104167"/>
                  </a:cubicBezTo>
                  <a:cubicBezTo>
                    <a:pt x="1904134" y="105437"/>
                    <a:pt x="1885084" y="106707"/>
                    <a:pt x="1867304" y="107977"/>
                  </a:cubicBezTo>
                  <a:cubicBezTo>
                    <a:pt x="1831744" y="111787"/>
                    <a:pt x="1794914" y="115597"/>
                    <a:pt x="1759354" y="119407"/>
                  </a:cubicBezTo>
                  <a:cubicBezTo>
                    <a:pt x="1753004" y="120677"/>
                    <a:pt x="1747924" y="124487"/>
                    <a:pt x="1741574" y="124487"/>
                  </a:cubicBezTo>
                  <a:cubicBezTo>
                    <a:pt x="1712364" y="127027"/>
                    <a:pt x="1683154" y="127027"/>
                    <a:pt x="1655214" y="130837"/>
                  </a:cubicBezTo>
                  <a:cubicBezTo>
                    <a:pt x="1639974" y="133377"/>
                    <a:pt x="1623464" y="127027"/>
                    <a:pt x="1609494" y="139727"/>
                  </a:cubicBezTo>
                  <a:cubicBezTo>
                    <a:pt x="1604414" y="143537"/>
                    <a:pt x="1590444" y="137187"/>
                    <a:pt x="1581554" y="138457"/>
                  </a:cubicBezTo>
                  <a:cubicBezTo>
                    <a:pt x="1545994" y="142267"/>
                    <a:pt x="1510434" y="147347"/>
                    <a:pt x="1476144" y="151157"/>
                  </a:cubicBezTo>
                  <a:cubicBezTo>
                    <a:pt x="1448204" y="154967"/>
                    <a:pt x="1421534" y="157507"/>
                    <a:pt x="1393594" y="161317"/>
                  </a:cubicBezTo>
                  <a:cubicBezTo>
                    <a:pt x="1383434" y="162587"/>
                    <a:pt x="1373274" y="166397"/>
                    <a:pt x="1364384" y="167667"/>
                  </a:cubicBezTo>
                  <a:cubicBezTo>
                    <a:pt x="1338984" y="170207"/>
                    <a:pt x="1313584" y="172747"/>
                    <a:pt x="1289454" y="175287"/>
                  </a:cubicBezTo>
                  <a:cubicBezTo>
                    <a:pt x="1289454" y="180367"/>
                    <a:pt x="1289454" y="182907"/>
                    <a:pt x="1288184" y="185447"/>
                  </a:cubicBezTo>
                  <a:cubicBezTo>
                    <a:pt x="1285644" y="182907"/>
                    <a:pt x="1283104" y="179097"/>
                    <a:pt x="1280564" y="174017"/>
                  </a:cubicBezTo>
                  <a:cubicBezTo>
                    <a:pt x="1275484" y="187987"/>
                    <a:pt x="1265324" y="179097"/>
                    <a:pt x="1257704" y="180367"/>
                  </a:cubicBezTo>
                  <a:cubicBezTo>
                    <a:pt x="1243734" y="182907"/>
                    <a:pt x="1228494" y="186717"/>
                    <a:pt x="1214524" y="187987"/>
                  </a:cubicBezTo>
                  <a:cubicBezTo>
                    <a:pt x="1189124" y="191797"/>
                    <a:pt x="1163724" y="194337"/>
                    <a:pt x="1138324" y="196877"/>
                  </a:cubicBezTo>
                  <a:cubicBezTo>
                    <a:pt x="1116734" y="199417"/>
                    <a:pt x="1095144" y="204497"/>
                    <a:pt x="1073554" y="208307"/>
                  </a:cubicBezTo>
                  <a:cubicBezTo>
                    <a:pt x="1036724" y="214657"/>
                    <a:pt x="998624" y="218467"/>
                    <a:pt x="961794" y="224817"/>
                  </a:cubicBezTo>
                  <a:cubicBezTo>
                    <a:pt x="936394" y="228627"/>
                    <a:pt x="910994" y="234977"/>
                    <a:pt x="884324" y="238787"/>
                  </a:cubicBezTo>
                  <a:cubicBezTo>
                    <a:pt x="857654" y="243867"/>
                    <a:pt x="829714" y="247677"/>
                    <a:pt x="803044" y="252757"/>
                  </a:cubicBezTo>
                  <a:cubicBezTo>
                    <a:pt x="783994" y="256567"/>
                    <a:pt x="764944" y="261647"/>
                    <a:pt x="745894" y="265457"/>
                  </a:cubicBezTo>
                  <a:cubicBezTo>
                    <a:pt x="707794" y="271807"/>
                    <a:pt x="668424" y="278157"/>
                    <a:pt x="630324" y="284507"/>
                  </a:cubicBezTo>
                  <a:cubicBezTo>
                    <a:pt x="616354" y="287047"/>
                    <a:pt x="603654" y="292127"/>
                    <a:pt x="589684" y="294667"/>
                  </a:cubicBezTo>
                  <a:cubicBezTo>
                    <a:pt x="565554" y="299747"/>
                    <a:pt x="541424" y="302287"/>
                    <a:pt x="517294" y="307367"/>
                  </a:cubicBezTo>
                  <a:cubicBezTo>
                    <a:pt x="499514" y="311177"/>
                    <a:pt x="483004" y="317527"/>
                    <a:pt x="466494" y="320067"/>
                  </a:cubicBezTo>
                  <a:cubicBezTo>
                    <a:pt x="430934" y="327687"/>
                    <a:pt x="395374" y="332767"/>
                    <a:pt x="359814" y="339117"/>
                  </a:cubicBezTo>
                  <a:cubicBezTo>
                    <a:pt x="344574" y="341657"/>
                    <a:pt x="329334" y="346737"/>
                    <a:pt x="314094" y="350547"/>
                  </a:cubicBezTo>
                  <a:cubicBezTo>
                    <a:pt x="289964" y="356897"/>
                    <a:pt x="264564" y="361977"/>
                    <a:pt x="240434" y="368327"/>
                  </a:cubicBezTo>
                  <a:cubicBezTo>
                    <a:pt x="234084" y="369597"/>
                    <a:pt x="227734" y="373407"/>
                    <a:pt x="220114" y="374677"/>
                  </a:cubicBezTo>
                  <a:cubicBezTo>
                    <a:pt x="212494" y="375947"/>
                    <a:pt x="204874" y="375947"/>
                    <a:pt x="197254" y="377217"/>
                  </a:cubicBezTo>
                  <a:cubicBezTo>
                    <a:pt x="182014" y="381027"/>
                    <a:pt x="166774" y="384837"/>
                    <a:pt x="152804" y="388647"/>
                  </a:cubicBezTo>
                  <a:cubicBezTo>
                    <a:pt x="122324" y="396267"/>
                    <a:pt x="107084" y="398807"/>
                    <a:pt x="93114" y="406427"/>
                  </a:cubicBezTo>
                  <a:cubicBezTo>
                    <a:pt x="80414" y="412777"/>
                    <a:pt x="62634" y="411507"/>
                    <a:pt x="57554" y="431827"/>
                  </a:cubicBezTo>
                  <a:cubicBezTo>
                    <a:pt x="55014" y="438177"/>
                    <a:pt x="48664" y="441987"/>
                    <a:pt x="60094" y="444527"/>
                  </a:cubicBezTo>
                  <a:cubicBezTo>
                    <a:pt x="61364" y="444527"/>
                    <a:pt x="63904" y="448337"/>
                    <a:pt x="62634" y="449607"/>
                  </a:cubicBezTo>
                  <a:cubicBezTo>
                    <a:pt x="60094" y="457227"/>
                    <a:pt x="57554" y="464847"/>
                    <a:pt x="55014" y="475007"/>
                  </a:cubicBezTo>
                  <a:cubicBezTo>
                    <a:pt x="55014" y="475007"/>
                    <a:pt x="57554" y="476277"/>
                    <a:pt x="60094" y="478817"/>
                  </a:cubicBezTo>
                  <a:cubicBezTo>
                    <a:pt x="52474" y="486437"/>
                    <a:pt x="52474" y="514377"/>
                    <a:pt x="57554" y="523267"/>
                  </a:cubicBezTo>
                  <a:cubicBezTo>
                    <a:pt x="60094" y="528347"/>
                    <a:pt x="61364" y="534697"/>
                    <a:pt x="62634" y="541047"/>
                  </a:cubicBezTo>
                  <a:cubicBezTo>
                    <a:pt x="47394" y="544857"/>
                    <a:pt x="65174" y="553747"/>
                    <a:pt x="60094" y="558827"/>
                  </a:cubicBezTo>
                  <a:cubicBezTo>
                    <a:pt x="62634" y="558827"/>
                    <a:pt x="65174" y="558827"/>
                    <a:pt x="68984" y="560097"/>
                  </a:cubicBezTo>
                  <a:cubicBezTo>
                    <a:pt x="66444" y="563907"/>
                    <a:pt x="63904" y="566447"/>
                    <a:pt x="62634" y="567717"/>
                  </a:cubicBezTo>
                  <a:cubicBezTo>
                    <a:pt x="65174" y="570257"/>
                    <a:pt x="68984" y="571527"/>
                    <a:pt x="71524" y="574067"/>
                  </a:cubicBezTo>
                  <a:cubicBezTo>
                    <a:pt x="57554" y="593117"/>
                    <a:pt x="57554" y="602007"/>
                    <a:pt x="74064" y="618517"/>
                  </a:cubicBezTo>
                  <a:cubicBezTo>
                    <a:pt x="75334" y="619787"/>
                    <a:pt x="77874" y="622327"/>
                    <a:pt x="77874" y="623597"/>
                  </a:cubicBezTo>
                  <a:cubicBezTo>
                    <a:pt x="74064" y="637567"/>
                    <a:pt x="75334" y="650267"/>
                    <a:pt x="84224" y="661697"/>
                  </a:cubicBezTo>
                  <a:cubicBezTo>
                    <a:pt x="84224" y="661697"/>
                    <a:pt x="82954" y="665507"/>
                    <a:pt x="80414" y="668047"/>
                  </a:cubicBezTo>
                  <a:cubicBezTo>
                    <a:pt x="84224" y="666777"/>
                    <a:pt x="86764" y="665507"/>
                    <a:pt x="89304" y="665507"/>
                  </a:cubicBezTo>
                  <a:lnTo>
                    <a:pt x="85494" y="688367"/>
                  </a:lnTo>
                  <a:lnTo>
                    <a:pt x="99464" y="688367"/>
                  </a:lnTo>
                  <a:cubicBezTo>
                    <a:pt x="103274" y="693447"/>
                    <a:pt x="107084" y="697257"/>
                    <a:pt x="107084" y="698527"/>
                  </a:cubicBezTo>
                  <a:cubicBezTo>
                    <a:pt x="110894" y="694717"/>
                    <a:pt x="113434" y="693447"/>
                    <a:pt x="114704" y="692177"/>
                  </a:cubicBezTo>
                  <a:cubicBezTo>
                    <a:pt x="121054" y="702337"/>
                    <a:pt x="126134" y="709957"/>
                    <a:pt x="129944" y="717577"/>
                  </a:cubicBezTo>
                  <a:cubicBezTo>
                    <a:pt x="128674" y="726467"/>
                    <a:pt x="126134" y="734087"/>
                    <a:pt x="124864" y="739167"/>
                  </a:cubicBezTo>
                  <a:cubicBezTo>
                    <a:pt x="118514" y="739167"/>
                    <a:pt x="112164" y="737897"/>
                    <a:pt x="108354" y="740437"/>
                  </a:cubicBezTo>
                  <a:cubicBezTo>
                    <a:pt x="104544" y="742977"/>
                    <a:pt x="104544" y="749327"/>
                    <a:pt x="102004" y="753137"/>
                  </a:cubicBezTo>
                  <a:cubicBezTo>
                    <a:pt x="102004" y="754407"/>
                    <a:pt x="110894" y="770917"/>
                    <a:pt x="109624" y="772187"/>
                  </a:cubicBezTo>
                  <a:cubicBezTo>
                    <a:pt x="108354" y="781077"/>
                    <a:pt x="105814" y="789967"/>
                    <a:pt x="104544" y="800127"/>
                  </a:cubicBezTo>
                  <a:cubicBezTo>
                    <a:pt x="109624" y="803937"/>
                    <a:pt x="115974" y="809017"/>
                    <a:pt x="121054" y="812827"/>
                  </a:cubicBezTo>
                  <a:cubicBezTo>
                    <a:pt x="112164" y="817907"/>
                    <a:pt x="105814" y="822987"/>
                    <a:pt x="99464" y="826797"/>
                  </a:cubicBezTo>
                  <a:cubicBezTo>
                    <a:pt x="102004" y="828067"/>
                    <a:pt x="103274" y="829337"/>
                    <a:pt x="105814" y="830607"/>
                  </a:cubicBezTo>
                  <a:cubicBezTo>
                    <a:pt x="107084" y="835687"/>
                    <a:pt x="109624" y="840767"/>
                    <a:pt x="109624" y="845847"/>
                  </a:cubicBezTo>
                  <a:cubicBezTo>
                    <a:pt x="109624" y="850927"/>
                    <a:pt x="105814" y="859817"/>
                    <a:pt x="108354" y="861087"/>
                  </a:cubicBezTo>
                  <a:cubicBezTo>
                    <a:pt x="119784" y="867437"/>
                    <a:pt x="113434" y="886487"/>
                    <a:pt x="128674" y="889027"/>
                  </a:cubicBezTo>
                  <a:cubicBezTo>
                    <a:pt x="129944" y="889027"/>
                    <a:pt x="129944" y="891567"/>
                    <a:pt x="132484" y="894107"/>
                  </a:cubicBezTo>
                  <a:cubicBezTo>
                    <a:pt x="128674" y="894107"/>
                    <a:pt x="126134" y="894107"/>
                    <a:pt x="121054" y="895377"/>
                  </a:cubicBezTo>
                  <a:cubicBezTo>
                    <a:pt x="135024" y="905537"/>
                    <a:pt x="131214" y="914427"/>
                    <a:pt x="126134" y="922047"/>
                  </a:cubicBezTo>
                  <a:cubicBezTo>
                    <a:pt x="121054" y="923317"/>
                    <a:pt x="117244" y="924587"/>
                    <a:pt x="113434" y="925857"/>
                  </a:cubicBezTo>
                  <a:cubicBezTo>
                    <a:pt x="114704" y="928397"/>
                    <a:pt x="114704" y="929667"/>
                    <a:pt x="115974" y="932207"/>
                  </a:cubicBezTo>
                  <a:cubicBezTo>
                    <a:pt x="117244" y="933477"/>
                    <a:pt x="123594" y="949987"/>
                    <a:pt x="123594" y="952527"/>
                  </a:cubicBezTo>
                  <a:cubicBezTo>
                    <a:pt x="121054" y="958877"/>
                    <a:pt x="119784" y="965227"/>
                    <a:pt x="118514" y="971577"/>
                  </a:cubicBezTo>
                  <a:cubicBezTo>
                    <a:pt x="126134" y="971577"/>
                    <a:pt x="132484" y="972847"/>
                    <a:pt x="135024" y="972847"/>
                  </a:cubicBezTo>
                  <a:cubicBezTo>
                    <a:pt x="132484" y="974117"/>
                    <a:pt x="128674" y="976657"/>
                    <a:pt x="126134" y="977927"/>
                  </a:cubicBezTo>
                  <a:cubicBezTo>
                    <a:pt x="127404" y="980467"/>
                    <a:pt x="128674" y="983007"/>
                    <a:pt x="131214" y="984277"/>
                  </a:cubicBezTo>
                  <a:cubicBezTo>
                    <a:pt x="141374" y="983007"/>
                    <a:pt x="151534" y="981737"/>
                    <a:pt x="162964" y="980467"/>
                  </a:cubicBezTo>
                  <a:cubicBezTo>
                    <a:pt x="161694" y="986817"/>
                    <a:pt x="160424" y="991897"/>
                    <a:pt x="157884" y="996977"/>
                  </a:cubicBezTo>
                  <a:cubicBezTo>
                    <a:pt x="164234" y="996977"/>
                    <a:pt x="171854" y="998247"/>
                    <a:pt x="178204" y="998247"/>
                  </a:cubicBezTo>
                  <a:lnTo>
                    <a:pt x="178204" y="1004597"/>
                  </a:lnTo>
                  <a:cubicBezTo>
                    <a:pt x="169314" y="1005867"/>
                    <a:pt x="160424" y="1008407"/>
                    <a:pt x="152804" y="1009677"/>
                  </a:cubicBezTo>
                  <a:cubicBezTo>
                    <a:pt x="184554" y="1024917"/>
                    <a:pt x="213764" y="1010947"/>
                    <a:pt x="248054" y="1005867"/>
                  </a:cubicBezTo>
                  <a:cubicBezTo>
                    <a:pt x="254404" y="1012217"/>
                    <a:pt x="260754" y="1007137"/>
                    <a:pt x="265834" y="996977"/>
                  </a:cubicBezTo>
                  <a:cubicBezTo>
                    <a:pt x="272184" y="1005867"/>
                    <a:pt x="277264" y="1003327"/>
                    <a:pt x="289964" y="985547"/>
                  </a:cubicBezTo>
                  <a:cubicBezTo>
                    <a:pt x="291234" y="985547"/>
                    <a:pt x="292504" y="986817"/>
                    <a:pt x="293774" y="986817"/>
                  </a:cubicBezTo>
                  <a:cubicBezTo>
                    <a:pt x="292504" y="991897"/>
                    <a:pt x="289964" y="995707"/>
                    <a:pt x="288694" y="1000787"/>
                  </a:cubicBezTo>
                  <a:cubicBezTo>
                    <a:pt x="296314" y="998247"/>
                    <a:pt x="302664" y="996977"/>
                    <a:pt x="310284" y="994437"/>
                  </a:cubicBezTo>
                  <a:lnTo>
                    <a:pt x="336954" y="990627"/>
                  </a:lnTo>
                  <a:cubicBezTo>
                    <a:pt x="350924" y="988087"/>
                    <a:pt x="364894" y="986817"/>
                    <a:pt x="377594" y="984277"/>
                  </a:cubicBezTo>
                  <a:cubicBezTo>
                    <a:pt x="382674" y="983007"/>
                    <a:pt x="387754" y="979197"/>
                    <a:pt x="392834" y="977927"/>
                  </a:cubicBezTo>
                  <a:cubicBezTo>
                    <a:pt x="397914" y="976657"/>
                    <a:pt x="405534" y="972847"/>
                    <a:pt x="408074" y="975387"/>
                  </a:cubicBezTo>
                  <a:cubicBezTo>
                    <a:pt x="418234" y="984277"/>
                    <a:pt x="427124" y="994437"/>
                    <a:pt x="437284" y="1003327"/>
                  </a:cubicBezTo>
                  <a:cubicBezTo>
                    <a:pt x="438554" y="1000787"/>
                    <a:pt x="439824" y="996977"/>
                    <a:pt x="439824" y="996977"/>
                  </a:cubicBezTo>
                  <a:cubicBezTo>
                    <a:pt x="448714" y="999517"/>
                    <a:pt x="455064" y="1000787"/>
                    <a:pt x="463954" y="1003327"/>
                  </a:cubicBezTo>
                  <a:cubicBezTo>
                    <a:pt x="465224" y="1007137"/>
                    <a:pt x="467764" y="1012217"/>
                    <a:pt x="467764" y="1014757"/>
                  </a:cubicBezTo>
                  <a:cubicBezTo>
                    <a:pt x="481734" y="1016027"/>
                    <a:pt x="493164" y="1017297"/>
                    <a:pt x="503324" y="1018567"/>
                  </a:cubicBezTo>
                  <a:cubicBezTo>
                    <a:pt x="503324" y="1019837"/>
                    <a:pt x="504594" y="1021107"/>
                    <a:pt x="504594" y="1022377"/>
                  </a:cubicBezTo>
                  <a:lnTo>
                    <a:pt x="481734" y="1029997"/>
                  </a:lnTo>
                  <a:cubicBezTo>
                    <a:pt x="480464" y="1026187"/>
                    <a:pt x="479194" y="1024917"/>
                    <a:pt x="476654" y="1018567"/>
                  </a:cubicBezTo>
                  <a:cubicBezTo>
                    <a:pt x="477924" y="1032537"/>
                    <a:pt x="479194" y="1041427"/>
                    <a:pt x="479194" y="1052857"/>
                  </a:cubicBezTo>
                  <a:cubicBezTo>
                    <a:pt x="490624" y="1043967"/>
                    <a:pt x="505864" y="1054127"/>
                    <a:pt x="513484" y="1038887"/>
                  </a:cubicBezTo>
                  <a:cubicBezTo>
                    <a:pt x="513484" y="1037617"/>
                    <a:pt x="518564" y="1037617"/>
                    <a:pt x="519834" y="1038887"/>
                  </a:cubicBezTo>
                  <a:cubicBezTo>
                    <a:pt x="529994" y="1040157"/>
                    <a:pt x="540154" y="1041427"/>
                    <a:pt x="550314" y="1043967"/>
                  </a:cubicBezTo>
                  <a:cubicBezTo>
                    <a:pt x="549044" y="1041427"/>
                    <a:pt x="549044" y="1038887"/>
                    <a:pt x="547774" y="1036347"/>
                  </a:cubicBezTo>
                  <a:cubicBezTo>
                    <a:pt x="554124" y="1037617"/>
                    <a:pt x="559204" y="1038887"/>
                    <a:pt x="563014" y="1040157"/>
                  </a:cubicBezTo>
                  <a:cubicBezTo>
                    <a:pt x="563014" y="1041427"/>
                    <a:pt x="564284" y="1042697"/>
                    <a:pt x="564284" y="1043967"/>
                  </a:cubicBezTo>
                  <a:cubicBezTo>
                    <a:pt x="555394" y="1049047"/>
                    <a:pt x="546504" y="1055397"/>
                    <a:pt x="537614" y="1060477"/>
                  </a:cubicBezTo>
                  <a:cubicBezTo>
                    <a:pt x="523644" y="1069367"/>
                    <a:pt x="510944" y="1080797"/>
                    <a:pt x="496974" y="1084607"/>
                  </a:cubicBezTo>
                  <a:cubicBezTo>
                    <a:pt x="472844" y="1089687"/>
                    <a:pt x="448714" y="1098577"/>
                    <a:pt x="423314" y="1099847"/>
                  </a:cubicBezTo>
                  <a:lnTo>
                    <a:pt x="416964" y="1099847"/>
                  </a:lnTo>
                  <a:cubicBezTo>
                    <a:pt x="390294" y="1104927"/>
                    <a:pt x="364894" y="1110007"/>
                    <a:pt x="338224" y="1115087"/>
                  </a:cubicBezTo>
                  <a:cubicBezTo>
                    <a:pt x="334414" y="1116357"/>
                    <a:pt x="331874" y="1117627"/>
                    <a:pt x="328064" y="1117627"/>
                  </a:cubicBezTo>
                  <a:cubicBezTo>
                    <a:pt x="311554" y="1120167"/>
                    <a:pt x="295044" y="1121437"/>
                    <a:pt x="279804" y="1123977"/>
                  </a:cubicBezTo>
                  <a:cubicBezTo>
                    <a:pt x="263294" y="1127787"/>
                    <a:pt x="245514" y="1130327"/>
                    <a:pt x="229004" y="1136677"/>
                  </a:cubicBezTo>
                  <a:cubicBezTo>
                    <a:pt x="216304" y="1140487"/>
                    <a:pt x="199794" y="1139217"/>
                    <a:pt x="194714" y="1151917"/>
                  </a:cubicBezTo>
                  <a:cubicBezTo>
                    <a:pt x="189634" y="1151917"/>
                    <a:pt x="184554" y="1150647"/>
                    <a:pt x="182014" y="1151917"/>
                  </a:cubicBezTo>
                  <a:cubicBezTo>
                    <a:pt x="162964" y="1159537"/>
                    <a:pt x="143914" y="1167157"/>
                    <a:pt x="126134" y="1176047"/>
                  </a:cubicBezTo>
                  <a:cubicBezTo>
                    <a:pt x="119784" y="1181127"/>
                    <a:pt x="114704" y="1183667"/>
                    <a:pt x="112164" y="1188747"/>
                  </a:cubicBezTo>
                  <a:cubicBezTo>
                    <a:pt x="110894" y="1192557"/>
                    <a:pt x="114704" y="1198907"/>
                    <a:pt x="115974" y="1201447"/>
                  </a:cubicBezTo>
                  <a:cubicBezTo>
                    <a:pt x="113434" y="1202717"/>
                    <a:pt x="108354" y="1203987"/>
                    <a:pt x="108354" y="1205257"/>
                  </a:cubicBezTo>
                  <a:cubicBezTo>
                    <a:pt x="108354" y="1212877"/>
                    <a:pt x="108354" y="1220497"/>
                    <a:pt x="110894" y="1226847"/>
                  </a:cubicBezTo>
                  <a:cubicBezTo>
                    <a:pt x="114704" y="1235737"/>
                    <a:pt x="126134" y="1243357"/>
                    <a:pt x="113434" y="1254787"/>
                  </a:cubicBezTo>
                  <a:cubicBezTo>
                    <a:pt x="110894" y="1256057"/>
                    <a:pt x="113434" y="1262407"/>
                    <a:pt x="113434" y="1267487"/>
                  </a:cubicBezTo>
                  <a:cubicBezTo>
                    <a:pt x="117244" y="1266217"/>
                    <a:pt x="119784" y="1266217"/>
                    <a:pt x="123594" y="1266217"/>
                  </a:cubicBezTo>
                  <a:cubicBezTo>
                    <a:pt x="110894" y="1287807"/>
                    <a:pt x="110894" y="1295427"/>
                    <a:pt x="123594" y="1299237"/>
                  </a:cubicBezTo>
                  <a:cubicBezTo>
                    <a:pt x="123594" y="1306857"/>
                    <a:pt x="121054" y="1314477"/>
                    <a:pt x="123594" y="1319557"/>
                  </a:cubicBezTo>
                  <a:cubicBezTo>
                    <a:pt x="131214" y="1332257"/>
                    <a:pt x="141374" y="1344957"/>
                    <a:pt x="150264" y="1356387"/>
                  </a:cubicBezTo>
                  <a:cubicBezTo>
                    <a:pt x="148994" y="1357657"/>
                    <a:pt x="146454" y="1358927"/>
                    <a:pt x="145184" y="1358927"/>
                  </a:cubicBezTo>
                  <a:cubicBezTo>
                    <a:pt x="150264" y="1365277"/>
                    <a:pt x="155344" y="1371627"/>
                    <a:pt x="159154" y="1375437"/>
                  </a:cubicBezTo>
                  <a:cubicBezTo>
                    <a:pt x="154074" y="1383057"/>
                    <a:pt x="150264" y="1389407"/>
                    <a:pt x="145184" y="1395757"/>
                  </a:cubicBezTo>
                  <a:cubicBezTo>
                    <a:pt x="151534" y="1398297"/>
                    <a:pt x="155344" y="1399567"/>
                    <a:pt x="160424" y="1400837"/>
                  </a:cubicBezTo>
                  <a:cubicBezTo>
                    <a:pt x="151534" y="1403377"/>
                    <a:pt x="143914" y="1405917"/>
                    <a:pt x="132484" y="1410997"/>
                  </a:cubicBezTo>
                  <a:cubicBezTo>
                    <a:pt x="154074" y="1416077"/>
                    <a:pt x="155344" y="1431317"/>
                    <a:pt x="157884" y="1446557"/>
                  </a:cubicBezTo>
                  <a:cubicBezTo>
                    <a:pt x="157884" y="1447827"/>
                    <a:pt x="164234" y="1449097"/>
                    <a:pt x="168044" y="1450367"/>
                  </a:cubicBezTo>
                  <a:cubicBezTo>
                    <a:pt x="168044" y="1452907"/>
                    <a:pt x="165504" y="1456717"/>
                    <a:pt x="166774" y="1459257"/>
                  </a:cubicBezTo>
                  <a:cubicBezTo>
                    <a:pt x="171854" y="1465607"/>
                    <a:pt x="180744" y="1469417"/>
                    <a:pt x="182014" y="1477037"/>
                  </a:cubicBezTo>
                  <a:cubicBezTo>
                    <a:pt x="189634" y="1498627"/>
                    <a:pt x="203604" y="1494817"/>
                    <a:pt x="218844" y="1489737"/>
                  </a:cubicBezTo>
                  <a:lnTo>
                    <a:pt x="226464" y="1501167"/>
                  </a:lnTo>
                  <a:cubicBezTo>
                    <a:pt x="229004" y="1499897"/>
                    <a:pt x="231544" y="1497357"/>
                    <a:pt x="232814" y="1496087"/>
                  </a:cubicBezTo>
                  <a:cubicBezTo>
                    <a:pt x="234084" y="1503707"/>
                    <a:pt x="246784" y="1512597"/>
                    <a:pt x="250594" y="1507517"/>
                  </a:cubicBezTo>
                  <a:cubicBezTo>
                    <a:pt x="259484" y="1494817"/>
                    <a:pt x="269644" y="1502437"/>
                    <a:pt x="279804" y="1503707"/>
                  </a:cubicBezTo>
                  <a:cubicBezTo>
                    <a:pt x="284884" y="1504977"/>
                    <a:pt x="292504" y="1506247"/>
                    <a:pt x="295044" y="1503707"/>
                  </a:cubicBezTo>
                  <a:cubicBezTo>
                    <a:pt x="301394" y="1497357"/>
                    <a:pt x="320444" y="1503707"/>
                    <a:pt x="315364" y="1485927"/>
                  </a:cubicBezTo>
                  <a:cubicBezTo>
                    <a:pt x="314094" y="1482117"/>
                    <a:pt x="309014" y="1478307"/>
                    <a:pt x="303934" y="1474497"/>
                  </a:cubicBezTo>
                  <a:lnTo>
                    <a:pt x="340764" y="1474497"/>
                  </a:lnTo>
                  <a:cubicBezTo>
                    <a:pt x="342034" y="1478307"/>
                    <a:pt x="342034" y="1483387"/>
                    <a:pt x="343304" y="1487197"/>
                  </a:cubicBezTo>
                  <a:cubicBezTo>
                    <a:pt x="336954" y="1488467"/>
                    <a:pt x="330604" y="1489737"/>
                    <a:pt x="324254" y="1492277"/>
                  </a:cubicBezTo>
                  <a:cubicBezTo>
                    <a:pt x="324254" y="1493547"/>
                    <a:pt x="325524" y="1494817"/>
                    <a:pt x="325524" y="1497357"/>
                  </a:cubicBezTo>
                  <a:cubicBezTo>
                    <a:pt x="328064" y="1497357"/>
                    <a:pt x="331874" y="1496087"/>
                    <a:pt x="334414" y="1496087"/>
                  </a:cubicBezTo>
                  <a:cubicBezTo>
                    <a:pt x="344574" y="1499897"/>
                    <a:pt x="358544" y="1489737"/>
                    <a:pt x="367434" y="1502437"/>
                  </a:cubicBezTo>
                  <a:cubicBezTo>
                    <a:pt x="383944" y="1525297"/>
                    <a:pt x="413154" y="1531647"/>
                    <a:pt x="439824" y="1518947"/>
                  </a:cubicBezTo>
                  <a:cubicBezTo>
                    <a:pt x="442364" y="1517677"/>
                    <a:pt x="447444" y="1521487"/>
                    <a:pt x="451254" y="1522757"/>
                  </a:cubicBezTo>
                  <a:cubicBezTo>
                    <a:pt x="452524" y="1522757"/>
                    <a:pt x="452524" y="1522757"/>
                    <a:pt x="453794" y="1524027"/>
                  </a:cubicBezTo>
                  <a:cubicBezTo>
                    <a:pt x="455064" y="1521487"/>
                    <a:pt x="455064" y="1518947"/>
                    <a:pt x="455064" y="1520217"/>
                  </a:cubicBezTo>
                  <a:cubicBezTo>
                    <a:pt x="463954" y="1520217"/>
                    <a:pt x="472844" y="1522757"/>
                    <a:pt x="481734" y="1521487"/>
                  </a:cubicBezTo>
                  <a:cubicBezTo>
                    <a:pt x="495704" y="1520217"/>
                    <a:pt x="509674" y="1515137"/>
                    <a:pt x="523644" y="1513867"/>
                  </a:cubicBezTo>
                  <a:cubicBezTo>
                    <a:pt x="545234" y="1511327"/>
                    <a:pt x="566824" y="1511327"/>
                    <a:pt x="588414" y="1506247"/>
                  </a:cubicBezTo>
                  <a:cubicBezTo>
                    <a:pt x="597304" y="1503707"/>
                    <a:pt x="603654" y="1504977"/>
                    <a:pt x="610004" y="1507517"/>
                  </a:cubicBezTo>
                  <a:cubicBezTo>
                    <a:pt x="570634" y="1524027"/>
                    <a:pt x="531264" y="1540537"/>
                    <a:pt x="491894" y="1555777"/>
                  </a:cubicBezTo>
                  <a:cubicBezTo>
                    <a:pt x="491894" y="1557047"/>
                    <a:pt x="493164" y="1558317"/>
                    <a:pt x="493164" y="1559587"/>
                  </a:cubicBezTo>
                  <a:cubicBezTo>
                    <a:pt x="495704" y="1559587"/>
                    <a:pt x="498244" y="1560857"/>
                    <a:pt x="503324" y="1562127"/>
                  </a:cubicBezTo>
                  <a:cubicBezTo>
                    <a:pt x="494434" y="1565937"/>
                    <a:pt x="490624" y="1567207"/>
                    <a:pt x="484274" y="1569747"/>
                  </a:cubicBezTo>
                  <a:cubicBezTo>
                    <a:pt x="495704" y="1577367"/>
                    <a:pt x="480464" y="1586257"/>
                    <a:pt x="486814" y="1596417"/>
                  </a:cubicBezTo>
                  <a:cubicBezTo>
                    <a:pt x="491894" y="1606577"/>
                    <a:pt x="488084" y="1621817"/>
                    <a:pt x="510944" y="1618007"/>
                  </a:cubicBezTo>
                  <a:cubicBezTo>
                    <a:pt x="488084" y="1629437"/>
                    <a:pt x="486814" y="1645947"/>
                    <a:pt x="502054" y="1663727"/>
                  </a:cubicBezTo>
                  <a:cubicBezTo>
                    <a:pt x="504594" y="1666267"/>
                    <a:pt x="505864" y="1671347"/>
                    <a:pt x="504594" y="1673887"/>
                  </a:cubicBezTo>
                  <a:cubicBezTo>
                    <a:pt x="502054" y="1682777"/>
                    <a:pt x="498244" y="1690397"/>
                    <a:pt x="495704" y="1696747"/>
                  </a:cubicBezTo>
                  <a:cubicBezTo>
                    <a:pt x="486814" y="1696747"/>
                    <a:pt x="481734" y="1695477"/>
                    <a:pt x="476654" y="1695477"/>
                  </a:cubicBezTo>
                  <a:cubicBezTo>
                    <a:pt x="463954" y="1696747"/>
                    <a:pt x="451254" y="1699287"/>
                    <a:pt x="438554" y="1701827"/>
                  </a:cubicBezTo>
                  <a:cubicBezTo>
                    <a:pt x="397914" y="1709447"/>
                    <a:pt x="356004" y="1717067"/>
                    <a:pt x="315364" y="1724687"/>
                  </a:cubicBezTo>
                  <a:cubicBezTo>
                    <a:pt x="281074" y="1731037"/>
                    <a:pt x="248054" y="1743737"/>
                    <a:pt x="213764" y="1746277"/>
                  </a:cubicBezTo>
                  <a:cubicBezTo>
                    <a:pt x="189634" y="1747547"/>
                    <a:pt x="168044" y="1760247"/>
                    <a:pt x="145184" y="1761517"/>
                  </a:cubicBezTo>
                  <a:cubicBezTo>
                    <a:pt x="129944" y="1762787"/>
                    <a:pt x="114704" y="1769137"/>
                    <a:pt x="100734" y="1775487"/>
                  </a:cubicBezTo>
                  <a:cubicBezTo>
                    <a:pt x="93114" y="1778027"/>
                    <a:pt x="86764" y="1784377"/>
                    <a:pt x="80414" y="1788187"/>
                  </a:cubicBezTo>
                  <a:cubicBezTo>
                    <a:pt x="79144" y="1788187"/>
                    <a:pt x="75334" y="1786917"/>
                    <a:pt x="74064" y="1788187"/>
                  </a:cubicBezTo>
                  <a:cubicBezTo>
                    <a:pt x="63904" y="1793267"/>
                    <a:pt x="55014" y="1798347"/>
                    <a:pt x="44854" y="1802157"/>
                  </a:cubicBezTo>
                  <a:cubicBezTo>
                    <a:pt x="37234" y="1805967"/>
                    <a:pt x="30884" y="1809777"/>
                    <a:pt x="23264" y="1813587"/>
                  </a:cubicBezTo>
                  <a:cubicBezTo>
                    <a:pt x="23264" y="1814857"/>
                    <a:pt x="24534" y="1816127"/>
                    <a:pt x="24534" y="1817397"/>
                  </a:cubicBezTo>
                  <a:cubicBezTo>
                    <a:pt x="21994" y="1817397"/>
                    <a:pt x="18184" y="1816127"/>
                    <a:pt x="14374" y="1814857"/>
                  </a:cubicBezTo>
                  <a:cubicBezTo>
                    <a:pt x="15644" y="1822477"/>
                    <a:pt x="16914" y="1827557"/>
                    <a:pt x="18184" y="1833907"/>
                  </a:cubicBezTo>
                  <a:cubicBezTo>
                    <a:pt x="16914" y="1833907"/>
                    <a:pt x="16914" y="1833907"/>
                    <a:pt x="15644" y="1835177"/>
                  </a:cubicBezTo>
                  <a:cubicBezTo>
                    <a:pt x="14374" y="1832637"/>
                    <a:pt x="13104" y="1830097"/>
                    <a:pt x="11834" y="1828827"/>
                  </a:cubicBezTo>
                  <a:cubicBezTo>
                    <a:pt x="404" y="1841527"/>
                    <a:pt x="-7216" y="1852957"/>
                    <a:pt x="10564" y="1860577"/>
                  </a:cubicBezTo>
                  <a:cubicBezTo>
                    <a:pt x="9294" y="1866927"/>
                    <a:pt x="9294" y="1872007"/>
                    <a:pt x="9294" y="1875817"/>
                  </a:cubicBezTo>
                  <a:lnTo>
                    <a:pt x="13104" y="1902487"/>
                  </a:lnTo>
                  <a:cubicBezTo>
                    <a:pt x="14374" y="1913917"/>
                    <a:pt x="11834" y="1925347"/>
                    <a:pt x="25804" y="1929158"/>
                  </a:cubicBezTo>
                  <a:cubicBezTo>
                    <a:pt x="21994" y="1935508"/>
                    <a:pt x="21994" y="1964718"/>
                    <a:pt x="27074" y="1965987"/>
                  </a:cubicBezTo>
                  <a:cubicBezTo>
                    <a:pt x="35964" y="1969797"/>
                    <a:pt x="38504" y="1981227"/>
                    <a:pt x="46124" y="1986308"/>
                  </a:cubicBezTo>
                  <a:cubicBezTo>
                    <a:pt x="47394" y="1987578"/>
                    <a:pt x="48664" y="1990118"/>
                    <a:pt x="48664" y="1990118"/>
                  </a:cubicBezTo>
                  <a:cubicBezTo>
                    <a:pt x="38504" y="2001547"/>
                    <a:pt x="53744" y="1996468"/>
                    <a:pt x="56284" y="2001547"/>
                  </a:cubicBezTo>
                  <a:cubicBezTo>
                    <a:pt x="53744" y="2007897"/>
                    <a:pt x="48664" y="2014247"/>
                    <a:pt x="47394" y="2021868"/>
                  </a:cubicBezTo>
                  <a:cubicBezTo>
                    <a:pt x="46124" y="2029488"/>
                    <a:pt x="47394" y="2035838"/>
                    <a:pt x="58824" y="2032028"/>
                  </a:cubicBezTo>
                  <a:cubicBezTo>
                    <a:pt x="57554" y="2043458"/>
                    <a:pt x="56284" y="2053618"/>
                    <a:pt x="55014" y="2065048"/>
                  </a:cubicBezTo>
                  <a:cubicBezTo>
                    <a:pt x="56284" y="2065048"/>
                    <a:pt x="57554" y="2063778"/>
                    <a:pt x="57554" y="2063778"/>
                  </a:cubicBezTo>
                  <a:cubicBezTo>
                    <a:pt x="61364" y="2072668"/>
                    <a:pt x="63904" y="2080288"/>
                    <a:pt x="67714" y="2087908"/>
                  </a:cubicBezTo>
                  <a:cubicBezTo>
                    <a:pt x="74064" y="2087908"/>
                    <a:pt x="80414" y="2089178"/>
                    <a:pt x="88034" y="2090447"/>
                  </a:cubicBezTo>
                  <a:lnTo>
                    <a:pt x="88034" y="2094258"/>
                  </a:lnTo>
                  <a:cubicBezTo>
                    <a:pt x="84224" y="2095528"/>
                    <a:pt x="80414" y="2096797"/>
                    <a:pt x="76604" y="2098068"/>
                  </a:cubicBezTo>
                  <a:cubicBezTo>
                    <a:pt x="77874" y="2099338"/>
                    <a:pt x="80414" y="2099338"/>
                    <a:pt x="80414" y="2099338"/>
                  </a:cubicBezTo>
                  <a:cubicBezTo>
                    <a:pt x="81684" y="2118388"/>
                    <a:pt x="98194" y="2115848"/>
                    <a:pt x="109624" y="2120928"/>
                  </a:cubicBezTo>
                  <a:cubicBezTo>
                    <a:pt x="114704" y="2123468"/>
                    <a:pt x="121054" y="2124738"/>
                    <a:pt x="124864" y="2123468"/>
                  </a:cubicBezTo>
                  <a:cubicBezTo>
                    <a:pt x="132484" y="2119658"/>
                    <a:pt x="137564" y="2120928"/>
                    <a:pt x="137564" y="2128547"/>
                  </a:cubicBezTo>
                  <a:cubicBezTo>
                    <a:pt x="137564" y="2132358"/>
                    <a:pt x="135024" y="2137437"/>
                    <a:pt x="133754" y="2139977"/>
                  </a:cubicBezTo>
                  <a:cubicBezTo>
                    <a:pt x="142644" y="2139977"/>
                    <a:pt x="156614" y="2143787"/>
                    <a:pt x="164234" y="2138707"/>
                  </a:cubicBezTo>
                  <a:cubicBezTo>
                    <a:pt x="182014" y="2127277"/>
                    <a:pt x="198524" y="2137437"/>
                    <a:pt x="215034" y="2133627"/>
                  </a:cubicBezTo>
                  <a:cubicBezTo>
                    <a:pt x="223924" y="2131087"/>
                    <a:pt x="231544" y="2131087"/>
                    <a:pt x="244244" y="2128547"/>
                  </a:cubicBezTo>
                  <a:cubicBezTo>
                    <a:pt x="250594" y="2133627"/>
                    <a:pt x="256944" y="2132358"/>
                    <a:pt x="258214" y="2126008"/>
                  </a:cubicBezTo>
                  <a:cubicBezTo>
                    <a:pt x="268374" y="2126008"/>
                    <a:pt x="277264" y="2126008"/>
                    <a:pt x="286154" y="2124737"/>
                  </a:cubicBezTo>
                  <a:cubicBezTo>
                    <a:pt x="300124" y="2122197"/>
                    <a:pt x="312824" y="2118387"/>
                    <a:pt x="326794" y="2117117"/>
                  </a:cubicBezTo>
                  <a:cubicBezTo>
                    <a:pt x="335684" y="2115847"/>
                    <a:pt x="345844" y="2118387"/>
                    <a:pt x="356004" y="2117117"/>
                  </a:cubicBezTo>
                  <a:cubicBezTo>
                    <a:pt x="361084" y="2115847"/>
                    <a:pt x="364894" y="2108227"/>
                    <a:pt x="369974" y="2104417"/>
                  </a:cubicBezTo>
                  <a:cubicBezTo>
                    <a:pt x="375054" y="2117117"/>
                    <a:pt x="385214" y="2118387"/>
                    <a:pt x="401724" y="2109497"/>
                  </a:cubicBezTo>
                  <a:cubicBezTo>
                    <a:pt x="395374" y="2104417"/>
                    <a:pt x="387754" y="2100607"/>
                    <a:pt x="381404" y="2096797"/>
                  </a:cubicBezTo>
                  <a:cubicBezTo>
                    <a:pt x="387754" y="2094257"/>
                    <a:pt x="392834" y="2090447"/>
                    <a:pt x="397914" y="2089177"/>
                  </a:cubicBezTo>
                  <a:cubicBezTo>
                    <a:pt x="402994" y="2089177"/>
                    <a:pt x="406804" y="2090447"/>
                    <a:pt x="410614" y="2090447"/>
                  </a:cubicBezTo>
                  <a:cubicBezTo>
                    <a:pt x="414424" y="2090447"/>
                    <a:pt x="418234" y="2090447"/>
                    <a:pt x="422044" y="2089177"/>
                  </a:cubicBezTo>
                  <a:cubicBezTo>
                    <a:pt x="425854" y="2087907"/>
                    <a:pt x="428394" y="2086637"/>
                    <a:pt x="430934" y="2084097"/>
                  </a:cubicBezTo>
                  <a:cubicBezTo>
                    <a:pt x="430934" y="2087907"/>
                    <a:pt x="432204" y="2092987"/>
                    <a:pt x="432204" y="2096797"/>
                  </a:cubicBezTo>
                  <a:cubicBezTo>
                    <a:pt x="432204" y="2100607"/>
                    <a:pt x="429664" y="2104417"/>
                    <a:pt x="428394" y="2108227"/>
                  </a:cubicBezTo>
                  <a:cubicBezTo>
                    <a:pt x="432204" y="2108227"/>
                    <a:pt x="436014" y="2108227"/>
                    <a:pt x="441094" y="2106957"/>
                  </a:cubicBezTo>
                  <a:cubicBezTo>
                    <a:pt x="446174" y="2114577"/>
                    <a:pt x="432204" y="2131087"/>
                    <a:pt x="451254" y="2132357"/>
                  </a:cubicBezTo>
                  <a:cubicBezTo>
                    <a:pt x="449984" y="2137437"/>
                    <a:pt x="448714" y="2141247"/>
                    <a:pt x="447444" y="2146327"/>
                  </a:cubicBezTo>
                  <a:cubicBezTo>
                    <a:pt x="455064" y="2146327"/>
                    <a:pt x="462684" y="2147597"/>
                    <a:pt x="474114" y="2148867"/>
                  </a:cubicBezTo>
                  <a:cubicBezTo>
                    <a:pt x="469034" y="2155217"/>
                    <a:pt x="465224" y="2160297"/>
                    <a:pt x="460144" y="2165377"/>
                  </a:cubicBezTo>
                  <a:cubicBezTo>
                    <a:pt x="463954" y="2164107"/>
                    <a:pt x="467764" y="2164107"/>
                    <a:pt x="475384" y="2162837"/>
                  </a:cubicBezTo>
                  <a:cubicBezTo>
                    <a:pt x="458874" y="2178077"/>
                    <a:pt x="476654" y="2179347"/>
                    <a:pt x="483004" y="2188237"/>
                  </a:cubicBezTo>
                  <a:cubicBezTo>
                    <a:pt x="486814" y="2178077"/>
                    <a:pt x="489354" y="2171727"/>
                    <a:pt x="490624" y="2166647"/>
                  </a:cubicBezTo>
                  <a:cubicBezTo>
                    <a:pt x="496974" y="2172997"/>
                    <a:pt x="504594" y="2180617"/>
                    <a:pt x="512214" y="2189507"/>
                  </a:cubicBezTo>
                  <a:cubicBezTo>
                    <a:pt x="513484" y="2189507"/>
                    <a:pt x="516024" y="2186967"/>
                    <a:pt x="517294" y="2188237"/>
                  </a:cubicBezTo>
                  <a:cubicBezTo>
                    <a:pt x="531264" y="2194587"/>
                    <a:pt x="537614" y="2188237"/>
                    <a:pt x="542694" y="2175537"/>
                  </a:cubicBezTo>
                  <a:cubicBezTo>
                    <a:pt x="543964" y="2172997"/>
                    <a:pt x="550314" y="2171727"/>
                    <a:pt x="551584" y="2170457"/>
                  </a:cubicBezTo>
                  <a:cubicBezTo>
                    <a:pt x="549044" y="2178077"/>
                    <a:pt x="545234" y="2185697"/>
                    <a:pt x="541424" y="2194587"/>
                  </a:cubicBezTo>
                  <a:cubicBezTo>
                    <a:pt x="526184" y="2197127"/>
                    <a:pt x="508404" y="2200937"/>
                    <a:pt x="490624" y="2204747"/>
                  </a:cubicBezTo>
                  <a:cubicBezTo>
                    <a:pt x="474114" y="2208557"/>
                    <a:pt x="457604" y="2214907"/>
                    <a:pt x="439824" y="2217447"/>
                  </a:cubicBezTo>
                  <a:cubicBezTo>
                    <a:pt x="415694" y="2221257"/>
                    <a:pt x="391564" y="2223797"/>
                    <a:pt x="366164" y="2227607"/>
                  </a:cubicBezTo>
                  <a:cubicBezTo>
                    <a:pt x="336954" y="2232687"/>
                    <a:pt x="307744" y="2237767"/>
                    <a:pt x="278534" y="2244117"/>
                  </a:cubicBezTo>
                  <a:cubicBezTo>
                    <a:pt x="254404" y="2249197"/>
                    <a:pt x="231544" y="2256817"/>
                    <a:pt x="207414" y="2261897"/>
                  </a:cubicBezTo>
                  <a:cubicBezTo>
                    <a:pt x="190904" y="2265707"/>
                    <a:pt x="174394" y="2266977"/>
                    <a:pt x="159154" y="2273327"/>
                  </a:cubicBezTo>
                  <a:cubicBezTo>
                    <a:pt x="143914" y="2279677"/>
                    <a:pt x="122324" y="2278407"/>
                    <a:pt x="117244" y="2299997"/>
                  </a:cubicBezTo>
                  <a:cubicBezTo>
                    <a:pt x="108354" y="2294917"/>
                    <a:pt x="102004" y="2297457"/>
                    <a:pt x="100734" y="2306347"/>
                  </a:cubicBezTo>
                  <a:cubicBezTo>
                    <a:pt x="100734" y="2308887"/>
                    <a:pt x="99464" y="2311427"/>
                    <a:pt x="96924" y="2311427"/>
                  </a:cubicBezTo>
                  <a:cubicBezTo>
                    <a:pt x="82954" y="2315237"/>
                    <a:pt x="86764" y="2322857"/>
                    <a:pt x="93114" y="2330477"/>
                  </a:cubicBezTo>
                  <a:cubicBezTo>
                    <a:pt x="100734" y="2339367"/>
                    <a:pt x="100734" y="2348257"/>
                    <a:pt x="99464" y="2358417"/>
                  </a:cubicBezTo>
                  <a:cubicBezTo>
                    <a:pt x="96924" y="2372387"/>
                    <a:pt x="94384" y="2387627"/>
                    <a:pt x="91844" y="2401597"/>
                  </a:cubicBezTo>
                  <a:cubicBezTo>
                    <a:pt x="91844" y="2405407"/>
                    <a:pt x="95654" y="2409217"/>
                    <a:pt x="98194" y="2413027"/>
                  </a:cubicBezTo>
                  <a:lnTo>
                    <a:pt x="102004" y="2420647"/>
                  </a:lnTo>
                  <a:lnTo>
                    <a:pt x="102004" y="2442237"/>
                  </a:lnTo>
                  <a:cubicBezTo>
                    <a:pt x="107084" y="2442237"/>
                    <a:pt x="113434" y="2440967"/>
                    <a:pt x="119784" y="2440967"/>
                  </a:cubicBezTo>
                  <a:cubicBezTo>
                    <a:pt x="119784" y="2440967"/>
                    <a:pt x="119784" y="2442237"/>
                    <a:pt x="121054" y="2442237"/>
                  </a:cubicBezTo>
                  <a:cubicBezTo>
                    <a:pt x="117244" y="2443507"/>
                    <a:pt x="114704" y="2444777"/>
                    <a:pt x="110894" y="2447317"/>
                  </a:cubicBezTo>
                  <a:cubicBezTo>
                    <a:pt x="118514" y="2456207"/>
                    <a:pt x="104544" y="2479067"/>
                    <a:pt x="135024" y="2473987"/>
                  </a:cubicBezTo>
                  <a:cubicBezTo>
                    <a:pt x="126134" y="2481607"/>
                    <a:pt x="121054" y="2486687"/>
                    <a:pt x="117244" y="2489227"/>
                  </a:cubicBezTo>
                  <a:cubicBezTo>
                    <a:pt x="119784" y="2495577"/>
                    <a:pt x="122324" y="2499387"/>
                    <a:pt x="123594" y="2503197"/>
                  </a:cubicBezTo>
                  <a:cubicBezTo>
                    <a:pt x="118514" y="2507007"/>
                    <a:pt x="114704" y="2510817"/>
                    <a:pt x="110894" y="2513357"/>
                  </a:cubicBezTo>
                  <a:cubicBezTo>
                    <a:pt x="115974" y="2518437"/>
                    <a:pt x="121054" y="2522247"/>
                    <a:pt x="123594" y="2526057"/>
                  </a:cubicBezTo>
                  <a:cubicBezTo>
                    <a:pt x="128674" y="2520977"/>
                    <a:pt x="133754" y="2515897"/>
                    <a:pt x="138834" y="2515897"/>
                  </a:cubicBezTo>
                  <a:cubicBezTo>
                    <a:pt x="143914" y="2515897"/>
                    <a:pt x="150264" y="2524787"/>
                    <a:pt x="156614" y="2529867"/>
                  </a:cubicBezTo>
                  <a:cubicBezTo>
                    <a:pt x="156614" y="2531137"/>
                    <a:pt x="152804" y="2532407"/>
                    <a:pt x="151534" y="2532407"/>
                  </a:cubicBezTo>
                  <a:cubicBezTo>
                    <a:pt x="142644" y="2522247"/>
                    <a:pt x="133754" y="2520977"/>
                    <a:pt x="124864" y="2532407"/>
                  </a:cubicBezTo>
                  <a:cubicBezTo>
                    <a:pt x="124864" y="2532407"/>
                    <a:pt x="123594" y="2532407"/>
                    <a:pt x="123594" y="2531137"/>
                  </a:cubicBezTo>
                  <a:cubicBezTo>
                    <a:pt x="123594" y="2529867"/>
                    <a:pt x="123594" y="2529867"/>
                    <a:pt x="122324" y="2528597"/>
                  </a:cubicBezTo>
                  <a:cubicBezTo>
                    <a:pt x="117244" y="2533677"/>
                    <a:pt x="118514" y="2537487"/>
                    <a:pt x="124864" y="2541297"/>
                  </a:cubicBezTo>
                  <a:cubicBezTo>
                    <a:pt x="133754" y="2546377"/>
                    <a:pt x="132484" y="2550187"/>
                    <a:pt x="127404" y="2556537"/>
                  </a:cubicBezTo>
                  <a:cubicBezTo>
                    <a:pt x="129944" y="2557807"/>
                    <a:pt x="133754" y="2560347"/>
                    <a:pt x="133754" y="2561617"/>
                  </a:cubicBezTo>
                  <a:cubicBezTo>
                    <a:pt x="133754" y="2567967"/>
                    <a:pt x="146454" y="2571777"/>
                    <a:pt x="136294" y="2579397"/>
                  </a:cubicBezTo>
                  <a:cubicBezTo>
                    <a:pt x="141374" y="2585747"/>
                    <a:pt x="143914" y="2592097"/>
                    <a:pt x="155344" y="2594637"/>
                  </a:cubicBezTo>
                  <a:cubicBezTo>
                    <a:pt x="165504" y="2597177"/>
                    <a:pt x="168044" y="2592097"/>
                    <a:pt x="174394" y="2590827"/>
                  </a:cubicBezTo>
                  <a:cubicBezTo>
                    <a:pt x="180744" y="2589557"/>
                    <a:pt x="188364" y="2593367"/>
                    <a:pt x="194714" y="2594637"/>
                  </a:cubicBezTo>
                  <a:cubicBezTo>
                    <a:pt x="197254" y="2594637"/>
                    <a:pt x="199794" y="2590827"/>
                    <a:pt x="199794" y="2589557"/>
                  </a:cubicBezTo>
                  <a:cubicBezTo>
                    <a:pt x="208684" y="2590827"/>
                    <a:pt x="217574" y="2593367"/>
                    <a:pt x="225194" y="2592097"/>
                  </a:cubicBezTo>
                  <a:cubicBezTo>
                    <a:pt x="236624" y="2590827"/>
                    <a:pt x="242974" y="2594637"/>
                    <a:pt x="244244" y="2604797"/>
                  </a:cubicBezTo>
                  <a:cubicBezTo>
                    <a:pt x="245514" y="2616227"/>
                    <a:pt x="251864" y="2617497"/>
                    <a:pt x="260754" y="2616227"/>
                  </a:cubicBezTo>
                  <a:cubicBezTo>
                    <a:pt x="268374" y="2614957"/>
                    <a:pt x="274724" y="2612417"/>
                    <a:pt x="282344" y="2611147"/>
                  </a:cubicBezTo>
                  <a:cubicBezTo>
                    <a:pt x="278534" y="2607337"/>
                    <a:pt x="273454" y="2603527"/>
                    <a:pt x="267104" y="2598447"/>
                  </a:cubicBezTo>
                  <a:cubicBezTo>
                    <a:pt x="273454" y="2597177"/>
                    <a:pt x="279804" y="2594637"/>
                    <a:pt x="284884" y="2594637"/>
                  </a:cubicBezTo>
                  <a:cubicBezTo>
                    <a:pt x="295044" y="2593367"/>
                    <a:pt x="303934" y="2592097"/>
                    <a:pt x="314094" y="2592097"/>
                  </a:cubicBezTo>
                  <a:cubicBezTo>
                    <a:pt x="317904" y="2592097"/>
                    <a:pt x="321714" y="2594637"/>
                    <a:pt x="325524" y="2598447"/>
                  </a:cubicBezTo>
                  <a:cubicBezTo>
                    <a:pt x="309014" y="2598447"/>
                    <a:pt x="293774" y="2598447"/>
                    <a:pt x="282344" y="2611147"/>
                  </a:cubicBezTo>
                  <a:cubicBezTo>
                    <a:pt x="286154" y="2612417"/>
                    <a:pt x="291234" y="2613687"/>
                    <a:pt x="295044" y="2613687"/>
                  </a:cubicBezTo>
                  <a:cubicBezTo>
                    <a:pt x="316634" y="2612417"/>
                    <a:pt x="339494" y="2611147"/>
                    <a:pt x="361084" y="2609877"/>
                  </a:cubicBezTo>
                  <a:cubicBezTo>
                    <a:pt x="382674" y="2608607"/>
                    <a:pt x="402994" y="2606067"/>
                    <a:pt x="425854" y="2604797"/>
                  </a:cubicBezTo>
                  <a:cubicBezTo>
                    <a:pt x="432204" y="2631467"/>
                    <a:pt x="438554" y="2656867"/>
                    <a:pt x="443634" y="2682267"/>
                  </a:cubicBezTo>
                  <a:cubicBezTo>
                    <a:pt x="441094" y="2683537"/>
                    <a:pt x="438554" y="2684807"/>
                    <a:pt x="436014" y="2684807"/>
                  </a:cubicBezTo>
                  <a:cubicBezTo>
                    <a:pt x="439824" y="2689887"/>
                    <a:pt x="444904" y="2694967"/>
                    <a:pt x="446174" y="2700047"/>
                  </a:cubicBezTo>
                  <a:cubicBezTo>
                    <a:pt x="447444" y="2707667"/>
                    <a:pt x="446174" y="2715287"/>
                    <a:pt x="446174" y="2720367"/>
                  </a:cubicBezTo>
                  <a:cubicBezTo>
                    <a:pt x="455064" y="2722907"/>
                    <a:pt x="460144" y="2724177"/>
                    <a:pt x="466494" y="2725447"/>
                  </a:cubicBezTo>
                  <a:cubicBezTo>
                    <a:pt x="465224" y="2725447"/>
                    <a:pt x="463954" y="2726717"/>
                    <a:pt x="461414" y="2726717"/>
                  </a:cubicBezTo>
                  <a:cubicBezTo>
                    <a:pt x="462684" y="2735607"/>
                    <a:pt x="465224" y="2745767"/>
                    <a:pt x="466494" y="2758467"/>
                  </a:cubicBezTo>
                  <a:lnTo>
                    <a:pt x="486814" y="2758467"/>
                  </a:lnTo>
                  <a:cubicBezTo>
                    <a:pt x="490624" y="2758467"/>
                    <a:pt x="494434" y="2761007"/>
                    <a:pt x="495704" y="2762277"/>
                  </a:cubicBezTo>
                  <a:cubicBezTo>
                    <a:pt x="500784" y="2777517"/>
                    <a:pt x="512214" y="2782597"/>
                    <a:pt x="527454" y="2778787"/>
                  </a:cubicBezTo>
                  <a:cubicBezTo>
                    <a:pt x="533804" y="2777517"/>
                    <a:pt x="541424" y="2777517"/>
                    <a:pt x="547774" y="2777517"/>
                  </a:cubicBezTo>
                  <a:lnTo>
                    <a:pt x="563014" y="2777517"/>
                  </a:lnTo>
                  <a:cubicBezTo>
                    <a:pt x="568094" y="2777517"/>
                    <a:pt x="573174" y="2776247"/>
                    <a:pt x="578254" y="2774977"/>
                  </a:cubicBezTo>
                  <a:cubicBezTo>
                    <a:pt x="579524" y="2771167"/>
                    <a:pt x="579524" y="2767357"/>
                    <a:pt x="580794" y="2762277"/>
                  </a:cubicBezTo>
                  <a:cubicBezTo>
                    <a:pt x="584604" y="2762277"/>
                    <a:pt x="587144" y="2761007"/>
                    <a:pt x="590954" y="2761007"/>
                  </a:cubicBezTo>
                  <a:cubicBezTo>
                    <a:pt x="615084" y="2758467"/>
                    <a:pt x="640484" y="2754657"/>
                    <a:pt x="665884" y="2752117"/>
                  </a:cubicBezTo>
                  <a:cubicBezTo>
                    <a:pt x="665884" y="2752117"/>
                    <a:pt x="667154" y="2754657"/>
                    <a:pt x="668424" y="2758467"/>
                  </a:cubicBezTo>
                  <a:cubicBezTo>
                    <a:pt x="664614" y="2759737"/>
                    <a:pt x="662074" y="2761007"/>
                    <a:pt x="659534" y="2762277"/>
                  </a:cubicBezTo>
                  <a:cubicBezTo>
                    <a:pt x="669694" y="2772437"/>
                    <a:pt x="683664" y="2773707"/>
                    <a:pt x="692554" y="2766087"/>
                  </a:cubicBezTo>
                  <a:cubicBezTo>
                    <a:pt x="687474" y="2762277"/>
                    <a:pt x="683664" y="2759737"/>
                    <a:pt x="677314" y="2755927"/>
                  </a:cubicBezTo>
                  <a:lnTo>
                    <a:pt x="681124" y="2752117"/>
                  </a:lnTo>
                  <a:lnTo>
                    <a:pt x="691284" y="2752117"/>
                  </a:lnTo>
                  <a:lnTo>
                    <a:pt x="691284" y="2750847"/>
                  </a:lnTo>
                  <a:cubicBezTo>
                    <a:pt x="696364" y="2752117"/>
                    <a:pt x="700174" y="2754657"/>
                    <a:pt x="705254" y="2750847"/>
                  </a:cubicBezTo>
                  <a:lnTo>
                    <a:pt x="710334" y="2750847"/>
                  </a:lnTo>
                  <a:lnTo>
                    <a:pt x="754784" y="2753387"/>
                  </a:lnTo>
                  <a:cubicBezTo>
                    <a:pt x="759864" y="2753387"/>
                    <a:pt x="762404" y="2752117"/>
                    <a:pt x="764944" y="2749577"/>
                  </a:cubicBezTo>
                  <a:cubicBezTo>
                    <a:pt x="771294" y="2759737"/>
                    <a:pt x="776374" y="2768627"/>
                    <a:pt x="782724" y="2780057"/>
                  </a:cubicBezTo>
                  <a:cubicBezTo>
                    <a:pt x="781454" y="2780057"/>
                    <a:pt x="778914" y="2781327"/>
                    <a:pt x="776374" y="2781327"/>
                  </a:cubicBezTo>
                  <a:cubicBezTo>
                    <a:pt x="792884" y="2807997"/>
                    <a:pt x="803044" y="2835937"/>
                    <a:pt x="787804" y="2866417"/>
                  </a:cubicBezTo>
                  <a:cubicBezTo>
                    <a:pt x="789074" y="2876577"/>
                    <a:pt x="791614" y="2886737"/>
                    <a:pt x="792884" y="2899437"/>
                  </a:cubicBezTo>
                  <a:lnTo>
                    <a:pt x="805584" y="2899437"/>
                  </a:lnTo>
                  <a:cubicBezTo>
                    <a:pt x="803044" y="2905787"/>
                    <a:pt x="800504" y="2909597"/>
                    <a:pt x="799234" y="2913407"/>
                  </a:cubicBezTo>
                  <a:cubicBezTo>
                    <a:pt x="799234" y="2919757"/>
                    <a:pt x="813204" y="2922297"/>
                    <a:pt x="803044" y="2931187"/>
                  </a:cubicBezTo>
                  <a:lnTo>
                    <a:pt x="805584" y="2936267"/>
                  </a:lnTo>
                  <a:cubicBezTo>
                    <a:pt x="818284" y="2952777"/>
                    <a:pt x="832254" y="2968017"/>
                    <a:pt x="846224" y="2987067"/>
                  </a:cubicBezTo>
                  <a:cubicBezTo>
                    <a:pt x="836064" y="2992147"/>
                    <a:pt x="827174" y="2997227"/>
                    <a:pt x="815744" y="3002307"/>
                  </a:cubicBezTo>
                  <a:cubicBezTo>
                    <a:pt x="827174" y="3003577"/>
                    <a:pt x="828444" y="3009927"/>
                    <a:pt x="824634" y="3018817"/>
                  </a:cubicBezTo>
                  <a:cubicBezTo>
                    <a:pt x="823364" y="3021357"/>
                    <a:pt x="825904" y="3027707"/>
                    <a:pt x="827174" y="3028977"/>
                  </a:cubicBezTo>
                  <a:cubicBezTo>
                    <a:pt x="841144" y="3032787"/>
                    <a:pt x="853844" y="3046757"/>
                    <a:pt x="870354" y="3041677"/>
                  </a:cubicBezTo>
                  <a:cubicBezTo>
                    <a:pt x="870354" y="3044217"/>
                    <a:pt x="869084" y="3048027"/>
                    <a:pt x="867814" y="3049297"/>
                  </a:cubicBezTo>
                  <a:cubicBezTo>
                    <a:pt x="857654" y="3054377"/>
                    <a:pt x="847494" y="3058187"/>
                    <a:pt x="837334" y="3063267"/>
                  </a:cubicBezTo>
                  <a:lnTo>
                    <a:pt x="852574" y="3070887"/>
                  </a:lnTo>
                  <a:cubicBezTo>
                    <a:pt x="855114" y="3067077"/>
                    <a:pt x="856384" y="3063267"/>
                    <a:pt x="858924" y="3059457"/>
                  </a:cubicBezTo>
                  <a:cubicBezTo>
                    <a:pt x="866544" y="3063267"/>
                    <a:pt x="872894" y="3065807"/>
                    <a:pt x="880514" y="3069617"/>
                  </a:cubicBezTo>
                  <a:cubicBezTo>
                    <a:pt x="876703" y="3072157"/>
                    <a:pt x="874164" y="3073427"/>
                    <a:pt x="871624" y="3074697"/>
                  </a:cubicBezTo>
                  <a:cubicBezTo>
                    <a:pt x="874164" y="3075967"/>
                    <a:pt x="876704" y="3078507"/>
                    <a:pt x="880514" y="3079777"/>
                  </a:cubicBezTo>
                  <a:cubicBezTo>
                    <a:pt x="884323" y="3081047"/>
                    <a:pt x="888133" y="3079777"/>
                    <a:pt x="890674" y="3081047"/>
                  </a:cubicBezTo>
                  <a:cubicBezTo>
                    <a:pt x="897024" y="3074697"/>
                    <a:pt x="902104" y="3067077"/>
                    <a:pt x="908454" y="3063267"/>
                  </a:cubicBezTo>
                  <a:cubicBezTo>
                    <a:pt x="916074" y="3059457"/>
                    <a:pt x="1123084" y="3037867"/>
                    <a:pt x="1130704" y="3036597"/>
                  </a:cubicBezTo>
                  <a:cubicBezTo>
                    <a:pt x="1140864" y="3035327"/>
                    <a:pt x="1152294" y="3036597"/>
                    <a:pt x="1162454" y="3037867"/>
                  </a:cubicBezTo>
                  <a:lnTo>
                    <a:pt x="1135784" y="3049297"/>
                  </a:lnTo>
                  <a:lnTo>
                    <a:pt x="1139594" y="3056917"/>
                  </a:lnTo>
                  <a:cubicBezTo>
                    <a:pt x="1152294" y="3055647"/>
                    <a:pt x="1162454" y="3055647"/>
                    <a:pt x="1172614" y="3053107"/>
                  </a:cubicBezTo>
                  <a:cubicBezTo>
                    <a:pt x="1178964" y="3051837"/>
                    <a:pt x="1189124" y="3053107"/>
                    <a:pt x="1190394" y="3042947"/>
                  </a:cubicBezTo>
                  <a:cubicBezTo>
                    <a:pt x="1199284" y="3049297"/>
                    <a:pt x="1208174" y="3050567"/>
                    <a:pt x="1219604" y="3045487"/>
                  </a:cubicBezTo>
                  <a:cubicBezTo>
                    <a:pt x="1225954" y="3042947"/>
                    <a:pt x="1233574" y="3042947"/>
                    <a:pt x="1239924" y="3041677"/>
                  </a:cubicBezTo>
                  <a:cubicBezTo>
                    <a:pt x="1255164" y="3040407"/>
                    <a:pt x="1270404" y="3039137"/>
                    <a:pt x="1285644" y="3036597"/>
                  </a:cubicBezTo>
                  <a:lnTo>
                    <a:pt x="1300884" y="3036597"/>
                  </a:lnTo>
                  <a:cubicBezTo>
                    <a:pt x="1302154" y="3034057"/>
                    <a:pt x="1302154" y="3030247"/>
                    <a:pt x="1302154" y="3030247"/>
                  </a:cubicBezTo>
                  <a:cubicBezTo>
                    <a:pt x="1316124" y="3030247"/>
                    <a:pt x="1327554" y="3031517"/>
                    <a:pt x="1340254" y="3031517"/>
                  </a:cubicBezTo>
                  <a:cubicBezTo>
                    <a:pt x="1354224" y="3031517"/>
                    <a:pt x="1360574" y="3022627"/>
                    <a:pt x="1355494" y="3008657"/>
                  </a:cubicBezTo>
                  <a:cubicBezTo>
                    <a:pt x="1359304" y="3008657"/>
                    <a:pt x="1364383" y="3009927"/>
                    <a:pt x="1366924" y="3009927"/>
                  </a:cubicBezTo>
                  <a:cubicBezTo>
                    <a:pt x="1368194" y="3015007"/>
                    <a:pt x="1366924" y="3021357"/>
                    <a:pt x="1369464" y="3022627"/>
                  </a:cubicBezTo>
                  <a:cubicBezTo>
                    <a:pt x="1373274" y="3025167"/>
                    <a:pt x="1379624" y="3025167"/>
                    <a:pt x="1384703" y="3023897"/>
                  </a:cubicBezTo>
                  <a:cubicBezTo>
                    <a:pt x="1391053" y="3022627"/>
                    <a:pt x="1398673" y="3016277"/>
                    <a:pt x="1401214" y="3018817"/>
                  </a:cubicBezTo>
                  <a:cubicBezTo>
                    <a:pt x="1413914" y="3028977"/>
                    <a:pt x="1422803" y="3020087"/>
                    <a:pt x="1429153" y="3015007"/>
                  </a:cubicBezTo>
                  <a:cubicBezTo>
                    <a:pt x="1434233" y="3016277"/>
                    <a:pt x="1436773" y="3020087"/>
                    <a:pt x="1439314" y="3018817"/>
                  </a:cubicBezTo>
                  <a:cubicBezTo>
                    <a:pt x="1445664" y="3017547"/>
                    <a:pt x="1453283" y="3016277"/>
                    <a:pt x="1459633" y="3015007"/>
                  </a:cubicBezTo>
                  <a:cubicBezTo>
                    <a:pt x="1473603" y="3011197"/>
                    <a:pt x="1488844" y="3008657"/>
                    <a:pt x="1502814" y="3008657"/>
                  </a:cubicBezTo>
                  <a:cubicBezTo>
                    <a:pt x="1521864" y="3007387"/>
                    <a:pt x="1539644" y="3002307"/>
                    <a:pt x="1558694" y="3001037"/>
                  </a:cubicBezTo>
                  <a:cubicBezTo>
                    <a:pt x="1567583" y="2999767"/>
                    <a:pt x="1576474" y="3002307"/>
                    <a:pt x="1585364" y="3003577"/>
                  </a:cubicBezTo>
                  <a:cubicBezTo>
                    <a:pt x="1587903" y="3003577"/>
                    <a:pt x="1591714" y="3003577"/>
                    <a:pt x="1591714" y="3002307"/>
                  </a:cubicBezTo>
                  <a:cubicBezTo>
                    <a:pt x="1591714" y="2989607"/>
                    <a:pt x="1612033" y="2995957"/>
                    <a:pt x="1609494" y="2981987"/>
                  </a:cubicBezTo>
                  <a:cubicBezTo>
                    <a:pt x="1612033" y="2983257"/>
                    <a:pt x="1614574" y="2983257"/>
                    <a:pt x="1615844" y="2985797"/>
                  </a:cubicBezTo>
                  <a:cubicBezTo>
                    <a:pt x="1619654" y="2989607"/>
                    <a:pt x="1622194" y="2993417"/>
                    <a:pt x="1626004" y="2997227"/>
                  </a:cubicBezTo>
                  <a:cubicBezTo>
                    <a:pt x="1626004" y="2992147"/>
                    <a:pt x="1626004" y="2988337"/>
                    <a:pt x="1624734" y="2983257"/>
                  </a:cubicBezTo>
                  <a:cubicBezTo>
                    <a:pt x="1637434" y="2989607"/>
                    <a:pt x="1650134" y="2995957"/>
                    <a:pt x="1659024" y="3001037"/>
                  </a:cubicBezTo>
                  <a:cubicBezTo>
                    <a:pt x="1667914" y="2994687"/>
                    <a:pt x="1675534" y="2992147"/>
                    <a:pt x="1680614" y="2985797"/>
                  </a:cubicBezTo>
                  <a:cubicBezTo>
                    <a:pt x="1685693" y="2978177"/>
                    <a:pt x="1684424" y="2976907"/>
                    <a:pt x="1693314" y="2983257"/>
                  </a:cubicBezTo>
                  <a:cubicBezTo>
                    <a:pt x="1692043" y="2984527"/>
                    <a:pt x="1689503" y="2985797"/>
                    <a:pt x="1686964" y="2988337"/>
                  </a:cubicBezTo>
                  <a:cubicBezTo>
                    <a:pt x="1702203" y="2984527"/>
                    <a:pt x="1716174" y="2976907"/>
                    <a:pt x="1731414" y="2978177"/>
                  </a:cubicBezTo>
                  <a:cubicBezTo>
                    <a:pt x="1746653" y="2978177"/>
                    <a:pt x="1761893" y="2980717"/>
                    <a:pt x="1775864" y="2971827"/>
                  </a:cubicBezTo>
                  <a:cubicBezTo>
                    <a:pt x="1777134" y="2975637"/>
                    <a:pt x="1777134" y="2979447"/>
                    <a:pt x="1779674" y="2980717"/>
                  </a:cubicBezTo>
                  <a:cubicBezTo>
                    <a:pt x="1783484" y="2983257"/>
                    <a:pt x="1789834" y="2984527"/>
                    <a:pt x="1791103" y="2983257"/>
                  </a:cubicBezTo>
                  <a:cubicBezTo>
                    <a:pt x="1798724" y="2971827"/>
                    <a:pt x="1811424" y="2973097"/>
                    <a:pt x="1819043" y="2979447"/>
                  </a:cubicBezTo>
                  <a:cubicBezTo>
                    <a:pt x="1829203" y="2987067"/>
                    <a:pt x="1835553" y="2980717"/>
                    <a:pt x="1844443" y="2979447"/>
                  </a:cubicBezTo>
                  <a:cubicBezTo>
                    <a:pt x="1836823" y="2975637"/>
                    <a:pt x="1830473" y="2971827"/>
                    <a:pt x="1824123" y="2969287"/>
                  </a:cubicBezTo>
                  <a:cubicBezTo>
                    <a:pt x="1825393" y="2968017"/>
                    <a:pt x="1825393" y="2966747"/>
                    <a:pt x="1826663" y="2965477"/>
                  </a:cubicBezTo>
                  <a:cubicBezTo>
                    <a:pt x="1830473" y="2966747"/>
                    <a:pt x="1835553" y="2968017"/>
                    <a:pt x="1839363" y="2970557"/>
                  </a:cubicBezTo>
                  <a:cubicBezTo>
                    <a:pt x="1840633" y="2965477"/>
                    <a:pt x="1843173" y="2961667"/>
                    <a:pt x="1844443" y="2957857"/>
                  </a:cubicBezTo>
                  <a:cubicBezTo>
                    <a:pt x="1857143" y="2964207"/>
                    <a:pt x="1868573" y="2969286"/>
                    <a:pt x="1882543" y="2960396"/>
                  </a:cubicBezTo>
                  <a:cubicBezTo>
                    <a:pt x="1885083" y="2959126"/>
                    <a:pt x="1895243" y="2951507"/>
                    <a:pt x="1892703" y="2964207"/>
                  </a:cubicBezTo>
                  <a:cubicBezTo>
                    <a:pt x="1886353" y="2968017"/>
                    <a:pt x="1880003" y="2971827"/>
                    <a:pt x="1873653" y="2974367"/>
                  </a:cubicBezTo>
                  <a:cubicBezTo>
                    <a:pt x="1873653" y="2975637"/>
                    <a:pt x="1874923" y="2975637"/>
                    <a:pt x="1874923" y="2976907"/>
                  </a:cubicBezTo>
                  <a:cubicBezTo>
                    <a:pt x="1882543" y="2975636"/>
                    <a:pt x="1891433" y="2974367"/>
                    <a:pt x="1900323" y="2973096"/>
                  </a:cubicBezTo>
                  <a:cubicBezTo>
                    <a:pt x="1897783" y="2969286"/>
                    <a:pt x="1896513" y="2966746"/>
                    <a:pt x="1895243" y="2964207"/>
                  </a:cubicBezTo>
                  <a:cubicBezTo>
                    <a:pt x="1904133" y="2965477"/>
                    <a:pt x="1914293" y="2966746"/>
                    <a:pt x="1923183" y="2965477"/>
                  </a:cubicBezTo>
                  <a:cubicBezTo>
                    <a:pt x="1942233" y="2964207"/>
                    <a:pt x="1956203" y="2945157"/>
                    <a:pt x="1979063" y="2952777"/>
                  </a:cubicBezTo>
                  <a:cubicBezTo>
                    <a:pt x="1986683" y="2955317"/>
                    <a:pt x="2004463" y="2952777"/>
                    <a:pt x="2005733" y="2936267"/>
                  </a:cubicBezTo>
                  <a:cubicBezTo>
                    <a:pt x="2005733" y="2940077"/>
                    <a:pt x="2005733" y="2945157"/>
                    <a:pt x="2007003" y="2947696"/>
                  </a:cubicBezTo>
                  <a:cubicBezTo>
                    <a:pt x="2019703" y="2943886"/>
                    <a:pt x="2031133" y="2940076"/>
                    <a:pt x="2043833" y="2936267"/>
                  </a:cubicBezTo>
                  <a:cubicBezTo>
                    <a:pt x="2043833" y="2937537"/>
                    <a:pt x="2041293" y="2941346"/>
                    <a:pt x="2042563" y="2943887"/>
                  </a:cubicBezTo>
                  <a:cubicBezTo>
                    <a:pt x="2042563" y="2947697"/>
                    <a:pt x="2045103" y="2951507"/>
                    <a:pt x="2047643" y="2954047"/>
                  </a:cubicBezTo>
                  <a:cubicBezTo>
                    <a:pt x="2048913" y="2955317"/>
                    <a:pt x="2055263" y="2954047"/>
                    <a:pt x="2055263" y="2952777"/>
                  </a:cubicBezTo>
                  <a:cubicBezTo>
                    <a:pt x="2057803" y="2941347"/>
                    <a:pt x="2066693" y="2942617"/>
                    <a:pt x="2075583" y="2942617"/>
                  </a:cubicBezTo>
                  <a:cubicBezTo>
                    <a:pt x="2083203" y="2942617"/>
                    <a:pt x="2092093" y="2941346"/>
                    <a:pt x="2100983" y="2940077"/>
                  </a:cubicBezTo>
                  <a:cubicBezTo>
                    <a:pt x="2104793" y="2933727"/>
                    <a:pt x="2107333" y="2923567"/>
                    <a:pt x="2120033" y="2936267"/>
                  </a:cubicBezTo>
                  <a:cubicBezTo>
                    <a:pt x="2125113" y="2941346"/>
                    <a:pt x="2137813" y="2940077"/>
                    <a:pt x="2139083" y="2929917"/>
                  </a:cubicBezTo>
                  <a:lnTo>
                    <a:pt x="2192423" y="2929917"/>
                  </a:lnTo>
                  <a:lnTo>
                    <a:pt x="2192423" y="2932457"/>
                  </a:lnTo>
                  <a:cubicBezTo>
                    <a:pt x="2198773" y="2931186"/>
                    <a:pt x="2205123" y="2928646"/>
                    <a:pt x="2210203" y="2927377"/>
                  </a:cubicBezTo>
                  <a:cubicBezTo>
                    <a:pt x="2214013" y="2933727"/>
                    <a:pt x="2217823" y="2940077"/>
                    <a:pt x="2222903" y="2947697"/>
                  </a:cubicBezTo>
                  <a:cubicBezTo>
                    <a:pt x="2231793" y="2923567"/>
                    <a:pt x="2241953" y="2918487"/>
                    <a:pt x="2259733" y="2927377"/>
                  </a:cubicBezTo>
                  <a:cubicBezTo>
                    <a:pt x="2262273" y="2928647"/>
                    <a:pt x="2262273" y="2934997"/>
                    <a:pt x="2263543" y="2940077"/>
                  </a:cubicBezTo>
                  <a:cubicBezTo>
                    <a:pt x="2264813" y="2938807"/>
                    <a:pt x="2272433" y="2936267"/>
                    <a:pt x="2272433" y="2934997"/>
                  </a:cubicBezTo>
                  <a:cubicBezTo>
                    <a:pt x="2271163" y="2924837"/>
                    <a:pt x="2285133" y="2932457"/>
                    <a:pt x="2283863" y="2924837"/>
                  </a:cubicBezTo>
                  <a:cubicBezTo>
                    <a:pt x="2295293" y="2929917"/>
                    <a:pt x="2297833" y="2922297"/>
                    <a:pt x="2300373" y="2917217"/>
                  </a:cubicBezTo>
                  <a:cubicBezTo>
                    <a:pt x="2295293" y="2913407"/>
                    <a:pt x="2292753" y="2910867"/>
                    <a:pt x="2288943" y="2907057"/>
                  </a:cubicBezTo>
                  <a:cubicBezTo>
                    <a:pt x="2290213" y="2905786"/>
                    <a:pt x="2290213" y="2904517"/>
                    <a:pt x="2291483" y="2903246"/>
                  </a:cubicBezTo>
                  <a:cubicBezTo>
                    <a:pt x="2301643" y="2909596"/>
                    <a:pt x="2311803" y="2915946"/>
                    <a:pt x="2318153" y="2919757"/>
                  </a:cubicBezTo>
                  <a:cubicBezTo>
                    <a:pt x="2328313" y="2918486"/>
                    <a:pt x="2337203" y="2918486"/>
                    <a:pt x="2346093" y="2917217"/>
                  </a:cubicBezTo>
                  <a:cubicBezTo>
                    <a:pt x="2354983" y="2915947"/>
                    <a:pt x="2363873" y="2912137"/>
                    <a:pt x="2374033" y="2909596"/>
                  </a:cubicBezTo>
                  <a:cubicBezTo>
                    <a:pt x="2375303" y="2912136"/>
                    <a:pt x="2376573" y="2913407"/>
                    <a:pt x="2377843" y="2915946"/>
                  </a:cubicBezTo>
                  <a:cubicBezTo>
                    <a:pt x="2381653" y="2910867"/>
                    <a:pt x="2384193" y="2905786"/>
                    <a:pt x="2389273" y="2896896"/>
                  </a:cubicBezTo>
                  <a:lnTo>
                    <a:pt x="2389273" y="2917217"/>
                  </a:lnTo>
                  <a:cubicBezTo>
                    <a:pt x="2400703" y="2909596"/>
                    <a:pt x="2409593" y="2903246"/>
                    <a:pt x="2417213" y="2896896"/>
                  </a:cubicBezTo>
                  <a:cubicBezTo>
                    <a:pt x="2422293" y="2905786"/>
                    <a:pt x="2426103" y="2914676"/>
                    <a:pt x="2429913" y="2922296"/>
                  </a:cubicBezTo>
                  <a:cubicBezTo>
                    <a:pt x="2431183" y="2922296"/>
                    <a:pt x="2431183" y="2921026"/>
                    <a:pt x="2432453" y="2921026"/>
                  </a:cubicBezTo>
                  <a:cubicBezTo>
                    <a:pt x="2431183" y="2915946"/>
                    <a:pt x="2429913" y="2910866"/>
                    <a:pt x="2427373" y="2904516"/>
                  </a:cubicBezTo>
                  <a:lnTo>
                    <a:pt x="2492143" y="2904516"/>
                  </a:lnTo>
                  <a:cubicBezTo>
                    <a:pt x="2498493" y="2893086"/>
                    <a:pt x="2512463" y="2891816"/>
                    <a:pt x="2523893" y="2903246"/>
                  </a:cubicBezTo>
                  <a:cubicBezTo>
                    <a:pt x="2540403" y="2919756"/>
                    <a:pt x="2542943" y="2919756"/>
                    <a:pt x="2553103" y="2895626"/>
                  </a:cubicBezTo>
                  <a:cubicBezTo>
                    <a:pt x="2558183" y="2898166"/>
                    <a:pt x="2563263" y="2900706"/>
                    <a:pt x="2569613" y="2904516"/>
                  </a:cubicBezTo>
                  <a:cubicBezTo>
                    <a:pt x="2577233" y="2888006"/>
                    <a:pt x="2589933" y="2888006"/>
                    <a:pt x="2605173" y="2893086"/>
                  </a:cubicBezTo>
                  <a:cubicBezTo>
                    <a:pt x="2612793" y="2895626"/>
                    <a:pt x="2621683" y="2890546"/>
                    <a:pt x="2630573" y="2888006"/>
                  </a:cubicBezTo>
                  <a:lnTo>
                    <a:pt x="2636923" y="2894356"/>
                  </a:lnTo>
                  <a:cubicBezTo>
                    <a:pt x="2644543" y="2891816"/>
                    <a:pt x="2650893" y="2890546"/>
                    <a:pt x="2657243" y="2888006"/>
                  </a:cubicBezTo>
                  <a:cubicBezTo>
                    <a:pt x="2658514" y="2891816"/>
                    <a:pt x="2658514" y="2894356"/>
                    <a:pt x="2659783" y="2900706"/>
                  </a:cubicBezTo>
                  <a:cubicBezTo>
                    <a:pt x="2664863" y="2895626"/>
                    <a:pt x="2668673" y="2890546"/>
                    <a:pt x="2675023" y="2884196"/>
                  </a:cubicBezTo>
                  <a:cubicBezTo>
                    <a:pt x="2680103" y="2890546"/>
                    <a:pt x="2683913" y="2896896"/>
                    <a:pt x="2688993" y="2903246"/>
                  </a:cubicBezTo>
                  <a:cubicBezTo>
                    <a:pt x="2697883" y="2903246"/>
                    <a:pt x="2711853" y="2910866"/>
                    <a:pt x="2714393" y="2890546"/>
                  </a:cubicBezTo>
                  <a:cubicBezTo>
                    <a:pt x="2714393" y="2888006"/>
                    <a:pt x="2722014" y="2884196"/>
                    <a:pt x="2725823" y="2882926"/>
                  </a:cubicBezTo>
                  <a:cubicBezTo>
                    <a:pt x="2733443" y="2881656"/>
                    <a:pt x="2741063" y="2880386"/>
                    <a:pt x="2748683" y="2880386"/>
                  </a:cubicBezTo>
                  <a:cubicBezTo>
                    <a:pt x="2746143" y="2875306"/>
                    <a:pt x="2743603" y="2871496"/>
                    <a:pt x="2739793" y="2865146"/>
                  </a:cubicBezTo>
                  <a:cubicBezTo>
                    <a:pt x="2749953" y="2867686"/>
                    <a:pt x="2757573" y="2867686"/>
                    <a:pt x="2763923" y="2870226"/>
                  </a:cubicBezTo>
                  <a:cubicBezTo>
                    <a:pt x="2777893" y="2876576"/>
                    <a:pt x="2789323" y="2876576"/>
                    <a:pt x="2803293" y="2866416"/>
                  </a:cubicBezTo>
                  <a:cubicBezTo>
                    <a:pt x="2800753" y="2865146"/>
                    <a:pt x="2798214" y="2862606"/>
                    <a:pt x="2795673" y="2861336"/>
                  </a:cubicBezTo>
                  <a:cubicBezTo>
                    <a:pt x="2796943" y="2857526"/>
                    <a:pt x="2799483" y="2853716"/>
                    <a:pt x="2800753" y="2849906"/>
                  </a:cubicBezTo>
                  <a:cubicBezTo>
                    <a:pt x="2805833" y="2834666"/>
                    <a:pt x="2818533" y="2844826"/>
                    <a:pt x="2827423" y="2841016"/>
                  </a:cubicBezTo>
                  <a:cubicBezTo>
                    <a:pt x="2827423" y="2841016"/>
                    <a:pt x="2832503" y="2846096"/>
                    <a:pt x="2833773" y="2849906"/>
                  </a:cubicBezTo>
                  <a:cubicBezTo>
                    <a:pt x="2837583" y="2857526"/>
                    <a:pt x="2840123" y="2866416"/>
                    <a:pt x="2843933" y="2875306"/>
                  </a:cubicBezTo>
                  <a:cubicBezTo>
                    <a:pt x="2866793" y="2861336"/>
                    <a:pt x="2887113" y="2866416"/>
                    <a:pt x="2907433" y="2868956"/>
                  </a:cubicBezTo>
                  <a:cubicBezTo>
                    <a:pt x="2902353" y="2866416"/>
                    <a:pt x="2898543" y="2863876"/>
                    <a:pt x="2894733" y="2861336"/>
                  </a:cubicBezTo>
                  <a:cubicBezTo>
                    <a:pt x="2894733" y="2860066"/>
                    <a:pt x="2896003" y="2858796"/>
                    <a:pt x="2896003" y="2857526"/>
                  </a:cubicBezTo>
                  <a:cubicBezTo>
                    <a:pt x="2901083" y="2858796"/>
                    <a:pt x="2907433" y="2861336"/>
                    <a:pt x="2912514" y="2862606"/>
                  </a:cubicBezTo>
                  <a:cubicBezTo>
                    <a:pt x="2912514" y="2861336"/>
                    <a:pt x="2912514" y="2860066"/>
                    <a:pt x="2911243" y="2858796"/>
                  </a:cubicBezTo>
                  <a:cubicBezTo>
                    <a:pt x="2915053" y="2857526"/>
                    <a:pt x="2921403" y="2854986"/>
                    <a:pt x="2922673" y="2856256"/>
                  </a:cubicBezTo>
                  <a:cubicBezTo>
                    <a:pt x="2930293" y="2871496"/>
                    <a:pt x="2942993" y="2860066"/>
                    <a:pt x="2954423" y="2863876"/>
                  </a:cubicBezTo>
                  <a:cubicBezTo>
                    <a:pt x="2951883" y="2853716"/>
                    <a:pt x="2950613" y="2846096"/>
                    <a:pt x="2949343" y="2841016"/>
                  </a:cubicBezTo>
                  <a:cubicBezTo>
                    <a:pt x="2954423" y="2835936"/>
                    <a:pt x="2959503" y="2832126"/>
                    <a:pt x="2967123" y="2827046"/>
                  </a:cubicBezTo>
                  <a:cubicBezTo>
                    <a:pt x="2967123" y="2833396"/>
                    <a:pt x="2965853" y="2839746"/>
                    <a:pt x="2965853" y="2846096"/>
                  </a:cubicBezTo>
                  <a:cubicBezTo>
                    <a:pt x="2965853" y="2852446"/>
                    <a:pt x="2967123" y="2858796"/>
                    <a:pt x="2969663" y="2862606"/>
                  </a:cubicBezTo>
                  <a:cubicBezTo>
                    <a:pt x="2970933" y="2865146"/>
                    <a:pt x="2978553" y="2862606"/>
                    <a:pt x="2983633" y="2861336"/>
                  </a:cubicBezTo>
                  <a:cubicBezTo>
                    <a:pt x="2992523" y="2857526"/>
                    <a:pt x="3001413" y="2852446"/>
                    <a:pt x="3010303" y="2862606"/>
                  </a:cubicBezTo>
                  <a:cubicBezTo>
                    <a:pt x="3011574" y="2863876"/>
                    <a:pt x="3016653" y="2862606"/>
                    <a:pt x="3019193" y="2860066"/>
                  </a:cubicBezTo>
                  <a:cubicBezTo>
                    <a:pt x="3025543" y="2853716"/>
                    <a:pt x="3030623" y="2844826"/>
                    <a:pt x="3038243" y="2858796"/>
                  </a:cubicBezTo>
                  <a:cubicBezTo>
                    <a:pt x="3039514" y="2860066"/>
                    <a:pt x="3047133" y="2860066"/>
                    <a:pt x="3050943" y="2858796"/>
                  </a:cubicBezTo>
                  <a:cubicBezTo>
                    <a:pt x="3059833" y="2854986"/>
                    <a:pt x="3067453" y="2851176"/>
                    <a:pt x="3076343" y="2846096"/>
                  </a:cubicBezTo>
                  <a:cubicBezTo>
                    <a:pt x="3075073" y="2849906"/>
                    <a:pt x="3073803" y="2852446"/>
                    <a:pt x="3073803" y="2854986"/>
                  </a:cubicBezTo>
                  <a:cubicBezTo>
                    <a:pt x="3083964" y="2860066"/>
                    <a:pt x="3092853" y="2862606"/>
                    <a:pt x="3100474" y="2851176"/>
                  </a:cubicBezTo>
                  <a:cubicBezTo>
                    <a:pt x="3103014" y="2847366"/>
                    <a:pt x="3111903" y="2847366"/>
                    <a:pt x="3118253" y="2846096"/>
                  </a:cubicBezTo>
                  <a:cubicBezTo>
                    <a:pt x="3114443" y="2842286"/>
                    <a:pt x="3109364" y="2839746"/>
                    <a:pt x="3104283" y="2835936"/>
                  </a:cubicBezTo>
                  <a:cubicBezTo>
                    <a:pt x="3125873" y="2823236"/>
                    <a:pt x="3128413" y="2824506"/>
                    <a:pt x="3128413" y="2842286"/>
                  </a:cubicBezTo>
                  <a:cubicBezTo>
                    <a:pt x="3130953" y="2837206"/>
                    <a:pt x="3132223" y="2833396"/>
                    <a:pt x="3136033" y="2825776"/>
                  </a:cubicBezTo>
                  <a:cubicBezTo>
                    <a:pt x="3155083" y="2827046"/>
                    <a:pt x="3174133" y="2829586"/>
                    <a:pt x="3194453" y="2830856"/>
                  </a:cubicBezTo>
                  <a:lnTo>
                    <a:pt x="3194453" y="2837206"/>
                  </a:lnTo>
                  <a:lnTo>
                    <a:pt x="3186833" y="2837206"/>
                  </a:lnTo>
                  <a:cubicBezTo>
                    <a:pt x="3171593" y="2838476"/>
                    <a:pt x="3156353" y="2838476"/>
                    <a:pt x="3141113" y="2839746"/>
                  </a:cubicBezTo>
                  <a:cubicBezTo>
                    <a:pt x="3146193" y="2842286"/>
                    <a:pt x="3152543" y="2846096"/>
                    <a:pt x="3157623" y="2848636"/>
                  </a:cubicBezTo>
                  <a:cubicBezTo>
                    <a:pt x="3160163" y="2842286"/>
                    <a:pt x="3161433" y="2843556"/>
                    <a:pt x="3167783" y="2846096"/>
                  </a:cubicBezTo>
                  <a:cubicBezTo>
                    <a:pt x="3176673" y="2848636"/>
                    <a:pt x="3186833" y="2848636"/>
                    <a:pt x="3196993" y="2849906"/>
                  </a:cubicBezTo>
                  <a:cubicBezTo>
                    <a:pt x="3202073" y="2849906"/>
                    <a:pt x="3207153" y="2851176"/>
                    <a:pt x="3213503" y="2852446"/>
                  </a:cubicBezTo>
                  <a:cubicBezTo>
                    <a:pt x="3214774" y="2848636"/>
                    <a:pt x="3217314" y="2843556"/>
                    <a:pt x="3219853" y="2837206"/>
                  </a:cubicBezTo>
                  <a:cubicBezTo>
                    <a:pt x="3233824" y="2860066"/>
                    <a:pt x="3243983" y="2858796"/>
                    <a:pt x="3260494" y="2835936"/>
                  </a:cubicBezTo>
                  <a:cubicBezTo>
                    <a:pt x="3260494" y="2839746"/>
                    <a:pt x="3261764" y="2842286"/>
                    <a:pt x="3261764" y="2844826"/>
                  </a:cubicBezTo>
                  <a:cubicBezTo>
                    <a:pt x="3266844" y="2844826"/>
                    <a:pt x="3270654" y="2844826"/>
                    <a:pt x="3275734" y="2843556"/>
                  </a:cubicBezTo>
                  <a:cubicBezTo>
                    <a:pt x="3274464" y="2846096"/>
                    <a:pt x="3273194" y="2848636"/>
                    <a:pt x="3271924" y="2849906"/>
                  </a:cubicBezTo>
                  <a:lnTo>
                    <a:pt x="3274464" y="2852446"/>
                  </a:lnTo>
                  <a:cubicBezTo>
                    <a:pt x="3278274" y="2848636"/>
                    <a:pt x="3282084" y="2844826"/>
                    <a:pt x="3288434" y="2839746"/>
                  </a:cubicBezTo>
                  <a:cubicBezTo>
                    <a:pt x="3293514" y="2842286"/>
                    <a:pt x="3299864" y="2844826"/>
                    <a:pt x="3304944" y="2847366"/>
                  </a:cubicBezTo>
                  <a:cubicBezTo>
                    <a:pt x="3310024" y="2843556"/>
                    <a:pt x="3316374" y="2839746"/>
                    <a:pt x="3322724" y="2835936"/>
                  </a:cubicBezTo>
                  <a:cubicBezTo>
                    <a:pt x="3331614" y="2853716"/>
                    <a:pt x="3343044" y="2856256"/>
                    <a:pt x="3353204" y="2843556"/>
                  </a:cubicBezTo>
                  <a:cubicBezTo>
                    <a:pt x="3368444" y="2844826"/>
                    <a:pt x="3381144" y="2846096"/>
                    <a:pt x="3390034" y="2846096"/>
                  </a:cubicBezTo>
                  <a:cubicBezTo>
                    <a:pt x="3391304" y="2837206"/>
                    <a:pt x="3392574" y="2830856"/>
                    <a:pt x="3393844" y="2824506"/>
                  </a:cubicBezTo>
                  <a:cubicBezTo>
                    <a:pt x="3398924" y="2825776"/>
                    <a:pt x="3402734" y="2827046"/>
                    <a:pt x="3407814" y="2828316"/>
                  </a:cubicBezTo>
                  <a:cubicBezTo>
                    <a:pt x="3410354" y="2829586"/>
                    <a:pt x="3412894" y="2832126"/>
                    <a:pt x="3415434" y="2833396"/>
                  </a:cubicBezTo>
                  <a:cubicBezTo>
                    <a:pt x="3411624" y="2834666"/>
                    <a:pt x="3407814" y="2834666"/>
                    <a:pt x="3404004" y="2835936"/>
                  </a:cubicBezTo>
                  <a:cubicBezTo>
                    <a:pt x="3415434" y="2846096"/>
                    <a:pt x="3424324" y="2843556"/>
                    <a:pt x="3433214" y="2835936"/>
                  </a:cubicBezTo>
                  <a:cubicBezTo>
                    <a:pt x="3429404" y="2846096"/>
                    <a:pt x="3440834" y="2844826"/>
                    <a:pt x="3442104" y="2844826"/>
                  </a:cubicBezTo>
                  <a:cubicBezTo>
                    <a:pt x="3458614" y="2838476"/>
                    <a:pt x="3473854" y="2834666"/>
                    <a:pt x="3491634" y="2844826"/>
                  </a:cubicBezTo>
                  <a:cubicBezTo>
                    <a:pt x="3494174" y="2832126"/>
                    <a:pt x="3496714" y="2821966"/>
                    <a:pt x="3497984" y="2811806"/>
                  </a:cubicBezTo>
                  <a:cubicBezTo>
                    <a:pt x="3504334" y="2813076"/>
                    <a:pt x="3509414" y="2813076"/>
                    <a:pt x="3515764" y="2814346"/>
                  </a:cubicBezTo>
                  <a:cubicBezTo>
                    <a:pt x="3520844" y="2814346"/>
                    <a:pt x="3525924" y="2815616"/>
                    <a:pt x="3531004" y="2815616"/>
                  </a:cubicBezTo>
                  <a:lnTo>
                    <a:pt x="3531004" y="2819426"/>
                  </a:lnTo>
                  <a:cubicBezTo>
                    <a:pt x="3525924" y="2820696"/>
                    <a:pt x="3522114" y="2821966"/>
                    <a:pt x="3517034" y="2823236"/>
                  </a:cubicBezTo>
                  <a:lnTo>
                    <a:pt x="3517034" y="2827046"/>
                  </a:lnTo>
                  <a:cubicBezTo>
                    <a:pt x="3534814" y="2830856"/>
                    <a:pt x="3551324" y="2834666"/>
                    <a:pt x="3569104" y="2837206"/>
                  </a:cubicBezTo>
                  <a:cubicBezTo>
                    <a:pt x="3572914" y="2838476"/>
                    <a:pt x="3577994" y="2834666"/>
                    <a:pt x="3584344" y="2830856"/>
                  </a:cubicBezTo>
                  <a:cubicBezTo>
                    <a:pt x="3586884" y="2832126"/>
                    <a:pt x="3593234" y="2834666"/>
                    <a:pt x="3600854" y="2835936"/>
                  </a:cubicBezTo>
                  <a:cubicBezTo>
                    <a:pt x="3619904" y="2838476"/>
                    <a:pt x="3640224" y="2841016"/>
                    <a:pt x="3655464" y="2824506"/>
                  </a:cubicBezTo>
                  <a:cubicBezTo>
                    <a:pt x="3656734" y="2838476"/>
                    <a:pt x="3669434" y="2829586"/>
                    <a:pt x="3675784" y="2834666"/>
                  </a:cubicBezTo>
                  <a:cubicBezTo>
                    <a:pt x="3675784" y="2834666"/>
                    <a:pt x="3682134" y="2829586"/>
                    <a:pt x="3684674" y="2827046"/>
                  </a:cubicBezTo>
                  <a:cubicBezTo>
                    <a:pt x="3684674" y="2827046"/>
                    <a:pt x="3683404" y="2825776"/>
                    <a:pt x="3683404" y="2824506"/>
                  </a:cubicBezTo>
                  <a:cubicBezTo>
                    <a:pt x="3685944" y="2825776"/>
                    <a:pt x="3687214" y="2829586"/>
                    <a:pt x="3689754" y="2828316"/>
                  </a:cubicBezTo>
                  <a:cubicBezTo>
                    <a:pt x="3701184" y="2828316"/>
                    <a:pt x="3711344" y="2827046"/>
                    <a:pt x="3718964" y="2827046"/>
                  </a:cubicBezTo>
                  <a:cubicBezTo>
                    <a:pt x="3725314" y="2830856"/>
                    <a:pt x="3729124" y="2834666"/>
                    <a:pt x="3731664" y="2833396"/>
                  </a:cubicBezTo>
                  <a:cubicBezTo>
                    <a:pt x="3746904" y="2832126"/>
                    <a:pt x="3760874" y="2828316"/>
                    <a:pt x="3774844" y="2828316"/>
                  </a:cubicBezTo>
                  <a:cubicBezTo>
                    <a:pt x="3788814" y="2835936"/>
                    <a:pt x="3786274" y="2821966"/>
                    <a:pt x="3783734" y="2814346"/>
                  </a:cubicBezTo>
                  <a:cubicBezTo>
                    <a:pt x="3788814" y="2809266"/>
                    <a:pt x="3793894" y="2805456"/>
                    <a:pt x="3795164" y="2804186"/>
                  </a:cubicBezTo>
                  <a:cubicBezTo>
                    <a:pt x="3802784" y="2804186"/>
                    <a:pt x="3807864" y="2805456"/>
                    <a:pt x="3811674" y="2804186"/>
                  </a:cubicBezTo>
                  <a:cubicBezTo>
                    <a:pt x="3816753" y="2800376"/>
                    <a:pt x="3820564" y="2794026"/>
                    <a:pt x="3826914" y="2786406"/>
                  </a:cubicBezTo>
                  <a:cubicBezTo>
                    <a:pt x="3834534" y="2785136"/>
                    <a:pt x="3847234" y="2782596"/>
                    <a:pt x="3861204" y="2780056"/>
                  </a:cubicBezTo>
                  <a:cubicBezTo>
                    <a:pt x="3861204" y="2780056"/>
                    <a:pt x="3861204" y="2777516"/>
                    <a:pt x="3862474" y="2774976"/>
                  </a:cubicBezTo>
                  <a:cubicBezTo>
                    <a:pt x="3867554" y="2767356"/>
                    <a:pt x="3880254" y="2764816"/>
                    <a:pt x="3872634" y="2750846"/>
                  </a:cubicBezTo>
                  <a:cubicBezTo>
                    <a:pt x="3871364" y="2748306"/>
                    <a:pt x="3871364" y="2740686"/>
                    <a:pt x="3873904" y="2738146"/>
                  </a:cubicBezTo>
                  <a:cubicBezTo>
                    <a:pt x="3882794" y="2726716"/>
                    <a:pt x="3882794" y="2725446"/>
                    <a:pt x="3867554" y="2720366"/>
                  </a:cubicBezTo>
                  <a:cubicBezTo>
                    <a:pt x="3868824" y="2711476"/>
                    <a:pt x="3859934" y="2700046"/>
                    <a:pt x="3872634" y="2698776"/>
                  </a:cubicBezTo>
                  <a:cubicBezTo>
                    <a:pt x="3876444" y="2691156"/>
                    <a:pt x="3877714" y="2687346"/>
                    <a:pt x="3880254" y="2683536"/>
                  </a:cubicBezTo>
                  <a:cubicBezTo>
                    <a:pt x="3881524" y="2680996"/>
                    <a:pt x="3885334" y="2678456"/>
                    <a:pt x="3885334" y="2675916"/>
                  </a:cubicBezTo>
                  <a:cubicBezTo>
                    <a:pt x="3885334" y="2670836"/>
                    <a:pt x="3882794" y="2664486"/>
                    <a:pt x="3884064" y="2660676"/>
                  </a:cubicBezTo>
                  <a:cubicBezTo>
                    <a:pt x="3887874" y="2646706"/>
                    <a:pt x="3889144" y="2634006"/>
                    <a:pt x="3866284" y="2628926"/>
                  </a:cubicBezTo>
                  <a:cubicBezTo>
                    <a:pt x="3875174" y="2625116"/>
                    <a:pt x="3878984" y="2622576"/>
                    <a:pt x="3885334" y="2620036"/>
                  </a:cubicBezTo>
                  <a:cubicBezTo>
                    <a:pt x="3875174" y="2614956"/>
                    <a:pt x="3866284" y="2611146"/>
                    <a:pt x="3854854" y="2606066"/>
                  </a:cubicBezTo>
                  <a:lnTo>
                    <a:pt x="3866284" y="2606066"/>
                  </a:lnTo>
                  <a:lnTo>
                    <a:pt x="3866284" y="2602256"/>
                  </a:lnTo>
                  <a:cubicBezTo>
                    <a:pt x="3859934" y="2602256"/>
                    <a:pt x="3854854" y="2600986"/>
                    <a:pt x="3848504" y="2600986"/>
                  </a:cubicBezTo>
                  <a:cubicBezTo>
                    <a:pt x="3848504" y="2602256"/>
                    <a:pt x="3848504" y="2603526"/>
                    <a:pt x="3847234" y="2604796"/>
                  </a:cubicBezTo>
                  <a:cubicBezTo>
                    <a:pt x="3845964" y="2602256"/>
                    <a:pt x="3844694" y="2599716"/>
                    <a:pt x="3843424" y="2595906"/>
                  </a:cubicBezTo>
                  <a:cubicBezTo>
                    <a:pt x="3876444" y="2588286"/>
                    <a:pt x="4097424" y="2564156"/>
                    <a:pt x="4077104" y="2560346"/>
                  </a:cubicBezTo>
                  <a:cubicBezTo>
                    <a:pt x="4087264" y="2551456"/>
                    <a:pt x="4083454" y="2536216"/>
                    <a:pt x="4101234" y="2534946"/>
                  </a:cubicBezTo>
                  <a:cubicBezTo>
                    <a:pt x="4106314" y="2534946"/>
                    <a:pt x="4115204" y="2526056"/>
                    <a:pt x="4116474" y="2519706"/>
                  </a:cubicBezTo>
                  <a:cubicBezTo>
                    <a:pt x="4119014" y="2510816"/>
                    <a:pt x="4116474" y="2499386"/>
                    <a:pt x="4119014" y="2490496"/>
                  </a:cubicBezTo>
                  <a:cubicBezTo>
                    <a:pt x="4121554" y="2477796"/>
                    <a:pt x="4126634" y="2465096"/>
                    <a:pt x="4130444" y="2454936"/>
                  </a:cubicBezTo>
                  <a:cubicBezTo>
                    <a:pt x="4126634" y="2448586"/>
                    <a:pt x="4122824" y="2442236"/>
                    <a:pt x="4120284" y="2438426"/>
                  </a:cubicBezTo>
                  <a:cubicBezTo>
                    <a:pt x="4125364" y="2434616"/>
                    <a:pt x="4127904" y="2432076"/>
                    <a:pt x="4131714" y="2430806"/>
                  </a:cubicBezTo>
                  <a:cubicBezTo>
                    <a:pt x="4130444" y="2429536"/>
                    <a:pt x="4130444" y="2428266"/>
                    <a:pt x="4129174" y="2426996"/>
                  </a:cubicBezTo>
                  <a:cubicBezTo>
                    <a:pt x="4125364" y="2428266"/>
                    <a:pt x="4121554" y="2429536"/>
                    <a:pt x="4117744" y="2430806"/>
                  </a:cubicBezTo>
                  <a:cubicBezTo>
                    <a:pt x="4139334" y="2413026"/>
                    <a:pt x="4144414" y="2380006"/>
                    <a:pt x="4126634" y="2364766"/>
                  </a:cubicBezTo>
                  <a:cubicBezTo>
                    <a:pt x="4125364" y="2367306"/>
                    <a:pt x="4122824" y="2369846"/>
                    <a:pt x="4121554" y="2372386"/>
                  </a:cubicBezTo>
                  <a:cubicBezTo>
                    <a:pt x="4116474" y="2363496"/>
                    <a:pt x="4102504" y="2360956"/>
                    <a:pt x="4108854" y="2346986"/>
                  </a:cubicBezTo>
                  <a:cubicBezTo>
                    <a:pt x="4108854" y="2346986"/>
                    <a:pt x="4107584" y="2344446"/>
                    <a:pt x="4106314" y="2344446"/>
                  </a:cubicBezTo>
                  <a:cubicBezTo>
                    <a:pt x="4099964" y="2341906"/>
                    <a:pt x="4101234" y="2338096"/>
                    <a:pt x="4098694" y="2333016"/>
                  </a:cubicBezTo>
                  <a:cubicBezTo>
                    <a:pt x="4094884" y="2321586"/>
                    <a:pt x="4096154" y="2310156"/>
                    <a:pt x="4096154" y="2299996"/>
                  </a:cubicBezTo>
                  <a:lnTo>
                    <a:pt x="4096154" y="2254276"/>
                  </a:lnTo>
                  <a:cubicBezTo>
                    <a:pt x="4096154" y="2244116"/>
                    <a:pt x="4101234" y="2239036"/>
                    <a:pt x="4111394" y="2241576"/>
                  </a:cubicBezTo>
                  <a:cubicBezTo>
                    <a:pt x="4111394" y="2241576"/>
                    <a:pt x="4112664" y="2240306"/>
                    <a:pt x="4113934" y="2240306"/>
                  </a:cubicBezTo>
                  <a:cubicBezTo>
                    <a:pt x="4110124" y="2237766"/>
                    <a:pt x="4107584" y="2236496"/>
                    <a:pt x="4105044" y="2233956"/>
                  </a:cubicBezTo>
                  <a:cubicBezTo>
                    <a:pt x="4105044" y="2232686"/>
                    <a:pt x="4106314" y="2231416"/>
                    <a:pt x="4106314" y="2230146"/>
                  </a:cubicBezTo>
                  <a:cubicBezTo>
                    <a:pt x="4115204" y="2232686"/>
                    <a:pt x="4124094" y="2236496"/>
                    <a:pt x="4130444" y="2239036"/>
                  </a:cubicBezTo>
                  <a:cubicBezTo>
                    <a:pt x="4138064" y="2228876"/>
                    <a:pt x="4144414" y="2221256"/>
                    <a:pt x="4149494" y="2216176"/>
                  </a:cubicBezTo>
                  <a:lnTo>
                    <a:pt x="4149494" y="2193316"/>
                  </a:lnTo>
                  <a:cubicBezTo>
                    <a:pt x="4146954" y="2193316"/>
                    <a:pt x="4143144" y="2194586"/>
                    <a:pt x="4139334" y="2194586"/>
                  </a:cubicBezTo>
                  <a:cubicBezTo>
                    <a:pt x="4136794" y="2188236"/>
                    <a:pt x="4135524" y="2181886"/>
                    <a:pt x="4132984" y="2172996"/>
                  </a:cubicBezTo>
                  <a:cubicBezTo>
                    <a:pt x="4139334" y="2176806"/>
                    <a:pt x="4141874" y="2179346"/>
                    <a:pt x="4144414" y="2180616"/>
                  </a:cubicBezTo>
                  <a:cubicBezTo>
                    <a:pt x="4146954" y="2179346"/>
                    <a:pt x="4150764" y="2178076"/>
                    <a:pt x="4154574" y="2175536"/>
                  </a:cubicBezTo>
                  <a:cubicBezTo>
                    <a:pt x="4153304" y="2174266"/>
                    <a:pt x="4152034" y="2172996"/>
                    <a:pt x="4152034" y="2171726"/>
                  </a:cubicBezTo>
                  <a:cubicBezTo>
                    <a:pt x="4148224" y="2171726"/>
                    <a:pt x="4144414" y="2170456"/>
                    <a:pt x="4143144" y="2170456"/>
                  </a:cubicBezTo>
                  <a:cubicBezTo>
                    <a:pt x="4145684" y="2162836"/>
                    <a:pt x="4150764" y="2155216"/>
                    <a:pt x="4148224" y="2151406"/>
                  </a:cubicBezTo>
                  <a:cubicBezTo>
                    <a:pt x="4141874" y="2134896"/>
                    <a:pt x="4148224" y="2122196"/>
                    <a:pt x="4154574" y="2108226"/>
                  </a:cubicBezTo>
                  <a:cubicBezTo>
                    <a:pt x="4155844" y="2104416"/>
                    <a:pt x="4154574" y="2100606"/>
                    <a:pt x="4154574" y="2096796"/>
                  </a:cubicBezTo>
                  <a:cubicBezTo>
                    <a:pt x="4155844" y="2080286"/>
                    <a:pt x="4157114" y="2065046"/>
                    <a:pt x="4158383" y="2042186"/>
                  </a:cubicBezTo>
                  <a:cubicBezTo>
                    <a:pt x="4153303" y="2039646"/>
                    <a:pt x="4145683" y="2033296"/>
                    <a:pt x="4136793" y="2028216"/>
                  </a:cubicBezTo>
                  <a:cubicBezTo>
                    <a:pt x="4129173" y="2024406"/>
                    <a:pt x="4121553" y="2023136"/>
                    <a:pt x="4113933" y="2020596"/>
                  </a:cubicBezTo>
                  <a:cubicBezTo>
                    <a:pt x="4110124" y="2019326"/>
                    <a:pt x="4105043" y="2020596"/>
                    <a:pt x="4101233" y="2019326"/>
                  </a:cubicBezTo>
                  <a:cubicBezTo>
                    <a:pt x="4069483" y="2015516"/>
                    <a:pt x="4036463" y="2010436"/>
                    <a:pt x="4004713" y="2006626"/>
                  </a:cubicBezTo>
                  <a:cubicBezTo>
                    <a:pt x="3978043" y="2002816"/>
                    <a:pt x="3951373" y="1999006"/>
                    <a:pt x="3925973" y="1995196"/>
                  </a:cubicBezTo>
                  <a:cubicBezTo>
                    <a:pt x="3919623" y="1993926"/>
                    <a:pt x="3913273" y="1991386"/>
                    <a:pt x="3905653" y="1991386"/>
                  </a:cubicBezTo>
                  <a:cubicBezTo>
                    <a:pt x="3889143" y="1990116"/>
                    <a:pt x="3871363" y="1990116"/>
                    <a:pt x="3854853" y="1990116"/>
                  </a:cubicBezTo>
                  <a:cubicBezTo>
                    <a:pt x="3845963" y="1990116"/>
                    <a:pt x="3838343" y="1990116"/>
                    <a:pt x="3829453" y="1988846"/>
                  </a:cubicBezTo>
                  <a:cubicBezTo>
                    <a:pt x="3814213" y="1987576"/>
                    <a:pt x="3798973" y="1985036"/>
                    <a:pt x="3783733" y="1983766"/>
                  </a:cubicBezTo>
                  <a:lnTo>
                    <a:pt x="3783733" y="1979956"/>
                  </a:lnTo>
                  <a:cubicBezTo>
                    <a:pt x="3821833" y="1977416"/>
                    <a:pt x="3861203" y="1973606"/>
                    <a:pt x="3900573" y="1981226"/>
                  </a:cubicBezTo>
                  <a:cubicBezTo>
                    <a:pt x="3899303" y="1977416"/>
                    <a:pt x="3898033" y="1973606"/>
                    <a:pt x="3896763" y="1971066"/>
                  </a:cubicBezTo>
                  <a:cubicBezTo>
                    <a:pt x="3905653" y="1969796"/>
                    <a:pt x="3912003" y="1962176"/>
                    <a:pt x="3920893" y="1971066"/>
                  </a:cubicBezTo>
                  <a:cubicBezTo>
                    <a:pt x="3922163" y="1972336"/>
                    <a:pt x="3929783" y="1968526"/>
                    <a:pt x="3934863" y="1967256"/>
                  </a:cubicBezTo>
                  <a:lnTo>
                    <a:pt x="3934863" y="1964716"/>
                  </a:lnTo>
                  <a:lnTo>
                    <a:pt x="3923433" y="1964716"/>
                  </a:lnTo>
                  <a:cubicBezTo>
                    <a:pt x="3936133" y="1954556"/>
                    <a:pt x="3945024" y="1945666"/>
                    <a:pt x="3953913" y="1939316"/>
                  </a:cubicBezTo>
                  <a:cubicBezTo>
                    <a:pt x="3961533" y="1940586"/>
                    <a:pt x="3969153" y="1941856"/>
                    <a:pt x="3974233" y="1943126"/>
                  </a:cubicBezTo>
                  <a:cubicBezTo>
                    <a:pt x="3975503" y="1918996"/>
                    <a:pt x="3955183" y="1917726"/>
                    <a:pt x="3939943" y="1907566"/>
                  </a:cubicBezTo>
                  <a:cubicBezTo>
                    <a:pt x="3946293" y="1903756"/>
                    <a:pt x="3950103" y="1899946"/>
                    <a:pt x="3955183" y="1898676"/>
                  </a:cubicBezTo>
                  <a:cubicBezTo>
                    <a:pt x="3969153" y="1894866"/>
                    <a:pt x="3986933" y="1905026"/>
                    <a:pt x="3995824" y="1883436"/>
                  </a:cubicBezTo>
                  <a:cubicBezTo>
                    <a:pt x="3997094" y="1882166"/>
                    <a:pt x="4000903" y="1882166"/>
                    <a:pt x="4007253" y="1879626"/>
                  </a:cubicBezTo>
                  <a:cubicBezTo>
                    <a:pt x="4003444" y="1875816"/>
                    <a:pt x="3999633" y="1873276"/>
                    <a:pt x="3997094" y="1870736"/>
                  </a:cubicBezTo>
                  <a:cubicBezTo>
                    <a:pt x="3999634" y="1869466"/>
                    <a:pt x="4003444" y="1868196"/>
                    <a:pt x="4003444" y="1868196"/>
                  </a:cubicBezTo>
                  <a:cubicBezTo>
                    <a:pt x="4012334" y="1874546"/>
                    <a:pt x="4018684" y="1879626"/>
                    <a:pt x="4026303" y="1884706"/>
                  </a:cubicBezTo>
                  <a:cubicBezTo>
                    <a:pt x="4027574" y="1883436"/>
                    <a:pt x="4028844" y="1882166"/>
                    <a:pt x="4030113" y="1879626"/>
                  </a:cubicBezTo>
                  <a:cubicBezTo>
                    <a:pt x="4026303" y="1874546"/>
                    <a:pt x="4023763" y="1869466"/>
                    <a:pt x="4019953" y="1864386"/>
                  </a:cubicBezTo>
                  <a:cubicBezTo>
                    <a:pt x="4036463" y="1852956"/>
                    <a:pt x="4037733" y="1846606"/>
                    <a:pt x="4025033" y="1814856"/>
                  </a:cubicBezTo>
                  <a:cubicBezTo>
                    <a:pt x="4033924" y="1813586"/>
                    <a:pt x="4042813" y="1811046"/>
                    <a:pt x="4050433" y="1809776"/>
                  </a:cubicBezTo>
                  <a:cubicBezTo>
                    <a:pt x="4051703" y="1800886"/>
                    <a:pt x="4056783" y="1791996"/>
                    <a:pt x="4055513" y="1784376"/>
                  </a:cubicBezTo>
                  <a:cubicBezTo>
                    <a:pt x="4051703" y="1761516"/>
                    <a:pt x="4074563" y="1751356"/>
                    <a:pt x="4079643" y="1732306"/>
                  </a:cubicBezTo>
                  <a:cubicBezTo>
                    <a:pt x="4079643" y="1731036"/>
                    <a:pt x="4084723" y="1729766"/>
                    <a:pt x="4085993" y="1731036"/>
                  </a:cubicBezTo>
                  <a:cubicBezTo>
                    <a:pt x="4097423" y="1734846"/>
                    <a:pt x="4101233" y="1725956"/>
                    <a:pt x="4105043" y="1719606"/>
                  </a:cubicBezTo>
                  <a:cubicBezTo>
                    <a:pt x="4106313" y="1717066"/>
                    <a:pt x="4107583" y="1714526"/>
                    <a:pt x="4108853" y="1713256"/>
                  </a:cubicBezTo>
                  <a:cubicBezTo>
                    <a:pt x="4120283" y="1706906"/>
                    <a:pt x="4131713" y="1701826"/>
                    <a:pt x="4144413" y="1695476"/>
                  </a:cubicBezTo>
                  <a:cubicBezTo>
                    <a:pt x="4131713" y="1676426"/>
                    <a:pt x="4115203" y="1685316"/>
                    <a:pt x="4101233" y="1682776"/>
                  </a:cubicBezTo>
                  <a:lnTo>
                    <a:pt x="4101233" y="1677696"/>
                  </a:lnTo>
                  <a:cubicBezTo>
                    <a:pt x="4110123" y="1676426"/>
                    <a:pt x="4119013" y="1675156"/>
                    <a:pt x="4129173" y="1673886"/>
                  </a:cubicBezTo>
                  <a:cubicBezTo>
                    <a:pt x="4122823" y="1672616"/>
                    <a:pt x="4117743" y="1671346"/>
                    <a:pt x="4112663" y="1670076"/>
                  </a:cubicBezTo>
                  <a:cubicBezTo>
                    <a:pt x="4119013" y="1663726"/>
                    <a:pt x="4124093" y="1657376"/>
                    <a:pt x="4130443" y="1652296"/>
                  </a:cubicBezTo>
                  <a:cubicBezTo>
                    <a:pt x="4131713" y="1651026"/>
                    <a:pt x="4135523" y="1649756"/>
                    <a:pt x="4136793" y="1649756"/>
                  </a:cubicBezTo>
                  <a:cubicBezTo>
                    <a:pt x="4140603" y="1651026"/>
                    <a:pt x="4144413" y="1654836"/>
                    <a:pt x="4146953" y="1657376"/>
                  </a:cubicBezTo>
                  <a:cubicBezTo>
                    <a:pt x="4148223" y="1653566"/>
                    <a:pt x="4149493" y="1648486"/>
                    <a:pt x="4152033" y="1644676"/>
                  </a:cubicBezTo>
                  <a:cubicBezTo>
                    <a:pt x="4157113" y="1638326"/>
                    <a:pt x="4163463" y="1633246"/>
                    <a:pt x="4168543" y="1628166"/>
                  </a:cubicBezTo>
                  <a:cubicBezTo>
                    <a:pt x="4174893" y="1635786"/>
                    <a:pt x="4181243" y="1643406"/>
                    <a:pt x="4187593" y="1652296"/>
                  </a:cubicBezTo>
                  <a:cubicBezTo>
                    <a:pt x="4188863" y="1652296"/>
                    <a:pt x="4190133" y="1651026"/>
                    <a:pt x="4190133" y="1651026"/>
                  </a:cubicBezTo>
                  <a:cubicBezTo>
                    <a:pt x="4188863" y="1638326"/>
                    <a:pt x="4188863" y="1625626"/>
                    <a:pt x="4187593" y="1612926"/>
                  </a:cubicBezTo>
                  <a:cubicBezTo>
                    <a:pt x="4192673" y="1614196"/>
                    <a:pt x="4196483" y="1614196"/>
                    <a:pt x="4200293" y="1615466"/>
                  </a:cubicBezTo>
                  <a:cubicBezTo>
                    <a:pt x="4201563" y="1614196"/>
                    <a:pt x="4201563" y="1612926"/>
                    <a:pt x="4202833" y="1612926"/>
                  </a:cubicBezTo>
                  <a:cubicBezTo>
                    <a:pt x="4199023" y="1611656"/>
                    <a:pt x="4196483" y="1610386"/>
                    <a:pt x="4192673" y="1609116"/>
                  </a:cubicBezTo>
                  <a:cubicBezTo>
                    <a:pt x="4199023" y="1601496"/>
                    <a:pt x="4202833" y="1596416"/>
                    <a:pt x="4204103" y="1595146"/>
                  </a:cubicBezTo>
                  <a:lnTo>
                    <a:pt x="4204103" y="1571016"/>
                  </a:lnTo>
                  <a:cubicBezTo>
                    <a:pt x="4201563" y="1569746"/>
                    <a:pt x="4199023" y="1567206"/>
                    <a:pt x="4195213" y="1565936"/>
                  </a:cubicBezTo>
                  <a:cubicBezTo>
                    <a:pt x="4192673" y="1564666"/>
                    <a:pt x="4190133" y="1563396"/>
                    <a:pt x="4187593" y="1563396"/>
                  </a:cubicBezTo>
                  <a:cubicBezTo>
                    <a:pt x="4190133" y="1560856"/>
                    <a:pt x="4195213" y="1557046"/>
                    <a:pt x="4196483" y="1557046"/>
                  </a:cubicBezTo>
                  <a:cubicBezTo>
                    <a:pt x="4205373" y="1562126"/>
                    <a:pt x="4202833" y="1548156"/>
                    <a:pt x="4207913" y="1549426"/>
                  </a:cubicBezTo>
                  <a:cubicBezTo>
                    <a:pt x="4207913" y="1545616"/>
                    <a:pt x="4207913" y="1537996"/>
                    <a:pt x="4206643" y="1537996"/>
                  </a:cubicBezTo>
                  <a:cubicBezTo>
                    <a:pt x="4190133" y="1531646"/>
                    <a:pt x="4192673" y="1517676"/>
                    <a:pt x="4188863" y="1508786"/>
                  </a:cubicBezTo>
                  <a:close/>
                  <a:moveTo>
                    <a:pt x="227733" y="988087"/>
                  </a:moveTo>
                  <a:lnTo>
                    <a:pt x="264563" y="988087"/>
                  </a:lnTo>
                  <a:cubicBezTo>
                    <a:pt x="255673" y="999517"/>
                    <a:pt x="234083" y="999517"/>
                    <a:pt x="227733" y="988087"/>
                  </a:cubicBezTo>
                  <a:close/>
                  <a:moveTo>
                    <a:pt x="481733" y="1504977"/>
                  </a:moveTo>
                  <a:lnTo>
                    <a:pt x="481733" y="1499897"/>
                  </a:lnTo>
                  <a:cubicBezTo>
                    <a:pt x="498243" y="1498627"/>
                    <a:pt x="516023" y="1497357"/>
                    <a:pt x="532533" y="1497357"/>
                  </a:cubicBezTo>
                  <a:cubicBezTo>
                    <a:pt x="514753" y="1497357"/>
                    <a:pt x="499513" y="1512597"/>
                    <a:pt x="481733" y="1504977"/>
                  </a:cubicBezTo>
                  <a:close/>
                  <a:moveTo>
                    <a:pt x="175663" y="2120927"/>
                  </a:moveTo>
                  <a:cubicBezTo>
                    <a:pt x="183283" y="2113307"/>
                    <a:pt x="189633" y="2108227"/>
                    <a:pt x="192173" y="2104417"/>
                  </a:cubicBezTo>
                  <a:cubicBezTo>
                    <a:pt x="198523" y="2109497"/>
                    <a:pt x="202333" y="2113307"/>
                    <a:pt x="206143" y="2117117"/>
                  </a:cubicBezTo>
                  <a:cubicBezTo>
                    <a:pt x="197253" y="2117117"/>
                    <a:pt x="188363" y="2118387"/>
                    <a:pt x="175663" y="2120927"/>
                  </a:cubicBezTo>
                  <a:close/>
                  <a:moveTo>
                    <a:pt x="264563" y="2114577"/>
                  </a:moveTo>
                  <a:lnTo>
                    <a:pt x="231543" y="2114577"/>
                  </a:lnTo>
                  <a:cubicBezTo>
                    <a:pt x="230273" y="2114577"/>
                    <a:pt x="229003" y="2109497"/>
                    <a:pt x="226463" y="2105687"/>
                  </a:cubicBezTo>
                  <a:cubicBezTo>
                    <a:pt x="241703" y="2106957"/>
                    <a:pt x="253133" y="2108227"/>
                    <a:pt x="264563" y="2109497"/>
                  </a:cubicBezTo>
                  <a:lnTo>
                    <a:pt x="264563" y="2114577"/>
                  </a:lnTo>
                  <a:close/>
                  <a:moveTo>
                    <a:pt x="273453" y="2113307"/>
                  </a:moveTo>
                  <a:cubicBezTo>
                    <a:pt x="272183" y="2112037"/>
                    <a:pt x="272183" y="2110767"/>
                    <a:pt x="270913" y="2110767"/>
                  </a:cubicBezTo>
                  <a:cubicBezTo>
                    <a:pt x="275993" y="2106957"/>
                    <a:pt x="282343" y="2104417"/>
                    <a:pt x="287423" y="2100607"/>
                  </a:cubicBezTo>
                  <a:cubicBezTo>
                    <a:pt x="291233" y="2096797"/>
                    <a:pt x="292503" y="2090447"/>
                    <a:pt x="296313" y="2084097"/>
                  </a:cubicBezTo>
                  <a:cubicBezTo>
                    <a:pt x="306473" y="2104417"/>
                    <a:pt x="328063" y="2098067"/>
                    <a:pt x="347113" y="2103147"/>
                  </a:cubicBezTo>
                  <a:cubicBezTo>
                    <a:pt x="321713" y="2105687"/>
                    <a:pt x="297583" y="2109497"/>
                    <a:pt x="273453" y="2113307"/>
                  </a:cubicBezTo>
                  <a:close/>
                  <a:moveTo>
                    <a:pt x="107083" y="2425727"/>
                  </a:moveTo>
                  <a:cubicBezTo>
                    <a:pt x="108353" y="2425727"/>
                    <a:pt x="108353" y="2425727"/>
                    <a:pt x="107083" y="2425727"/>
                  </a:cubicBezTo>
                  <a:close/>
                  <a:moveTo>
                    <a:pt x="338223" y="2607337"/>
                  </a:moveTo>
                  <a:cubicBezTo>
                    <a:pt x="336953" y="2598447"/>
                    <a:pt x="335683" y="2592097"/>
                    <a:pt x="334413" y="2583207"/>
                  </a:cubicBezTo>
                  <a:cubicBezTo>
                    <a:pt x="343303" y="2585747"/>
                    <a:pt x="348383" y="2587017"/>
                    <a:pt x="353463" y="2589557"/>
                  </a:cubicBezTo>
                  <a:cubicBezTo>
                    <a:pt x="348383" y="2594637"/>
                    <a:pt x="344573" y="2599717"/>
                    <a:pt x="338223" y="2607337"/>
                  </a:cubicBezTo>
                  <a:close/>
                  <a:moveTo>
                    <a:pt x="629053" y="1047777"/>
                  </a:moveTo>
                  <a:cubicBezTo>
                    <a:pt x="620163" y="1049047"/>
                    <a:pt x="611273" y="1052857"/>
                    <a:pt x="603653" y="1052857"/>
                  </a:cubicBezTo>
                  <a:cubicBezTo>
                    <a:pt x="594763" y="1054127"/>
                    <a:pt x="585873" y="1052857"/>
                    <a:pt x="575713" y="1052857"/>
                  </a:cubicBezTo>
                  <a:cubicBezTo>
                    <a:pt x="574443" y="1051587"/>
                    <a:pt x="573173" y="1047777"/>
                    <a:pt x="571903" y="1043967"/>
                  </a:cubicBezTo>
                  <a:cubicBezTo>
                    <a:pt x="580793" y="1041427"/>
                    <a:pt x="589683" y="1037617"/>
                    <a:pt x="599843" y="1035077"/>
                  </a:cubicBezTo>
                  <a:cubicBezTo>
                    <a:pt x="599843" y="1038887"/>
                    <a:pt x="598573" y="1041427"/>
                    <a:pt x="598573" y="1045237"/>
                  </a:cubicBezTo>
                  <a:cubicBezTo>
                    <a:pt x="610003" y="1037617"/>
                    <a:pt x="620163" y="1038887"/>
                    <a:pt x="629053" y="1047777"/>
                  </a:cubicBezTo>
                  <a:cubicBezTo>
                    <a:pt x="643023" y="1037617"/>
                    <a:pt x="645563" y="1038887"/>
                    <a:pt x="649373" y="1060477"/>
                  </a:cubicBezTo>
                  <a:cubicBezTo>
                    <a:pt x="641753" y="1055397"/>
                    <a:pt x="635403" y="1051587"/>
                    <a:pt x="629053" y="1047777"/>
                  </a:cubicBezTo>
                  <a:close/>
                  <a:moveTo>
                    <a:pt x="677313" y="1045237"/>
                  </a:moveTo>
                  <a:cubicBezTo>
                    <a:pt x="679853" y="1042697"/>
                    <a:pt x="682393" y="1040157"/>
                    <a:pt x="683663" y="1037617"/>
                  </a:cubicBezTo>
                  <a:cubicBezTo>
                    <a:pt x="692553" y="1049047"/>
                    <a:pt x="692553" y="1049047"/>
                    <a:pt x="673503" y="1057937"/>
                  </a:cubicBezTo>
                  <a:lnTo>
                    <a:pt x="654453" y="1042697"/>
                  </a:lnTo>
                  <a:cubicBezTo>
                    <a:pt x="667153" y="1032537"/>
                    <a:pt x="674773" y="1032537"/>
                    <a:pt x="677313" y="1045237"/>
                  </a:cubicBezTo>
                  <a:close/>
                  <a:moveTo>
                    <a:pt x="687473" y="2741957"/>
                  </a:moveTo>
                  <a:cubicBezTo>
                    <a:pt x="688743" y="2740687"/>
                    <a:pt x="690013" y="2740687"/>
                    <a:pt x="691283" y="2739417"/>
                  </a:cubicBezTo>
                  <a:cubicBezTo>
                    <a:pt x="692553" y="2741957"/>
                    <a:pt x="695093" y="2744497"/>
                    <a:pt x="697633" y="2748307"/>
                  </a:cubicBezTo>
                  <a:cubicBezTo>
                    <a:pt x="695093" y="2748307"/>
                    <a:pt x="692553" y="2748307"/>
                    <a:pt x="690013" y="2749577"/>
                  </a:cubicBezTo>
                  <a:cubicBezTo>
                    <a:pt x="688743" y="2745767"/>
                    <a:pt x="688743" y="2743227"/>
                    <a:pt x="687473" y="2741957"/>
                  </a:cubicBezTo>
                  <a:close/>
                  <a:moveTo>
                    <a:pt x="764943" y="2733067"/>
                  </a:moveTo>
                  <a:cubicBezTo>
                    <a:pt x="766213" y="2736877"/>
                    <a:pt x="767483" y="2739417"/>
                    <a:pt x="770023" y="2741957"/>
                  </a:cubicBezTo>
                  <a:lnTo>
                    <a:pt x="766213" y="2741957"/>
                  </a:lnTo>
                  <a:cubicBezTo>
                    <a:pt x="766213" y="2739417"/>
                    <a:pt x="766213" y="2736877"/>
                    <a:pt x="764943" y="2733067"/>
                  </a:cubicBezTo>
                  <a:close/>
                  <a:moveTo>
                    <a:pt x="869083" y="3016277"/>
                  </a:moveTo>
                  <a:cubicBezTo>
                    <a:pt x="865273" y="3009927"/>
                    <a:pt x="862733" y="3004847"/>
                    <a:pt x="860193" y="2999767"/>
                  </a:cubicBezTo>
                  <a:lnTo>
                    <a:pt x="866543" y="2993417"/>
                  </a:lnTo>
                  <a:cubicBezTo>
                    <a:pt x="875433" y="2999767"/>
                    <a:pt x="876703" y="3009927"/>
                    <a:pt x="869083" y="3016277"/>
                  </a:cubicBezTo>
                  <a:close/>
                  <a:moveTo>
                    <a:pt x="1191663" y="3041677"/>
                  </a:moveTo>
                  <a:cubicBezTo>
                    <a:pt x="1186583" y="3039137"/>
                    <a:pt x="1181503" y="3037867"/>
                    <a:pt x="1176423" y="3035327"/>
                  </a:cubicBezTo>
                  <a:cubicBezTo>
                    <a:pt x="1181503" y="3030247"/>
                    <a:pt x="1186583" y="3025167"/>
                    <a:pt x="1190393" y="3022627"/>
                  </a:cubicBezTo>
                  <a:lnTo>
                    <a:pt x="1205633" y="3034057"/>
                  </a:lnTo>
                  <a:cubicBezTo>
                    <a:pt x="1201823" y="3036597"/>
                    <a:pt x="1196743" y="3039137"/>
                    <a:pt x="1191663" y="3041677"/>
                  </a:cubicBezTo>
                  <a:close/>
                  <a:moveTo>
                    <a:pt x="3438293" y="2825777"/>
                  </a:moveTo>
                  <a:cubicBezTo>
                    <a:pt x="3437023" y="2827047"/>
                    <a:pt x="3438293" y="2829587"/>
                    <a:pt x="3438293" y="2832127"/>
                  </a:cubicBezTo>
                  <a:lnTo>
                    <a:pt x="3419243" y="2835937"/>
                  </a:lnTo>
                  <a:cubicBezTo>
                    <a:pt x="3416703" y="2824507"/>
                    <a:pt x="3421783" y="2818157"/>
                    <a:pt x="3433213" y="2816887"/>
                  </a:cubicBezTo>
                  <a:cubicBezTo>
                    <a:pt x="3437023" y="2816887"/>
                    <a:pt x="3442103" y="2814347"/>
                    <a:pt x="3448453" y="2814347"/>
                  </a:cubicBezTo>
                  <a:cubicBezTo>
                    <a:pt x="3444643" y="2818157"/>
                    <a:pt x="3440833" y="2820697"/>
                    <a:pt x="3438293" y="2825777"/>
                  </a:cubicBezTo>
                  <a:close/>
                  <a:moveTo>
                    <a:pt x="3463693" y="2823237"/>
                  </a:moveTo>
                  <a:cubicBezTo>
                    <a:pt x="3458613" y="2821967"/>
                    <a:pt x="3454803" y="2818157"/>
                    <a:pt x="3450993" y="2815617"/>
                  </a:cubicBezTo>
                  <a:cubicBezTo>
                    <a:pt x="3456073" y="2809267"/>
                    <a:pt x="3459883" y="2805457"/>
                    <a:pt x="3462423" y="2801647"/>
                  </a:cubicBezTo>
                  <a:cubicBezTo>
                    <a:pt x="3467503" y="2807997"/>
                    <a:pt x="3472583" y="2813077"/>
                    <a:pt x="3477663" y="2820697"/>
                  </a:cubicBezTo>
                  <a:cubicBezTo>
                    <a:pt x="3473853" y="2821967"/>
                    <a:pt x="3468773" y="2823237"/>
                    <a:pt x="3463693" y="2823237"/>
                  </a:cubicBezTo>
                  <a:close/>
                  <a:moveTo>
                    <a:pt x="3597043" y="1964717"/>
                  </a:moveTo>
                  <a:cubicBezTo>
                    <a:pt x="3597043" y="1962177"/>
                    <a:pt x="3597043" y="1960907"/>
                    <a:pt x="3595773" y="1958367"/>
                  </a:cubicBezTo>
                  <a:lnTo>
                    <a:pt x="3622443" y="1954557"/>
                  </a:lnTo>
                  <a:cubicBezTo>
                    <a:pt x="3622443" y="1957097"/>
                    <a:pt x="3623713" y="1959637"/>
                    <a:pt x="3623713" y="1962177"/>
                  </a:cubicBezTo>
                  <a:cubicBezTo>
                    <a:pt x="3613553" y="1962177"/>
                    <a:pt x="3604663" y="1963447"/>
                    <a:pt x="3597043" y="1964717"/>
                  </a:cubicBezTo>
                  <a:close/>
                  <a:moveTo>
                    <a:pt x="3663083" y="1967257"/>
                  </a:moveTo>
                  <a:cubicBezTo>
                    <a:pt x="3655463" y="1967257"/>
                    <a:pt x="3646573" y="1967257"/>
                    <a:pt x="3638953" y="1964717"/>
                  </a:cubicBezTo>
                  <a:cubicBezTo>
                    <a:pt x="3635143" y="1963447"/>
                    <a:pt x="3633873" y="1958367"/>
                    <a:pt x="3630063" y="1955827"/>
                  </a:cubicBezTo>
                  <a:cubicBezTo>
                    <a:pt x="3631333" y="1954557"/>
                    <a:pt x="3631333" y="1953287"/>
                    <a:pt x="3632603" y="1952017"/>
                  </a:cubicBezTo>
                  <a:cubicBezTo>
                    <a:pt x="3644033" y="1954557"/>
                    <a:pt x="3654193" y="1955827"/>
                    <a:pt x="3664353" y="1958367"/>
                  </a:cubicBezTo>
                  <a:cubicBezTo>
                    <a:pt x="3663083" y="1962177"/>
                    <a:pt x="3663083" y="1965987"/>
                    <a:pt x="3663083" y="1967257"/>
                  </a:cubicBezTo>
                  <a:close/>
                  <a:moveTo>
                    <a:pt x="3720233" y="1965987"/>
                  </a:moveTo>
                  <a:cubicBezTo>
                    <a:pt x="3711343" y="1964717"/>
                    <a:pt x="3702453" y="1958367"/>
                    <a:pt x="3693563" y="1967257"/>
                  </a:cubicBezTo>
                  <a:cubicBezTo>
                    <a:pt x="3692293" y="1968527"/>
                    <a:pt x="3684673" y="1964717"/>
                    <a:pt x="3680863" y="1963447"/>
                  </a:cubicBezTo>
                  <a:cubicBezTo>
                    <a:pt x="3680863" y="1962177"/>
                    <a:pt x="3682133" y="1959637"/>
                    <a:pt x="3682133" y="1958367"/>
                  </a:cubicBezTo>
                  <a:lnTo>
                    <a:pt x="3724043" y="1958367"/>
                  </a:lnTo>
                  <a:cubicBezTo>
                    <a:pt x="3725313" y="1958367"/>
                    <a:pt x="3726583" y="1962177"/>
                    <a:pt x="3727853" y="1964717"/>
                  </a:cubicBezTo>
                  <a:cubicBezTo>
                    <a:pt x="3724043" y="1964717"/>
                    <a:pt x="3721503" y="1965987"/>
                    <a:pt x="3720233" y="1965987"/>
                  </a:cubicBezTo>
                  <a:close/>
                  <a:moveTo>
                    <a:pt x="3840883" y="2595907"/>
                  </a:moveTo>
                  <a:cubicBezTo>
                    <a:pt x="3839613" y="2597177"/>
                    <a:pt x="3839613" y="2598447"/>
                    <a:pt x="3839613" y="2597177"/>
                  </a:cubicBezTo>
                  <a:cubicBezTo>
                    <a:pt x="3838343" y="2597177"/>
                    <a:pt x="3838343" y="2595907"/>
                    <a:pt x="3840883" y="2595907"/>
                  </a:cubicBezTo>
                  <a:close/>
                  <a:moveTo>
                    <a:pt x="124863" y="2527327"/>
                  </a:moveTo>
                  <a:cubicBezTo>
                    <a:pt x="123593" y="2527327"/>
                    <a:pt x="123593" y="2528597"/>
                    <a:pt x="122323" y="2528597"/>
                  </a:cubicBezTo>
                  <a:cubicBezTo>
                    <a:pt x="122323" y="2528597"/>
                    <a:pt x="123593" y="2527327"/>
                    <a:pt x="124863" y="2527327"/>
                  </a:cubicBezTo>
                  <a:close/>
                  <a:moveTo>
                    <a:pt x="608733" y="2767357"/>
                  </a:moveTo>
                  <a:cubicBezTo>
                    <a:pt x="613813" y="2769897"/>
                    <a:pt x="618893" y="2772437"/>
                    <a:pt x="622703" y="2773707"/>
                  </a:cubicBezTo>
                  <a:cubicBezTo>
                    <a:pt x="604923" y="2783867"/>
                    <a:pt x="593493" y="2781327"/>
                    <a:pt x="582063" y="2763547"/>
                  </a:cubicBezTo>
                  <a:cubicBezTo>
                    <a:pt x="585873" y="2763547"/>
                    <a:pt x="588413" y="2762277"/>
                    <a:pt x="592223" y="2762277"/>
                  </a:cubicBezTo>
                  <a:cubicBezTo>
                    <a:pt x="597303" y="2763547"/>
                    <a:pt x="603653" y="2764817"/>
                    <a:pt x="608733" y="2767357"/>
                  </a:cubicBezTo>
                  <a:close/>
                  <a:moveTo>
                    <a:pt x="2828693" y="2871497"/>
                  </a:moveTo>
                  <a:cubicBezTo>
                    <a:pt x="2824883" y="2870227"/>
                    <a:pt x="2822343" y="2870227"/>
                    <a:pt x="2817263" y="2868957"/>
                  </a:cubicBezTo>
                  <a:cubicBezTo>
                    <a:pt x="2812183" y="2867687"/>
                    <a:pt x="2805833" y="2863877"/>
                    <a:pt x="2798213" y="2861337"/>
                  </a:cubicBezTo>
                  <a:cubicBezTo>
                    <a:pt x="2803293" y="2860067"/>
                    <a:pt x="2807103" y="2857527"/>
                    <a:pt x="2812183" y="2856257"/>
                  </a:cubicBezTo>
                  <a:cubicBezTo>
                    <a:pt x="2826153" y="2852447"/>
                    <a:pt x="2832503" y="2858797"/>
                    <a:pt x="2828693" y="2871497"/>
                  </a:cubicBezTo>
                  <a:close/>
                  <a:moveTo>
                    <a:pt x="2583583" y="2900707"/>
                  </a:moveTo>
                  <a:cubicBezTo>
                    <a:pt x="2591203" y="2901977"/>
                    <a:pt x="2600093" y="2901977"/>
                    <a:pt x="2608983" y="2903247"/>
                  </a:cubicBezTo>
                  <a:cubicBezTo>
                    <a:pt x="2605173" y="2915947"/>
                    <a:pt x="2595013" y="2912137"/>
                    <a:pt x="2587393" y="2910867"/>
                  </a:cubicBezTo>
                  <a:cubicBezTo>
                    <a:pt x="2584853" y="2910867"/>
                    <a:pt x="2582313" y="2905787"/>
                    <a:pt x="2579773" y="2903247"/>
                  </a:cubicBezTo>
                  <a:cubicBezTo>
                    <a:pt x="2581043" y="2901977"/>
                    <a:pt x="2582313" y="2900707"/>
                    <a:pt x="2583583" y="2900707"/>
                  </a:cubicBezTo>
                  <a:close/>
                  <a:moveTo>
                    <a:pt x="212493" y="2602257"/>
                  </a:moveTo>
                  <a:cubicBezTo>
                    <a:pt x="213763" y="2606067"/>
                    <a:pt x="215033" y="2608607"/>
                    <a:pt x="216303" y="2613687"/>
                  </a:cubicBezTo>
                  <a:cubicBezTo>
                    <a:pt x="208683" y="2613687"/>
                    <a:pt x="202333" y="2613687"/>
                    <a:pt x="195983" y="2612417"/>
                  </a:cubicBezTo>
                  <a:lnTo>
                    <a:pt x="195983" y="2603527"/>
                  </a:lnTo>
                  <a:cubicBezTo>
                    <a:pt x="201063" y="2603527"/>
                    <a:pt x="206143" y="2603527"/>
                    <a:pt x="212493" y="2602257"/>
                  </a:cubicBezTo>
                  <a:close/>
                  <a:moveTo>
                    <a:pt x="707793" y="2759737"/>
                  </a:moveTo>
                  <a:cubicBezTo>
                    <a:pt x="715413" y="2761007"/>
                    <a:pt x="723033" y="2761007"/>
                    <a:pt x="731923" y="2762277"/>
                  </a:cubicBezTo>
                  <a:cubicBezTo>
                    <a:pt x="726843" y="2767357"/>
                    <a:pt x="706523" y="2771167"/>
                    <a:pt x="702713" y="2767357"/>
                  </a:cubicBezTo>
                  <a:cubicBezTo>
                    <a:pt x="702713" y="2766087"/>
                    <a:pt x="701443" y="2763547"/>
                    <a:pt x="702713" y="2762277"/>
                  </a:cubicBezTo>
                  <a:cubicBezTo>
                    <a:pt x="703983" y="2761007"/>
                    <a:pt x="706523" y="2759737"/>
                    <a:pt x="707793" y="2759737"/>
                  </a:cubicBezTo>
                  <a:close/>
                </a:path>
              </a:pathLst>
            </a:custGeom>
            <a:blipFill>
              <a:blip r:embed="rId3"/>
              <a:stretch>
                <a:fillRect l="-5185" t="-14486" r="-6071" b="-37461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2382248" y="7205780"/>
            <a:ext cx="5408205" cy="439417"/>
          </a:xfrm>
          <a:custGeom>
            <a:avLst/>
            <a:gdLst/>
            <a:ahLst/>
            <a:cxnLst/>
            <a:rect r="r" b="b" t="t" l="l"/>
            <a:pathLst>
              <a:path h="439417" w="5408205">
                <a:moveTo>
                  <a:pt x="0" y="0"/>
                </a:moveTo>
                <a:lnTo>
                  <a:pt x="5408204" y="0"/>
                </a:lnTo>
                <a:lnTo>
                  <a:pt x="5408204" y="439417"/>
                </a:lnTo>
                <a:lnTo>
                  <a:pt x="0" y="43941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234777" y="825246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4440708" y="1638503"/>
            <a:ext cx="1291283" cy="1291283"/>
          </a:xfrm>
          <a:custGeom>
            <a:avLst/>
            <a:gdLst/>
            <a:ahLst/>
            <a:cxnLst/>
            <a:rect r="r" b="b" t="t" l="l"/>
            <a:pathLst>
              <a:path h="1291283" w="1291283">
                <a:moveTo>
                  <a:pt x="0" y="0"/>
                </a:moveTo>
                <a:lnTo>
                  <a:pt x="1291284" y="0"/>
                </a:lnTo>
                <a:lnTo>
                  <a:pt x="1291284" y="1291283"/>
                </a:lnTo>
                <a:lnTo>
                  <a:pt x="0" y="129128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2283244" y="3491761"/>
            <a:ext cx="5606212" cy="13684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b="true" sz="8000">
                <a:solidFill>
                  <a:srgbClr val="5C4F7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หน่วยที่ 2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329173" y="5442433"/>
            <a:ext cx="9596651" cy="1193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b="true" sz="6999">
                <a:solidFill>
                  <a:srgbClr val="5C4F7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การดูแลรักษาบ้าน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46876" y="7884160"/>
            <a:ext cx="9678948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Home care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024" r="0" b="-1024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278057" y="8680839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682845" y="752660"/>
            <a:ext cx="9925897" cy="1240737"/>
          </a:xfrm>
          <a:custGeom>
            <a:avLst/>
            <a:gdLst/>
            <a:ahLst/>
            <a:cxnLst/>
            <a:rect r="r" b="b" t="t" l="l"/>
            <a:pathLst>
              <a:path h="1240737" w="9925897">
                <a:moveTo>
                  <a:pt x="0" y="0"/>
                </a:moveTo>
                <a:lnTo>
                  <a:pt x="9925897" y="0"/>
                </a:lnTo>
                <a:lnTo>
                  <a:pt x="9925897" y="1240737"/>
                </a:lnTo>
                <a:lnTo>
                  <a:pt x="0" y="12407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958497" y="6379385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8" y="0"/>
                </a:lnTo>
                <a:lnTo>
                  <a:pt x="979058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336435" y="5856261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2" y="0"/>
                </a:lnTo>
                <a:lnTo>
                  <a:pt x="42366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488354" y="6426111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7" y="0"/>
                </a:lnTo>
                <a:lnTo>
                  <a:pt x="979057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866291" y="5902987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3" y="0"/>
                </a:lnTo>
                <a:lnTo>
                  <a:pt x="42366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5400000">
            <a:off x="7420332" y="6093087"/>
            <a:ext cx="7315200" cy="54864"/>
          </a:xfrm>
          <a:custGeom>
            <a:avLst/>
            <a:gdLst/>
            <a:ahLst/>
            <a:cxnLst/>
            <a:rect r="r" b="b" t="t" l="l"/>
            <a:pathLst>
              <a:path h="54864" w="7315200">
                <a:moveTo>
                  <a:pt x="0" y="0"/>
                </a:moveTo>
                <a:lnTo>
                  <a:pt x="7315200" y="0"/>
                </a:lnTo>
                <a:lnTo>
                  <a:pt x="7315200" y="54864"/>
                </a:lnTo>
                <a:lnTo>
                  <a:pt x="0" y="548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true" flipV="false" rot="0">
            <a:off x="681390" y="2140550"/>
            <a:ext cx="3396307" cy="2139674"/>
          </a:xfrm>
          <a:custGeom>
            <a:avLst/>
            <a:gdLst/>
            <a:ahLst/>
            <a:cxnLst/>
            <a:rect r="r" b="b" t="t" l="l"/>
            <a:pathLst>
              <a:path h="2139674" w="3396307">
                <a:moveTo>
                  <a:pt x="3396307" y="0"/>
                </a:moveTo>
                <a:lnTo>
                  <a:pt x="0" y="0"/>
                </a:lnTo>
                <a:lnTo>
                  <a:pt x="0" y="2139674"/>
                </a:lnTo>
                <a:lnTo>
                  <a:pt x="3396307" y="2139674"/>
                </a:lnTo>
                <a:lnTo>
                  <a:pt x="3396307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4088" y="4386234"/>
            <a:ext cx="5258463" cy="5631553"/>
          </a:xfrm>
          <a:custGeom>
            <a:avLst/>
            <a:gdLst/>
            <a:ahLst/>
            <a:cxnLst/>
            <a:rect r="r" b="b" t="t" l="l"/>
            <a:pathLst>
              <a:path h="5631553" w="5258463">
                <a:moveTo>
                  <a:pt x="0" y="0"/>
                </a:moveTo>
                <a:lnTo>
                  <a:pt x="5258463" y="0"/>
                </a:lnTo>
                <a:lnTo>
                  <a:pt x="5258463" y="5631553"/>
                </a:lnTo>
                <a:lnTo>
                  <a:pt x="0" y="56315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4184670" y="3836103"/>
            <a:ext cx="8044792" cy="5369899"/>
          </a:xfrm>
          <a:custGeom>
            <a:avLst/>
            <a:gdLst/>
            <a:ahLst/>
            <a:cxnLst/>
            <a:rect r="r" b="b" t="t" l="l"/>
            <a:pathLst>
              <a:path h="5369899" w="8044792">
                <a:moveTo>
                  <a:pt x="0" y="0"/>
                </a:moveTo>
                <a:lnTo>
                  <a:pt x="8044792" y="0"/>
                </a:lnTo>
                <a:lnTo>
                  <a:pt x="8044792" y="5369899"/>
                </a:lnTo>
                <a:lnTo>
                  <a:pt x="0" y="5369899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2229462" y="5955056"/>
            <a:ext cx="5002424" cy="3532319"/>
          </a:xfrm>
          <a:custGeom>
            <a:avLst/>
            <a:gdLst/>
            <a:ahLst/>
            <a:cxnLst/>
            <a:rect r="r" b="b" t="t" l="l"/>
            <a:pathLst>
              <a:path h="3532319" w="5002424">
                <a:moveTo>
                  <a:pt x="0" y="0"/>
                </a:moveTo>
                <a:lnTo>
                  <a:pt x="5002424" y="0"/>
                </a:lnTo>
                <a:lnTo>
                  <a:pt x="5002424" y="3532319"/>
                </a:lnTo>
                <a:lnTo>
                  <a:pt x="0" y="3532319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-6077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7257240" y="2580032"/>
            <a:ext cx="793390" cy="522645"/>
          </a:xfrm>
          <a:custGeom>
            <a:avLst/>
            <a:gdLst/>
            <a:ahLst/>
            <a:cxnLst/>
            <a:rect r="r" b="b" t="t" l="l"/>
            <a:pathLst>
              <a:path h="522645" w="793390">
                <a:moveTo>
                  <a:pt x="0" y="0"/>
                </a:moveTo>
                <a:lnTo>
                  <a:pt x="793389" y="0"/>
                </a:lnTo>
                <a:lnTo>
                  <a:pt x="793389" y="522646"/>
                </a:lnTo>
                <a:lnTo>
                  <a:pt x="0" y="52264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5352551" y="2658580"/>
            <a:ext cx="1724439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259648" y="3424959"/>
            <a:ext cx="5581963" cy="2120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ใช้ขัดพื้นซีเมนต์ ขัดมุ้งลวด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เลือกขนแปรงที่แน่นหนา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ด้ามจับถนัดมือ</a:t>
            </a:r>
          </a:p>
          <a:p>
            <a:pPr algn="l">
              <a:lnSpc>
                <a:spcPts val="3411"/>
              </a:lnSpc>
            </a:pP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5335244" y="995204"/>
            <a:ext cx="5205710" cy="67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อุปกรณ์ทำความสะอาด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0531429" y="665244"/>
            <a:ext cx="4213622" cy="105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03"/>
              </a:lnSpc>
              <a:spcBef>
                <a:spcPct val="0"/>
              </a:spcBef>
            </a:pPr>
            <a:r>
              <a:rPr lang="en-US" b="true" sz="5599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ที่ไม่ใช้ไฟฟ้า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636507" y="8949531"/>
            <a:ext cx="2696170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แปรงพลาสติก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318177" y="8942515"/>
            <a:ext cx="2429939" cy="54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แปรงไนลอน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913169" y="3424959"/>
            <a:ext cx="5717468" cy="2120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ใช้ขัดพื้น และขัดอุปกรณ์อื่นๆ เช่น กระเป๋า รองเท้า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เลือกขนแปรงติดกันแน่นหนา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จับถนัดมือ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12020101" y="2680075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25" id="25"/>
          <p:cNvSpPr txBox="true"/>
          <p:nvPr/>
        </p:nvSpPr>
        <p:spPr>
          <a:xfrm rot="-417616">
            <a:off x="1083883" y="2507497"/>
            <a:ext cx="2242181" cy="1180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 i="true">
                <a:solidFill>
                  <a:srgbClr val="000000"/>
                </a:solidFill>
                <a:latin typeface="Lookpeach Font TH Bold Italics"/>
                <a:ea typeface="Lookpeach Font TH Bold Italics"/>
                <a:cs typeface="Lookpeach Font TH Bold Italics"/>
                <a:sym typeface="Lookpeach Font TH Bold Italics"/>
              </a:rPr>
              <a:t>แปรงขัดและฝอยขัด</a:t>
            </a:r>
          </a:p>
        </p:txBody>
      </p:sp>
      <p:sp>
        <p:nvSpPr>
          <p:cNvPr name="Freeform 26" id="26"/>
          <p:cNvSpPr/>
          <p:nvPr/>
        </p:nvSpPr>
        <p:spPr>
          <a:xfrm flipH="false" flipV="false" rot="0">
            <a:off x="13937555" y="2666104"/>
            <a:ext cx="934103" cy="464716"/>
          </a:xfrm>
          <a:custGeom>
            <a:avLst/>
            <a:gdLst/>
            <a:ahLst/>
            <a:cxnLst/>
            <a:rect r="r" b="b" t="t" l="l"/>
            <a:pathLst>
              <a:path h="464716" w="934103">
                <a:moveTo>
                  <a:pt x="0" y="0"/>
                </a:moveTo>
                <a:lnTo>
                  <a:pt x="934103" y="0"/>
                </a:lnTo>
                <a:lnTo>
                  <a:pt x="934103" y="464717"/>
                </a:lnTo>
                <a:lnTo>
                  <a:pt x="0" y="46471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1278057" y="8680839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958497" y="6379385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8" y="0"/>
                </a:lnTo>
                <a:lnTo>
                  <a:pt x="979058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336435" y="5856261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2" y="0"/>
                </a:lnTo>
                <a:lnTo>
                  <a:pt x="423660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488354" y="6426111"/>
            <a:ext cx="979058" cy="1275645"/>
          </a:xfrm>
          <a:custGeom>
            <a:avLst/>
            <a:gdLst/>
            <a:ahLst/>
            <a:cxnLst/>
            <a:rect r="r" b="b" t="t" l="l"/>
            <a:pathLst>
              <a:path h="1275645" w="979058">
                <a:moveTo>
                  <a:pt x="0" y="0"/>
                </a:moveTo>
                <a:lnTo>
                  <a:pt x="979057" y="0"/>
                </a:lnTo>
                <a:lnTo>
                  <a:pt x="979057" y="1275645"/>
                </a:lnTo>
                <a:lnTo>
                  <a:pt x="0" y="127564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866291" y="5902987"/>
            <a:ext cx="4236602" cy="4114800"/>
          </a:xfrm>
          <a:custGeom>
            <a:avLst/>
            <a:gdLst/>
            <a:ahLst/>
            <a:cxnLst/>
            <a:rect r="r" b="b" t="t" l="l"/>
            <a:pathLst>
              <a:path h="4114800" w="4236602">
                <a:moveTo>
                  <a:pt x="0" y="0"/>
                </a:moveTo>
                <a:lnTo>
                  <a:pt x="4236603" y="0"/>
                </a:lnTo>
                <a:lnTo>
                  <a:pt x="423660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5400000">
            <a:off x="7420332" y="6093087"/>
            <a:ext cx="7315200" cy="54864"/>
          </a:xfrm>
          <a:custGeom>
            <a:avLst/>
            <a:gdLst/>
            <a:ahLst/>
            <a:cxnLst/>
            <a:rect r="r" b="b" t="t" l="l"/>
            <a:pathLst>
              <a:path h="54864" w="7315200">
                <a:moveTo>
                  <a:pt x="0" y="0"/>
                </a:moveTo>
                <a:lnTo>
                  <a:pt x="7315200" y="0"/>
                </a:lnTo>
                <a:lnTo>
                  <a:pt x="7315200" y="54864"/>
                </a:lnTo>
                <a:lnTo>
                  <a:pt x="0" y="5486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221978" y="4436972"/>
            <a:ext cx="5644314" cy="5580815"/>
          </a:xfrm>
          <a:custGeom>
            <a:avLst/>
            <a:gdLst/>
            <a:ahLst/>
            <a:cxnLst/>
            <a:rect r="r" b="b" t="t" l="l"/>
            <a:pathLst>
              <a:path h="5580815" w="5644314">
                <a:moveTo>
                  <a:pt x="5644313" y="0"/>
                </a:moveTo>
                <a:lnTo>
                  <a:pt x="0" y="0"/>
                </a:lnTo>
                <a:lnTo>
                  <a:pt x="0" y="5580815"/>
                </a:lnTo>
                <a:lnTo>
                  <a:pt x="5644313" y="5580815"/>
                </a:lnTo>
                <a:lnTo>
                  <a:pt x="5644313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4709697" y="646641"/>
            <a:ext cx="10062206" cy="1240737"/>
            <a:chOff x="0" y="0"/>
            <a:chExt cx="13416275" cy="165431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3234529" cy="1654316"/>
            </a:xfrm>
            <a:custGeom>
              <a:avLst/>
              <a:gdLst/>
              <a:ahLst/>
              <a:cxnLst/>
              <a:rect r="r" b="b" t="t" l="l"/>
              <a:pathLst>
                <a:path h="1654316" w="13234529">
                  <a:moveTo>
                    <a:pt x="0" y="0"/>
                  </a:moveTo>
                  <a:lnTo>
                    <a:pt x="13234529" y="0"/>
                  </a:lnTo>
                  <a:lnTo>
                    <a:pt x="13234529" y="1654316"/>
                  </a:lnTo>
                  <a:lnTo>
                    <a:pt x="0" y="1654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869865" y="348792"/>
              <a:ext cx="6940947" cy="8805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600"/>
                </a:lnSpc>
              </a:pPr>
              <a:r>
                <a:rPr lang="en-US" sz="4000" b="true">
                  <a:solidFill>
                    <a:srgbClr val="000000"/>
                  </a:solidFill>
                  <a:latin typeface="Lookpeach Font TH Bold"/>
                  <a:ea typeface="Lookpeach Font TH Bold"/>
                  <a:cs typeface="Lookpeach Font TH Bold"/>
                  <a:sym typeface="Lookpeach Font TH Bold"/>
                </a:rPr>
                <a:t>อุปกรณ์ทำความสะอาด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7798112" y="-46704"/>
              <a:ext cx="5618162" cy="13383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903"/>
                </a:lnSpc>
                <a:spcBef>
                  <a:spcPct val="0"/>
                </a:spcBef>
              </a:pPr>
              <a:r>
                <a:rPr lang="en-US" b="true" sz="5599">
                  <a:solidFill>
                    <a:srgbClr val="000000"/>
                  </a:solidFill>
                  <a:latin typeface="Lookpeach Font TH Bold"/>
                  <a:ea typeface="Lookpeach Font TH Bold"/>
                  <a:cs typeface="Lookpeach Font TH Bold"/>
                  <a:sym typeface="Lookpeach Font TH Bold"/>
                </a:rPr>
                <a:t>ที่ไม่ใช้ไฟฟ้า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1691032">
            <a:off x="303948" y="1845352"/>
            <a:ext cx="3396307" cy="2139674"/>
            <a:chOff x="0" y="0"/>
            <a:chExt cx="4528410" cy="2852898"/>
          </a:xfrm>
        </p:grpSpPr>
        <p:sp>
          <p:nvSpPr>
            <p:cNvPr name="Freeform 17" id="17"/>
            <p:cNvSpPr/>
            <p:nvPr/>
          </p:nvSpPr>
          <p:spPr>
            <a:xfrm flipH="true" flipV="false" rot="0">
              <a:off x="0" y="0"/>
              <a:ext cx="4528410" cy="2852898"/>
            </a:xfrm>
            <a:custGeom>
              <a:avLst/>
              <a:gdLst/>
              <a:ahLst/>
              <a:cxnLst/>
              <a:rect r="r" b="b" t="t" l="l"/>
              <a:pathLst>
                <a:path h="2852898" w="4528410">
                  <a:moveTo>
                    <a:pt x="4528410" y="0"/>
                  </a:moveTo>
                  <a:lnTo>
                    <a:pt x="0" y="0"/>
                  </a:lnTo>
                  <a:lnTo>
                    <a:pt x="0" y="2852898"/>
                  </a:lnTo>
                  <a:lnTo>
                    <a:pt x="4528410" y="2852898"/>
                  </a:lnTo>
                  <a:lnTo>
                    <a:pt x="452841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8" id="18"/>
            <p:cNvSpPr txBox="true"/>
            <p:nvPr/>
          </p:nvSpPr>
          <p:spPr>
            <a:xfrm rot="-417616">
              <a:off x="538005" y="511405"/>
              <a:ext cx="2989575" cy="15517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b="true" sz="3399" i="true">
                  <a:solidFill>
                    <a:srgbClr val="000000"/>
                  </a:solidFill>
                  <a:latin typeface="Lookpeach Font TH Bold Italics"/>
                  <a:ea typeface="Lookpeach Font TH Bold Italics"/>
                  <a:cs typeface="Lookpeach Font TH Bold Italics"/>
                  <a:sym typeface="Lookpeach Font TH Bold Italics"/>
                </a:rPr>
                <a:t>แปรงขัดและฝอยขัด</a:t>
              </a:r>
            </a:p>
          </p:txBody>
        </p:sp>
      </p:grpSp>
      <p:sp>
        <p:nvSpPr>
          <p:cNvPr name="Freeform 19" id="19"/>
          <p:cNvSpPr/>
          <p:nvPr/>
        </p:nvSpPr>
        <p:spPr>
          <a:xfrm flipH="false" flipV="false" rot="0">
            <a:off x="5866291" y="4922203"/>
            <a:ext cx="4236602" cy="4342128"/>
          </a:xfrm>
          <a:custGeom>
            <a:avLst/>
            <a:gdLst/>
            <a:ahLst/>
            <a:cxnLst/>
            <a:rect r="r" b="b" t="t" l="l"/>
            <a:pathLst>
              <a:path h="4342128" w="4236602">
                <a:moveTo>
                  <a:pt x="0" y="0"/>
                </a:moveTo>
                <a:lnTo>
                  <a:pt x="4236603" y="0"/>
                </a:lnTo>
                <a:lnTo>
                  <a:pt x="4236603" y="4342128"/>
                </a:lnTo>
                <a:lnTo>
                  <a:pt x="0" y="434212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-249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3649399" y="2503483"/>
            <a:ext cx="1172832" cy="780422"/>
          </a:xfrm>
          <a:custGeom>
            <a:avLst/>
            <a:gdLst/>
            <a:ahLst/>
            <a:cxnLst/>
            <a:rect r="r" b="b" t="t" l="l"/>
            <a:pathLst>
              <a:path h="780422" w="1172832">
                <a:moveTo>
                  <a:pt x="0" y="0"/>
                </a:moveTo>
                <a:lnTo>
                  <a:pt x="1172832" y="0"/>
                </a:lnTo>
                <a:lnTo>
                  <a:pt x="1172832" y="780422"/>
                </a:lnTo>
                <a:lnTo>
                  <a:pt x="0" y="780422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7268169" y="2197791"/>
            <a:ext cx="398486" cy="1002479"/>
          </a:xfrm>
          <a:custGeom>
            <a:avLst/>
            <a:gdLst/>
            <a:ahLst/>
            <a:cxnLst/>
            <a:rect r="r" b="b" t="t" l="l"/>
            <a:pathLst>
              <a:path h="1002479" w="398486">
                <a:moveTo>
                  <a:pt x="0" y="0"/>
                </a:moveTo>
                <a:lnTo>
                  <a:pt x="398485" y="0"/>
                </a:lnTo>
                <a:lnTo>
                  <a:pt x="398485" y="1002480"/>
                </a:lnTo>
                <a:lnTo>
                  <a:pt x="0" y="100248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2" id="22"/>
          <p:cNvSpPr txBox="true"/>
          <p:nvPr/>
        </p:nvSpPr>
        <p:spPr>
          <a:xfrm rot="0">
            <a:off x="5352551" y="2658580"/>
            <a:ext cx="1724439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259648" y="3424959"/>
            <a:ext cx="5581963" cy="1263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ใช้ขัดเงาพื้นเรียบ พื้นหยาบ พื้นพิมพ์ลาย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เลือกขนแปรงติดกันแน่นหนา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จับถนัดมือ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910574" y="8949531"/>
            <a:ext cx="2148036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แปรงขัดเงา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3850067" y="8942515"/>
            <a:ext cx="1366159" cy="5448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ฝอยขัด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1913169" y="3424959"/>
            <a:ext cx="5717468" cy="25491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ใช้ขัดภาชนะและคราบสกปรกเฉพาะที่ เช่น ก้นหม้อที่เป็นโลหะ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เลือกเส้นฝอยขมวดเป็นก้อน แน่นหนา  ไม่หลุดร่วง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ขนาดพอเหมาะ จับถนัดมือ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27" id="27"/>
          <p:cNvSpPr txBox="true"/>
          <p:nvPr/>
        </p:nvSpPr>
        <p:spPr>
          <a:xfrm rot="0">
            <a:off x="12020101" y="2680075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11920179" y="5902987"/>
            <a:ext cx="5225934" cy="3477423"/>
          </a:xfrm>
          <a:custGeom>
            <a:avLst/>
            <a:gdLst/>
            <a:ahLst/>
            <a:cxnLst/>
            <a:rect r="r" b="b" t="t" l="l"/>
            <a:pathLst>
              <a:path h="3477423" w="5225934">
                <a:moveTo>
                  <a:pt x="0" y="0"/>
                </a:moveTo>
                <a:lnTo>
                  <a:pt x="5225934" y="0"/>
                </a:lnTo>
                <a:lnTo>
                  <a:pt x="5225934" y="3477423"/>
                </a:lnTo>
                <a:lnTo>
                  <a:pt x="0" y="3477423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900075" y="825246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4117613" y="646641"/>
            <a:ext cx="10062206" cy="1240737"/>
            <a:chOff x="0" y="0"/>
            <a:chExt cx="13416275" cy="165431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234529" cy="1654316"/>
            </a:xfrm>
            <a:custGeom>
              <a:avLst/>
              <a:gdLst/>
              <a:ahLst/>
              <a:cxnLst/>
              <a:rect r="r" b="b" t="t" l="l"/>
              <a:pathLst>
                <a:path h="1654316" w="13234529">
                  <a:moveTo>
                    <a:pt x="0" y="0"/>
                  </a:moveTo>
                  <a:lnTo>
                    <a:pt x="13234529" y="0"/>
                  </a:lnTo>
                  <a:lnTo>
                    <a:pt x="13234529" y="1654316"/>
                  </a:lnTo>
                  <a:lnTo>
                    <a:pt x="0" y="1654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8" id="8"/>
            <p:cNvSpPr txBox="true"/>
            <p:nvPr/>
          </p:nvSpPr>
          <p:spPr>
            <a:xfrm rot="0">
              <a:off x="869865" y="348792"/>
              <a:ext cx="6940947" cy="88053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600"/>
                </a:lnSpc>
              </a:pPr>
              <a:r>
                <a:rPr lang="en-US" sz="4000" b="true">
                  <a:solidFill>
                    <a:srgbClr val="000000"/>
                  </a:solidFill>
                  <a:latin typeface="Lookpeach Font TH Bold"/>
                  <a:ea typeface="Lookpeach Font TH Bold"/>
                  <a:cs typeface="Lookpeach Font TH Bold"/>
                  <a:sym typeface="Lookpeach Font TH Bold"/>
                </a:rPr>
                <a:t>อุปกรณ์ทำความสะอาด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7798112" y="-75440"/>
              <a:ext cx="5618162" cy="133833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903"/>
                </a:lnSpc>
                <a:spcBef>
                  <a:spcPct val="0"/>
                </a:spcBef>
              </a:pPr>
              <a:r>
                <a:rPr lang="en-US" b="true" sz="5599">
                  <a:solidFill>
                    <a:srgbClr val="000000"/>
                  </a:solidFill>
                  <a:latin typeface="Lookpeach Font TH Bold"/>
                  <a:ea typeface="Lookpeach Font TH Bold"/>
                  <a:cs typeface="Lookpeach Font TH Bold"/>
                  <a:sym typeface="Lookpeach Font TH Bold"/>
                </a:rPr>
                <a:t>ที่ไม่ใช้ไฟฟ้า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866063" y="2925904"/>
            <a:ext cx="3396307" cy="2139674"/>
            <a:chOff x="0" y="0"/>
            <a:chExt cx="4528410" cy="2852898"/>
          </a:xfrm>
        </p:grpSpPr>
        <p:sp>
          <p:nvSpPr>
            <p:cNvPr name="Freeform 11" id="11"/>
            <p:cNvSpPr/>
            <p:nvPr/>
          </p:nvSpPr>
          <p:spPr>
            <a:xfrm flipH="true" flipV="false" rot="0">
              <a:off x="0" y="0"/>
              <a:ext cx="4528410" cy="2852898"/>
            </a:xfrm>
            <a:custGeom>
              <a:avLst/>
              <a:gdLst/>
              <a:ahLst/>
              <a:cxnLst/>
              <a:rect r="r" b="b" t="t" l="l"/>
              <a:pathLst>
                <a:path h="2852898" w="4528410">
                  <a:moveTo>
                    <a:pt x="4528410" y="0"/>
                  </a:moveTo>
                  <a:lnTo>
                    <a:pt x="0" y="0"/>
                  </a:lnTo>
                  <a:lnTo>
                    <a:pt x="0" y="2852898"/>
                  </a:lnTo>
                  <a:lnTo>
                    <a:pt x="4528410" y="2852898"/>
                  </a:lnTo>
                  <a:lnTo>
                    <a:pt x="452841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-417616">
              <a:off x="538005" y="511405"/>
              <a:ext cx="2989575" cy="155172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759"/>
                </a:lnSpc>
              </a:pPr>
              <a:r>
                <a:rPr lang="en-US" b="true" sz="3399" i="true">
                  <a:solidFill>
                    <a:srgbClr val="000000"/>
                  </a:solidFill>
                  <a:latin typeface="Lookpeach Font TH Bold Italics"/>
                  <a:ea typeface="Lookpeach Font TH Bold Italics"/>
                  <a:cs typeface="Lookpeach Font TH Bold Italics"/>
                  <a:sym typeface="Lookpeach Font TH Bold Italics"/>
                </a:rPr>
                <a:t>แปรงขัดและฝอยขัด</a:t>
              </a:r>
            </a:p>
          </p:txBody>
        </p:sp>
      </p:grpSp>
      <p:sp>
        <p:nvSpPr>
          <p:cNvPr name="Freeform 13" id="13"/>
          <p:cNvSpPr/>
          <p:nvPr/>
        </p:nvSpPr>
        <p:spPr>
          <a:xfrm flipH="false" flipV="false" rot="0">
            <a:off x="498901" y="4681375"/>
            <a:ext cx="5916224" cy="5283927"/>
          </a:xfrm>
          <a:custGeom>
            <a:avLst/>
            <a:gdLst/>
            <a:ahLst/>
            <a:cxnLst/>
            <a:rect r="r" b="b" t="t" l="l"/>
            <a:pathLst>
              <a:path h="5283927" w="5916224">
                <a:moveTo>
                  <a:pt x="0" y="0"/>
                </a:moveTo>
                <a:lnTo>
                  <a:pt x="5916224" y="0"/>
                </a:lnTo>
                <a:lnTo>
                  <a:pt x="5916224" y="5283927"/>
                </a:lnTo>
                <a:lnTo>
                  <a:pt x="0" y="528392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4" id="14"/>
          <p:cNvGrpSpPr/>
          <p:nvPr/>
        </p:nvGrpSpPr>
        <p:grpSpPr>
          <a:xfrm rot="0">
            <a:off x="6607987" y="2840179"/>
            <a:ext cx="5072025" cy="6494036"/>
            <a:chOff x="0" y="0"/>
            <a:chExt cx="1335842" cy="171036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335842" cy="1710363"/>
            </a:xfrm>
            <a:custGeom>
              <a:avLst/>
              <a:gdLst/>
              <a:ahLst/>
              <a:cxnLst/>
              <a:rect r="r" b="b" t="t" l="l"/>
              <a:pathLst>
                <a:path h="1710363" w="1335842">
                  <a:moveTo>
                    <a:pt x="77846" y="0"/>
                  </a:moveTo>
                  <a:lnTo>
                    <a:pt x="1257996" y="0"/>
                  </a:lnTo>
                  <a:cubicBezTo>
                    <a:pt x="1278642" y="0"/>
                    <a:pt x="1298442" y="8202"/>
                    <a:pt x="1313041" y="22801"/>
                  </a:cubicBezTo>
                  <a:cubicBezTo>
                    <a:pt x="1327640" y="37400"/>
                    <a:pt x="1335842" y="57200"/>
                    <a:pt x="1335842" y="77846"/>
                  </a:cubicBezTo>
                  <a:lnTo>
                    <a:pt x="1335842" y="1632517"/>
                  </a:lnTo>
                  <a:cubicBezTo>
                    <a:pt x="1335842" y="1675510"/>
                    <a:pt x="1300989" y="1710363"/>
                    <a:pt x="1257996" y="1710363"/>
                  </a:cubicBezTo>
                  <a:lnTo>
                    <a:pt x="77846" y="1710363"/>
                  </a:lnTo>
                  <a:cubicBezTo>
                    <a:pt x="34853" y="1710363"/>
                    <a:pt x="0" y="1675510"/>
                    <a:pt x="0" y="1632517"/>
                  </a:cubicBezTo>
                  <a:lnTo>
                    <a:pt x="0" y="77846"/>
                  </a:lnTo>
                  <a:cubicBezTo>
                    <a:pt x="0" y="34853"/>
                    <a:pt x="34853" y="0"/>
                    <a:pt x="77846" y="0"/>
                  </a:cubicBezTo>
                  <a:close/>
                </a:path>
              </a:pathLst>
            </a:custGeom>
            <a:solidFill>
              <a:srgbClr val="F7A6C9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38100"/>
              <a:ext cx="1335842" cy="17484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85"/>
                </a:lnSpc>
              </a:pP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6617419" y="8551494"/>
            <a:ext cx="5062593" cy="773196"/>
          </a:xfrm>
          <a:custGeom>
            <a:avLst/>
            <a:gdLst/>
            <a:ahLst/>
            <a:cxnLst/>
            <a:rect r="r" b="b" t="t" l="l"/>
            <a:pathLst>
              <a:path h="773196" w="5062593">
                <a:moveTo>
                  <a:pt x="0" y="0"/>
                </a:moveTo>
                <a:lnTo>
                  <a:pt x="5062594" y="0"/>
                </a:lnTo>
                <a:lnTo>
                  <a:pt x="5062594" y="773196"/>
                </a:lnTo>
                <a:lnTo>
                  <a:pt x="0" y="77319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0439155" y="4681375"/>
            <a:ext cx="7537941" cy="4127022"/>
          </a:xfrm>
          <a:custGeom>
            <a:avLst/>
            <a:gdLst/>
            <a:ahLst/>
            <a:cxnLst/>
            <a:rect r="r" b="b" t="t" l="l"/>
            <a:pathLst>
              <a:path h="4127022" w="7537941">
                <a:moveTo>
                  <a:pt x="0" y="0"/>
                </a:moveTo>
                <a:lnTo>
                  <a:pt x="7537941" y="0"/>
                </a:lnTo>
                <a:lnTo>
                  <a:pt x="7537941" y="4127023"/>
                </a:lnTo>
                <a:lnTo>
                  <a:pt x="0" y="412702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5486400" y="2441437"/>
            <a:ext cx="7315200" cy="1591056"/>
          </a:xfrm>
          <a:custGeom>
            <a:avLst/>
            <a:gdLst/>
            <a:ahLst/>
            <a:cxnLst/>
            <a:rect r="r" b="b" t="t" l="l"/>
            <a:pathLst>
              <a:path h="1591056" w="7315200">
                <a:moveTo>
                  <a:pt x="0" y="0"/>
                </a:moveTo>
                <a:lnTo>
                  <a:pt x="7315200" y="0"/>
                </a:lnTo>
                <a:lnTo>
                  <a:pt x="7315200" y="1591056"/>
                </a:lnTo>
                <a:lnTo>
                  <a:pt x="0" y="159105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7206620" y="5441855"/>
            <a:ext cx="3874759" cy="15347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561344" indent="-280672" lvl="1">
              <a:lnSpc>
                <a:spcPts val="416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ล้างให้สะอาด</a:t>
            </a:r>
          </a:p>
          <a:p>
            <a:pPr algn="just" marL="561344" indent="-280672" lvl="1">
              <a:lnSpc>
                <a:spcPts val="416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ผึ่งแดดให้แห้ง</a:t>
            </a:r>
          </a:p>
          <a:p>
            <a:pPr algn="just" marL="561344" indent="-280672" lvl="1">
              <a:lnSpc>
                <a:spcPts val="4160"/>
              </a:lnSpc>
              <a:buFont typeface="Arial"/>
              <a:buChar char="•"/>
            </a:pPr>
            <a:r>
              <a:rPr lang="en-US" sz="26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เก็บเข้าที่ให้เรียบร้อย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012981" y="4386100"/>
            <a:ext cx="226203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FFFFFF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การเก็บรักษา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218693" y="-1981309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794310" y="8019571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543112" y="519771"/>
            <a:ext cx="9925897" cy="1240737"/>
          </a:xfrm>
          <a:custGeom>
            <a:avLst/>
            <a:gdLst/>
            <a:ahLst/>
            <a:cxnLst/>
            <a:rect r="r" b="b" t="t" l="l"/>
            <a:pathLst>
              <a:path h="1240737" w="9925897">
                <a:moveTo>
                  <a:pt x="0" y="0"/>
                </a:moveTo>
                <a:lnTo>
                  <a:pt x="9925897" y="0"/>
                </a:lnTo>
                <a:lnTo>
                  <a:pt x="9925897" y="1240737"/>
                </a:lnTo>
                <a:lnTo>
                  <a:pt x="0" y="12407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0800000">
            <a:off x="1537911" y="4504465"/>
            <a:ext cx="7315200" cy="54864"/>
          </a:xfrm>
          <a:custGeom>
            <a:avLst/>
            <a:gdLst/>
            <a:ahLst/>
            <a:cxnLst/>
            <a:rect r="r" b="b" t="t" l="l"/>
            <a:pathLst>
              <a:path h="54864" w="7315200">
                <a:moveTo>
                  <a:pt x="0" y="0"/>
                </a:moveTo>
                <a:lnTo>
                  <a:pt x="7315200" y="0"/>
                </a:lnTo>
                <a:lnTo>
                  <a:pt x="7315200" y="54864"/>
                </a:lnTo>
                <a:lnTo>
                  <a:pt x="0" y="548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1686388">
            <a:off x="15134792" y="1502148"/>
            <a:ext cx="2563181" cy="2302203"/>
          </a:xfrm>
          <a:custGeom>
            <a:avLst/>
            <a:gdLst/>
            <a:ahLst/>
            <a:cxnLst/>
            <a:rect r="r" b="b" t="t" l="l"/>
            <a:pathLst>
              <a:path h="2302203" w="2563181">
                <a:moveTo>
                  <a:pt x="0" y="0"/>
                </a:moveTo>
                <a:lnTo>
                  <a:pt x="2563181" y="0"/>
                </a:lnTo>
                <a:lnTo>
                  <a:pt x="2563181" y="2302202"/>
                </a:lnTo>
                <a:lnTo>
                  <a:pt x="0" y="230220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-10800000">
            <a:off x="1537911" y="7207228"/>
            <a:ext cx="7315200" cy="54864"/>
          </a:xfrm>
          <a:custGeom>
            <a:avLst/>
            <a:gdLst/>
            <a:ahLst/>
            <a:cxnLst/>
            <a:rect r="r" b="b" t="t" l="l"/>
            <a:pathLst>
              <a:path h="54864" w="7315200">
                <a:moveTo>
                  <a:pt x="0" y="0"/>
                </a:moveTo>
                <a:lnTo>
                  <a:pt x="7315200" y="0"/>
                </a:lnTo>
                <a:lnTo>
                  <a:pt x="7315200" y="54864"/>
                </a:lnTo>
                <a:lnTo>
                  <a:pt x="0" y="5486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417477" y="2001682"/>
            <a:ext cx="2578776" cy="2270695"/>
            <a:chOff x="0" y="0"/>
            <a:chExt cx="3438368" cy="3027593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160578" y="0"/>
              <a:ext cx="3117213" cy="3027593"/>
            </a:xfrm>
            <a:custGeom>
              <a:avLst/>
              <a:gdLst/>
              <a:ahLst/>
              <a:cxnLst/>
              <a:rect r="r" b="b" t="t" l="l"/>
              <a:pathLst>
                <a:path h="3027593" w="3117213">
                  <a:moveTo>
                    <a:pt x="0" y="0"/>
                  </a:moveTo>
                  <a:lnTo>
                    <a:pt x="3117213" y="0"/>
                  </a:lnTo>
                  <a:lnTo>
                    <a:pt x="3117213" y="3027593"/>
                  </a:lnTo>
                  <a:lnTo>
                    <a:pt x="0" y="302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 rot="0">
              <a:off x="0" y="2376719"/>
              <a:ext cx="3438368" cy="5991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55"/>
                </a:lnSpc>
              </a:pPr>
              <a:r>
                <a:rPr lang="en-US" sz="2753" b="true">
                  <a:solidFill>
                    <a:srgbClr val="000000"/>
                  </a:solidFill>
                  <a:latin typeface="Lookpeach Font TH Bold"/>
                  <a:ea typeface="Lookpeach Font TH Bold"/>
                  <a:cs typeface="Lookpeach Font TH Bold"/>
                  <a:sym typeface="Lookpeach Font TH Bold"/>
                </a:rPr>
                <a:t>ไม้ถูพื้นเส้นฝ้าย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417477" y="4747931"/>
            <a:ext cx="2578776" cy="2270695"/>
            <a:chOff x="0" y="0"/>
            <a:chExt cx="3438368" cy="302759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160578" y="0"/>
              <a:ext cx="3117213" cy="3027593"/>
            </a:xfrm>
            <a:custGeom>
              <a:avLst/>
              <a:gdLst/>
              <a:ahLst/>
              <a:cxnLst/>
              <a:rect r="r" b="b" t="t" l="l"/>
              <a:pathLst>
                <a:path h="3027593" w="3117213">
                  <a:moveTo>
                    <a:pt x="0" y="0"/>
                  </a:moveTo>
                  <a:lnTo>
                    <a:pt x="3117213" y="0"/>
                  </a:lnTo>
                  <a:lnTo>
                    <a:pt x="3117213" y="3027593"/>
                  </a:lnTo>
                  <a:lnTo>
                    <a:pt x="0" y="30275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 rot="0">
              <a:off x="0" y="2376719"/>
              <a:ext cx="3438368" cy="5991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855"/>
                </a:lnSpc>
              </a:pPr>
              <a:r>
                <a:rPr lang="en-US" sz="2753" b="true">
                  <a:solidFill>
                    <a:srgbClr val="000000"/>
                  </a:solidFill>
                  <a:latin typeface="Lookpeach Font TH Bold"/>
                  <a:ea typeface="Lookpeach Font TH Bold"/>
                  <a:cs typeface="Lookpeach Font TH Bold"/>
                  <a:sym typeface="Lookpeach Font TH Bold"/>
                </a:rPr>
                <a:t>ไม้ถูพื้นฟองน้ำ</a:t>
              </a: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1537911" y="7452592"/>
            <a:ext cx="2337910" cy="2270695"/>
          </a:xfrm>
          <a:custGeom>
            <a:avLst/>
            <a:gdLst/>
            <a:ahLst/>
            <a:cxnLst/>
            <a:rect r="r" b="b" t="t" l="l"/>
            <a:pathLst>
              <a:path h="2270695" w="2337910">
                <a:moveTo>
                  <a:pt x="0" y="0"/>
                </a:moveTo>
                <a:lnTo>
                  <a:pt x="2337909" y="0"/>
                </a:lnTo>
                <a:lnTo>
                  <a:pt x="2337909" y="2270695"/>
                </a:lnTo>
                <a:lnTo>
                  <a:pt x="0" y="227069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1572400">
            <a:off x="1719458" y="1171292"/>
            <a:ext cx="2955650" cy="2397757"/>
          </a:xfrm>
          <a:custGeom>
            <a:avLst/>
            <a:gdLst/>
            <a:ahLst/>
            <a:cxnLst/>
            <a:rect r="r" b="b" t="t" l="l"/>
            <a:pathLst>
              <a:path h="2397757" w="2955650">
                <a:moveTo>
                  <a:pt x="0" y="0"/>
                </a:moveTo>
                <a:lnTo>
                  <a:pt x="2955651" y="0"/>
                </a:lnTo>
                <a:lnTo>
                  <a:pt x="2955651" y="2397756"/>
                </a:lnTo>
                <a:lnTo>
                  <a:pt x="0" y="239775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2181418">
            <a:off x="1719145" y="3682204"/>
            <a:ext cx="3056654" cy="3056654"/>
          </a:xfrm>
          <a:custGeom>
            <a:avLst/>
            <a:gdLst/>
            <a:ahLst/>
            <a:cxnLst/>
            <a:rect r="r" b="b" t="t" l="l"/>
            <a:pathLst>
              <a:path h="3056654" w="3056654">
                <a:moveTo>
                  <a:pt x="0" y="0"/>
                </a:moveTo>
                <a:lnTo>
                  <a:pt x="3056655" y="0"/>
                </a:lnTo>
                <a:lnTo>
                  <a:pt x="3056655" y="3056654"/>
                </a:lnTo>
                <a:lnTo>
                  <a:pt x="0" y="3056654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2700000">
            <a:off x="2544633" y="6440323"/>
            <a:ext cx="1661772" cy="3081831"/>
          </a:xfrm>
          <a:custGeom>
            <a:avLst/>
            <a:gdLst/>
            <a:ahLst/>
            <a:cxnLst/>
            <a:rect r="r" b="b" t="t" l="l"/>
            <a:pathLst>
              <a:path h="3081831" w="1661772">
                <a:moveTo>
                  <a:pt x="0" y="0"/>
                </a:moveTo>
                <a:lnTo>
                  <a:pt x="1661772" y="0"/>
                </a:lnTo>
                <a:lnTo>
                  <a:pt x="1661772" y="3081831"/>
                </a:lnTo>
                <a:lnTo>
                  <a:pt x="0" y="308183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4522089" y="2876956"/>
            <a:ext cx="5581963" cy="1691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ใช้สำหรับถูพื้นผิวเรียบ เช่น พื้นไม้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เลือกเส้นฝ้ายที่มัดกันแน่น ไม่พันกัน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ด้ามจับแข็งแรง </a:t>
            </a:r>
          </a:p>
          <a:p>
            <a:pPr algn="l">
              <a:lnSpc>
                <a:spcPts val="3411"/>
              </a:lnSpc>
            </a:pPr>
          </a:p>
        </p:txBody>
      </p:sp>
      <p:grpSp>
        <p:nvGrpSpPr>
          <p:cNvPr name="Group 21" id="21"/>
          <p:cNvGrpSpPr/>
          <p:nvPr/>
        </p:nvGrpSpPr>
        <p:grpSpPr>
          <a:xfrm rot="0">
            <a:off x="10362613" y="3923402"/>
            <a:ext cx="4457190" cy="4664537"/>
            <a:chOff x="0" y="0"/>
            <a:chExt cx="1335842" cy="1397985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335842" cy="1397985"/>
            </a:xfrm>
            <a:custGeom>
              <a:avLst/>
              <a:gdLst/>
              <a:ahLst/>
              <a:cxnLst/>
              <a:rect r="r" b="b" t="t" l="l"/>
              <a:pathLst>
                <a:path h="1397985" w="1335842">
                  <a:moveTo>
                    <a:pt x="88585" y="0"/>
                  </a:moveTo>
                  <a:lnTo>
                    <a:pt x="1247257" y="0"/>
                  </a:lnTo>
                  <a:cubicBezTo>
                    <a:pt x="1270752" y="0"/>
                    <a:pt x="1293283" y="9333"/>
                    <a:pt x="1309896" y="25946"/>
                  </a:cubicBezTo>
                  <a:cubicBezTo>
                    <a:pt x="1326509" y="42559"/>
                    <a:pt x="1335842" y="65090"/>
                    <a:pt x="1335842" y="88585"/>
                  </a:cubicBezTo>
                  <a:lnTo>
                    <a:pt x="1335842" y="1309401"/>
                  </a:lnTo>
                  <a:cubicBezTo>
                    <a:pt x="1335842" y="1358325"/>
                    <a:pt x="1296181" y="1397985"/>
                    <a:pt x="1247257" y="1397985"/>
                  </a:cubicBezTo>
                  <a:lnTo>
                    <a:pt x="88585" y="1397985"/>
                  </a:lnTo>
                  <a:cubicBezTo>
                    <a:pt x="39661" y="1397985"/>
                    <a:pt x="0" y="1358325"/>
                    <a:pt x="0" y="1309401"/>
                  </a:cubicBezTo>
                  <a:lnTo>
                    <a:pt x="0" y="88585"/>
                  </a:lnTo>
                  <a:cubicBezTo>
                    <a:pt x="0" y="39661"/>
                    <a:pt x="39661" y="0"/>
                    <a:pt x="88585" y="0"/>
                  </a:cubicBezTo>
                  <a:close/>
                </a:path>
              </a:pathLst>
            </a:custGeom>
            <a:solidFill>
              <a:srgbClr val="F7A6C9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38100"/>
              <a:ext cx="1335842" cy="1436085"/>
            </a:xfrm>
            <a:prstGeom prst="rect">
              <a:avLst/>
            </a:prstGeom>
          </p:spPr>
          <p:txBody>
            <a:bodyPr anchor="ctr" rtlCol="false" tIns="44642" lIns="44642" bIns="44642" rIns="44642"/>
            <a:lstStyle/>
            <a:p>
              <a:pPr algn="ctr">
                <a:lnSpc>
                  <a:spcPts val="2985"/>
                </a:lnSpc>
              </a:pPr>
            </a:p>
          </p:txBody>
        </p:sp>
      </p:grpSp>
      <p:sp>
        <p:nvSpPr>
          <p:cNvPr name="Freeform 24" id="24"/>
          <p:cNvSpPr/>
          <p:nvPr/>
        </p:nvSpPr>
        <p:spPr>
          <a:xfrm flipH="false" flipV="false" rot="0">
            <a:off x="9376986" y="3497663"/>
            <a:ext cx="6428445" cy="1398187"/>
          </a:xfrm>
          <a:custGeom>
            <a:avLst/>
            <a:gdLst/>
            <a:ahLst/>
            <a:cxnLst/>
            <a:rect r="r" b="b" t="t" l="l"/>
            <a:pathLst>
              <a:path h="1398187" w="6428445">
                <a:moveTo>
                  <a:pt x="0" y="0"/>
                </a:moveTo>
                <a:lnTo>
                  <a:pt x="6428445" y="0"/>
                </a:lnTo>
                <a:lnTo>
                  <a:pt x="6428445" y="1398187"/>
                </a:lnTo>
                <a:lnTo>
                  <a:pt x="0" y="139818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0">
            <a:off x="10263998" y="7886608"/>
            <a:ext cx="4654420" cy="710857"/>
          </a:xfrm>
          <a:custGeom>
            <a:avLst/>
            <a:gdLst/>
            <a:ahLst/>
            <a:cxnLst/>
            <a:rect r="r" b="b" t="t" l="l"/>
            <a:pathLst>
              <a:path h="710857" w="4654420">
                <a:moveTo>
                  <a:pt x="0" y="0"/>
                </a:moveTo>
                <a:lnTo>
                  <a:pt x="4654420" y="0"/>
                </a:lnTo>
                <a:lnTo>
                  <a:pt x="4654420" y="710857"/>
                </a:lnTo>
                <a:lnTo>
                  <a:pt x="0" y="71085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0">
            <a:off x="6465445" y="7347367"/>
            <a:ext cx="779873" cy="813427"/>
          </a:xfrm>
          <a:custGeom>
            <a:avLst/>
            <a:gdLst/>
            <a:ahLst/>
            <a:cxnLst/>
            <a:rect r="r" b="b" t="t" l="l"/>
            <a:pathLst>
              <a:path h="813427" w="779873">
                <a:moveTo>
                  <a:pt x="0" y="0"/>
                </a:moveTo>
                <a:lnTo>
                  <a:pt x="779873" y="0"/>
                </a:lnTo>
                <a:lnTo>
                  <a:pt x="779873" y="813427"/>
                </a:lnTo>
                <a:lnTo>
                  <a:pt x="0" y="81342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6410030" y="4552718"/>
            <a:ext cx="553180" cy="836567"/>
          </a:xfrm>
          <a:custGeom>
            <a:avLst/>
            <a:gdLst/>
            <a:ahLst/>
            <a:cxnLst/>
            <a:rect r="r" b="b" t="t" l="l"/>
            <a:pathLst>
              <a:path h="836567" w="553180">
                <a:moveTo>
                  <a:pt x="0" y="0"/>
                </a:moveTo>
                <a:lnTo>
                  <a:pt x="553180" y="0"/>
                </a:lnTo>
                <a:lnTo>
                  <a:pt x="553180" y="836567"/>
                </a:lnTo>
                <a:lnTo>
                  <a:pt x="0" y="836567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0">
            <a:off x="6410030" y="1921037"/>
            <a:ext cx="494526" cy="881116"/>
          </a:xfrm>
          <a:custGeom>
            <a:avLst/>
            <a:gdLst/>
            <a:ahLst/>
            <a:cxnLst/>
            <a:rect r="r" b="b" t="t" l="l"/>
            <a:pathLst>
              <a:path h="881116" w="494526">
                <a:moveTo>
                  <a:pt x="0" y="0"/>
                </a:moveTo>
                <a:lnTo>
                  <a:pt x="494526" y="0"/>
                </a:lnTo>
                <a:lnTo>
                  <a:pt x="494526" y="881116"/>
                </a:lnTo>
                <a:lnTo>
                  <a:pt x="0" y="881116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0">
            <a:off x="11194083" y="3902825"/>
            <a:ext cx="7741120" cy="6231602"/>
          </a:xfrm>
          <a:custGeom>
            <a:avLst/>
            <a:gdLst/>
            <a:ahLst/>
            <a:cxnLst/>
            <a:rect r="r" b="b" t="t" l="l"/>
            <a:pathLst>
              <a:path h="6231602" w="7741120">
                <a:moveTo>
                  <a:pt x="0" y="0"/>
                </a:moveTo>
                <a:lnTo>
                  <a:pt x="7741120" y="0"/>
                </a:lnTo>
                <a:lnTo>
                  <a:pt x="7741120" y="6231602"/>
                </a:lnTo>
                <a:lnTo>
                  <a:pt x="0" y="6231602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0" t="0" r="0" b="0"/>
            </a:stretch>
          </a:blipFill>
        </p:spPr>
      </p:sp>
      <p:sp>
        <p:nvSpPr>
          <p:cNvPr name="TextBox 30" id="30"/>
          <p:cNvSpPr txBox="true"/>
          <p:nvPr/>
        </p:nvSpPr>
        <p:spPr>
          <a:xfrm rot="0">
            <a:off x="10801044" y="6177978"/>
            <a:ext cx="3580329" cy="13507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493297" indent="-246649" lvl="1">
              <a:lnSpc>
                <a:spcPts val="3655"/>
              </a:lnSpc>
              <a:buFont typeface="Arial"/>
              <a:buChar char="•"/>
            </a:pPr>
            <a:r>
              <a:rPr lang="en-US" sz="2284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ซัก/ล้างให้สะอาด</a:t>
            </a:r>
          </a:p>
          <a:p>
            <a:pPr algn="just" marL="493297" indent="-246649" lvl="1">
              <a:lnSpc>
                <a:spcPts val="3655"/>
              </a:lnSpc>
              <a:buFont typeface="Arial"/>
              <a:buChar char="•"/>
            </a:pPr>
            <a:r>
              <a:rPr lang="en-US" sz="2284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บิดน้ำทิ้งแล้วผึ่งให้แห้ง</a:t>
            </a:r>
          </a:p>
          <a:p>
            <a:pPr algn="just" marL="493297" indent="-246649" lvl="1">
              <a:lnSpc>
                <a:spcPts val="3655"/>
              </a:lnSpc>
              <a:buFont typeface="Arial"/>
              <a:buChar char="•"/>
            </a:pPr>
            <a:r>
              <a:rPr lang="en-US" sz="2284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แขวน หรือพิงไว้ที่ผนัง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817225" y="9151269"/>
            <a:ext cx="3569359" cy="4474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86"/>
              </a:lnSpc>
            </a:pPr>
            <a:r>
              <a:rPr lang="en-US" sz="2633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ไม้ถูพื้นไมโครไฟเบอร์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386584" y="8095771"/>
            <a:ext cx="5717468" cy="2120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ใช้สำหรับถูพื้นผิวเรียบ เช่น พื้นกระเบื้อง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เลือกฟองน้ำที่แข็ง ไม่ฉีกขาดง่าย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ด้ามจับแข็งแรง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ที่บิดน้ำทิ้งแข็งแรง ทนทาน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4515623" y="7490692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34" id="34"/>
          <p:cNvSpPr txBox="true"/>
          <p:nvPr/>
        </p:nvSpPr>
        <p:spPr>
          <a:xfrm rot="-1686388">
            <a:off x="15137907" y="2173957"/>
            <a:ext cx="2242181" cy="580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 i="true">
                <a:solidFill>
                  <a:srgbClr val="000000"/>
                </a:solidFill>
                <a:latin typeface="Lookpeach Font TH Bold Italics"/>
                <a:ea typeface="Lookpeach Font TH Bold Italics"/>
                <a:cs typeface="Lookpeach Font TH Bold Italics"/>
                <a:sym typeface="Lookpeach Font TH Bold Italics"/>
              </a:rPr>
              <a:t>ไม้ถูพื้น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4522089" y="2267603"/>
            <a:ext cx="1724439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5195511" y="762315"/>
            <a:ext cx="5205710" cy="67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อุปกรณ์ทำความสะอาด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391696" y="432355"/>
            <a:ext cx="4213622" cy="105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03"/>
              </a:lnSpc>
              <a:spcBef>
                <a:spcPct val="0"/>
              </a:spcBef>
            </a:pPr>
            <a:r>
              <a:rPr lang="en-US" b="true" sz="5599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ที่ไม่ใช้ไฟฟ้า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4549522" y="4787929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4515623" y="5420081"/>
            <a:ext cx="5649760" cy="1263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ใช้สำหรับถูพื้นผิวเรียบ เช่น พื้นลามิเนต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เลือกที่มีลักษณะแบน หน้ากว้าง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ด้ามจับแข็งแรง จับกระชับมือ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1597292" y="5217560"/>
            <a:ext cx="1987832" cy="449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90"/>
              </a:lnSpc>
            </a:pPr>
            <a:r>
              <a:rPr lang="en-US" sz="2636">
                <a:solidFill>
                  <a:srgbClr val="FFFFFF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การเก็บรักษา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772088" y="-179623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768504" y="8112312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543112" y="519771"/>
            <a:ext cx="9925897" cy="1240737"/>
          </a:xfrm>
          <a:custGeom>
            <a:avLst/>
            <a:gdLst/>
            <a:ahLst/>
            <a:cxnLst/>
            <a:rect r="r" b="b" t="t" l="l"/>
            <a:pathLst>
              <a:path h="1240737" w="9925897">
                <a:moveTo>
                  <a:pt x="0" y="0"/>
                </a:moveTo>
                <a:lnTo>
                  <a:pt x="9925897" y="0"/>
                </a:lnTo>
                <a:lnTo>
                  <a:pt x="9925897" y="1240737"/>
                </a:lnTo>
                <a:lnTo>
                  <a:pt x="0" y="12407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2901265" y="2768858"/>
            <a:ext cx="3773776" cy="3665280"/>
          </a:xfrm>
          <a:custGeom>
            <a:avLst/>
            <a:gdLst/>
            <a:ahLst/>
            <a:cxnLst/>
            <a:rect r="r" b="b" t="t" l="l"/>
            <a:pathLst>
              <a:path h="3665280" w="3773776">
                <a:moveTo>
                  <a:pt x="0" y="0"/>
                </a:moveTo>
                <a:lnTo>
                  <a:pt x="3773776" y="0"/>
                </a:lnTo>
                <a:lnTo>
                  <a:pt x="3773776" y="3665279"/>
                </a:lnTo>
                <a:lnTo>
                  <a:pt x="0" y="366527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8783993" y="3352524"/>
            <a:ext cx="4457190" cy="4664537"/>
            <a:chOff x="0" y="0"/>
            <a:chExt cx="1335842" cy="139798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335842" cy="1397985"/>
            </a:xfrm>
            <a:custGeom>
              <a:avLst/>
              <a:gdLst/>
              <a:ahLst/>
              <a:cxnLst/>
              <a:rect r="r" b="b" t="t" l="l"/>
              <a:pathLst>
                <a:path h="1397985" w="1335842">
                  <a:moveTo>
                    <a:pt x="88585" y="0"/>
                  </a:moveTo>
                  <a:lnTo>
                    <a:pt x="1247257" y="0"/>
                  </a:lnTo>
                  <a:cubicBezTo>
                    <a:pt x="1270752" y="0"/>
                    <a:pt x="1293283" y="9333"/>
                    <a:pt x="1309896" y="25946"/>
                  </a:cubicBezTo>
                  <a:cubicBezTo>
                    <a:pt x="1326509" y="42559"/>
                    <a:pt x="1335842" y="65090"/>
                    <a:pt x="1335842" y="88585"/>
                  </a:cubicBezTo>
                  <a:lnTo>
                    <a:pt x="1335842" y="1309401"/>
                  </a:lnTo>
                  <a:cubicBezTo>
                    <a:pt x="1335842" y="1358325"/>
                    <a:pt x="1296181" y="1397985"/>
                    <a:pt x="1247257" y="1397985"/>
                  </a:cubicBezTo>
                  <a:lnTo>
                    <a:pt x="88585" y="1397985"/>
                  </a:lnTo>
                  <a:cubicBezTo>
                    <a:pt x="39661" y="1397985"/>
                    <a:pt x="0" y="1358325"/>
                    <a:pt x="0" y="1309401"/>
                  </a:cubicBezTo>
                  <a:lnTo>
                    <a:pt x="0" y="88585"/>
                  </a:lnTo>
                  <a:cubicBezTo>
                    <a:pt x="0" y="39661"/>
                    <a:pt x="39661" y="0"/>
                    <a:pt x="88585" y="0"/>
                  </a:cubicBezTo>
                  <a:close/>
                </a:path>
              </a:pathLst>
            </a:custGeom>
            <a:solidFill>
              <a:srgbClr val="F7A6C9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38100"/>
              <a:ext cx="1335842" cy="1436085"/>
            </a:xfrm>
            <a:prstGeom prst="rect">
              <a:avLst/>
            </a:prstGeom>
          </p:spPr>
          <p:txBody>
            <a:bodyPr anchor="ctr" rtlCol="false" tIns="44642" lIns="44642" bIns="44642" rIns="44642"/>
            <a:lstStyle/>
            <a:p>
              <a:pPr algn="ctr">
                <a:lnSpc>
                  <a:spcPts val="2985"/>
                </a:lnSpc>
              </a:pPr>
            </a:p>
          </p:txBody>
        </p:sp>
      </p:grpSp>
      <p:sp>
        <p:nvSpPr>
          <p:cNvPr name="Freeform 11" id="11"/>
          <p:cNvSpPr/>
          <p:nvPr/>
        </p:nvSpPr>
        <p:spPr>
          <a:xfrm flipH="false" flipV="false" rot="0">
            <a:off x="7798366" y="2926785"/>
            <a:ext cx="6428445" cy="1398187"/>
          </a:xfrm>
          <a:custGeom>
            <a:avLst/>
            <a:gdLst/>
            <a:ahLst/>
            <a:cxnLst/>
            <a:rect r="r" b="b" t="t" l="l"/>
            <a:pathLst>
              <a:path h="1398187" w="6428445">
                <a:moveTo>
                  <a:pt x="0" y="0"/>
                </a:moveTo>
                <a:lnTo>
                  <a:pt x="6428445" y="0"/>
                </a:lnTo>
                <a:lnTo>
                  <a:pt x="6428445" y="1398187"/>
                </a:lnTo>
                <a:lnTo>
                  <a:pt x="0" y="139818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685378" y="7315730"/>
            <a:ext cx="4654420" cy="710857"/>
          </a:xfrm>
          <a:custGeom>
            <a:avLst/>
            <a:gdLst/>
            <a:ahLst/>
            <a:cxnLst/>
            <a:rect r="r" b="b" t="t" l="l"/>
            <a:pathLst>
              <a:path h="710857" w="4654420">
                <a:moveTo>
                  <a:pt x="0" y="0"/>
                </a:moveTo>
                <a:lnTo>
                  <a:pt x="4654420" y="0"/>
                </a:lnTo>
                <a:lnTo>
                  <a:pt x="4654420" y="710857"/>
                </a:lnTo>
                <a:lnTo>
                  <a:pt x="0" y="71085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2828157" y="2709965"/>
            <a:ext cx="2367354" cy="2334803"/>
          </a:xfrm>
          <a:custGeom>
            <a:avLst/>
            <a:gdLst/>
            <a:ahLst/>
            <a:cxnLst/>
            <a:rect r="r" b="b" t="t" l="l"/>
            <a:pathLst>
              <a:path h="2334803" w="2367354">
                <a:moveTo>
                  <a:pt x="0" y="0"/>
                </a:moveTo>
                <a:lnTo>
                  <a:pt x="2367354" y="0"/>
                </a:lnTo>
                <a:lnTo>
                  <a:pt x="2367354" y="2334803"/>
                </a:lnTo>
                <a:lnTo>
                  <a:pt x="0" y="233480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509108" y="3436595"/>
            <a:ext cx="3977478" cy="2649995"/>
          </a:xfrm>
          <a:custGeom>
            <a:avLst/>
            <a:gdLst/>
            <a:ahLst/>
            <a:cxnLst/>
            <a:rect r="r" b="b" t="t" l="l"/>
            <a:pathLst>
              <a:path h="2649995" w="3977478">
                <a:moveTo>
                  <a:pt x="0" y="0"/>
                </a:moveTo>
                <a:lnTo>
                  <a:pt x="3977478" y="0"/>
                </a:lnTo>
                <a:lnTo>
                  <a:pt x="3977478" y="2649995"/>
                </a:lnTo>
                <a:lnTo>
                  <a:pt x="0" y="264999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6711116" y="9063003"/>
            <a:ext cx="1482186" cy="1083849"/>
          </a:xfrm>
          <a:custGeom>
            <a:avLst/>
            <a:gdLst/>
            <a:ahLst/>
            <a:cxnLst/>
            <a:rect r="r" b="b" t="t" l="l"/>
            <a:pathLst>
              <a:path h="1083849" w="1482186">
                <a:moveTo>
                  <a:pt x="0" y="0"/>
                </a:moveTo>
                <a:lnTo>
                  <a:pt x="1482186" y="0"/>
                </a:lnTo>
                <a:lnTo>
                  <a:pt x="1482186" y="1083849"/>
                </a:lnTo>
                <a:lnTo>
                  <a:pt x="0" y="108384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-804298">
            <a:off x="15279921" y="1488490"/>
            <a:ext cx="2697175" cy="2599403"/>
          </a:xfrm>
          <a:custGeom>
            <a:avLst/>
            <a:gdLst/>
            <a:ahLst/>
            <a:cxnLst/>
            <a:rect r="r" b="b" t="t" l="l"/>
            <a:pathLst>
              <a:path h="2599403" w="2697175">
                <a:moveTo>
                  <a:pt x="2697175" y="0"/>
                </a:moveTo>
                <a:lnTo>
                  <a:pt x="0" y="0"/>
                </a:lnTo>
                <a:lnTo>
                  <a:pt x="0" y="2599402"/>
                </a:lnTo>
                <a:lnTo>
                  <a:pt x="2697175" y="2599402"/>
                </a:lnTo>
                <a:lnTo>
                  <a:pt x="2697175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4634247" y="6622576"/>
            <a:ext cx="561264" cy="945287"/>
          </a:xfrm>
          <a:custGeom>
            <a:avLst/>
            <a:gdLst/>
            <a:ahLst/>
            <a:cxnLst/>
            <a:rect r="r" b="b" t="t" l="l"/>
            <a:pathLst>
              <a:path h="945287" w="561264">
                <a:moveTo>
                  <a:pt x="0" y="0"/>
                </a:moveTo>
                <a:lnTo>
                  <a:pt x="561264" y="0"/>
                </a:lnTo>
                <a:lnTo>
                  <a:pt x="561264" y="945287"/>
                </a:lnTo>
                <a:lnTo>
                  <a:pt x="0" y="94528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706866" y="5609812"/>
            <a:ext cx="4162575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ถังและกะละมัง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706866" y="7067599"/>
            <a:ext cx="1724439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706866" y="7676952"/>
            <a:ext cx="6048673" cy="1691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ใช้สำหรับบรรจุน้ำ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เลือกขนาดให้เหมาะสมกับการใช้งาน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ไม่รั่วซึม ไม่แตกหักง่าย หูหิ้วแข็งแรงทนทาน 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5195511" y="762315"/>
            <a:ext cx="5205710" cy="67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อุปกรณ์ทำความสะอาด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391696" y="432355"/>
            <a:ext cx="4213622" cy="105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03"/>
              </a:lnSpc>
              <a:spcBef>
                <a:spcPct val="0"/>
              </a:spcBef>
            </a:pPr>
            <a:r>
              <a:rPr lang="en-US" b="true" sz="5599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ที่ไม่ใช้ไฟฟ้า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222424" y="5429987"/>
            <a:ext cx="3804274" cy="1798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493296" indent="-246648" lvl="1">
              <a:lnSpc>
                <a:spcPts val="3655"/>
              </a:lnSpc>
              <a:buFont typeface="Arial"/>
              <a:buChar char="•"/>
            </a:pPr>
            <a:r>
              <a:rPr lang="en-US" sz="2284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เทน้ำออกให้หมด</a:t>
            </a:r>
          </a:p>
          <a:p>
            <a:pPr algn="l" marL="493296" indent="-246648" lvl="1">
              <a:lnSpc>
                <a:spcPts val="3655"/>
              </a:lnSpc>
              <a:buFont typeface="Arial"/>
              <a:buChar char="•"/>
            </a:pPr>
            <a:r>
              <a:rPr lang="en-US" sz="2284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ล้างถัง/กะละมัง ให้สะอาด</a:t>
            </a:r>
          </a:p>
          <a:p>
            <a:pPr algn="l" marL="493296" indent="-246648" lvl="1">
              <a:lnSpc>
                <a:spcPts val="3655"/>
              </a:lnSpc>
              <a:buFont typeface="Arial"/>
              <a:buChar char="•"/>
            </a:pPr>
            <a:r>
              <a:rPr lang="en-US" sz="2284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วางคว่ำกับพื้นให้แห้ง</a:t>
            </a:r>
          </a:p>
          <a:p>
            <a:pPr algn="l" marL="493296" indent="-246648" lvl="1">
              <a:lnSpc>
                <a:spcPts val="3655"/>
              </a:lnSpc>
              <a:buFont typeface="Arial"/>
              <a:buChar char="•"/>
            </a:pPr>
            <a:r>
              <a:rPr lang="en-US" sz="2284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เก็บเข้าที่ให้เรียบร้อย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018672" y="4646682"/>
            <a:ext cx="1987832" cy="4494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90"/>
              </a:lnSpc>
            </a:pPr>
            <a:r>
              <a:rPr lang="en-US" sz="2636">
                <a:solidFill>
                  <a:srgbClr val="FFFFFF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การเก็บรักษา</a:t>
            </a:r>
          </a:p>
        </p:txBody>
      </p:sp>
      <p:sp>
        <p:nvSpPr>
          <p:cNvPr name="TextBox 25" id="25"/>
          <p:cNvSpPr txBox="true"/>
          <p:nvPr/>
        </p:nvSpPr>
        <p:spPr>
          <a:xfrm rot="-925607">
            <a:off x="15296146" y="1873616"/>
            <a:ext cx="2242181" cy="1180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 i="true">
                <a:solidFill>
                  <a:srgbClr val="000000"/>
                </a:solidFill>
                <a:latin typeface="Lookpeach Font TH Bold Italics"/>
                <a:ea typeface="Lookpeach Font TH Bold Italics"/>
                <a:cs typeface="Lookpeach Font TH Bold Italics"/>
                <a:sym typeface="Lookpeach Font TH Bold Italics"/>
              </a:rPr>
              <a:t>ถังและกะละมัง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986945" y="8274981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191321" y="562560"/>
            <a:ext cx="9925897" cy="1240737"/>
          </a:xfrm>
          <a:custGeom>
            <a:avLst/>
            <a:gdLst/>
            <a:ahLst/>
            <a:cxnLst/>
            <a:rect r="r" b="b" t="t" l="l"/>
            <a:pathLst>
              <a:path h="1240737" w="9925897">
                <a:moveTo>
                  <a:pt x="0" y="0"/>
                </a:moveTo>
                <a:lnTo>
                  <a:pt x="9925897" y="0"/>
                </a:lnTo>
                <a:lnTo>
                  <a:pt x="9925897" y="1240738"/>
                </a:lnTo>
                <a:lnTo>
                  <a:pt x="0" y="12407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798924" y="2133383"/>
            <a:ext cx="2535804" cy="7832600"/>
          </a:xfrm>
          <a:custGeom>
            <a:avLst/>
            <a:gdLst/>
            <a:ahLst/>
            <a:cxnLst/>
            <a:rect r="r" b="b" t="t" l="l"/>
            <a:pathLst>
              <a:path h="7832600" w="2535804">
                <a:moveTo>
                  <a:pt x="0" y="0"/>
                </a:moveTo>
                <a:lnTo>
                  <a:pt x="2535804" y="0"/>
                </a:lnTo>
                <a:lnTo>
                  <a:pt x="2535804" y="7832600"/>
                </a:lnTo>
                <a:lnTo>
                  <a:pt x="0" y="7832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829100" y="8722932"/>
            <a:ext cx="1526348" cy="1121866"/>
          </a:xfrm>
          <a:custGeom>
            <a:avLst/>
            <a:gdLst/>
            <a:ahLst/>
            <a:cxnLst/>
            <a:rect r="r" b="b" t="t" l="l"/>
            <a:pathLst>
              <a:path h="1121866" w="1526348">
                <a:moveTo>
                  <a:pt x="0" y="0"/>
                </a:moveTo>
                <a:lnTo>
                  <a:pt x="1526348" y="0"/>
                </a:lnTo>
                <a:lnTo>
                  <a:pt x="1526348" y="1121866"/>
                </a:lnTo>
                <a:lnTo>
                  <a:pt x="0" y="11218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341647" y="6709894"/>
            <a:ext cx="3126913" cy="3037014"/>
          </a:xfrm>
          <a:custGeom>
            <a:avLst/>
            <a:gdLst/>
            <a:ahLst/>
            <a:cxnLst/>
            <a:rect r="r" b="b" t="t" l="l"/>
            <a:pathLst>
              <a:path h="3037014" w="3126913">
                <a:moveTo>
                  <a:pt x="0" y="0"/>
                </a:moveTo>
                <a:lnTo>
                  <a:pt x="3126913" y="0"/>
                </a:lnTo>
                <a:lnTo>
                  <a:pt x="3126913" y="3037014"/>
                </a:lnTo>
                <a:lnTo>
                  <a:pt x="0" y="303701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2016895" y="9001945"/>
            <a:ext cx="1908100" cy="5162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67"/>
              </a:lnSpc>
            </a:pPr>
            <a:r>
              <a:rPr lang="en-US" sz="3119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ผงซักฟอก</a:t>
            </a:r>
          </a:p>
        </p:txBody>
      </p:sp>
      <p:sp>
        <p:nvSpPr>
          <p:cNvPr name="Freeform 11" id="11"/>
          <p:cNvSpPr/>
          <p:nvPr/>
        </p:nvSpPr>
        <p:spPr>
          <a:xfrm flipH="true" flipV="true" rot="323093">
            <a:off x="9469494" y="7291354"/>
            <a:ext cx="4089599" cy="1778975"/>
          </a:xfrm>
          <a:custGeom>
            <a:avLst/>
            <a:gdLst/>
            <a:ahLst/>
            <a:cxnLst/>
            <a:rect r="r" b="b" t="t" l="l"/>
            <a:pathLst>
              <a:path h="1778975" w="4089599">
                <a:moveTo>
                  <a:pt x="4089599" y="1778976"/>
                </a:moveTo>
                <a:lnTo>
                  <a:pt x="0" y="1778976"/>
                </a:lnTo>
                <a:lnTo>
                  <a:pt x="0" y="0"/>
                </a:lnTo>
                <a:lnTo>
                  <a:pt x="4089599" y="0"/>
                </a:lnTo>
                <a:lnTo>
                  <a:pt x="4089599" y="1778976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707495" y="6928969"/>
            <a:ext cx="3059371" cy="2971414"/>
          </a:xfrm>
          <a:custGeom>
            <a:avLst/>
            <a:gdLst/>
            <a:ahLst/>
            <a:cxnLst/>
            <a:rect r="r" b="b" t="t" l="l"/>
            <a:pathLst>
              <a:path h="2971414" w="3059371">
                <a:moveTo>
                  <a:pt x="0" y="0"/>
                </a:moveTo>
                <a:lnTo>
                  <a:pt x="3059371" y="0"/>
                </a:lnTo>
                <a:lnTo>
                  <a:pt x="3059371" y="2971414"/>
                </a:lnTo>
                <a:lnTo>
                  <a:pt x="0" y="297141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084975" y="6858545"/>
            <a:ext cx="3640256" cy="2425320"/>
          </a:xfrm>
          <a:custGeom>
            <a:avLst/>
            <a:gdLst/>
            <a:ahLst/>
            <a:cxnLst/>
            <a:rect r="r" b="b" t="t" l="l"/>
            <a:pathLst>
              <a:path h="2425320" w="3640256">
                <a:moveTo>
                  <a:pt x="0" y="0"/>
                </a:moveTo>
                <a:lnTo>
                  <a:pt x="3640256" y="0"/>
                </a:lnTo>
                <a:lnTo>
                  <a:pt x="3640256" y="2425320"/>
                </a:lnTo>
                <a:lnTo>
                  <a:pt x="0" y="242532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14260261" y="5788159"/>
            <a:ext cx="2375935" cy="3566131"/>
          </a:xfrm>
          <a:custGeom>
            <a:avLst/>
            <a:gdLst/>
            <a:ahLst/>
            <a:cxnLst/>
            <a:rect r="r" b="b" t="t" l="l"/>
            <a:pathLst>
              <a:path h="3566131" w="2375935">
                <a:moveTo>
                  <a:pt x="2375935" y="0"/>
                </a:moveTo>
                <a:lnTo>
                  <a:pt x="0" y="0"/>
                </a:lnTo>
                <a:lnTo>
                  <a:pt x="0" y="3566131"/>
                </a:lnTo>
                <a:lnTo>
                  <a:pt x="2375935" y="3566131"/>
                </a:lnTo>
                <a:lnTo>
                  <a:pt x="2375935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196884" y="2446671"/>
            <a:ext cx="854817" cy="466944"/>
          </a:xfrm>
          <a:custGeom>
            <a:avLst/>
            <a:gdLst/>
            <a:ahLst/>
            <a:cxnLst/>
            <a:rect r="r" b="b" t="t" l="l"/>
            <a:pathLst>
              <a:path h="466944" w="854817">
                <a:moveTo>
                  <a:pt x="0" y="0"/>
                </a:moveTo>
                <a:lnTo>
                  <a:pt x="854817" y="0"/>
                </a:lnTo>
                <a:lnTo>
                  <a:pt x="854817" y="466944"/>
                </a:lnTo>
                <a:lnTo>
                  <a:pt x="0" y="46694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3031619" y="2286617"/>
            <a:ext cx="675876" cy="714268"/>
          </a:xfrm>
          <a:custGeom>
            <a:avLst/>
            <a:gdLst/>
            <a:ahLst/>
            <a:cxnLst/>
            <a:rect r="r" b="b" t="t" l="l"/>
            <a:pathLst>
              <a:path h="714268" w="675876">
                <a:moveTo>
                  <a:pt x="0" y="0"/>
                </a:moveTo>
                <a:lnTo>
                  <a:pt x="675876" y="0"/>
                </a:lnTo>
                <a:lnTo>
                  <a:pt x="675876" y="714268"/>
                </a:lnTo>
                <a:lnTo>
                  <a:pt x="0" y="714268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244919">
            <a:off x="9611963" y="7857395"/>
            <a:ext cx="3809408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b="true" sz="3399" i="true">
                <a:solidFill>
                  <a:srgbClr val="000000"/>
                </a:solidFill>
                <a:latin typeface="Lookpeach Font TH Bold Italics"/>
                <a:ea typeface="Lookpeach Font TH Bold Italics"/>
                <a:cs typeface="Lookpeach Font TH Bold Italics"/>
                <a:sym typeface="Lookpeach Font TH Bold Italics"/>
              </a:rPr>
              <a:t>สารทำความสะอาด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1647" y="2488664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1647" y="4938295"/>
            <a:ext cx="1855237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การเก็บรักษา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53870" y="3113640"/>
            <a:ext cx="4641344" cy="1691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ใช้สำหรับทำความสะอาดเสื้อผ้า หรือซักล้างทั่วไป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ดูวันที่ผลิตและวันหมดอายุ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253870" y="5589497"/>
            <a:ext cx="4641344" cy="834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ปิดปากถุง หรือฝากล่องให้สนิท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เก็บไว้ในที่แห้งและพ้นมือเด็ก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176382" y="2488664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176382" y="4789830"/>
            <a:ext cx="1855237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การเก็บรักษา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843720" y="805104"/>
            <a:ext cx="5205710" cy="67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อุปกรณ์ทำความสะอาด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039905" y="475145"/>
            <a:ext cx="4213622" cy="105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03"/>
              </a:lnSpc>
              <a:spcBef>
                <a:spcPct val="0"/>
              </a:spcBef>
            </a:pPr>
            <a:r>
              <a:rPr lang="en-US" b="true" sz="5599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ที่ไม่ใช้ไฟฟ้า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4117218" y="9056793"/>
            <a:ext cx="2557078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น้ำยาล้างจาน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011003" y="3113640"/>
            <a:ext cx="4641344" cy="126327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ใช้สำหรับล้างภาชนะ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ดูวันที่ผลิตและวันหมดอายุ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มีการบรรจุที่สะอาด ปลอดภัย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011003" y="5523897"/>
            <a:ext cx="4641344" cy="834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ปิดปากถุง หรือฝาขวดให้สนิท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เก็บให้พ้นแสงแดด และพ้นมือเด็ก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048535" y="8764048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4191321" y="562560"/>
            <a:ext cx="9925897" cy="1240737"/>
          </a:xfrm>
          <a:custGeom>
            <a:avLst/>
            <a:gdLst/>
            <a:ahLst/>
            <a:cxnLst/>
            <a:rect r="r" b="b" t="t" l="l"/>
            <a:pathLst>
              <a:path h="1240737" w="9925897">
                <a:moveTo>
                  <a:pt x="0" y="0"/>
                </a:moveTo>
                <a:lnTo>
                  <a:pt x="9925897" y="0"/>
                </a:lnTo>
                <a:lnTo>
                  <a:pt x="9925897" y="1240738"/>
                </a:lnTo>
                <a:lnTo>
                  <a:pt x="0" y="124073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42604" y="7157569"/>
            <a:ext cx="2891546" cy="2808414"/>
          </a:xfrm>
          <a:custGeom>
            <a:avLst/>
            <a:gdLst/>
            <a:ahLst/>
            <a:cxnLst/>
            <a:rect r="r" b="b" t="t" l="l"/>
            <a:pathLst>
              <a:path h="2808414" w="2891546">
                <a:moveTo>
                  <a:pt x="0" y="0"/>
                </a:moveTo>
                <a:lnTo>
                  <a:pt x="2891546" y="0"/>
                </a:lnTo>
                <a:lnTo>
                  <a:pt x="2891546" y="2808414"/>
                </a:lnTo>
                <a:lnTo>
                  <a:pt x="0" y="280841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484655" y="7847320"/>
            <a:ext cx="1526348" cy="1121866"/>
          </a:xfrm>
          <a:custGeom>
            <a:avLst/>
            <a:gdLst/>
            <a:ahLst/>
            <a:cxnLst/>
            <a:rect r="r" b="b" t="t" l="l"/>
            <a:pathLst>
              <a:path h="1121866" w="1526348">
                <a:moveTo>
                  <a:pt x="0" y="0"/>
                </a:moveTo>
                <a:lnTo>
                  <a:pt x="1526348" y="0"/>
                </a:lnTo>
                <a:lnTo>
                  <a:pt x="1526348" y="1121866"/>
                </a:lnTo>
                <a:lnTo>
                  <a:pt x="0" y="112186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707643" y="4492994"/>
            <a:ext cx="5489093" cy="5717806"/>
          </a:xfrm>
          <a:custGeom>
            <a:avLst/>
            <a:gdLst/>
            <a:ahLst/>
            <a:cxnLst/>
            <a:rect r="r" b="b" t="t" l="l"/>
            <a:pathLst>
              <a:path h="5717806" w="5489093">
                <a:moveTo>
                  <a:pt x="0" y="0"/>
                </a:moveTo>
                <a:lnTo>
                  <a:pt x="5489093" y="0"/>
                </a:lnTo>
                <a:lnTo>
                  <a:pt x="5489093" y="5717806"/>
                </a:lnTo>
                <a:lnTo>
                  <a:pt x="0" y="571780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444818">
            <a:off x="6651360" y="2054344"/>
            <a:ext cx="4109552" cy="3369832"/>
          </a:xfrm>
          <a:custGeom>
            <a:avLst/>
            <a:gdLst/>
            <a:ahLst/>
            <a:cxnLst/>
            <a:rect r="r" b="b" t="t" l="l"/>
            <a:pathLst>
              <a:path h="3369832" w="4109552">
                <a:moveTo>
                  <a:pt x="0" y="0"/>
                </a:moveTo>
                <a:lnTo>
                  <a:pt x="4109551" y="0"/>
                </a:lnTo>
                <a:lnTo>
                  <a:pt x="4109551" y="3369832"/>
                </a:lnTo>
                <a:lnTo>
                  <a:pt x="0" y="336983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707495" y="6784922"/>
            <a:ext cx="3207682" cy="3115462"/>
          </a:xfrm>
          <a:custGeom>
            <a:avLst/>
            <a:gdLst/>
            <a:ahLst/>
            <a:cxnLst/>
            <a:rect r="r" b="b" t="t" l="l"/>
            <a:pathLst>
              <a:path h="3115462" w="3207682">
                <a:moveTo>
                  <a:pt x="0" y="0"/>
                </a:moveTo>
                <a:lnTo>
                  <a:pt x="3207682" y="0"/>
                </a:lnTo>
                <a:lnTo>
                  <a:pt x="3207682" y="3115461"/>
                </a:lnTo>
                <a:lnTo>
                  <a:pt x="0" y="311546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723949" y="6605119"/>
            <a:ext cx="2493991" cy="2493991"/>
          </a:xfrm>
          <a:custGeom>
            <a:avLst/>
            <a:gdLst/>
            <a:ahLst/>
            <a:cxnLst/>
            <a:rect r="r" b="b" t="t" l="l"/>
            <a:pathLst>
              <a:path h="2493991" w="2493991">
                <a:moveTo>
                  <a:pt x="0" y="0"/>
                </a:moveTo>
                <a:lnTo>
                  <a:pt x="2493991" y="0"/>
                </a:lnTo>
                <a:lnTo>
                  <a:pt x="2493991" y="2493991"/>
                </a:lnTo>
                <a:lnTo>
                  <a:pt x="0" y="249399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854261" y="6149531"/>
            <a:ext cx="3108769" cy="3108769"/>
          </a:xfrm>
          <a:custGeom>
            <a:avLst/>
            <a:gdLst/>
            <a:ahLst/>
            <a:cxnLst/>
            <a:rect r="r" b="b" t="t" l="l"/>
            <a:pathLst>
              <a:path h="3108769" w="3108769">
                <a:moveTo>
                  <a:pt x="0" y="0"/>
                </a:moveTo>
                <a:lnTo>
                  <a:pt x="3108768" y="0"/>
                </a:lnTo>
                <a:lnTo>
                  <a:pt x="3108768" y="3108769"/>
                </a:lnTo>
                <a:lnTo>
                  <a:pt x="0" y="310876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195888" y="2304005"/>
            <a:ext cx="645228" cy="752452"/>
          </a:xfrm>
          <a:custGeom>
            <a:avLst/>
            <a:gdLst/>
            <a:ahLst/>
            <a:cxnLst/>
            <a:rect r="r" b="b" t="t" l="l"/>
            <a:pathLst>
              <a:path h="752452" w="645228">
                <a:moveTo>
                  <a:pt x="0" y="0"/>
                </a:moveTo>
                <a:lnTo>
                  <a:pt x="645228" y="0"/>
                </a:lnTo>
                <a:lnTo>
                  <a:pt x="645228" y="752452"/>
                </a:lnTo>
                <a:lnTo>
                  <a:pt x="0" y="75245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3047552" y="2180431"/>
            <a:ext cx="564020" cy="857825"/>
          </a:xfrm>
          <a:custGeom>
            <a:avLst/>
            <a:gdLst/>
            <a:ahLst/>
            <a:cxnLst/>
            <a:rect r="r" b="b" t="t" l="l"/>
            <a:pathLst>
              <a:path h="857825" w="564020">
                <a:moveTo>
                  <a:pt x="0" y="0"/>
                </a:moveTo>
                <a:lnTo>
                  <a:pt x="564020" y="0"/>
                </a:lnTo>
                <a:lnTo>
                  <a:pt x="564020" y="857824"/>
                </a:lnTo>
                <a:lnTo>
                  <a:pt x="0" y="857824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992251" y="9149316"/>
            <a:ext cx="1957388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น้ำยาขัด</a:t>
            </a:r>
          </a:p>
        </p:txBody>
      </p:sp>
      <p:sp>
        <p:nvSpPr>
          <p:cNvPr name="TextBox 17" id="17"/>
          <p:cNvSpPr txBox="true"/>
          <p:nvPr/>
        </p:nvSpPr>
        <p:spPr>
          <a:xfrm rot="-706501">
            <a:off x="6809843" y="2998923"/>
            <a:ext cx="3836128" cy="563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b="true" sz="3300" i="true">
                <a:solidFill>
                  <a:srgbClr val="000000"/>
                </a:solidFill>
                <a:latin typeface="Lookpeach Font TH Bold Italics"/>
                <a:ea typeface="Lookpeach Font TH Bold Italics"/>
                <a:cs typeface="Lookpeach Font TH Bold Italics"/>
                <a:sym typeface="Lookpeach Font TH Bold Italics"/>
              </a:rPr>
              <a:t>สารทำความสะอาด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341647" y="2488664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341647" y="4938295"/>
            <a:ext cx="1855237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การเก็บรักษา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53870" y="3113640"/>
            <a:ext cx="4641344" cy="1691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ใช้สำหรับทำความสะอาดพื้น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ดูวันที่ผลิตและวันหมดอายุ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ไม่มีสารกัดกร่อน </a:t>
            </a:r>
          </a:p>
          <a:p>
            <a:pPr algn="l">
              <a:lnSpc>
                <a:spcPts val="3411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253870" y="5589497"/>
            <a:ext cx="4641344" cy="834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ปิดฝาขวดให้สนิท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เก็บให้พ้นแสงแดด และพ้นมือเด็ก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176382" y="2488664"/>
            <a:ext cx="1629298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การเลือกใช้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1176382" y="4789830"/>
            <a:ext cx="1855237" cy="4226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444"/>
              </a:lnSpc>
            </a:pPr>
            <a:r>
              <a:rPr lang="en-US" sz="246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การเก็บรักษา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843720" y="805104"/>
            <a:ext cx="5205710" cy="6794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อุปกรณ์ทำความสะอาด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0039905" y="475145"/>
            <a:ext cx="4213622" cy="1056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903"/>
              </a:lnSpc>
              <a:spcBef>
                <a:spcPct val="0"/>
              </a:spcBef>
            </a:pPr>
            <a:r>
              <a:rPr lang="en-US" b="true" sz="5599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ที่ไม่ใช้ไฟฟ้า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818554" y="9149316"/>
            <a:ext cx="3180182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น้ำยาเช็ดกระจก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011003" y="3113640"/>
            <a:ext cx="6248297" cy="834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ใช้สำหรับทำความสะอาดกระจก จอคอมพิวเตอร์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ดูวันที่ผลิตและวันหมดอายุ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1011003" y="5523897"/>
            <a:ext cx="5572901" cy="8346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ปิดฝาขวดให้สนิท</a:t>
            </a:r>
          </a:p>
          <a:p>
            <a:pPr algn="l" marL="460393" indent="-230197" lvl="1">
              <a:lnSpc>
                <a:spcPts val="3411"/>
              </a:lnSpc>
              <a:buFont typeface="Arial"/>
              <a:buChar char="•"/>
            </a:pPr>
            <a:r>
              <a:rPr lang="en-US" sz="2132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เก็บให้พ้นจากความร้อน และพ้นมือเด็ก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18648" y="8876837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319170" y="2584365"/>
            <a:ext cx="7131966" cy="6966892"/>
            <a:chOff x="0" y="0"/>
            <a:chExt cx="4828540" cy="47167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FFA065"/>
            </a:solid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558681" y="2701349"/>
            <a:ext cx="6892455" cy="6732924"/>
            <a:chOff x="0" y="0"/>
            <a:chExt cx="4828540" cy="471678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blipFill>
              <a:blip r:embed="rId5"/>
              <a:stretch>
                <a:fillRect l="-15165" t="0" r="-31377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6838210" y="2209674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024" r="0" b="-1024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9677367" y="5143500"/>
            <a:ext cx="7249955" cy="1185945"/>
          </a:xfrm>
          <a:custGeom>
            <a:avLst/>
            <a:gdLst/>
            <a:ahLst/>
            <a:cxnLst/>
            <a:rect r="r" b="b" t="t" l="l"/>
            <a:pathLst>
              <a:path h="1185945" w="7249955">
                <a:moveTo>
                  <a:pt x="0" y="0"/>
                </a:moveTo>
                <a:lnTo>
                  <a:pt x="7249956" y="0"/>
                </a:lnTo>
                <a:lnTo>
                  <a:pt x="7249956" y="1185945"/>
                </a:lnTo>
                <a:lnTo>
                  <a:pt x="0" y="118594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1132" r="0" b="-11132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144000" y="7515390"/>
            <a:ext cx="7193237" cy="1185945"/>
          </a:xfrm>
          <a:custGeom>
            <a:avLst/>
            <a:gdLst/>
            <a:ahLst/>
            <a:cxnLst/>
            <a:rect r="r" b="b" t="t" l="l"/>
            <a:pathLst>
              <a:path h="1185945" w="7193237">
                <a:moveTo>
                  <a:pt x="0" y="0"/>
                </a:moveTo>
                <a:lnTo>
                  <a:pt x="7193237" y="0"/>
                </a:lnTo>
                <a:lnTo>
                  <a:pt x="7193237" y="1185945"/>
                </a:lnTo>
                <a:lnTo>
                  <a:pt x="0" y="118594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0654" r="0" b="-10654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9407207" y="6329445"/>
            <a:ext cx="7222881" cy="1185945"/>
          </a:xfrm>
          <a:custGeom>
            <a:avLst/>
            <a:gdLst/>
            <a:ahLst/>
            <a:cxnLst/>
            <a:rect r="r" b="b" t="t" l="l"/>
            <a:pathLst>
              <a:path h="1185945" w="7222881">
                <a:moveTo>
                  <a:pt x="0" y="0"/>
                </a:moveTo>
                <a:lnTo>
                  <a:pt x="7222882" y="0"/>
                </a:lnTo>
                <a:lnTo>
                  <a:pt x="7222882" y="1185945"/>
                </a:lnTo>
                <a:lnTo>
                  <a:pt x="0" y="11859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1030" r="0" b="-1103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8893531" y="8701335"/>
            <a:ext cx="7167777" cy="1185945"/>
          </a:xfrm>
          <a:custGeom>
            <a:avLst/>
            <a:gdLst/>
            <a:ahLst/>
            <a:cxnLst/>
            <a:rect r="r" b="b" t="t" l="l"/>
            <a:pathLst>
              <a:path h="1185945" w="7167777">
                <a:moveTo>
                  <a:pt x="0" y="0"/>
                </a:moveTo>
                <a:lnTo>
                  <a:pt x="7167777" y="0"/>
                </a:lnTo>
                <a:lnTo>
                  <a:pt x="7167777" y="1185945"/>
                </a:lnTo>
                <a:lnTo>
                  <a:pt x="0" y="1185945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0565" r="0" b="-10565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8661426" y="5143500"/>
            <a:ext cx="1126340" cy="1126340"/>
          </a:xfrm>
          <a:custGeom>
            <a:avLst/>
            <a:gdLst/>
            <a:ahLst/>
            <a:cxnLst/>
            <a:rect r="r" b="b" t="t" l="l"/>
            <a:pathLst>
              <a:path h="1126340" w="1126340">
                <a:moveTo>
                  <a:pt x="0" y="0"/>
                </a:moveTo>
                <a:lnTo>
                  <a:pt x="1126340" y="0"/>
                </a:lnTo>
                <a:lnTo>
                  <a:pt x="1126340" y="1126340"/>
                </a:lnTo>
                <a:lnTo>
                  <a:pt x="0" y="112634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8397509" y="6307227"/>
            <a:ext cx="1115073" cy="1115073"/>
          </a:xfrm>
          <a:custGeom>
            <a:avLst/>
            <a:gdLst/>
            <a:ahLst/>
            <a:cxnLst/>
            <a:rect r="r" b="b" t="t" l="l"/>
            <a:pathLst>
              <a:path h="1115073" w="1115073">
                <a:moveTo>
                  <a:pt x="0" y="0"/>
                </a:moveTo>
                <a:lnTo>
                  <a:pt x="1115073" y="0"/>
                </a:lnTo>
                <a:lnTo>
                  <a:pt x="1115073" y="1115073"/>
                </a:lnTo>
                <a:lnTo>
                  <a:pt x="0" y="111507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8148410" y="7478736"/>
            <a:ext cx="1123812" cy="1123812"/>
          </a:xfrm>
          <a:custGeom>
            <a:avLst/>
            <a:gdLst/>
            <a:ahLst/>
            <a:cxnLst/>
            <a:rect r="r" b="b" t="t" l="l"/>
            <a:pathLst>
              <a:path h="1123812" w="1123812">
                <a:moveTo>
                  <a:pt x="0" y="0"/>
                </a:moveTo>
                <a:lnTo>
                  <a:pt x="1123811" y="0"/>
                </a:lnTo>
                <a:lnTo>
                  <a:pt x="1123811" y="1123812"/>
                </a:lnTo>
                <a:lnTo>
                  <a:pt x="0" y="112381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868794" y="8696372"/>
            <a:ext cx="1105302" cy="1105302"/>
          </a:xfrm>
          <a:custGeom>
            <a:avLst/>
            <a:gdLst/>
            <a:ahLst/>
            <a:cxnLst/>
            <a:rect r="r" b="b" t="t" l="l"/>
            <a:pathLst>
              <a:path h="1105302" w="1105302">
                <a:moveTo>
                  <a:pt x="0" y="0"/>
                </a:moveTo>
                <a:lnTo>
                  <a:pt x="1105302" y="0"/>
                </a:lnTo>
                <a:lnTo>
                  <a:pt x="1105302" y="1105302"/>
                </a:lnTo>
                <a:lnTo>
                  <a:pt x="0" y="110530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4459635" y="762828"/>
            <a:ext cx="9368730" cy="903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b="true" sz="5300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การดูแลรักษาความสะอาดบ้าน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059815" y="2643793"/>
            <a:ext cx="9630817" cy="287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79"/>
              </a:lnSpc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    สมาชิกในบ้านทุกคนควรช่วยกันดูแลรักษาความสะอาดบ้าน เพื่อให้บ้านมีความสะอาด น่าอยู่ ไม่ทรุดโทรม โดยมีหลักสำคัญดังนี้ </a:t>
            </a:r>
          </a:p>
          <a:p>
            <a:pPr algn="l">
              <a:lnSpc>
                <a:spcPts val="5779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10008645" y="5287827"/>
            <a:ext cx="5207768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วางแผนการทำงาน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0008645" y="6538995"/>
            <a:ext cx="5207768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เตรียมอุปกรณ์ให้พร้อม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407207" y="7741967"/>
            <a:ext cx="5953014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ระมัดระวัง ทำงานอย่างรอบคอบ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144000" y="8927912"/>
            <a:ext cx="5934667" cy="6089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19"/>
              </a:lnSpc>
              <a:spcBef>
                <a:spcPct val="0"/>
              </a:spcBef>
            </a:pPr>
            <a:r>
              <a:rPr lang="en-US" sz="31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ตรวจสอบความเรียบร้อยทุกครั้ง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354565" y="2461379"/>
            <a:ext cx="7770734" cy="7090794"/>
            <a:chOff x="0" y="0"/>
            <a:chExt cx="10360978" cy="9454393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0360978" cy="9454393"/>
            </a:xfrm>
            <a:custGeom>
              <a:avLst/>
              <a:gdLst/>
              <a:ahLst/>
              <a:cxnLst/>
              <a:rect r="r" b="b" t="t" l="l"/>
              <a:pathLst>
                <a:path h="9454393" w="10360978">
                  <a:moveTo>
                    <a:pt x="0" y="0"/>
                  </a:moveTo>
                  <a:lnTo>
                    <a:pt x="10360978" y="0"/>
                  </a:lnTo>
                  <a:lnTo>
                    <a:pt x="10360978" y="9454393"/>
                  </a:lnTo>
                  <a:lnTo>
                    <a:pt x="0" y="94543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663959" y="358302"/>
              <a:ext cx="9116558" cy="7722261"/>
              <a:chOff x="0" y="0"/>
              <a:chExt cx="2374900" cy="2011680"/>
            </a:xfrm>
          </p:grpSpPr>
          <p:sp>
            <p:nvSpPr>
              <p:cNvPr name="Freeform 8" id="8"/>
              <p:cNvSpPr/>
              <p:nvPr/>
            </p:nvSpPr>
            <p:spPr>
              <a:xfrm flipH="true" flipV="false" rot="0">
                <a:off x="-796" y="-1270"/>
                <a:ext cx="2374506" cy="2007870"/>
              </a:xfrm>
              <a:custGeom>
                <a:avLst/>
                <a:gdLst/>
                <a:ahLst/>
                <a:cxnLst/>
                <a:rect r="r" b="b" t="t" l="l"/>
                <a:pathLst>
                  <a:path h="2007870" w="2374506">
                    <a:moveTo>
                      <a:pt x="80" y="1776730"/>
                    </a:moveTo>
                    <a:cubicBezTo>
                      <a:pt x="1350" y="1275080"/>
                      <a:pt x="16590" y="596900"/>
                      <a:pt x="16590" y="96520"/>
                    </a:cubicBezTo>
                    <a:cubicBezTo>
                      <a:pt x="16590" y="88900"/>
                      <a:pt x="15320" y="81280"/>
                      <a:pt x="15320" y="74930"/>
                    </a:cubicBezTo>
                    <a:cubicBezTo>
                      <a:pt x="16590" y="73660"/>
                      <a:pt x="17860" y="73660"/>
                      <a:pt x="19130" y="72390"/>
                    </a:cubicBezTo>
                    <a:cubicBezTo>
                      <a:pt x="19130" y="72390"/>
                      <a:pt x="20400" y="73660"/>
                      <a:pt x="20400" y="74930"/>
                    </a:cubicBezTo>
                    <a:cubicBezTo>
                      <a:pt x="22940" y="81280"/>
                      <a:pt x="28020" y="81280"/>
                      <a:pt x="33100" y="81280"/>
                    </a:cubicBezTo>
                    <a:cubicBezTo>
                      <a:pt x="39450" y="80010"/>
                      <a:pt x="45800" y="73660"/>
                      <a:pt x="53420" y="76200"/>
                    </a:cubicBezTo>
                    <a:cubicBezTo>
                      <a:pt x="55960" y="77470"/>
                      <a:pt x="61040" y="74930"/>
                      <a:pt x="62310" y="72390"/>
                    </a:cubicBezTo>
                    <a:cubicBezTo>
                      <a:pt x="66120" y="67310"/>
                      <a:pt x="71200" y="67310"/>
                      <a:pt x="76280" y="69850"/>
                    </a:cubicBezTo>
                    <a:cubicBezTo>
                      <a:pt x="78820" y="71120"/>
                      <a:pt x="81360" y="69850"/>
                      <a:pt x="83900" y="69850"/>
                    </a:cubicBezTo>
                    <a:cubicBezTo>
                      <a:pt x="87710" y="69850"/>
                      <a:pt x="92790" y="68580"/>
                      <a:pt x="96600" y="67310"/>
                    </a:cubicBezTo>
                    <a:cubicBezTo>
                      <a:pt x="97870" y="67310"/>
                      <a:pt x="100410" y="66040"/>
                      <a:pt x="101680" y="66040"/>
                    </a:cubicBezTo>
                    <a:cubicBezTo>
                      <a:pt x="105490" y="64770"/>
                      <a:pt x="109300" y="60960"/>
                      <a:pt x="113110" y="66040"/>
                    </a:cubicBezTo>
                    <a:cubicBezTo>
                      <a:pt x="113110" y="66040"/>
                      <a:pt x="115650" y="66040"/>
                      <a:pt x="116920" y="64770"/>
                    </a:cubicBezTo>
                    <a:cubicBezTo>
                      <a:pt x="118190" y="62230"/>
                      <a:pt x="119460" y="58420"/>
                      <a:pt x="120730" y="55880"/>
                    </a:cubicBezTo>
                    <a:cubicBezTo>
                      <a:pt x="123270" y="52070"/>
                      <a:pt x="123270" y="45720"/>
                      <a:pt x="127080" y="43180"/>
                    </a:cubicBezTo>
                    <a:cubicBezTo>
                      <a:pt x="129620" y="41910"/>
                      <a:pt x="130890" y="40640"/>
                      <a:pt x="132160" y="38100"/>
                    </a:cubicBezTo>
                    <a:cubicBezTo>
                      <a:pt x="132160" y="36830"/>
                      <a:pt x="134700" y="35560"/>
                      <a:pt x="134700" y="34290"/>
                    </a:cubicBezTo>
                    <a:lnTo>
                      <a:pt x="138510" y="30480"/>
                    </a:lnTo>
                    <a:cubicBezTo>
                      <a:pt x="139780" y="27940"/>
                      <a:pt x="141050" y="24130"/>
                      <a:pt x="143590" y="22860"/>
                    </a:cubicBezTo>
                    <a:cubicBezTo>
                      <a:pt x="148670" y="19050"/>
                      <a:pt x="149940" y="13970"/>
                      <a:pt x="147400" y="7620"/>
                    </a:cubicBezTo>
                    <a:cubicBezTo>
                      <a:pt x="151210" y="6350"/>
                      <a:pt x="153750" y="3810"/>
                      <a:pt x="157560" y="3810"/>
                    </a:cubicBezTo>
                    <a:cubicBezTo>
                      <a:pt x="172800" y="5080"/>
                      <a:pt x="189310" y="7620"/>
                      <a:pt x="204550" y="8890"/>
                    </a:cubicBezTo>
                    <a:cubicBezTo>
                      <a:pt x="207090" y="8890"/>
                      <a:pt x="210900" y="10160"/>
                      <a:pt x="212170" y="11430"/>
                    </a:cubicBezTo>
                    <a:cubicBezTo>
                      <a:pt x="222330" y="17780"/>
                      <a:pt x="232490" y="12700"/>
                      <a:pt x="242650" y="11430"/>
                    </a:cubicBezTo>
                    <a:cubicBezTo>
                      <a:pt x="250270" y="11430"/>
                      <a:pt x="257890" y="7620"/>
                      <a:pt x="265510" y="6350"/>
                    </a:cubicBezTo>
                    <a:cubicBezTo>
                      <a:pt x="274400" y="5080"/>
                      <a:pt x="282020" y="6350"/>
                      <a:pt x="290910" y="5080"/>
                    </a:cubicBezTo>
                    <a:cubicBezTo>
                      <a:pt x="292180" y="5080"/>
                      <a:pt x="293450" y="3810"/>
                      <a:pt x="294720" y="2540"/>
                    </a:cubicBezTo>
                    <a:cubicBezTo>
                      <a:pt x="297260" y="-1270"/>
                      <a:pt x="302340" y="0"/>
                      <a:pt x="304880" y="1270"/>
                    </a:cubicBezTo>
                    <a:cubicBezTo>
                      <a:pt x="308690" y="3810"/>
                      <a:pt x="309960" y="7620"/>
                      <a:pt x="312500" y="11430"/>
                    </a:cubicBezTo>
                    <a:cubicBezTo>
                      <a:pt x="318850" y="12700"/>
                      <a:pt x="327740" y="13970"/>
                      <a:pt x="334090" y="17780"/>
                    </a:cubicBezTo>
                    <a:cubicBezTo>
                      <a:pt x="339170" y="20320"/>
                      <a:pt x="341710" y="21590"/>
                      <a:pt x="345520" y="19050"/>
                    </a:cubicBezTo>
                    <a:lnTo>
                      <a:pt x="346790" y="20320"/>
                    </a:lnTo>
                    <a:cubicBezTo>
                      <a:pt x="344250" y="22860"/>
                      <a:pt x="342980" y="26670"/>
                      <a:pt x="340440" y="29210"/>
                    </a:cubicBezTo>
                    <a:cubicBezTo>
                      <a:pt x="344250" y="30480"/>
                      <a:pt x="349330" y="33020"/>
                      <a:pt x="351870" y="31750"/>
                    </a:cubicBezTo>
                    <a:cubicBezTo>
                      <a:pt x="358220" y="30480"/>
                      <a:pt x="360760" y="33020"/>
                      <a:pt x="365840" y="35560"/>
                    </a:cubicBezTo>
                    <a:cubicBezTo>
                      <a:pt x="370920" y="39370"/>
                      <a:pt x="377270" y="41910"/>
                      <a:pt x="382350" y="44450"/>
                    </a:cubicBezTo>
                    <a:cubicBezTo>
                      <a:pt x="383620" y="44450"/>
                      <a:pt x="384890" y="44450"/>
                      <a:pt x="386160" y="43180"/>
                    </a:cubicBezTo>
                    <a:cubicBezTo>
                      <a:pt x="387430" y="43180"/>
                      <a:pt x="388700" y="41910"/>
                      <a:pt x="388700" y="41910"/>
                    </a:cubicBezTo>
                    <a:cubicBezTo>
                      <a:pt x="395050" y="44450"/>
                      <a:pt x="401400" y="46990"/>
                      <a:pt x="407750" y="44450"/>
                    </a:cubicBezTo>
                    <a:cubicBezTo>
                      <a:pt x="409020" y="44450"/>
                      <a:pt x="409020" y="45720"/>
                      <a:pt x="410290" y="45720"/>
                    </a:cubicBezTo>
                    <a:cubicBezTo>
                      <a:pt x="417910" y="48260"/>
                      <a:pt x="422990" y="57150"/>
                      <a:pt x="433150" y="57150"/>
                    </a:cubicBezTo>
                    <a:cubicBezTo>
                      <a:pt x="440770" y="57150"/>
                      <a:pt x="448390" y="63500"/>
                      <a:pt x="456010" y="63500"/>
                    </a:cubicBezTo>
                    <a:cubicBezTo>
                      <a:pt x="464900" y="64770"/>
                      <a:pt x="472520" y="67310"/>
                      <a:pt x="480140" y="71120"/>
                    </a:cubicBezTo>
                    <a:cubicBezTo>
                      <a:pt x="482680" y="72390"/>
                      <a:pt x="485220" y="72390"/>
                      <a:pt x="486490" y="72390"/>
                    </a:cubicBezTo>
                    <a:cubicBezTo>
                      <a:pt x="492840" y="69850"/>
                      <a:pt x="496650" y="73660"/>
                      <a:pt x="499190" y="77470"/>
                    </a:cubicBezTo>
                    <a:cubicBezTo>
                      <a:pt x="505540" y="86360"/>
                      <a:pt x="515700" y="88900"/>
                      <a:pt x="524590" y="91440"/>
                    </a:cubicBezTo>
                    <a:cubicBezTo>
                      <a:pt x="536020" y="93980"/>
                      <a:pt x="547450" y="95250"/>
                      <a:pt x="558880" y="96520"/>
                    </a:cubicBezTo>
                    <a:cubicBezTo>
                      <a:pt x="560150" y="96520"/>
                      <a:pt x="561420" y="100330"/>
                      <a:pt x="563960" y="101600"/>
                    </a:cubicBezTo>
                    <a:cubicBezTo>
                      <a:pt x="565230" y="101600"/>
                      <a:pt x="566500" y="100330"/>
                      <a:pt x="566500" y="100330"/>
                    </a:cubicBezTo>
                    <a:cubicBezTo>
                      <a:pt x="572850" y="107950"/>
                      <a:pt x="576660" y="119380"/>
                      <a:pt x="589360" y="118110"/>
                    </a:cubicBezTo>
                    <a:lnTo>
                      <a:pt x="590630" y="118110"/>
                    </a:lnTo>
                    <a:cubicBezTo>
                      <a:pt x="600790" y="124460"/>
                      <a:pt x="610950" y="121920"/>
                      <a:pt x="619840" y="119380"/>
                    </a:cubicBezTo>
                    <a:cubicBezTo>
                      <a:pt x="622380" y="119380"/>
                      <a:pt x="626190" y="116840"/>
                      <a:pt x="627460" y="114300"/>
                    </a:cubicBezTo>
                    <a:cubicBezTo>
                      <a:pt x="631270" y="106680"/>
                      <a:pt x="641430" y="104140"/>
                      <a:pt x="649050" y="106680"/>
                    </a:cubicBezTo>
                    <a:cubicBezTo>
                      <a:pt x="655400" y="109220"/>
                      <a:pt x="661750" y="110490"/>
                      <a:pt x="668100" y="113030"/>
                    </a:cubicBezTo>
                    <a:cubicBezTo>
                      <a:pt x="678260" y="115570"/>
                      <a:pt x="687150" y="116840"/>
                      <a:pt x="697310" y="111760"/>
                    </a:cubicBezTo>
                    <a:cubicBezTo>
                      <a:pt x="707470" y="106680"/>
                      <a:pt x="715090" y="110490"/>
                      <a:pt x="720170" y="121920"/>
                    </a:cubicBezTo>
                    <a:cubicBezTo>
                      <a:pt x="723980" y="129540"/>
                      <a:pt x="734140" y="130810"/>
                      <a:pt x="740490" y="124460"/>
                    </a:cubicBezTo>
                    <a:cubicBezTo>
                      <a:pt x="744300" y="120650"/>
                      <a:pt x="746840" y="121920"/>
                      <a:pt x="750650" y="124460"/>
                    </a:cubicBezTo>
                    <a:lnTo>
                      <a:pt x="758270" y="132080"/>
                    </a:lnTo>
                    <a:cubicBezTo>
                      <a:pt x="759540" y="133350"/>
                      <a:pt x="762080" y="133350"/>
                      <a:pt x="763350" y="133350"/>
                    </a:cubicBezTo>
                    <a:lnTo>
                      <a:pt x="770970" y="133350"/>
                    </a:lnTo>
                    <a:cubicBezTo>
                      <a:pt x="776050" y="133350"/>
                      <a:pt x="781130" y="132080"/>
                      <a:pt x="786210" y="130810"/>
                    </a:cubicBezTo>
                    <a:cubicBezTo>
                      <a:pt x="792560" y="129540"/>
                      <a:pt x="797640" y="125730"/>
                      <a:pt x="803990" y="124460"/>
                    </a:cubicBezTo>
                    <a:cubicBezTo>
                      <a:pt x="814150" y="123190"/>
                      <a:pt x="816690" y="114300"/>
                      <a:pt x="820500" y="107950"/>
                    </a:cubicBezTo>
                    <a:cubicBezTo>
                      <a:pt x="823040" y="104140"/>
                      <a:pt x="828120" y="99060"/>
                      <a:pt x="833200" y="100330"/>
                    </a:cubicBezTo>
                    <a:cubicBezTo>
                      <a:pt x="838280" y="102870"/>
                      <a:pt x="843360" y="100330"/>
                      <a:pt x="847170" y="99060"/>
                    </a:cubicBezTo>
                    <a:cubicBezTo>
                      <a:pt x="848440" y="99060"/>
                      <a:pt x="850980" y="97790"/>
                      <a:pt x="852250" y="97790"/>
                    </a:cubicBezTo>
                    <a:cubicBezTo>
                      <a:pt x="861140" y="95250"/>
                      <a:pt x="867490" y="100330"/>
                      <a:pt x="873840" y="106680"/>
                    </a:cubicBezTo>
                    <a:lnTo>
                      <a:pt x="878920" y="111760"/>
                    </a:lnTo>
                    <a:cubicBezTo>
                      <a:pt x="880190" y="113030"/>
                      <a:pt x="880190" y="115570"/>
                      <a:pt x="881460" y="116840"/>
                    </a:cubicBezTo>
                    <a:cubicBezTo>
                      <a:pt x="889080" y="123190"/>
                      <a:pt x="896700" y="120650"/>
                      <a:pt x="905590" y="116840"/>
                    </a:cubicBezTo>
                    <a:cubicBezTo>
                      <a:pt x="913210" y="113030"/>
                      <a:pt x="922100" y="116840"/>
                      <a:pt x="924640" y="124460"/>
                    </a:cubicBezTo>
                    <a:cubicBezTo>
                      <a:pt x="925910" y="129540"/>
                      <a:pt x="927180" y="133350"/>
                      <a:pt x="933530" y="135890"/>
                    </a:cubicBezTo>
                    <a:cubicBezTo>
                      <a:pt x="939880" y="139700"/>
                      <a:pt x="947500" y="142240"/>
                      <a:pt x="948770" y="151130"/>
                    </a:cubicBezTo>
                    <a:cubicBezTo>
                      <a:pt x="948770" y="152400"/>
                      <a:pt x="950040" y="153670"/>
                      <a:pt x="951310" y="153670"/>
                    </a:cubicBezTo>
                    <a:cubicBezTo>
                      <a:pt x="955120" y="154940"/>
                      <a:pt x="957660" y="156210"/>
                      <a:pt x="961470" y="157480"/>
                    </a:cubicBezTo>
                    <a:lnTo>
                      <a:pt x="972900" y="157480"/>
                    </a:lnTo>
                    <a:cubicBezTo>
                      <a:pt x="980520" y="156210"/>
                      <a:pt x="988140" y="153670"/>
                      <a:pt x="995760" y="152400"/>
                    </a:cubicBezTo>
                    <a:cubicBezTo>
                      <a:pt x="1004650" y="151130"/>
                      <a:pt x="1012270" y="156210"/>
                      <a:pt x="1021160" y="157480"/>
                    </a:cubicBezTo>
                    <a:lnTo>
                      <a:pt x="1022430" y="158750"/>
                    </a:lnTo>
                    <a:cubicBezTo>
                      <a:pt x="1024970" y="162560"/>
                      <a:pt x="1028780" y="161290"/>
                      <a:pt x="1031320" y="158750"/>
                    </a:cubicBezTo>
                    <a:cubicBezTo>
                      <a:pt x="1036400" y="153670"/>
                      <a:pt x="1045290" y="152400"/>
                      <a:pt x="1051640" y="154940"/>
                    </a:cubicBezTo>
                    <a:cubicBezTo>
                      <a:pt x="1059260" y="158750"/>
                      <a:pt x="1066880" y="161290"/>
                      <a:pt x="1074500" y="163830"/>
                    </a:cubicBezTo>
                    <a:cubicBezTo>
                      <a:pt x="1077040" y="163830"/>
                      <a:pt x="1079580" y="162560"/>
                      <a:pt x="1080850" y="162560"/>
                    </a:cubicBezTo>
                    <a:cubicBezTo>
                      <a:pt x="1083390" y="162560"/>
                      <a:pt x="1087200" y="161290"/>
                      <a:pt x="1088470" y="162560"/>
                    </a:cubicBezTo>
                    <a:cubicBezTo>
                      <a:pt x="1098630" y="170180"/>
                      <a:pt x="1108790" y="167640"/>
                      <a:pt x="1117680" y="162560"/>
                    </a:cubicBezTo>
                    <a:cubicBezTo>
                      <a:pt x="1122760" y="160020"/>
                      <a:pt x="1130380" y="157480"/>
                      <a:pt x="1132920" y="149860"/>
                    </a:cubicBezTo>
                    <a:cubicBezTo>
                      <a:pt x="1134190" y="144780"/>
                      <a:pt x="1139270" y="139700"/>
                      <a:pt x="1143080" y="135890"/>
                    </a:cubicBezTo>
                    <a:cubicBezTo>
                      <a:pt x="1149430" y="129540"/>
                      <a:pt x="1155780" y="120650"/>
                      <a:pt x="1167210" y="120650"/>
                    </a:cubicBezTo>
                    <a:cubicBezTo>
                      <a:pt x="1169750" y="120650"/>
                      <a:pt x="1172290" y="115570"/>
                      <a:pt x="1173560" y="116840"/>
                    </a:cubicBezTo>
                    <a:cubicBezTo>
                      <a:pt x="1178640" y="118110"/>
                      <a:pt x="1178640" y="115570"/>
                      <a:pt x="1181180" y="113030"/>
                    </a:cubicBezTo>
                    <a:cubicBezTo>
                      <a:pt x="1183720" y="110490"/>
                      <a:pt x="1187530" y="107950"/>
                      <a:pt x="1190070" y="104140"/>
                    </a:cubicBezTo>
                    <a:cubicBezTo>
                      <a:pt x="1193880" y="99060"/>
                      <a:pt x="1197690" y="92710"/>
                      <a:pt x="1201500" y="87630"/>
                    </a:cubicBezTo>
                    <a:cubicBezTo>
                      <a:pt x="1205310" y="82550"/>
                      <a:pt x="1207850" y="76200"/>
                      <a:pt x="1211660" y="71120"/>
                    </a:cubicBezTo>
                    <a:cubicBezTo>
                      <a:pt x="1212930" y="69850"/>
                      <a:pt x="1216740" y="68580"/>
                      <a:pt x="1218010" y="69850"/>
                    </a:cubicBezTo>
                    <a:lnTo>
                      <a:pt x="1233250" y="77470"/>
                    </a:lnTo>
                    <a:cubicBezTo>
                      <a:pt x="1235790" y="78740"/>
                      <a:pt x="1237060" y="81280"/>
                      <a:pt x="1238330" y="83820"/>
                    </a:cubicBezTo>
                    <a:lnTo>
                      <a:pt x="1239600" y="82550"/>
                    </a:lnTo>
                    <a:cubicBezTo>
                      <a:pt x="1238330" y="78740"/>
                      <a:pt x="1237060" y="74930"/>
                      <a:pt x="1235790" y="73660"/>
                    </a:cubicBezTo>
                    <a:lnTo>
                      <a:pt x="1251030" y="69850"/>
                    </a:lnTo>
                    <a:cubicBezTo>
                      <a:pt x="1254840" y="68580"/>
                      <a:pt x="1261190" y="68580"/>
                      <a:pt x="1263730" y="68580"/>
                    </a:cubicBezTo>
                    <a:lnTo>
                      <a:pt x="1284050" y="68580"/>
                    </a:lnTo>
                    <a:cubicBezTo>
                      <a:pt x="1291670" y="68580"/>
                      <a:pt x="1298020" y="67310"/>
                      <a:pt x="1305640" y="68580"/>
                    </a:cubicBezTo>
                    <a:cubicBezTo>
                      <a:pt x="1310720" y="69850"/>
                      <a:pt x="1314530" y="67310"/>
                      <a:pt x="1318340" y="64770"/>
                    </a:cubicBezTo>
                    <a:cubicBezTo>
                      <a:pt x="1328500" y="57150"/>
                      <a:pt x="1338660" y="48260"/>
                      <a:pt x="1352630" y="52070"/>
                    </a:cubicBezTo>
                    <a:cubicBezTo>
                      <a:pt x="1353900" y="52070"/>
                      <a:pt x="1356440" y="50800"/>
                      <a:pt x="1357710" y="49530"/>
                    </a:cubicBezTo>
                    <a:cubicBezTo>
                      <a:pt x="1361520" y="48260"/>
                      <a:pt x="1364060" y="45720"/>
                      <a:pt x="1369140" y="43180"/>
                    </a:cubicBezTo>
                    <a:cubicBezTo>
                      <a:pt x="1369140" y="46990"/>
                      <a:pt x="1369140" y="48260"/>
                      <a:pt x="1367870" y="50800"/>
                    </a:cubicBezTo>
                    <a:cubicBezTo>
                      <a:pt x="1370410" y="53340"/>
                      <a:pt x="1371680" y="52070"/>
                      <a:pt x="1372950" y="50800"/>
                    </a:cubicBezTo>
                    <a:cubicBezTo>
                      <a:pt x="1374220" y="52070"/>
                      <a:pt x="1375490" y="54610"/>
                      <a:pt x="1376760" y="54610"/>
                    </a:cubicBezTo>
                    <a:cubicBezTo>
                      <a:pt x="1383110" y="57150"/>
                      <a:pt x="1389460" y="58420"/>
                      <a:pt x="1395810" y="60960"/>
                    </a:cubicBezTo>
                    <a:cubicBezTo>
                      <a:pt x="1398350" y="62230"/>
                      <a:pt x="1400890" y="63500"/>
                      <a:pt x="1402160" y="64770"/>
                    </a:cubicBezTo>
                    <a:cubicBezTo>
                      <a:pt x="1407240" y="68580"/>
                      <a:pt x="1411050" y="74930"/>
                      <a:pt x="1419940" y="73660"/>
                    </a:cubicBezTo>
                    <a:cubicBezTo>
                      <a:pt x="1421210" y="73660"/>
                      <a:pt x="1423750" y="76200"/>
                      <a:pt x="1426290" y="76200"/>
                    </a:cubicBezTo>
                    <a:cubicBezTo>
                      <a:pt x="1428830" y="77470"/>
                      <a:pt x="1432640" y="77470"/>
                      <a:pt x="1435180" y="78740"/>
                    </a:cubicBezTo>
                    <a:lnTo>
                      <a:pt x="1437720" y="78740"/>
                    </a:lnTo>
                    <a:cubicBezTo>
                      <a:pt x="1445340" y="81280"/>
                      <a:pt x="1451690" y="83820"/>
                      <a:pt x="1459310" y="85090"/>
                    </a:cubicBezTo>
                    <a:lnTo>
                      <a:pt x="1464390" y="85090"/>
                    </a:lnTo>
                    <a:cubicBezTo>
                      <a:pt x="1470740" y="85090"/>
                      <a:pt x="1475820" y="83820"/>
                      <a:pt x="1482170" y="83820"/>
                    </a:cubicBezTo>
                    <a:cubicBezTo>
                      <a:pt x="1488520" y="83820"/>
                      <a:pt x="1494870" y="86360"/>
                      <a:pt x="1501220" y="86360"/>
                    </a:cubicBezTo>
                    <a:cubicBezTo>
                      <a:pt x="1508840" y="86360"/>
                      <a:pt x="1517730" y="86360"/>
                      <a:pt x="1524080" y="81280"/>
                    </a:cubicBezTo>
                    <a:cubicBezTo>
                      <a:pt x="1525350" y="80010"/>
                      <a:pt x="1529160" y="80010"/>
                      <a:pt x="1531700" y="81280"/>
                    </a:cubicBezTo>
                    <a:cubicBezTo>
                      <a:pt x="1540590" y="82550"/>
                      <a:pt x="1549480" y="83820"/>
                      <a:pt x="1557100" y="86360"/>
                    </a:cubicBezTo>
                    <a:cubicBezTo>
                      <a:pt x="1564720" y="88900"/>
                      <a:pt x="1568530" y="86360"/>
                      <a:pt x="1571070" y="80010"/>
                    </a:cubicBezTo>
                    <a:cubicBezTo>
                      <a:pt x="1572340" y="77470"/>
                      <a:pt x="1574880" y="74930"/>
                      <a:pt x="1577420" y="72390"/>
                    </a:cubicBezTo>
                    <a:cubicBezTo>
                      <a:pt x="1581230" y="69850"/>
                      <a:pt x="1585040" y="66040"/>
                      <a:pt x="1588850" y="66040"/>
                    </a:cubicBezTo>
                    <a:cubicBezTo>
                      <a:pt x="1597740" y="66040"/>
                      <a:pt x="1602820" y="60960"/>
                      <a:pt x="1609170" y="57150"/>
                    </a:cubicBezTo>
                    <a:cubicBezTo>
                      <a:pt x="1619330" y="50800"/>
                      <a:pt x="1628220" y="43180"/>
                      <a:pt x="1640920" y="44450"/>
                    </a:cubicBezTo>
                    <a:lnTo>
                      <a:pt x="1640920" y="38100"/>
                    </a:lnTo>
                    <a:cubicBezTo>
                      <a:pt x="1638380" y="38100"/>
                      <a:pt x="1635840" y="38100"/>
                      <a:pt x="1633300" y="36830"/>
                    </a:cubicBezTo>
                    <a:cubicBezTo>
                      <a:pt x="1637110" y="34290"/>
                      <a:pt x="1637110" y="30480"/>
                      <a:pt x="1639650" y="27940"/>
                    </a:cubicBezTo>
                    <a:cubicBezTo>
                      <a:pt x="1644730" y="24130"/>
                      <a:pt x="1649810" y="22860"/>
                      <a:pt x="1654890" y="20320"/>
                    </a:cubicBezTo>
                    <a:cubicBezTo>
                      <a:pt x="1658700" y="19050"/>
                      <a:pt x="1663780" y="19050"/>
                      <a:pt x="1661240" y="25400"/>
                    </a:cubicBezTo>
                    <a:cubicBezTo>
                      <a:pt x="1667590" y="26670"/>
                      <a:pt x="1672670" y="26670"/>
                      <a:pt x="1675210" y="29210"/>
                    </a:cubicBezTo>
                    <a:cubicBezTo>
                      <a:pt x="1680290" y="33020"/>
                      <a:pt x="1685370" y="30480"/>
                      <a:pt x="1689180" y="27940"/>
                    </a:cubicBezTo>
                    <a:cubicBezTo>
                      <a:pt x="1691720" y="26670"/>
                      <a:pt x="1694260" y="25400"/>
                      <a:pt x="1696800" y="26670"/>
                    </a:cubicBezTo>
                    <a:cubicBezTo>
                      <a:pt x="1712040" y="34290"/>
                      <a:pt x="1727280" y="30480"/>
                      <a:pt x="1742520" y="30480"/>
                    </a:cubicBezTo>
                    <a:cubicBezTo>
                      <a:pt x="1745060" y="30480"/>
                      <a:pt x="1747600" y="29210"/>
                      <a:pt x="1751410" y="29210"/>
                    </a:cubicBezTo>
                    <a:cubicBezTo>
                      <a:pt x="1756490" y="27940"/>
                      <a:pt x="1760300" y="25400"/>
                      <a:pt x="1765380" y="24130"/>
                    </a:cubicBezTo>
                    <a:cubicBezTo>
                      <a:pt x="1770460" y="22860"/>
                      <a:pt x="1776810" y="21590"/>
                      <a:pt x="1781890" y="20320"/>
                    </a:cubicBezTo>
                    <a:lnTo>
                      <a:pt x="1785700" y="20320"/>
                    </a:lnTo>
                    <a:cubicBezTo>
                      <a:pt x="1794590" y="20320"/>
                      <a:pt x="1803480" y="21590"/>
                      <a:pt x="1811100" y="21590"/>
                    </a:cubicBezTo>
                    <a:cubicBezTo>
                      <a:pt x="1817450" y="21590"/>
                      <a:pt x="1823800" y="19050"/>
                      <a:pt x="1831420" y="17780"/>
                    </a:cubicBezTo>
                    <a:cubicBezTo>
                      <a:pt x="1832690" y="7620"/>
                      <a:pt x="1842850" y="10160"/>
                      <a:pt x="1849200" y="5080"/>
                    </a:cubicBezTo>
                    <a:cubicBezTo>
                      <a:pt x="1850470" y="3810"/>
                      <a:pt x="1853010" y="5080"/>
                      <a:pt x="1854280" y="5080"/>
                    </a:cubicBezTo>
                    <a:cubicBezTo>
                      <a:pt x="1861900" y="3810"/>
                      <a:pt x="1866980" y="7620"/>
                      <a:pt x="1869520" y="13970"/>
                    </a:cubicBezTo>
                    <a:cubicBezTo>
                      <a:pt x="1873330" y="20320"/>
                      <a:pt x="1883490" y="22860"/>
                      <a:pt x="1879680" y="33020"/>
                    </a:cubicBezTo>
                    <a:cubicBezTo>
                      <a:pt x="1878410" y="34290"/>
                      <a:pt x="1875870" y="35560"/>
                      <a:pt x="1874600" y="38100"/>
                    </a:cubicBezTo>
                    <a:cubicBezTo>
                      <a:pt x="1874600" y="41910"/>
                      <a:pt x="1875870" y="44450"/>
                      <a:pt x="1879680" y="43180"/>
                    </a:cubicBezTo>
                    <a:cubicBezTo>
                      <a:pt x="1880950" y="43180"/>
                      <a:pt x="1882220" y="45720"/>
                      <a:pt x="1883490" y="46990"/>
                    </a:cubicBezTo>
                    <a:cubicBezTo>
                      <a:pt x="1884760" y="48260"/>
                      <a:pt x="1884760" y="50800"/>
                      <a:pt x="1886030" y="50800"/>
                    </a:cubicBezTo>
                    <a:cubicBezTo>
                      <a:pt x="1893650" y="53340"/>
                      <a:pt x="1898730" y="59690"/>
                      <a:pt x="1907620" y="58420"/>
                    </a:cubicBezTo>
                    <a:lnTo>
                      <a:pt x="1910160" y="58420"/>
                    </a:lnTo>
                    <a:cubicBezTo>
                      <a:pt x="1917780" y="64770"/>
                      <a:pt x="1925400" y="63500"/>
                      <a:pt x="1934290" y="62230"/>
                    </a:cubicBezTo>
                    <a:cubicBezTo>
                      <a:pt x="1938100" y="60960"/>
                      <a:pt x="1943180" y="62230"/>
                      <a:pt x="1948260" y="62230"/>
                    </a:cubicBezTo>
                    <a:cubicBezTo>
                      <a:pt x="1952070" y="62230"/>
                      <a:pt x="1955880" y="62230"/>
                      <a:pt x="1959690" y="59690"/>
                    </a:cubicBezTo>
                    <a:cubicBezTo>
                      <a:pt x="1964770" y="57150"/>
                      <a:pt x="1969850" y="53340"/>
                      <a:pt x="1974930" y="50800"/>
                    </a:cubicBezTo>
                    <a:cubicBezTo>
                      <a:pt x="1980010" y="48260"/>
                      <a:pt x="1986360" y="48260"/>
                      <a:pt x="1986360" y="39370"/>
                    </a:cubicBezTo>
                    <a:cubicBezTo>
                      <a:pt x="1986360" y="38100"/>
                      <a:pt x="1988900" y="36830"/>
                      <a:pt x="1988900" y="35560"/>
                    </a:cubicBezTo>
                    <a:cubicBezTo>
                      <a:pt x="1997790" y="43180"/>
                      <a:pt x="2005410" y="49530"/>
                      <a:pt x="2013030" y="55880"/>
                    </a:cubicBezTo>
                    <a:cubicBezTo>
                      <a:pt x="2016840" y="59690"/>
                      <a:pt x="2021920" y="64770"/>
                      <a:pt x="2019380" y="71120"/>
                    </a:cubicBezTo>
                    <a:cubicBezTo>
                      <a:pt x="2019380" y="72390"/>
                      <a:pt x="2020650" y="73660"/>
                      <a:pt x="2020650" y="74930"/>
                    </a:cubicBezTo>
                    <a:cubicBezTo>
                      <a:pt x="2021920" y="77470"/>
                      <a:pt x="2023190" y="80010"/>
                      <a:pt x="2025730" y="81280"/>
                    </a:cubicBezTo>
                    <a:cubicBezTo>
                      <a:pt x="2028270" y="85090"/>
                      <a:pt x="2030810" y="88900"/>
                      <a:pt x="2033350" y="93980"/>
                    </a:cubicBezTo>
                    <a:lnTo>
                      <a:pt x="2040970" y="101600"/>
                    </a:lnTo>
                    <a:cubicBezTo>
                      <a:pt x="2043510" y="105410"/>
                      <a:pt x="2046050" y="109220"/>
                      <a:pt x="2049860" y="111760"/>
                    </a:cubicBezTo>
                    <a:cubicBezTo>
                      <a:pt x="2058750" y="119380"/>
                      <a:pt x="2067640" y="127000"/>
                      <a:pt x="2077800" y="134620"/>
                    </a:cubicBezTo>
                    <a:cubicBezTo>
                      <a:pt x="2082880" y="139700"/>
                      <a:pt x="2089230" y="143510"/>
                      <a:pt x="2094310" y="148590"/>
                    </a:cubicBezTo>
                    <a:cubicBezTo>
                      <a:pt x="2103200" y="156210"/>
                      <a:pt x="2113360" y="162560"/>
                      <a:pt x="2118440" y="173990"/>
                    </a:cubicBezTo>
                    <a:cubicBezTo>
                      <a:pt x="2118440" y="175260"/>
                      <a:pt x="2120980" y="176530"/>
                      <a:pt x="2122250" y="177800"/>
                    </a:cubicBezTo>
                    <a:cubicBezTo>
                      <a:pt x="2128600" y="182880"/>
                      <a:pt x="2138760" y="182880"/>
                      <a:pt x="2138760" y="193040"/>
                    </a:cubicBezTo>
                    <a:cubicBezTo>
                      <a:pt x="2148920" y="193040"/>
                      <a:pt x="2154000" y="200660"/>
                      <a:pt x="2159080" y="207010"/>
                    </a:cubicBezTo>
                    <a:cubicBezTo>
                      <a:pt x="2162890" y="212090"/>
                      <a:pt x="2166700" y="218440"/>
                      <a:pt x="2171780" y="222250"/>
                    </a:cubicBezTo>
                    <a:cubicBezTo>
                      <a:pt x="2176860" y="224790"/>
                      <a:pt x="2183210" y="223520"/>
                      <a:pt x="2189560" y="223520"/>
                    </a:cubicBezTo>
                    <a:cubicBezTo>
                      <a:pt x="2192100" y="223520"/>
                      <a:pt x="2194640" y="223520"/>
                      <a:pt x="2194640" y="224790"/>
                    </a:cubicBezTo>
                    <a:cubicBezTo>
                      <a:pt x="2199720" y="229870"/>
                      <a:pt x="2206070" y="233680"/>
                      <a:pt x="2209880" y="240030"/>
                    </a:cubicBezTo>
                    <a:cubicBezTo>
                      <a:pt x="2213690" y="246380"/>
                      <a:pt x="2217500" y="250190"/>
                      <a:pt x="2223850" y="251460"/>
                    </a:cubicBezTo>
                    <a:cubicBezTo>
                      <a:pt x="2230200" y="252730"/>
                      <a:pt x="2236550" y="259080"/>
                      <a:pt x="2245440" y="255270"/>
                    </a:cubicBezTo>
                    <a:cubicBezTo>
                      <a:pt x="2253060" y="252730"/>
                      <a:pt x="2261950" y="255270"/>
                      <a:pt x="2267030" y="250190"/>
                    </a:cubicBezTo>
                    <a:cubicBezTo>
                      <a:pt x="2277190" y="251460"/>
                      <a:pt x="2284810" y="254000"/>
                      <a:pt x="2293700" y="255270"/>
                    </a:cubicBezTo>
                    <a:cubicBezTo>
                      <a:pt x="2303860" y="257810"/>
                      <a:pt x="2315290" y="256540"/>
                      <a:pt x="2324180" y="264160"/>
                    </a:cubicBezTo>
                    <a:cubicBezTo>
                      <a:pt x="2331800" y="270510"/>
                      <a:pt x="2338150" y="276860"/>
                      <a:pt x="2349580" y="275590"/>
                    </a:cubicBezTo>
                    <a:cubicBezTo>
                      <a:pt x="2348310" y="283210"/>
                      <a:pt x="2347040" y="289560"/>
                      <a:pt x="2345770" y="297180"/>
                    </a:cubicBezTo>
                    <a:cubicBezTo>
                      <a:pt x="2343230" y="317500"/>
                      <a:pt x="2340690" y="337820"/>
                      <a:pt x="2339420" y="358140"/>
                    </a:cubicBezTo>
                    <a:cubicBezTo>
                      <a:pt x="2335610" y="383540"/>
                      <a:pt x="2334340" y="407670"/>
                      <a:pt x="2336880" y="431800"/>
                    </a:cubicBezTo>
                    <a:cubicBezTo>
                      <a:pt x="2339420" y="466090"/>
                      <a:pt x="2350850" y="1639570"/>
                      <a:pt x="2362280" y="1671320"/>
                    </a:cubicBezTo>
                    <a:lnTo>
                      <a:pt x="2373710" y="1697990"/>
                    </a:lnTo>
                    <a:cubicBezTo>
                      <a:pt x="2376250" y="1704340"/>
                      <a:pt x="2372440" y="1708150"/>
                      <a:pt x="2366090" y="1709420"/>
                    </a:cubicBezTo>
                    <a:cubicBezTo>
                      <a:pt x="2358470" y="1710690"/>
                      <a:pt x="2355930" y="1715770"/>
                      <a:pt x="2353390" y="1722120"/>
                    </a:cubicBezTo>
                    <a:cubicBezTo>
                      <a:pt x="2350850" y="1732280"/>
                      <a:pt x="2354660" y="1742440"/>
                      <a:pt x="2349580" y="1752600"/>
                    </a:cubicBezTo>
                    <a:cubicBezTo>
                      <a:pt x="2347040" y="1757680"/>
                      <a:pt x="2349580" y="1766570"/>
                      <a:pt x="2350850" y="1774190"/>
                    </a:cubicBezTo>
                    <a:cubicBezTo>
                      <a:pt x="2352120" y="1784350"/>
                      <a:pt x="2349580" y="1794510"/>
                      <a:pt x="2345770" y="1803400"/>
                    </a:cubicBezTo>
                    <a:cubicBezTo>
                      <a:pt x="2336880" y="1818640"/>
                      <a:pt x="2335610" y="1836420"/>
                      <a:pt x="2335610" y="1852930"/>
                    </a:cubicBezTo>
                    <a:cubicBezTo>
                      <a:pt x="2335610" y="1856740"/>
                      <a:pt x="2334340" y="1860550"/>
                      <a:pt x="2333070" y="1863090"/>
                    </a:cubicBezTo>
                    <a:cubicBezTo>
                      <a:pt x="2330530" y="1865630"/>
                      <a:pt x="2325450" y="1868170"/>
                      <a:pt x="2320370" y="1869440"/>
                    </a:cubicBezTo>
                    <a:lnTo>
                      <a:pt x="2289890" y="1884680"/>
                    </a:lnTo>
                    <a:cubicBezTo>
                      <a:pt x="2275920" y="1892300"/>
                      <a:pt x="2264490" y="1891030"/>
                      <a:pt x="2251790" y="1882140"/>
                    </a:cubicBezTo>
                    <a:cubicBezTo>
                      <a:pt x="2250520" y="1880870"/>
                      <a:pt x="2246710" y="1879600"/>
                      <a:pt x="2245440" y="1879600"/>
                    </a:cubicBezTo>
                    <a:cubicBezTo>
                      <a:pt x="2236550" y="1880870"/>
                      <a:pt x="2227660" y="1880870"/>
                      <a:pt x="2220040" y="1888490"/>
                    </a:cubicBezTo>
                    <a:cubicBezTo>
                      <a:pt x="2211150" y="1896110"/>
                      <a:pt x="2198450" y="1901190"/>
                      <a:pt x="2188290" y="1907540"/>
                    </a:cubicBezTo>
                    <a:cubicBezTo>
                      <a:pt x="2181940" y="1911350"/>
                      <a:pt x="2174320" y="1916430"/>
                      <a:pt x="2170510" y="1921510"/>
                    </a:cubicBezTo>
                    <a:cubicBezTo>
                      <a:pt x="2167970" y="1924050"/>
                      <a:pt x="2165430" y="1926590"/>
                      <a:pt x="2162890" y="1927860"/>
                    </a:cubicBezTo>
                    <a:cubicBezTo>
                      <a:pt x="2148920" y="1932940"/>
                      <a:pt x="2141300" y="1945640"/>
                      <a:pt x="2132410" y="1955800"/>
                    </a:cubicBezTo>
                    <a:cubicBezTo>
                      <a:pt x="2124790" y="1964690"/>
                      <a:pt x="2114630" y="1969770"/>
                      <a:pt x="2103200" y="1971040"/>
                    </a:cubicBezTo>
                    <a:cubicBezTo>
                      <a:pt x="2090500" y="1973580"/>
                      <a:pt x="2077800" y="1974850"/>
                      <a:pt x="2065100" y="1977390"/>
                    </a:cubicBezTo>
                    <a:cubicBezTo>
                      <a:pt x="2060020" y="1978660"/>
                      <a:pt x="2053670" y="1979930"/>
                      <a:pt x="2048590" y="1982470"/>
                    </a:cubicBezTo>
                    <a:cubicBezTo>
                      <a:pt x="2042240" y="1985010"/>
                      <a:pt x="2035890" y="1985010"/>
                      <a:pt x="2030810" y="1988820"/>
                    </a:cubicBezTo>
                    <a:cubicBezTo>
                      <a:pt x="2023190" y="1995170"/>
                      <a:pt x="2015570" y="1998980"/>
                      <a:pt x="2005410" y="1996440"/>
                    </a:cubicBezTo>
                    <a:cubicBezTo>
                      <a:pt x="2001600" y="1995170"/>
                      <a:pt x="1996520" y="1997710"/>
                      <a:pt x="1992710" y="1998980"/>
                    </a:cubicBezTo>
                    <a:cubicBezTo>
                      <a:pt x="1991440" y="1998980"/>
                      <a:pt x="1990170" y="2000250"/>
                      <a:pt x="1988900" y="2000250"/>
                    </a:cubicBezTo>
                    <a:cubicBezTo>
                      <a:pt x="1974930" y="2001520"/>
                      <a:pt x="1962230" y="1998980"/>
                      <a:pt x="1949530" y="1996440"/>
                    </a:cubicBezTo>
                    <a:cubicBezTo>
                      <a:pt x="1944450" y="1995170"/>
                      <a:pt x="1939370" y="1993900"/>
                      <a:pt x="1934290" y="1991360"/>
                    </a:cubicBezTo>
                    <a:cubicBezTo>
                      <a:pt x="1920320" y="1985010"/>
                      <a:pt x="1906350" y="1978660"/>
                      <a:pt x="1893650" y="1971040"/>
                    </a:cubicBezTo>
                    <a:cubicBezTo>
                      <a:pt x="1884760" y="1965960"/>
                      <a:pt x="1875870" y="1960880"/>
                      <a:pt x="1865710" y="1965960"/>
                    </a:cubicBezTo>
                    <a:lnTo>
                      <a:pt x="1860630" y="1965960"/>
                    </a:lnTo>
                    <a:cubicBezTo>
                      <a:pt x="1851740" y="1965960"/>
                      <a:pt x="1842850" y="1964690"/>
                      <a:pt x="1835230" y="1963420"/>
                    </a:cubicBezTo>
                    <a:cubicBezTo>
                      <a:pt x="1833960" y="1963420"/>
                      <a:pt x="1831420" y="1963420"/>
                      <a:pt x="1831420" y="1962150"/>
                    </a:cubicBezTo>
                    <a:cubicBezTo>
                      <a:pt x="1827610" y="1957070"/>
                      <a:pt x="1821260" y="1957070"/>
                      <a:pt x="1814910" y="1955800"/>
                    </a:cubicBezTo>
                    <a:cubicBezTo>
                      <a:pt x="1804750" y="1954530"/>
                      <a:pt x="1794590" y="1954530"/>
                      <a:pt x="1786970" y="1948180"/>
                    </a:cubicBezTo>
                    <a:cubicBezTo>
                      <a:pt x="1779350" y="1943100"/>
                      <a:pt x="1771730" y="1941830"/>
                      <a:pt x="1762840" y="1940560"/>
                    </a:cubicBezTo>
                    <a:cubicBezTo>
                      <a:pt x="1761570" y="1940560"/>
                      <a:pt x="1759030" y="1939290"/>
                      <a:pt x="1757760" y="1939290"/>
                    </a:cubicBezTo>
                    <a:cubicBezTo>
                      <a:pt x="1751410" y="1938020"/>
                      <a:pt x="1745060" y="1934210"/>
                      <a:pt x="1739980" y="1935480"/>
                    </a:cubicBezTo>
                    <a:cubicBezTo>
                      <a:pt x="1728550" y="1938020"/>
                      <a:pt x="1723470" y="1934210"/>
                      <a:pt x="1715850" y="1924050"/>
                    </a:cubicBezTo>
                    <a:cubicBezTo>
                      <a:pt x="1714580" y="1921510"/>
                      <a:pt x="1710770" y="1920240"/>
                      <a:pt x="1708230" y="1918970"/>
                    </a:cubicBezTo>
                    <a:cubicBezTo>
                      <a:pt x="1701880" y="1917700"/>
                      <a:pt x="1695530" y="1918970"/>
                      <a:pt x="1689180" y="1917700"/>
                    </a:cubicBezTo>
                    <a:cubicBezTo>
                      <a:pt x="1685370" y="1917700"/>
                      <a:pt x="1681560" y="1913890"/>
                      <a:pt x="1679020" y="1913890"/>
                    </a:cubicBezTo>
                    <a:cubicBezTo>
                      <a:pt x="1668860" y="1915160"/>
                      <a:pt x="1657430" y="1911350"/>
                      <a:pt x="1648540" y="1917700"/>
                    </a:cubicBezTo>
                    <a:cubicBezTo>
                      <a:pt x="1647270" y="1918970"/>
                      <a:pt x="1644730" y="1918970"/>
                      <a:pt x="1642190" y="1918970"/>
                    </a:cubicBezTo>
                    <a:cubicBezTo>
                      <a:pt x="1625680" y="1920240"/>
                      <a:pt x="1611710" y="1925320"/>
                      <a:pt x="1600280" y="1935480"/>
                    </a:cubicBezTo>
                    <a:cubicBezTo>
                      <a:pt x="1596470" y="1939290"/>
                      <a:pt x="1591390" y="1941830"/>
                      <a:pt x="1587580" y="1944370"/>
                    </a:cubicBezTo>
                    <a:cubicBezTo>
                      <a:pt x="1583770" y="1946910"/>
                      <a:pt x="1578690" y="1946910"/>
                      <a:pt x="1574880" y="1948180"/>
                    </a:cubicBezTo>
                    <a:cubicBezTo>
                      <a:pt x="1571070" y="1949450"/>
                      <a:pt x="1568530" y="1950720"/>
                      <a:pt x="1564720" y="1950720"/>
                    </a:cubicBezTo>
                    <a:cubicBezTo>
                      <a:pt x="1558370" y="1950720"/>
                      <a:pt x="1553290" y="1953260"/>
                      <a:pt x="1549480" y="1958340"/>
                    </a:cubicBezTo>
                    <a:cubicBezTo>
                      <a:pt x="1548210" y="1959610"/>
                      <a:pt x="1546940" y="1960880"/>
                      <a:pt x="1545670" y="1963420"/>
                    </a:cubicBezTo>
                    <a:cubicBezTo>
                      <a:pt x="1546940" y="1967230"/>
                      <a:pt x="1539320" y="1977390"/>
                      <a:pt x="1534240" y="1977390"/>
                    </a:cubicBezTo>
                    <a:cubicBezTo>
                      <a:pt x="1525350" y="1977390"/>
                      <a:pt x="1516460" y="1979930"/>
                      <a:pt x="1508840" y="1986280"/>
                    </a:cubicBezTo>
                    <a:cubicBezTo>
                      <a:pt x="1507570" y="1987550"/>
                      <a:pt x="1505030" y="1987550"/>
                      <a:pt x="1502490" y="1986280"/>
                    </a:cubicBezTo>
                    <a:cubicBezTo>
                      <a:pt x="1498680" y="1985010"/>
                      <a:pt x="1496140" y="1985010"/>
                      <a:pt x="1493600" y="1988820"/>
                    </a:cubicBezTo>
                    <a:cubicBezTo>
                      <a:pt x="1492330" y="1990090"/>
                      <a:pt x="1487250" y="1990090"/>
                      <a:pt x="1484710" y="1990090"/>
                    </a:cubicBezTo>
                    <a:cubicBezTo>
                      <a:pt x="1478360" y="1990090"/>
                      <a:pt x="1470740" y="1988820"/>
                      <a:pt x="1464390" y="1990090"/>
                    </a:cubicBezTo>
                    <a:cubicBezTo>
                      <a:pt x="1452960" y="1991360"/>
                      <a:pt x="1442800" y="1992630"/>
                      <a:pt x="1431370" y="1995170"/>
                    </a:cubicBezTo>
                    <a:cubicBezTo>
                      <a:pt x="1428830" y="1995170"/>
                      <a:pt x="1426290" y="1996440"/>
                      <a:pt x="1425020" y="1997710"/>
                    </a:cubicBezTo>
                    <a:cubicBezTo>
                      <a:pt x="1422480" y="2004060"/>
                      <a:pt x="1416130" y="2004060"/>
                      <a:pt x="1412320" y="2005330"/>
                    </a:cubicBezTo>
                    <a:cubicBezTo>
                      <a:pt x="1408510" y="2006600"/>
                      <a:pt x="1403430" y="2007870"/>
                      <a:pt x="1400890" y="2007870"/>
                    </a:cubicBezTo>
                    <a:cubicBezTo>
                      <a:pt x="1399620" y="2006600"/>
                      <a:pt x="1397080" y="2005330"/>
                      <a:pt x="1394540" y="2002790"/>
                    </a:cubicBezTo>
                    <a:cubicBezTo>
                      <a:pt x="1399620" y="2002790"/>
                      <a:pt x="1402160" y="2004060"/>
                      <a:pt x="1404700" y="2004060"/>
                    </a:cubicBezTo>
                    <a:cubicBezTo>
                      <a:pt x="1399620" y="1997710"/>
                      <a:pt x="1394540" y="1996440"/>
                      <a:pt x="1388190" y="2000250"/>
                    </a:cubicBezTo>
                    <a:cubicBezTo>
                      <a:pt x="1380570" y="2006600"/>
                      <a:pt x="1374220" y="2006600"/>
                      <a:pt x="1365330" y="2000250"/>
                    </a:cubicBezTo>
                    <a:lnTo>
                      <a:pt x="1357710" y="1996440"/>
                    </a:lnTo>
                    <a:lnTo>
                      <a:pt x="1357710" y="1990090"/>
                    </a:lnTo>
                    <a:cubicBezTo>
                      <a:pt x="1353900" y="1991360"/>
                      <a:pt x="1350090" y="1993900"/>
                      <a:pt x="1347550" y="1993900"/>
                    </a:cubicBezTo>
                    <a:cubicBezTo>
                      <a:pt x="1339930" y="1990090"/>
                      <a:pt x="1332310" y="1986280"/>
                      <a:pt x="1325960" y="1981200"/>
                    </a:cubicBezTo>
                    <a:cubicBezTo>
                      <a:pt x="1318340" y="1976120"/>
                      <a:pt x="1311990" y="1969770"/>
                      <a:pt x="1305640" y="1964690"/>
                    </a:cubicBezTo>
                    <a:cubicBezTo>
                      <a:pt x="1304370" y="1964690"/>
                      <a:pt x="1304370" y="1963420"/>
                      <a:pt x="1303100" y="1963420"/>
                    </a:cubicBezTo>
                    <a:cubicBezTo>
                      <a:pt x="1294210" y="1960880"/>
                      <a:pt x="1286590" y="1959610"/>
                      <a:pt x="1277700" y="1957070"/>
                    </a:cubicBezTo>
                    <a:cubicBezTo>
                      <a:pt x="1272620" y="1955800"/>
                      <a:pt x="1268810" y="1953260"/>
                      <a:pt x="1263730" y="1951990"/>
                    </a:cubicBezTo>
                    <a:cubicBezTo>
                      <a:pt x="1259920" y="1950720"/>
                      <a:pt x="1257380" y="1950720"/>
                      <a:pt x="1253570" y="1949450"/>
                    </a:cubicBezTo>
                    <a:lnTo>
                      <a:pt x="1240870" y="1949450"/>
                    </a:lnTo>
                    <a:cubicBezTo>
                      <a:pt x="1238330" y="1949450"/>
                      <a:pt x="1234520" y="1949450"/>
                      <a:pt x="1231980" y="1948180"/>
                    </a:cubicBezTo>
                    <a:cubicBezTo>
                      <a:pt x="1230710" y="1945640"/>
                      <a:pt x="1228170" y="1941830"/>
                      <a:pt x="1226900" y="1941830"/>
                    </a:cubicBezTo>
                    <a:cubicBezTo>
                      <a:pt x="1223090" y="1941830"/>
                      <a:pt x="1220550" y="1944370"/>
                      <a:pt x="1216740" y="1945640"/>
                    </a:cubicBezTo>
                    <a:cubicBezTo>
                      <a:pt x="1215470" y="1945640"/>
                      <a:pt x="1215470" y="1946910"/>
                      <a:pt x="1215470" y="1948180"/>
                    </a:cubicBezTo>
                    <a:cubicBezTo>
                      <a:pt x="1210390" y="1953260"/>
                      <a:pt x="1206580" y="1959610"/>
                      <a:pt x="1201500" y="1964690"/>
                    </a:cubicBezTo>
                    <a:cubicBezTo>
                      <a:pt x="1195150" y="1971040"/>
                      <a:pt x="1188800" y="1971040"/>
                      <a:pt x="1184990" y="1967230"/>
                    </a:cubicBezTo>
                    <a:cubicBezTo>
                      <a:pt x="1178640" y="1962150"/>
                      <a:pt x="1173560" y="1958340"/>
                      <a:pt x="1164670" y="1960880"/>
                    </a:cubicBezTo>
                    <a:cubicBezTo>
                      <a:pt x="1163400" y="1960880"/>
                      <a:pt x="1160860" y="1962150"/>
                      <a:pt x="1159590" y="1960880"/>
                    </a:cubicBezTo>
                    <a:cubicBezTo>
                      <a:pt x="1153240" y="1958340"/>
                      <a:pt x="1145620" y="1955800"/>
                      <a:pt x="1139270" y="1951990"/>
                    </a:cubicBezTo>
                    <a:cubicBezTo>
                      <a:pt x="1135460" y="1950720"/>
                      <a:pt x="1130380" y="1950720"/>
                      <a:pt x="1129110" y="1948180"/>
                    </a:cubicBezTo>
                    <a:cubicBezTo>
                      <a:pt x="1125300" y="1940560"/>
                      <a:pt x="1118950" y="1936750"/>
                      <a:pt x="1112600" y="1931670"/>
                    </a:cubicBezTo>
                    <a:cubicBezTo>
                      <a:pt x="1108790" y="1927860"/>
                      <a:pt x="1104980" y="1922780"/>
                      <a:pt x="1101170" y="1921510"/>
                    </a:cubicBezTo>
                    <a:cubicBezTo>
                      <a:pt x="1092280" y="1918970"/>
                      <a:pt x="1085930" y="1911350"/>
                      <a:pt x="1078310" y="1906270"/>
                    </a:cubicBezTo>
                    <a:cubicBezTo>
                      <a:pt x="1071960" y="1902460"/>
                      <a:pt x="1068150" y="1894840"/>
                      <a:pt x="1061800" y="1893570"/>
                    </a:cubicBezTo>
                    <a:cubicBezTo>
                      <a:pt x="1051640" y="1891030"/>
                      <a:pt x="1044020" y="1884680"/>
                      <a:pt x="1035130" y="1878330"/>
                    </a:cubicBezTo>
                    <a:cubicBezTo>
                      <a:pt x="1030050" y="1874520"/>
                      <a:pt x="1023700" y="1871980"/>
                      <a:pt x="1017350" y="1873250"/>
                    </a:cubicBezTo>
                    <a:cubicBezTo>
                      <a:pt x="1013540" y="1874520"/>
                      <a:pt x="1008460" y="1873250"/>
                      <a:pt x="1005920" y="1871980"/>
                    </a:cubicBezTo>
                    <a:cubicBezTo>
                      <a:pt x="1000840" y="1869440"/>
                      <a:pt x="995760" y="1865630"/>
                      <a:pt x="990680" y="1863090"/>
                    </a:cubicBezTo>
                    <a:cubicBezTo>
                      <a:pt x="986870" y="1860550"/>
                      <a:pt x="983060" y="1858010"/>
                      <a:pt x="979250" y="1858010"/>
                    </a:cubicBezTo>
                    <a:cubicBezTo>
                      <a:pt x="966550" y="1856740"/>
                      <a:pt x="956390" y="1854200"/>
                      <a:pt x="950040" y="1841500"/>
                    </a:cubicBezTo>
                    <a:cubicBezTo>
                      <a:pt x="947500" y="1836420"/>
                      <a:pt x="934800" y="1830070"/>
                      <a:pt x="929720" y="1832610"/>
                    </a:cubicBezTo>
                    <a:cubicBezTo>
                      <a:pt x="920830" y="1836420"/>
                      <a:pt x="914480" y="1833880"/>
                      <a:pt x="909400" y="1826260"/>
                    </a:cubicBezTo>
                    <a:cubicBezTo>
                      <a:pt x="905590" y="1822450"/>
                      <a:pt x="900510" y="1823720"/>
                      <a:pt x="896700" y="1826260"/>
                    </a:cubicBezTo>
                    <a:cubicBezTo>
                      <a:pt x="894160" y="1828800"/>
                      <a:pt x="891620" y="1830070"/>
                      <a:pt x="889080" y="1830070"/>
                    </a:cubicBezTo>
                    <a:cubicBezTo>
                      <a:pt x="880190" y="1831340"/>
                      <a:pt x="870030" y="1830070"/>
                      <a:pt x="861140" y="1831340"/>
                    </a:cubicBezTo>
                    <a:cubicBezTo>
                      <a:pt x="853520" y="1832610"/>
                      <a:pt x="845900" y="1830070"/>
                      <a:pt x="840820" y="1824990"/>
                    </a:cubicBezTo>
                    <a:cubicBezTo>
                      <a:pt x="835740" y="1819910"/>
                      <a:pt x="831930" y="1819910"/>
                      <a:pt x="824310" y="1822450"/>
                    </a:cubicBezTo>
                    <a:cubicBezTo>
                      <a:pt x="817960" y="1824990"/>
                      <a:pt x="812880" y="1831340"/>
                      <a:pt x="803990" y="1830070"/>
                    </a:cubicBezTo>
                    <a:cubicBezTo>
                      <a:pt x="796370" y="1828800"/>
                      <a:pt x="787480" y="1832610"/>
                      <a:pt x="778590" y="1828800"/>
                    </a:cubicBezTo>
                    <a:lnTo>
                      <a:pt x="773510" y="1828800"/>
                    </a:lnTo>
                    <a:cubicBezTo>
                      <a:pt x="765890" y="1831340"/>
                      <a:pt x="758270" y="1832610"/>
                      <a:pt x="751920" y="1838960"/>
                    </a:cubicBezTo>
                    <a:cubicBezTo>
                      <a:pt x="744300" y="1845310"/>
                      <a:pt x="743030" y="1798320"/>
                      <a:pt x="735410" y="1803400"/>
                    </a:cubicBezTo>
                    <a:cubicBezTo>
                      <a:pt x="723980" y="1811020"/>
                      <a:pt x="726520" y="1803400"/>
                      <a:pt x="715090" y="1809750"/>
                    </a:cubicBezTo>
                    <a:cubicBezTo>
                      <a:pt x="706200" y="1813560"/>
                      <a:pt x="710010" y="1799590"/>
                      <a:pt x="699850" y="1802130"/>
                    </a:cubicBezTo>
                    <a:cubicBezTo>
                      <a:pt x="698580" y="1802130"/>
                      <a:pt x="683340" y="1812290"/>
                      <a:pt x="683340" y="1811020"/>
                    </a:cubicBezTo>
                    <a:cubicBezTo>
                      <a:pt x="676990" y="1807210"/>
                      <a:pt x="670640" y="1769110"/>
                      <a:pt x="664290" y="1770380"/>
                    </a:cubicBezTo>
                    <a:cubicBezTo>
                      <a:pt x="651590" y="1774190"/>
                      <a:pt x="640160" y="1771650"/>
                      <a:pt x="628730" y="1766570"/>
                    </a:cubicBezTo>
                    <a:cubicBezTo>
                      <a:pt x="622380" y="1764030"/>
                      <a:pt x="612220" y="1755140"/>
                      <a:pt x="607140" y="1758950"/>
                    </a:cubicBezTo>
                    <a:cubicBezTo>
                      <a:pt x="598250" y="1765300"/>
                      <a:pt x="589360" y="1767840"/>
                      <a:pt x="579200" y="1769110"/>
                    </a:cubicBezTo>
                    <a:cubicBezTo>
                      <a:pt x="577930" y="1769110"/>
                      <a:pt x="576660" y="1770380"/>
                      <a:pt x="575390" y="1771650"/>
                    </a:cubicBezTo>
                    <a:cubicBezTo>
                      <a:pt x="571580" y="1776730"/>
                      <a:pt x="553800" y="1762760"/>
                      <a:pt x="549990" y="1767840"/>
                    </a:cubicBezTo>
                    <a:cubicBezTo>
                      <a:pt x="544910" y="1775460"/>
                      <a:pt x="539830" y="1783080"/>
                      <a:pt x="534750" y="1789430"/>
                    </a:cubicBezTo>
                    <a:cubicBezTo>
                      <a:pt x="532210" y="1791970"/>
                      <a:pt x="528400" y="1793240"/>
                      <a:pt x="527130" y="1795780"/>
                    </a:cubicBezTo>
                    <a:cubicBezTo>
                      <a:pt x="525860" y="1802130"/>
                      <a:pt x="523320" y="1804670"/>
                      <a:pt x="516970" y="1804670"/>
                    </a:cubicBezTo>
                    <a:cubicBezTo>
                      <a:pt x="513160" y="1804670"/>
                      <a:pt x="509350" y="1805940"/>
                      <a:pt x="506810" y="1808480"/>
                    </a:cubicBezTo>
                    <a:cubicBezTo>
                      <a:pt x="500460" y="1812290"/>
                      <a:pt x="495380" y="1816100"/>
                      <a:pt x="490300" y="1819910"/>
                    </a:cubicBezTo>
                    <a:cubicBezTo>
                      <a:pt x="483950" y="1823720"/>
                      <a:pt x="477600" y="1827530"/>
                      <a:pt x="475060" y="1833880"/>
                    </a:cubicBezTo>
                    <a:cubicBezTo>
                      <a:pt x="473790" y="1836420"/>
                      <a:pt x="472520" y="1837690"/>
                      <a:pt x="471250" y="1838960"/>
                    </a:cubicBezTo>
                    <a:cubicBezTo>
                      <a:pt x="466170" y="1844040"/>
                      <a:pt x="461090" y="1847850"/>
                      <a:pt x="456010" y="1852930"/>
                    </a:cubicBezTo>
                    <a:cubicBezTo>
                      <a:pt x="448390" y="1859280"/>
                      <a:pt x="442040" y="1866900"/>
                      <a:pt x="434420" y="1873250"/>
                    </a:cubicBezTo>
                    <a:cubicBezTo>
                      <a:pt x="431880" y="1874520"/>
                      <a:pt x="429340" y="1877060"/>
                      <a:pt x="426800" y="1878330"/>
                    </a:cubicBezTo>
                    <a:cubicBezTo>
                      <a:pt x="421720" y="1880870"/>
                      <a:pt x="416640" y="1883410"/>
                      <a:pt x="412830" y="1887220"/>
                    </a:cubicBezTo>
                    <a:cubicBezTo>
                      <a:pt x="409020" y="1891030"/>
                      <a:pt x="391240" y="1868170"/>
                      <a:pt x="388700" y="1873250"/>
                    </a:cubicBezTo>
                    <a:cubicBezTo>
                      <a:pt x="388700" y="1874520"/>
                      <a:pt x="387430" y="1874520"/>
                      <a:pt x="386160" y="1874520"/>
                    </a:cubicBezTo>
                    <a:cubicBezTo>
                      <a:pt x="378540" y="1880870"/>
                      <a:pt x="370920" y="1878330"/>
                      <a:pt x="363300" y="1875790"/>
                    </a:cubicBezTo>
                    <a:cubicBezTo>
                      <a:pt x="360760" y="1874520"/>
                      <a:pt x="358220" y="1873250"/>
                      <a:pt x="356950" y="1874520"/>
                    </a:cubicBezTo>
                    <a:cubicBezTo>
                      <a:pt x="348060" y="1878330"/>
                      <a:pt x="341710" y="1887220"/>
                      <a:pt x="330280" y="1888490"/>
                    </a:cubicBezTo>
                    <a:cubicBezTo>
                      <a:pt x="330280" y="1888490"/>
                      <a:pt x="329010" y="1888490"/>
                      <a:pt x="329010" y="1889760"/>
                    </a:cubicBezTo>
                    <a:cubicBezTo>
                      <a:pt x="326470" y="1897380"/>
                      <a:pt x="318850" y="1897380"/>
                      <a:pt x="312500" y="1898650"/>
                    </a:cubicBezTo>
                    <a:cubicBezTo>
                      <a:pt x="308690" y="1898650"/>
                      <a:pt x="304879" y="1899920"/>
                      <a:pt x="302340" y="1901190"/>
                    </a:cubicBezTo>
                    <a:cubicBezTo>
                      <a:pt x="294719" y="1905000"/>
                      <a:pt x="287100" y="1910080"/>
                      <a:pt x="278210" y="1912620"/>
                    </a:cubicBezTo>
                    <a:cubicBezTo>
                      <a:pt x="266780" y="1916430"/>
                      <a:pt x="255350" y="1918970"/>
                      <a:pt x="246460" y="1925320"/>
                    </a:cubicBezTo>
                    <a:cubicBezTo>
                      <a:pt x="245190" y="1925320"/>
                      <a:pt x="243920" y="1925320"/>
                      <a:pt x="243920" y="1926590"/>
                    </a:cubicBezTo>
                    <a:cubicBezTo>
                      <a:pt x="240110" y="1929130"/>
                      <a:pt x="233760" y="1930400"/>
                      <a:pt x="231220" y="1934210"/>
                    </a:cubicBezTo>
                    <a:cubicBezTo>
                      <a:pt x="227410" y="1941830"/>
                      <a:pt x="217250" y="1940560"/>
                      <a:pt x="212170" y="1946910"/>
                    </a:cubicBezTo>
                    <a:lnTo>
                      <a:pt x="210900" y="1946910"/>
                    </a:lnTo>
                    <a:cubicBezTo>
                      <a:pt x="205820" y="1946910"/>
                      <a:pt x="200740" y="1948180"/>
                      <a:pt x="194390" y="1948180"/>
                    </a:cubicBezTo>
                    <a:cubicBezTo>
                      <a:pt x="191850" y="1946910"/>
                      <a:pt x="188040" y="1944370"/>
                      <a:pt x="185500" y="1944370"/>
                    </a:cubicBezTo>
                    <a:cubicBezTo>
                      <a:pt x="174070" y="1948180"/>
                      <a:pt x="162640" y="1948180"/>
                      <a:pt x="155020" y="1938020"/>
                    </a:cubicBezTo>
                    <a:cubicBezTo>
                      <a:pt x="153750" y="1936750"/>
                      <a:pt x="151210" y="1936750"/>
                      <a:pt x="148670" y="1936750"/>
                    </a:cubicBezTo>
                    <a:lnTo>
                      <a:pt x="138510" y="1936750"/>
                    </a:lnTo>
                    <a:cubicBezTo>
                      <a:pt x="127080" y="1934210"/>
                      <a:pt x="116920" y="1931670"/>
                      <a:pt x="105490" y="1930400"/>
                    </a:cubicBezTo>
                    <a:cubicBezTo>
                      <a:pt x="100410" y="1929130"/>
                      <a:pt x="94060" y="1931670"/>
                      <a:pt x="88979" y="1932940"/>
                    </a:cubicBezTo>
                    <a:cubicBezTo>
                      <a:pt x="83899" y="1934210"/>
                      <a:pt x="78819" y="1934210"/>
                      <a:pt x="73740" y="1934210"/>
                    </a:cubicBezTo>
                    <a:cubicBezTo>
                      <a:pt x="67390" y="1934210"/>
                      <a:pt x="62310" y="1931670"/>
                      <a:pt x="55960" y="1931670"/>
                    </a:cubicBezTo>
                    <a:cubicBezTo>
                      <a:pt x="50880" y="1930400"/>
                      <a:pt x="44530" y="1930400"/>
                      <a:pt x="39450" y="1929130"/>
                    </a:cubicBezTo>
                    <a:cubicBezTo>
                      <a:pt x="28020" y="1926590"/>
                      <a:pt x="17860" y="1924050"/>
                      <a:pt x="6429" y="1922780"/>
                    </a:cubicBezTo>
                    <a:cubicBezTo>
                      <a:pt x="-1191" y="1879600"/>
                      <a:pt x="79" y="1828800"/>
                      <a:pt x="79" y="177673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71569" t="0" r="-14445" b="0"/>
                </a:stretch>
              </a:blipFill>
            </p:spPr>
          </p:sp>
        </p:grpSp>
      </p:grpSp>
      <p:sp>
        <p:nvSpPr>
          <p:cNvPr name="Freeform 9" id="9"/>
          <p:cNvSpPr/>
          <p:nvPr/>
        </p:nvSpPr>
        <p:spPr>
          <a:xfrm flipH="false" flipV="false" rot="0">
            <a:off x="10661896" y="2461379"/>
            <a:ext cx="7315200" cy="1627632"/>
          </a:xfrm>
          <a:custGeom>
            <a:avLst/>
            <a:gdLst/>
            <a:ahLst/>
            <a:cxnLst/>
            <a:rect r="r" b="b" t="t" l="l"/>
            <a:pathLst>
              <a:path h="1627632" w="7315200">
                <a:moveTo>
                  <a:pt x="0" y="0"/>
                </a:moveTo>
                <a:lnTo>
                  <a:pt x="7315200" y="0"/>
                </a:lnTo>
                <a:lnTo>
                  <a:pt x="7315200" y="1627632"/>
                </a:lnTo>
                <a:lnTo>
                  <a:pt x="0" y="16276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9462059" y="4146034"/>
            <a:ext cx="7912695" cy="1494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สวมผ้าปิดจมูก </a:t>
            </a:r>
          </a:p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ใช้ไม้กวาดเสี้ยนตาลกวาดฝุ่นบนเพดาน กวาดจากด้านในสู่ด้านนอก</a:t>
            </a:r>
          </a:p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ใช้ไม้กวาดดอกหญ้ากวาดเศษผงที่ร่วง ใช้ที่โกยผงเก็บเศษผง แล้วทำความสะอาดพื้นให้เรียบร้อย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462059" y="6056067"/>
            <a:ext cx="7601790" cy="1494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ใช้ไม้กวาดดอกหญ้ากวาดฝุ่น ใช้ที่โกยผงเก็บเศษผง</a:t>
            </a:r>
          </a:p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ใช้ไม้ถูพื้นชุบน้ำถูพื้นให้ทั่ว</a:t>
            </a:r>
          </a:p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ใช้น้ำยาขัดพื้นผสมกับน้ำสะอาด แล้วถูซ้ำอีกครั้งเพื่อฆ่าเชื้อโรค</a:t>
            </a:r>
          </a:p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ซักผ้าถูพื้นให้สะอาด แล้วนำไปผึ่งแดดให้แห้ง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462059" y="7978974"/>
            <a:ext cx="7664282" cy="1875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สวมผ้าปิดจมูก</a:t>
            </a:r>
          </a:p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ใช้ไม้กวาดขนไก่ปัดทำความสะอาดประตู หน้าต่าง</a:t>
            </a:r>
          </a:p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ใช้ฟองน้ำชุบน้ำเช็ดประตู หน้าต่างให้ทั่ว หากหน้าต่างเป็นมุ้งลวด ให้ถอดมุ้งลวดออกก่อน</a:t>
            </a:r>
          </a:p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ขัดมุ้งลวดด้วยแปรงพลาสติก ล้างน้ำให้สะอาดแล้วผึ่งไว้ให้แห้ง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10661896" y="6313242"/>
            <a:ext cx="7315200" cy="1627632"/>
          </a:xfrm>
          <a:custGeom>
            <a:avLst/>
            <a:gdLst/>
            <a:ahLst/>
            <a:cxnLst/>
            <a:rect r="r" b="b" t="t" l="l"/>
            <a:pathLst>
              <a:path h="1627632" w="7315200">
                <a:moveTo>
                  <a:pt x="0" y="0"/>
                </a:moveTo>
                <a:lnTo>
                  <a:pt x="7315200" y="0"/>
                </a:lnTo>
                <a:lnTo>
                  <a:pt x="7315200" y="1627632"/>
                </a:lnTo>
                <a:lnTo>
                  <a:pt x="0" y="16276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0661896" y="4380810"/>
            <a:ext cx="7315200" cy="1627632"/>
          </a:xfrm>
          <a:custGeom>
            <a:avLst/>
            <a:gdLst/>
            <a:ahLst/>
            <a:cxnLst/>
            <a:rect r="r" b="b" t="t" l="l"/>
            <a:pathLst>
              <a:path h="1627632" w="7315200">
                <a:moveTo>
                  <a:pt x="0" y="0"/>
                </a:moveTo>
                <a:lnTo>
                  <a:pt x="7315200" y="0"/>
                </a:lnTo>
                <a:lnTo>
                  <a:pt x="7315200" y="1627632"/>
                </a:lnTo>
                <a:lnTo>
                  <a:pt x="0" y="16276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661896" y="8540949"/>
            <a:ext cx="7315200" cy="1627632"/>
          </a:xfrm>
          <a:custGeom>
            <a:avLst/>
            <a:gdLst/>
            <a:ahLst/>
            <a:cxnLst/>
            <a:rect r="r" b="b" t="t" l="l"/>
            <a:pathLst>
              <a:path h="1627632" w="7315200">
                <a:moveTo>
                  <a:pt x="0" y="0"/>
                </a:moveTo>
                <a:lnTo>
                  <a:pt x="7315200" y="0"/>
                </a:lnTo>
                <a:lnTo>
                  <a:pt x="7315200" y="1627632"/>
                </a:lnTo>
                <a:lnTo>
                  <a:pt x="0" y="1627632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411700" y="5640188"/>
            <a:ext cx="4454807" cy="4528393"/>
          </a:xfrm>
          <a:custGeom>
            <a:avLst/>
            <a:gdLst/>
            <a:ahLst/>
            <a:cxnLst/>
            <a:rect r="r" b="b" t="t" l="l"/>
            <a:pathLst>
              <a:path h="4528393" w="4454807">
                <a:moveTo>
                  <a:pt x="0" y="0"/>
                </a:moveTo>
                <a:lnTo>
                  <a:pt x="4454807" y="0"/>
                </a:lnTo>
                <a:lnTo>
                  <a:pt x="4454807" y="4528393"/>
                </a:lnTo>
                <a:lnTo>
                  <a:pt x="0" y="452839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4459635" y="524518"/>
            <a:ext cx="9368730" cy="903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b="true" sz="5300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การดูแลรักษาความสะอาดบ้าน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462059" y="1899404"/>
            <a:ext cx="7266245" cy="1875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สวมผ้าปิดจมูก </a:t>
            </a:r>
          </a:p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ใช้ไม้กวาดขนไก่ปัดทำความสะอาดผนัง</a:t>
            </a:r>
          </a:p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ใช้ฟองน้ำชุบน้ำ เช็ดผนังให้ทั่ว</a:t>
            </a:r>
          </a:p>
          <a:p>
            <a:pPr algn="l" marL="410211" indent="-205106" lvl="1">
              <a:lnSpc>
                <a:spcPts val="3040"/>
              </a:lnSpc>
              <a:buFont typeface="Arial"/>
              <a:buChar char="•"/>
            </a:pPr>
            <a:r>
              <a:rPr lang="en-US" sz="19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ใช้ไม้กวาดดอกหญ้ากวาดเศษผงที่ร่วงใช้ที่โกยผงเก็บเศษผง แล้วทำความสะอาดพื้นให้เรียบร้อย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682130" y="2404229"/>
            <a:ext cx="1779929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ฝาผนัง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682130" y="4439381"/>
            <a:ext cx="1779929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เพดาน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682130" y="6611738"/>
            <a:ext cx="1779929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พื้นห้อง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308083" y="8652392"/>
            <a:ext cx="3153976" cy="5378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b="true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ประตู หน้าต่าง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319170" y="2584365"/>
            <a:ext cx="7131966" cy="6966892"/>
            <a:chOff x="0" y="0"/>
            <a:chExt cx="4828540" cy="471678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DD7A5E"/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558681" y="2701349"/>
            <a:ext cx="6892455" cy="6732924"/>
            <a:chOff x="0" y="0"/>
            <a:chExt cx="4828540" cy="47167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D3AF97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6838210" y="2209674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24" r="0" b="-1024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40447" y="3002343"/>
            <a:ext cx="7722342" cy="5753145"/>
          </a:xfrm>
          <a:custGeom>
            <a:avLst/>
            <a:gdLst/>
            <a:ahLst/>
            <a:cxnLst/>
            <a:rect r="r" b="b" t="t" l="l"/>
            <a:pathLst>
              <a:path h="5753145" w="7722342">
                <a:moveTo>
                  <a:pt x="0" y="0"/>
                </a:moveTo>
                <a:lnTo>
                  <a:pt x="7722342" y="0"/>
                </a:lnTo>
                <a:lnTo>
                  <a:pt x="7722342" y="5753144"/>
                </a:lnTo>
                <a:lnTo>
                  <a:pt x="0" y="57531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1818772" y="4017673"/>
            <a:ext cx="6469228" cy="6129594"/>
          </a:xfrm>
          <a:custGeom>
            <a:avLst/>
            <a:gdLst/>
            <a:ahLst/>
            <a:cxnLst/>
            <a:rect r="r" b="b" t="t" l="l"/>
            <a:pathLst>
              <a:path h="6129594" w="6469228">
                <a:moveTo>
                  <a:pt x="0" y="0"/>
                </a:moveTo>
                <a:lnTo>
                  <a:pt x="6469228" y="0"/>
                </a:lnTo>
                <a:lnTo>
                  <a:pt x="6469228" y="6129593"/>
                </a:lnTo>
                <a:lnTo>
                  <a:pt x="0" y="612959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8727987" y="2840418"/>
            <a:ext cx="7092324" cy="5080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79"/>
              </a:lnSpc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    บ้าน แบ่งออกเป็นห้องต่าง ๆ เพื่อไว้ใช้สอยต่างกัน ได้แก่ </a:t>
            </a:r>
          </a:p>
          <a:p>
            <a:pPr algn="l" marL="734059" indent="-367030" lvl="1">
              <a:lnSpc>
                <a:spcPts val="577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ห้องนอน </a:t>
            </a:r>
          </a:p>
          <a:p>
            <a:pPr algn="l" marL="734059" indent="-367030" lvl="1">
              <a:lnSpc>
                <a:spcPts val="577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ห้องรับแขก </a:t>
            </a:r>
          </a:p>
          <a:p>
            <a:pPr algn="l" marL="734059" indent="-367030" lvl="1">
              <a:lnSpc>
                <a:spcPts val="577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ห้องครัว </a:t>
            </a:r>
          </a:p>
          <a:p>
            <a:pPr algn="l" marL="734059" indent="-367030" lvl="1">
              <a:lnSpc>
                <a:spcPts val="577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ห้องน้ำ </a:t>
            </a:r>
          </a:p>
          <a:p>
            <a:pPr algn="l">
              <a:lnSpc>
                <a:spcPts val="5779"/>
              </a:lnSpc>
            </a:pPr>
          </a:p>
        </p:txBody>
      </p:sp>
      <p:sp>
        <p:nvSpPr>
          <p:cNvPr name="TextBox 13" id="13"/>
          <p:cNvSpPr txBox="true"/>
          <p:nvPr/>
        </p:nvSpPr>
        <p:spPr>
          <a:xfrm rot="0">
            <a:off x="5627196" y="762828"/>
            <a:ext cx="7560022" cy="903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b="true" sz="5300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การดูแลรักษาห้องต่าง ๆ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8720310" y="3031745"/>
            <a:ext cx="3702248" cy="8540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b="true" sz="5000">
                <a:solidFill>
                  <a:srgbClr val="5C4F7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บ้าน (Home)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12234777" y="825246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182684" y="6775668"/>
            <a:ext cx="4269526" cy="3367588"/>
          </a:xfrm>
          <a:custGeom>
            <a:avLst/>
            <a:gdLst/>
            <a:ahLst/>
            <a:cxnLst/>
            <a:rect r="r" b="b" t="t" l="l"/>
            <a:pathLst>
              <a:path h="3367588" w="4269526">
                <a:moveTo>
                  <a:pt x="0" y="0"/>
                </a:moveTo>
                <a:lnTo>
                  <a:pt x="4269525" y="0"/>
                </a:lnTo>
                <a:lnTo>
                  <a:pt x="4269525" y="3367588"/>
                </a:lnTo>
                <a:lnTo>
                  <a:pt x="0" y="33675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319170" y="2584365"/>
            <a:ext cx="7131966" cy="6966892"/>
            <a:chOff x="0" y="0"/>
            <a:chExt cx="4828540" cy="471678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5C4F70"/>
            </a:solidFill>
          </p:spPr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558681" y="2423286"/>
            <a:ext cx="6892455" cy="6732924"/>
            <a:chOff x="0" y="0"/>
            <a:chExt cx="4828540" cy="471678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blipFill>
              <a:blip r:embed="rId7"/>
              <a:stretch>
                <a:fillRect l="-32047" t="0" r="-30898" b="-11193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6838210" y="2209674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-1024" r="0" b="-1024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301286" y="8564712"/>
            <a:ext cx="1591092" cy="1431983"/>
          </a:xfrm>
          <a:custGeom>
            <a:avLst/>
            <a:gdLst/>
            <a:ahLst/>
            <a:cxnLst/>
            <a:rect r="r" b="b" t="t" l="l"/>
            <a:pathLst>
              <a:path h="1431983" w="1591092">
                <a:moveTo>
                  <a:pt x="0" y="0"/>
                </a:moveTo>
                <a:lnTo>
                  <a:pt x="1591091" y="0"/>
                </a:lnTo>
                <a:lnTo>
                  <a:pt x="1591091" y="1431983"/>
                </a:lnTo>
                <a:lnTo>
                  <a:pt x="0" y="143198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565130" y="9167933"/>
            <a:ext cx="1252422" cy="975323"/>
          </a:xfrm>
          <a:custGeom>
            <a:avLst/>
            <a:gdLst/>
            <a:ahLst/>
            <a:cxnLst/>
            <a:rect r="r" b="b" t="t" l="l"/>
            <a:pathLst>
              <a:path h="975323" w="1252422">
                <a:moveTo>
                  <a:pt x="0" y="0"/>
                </a:moveTo>
                <a:lnTo>
                  <a:pt x="1252421" y="0"/>
                </a:lnTo>
                <a:lnTo>
                  <a:pt x="1252421" y="975323"/>
                </a:lnTo>
                <a:lnTo>
                  <a:pt x="0" y="97532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7678050" y="3986349"/>
            <a:ext cx="9774159" cy="3378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40"/>
              </a:lnSpc>
            </a:pPr>
            <a:r>
              <a:rPr lang="en-US" sz="32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    เป็นสถานที่อยู่อาศัยของสมาชิกในครอบครัวที่จะใช้ชีวิตอยู่ร่วมกันอย่างมีความสุข เป็นสถานที่ปลอดภัย</a:t>
            </a:r>
          </a:p>
          <a:p>
            <a:pPr algn="just">
              <a:lnSpc>
                <a:spcPts val="5440"/>
              </a:lnSpc>
            </a:pPr>
            <a:r>
              <a:rPr lang="en-US" sz="32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มีความมั่นคง แข็งแรง สะอาด เป็นระเบียบเรียบร้อย ไม่ทรุดโทรม อยู่แล้วรู้สึกสบายกาย สบายใจ เพราะได้รับความรักและความอบอุ่นจากครอบครัว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919678" y="638360"/>
            <a:ext cx="10101858" cy="1028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b="true" sz="6000">
                <a:solidFill>
                  <a:srgbClr val="5C4F7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บ้านและความเป็นอยู่ของบ้าน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2539335" y="536943"/>
            <a:ext cx="1345818" cy="1345818"/>
          </a:xfrm>
          <a:custGeom>
            <a:avLst/>
            <a:gdLst/>
            <a:ahLst/>
            <a:cxnLst/>
            <a:rect r="r" b="b" t="t" l="l"/>
            <a:pathLst>
              <a:path h="1345818" w="1345818">
                <a:moveTo>
                  <a:pt x="0" y="0"/>
                </a:moveTo>
                <a:lnTo>
                  <a:pt x="1345818" y="0"/>
                </a:lnTo>
                <a:lnTo>
                  <a:pt x="1345818" y="1345818"/>
                </a:lnTo>
                <a:lnTo>
                  <a:pt x="0" y="134581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18648" y="8876837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824004" y="2034540"/>
            <a:ext cx="5667191" cy="7862745"/>
            <a:chOff x="0" y="0"/>
            <a:chExt cx="3350260" cy="4648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314700" cy="2184577"/>
            </a:xfrm>
            <a:custGeom>
              <a:avLst/>
              <a:gdLst/>
              <a:ahLst/>
              <a:cxnLst/>
              <a:rect r="r" b="b" t="t" l="l"/>
              <a:pathLst>
                <a:path h="2184577" w="3314700">
                  <a:moveTo>
                    <a:pt x="3282950" y="0"/>
                  </a:moveTo>
                  <a:lnTo>
                    <a:pt x="1334770" y="0"/>
                  </a:lnTo>
                  <a:cubicBezTo>
                    <a:pt x="890270" y="17780"/>
                    <a:pt x="445770" y="53340"/>
                    <a:pt x="0" y="55880"/>
                  </a:cubicBezTo>
                  <a:cubicBezTo>
                    <a:pt x="2540" y="410210"/>
                    <a:pt x="20320" y="844550"/>
                    <a:pt x="39370" y="1198880"/>
                  </a:cubicBezTo>
                  <a:cubicBezTo>
                    <a:pt x="55880" y="1518920"/>
                    <a:pt x="72390" y="1838960"/>
                    <a:pt x="76200" y="2160270"/>
                  </a:cubicBezTo>
                  <a:cubicBezTo>
                    <a:pt x="294640" y="2159000"/>
                    <a:pt x="514350" y="2156460"/>
                    <a:pt x="732790" y="2152650"/>
                  </a:cubicBezTo>
                  <a:cubicBezTo>
                    <a:pt x="1225550" y="2145030"/>
                    <a:pt x="1718310" y="2137410"/>
                    <a:pt x="2211070" y="2151380"/>
                  </a:cubicBezTo>
                  <a:cubicBezTo>
                    <a:pt x="2579370" y="2161540"/>
                    <a:pt x="2946400" y="2186940"/>
                    <a:pt x="3314700" y="2184400"/>
                  </a:cubicBezTo>
                  <a:cubicBezTo>
                    <a:pt x="3314700" y="2142490"/>
                    <a:pt x="3313430" y="2100580"/>
                    <a:pt x="3313430" y="2058670"/>
                  </a:cubicBezTo>
                  <a:cubicBezTo>
                    <a:pt x="3305810" y="1399540"/>
                    <a:pt x="3284220" y="660400"/>
                    <a:pt x="3282950" y="0"/>
                  </a:cubicBezTo>
                  <a:close/>
                </a:path>
              </a:pathLst>
            </a:custGeom>
            <a:solidFill>
              <a:srgbClr val="DD7A5E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7150" y="2435860"/>
              <a:ext cx="3294380" cy="2213610"/>
            </a:xfrm>
            <a:custGeom>
              <a:avLst/>
              <a:gdLst/>
              <a:ahLst/>
              <a:cxnLst/>
              <a:rect r="r" b="b" t="t" l="l"/>
              <a:pathLst>
                <a:path h="2213610" w="3294380">
                  <a:moveTo>
                    <a:pt x="3275330" y="1113790"/>
                  </a:moveTo>
                  <a:cubicBezTo>
                    <a:pt x="3266440" y="948690"/>
                    <a:pt x="3263900" y="783590"/>
                    <a:pt x="3262630" y="618490"/>
                  </a:cubicBezTo>
                  <a:cubicBezTo>
                    <a:pt x="3260090" y="425450"/>
                    <a:pt x="3260090" y="232410"/>
                    <a:pt x="3260090" y="40640"/>
                  </a:cubicBezTo>
                  <a:cubicBezTo>
                    <a:pt x="3105150" y="41910"/>
                    <a:pt x="2950210" y="38100"/>
                    <a:pt x="2795270" y="33020"/>
                  </a:cubicBezTo>
                  <a:cubicBezTo>
                    <a:pt x="2550160" y="25400"/>
                    <a:pt x="2303780" y="10160"/>
                    <a:pt x="2058670" y="5080"/>
                  </a:cubicBezTo>
                  <a:cubicBezTo>
                    <a:pt x="1812290" y="0"/>
                    <a:pt x="1565910" y="-1270"/>
                    <a:pt x="1319530" y="1270"/>
                  </a:cubicBezTo>
                  <a:cubicBezTo>
                    <a:pt x="886460" y="3810"/>
                    <a:pt x="454660" y="13970"/>
                    <a:pt x="21590" y="16510"/>
                  </a:cubicBezTo>
                  <a:cubicBezTo>
                    <a:pt x="20320" y="284480"/>
                    <a:pt x="13970" y="552450"/>
                    <a:pt x="8890" y="819150"/>
                  </a:cubicBezTo>
                  <a:cubicBezTo>
                    <a:pt x="5080" y="991870"/>
                    <a:pt x="2540" y="1164590"/>
                    <a:pt x="0" y="1337310"/>
                  </a:cubicBezTo>
                  <a:lnTo>
                    <a:pt x="0" y="1413510"/>
                  </a:lnTo>
                  <a:cubicBezTo>
                    <a:pt x="8890" y="1675130"/>
                    <a:pt x="21590" y="1936750"/>
                    <a:pt x="30480" y="2198370"/>
                  </a:cubicBezTo>
                  <a:cubicBezTo>
                    <a:pt x="419100" y="2199640"/>
                    <a:pt x="807720" y="2211070"/>
                    <a:pt x="1196340" y="2213610"/>
                  </a:cubicBezTo>
                  <a:cubicBezTo>
                    <a:pt x="1280160" y="2209800"/>
                    <a:pt x="1363980" y="2205990"/>
                    <a:pt x="1447800" y="2203450"/>
                  </a:cubicBezTo>
                  <a:cubicBezTo>
                    <a:pt x="1714500" y="2195830"/>
                    <a:pt x="1982470" y="2198370"/>
                    <a:pt x="2249170" y="2197100"/>
                  </a:cubicBezTo>
                  <a:lnTo>
                    <a:pt x="3294380" y="2189480"/>
                  </a:lnTo>
                  <a:lnTo>
                    <a:pt x="3294380" y="1357630"/>
                  </a:lnTo>
                  <a:cubicBezTo>
                    <a:pt x="3285489" y="1275080"/>
                    <a:pt x="3279139" y="1195070"/>
                    <a:pt x="3275330" y="1113790"/>
                  </a:cubicBezTo>
                  <a:close/>
                </a:path>
              </a:pathLst>
            </a:custGeom>
            <a:solidFill>
              <a:srgbClr val="80393B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078103" y="2397020"/>
            <a:ext cx="5158993" cy="7157663"/>
            <a:chOff x="0" y="0"/>
            <a:chExt cx="3350260" cy="4648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314700" cy="2184577"/>
            </a:xfrm>
            <a:custGeom>
              <a:avLst/>
              <a:gdLst/>
              <a:ahLst/>
              <a:cxnLst/>
              <a:rect r="r" b="b" t="t" l="l"/>
              <a:pathLst>
                <a:path h="2184577" w="3314700">
                  <a:moveTo>
                    <a:pt x="3282950" y="0"/>
                  </a:moveTo>
                  <a:lnTo>
                    <a:pt x="1334770" y="0"/>
                  </a:lnTo>
                  <a:cubicBezTo>
                    <a:pt x="890270" y="17780"/>
                    <a:pt x="445770" y="53340"/>
                    <a:pt x="0" y="55880"/>
                  </a:cubicBezTo>
                  <a:cubicBezTo>
                    <a:pt x="2540" y="410210"/>
                    <a:pt x="20320" y="844550"/>
                    <a:pt x="39370" y="1198880"/>
                  </a:cubicBezTo>
                  <a:cubicBezTo>
                    <a:pt x="55880" y="1518920"/>
                    <a:pt x="72390" y="1838960"/>
                    <a:pt x="76200" y="2160270"/>
                  </a:cubicBezTo>
                  <a:cubicBezTo>
                    <a:pt x="294640" y="2159000"/>
                    <a:pt x="514350" y="2156460"/>
                    <a:pt x="732790" y="2152650"/>
                  </a:cubicBezTo>
                  <a:cubicBezTo>
                    <a:pt x="1225550" y="2145030"/>
                    <a:pt x="1718310" y="2137410"/>
                    <a:pt x="2211070" y="2151380"/>
                  </a:cubicBezTo>
                  <a:cubicBezTo>
                    <a:pt x="2579370" y="2161540"/>
                    <a:pt x="2946400" y="2186940"/>
                    <a:pt x="3314700" y="2184400"/>
                  </a:cubicBezTo>
                  <a:cubicBezTo>
                    <a:pt x="3314700" y="2142490"/>
                    <a:pt x="3313430" y="2100580"/>
                    <a:pt x="3313430" y="2058670"/>
                  </a:cubicBezTo>
                  <a:cubicBezTo>
                    <a:pt x="3305810" y="1399540"/>
                    <a:pt x="3284220" y="660400"/>
                    <a:pt x="3282950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545" r="0" b="-545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7150" y="2435860"/>
              <a:ext cx="3294380" cy="2213610"/>
            </a:xfrm>
            <a:custGeom>
              <a:avLst/>
              <a:gdLst/>
              <a:ahLst/>
              <a:cxnLst/>
              <a:rect r="r" b="b" t="t" l="l"/>
              <a:pathLst>
                <a:path h="2213610" w="3294380">
                  <a:moveTo>
                    <a:pt x="3275330" y="1113790"/>
                  </a:moveTo>
                  <a:cubicBezTo>
                    <a:pt x="3266440" y="948690"/>
                    <a:pt x="3263900" y="783590"/>
                    <a:pt x="3262630" y="618490"/>
                  </a:cubicBezTo>
                  <a:cubicBezTo>
                    <a:pt x="3260090" y="425450"/>
                    <a:pt x="3260090" y="232410"/>
                    <a:pt x="3260090" y="40640"/>
                  </a:cubicBezTo>
                  <a:cubicBezTo>
                    <a:pt x="3105150" y="41910"/>
                    <a:pt x="2950210" y="38100"/>
                    <a:pt x="2795270" y="33020"/>
                  </a:cubicBezTo>
                  <a:cubicBezTo>
                    <a:pt x="2550160" y="25400"/>
                    <a:pt x="2303780" y="10160"/>
                    <a:pt x="2058670" y="5080"/>
                  </a:cubicBezTo>
                  <a:cubicBezTo>
                    <a:pt x="1812290" y="0"/>
                    <a:pt x="1565910" y="-1270"/>
                    <a:pt x="1319530" y="1270"/>
                  </a:cubicBezTo>
                  <a:cubicBezTo>
                    <a:pt x="886460" y="3810"/>
                    <a:pt x="454660" y="13970"/>
                    <a:pt x="21590" y="16510"/>
                  </a:cubicBezTo>
                  <a:cubicBezTo>
                    <a:pt x="20320" y="284480"/>
                    <a:pt x="13970" y="552450"/>
                    <a:pt x="8890" y="819150"/>
                  </a:cubicBezTo>
                  <a:cubicBezTo>
                    <a:pt x="5080" y="991870"/>
                    <a:pt x="2540" y="1164590"/>
                    <a:pt x="0" y="1337310"/>
                  </a:cubicBezTo>
                  <a:lnTo>
                    <a:pt x="0" y="1413510"/>
                  </a:lnTo>
                  <a:cubicBezTo>
                    <a:pt x="8890" y="1675130"/>
                    <a:pt x="21590" y="1936750"/>
                    <a:pt x="30480" y="2198370"/>
                  </a:cubicBezTo>
                  <a:cubicBezTo>
                    <a:pt x="419100" y="2199640"/>
                    <a:pt x="807720" y="2211070"/>
                    <a:pt x="1196340" y="2213610"/>
                  </a:cubicBezTo>
                  <a:cubicBezTo>
                    <a:pt x="1280160" y="2209800"/>
                    <a:pt x="1363980" y="2205990"/>
                    <a:pt x="1447800" y="2203450"/>
                  </a:cubicBezTo>
                  <a:cubicBezTo>
                    <a:pt x="1714500" y="2195830"/>
                    <a:pt x="1982470" y="2198370"/>
                    <a:pt x="2249170" y="2197100"/>
                  </a:cubicBezTo>
                  <a:lnTo>
                    <a:pt x="3294380" y="2189480"/>
                  </a:lnTo>
                  <a:lnTo>
                    <a:pt x="3294380" y="1357630"/>
                  </a:lnTo>
                  <a:cubicBezTo>
                    <a:pt x="3285489" y="1275080"/>
                    <a:pt x="3279139" y="1195070"/>
                    <a:pt x="3275330" y="1113790"/>
                  </a:cubicBezTo>
                  <a:close/>
                </a:path>
              </a:pathLst>
            </a:custGeom>
            <a:blipFill>
              <a:blip r:embed="rId7"/>
              <a:stretch>
                <a:fillRect l="-332" t="0" r="-332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491196" y="2034540"/>
            <a:ext cx="11485900" cy="4111777"/>
          </a:xfrm>
          <a:custGeom>
            <a:avLst/>
            <a:gdLst/>
            <a:ahLst/>
            <a:cxnLst/>
            <a:rect r="r" b="b" t="t" l="l"/>
            <a:pathLst>
              <a:path h="4111777" w="11485900">
                <a:moveTo>
                  <a:pt x="0" y="0"/>
                </a:moveTo>
                <a:lnTo>
                  <a:pt x="11485900" y="0"/>
                </a:lnTo>
                <a:lnTo>
                  <a:pt x="11485900" y="4111777"/>
                </a:lnTo>
                <a:lnTo>
                  <a:pt x="0" y="41117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9593" t="-92137" r="0" b="-143359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217444" y="5975851"/>
            <a:ext cx="4070556" cy="4009498"/>
          </a:xfrm>
          <a:custGeom>
            <a:avLst/>
            <a:gdLst/>
            <a:ahLst/>
            <a:cxnLst/>
            <a:rect r="r" b="b" t="t" l="l"/>
            <a:pathLst>
              <a:path h="4009498" w="4070556">
                <a:moveTo>
                  <a:pt x="0" y="0"/>
                </a:moveTo>
                <a:lnTo>
                  <a:pt x="4070556" y="0"/>
                </a:lnTo>
                <a:lnTo>
                  <a:pt x="4070556" y="4009498"/>
                </a:lnTo>
                <a:lnTo>
                  <a:pt x="0" y="40094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6547647" y="2172093"/>
            <a:ext cx="11485900" cy="3909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ที่นอน</a:t>
            </a:r>
            <a:r>
              <a:rPr lang="en-US" sz="2100">
                <a:solidFill>
                  <a:srgbClr val="004AA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หมั่นปัดฝุ่นและกลับด้านที่นอน เปิดประตูหน้าต่างห้องนอนให้แสงแดดส่องที่นอน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หมอน</a:t>
            </a:r>
            <a:r>
              <a:rPr lang="en-US" sz="2100">
                <a:solidFill>
                  <a:srgbClr val="004AA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ตากแดดเป็นประจำ และใช้ไม้ตีฝุ่นออก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ผ้าปูและปลอกหมอน</a:t>
            </a:r>
            <a:r>
              <a:rPr lang="en-US" sz="2100">
                <a:solidFill>
                  <a:srgbClr val="004AA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ซักให้สะอาดควรเปลี่ยนสัปดาห์ละ 1- 2 ครั้ง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ผ้าม่านและหน้าต่าง</a:t>
            </a:r>
            <a:r>
              <a:rPr lang="en-US" sz="2100">
                <a:solidFill>
                  <a:srgbClr val="004AA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ทำความสะอาดอย่างน้อยเดือนละ 1 ครั้ง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มุ้งลวด</a:t>
            </a:r>
            <a:r>
              <a:rPr lang="en-US" sz="2100">
                <a:solidFill>
                  <a:srgbClr val="004AA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ปัดฝุ่นและใช้ผ้าชุบน้ำหมาดๆ เช็ดสัปดาห์ละ 1 ครั้ง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โต๊ะเขียนหนังสือ </a:t>
            </a:r>
            <a:r>
              <a:rPr lang="en-US" sz="2100">
                <a:solidFill>
                  <a:srgbClr val="004AA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จัดสิ่งของให้เป็นระเบียบ ปัดกวาดทุกวัน และใช้ผ้าชุบน้ำหมาด ๆ      เช็ดทำความสะอาด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พื้นห้องหรือพื้นบ้าน</a:t>
            </a:r>
            <a:r>
              <a:rPr lang="en-US" sz="2100">
                <a:solidFill>
                  <a:srgbClr val="004AA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กวาดทุกวัน ถ้ามีเครื่องดูดฝุ่นให้ดูดอย่างน้อยสัปดาห์ละ 1 ครั้ง</a:t>
            </a:r>
          </a:p>
          <a:p>
            <a:pPr algn="l">
              <a:lnSpc>
                <a:spcPts val="3465"/>
              </a:lnSpc>
            </a:pP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7955027" y="5920380"/>
            <a:ext cx="7315200" cy="321547"/>
          </a:xfrm>
          <a:custGeom>
            <a:avLst/>
            <a:gdLst/>
            <a:ahLst/>
            <a:cxnLst/>
            <a:rect r="r" b="b" t="t" l="l"/>
            <a:pathLst>
              <a:path h="321547" w="7315200">
                <a:moveTo>
                  <a:pt x="0" y="0"/>
                </a:moveTo>
                <a:lnTo>
                  <a:pt x="7315200" y="0"/>
                </a:lnTo>
                <a:lnTo>
                  <a:pt x="7315200" y="321547"/>
                </a:lnTo>
                <a:lnTo>
                  <a:pt x="0" y="32154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234905" y="7563436"/>
            <a:ext cx="2024395" cy="1969184"/>
          </a:xfrm>
          <a:custGeom>
            <a:avLst/>
            <a:gdLst/>
            <a:ahLst/>
            <a:cxnLst/>
            <a:rect r="r" b="b" t="t" l="l"/>
            <a:pathLst>
              <a:path h="1969184" w="2024395">
                <a:moveTo>
                  <a:pt x="0" y="0"/>
                </a:moveTo>
                <a:lnTo>
                  <a:pt x="2024395" y="0"/>
                </a:lnTo>
                <a:lnTo>
                  <a:pt x="2024395" y="1969184"/>
                </a:lnTo>
                <a:lnTo>
                  <a:pt x="0" y="1969184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5363989" y="524518"/>
            <a:ext cx="7560022" cy="903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b="true" sz="5300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การดูแลรักษาห้องต่าง ๆ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547647" y="6288008"/>
            <a:ext cx="7821669" cy="34709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โต๊ะและเก้าอี้รับแขก</a:t>
            </a:r>
            <a:r>
              <a:rPr lang="en-US" sz="21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ปัดฝุ่นและเช็ดถูทุกวัน ผ้าปูโต๊ะ ควรซักและทำความสะอาดอยู่เสมอ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ภาพติดฝาผนัง</a:t>
            </a:r>
            <a:r>
              <a:rPr lang="en-US" sz="21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ทำความสะอาดด้วยไม้กวาดขนไก่ สัปดาห์ละ 1 ครั้ง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ของใช้อื่นๆ </a:t>
            </a:r>
            <a:r>
              <a:rPr lang="en-US" sz="21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เช่น แจกันดอกไม้หมั่นทำความสะอาดอยู่เสมอ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หนังสือ </a:t>
            </a:r>
            <a:r>
              <a:rPr lang="en-US" sz="21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จัดวางให้เป็นระเบียบ ใช้ไม้กวาดขนไก่ปัดฝุ่น หรือใช้ผ้าเช็ดทำความสะอาด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โทรทัศน์ </a:t>
            </a:r>
            <a:r>
              <a:rPr lang="en-US" sz="21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ปัดฝุ่นด้วยไม้กวาดขนไก่และเช็ดด้วยผ้าแห้งทุกวัน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247413" y="2170325"/>
            <a:ext cx="1865858" cy="481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600">
                <a:solidFill>
                  <a:srgbClr val="3D251C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ห้องนอน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3924754" y="9324975"/>
            <a:ext cx="2328118" cy="481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600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ห้องรับแขก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18648" y="8876837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824004" y="2034540"/>
            <a:ext cx="5667191" cy="7862745"/>
            <a:chOff x="0" y="0"/>
            <a:chExt cx="3350260" cy="46482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3314700" cy="2184577"/>
            </a:xfrm>
            <a:custGeom>
              <a:avLst/>
              <a:gdLst/>
              <a:ahLst/>
              <a:cxnLst/>
              <a:rect r="r" b="b" t="t" l="l"/>
              <a:pathLst>
                <a:path h="2184577" w="3314700">
                  <a:moveTo>
                    <a:pt x="3282950" y="0"/>
                  </a:moveTo>
                  <a:lnTo>
                    <a:pt x="1334770" y="0"/>
                  </a:lnTo>
                  <a:cubicBezTo>
                    <a:pt x="890270" y="17780"/>
                    <a:pt x="445770" y="53340"/>
                    <a:pt x="0" y="55880"/>
                  </a:cubicBezTo>
                  <a:cubicBezTo>
                    <a:pt x="2540" y="410210"/>
                    <a:pt x="20320" y="844550"/>
                    <a:pt x="39370" y="1198880"/>
                  </a:cubicBezTo>
                  <a:cubicBezTo>
                    <a:pt x="55880" y="1518920"/>
                    <a:pt x="72390" y="1838960"/>
                    <a:pt x="76200" y="2160270"/>
                  </a:cubicBezTo>
                  <a:cubicBezTo>
                    <a:pt x="294640" y="2159000"/>
                    <a:pt x="514350" y="2156460"/>
                    <a:pt x="732790" y="2152650"/>
                  </a:cubicBezTo>
                  <a:cubicBezTo>
                    <a:pt x="1225550" y="2145030"/>
                    <a:pt x="1718310" y="2137410"/>
                    <a:pt x="2211070" y="2151380"/>
                  </a:cubicBezTo>
                  <a:cubicBezTo>
                    <a:pt x="2579370" y="2161540"/>
                    <a:pt x="2946400" y="2186940"/>
                    <a:pt x="3314700" y="2184400"/>
                  </a:cubicBezTo>
                  <a:cubicBezTo>
                    <a:pt x="3314700" y="2142490"/>
                    <a:pt x="3313430" y="2100580"/>
                    <a:pt x="3313430" y="2058670"/>
                  </a:cubicBezTo>
                  <a:cubicBezTo>
                    <a:pt x="3305810" y="1399540"/>
                    <a:pt x="3284220" y="660400"/>
                    <a:pt x="3282950" y="0"/>
                  </a:cubicBezTo>
                  <a:close/>
                </a:path>
              </a:pathLst>
            </a:custGeom>
            <a:solidFill>
              <a:srgbClr val="80393B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57150" y="2435860"/>
              <a:ext cx="3294380" cy="2213610"/>
            </a:xfrm>
            <a:custGeom>
              <a:avLst/>
              <a:gdLst/>
              <a:ahLst/>
              <a:cxnLst/>
              <a:rect r="r" b="b" t="t" l="l"/>
              <a:pathLst>
                <a:path h="2213610" w="3294380">
                  <a:moveTo>
                    <a:pt x="3275330" y="1113790"/>
                  </a:moveTo>
                  <a:cubicBezTo>
                    <a:pt x="3266440" y="948690"/>
                    <a:pt x="3263900" y="783590"/>
                    <a:pt x="3262630" y="618490"/>
                  </a:cubicBezTo>
                  <a:cubicBezTo>
                    <a:pt x="3260090" y="425450"/>
                    <a:pt x="3260090" y="232410"/>
                    <a:pt x="3260090" y="40640"/>
                  </a:cubicBezTo>
                  <a:cubicBezTo>
                    <a:pt x="3105150" y="41910"/>
                    <a:pt x="2950210" y="38100"/>
                    <a:pt x="2795270" y="33020"/>
                  </a:cubicBezTo>
                  <a:cubicBezTo>
                    <a:pt x="2550160" y="25400"/>
                    <a:pt x="2303780" y="10160"/>
                    <a:pt x="2058670" y="5080"/>
                  </a:cubicBezTo>
                  <a:cubicBezTo>
                    <a:pt x="1812290" y="0"/>
                    <a:pt x="1565910" y="-1270"/>
                    <a:pt x="1319530" y="1270"/>
                  </a:cubicBezTo>
                  <a:cubicBezTo>
                    <a:pt x="886460" y="3810"/>
                    <a:pt x="454660" y="13970"/>
                    <a:pt x="21590" y="16510"/>
                  </a:cubicBezTo>
                  <a:cubicBezTo>
                    <a:pt x="20320" y="284480"/>
                    <a:pt x="13970" y="552450"/>
                    <a:pt x="8890" y="819150"/>
                  </a:cubicBezTo>
                  <a:cubicBezTo>
                    <a:pt x="5080" y="991870"/>
                    <a:pt x="2540" y="1164590"/>
                    <a:pt x="0" y="1337310"/>
                  </a:cubicBezTo>
                  <a:lnTo>
                    <a:pt x="0" y="1413510"/>
                  </a:lnTo>
                  <a:cubicBezTo>
                    <a:pt x="8890" y="1675130"/>
                    <a:pt x="21590" y="1936750"/>
                    <a:pt x="30480" y="2198370"/>
                  </a:cubicBezTo>
                  <a:cubicBezTo>
                    <a:pt x="419100" y="2199640"/>
                    <a:pt x="807720" y="2211070"/>
                    <a:pt x="1196340" y="2213610"/>
                  </a:cubicBezTo>
                  <a:cubicBezTo>
                    <a:pt x="1280160" y="2209800"/>
                    <a:pt x="1363980" y="2205990"/>
                    <a:pt x="1447800" y="2203450"/>
                  </a:cubicBezTo>
                  <a:cubicBezTo>
                    <a:pt x="1714500" y="2195830"/>
                    <a:pt x="1982470" y="2198370"/>
                    <a:pt x="2249170" y="2197100"/>
                  </a:cubicBezTo>
                  <a:lnTo>
                    <a:pt x="3294380" y="2189480"/>
                  </a:lnTo>
                  <a:lnTo>
                    <a:pt x="3294380" y="1357630"/>
                  </a:lnTo>
                  <a:cubicBezTo>
                    <a:pt x="3285489" y="1275080"/>
                    <a:pt x="3279139" y="1195070"/>
                    <a:pt x="3275330" y="1113790"/>
                  </a:cubicBezTo>
                  <a:close/>
                </a:path>
              </a:pathLst>
            </a:custGeom>
            <a:solidFill>
              <a:srgbClr val="DD7A5E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078103" y="2397020"/>
            <a:ext cx="5158993" cy="7157663"/>
            <a:chOff x="0" y="0"/>
            <a:chExt cx="3350260" cy="46482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314700" cy="2184577"/>
            </a:xfrm>
            <a:custGeom>
              <a:avLst/>
              <a:gdLst/>
              <a:ahLst/>
              <a:cxnLst/>
              <a:rect r="r" b="b" t="t" l="l"/>
              <a:pathLst>
                <a:path h="2184577" w="3314700">
                  <a:moveTo>
                    <a:pt x="3282950" y="0"/>
                  </a:moveTo>
                  <a:lnTo>
                    <a:pt x="1334770" y="0"/>
                  </a:lnTo>
                  <a:cubicBezTo>
                    <a:pt x="890270" y="17780"/>
                    <a:pt x="445770" y="53340"/>
                    <a:pt x="0" y="55880"/>
                  </a:cubicBezTo>
                  <a:cubicBezTo>
                    <a:pt x="2540" y="410210"/>
                    <a:pt x="20320" y="844550"/>
                    <a:pt x="39370" y="1198880"/>
                  </a:cubicBezTo>
                  <a:cubicBezTo>
                    <a:pt x="55880" y="1518920"/>
                    <a:pt x="72390" y="1838960"/>
                    <a:pt x="76200" y="2160270"/>
                  </a:cubicBezTo>
                  <a:cubicBezTo>
                    <a:pt x="294640" y="2159000"/>
                    <a:pt x="514350" y="2156460"/>
                    <a:pt x="732790" y="2152650"/>
                  </a:cubicBezTo>
                  <a:cubicBezTo>
                    <a:pt x="1225550" y="2145030"/>
                    <a:pt x="1718310" y="2137410"/>
                    <a:pt x="2211070" y="2151380"/>
                  </a:cubicBezTo>
                  <a:cubicBezTo>
                    <a:pt x="2579370" y="2161540"/>
                    <a:pt x="2946400" y="2186940"/>
                    <a:pt x="3314700" y="2184400"/>
                  </a:cubicBezTo>
                  <a:cubicBezTo>
                    <a:pt x="3314700" y="2142490"/>
                    <a:pt x="3313430" y="2100580"/>
                    <a:pt x="3313430" y="2058670"/>
                  </a:cubicBezTo>
                  <a:cubicBezTo>
                    <a:pt x="3305810" y="1399540"/>
                    <a:pt x="3284220" y="660400"/>
                    <a:pt x="3282950" y="0"/>
                  </a:cubicBezTo>
                  <a:close/>
                </a:path>
              </a:pathLst>
            </a:custGeom>
            <a:blipFill>
              <a:blip r:embed="rId6"/>
              <a:stretch>
                <a:fillRect l="0" t="-545" r="0" b="-545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57150" y="2435860"/>
              <a:ext cx="3294380" cy="2213610"/>
            </a:xfrm>
            <a:custGeom>
              <a:avLst/>
              <a:gdLst/>
              <a:ahLst/>
              <a:cxnLst/>
              <a:rect r="r" b="b" t="t" l="l"/>
              <a:pathLst>
                <a:path h="2213610" w="3294380">
                  <a:moveTo>
                    <a:pt x="3275330" y="1113790"/>
                  </a:moveTo>
                  <a:cubicBezTo>
                    <a:pt x="3266440" y="948690"/>
                    <a:pt x="3263900" y="783590"/>
                    <a:pt x="3262630" y="618490"/>
                  </a:cubicBezTo>
                  <a:cubicBezTo>
                    <a:pt x="3260090" y="425450"/>
                    <a:pt x="3260090" y="232410"/>
                    <a:pt x="3260090" y="40640"/>
                  </a:cubicBezTo>
                  <a:cubicBezTo>
                    <a:pt x="3105150" y="41910"/>
                    <a:pt x="2950210" y="38100"/>
                    <a:pt x="2795270" y="33020"/>
                  </a:cubicBezTo>
                  <a:cubicBezTo>
                    <a:pt x="2550160" y="25400"/>
                    <a:pt x="2303780" y="10160"/>
                    <a:pt x="2058670" y="5080"/>
                  </a:cubicBezTo>
                  <a:cubicBezTo>
                    <a:pt x="1812290" y="0"/>
                    <a:pt x="1565910" y="-1270"/>
                    <a:pt x="1319530" y="1270"/>
                  </a:cubicBezTo>
                  <a:cubicBezTo>
                    <a:pt x="886460" y="3810"/>
                    <a:pt x="454660" y="13970"/>
                    <a:pt x="21590" y="16510"/>
                  </a:cubicBezTo>
                  <a:cubicBezTo>
                    <a:pt x="20320" y="284480"/>
                    <a:pt x="13970" y="552450"/>
                    <a:pt x="8890" y="819150"/>
                  </a:cubicBezTo>
                  <a:cubicBezTo>
                    <a:pt x="5080" y="991870"/>
                    <a:pt x="2540" y="1164590"/>
                    <a:pt x="0" y="1337310"/>
                  </a:cubicBezTo>
                  <a:lnTo>
                    <a:pt x="0" y="1413510"/>
                  </a:lnTo>
                  <a:cubicBezTo>
                    <a:pt x="8890" y="1675130"/>
                    <a:pt x="21590" y="1936750"/>
                    <a:pt x="30480" y="2198370"/>
                  </a:cubicBezTo>
                  <a:cubicBezTo>
                    <a:pt x="419100" y="2199640"/>
                    <a:pt x="807720" y="2211070"/>
                    <a:pt x="1196340" y="2213610"/>
                  </a:cubicBezTo>
                  <a:cubicBezTo>
                    <a:pt x="1280160" y="2209800"/>
                    <a:pt x="1363980" y="2205990"/>
                    <a:pt x="1447800" y="2203450"/>
                  </a:cubicBezTo>
                  <a:cubicBezTo>
                    <a:pt x="1714500" y="2195830"/>
                    <a:pt x="1982470" y="2198370"/>
                    <a:pt x="2249170" y="2197100"/>
                  </a:cubicBezTo>
                  <a:lnTo>
                    <a:pt x="3294380" y="2189480"/>
                  </a:lnTo>
                  <a:lnTo>
                    <a:pt x="3294380" y="1357630"/>
                  </a:lnTo>
                  <a:cubicBezTo>
                    <a:pt x="3285489" y="1275080"/>
                    <a:pt x="3279139" y="1195070"/>
                    <a:pt x="3275330" y="1113790"/>
                  </a:cubicBezTo>
                  <a:close/>
                </a:path>
              </a:pathLst>
            </a:custGeom>
            <a:blipFill>
              <a:blip r:embed="rId7"/>
              <a:stretch>
                <a:fillRect l="-332" t="0" r="-332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6491196" y="2034540"/>
            <a:ext cx="11485900" cy="4111777"/>
          </a:xfrm>
          <a:custGeom>
            <a:avLst/>
            <a:gdLst/>
            <a:ahLst/>
            <a:cxnLst/>
            <a:rect r="r" b="b" t="t" l="l"/>
            <a:pathLst>
              <a:path h="4111777" w="11485900">
                <a:moveTo>
                  <a:pt x="0" y="0"/>
                </a:moveTo>
                <a:lnTo>
                  <a:pt x="11485900" y="0"/>
                </a:lnTo>
                <a:lnTo>
                  <a:pt x="11485900" y="4111777"/>
                </a:lnTo>
                <a:lnTo>
                  <a:pt x="0" y="411177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9593" t="-92137" r="0" b="-143359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217444" y="5975851"/>
            <a:ext cx="4070556" cy="4009498"/>
          </a:xfrm>
          <a:custGeom>
            <a:avLst/>
            <a:gdLst/>
            <a:ahLst/>
            <a:cxnLst/>
            <a:rect r="r" b="b" t="t" l="l"/>
            <a:pathLst>
              <a:path h="4009498" w="4070556">
                <a:moveTo>
                  <a:pt x="0" y="0"/>
                </a:moveTo>
                <a:lnTo>
                  <a:pt x="4070556" y="0"/>
                </a:lnTo>
                <a:lnTo>
                  <a:pt x="4070556" y="4009498"/>
                </a:lnTo>
                <a:lnTo>
                  <a:pt x="0" y="400949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7955027" y="5920380"/>
            <a:ext cx="7315200" cy="321547"/>
          </a:xfrm>
          <a:custGeom>
            <a:avLst/>
            <a:gdLst/>
            <a:ahLst/>
            <a:cxnLst/>
            <a:rect r="r" b="b" t="t" l="l"/>
            <a:pathLst>
              <a:path h="321547" w="7315200">
                <a:moveTo>
                  <a:pt x="0" y="0"/>
                </a:moveTo>
                <a:lnTo>
                  <a:pt x="7315200" y="0"/>
                </a:lnTo>
                <a:lnTo>
                  <a:pt x="7315200" y="321547"/>
                </a:lnTo>
                <a:lnTo>
                  <a:pt x="0" y="32154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483806" y="7745102"/>
            <a:ext cx="1537832" cy="2152182"/>
          </a:xfrm>
          <a:custGeom>
            <a:avLst/>
            <a:gdLst/>
            <a:ahLst/>
            <a:cxnLst/>
            <a:rect r="r" b="b" t="t" l="l"/>
            <a:pathLst>
              <a:path h="2152182" w="1537832">
                <a:moveTo>
                  <a:pt x="0" y="0"/>
                </a:moveTo>
                <a:lnTo>
                  <a:pt x="1537832" y="0"/>
                </a:lnTo>
                <a:lnTo>
                  <a:pt x="1537832" y="2152183"/>
                </a:lnTo>
                <a:lnTo>
                  <a:pt x="0" y="215218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547647" y="2548890"/>
            <a:ext cx="11485900" cy="2594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เครื่องครัว</a:t>
            </a:r>
            <a:r>
              <a:rPr lang="en-US" sz="2100">
                <a:solidFill>
                  <a:srgbClr val="004AA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เช่น หม้อ จาน ชาม ช้อน เป็นต้น หลังใช้งานให้ทำความสะอาด คว่ำและใช้ผ้าสะอาดเช็ดให้แห้ง ควรจัดเก็บในตู้ให้เรียบร้อย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เตาไฟ</a:t>
            </a:r>
            <a:r>
              <a:rPr lang="en-US" sz="2100">
                <a:solidFill>
                  <a:srgbClr val="004AA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ได้แก่ เตาถ่าน เตาไฟฟ้า เตาแก๊ส และเตาอบไฟฟ้า หลังใช้งานเตาถ่านให้คีบถ่านออกจากเตาและดับไฟทุกครั้ง ส่วนเตาไฟฟ้า เตาแก๊ส เตาอบไฟฟ้า ควรปิดสวิตซ์ให้เรียบร้อย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โต๊ะรับประทานอาหาร</a:t>
            </a:r>
            <a:r>
              <a:rPr lang="en-US" sz="2100">
                <a:solidFill>
                  <a:srgbClr val="004AAD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ใช้ผ้าชุบน้ำหมาด ๆ เช็ดทำความสะอาดทุกวัน และเปลี่ยนผ้าปูโต๊ะเป็นประจำวัน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363989" y="524518"/>
            <a:ext cx="7560022" cy="903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b="true" sz="5300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การดูแลรักษาห้องต่าง ๆ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547647" y="6499860"/>
            <a:ext cx="7821669" cy="3032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พื้นห้องน้ำ </a:t>
            </a:r>
            <a:r>
              <a:rPr lang="en-US" sz="21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หมั่นทำความสะอาดทุกวันโดยใช้น้ำยาล้างห้องน้ำ ระวังไม่ให้พื้นห้องน้ำเปียก เพราะจะทำให้ลื่นล้มได้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เครื่องสุขภัณฑ์ </a:t>
            </a:r>
            <a:r>
              <a:rPr lang="en-US" sz="21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ได้แก่ อ่างล้างมือและโถส้วม ให้ทำความสะอาดทุกวัน ด้วยน้ำยาล้างห้องน้ำ สวมถุงมือทุกครั้ง เพื่อป้องกันไม่ให้น้ำยาสัมผัสกับผิวหนัง</a:t>
            </a:r>
          </a:p>
          <a:p>
            <a:pPr algn="l" marL="453390" indent="-226695" lvl="1">
              <a:lnSpc>
                <a:spcPts val="3465"/>
              </a:lnSpc>
              <a:buFont typeface="Arial"/>
              <a:buChar char="•"/>
            </a:pPr>
            <a:r>
              <a:rPr lang="en-US" b="true" sz="2100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เครื่องใช้ในห้องน้ำ </a:t>
            </a:r>
            <a:r>
              <a:rPr lang="en-US" sz="2100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เช่น สบู่ ยาสีฟัน แชมพู เป็นต้น    ควรจัดใส่ตู้หรือวางไว้บนชั้นให้เป็นระเบียบ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439625" y="2170325"/>
            <a:ext cx="1687116" cy="481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6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ห้องครัว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786320" y="9276953"/>
            <a:ext cx="1450777" cy="481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600">
                <a:solidFill>
                  <a:srgbClr val="004AAD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ห้องน้ำ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319170" y="2584365"/>
            <a:ext cx="7131966" cy="6966892"/>
            <a:chOff x="0" y="0"/>
            <a:chExt cx="4828540" cy="471678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D3AF97"/>
            </a:solidFill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558681" y="2701349"/>
            <a:ext cx="6892455" cy="6732924"/>
            <a:chOff x="0" y="0"/>
            <a:chExt cx="4828540" cy="471678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blipFill>
              <a:blip r:embed="rId5"/>
              <a:stretch>
                <a:fillRect l="-22321" t="0" r="-22321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6838210" y="2209674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024" r="0" b="-1024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7669422" y="2965365"/>
            <a:ext cx="8908860" cy="5813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779"/>
              </a:lnSpc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     เครื่องเรือนหรือเฟอร์นิเจอร์เป็นสิ่งของเครื่องใช้ที่ช่วยตกแต่งภายในบ้านให้เกิด</a:t>
            </a:r>
          </a:p>
          <a:p>
            <a:pPr algn="l">
              <a:lnSpc>
                <a:spcPts val="5779"/>
              </a:lnSpc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ความสวยงาม มีหลายประเภท เช่น </a:t>
            </a:r>
          </a:p>
          <a:p>
            <a:pPr algn="l" marL="734059" indent="-367030" lvl="1">
              <a:lnSpc>
                <a:spcPts val="577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เครื่องเงิน เครื่องทองเหลือง</a:t>
            </a:r>
          </a:p>
          <a:p>
            <a:pPr algn="l" marL="734059" indent="-367030" lvl="1">
              <a:lnSpc>
                <a:spcPts val="577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เครื่องแก้วและกระจก</a:t>
            </a:r>
          </a:p>
          <a:p>
            <a:pPr algn="l" marL="734059" indent="-367030" lvl="1">
              <a:lnSpc>
                <a:spcPts val="577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ไม้</a:t>
            </a:r>
          </a:p>
          <a:p>
            <a:pPr algn="l" marL="734059" indent="-367030" lvl="1">
              <a:lnSpc>
                <a:spcPts val="577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หนัง</a:t>
            </a:r>
          </a:p>
          <a:p>
            <a:pPr algn="l" marL="734059" indent="-367030" lvl="1">
              <a:lnSpc>
                <a:spcPts val="5779"/>
              </a:lnSpc>
              <a:buFont typeface="Arial"/>
              <a:buChar char="•"/>
            </a:pPr>
            <a:r>
              <a:rPr lang="en-US" sz="3399">
                <a:solidFill>
                  <a:srgbClr val="0000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พลาสติก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13111804" y="8434414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700598" y="4716325"/>
            <a:ext cx="2453449" cy="4114800"/>
          </a:xfrm>
          <a:custGeom>
            <a:avLst/>
            <a:gdLst/>
            <a:ahLst/>
            <a:cxnLst/>
            <a:rect r="r" b="b" t="t" l="l"/>
            <a:pathLst>
              <a:path h="4114800" w="2453449">
                <a:moveTo>
                  <a:pt x="0" y="0"/>
                </a:moveTo>
                <a:lnTo>
                  <a:pt x="2453449" y="0"/>
                </a:lnTo>
                <a:lnTo>
                  <a:pt x="245344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true" flipV="false" rot="0">
            <a:off x="12748378" y="4957189"/>
            <a:ext cx="4906834" cy="5039111"/>
          </a:xfrm>
          <a:custGeom>
            <a:avLst/>
            <a:gdLst/>
            <a:ahLst/>
            <a:cxnLst/>
            <a:rect r="r" b="b" t="t" l="l"/>
            <a:pathLst>
              <a:path h="5039111" w="4906834">
                <a:moveTo>
                  <a:pt x="4906834" y="0"/>
                </a:moveTo>
                <a:lnTo>
                  <a:pt x="0" y="0"/>
                </a:lnTo>
                <a:lnTo>
                  <a:pt x="0" y="5039110"/>
                </a:lnTo>
                <a:lnTo>
                  <a:pt x="4906834" y="5039110"/>
                </a:lnTo>
                <a:lnTo>
                  <a:pt x="4906834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7392769" y="3739792"/>
            <a:ext cx="524887" cy="976533"/>
          </a:xfrm>
          <a:custGeom>
            <a:avLst/>
            <a:gdLst/>
            <a:ahLst/>
            <a:cxnLst/>
            <a:rect r="r" b="b" t="t" l="l"/>
            <a:pathLst>
              <a:path h="976533" w="524887">
                <a:moveTo>
                  <a:pt x="0" y="0"/>
                </a:moveTo>
                <a:lnTo>
                  <a:pt x="524886" y="0"/>
                </a:lnTo>
                <a:lnTo>
                  <a:pt x="524886" y="976533"/>
                </a:lnTo>
                <a:lnTo>
                  <a:pt x="0" y="97653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897264" y="3915761"/>
            <a:ext cx="1362036" cy="829139"/>
          </a:xfrm>
          <a:custGeom>
            <a:avLst/>
            <a:gdLst/>
            <a:ahLst/>
            <a:cxnLst/>
            <a:rect r="r" b="b" t="t" l="l"/>
            <a:pathLst>
              <a:path h="829139" w="1362036">
                <a:moveTo>
                  <a:pt x="0" y="0"/>
                </a:moveTo>
                <a:lnTo>
                  <a:pt x="1362036" y="0"/>
                </a:lnTo>
                <a:lnTo>
                  <a:pt x="1362036" y="829139"/>
                </a:lnTo>
                <a:lnTo>
                  <a:pt x="0" y="829139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0">
            <a:off x="12582163" y="5953040"/>
            <a:ext cx="2229362" cy="4206343"/>
          </a:xfrm>
          <a:custGeom>
            <a:avLst/>
            <a:gdLst/>
            <a:ahLst/>
            <a:cxnLst/>
            <a:rect r="r" b="b" t="t" l="l"/>
            <a:pathLst>
              <a:path h="4206343" w="2229362">
                <a:moveTo>
                  <a:pt x="2229362" y="0"/>
                </a:moveTo>
                <a:lnTo>
                  <a:pt x="0" y="0"/>
                </a:lnTo>
                <a:lnTo>
                  <a:pt x="0" y="4206343"/>
                </a:lnTo>
                <a:lnTo>
                  <a:pt x="2229362" y="4206343"/>
                </a:lnTo>
                <a:lnTo>
                  <a:pt x="2229362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4875178" y="9040931"/>
            <a:ext cx="653233" cy="955369"/>
          </a:xfrm>
          <a:custGeom>
            <a:avLst/>
            <a:gdLst/>
            <a:ahLst/>
            <a:cxnLst/>
            <a:rect r="r" b="b" t="t" l="l"/>
            <a:pathLst>
              <a:path h="955369" w="653233">
                <a:moveTo>
                  <a:pt x="0" y="0"/>
                </a:moveTo>
                <a:lnTo>
                  <a:pt x="653234" y="0"/>
                </a:lnTo>
                <a:lnTo>
                  <a:pt x="653234" y="955368"/>
                </a:lnTo>
                <a:lnTo>
                  <a:pt x="0" y="95536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5468694" y="762828"/>
            <a:ext cx="7877026" cy="9035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0"/>
              </a:lnSpc>
            </a:pPr>
            <a:r>
              <a:rPr lang="en-US" b="true" sz="5300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การดูแลรักษาเครื่องเรือน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234777" y="825246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838210" y="3186557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650817" y="4050092"/>
            <a:ext cx="4701104" cy="4701104"/>
            <a:chOff x="0" y="0"/>
            <a:chExt cx="1913890" cy="191389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C4F70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774263" y="4173538"/>
            <a:ext cx="4454212" cy="4454212"/>
          </a:xfrm>
          <a:custGeom>
            <a:avLst/>
            <a:gdLst/>
            <a:ahLst/>
            <a:cxnLst/>
            <a:rect r="r" b="b" t="t" l="l"/>
            <a:pathLst>
              <a:path h="4454212" w="4454212">
                <a:moveTo>
                  <a:pt x="0" y="0"/>
                </a:moveTo>
                <a:lnTo>
                  <a:pt x="4454212" y="0"/>
                </a:lnTo>
                <a:lnTo>
                  <a:pt x="4454212" y="4454212"/>
                </a:lnTo>
                <a:lnTo>
                  <a:pt x="0" y="44542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1979066" y="4050092"/>
            <a:ext cx="4701104" cy="4701104"/>
            <a:chOff x="0" y="0"/>
            <a:chExt cx="1913890" cy="19138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C4F70"/>
            </a:solid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2102512" y="4173538"/>
            <a:ext cx="4454212" cy="4454212"/>
          </a:xfrm>
          <a:custGeom>
            <a:avLst/>
            <a:gdLst/>
            <a:ahLst/>
            <a:cxnLst/>
            <a:rect r="r" b="b" t="t" l="l"/>
            <a:pathLst>
              <a:path h="4454212" w="4454212">
                <a:moveTo>
                  <a:pt x="0" y="0"/>
                </a:moveTo>
                <a:lnTo>
                  <a:pt x="4454212" y="0"/>
                </a:lnTo>
                <a:lnTo>
                  <a:pt x="4454212" y="4454212"/>
                </a:lnTo>
                <a:lnTo>
                  <a:pt x="0" y="44542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6793448" y="4050092"/>
            <a:ext cx="4701104" cy="4701104"/>
            <a:chOff x="0" y="0"/>
            <a:chExt cx="1913890" cy="19138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C4F70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6916894" y="4173538"/>
            <a:ext cx="4454212" cy="4454212"/>
          </a:xfrm>
          <a:custGeom>
            <a:avLst/>
            <a:gdLst/>
            <a:ahLst/>
            <a:cxnLst/>
            <a:rect r="r" b="b" t="t" l="l"/>
            <a:pathLst>
              <a:path h="4454212" w="4454212">
                <a:moveTo>
                  <a:pt x="0" y="0"/>
                </a:moveTo>
                <a:lnTo>
                  <a:pt x="4454212" y="0"/>
                </a:lnTo>
                <a:lnTo>
                  <a:pt x="4454212" y="4454212"/>
                </a:lnTo>
                <a:lnTo>
                  <a:pt x="0" y="44542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214447" y="573088"/>
            <a:ext cx="11667373" cy="1708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Examples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093167" y="431800"/>
            <a:ext cx="5166133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sz="35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Page 04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234777" y="825246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838210" y="3186557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650817" y="4050092"/>
            <a:ext cx="4701104" cy="4701104"/>
            <a:chOff x="0" y="0"/>
            <a:chExt cx="1913890" cy="191389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C4F70"/>
            </a:solid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1774263" y="4173538"/>
            <a:ext cx="4454212" cy="4454212"/>
          </a:xfrm>
          <a:custGeom>
            <a:avLst/>
            <a:gdLst/>
            <a:ahLst/>
            <a:cxnLst/>
            <a:rect r="r" b="b" t="t" l="l"/>
            <a:pathLst>
              <a:path h="4454212" w="4454212">
                <a:moveTo>
                  <a:pt x="0" y="0"/>
                </a:moveTo>
                <a:lnTo>
                  <a:pt x="4454212" y="0"/>
                </a:lnTo>
                <a:lnTo>
                  <a:pt x="4454212" y="4454212"/>
                </a:lnTo>
                <a:lnTo>
                  <a:pt x="0" y="44542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11979066" y="4050092"/>
            <a:ext cx="4701104" cy="4701104"/>
            <a:chOff x="0" y="0"/>
            <a:chExt cx="1913890" cy="191389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C4F70"/>
            </a:solid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12102512" y="4173538"/>
            <a:ext cx="4454212" cy="4454212"/>
          </a:xfrm>
          <a:custGeom>
            <a:avLst/>
            <a:gdLst/>
            <a:ahLst/>
            <a:cxnLst/>
            <a:rect r="r" b="b" t="t" l="l"/>
            <a:pathLst>
              <a:path h="4454212" w="4454212">
                <a:moveTo>
                  <a:pt x="0" y="0"/>
                </a:moveTo>
                <a:lnTo>
                  <a:pt x="4454212" y="0"/>
                </a:lnTo>
                <a:lnTo>
                  <a:pt x="4454212" y="4454212"/>
                </a:lnTo>
                <a:lnTo>
                  <a:pt x="0" y="445421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grpSp>
        <p:nvGrpSpPr>
          <p:cNvPr name="Group 12" id="12"/>
          <p:cNvGrpSpPr/>
          <p:nvPr/>
        </p:nvGrpSpPr>
        <p:grpSpPr>
          <a:xfrm rot="0">
            <a:off x="6793448" y="4050092"/>
            <a:ext cx="4701104" cy="4701104"/>
            <a:chOff x="0" y="0"/>
            <a:chExt cx="1913890" cy="191389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913890" cy="1913890"/>
            </a:xfrm>
            <a:custGeom>
              <a:avLst/>
              <a:gdLst/>
              <a:ahLst/>
              <a:cxnLst/>
              <a:rect r="r" b="b" t="t" l="l"/>
              <a:pathLst>
                <a:path h="1913890" w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5C4F70"/>
            </a:solidFill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6916894" y="4173538"/>
            <a:ext cx="4454212" cy="4454212"/>
          </a:xfrm>
          <a:custGeom>
            <a:avLst/>
            <a:gdLst/>
            <a:ahLst/>
            <a:cxnLst/>
            <a:rect r="r" b="b" t="t" l="l"/>
            <a:pathLst>
              <a:path h="4454212" w="4454212">
                <a:moveTo>
                  <a:pt x="0" y="0"/>
                </a:moveTo>
                <a:lnTo>
                  <a:pt x="4454212" y="0"/>
                </a:lnTo>
                <a:lnTo>
                  <a:pt x="4454212" y="4454212"/>
                </a:lnTo>
                <a:lnTo>
                  <a:pt x="0" y="445421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310314" y="838200"/>
            <a:ext cx="11667373" cy="17081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Examples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2093167" y="431800"/>
            <a:ext cx="5166133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sz="35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Page 04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234777" y="825246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590421" y="1028700"/>
            <a:ext cx="1107158" cy="1320073"/>
          </a:xfrm>
          <a:custGeom>
            <a:avLst/>
            <a:gdLst/>
            <a:ahLst/>
            <a:cxnLst/>
            <a:rect r="r" b="b" t="t" l="l"/>
            <a:pathLst>
              <a:path h="1320073" w="1107158">
                <a:moveTo>
                  <a:pt x="0" y="0"/>
                </a:moveTo>
                <a:lnTo>
                  <a:pt x="1107158" y="0"/>
                </a:lnTo>
                <a:lnTo>
                  <a:pt x="1107158" y="1320073"/>
                </a:lnTo>
                <a:lnTo>
                  <a:pt x="0" y="13200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439898" y="7205780"/>
            <a:ext cx="5408205" cy="439417"/>
          </a:xfrm>
          <a:custGeom>
            <a:avLst/>
            <a:gdLst/>
            <a:ahLst/>
            <a:cxnLst/>
            <a:rect r="r" b="b" t="t" l="l"/>
            <a:pathLst>
              <a:path h="439417" w="5408205">
                <a:moveTo>
                  <a:pt x="0" y="0"/>
                </a:moveTo>
                <a:lnTo>
                  <a:pt x="5408204" y="0"/>
                </a:lnTo>
                <a:lnTo>
                  <a:pt x="5408204" y="439417"/>
                </a:lnTo>
                <a:lnTo>
                  <a:pt x="0" y="43941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337533" y="2365578"/>
            <a:ext cx="11612935" cy="2406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0"/>
              </a:lnSpc>
            </a:pPr>
            <a:r>
              <a:rPr lang="en-US" sz="140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Thank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345674" y="4305503"/>
            <a:ext cx="9596651" cy="24066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600"/>
              </a:lnSpc>
            </a:pPr>
            <a:r>
              <a:rPr lang="en-US" sz="140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You!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5086350" y="8677910"/>
            <a:ext cx="8115300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Studio Shodwe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14224" y="841537"/>
            <a:ext cx="9228133" cy="939592"/>
          </a:xfrm>
          <a:custGeom>
            <a:avLst/>
            <a:gdLst/>
            <a:ahLst/>
            <a:cxnLst/>
            <a:rect r="r" b="b" t="t" l="l"/>
            <a:pathLst>
              <a:path h="939592" w="9228133">
                <a:moveTo>
                  <a:pt x="0" y="0"/>
                </a:moveTo>
                <a:lnTo>
                  <a:pt x="9228134" y="0"/>
                </a:lnTo>
                <a:lnTo>
                  <a:pt x="9228134" y="939591"/>
                </a:lnTo>
                <a:lnTo>
                  <a:pt x="0" y="9395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93378" y="962025"/>
            <a:ext cx="13501244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บทบาทหน้าที่ของสมาชิกในบ้าน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6722501" y="2501292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234777" y="825246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835619" y="4361883"/>
            <a:ext cx="609172" cy="530225"/>
          </a:xfrm>
          <a:custGeom>
            <a:avLst/>
            <a:gdLst/>
            <a:ahLst/>
            <a:cxnLst/>
            <a:rect r="r" b="b" t="t" l="l"/>
            <a:pathLst>
              <a:path h="530225" w="609172">
                <a:moveTo>
                  <a:pt x="0" y="0"/>
                </a:moveTo>
                <a:lnTo>
                  <a:pt x="609172" y="0"/>
                </a:lnTo>
                <a:lnTo>
                  <a:pt x="60917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835619" y="5428517"/>
            <a:ext cx="609172" cy="530225"/>
          </a:xfrm>
          <a:custGeom>
            <a:avLst/>
            <a:gdLst/>
            <a:ahLst/>
            <a:cxnLst/>
            <a:rect r="r" b="b" t="t" l="l"/>
            <a:pathLst>
              <a:path h="530225" w="609172">
                <a:moveTo>
                  <a:pt x="0" y="0"/>
                </a:moveTo>
                <a:lnTo>
                  <a:pt x="609172" y="0"/>
                </a:lnTo>
                <a:lnTo>
                  <a:pt x="60917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2835619" y="6495151"/>
            <a:ext cx="609172" cy="530225"/>
          </a:xfrm>
          <a:custGeom>
            <a:avLst/>
            <a:gdLst/>
            <a:ahLst/>
            <a:cxnLst/>
            <a:rect r="r" b="b" t="t" l="l"/>
            <a:pathLst>
              <a:path h="530225" w="609172">
                <a:moveTo>
                  <a:pt x="0" y="0"/>
                </a:moveTo>
                <a:lnTo>
                  <a:pt x="609172" y="0"/>
                </a:lnTo>
                <a:lnTo>
                  <a:pt x="60917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2835619" y="7561785"/>
            <a:ext cx="609172" cy="530225"/>
          </a:xfrm>
          <a:custGeom>
            <a:avLst/>
            <a:gdLst/>
            <a:ahLst/>
            <a:cxnLst/>
            <a:rect r="r" b="b" t="t" l="l"/>
            <a:pathLst>
              <a:path h="530225" w="609172">
                <a:moveTo>
                  <a:pt x="0" y="0"/>
                </a:moveTo>
                <a:lnTo>
                  <a:pt x="609172" y="0"/>
                </a:lnTo>
                <a:lnTo>
                  <a:pt x="60917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1024" r="0" b="-1024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816085" y="2917237"/>
            <a:ext cx="3443215" cy="7248874"/>
          </a:xfrm>
          <a:custGeom>
            <a:avLst/>
            <a:gdLst/>
            <a:ahLst/>
            <a:cxnLst/>
            <a:rect r="r" b="b" t="t" l="l"/>
            <a:pathLst>
              <a:path h="7248874" w="3443215">
                <a:moveTo>
                  <a:pt x="0" y="0"/>
                </a:moveTo>
                <a:lnTo>
                  <a:pt x="3443215" y="0"/>
                </a:lnTo>
                <a:lnTo>
                  <a:pt x="3443215" y="7248874"/>
                </a:lnTo>
                <a:lnTo>
                  <a:pt x="0" y="724887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true" flipV="false" rot="0">
            <a:off x="11490380" y="2123023"/>
            <a:ext cx="2972016" cy="2251302"/>
          </a:xfrm>
          <a:custGeom>
            <a:avLst/>
            <a:gdLst/>
            <a:ahLst/>
            <a:cxnLst/>
            <a:rect r="r" b="b" t="t" l="l"/>
            <a:pathLst>
              <a:path h="2251302" w="2972016">
                <a:moveTo>
                  <a:pt x="2972016" y="0"/>
                </a:moveTo>
                <a:lnTo>
                  <a:pt x="0" y="0"/>
                </a:lnTo>
                <a:lnTo>
                  <a:pt x="0" y="2251303"/>
                </a:lnTo>
                <a:lnTo>
                  <a:pt x="2972016" y="2251303"/>
                </a:lnTo>
                <a:lnTo>
                  <a:pt x="2972016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3798451" y="7504635"/>
            <a:ext cx="11668094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ประพฤติตนเป็นแบบอย่างที่ดี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798451" y="4304733"/>
            <a:ext cx="13128871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ประกอบอาชีพสุจริต เพื่อหารายได้เลี้ยงครอบครัว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798451" y="5371367"/>
            <a:ext cx="11668094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เลี้ยงดูบุตรและสมาชิกในบ้านให้มีความเป็นอยู่ที่ดี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798451" y="6438001"/>
            <a:ext cx="11668094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อบรมบุตรหลานให้เป็นคนดี มีคุณธรรมและจริยธรรม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859849" y="2609283"/>
            <a:ext cx="251682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F9B038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บิดา มารดา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-821981" y="9418195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93511" y="5418992"/>
            <a:ext cx="3866305" cy="4602419"/>
          </a:xfrm>
          <a:custGeom>
            <a:avLst/>
            <a:gdLst/>
            <a:ahLst/>
            <a:cxnLst/>
            <a:rect r="r" b="b" t="t" l="l"/>
            <a:pathLst>
              <a:path h="4602419" w="3866305">
                <a:moveTo>
                  <a:pt x="0" y="0"/>
                </a:moveTo>
                <a:lnTo>
                  <a:pt x="3866305" y="0"/>
                </a:lnTo>
                <a:lnTo>
                  <a:pt x="3866305" y="4602419"/>
                </a:lnTo>
                <a:lnTo>
                  <a:pt x="0" y="460241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-616" t="0" r="-616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414224" y="841537"/>
            <a:ext cx="9228133" cy="939592"/>
          </a:xfrm>
          <a:custGeom>
            <a:avLst/>
            <a:gdLst/>
            <a:ahLst/>
            <a:cxnLst/>
            <a:rect r="r" b="b" t="t" l="l"/>
            <a:pathLst>
              <a:path h="939592" w="9228133">
                <a:moveTo>
                  <a:pt x="0" y="0"/>
                </a:moveTo>
                <a:lnTo>
                  <a:pt x="9228134" y="0"/>
                </a:lnTo>
                <a:lnTo>
                  <a:pt x="9228134" y="939591"/>
                </a:lnTo>
                <a:lnTo>
                  <a:pt x="0" y="93959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393378" y="962025"/>
            <a:ext cx="13501244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บทบาทหน้าที่ของสมาชิกในบ้าน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6722501" y="2384944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234777" y="825246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596506" y="2983447"/>
            <a:ext cx="609172" cy="530225"/>
          </a:xfrm>
          <a:custGeom>
            <a:avLst/>
            <a:gdLst/>
            <a:ahLst/>
            <a:cxnLst/>
            <a:rect r="r" b="b" t="t" l="l"/>
            <a:pathLst>
              <a:path h="530225" w="609172">
                <a:moveTo>
                  <a:pt x="0" y="0"/>
                </a:moveTo>
                <a:lnTo>
                  <a:pt x="609172" y="0"/>
                </a:lnTo>
                <a:lnTo>
                  <a:pt x="60917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6596506" y="3984458"/>
            <a:ext cx="609172" cy="530225"/>
          </a:xfrm>
          <a:custGeom>
            <a:avLst/>
            <a:gdLst/>
            <a:ahLst/>
            <a:cxnLst/>
            <a:rect r="r" b="b" t="t" l="l"/>
            <a:pathLst>
              <a:path h="530225" w="609172">
                <a:moveTo>
                  <a:pt x="0" y="0"/>
                </a:moveTo>
                <a:lnTo>
                  <a:pt x="609172" y="0"/>
                </a:lnTo>
                <a:lnTo>
                  <a:pt x="60917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596506" y="4981408"/>
            <a:ext cx="609172" cy="530225"/>
          </a:xfrm>
          <a:custGeom>
            <a:avLst/>
            <a:gdLst/>
            <a:ahLst/>
            <a:cxnLst/>
            <a:rect r="r" b="b" t="t" l="l"/>
            <a:pathLst>
              <a:path h="530225" w="609172">
                <a:moveTo>
                  <a:pt x="0" y="0"/>
                </a:moveTo>
                <a:lnTo>
                  <a:pt x="609172" y="0"/>
                </a:lnTo>
                <a:lnTo>
                  <a:pt x="609172" y="530225"/>
                </a:lnTo>
                <a:lnTo>
                  <a:pt x="0" y="5302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596506" y="5978358"/>
            <a:ext cx="609172" cy="530225"/>
          </a:xfrm>
          <a:custGeom>
            <a:avLst/>
            <a:gdLst/>
            <a:ahLst/>
            <a:cxnLst/>
            <a:rect r="r" b="b" t="t" l="l"/>
            <a:pathLst>
              <a:path h="530225" w="609172">
                <a:moveTo>
                  <a:pt x="0" y="0"/>
                </a:moveTo>
                <a:lnTo>
                  <a:pt x="609172" y="0"/>
                </a:lnTo>
                <a:lnTo>
                  <a:pt x="609172" y="530224"/>
                </a:lnTo>
                <a:lnTo>
                  <a:pt x="0" y="53022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-1024" r="0" b="-1024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536219" y="3994259"/>
            <a:ext cx="2723863" cy="6173060"/>
          </a:xfrm>
          <a:custGeom>
            <a:avLst/>
            <a:gdLst/>
            <a:ahLst/>
            <a:cxnLst/>
            <a:rect r="r" b="b" t="t" l="l"/>
            <a:pathLst>
              <a:path h="6173060" w="2723863">
                <a:moveTo>
                  <a:pt x="0" y="0"/>
                </a:moveTo>
                <a:lnTo>
                  <a:pt x="2723862" y="0"/>
                </a:lnTo>
                <a:lnTo>
                  <a:pt x="2723862" y="6173061"/>
                </a:lnTo>
                <a:lnTo>
                  <a:pt x="0" y="617306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260081" y="3994259"/>
            <a:ext cx="2672421" cy="6173060"/>
          </a:xfrm>
          <a:custGeom>
            <a:avLst/>
            <a:gdLst/>
            <a:ahLst/>
            <a:cxnLst/>
            <a:rect r="r" b="b" t="t" l="l"/>
            <a:pathLst>
              <a:path h="6173060" w="2672421">
                <a:moveTo>
                  <a:pt x="0" y="0"/>
                </a:moveTo>
                <a:lnTo>
                  <a:pt x="2672421" y="0"/>
                </a:lnTo>
                <a:lnTo>
                  <a:pt x="2672421" y="6173061"/>
                </a:lnTo>
                <a:lnTo>
                  <a:pt x="0" y="617306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0">
            <a:off x="1263477" y="1903000"/>
            <a:ext cx="2627669" cy="2627669"/>
          </a:xfrm>
          <a:custGeom>
            <a:avLst/>
            <a:gdLst/>
            <a:ahLst/>
            <a:cxnLst/>
            <a:rect r="r" b="b" t="t" l="l"/>
            <a:pathLst>
              <a:path h="2627669" w="2627669">
                <a:moveTo>
                  <a:pt x="2627668" y="0"/>
                </a:moveTo>
                <a:lnTo>
                  <a:pt x="0" y="0"/>
                </a:lnTo>
                <a:lnTo>
                  <a:pt x="0" y="2627669"/>
                </a:lnTo>
                <a:lnTo>
                  <a:pt x="2627668" y="2627669"/>
                </a:lnTo>
                <a:lnTo>
                  <a:pt x="2627668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552510" y="7548671"/>
            <a:ext cx="2338838" cy="2521658"/>
          </a:xfrm>
          <a:custGeom>
            <a:avLst/>
            <a:gdLst/>
            <a:ahLst/>
            <a:cxnLst/>
            <a:rect r="r" b="b" t="t" l="l"/>
            <a:pathLst>
              <a:path h="2521658" w="2338838">
                <a:moveTo>
                  <a:pt x="0" y="0"/>
                </a:moveTo>
                <a:lnTo>
                  <a:pt x="2338838" y="0"/>
                </a:lnTo>
                <a:lnTo>
                  <a:pt x="2338838" y="2521658"/>
                </a:lnTo>
                <a:lnTo>
                  <a:pt x="0" y="252165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3079027" y="6664433"/>
            <a:ext cx="2737151" cy="3331218"/>
          </a:xfrm>
          <a:custGeom>
            <a:avLst/>
            <a:gdLst/>
            <a:ahLst/>
            <a:cxnLst/>
            <a:rect r="r" b="b" t="t" l="l"/>
            <a:pathLst>
              <a:path h="3331218" w="2737151">
                <a:moveTo>
                  <a:pt x="0" y="0"/>
                </a:moveTo>
                <a:lnTo>
                  <a:pt x="2737150" y="0"/>
                </a:lnTo>
                <a:lnTo>
                  <a:pt x="2737150" y="3331218"/>
                </a:lnTo>
                <a:lnTo>
                  <a:pt x="0" y="3331218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028562" y="6508582"/>
            <a:ext cx="5681633" cy="4303837"/>
          </a:xfrm>
          <a:custGeom>
            <a:avLst/>
            <a:gdLst/>
            <a:ahLst/>
            <a:cxnLst/>
            <a:rect r="r" b="b" t="t" l="l"/>
            <a:pathLst>
              <a:path h="4303837" w="5681633">
                <a:moveTo>
                  <a:pt x="0" y="0"/>
                </a:moveTo>
                <a:lnTo>
                  <a:pt x="5681633" y="0"/>
                </a:lnTo>
                <a:lnTo>
                  <a:pt x="5681633" y="4303837"/>
                </a:lnTo>
                <a:lnTo>
                  <a:pt x="0" y="430383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9" id="19"/>
          <p:cNvSpPr txBox="true"/>
          <p:nvPr/>
        </p:nvSpPr>
        <p:spPr>
          <a:xfrm rot="0">
            <a:off x="7559338" y="6018111"/>
            <a:ext cx="11668094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ขยันหมั่นเพียร และตั้งใจเรียน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559338" y="2975827"/>
            <a:ext cx="13128871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เคารพและเชื่อฟังคำสั่งสอนของพ่อ แม่ ญาติผู้ใหญ่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559338" y="3989922"/>
            <a:ext cx="11668094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ช่วยแบ่งเบาภาระของพ่อ แม่ เช่น ทำงานบ้าน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559338" y="5004017"/>
            <a:ext cx="11668094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มีความกตัญญูกตเวที และประพฤติตนเป็นคนดี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74323" y="2702485"/>
            <a:ext cx="2516822" cy="537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5CB1E6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บุตร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1024" r="0" b="-102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236253" y="683878"/>
            <a:ext cx="9584076" cy="2132457"/>
          </a:xfrm>
          <a:custGeom>
            <a:avLst/>
            <a:gdLst/>
            <a:ahLst/>
            <a:cxnLst/>
            <a:rect r="r" b="b" t="t" l="l"/>
            <a:pathLst>
              <a:path h="2132457" w="9584076">
                <a:moveTo>
                  <a:pt x="0" y="0"/>
                </a:moveTo>
                <a:lnTo>
                  <a:pt x="9584076" y="0"/>
                </a:lnTo>
                <a:lnTo>
                  <a:pt x="9584076" y="2132457"/>
                </a:lnTo>
                <a:lnTo>
                  <a:pt x="0" y="213245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6118" y="4010600"/>
            <a:ext cx="2216993" cy="2186509"/>
          </a:xfrm>
          <a:custGeom>
            <a:avLst/>
            <a:gdLst/>
            <a:ahLst/>
            <a:cxnLst/>
            <a:rect r="r" b="b" t="t" l="l"/>
            <a:pathLst>
              <a:path h="2186509" w="2216993">
                <a:moveTo>
                  <a:pt x="0" y="0"/>
                </a:moveTo>
                <a:lnTo>
                  <a:pt x="2216993" y="0"/>
                </a:lnTo>
                <a:lnTo>
                  <a:pt x="2216993" y="2186510"/>
                </a:lnTo>
                <a:lnTo>
                  <a:pt x="0" y="218651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61933" y="6204635"/>
            <a:ext cx="3429716" cy="3429716"/>
          </a:xfrm>
          <a:custGeom>
            <a:avLst/>
            <a:gdLst/>
            <a:ahLst/>
            <a:cxnLst/>
            <a:rect r="r" b="b" t="t" l="l"/>
            <a:pathLst>
              <a:path h="3429716" w="3429716">
                <a:moveTo>
                  <a:pt x="0" y="0"/>
                </a:moveTo>
                <a:lnTo>
                  <a:pt x="3429715" y="0"/>
                </a:lnTo>
                <a:lnTo>
                  <a:pt x="3429715" y="3429716"/>
                </a:lnTo>
                <a:lnTo>
                  <a:pt x="0" y="342971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3903686" y="6197110"/>
            <a:ext cx="3437242" cy="3437242"/>
          </a:xfrm>
          <a:custGeom>
            <a:avLst/>
            <a:gdLst/>
            <a:ahLst/>
            <a:cxnLst/>
            <a:rect r="r" b="b" t="t" l="l"/>
            <a:pathLst>
              <a:path h="3437242" w="3437242">
                <a:moveTo>
                  <a:pt x="0" y="0"/>
                </a:moveTo>
                <a:lnTo>
                  <a:pt x="3437242" y="0"/>
                </a:lnTo>
                <a:lnTo>
                  <a:pt x="3437242" y="3437241"/>
                </a:lnTo>
                <a:lnTo>
                  <a:pt x="0" y="343724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7489805" y="6230960"/>
            <a:ext cx="3403391" cy="3403391"/>
          </a:xfrm>
          <a:custGeom>
            <a:avLst/>
            <a:gdLst/>
            <a:ahLst/>
            <a:cxnLst/>
            <a:rect r="r" b="b" t="t" l="l"/>
            <a:pathLst>
              <a:path h="3403391" w="3403391">
                <a:moveTo>
                  <a:pt x="0" y="0"/>
                </a:moveTo>
                <a:lnTo>
                  <a:pt x="3403391" y="0"/>
                </a:lnTo>
                <a:lnTo>
                  <a:pt x="3403391" y="3403391"/>
                </a:lnTo>
                <a:lnTo>
                  <a:pt x="0" y="340339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013739" y="6230960"/>
            <a:ext cx="3403391" cy="3403391"/>
          </a:xfrm>
          <a:custGeom>
            <a:avLst/>
            <a:gdLst/>
            <a:ahLst/>
            <a:cxnLst/>
            <a:rect r="r" b="b" t="t" l="l"/>
            <a:pathLst>
              <a:path h="3403391" w="3403391">
                <a:moveTo>
                  <a:pt x="0" y="0"/>
                </a:moveTo>
                <a:lnTo>
                  <a:pt x="3403391" y="0"/>
                </a:lnTo>
                <a:lnTo>
                  <a:pt x="3403391" y="3403391"/>
                </a:lnTo>
                <a:lnTo>
                  <a:pt x="0" y="340339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522676" y="6230960"/>
            <a:ext cx="3403391" cy="3403391"/>
          </a:xfrm>
          <a:custGeom>
            <a:avLst/>
            <a:gdLst/>
            <a:ahLst/>
            <a:cxnLst/>
            <a:rect r="r" b="b" t="t" l="l"/>
            <a:pathLst>
              <a:path h="3403391" w="3403391">
                <a:moveTo>
                  <a:pt x="0" y="0"/>
                </a:moveTo>
                <a:lnTo>
                  <a:pt x="3403391" y="0"/>
                </a:lnTo>
                <a:lnTo>
                  <a:pt x="3403391" y="3403391"/>
                </a:lnTo>
                <a:lnTo>
                  <a:pt x="0" y="340339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129552" y="4228092"/>
            <a:ext cx="2123898" cy="2012393"/>
          </a:xfrm>
          <a:custGeom>
            <a:avLst/>
            <a:gdLst/>
            <a:ahLst/>
            <a:cxnLst/>
            <a:rect r="r" b="b" t="t" l="l"/>
            <a:pathLst>
              <a:path h="2012393" w="2123898">
                <a:moveTo>
                  <a:pt x="0" y="0"/>
                </a:moveTo>
                <a:lnTo>
                  <a:pt x="2123897" y="0"/>
                </a:lnTo>
                <a:lnTo>
                  <a:pt x="2123897" y="2012393"/>
                </a:lnTo>
                <a:lnTo>
                  <a:pt x="0" y="201239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4732274" y="4271099"/>
            <a:ext cx="1780067" cy="1945428"/>
          </a:xfrm>
          <a:custGeom>
            <a:avLst/>
            <a:gdLst/>
            <a:ahLst/>
            <a:cxnLst/>
            <a:rect r="r" b="b" t="t" l="l"/>
            <a:pathLst>
              <a:path h="1945428" w="1780067">
                <a:moveTo>
                  <a:pt x="0" y="0"/>
                </a:moveTo>
                <a:lnTo>
                  <a:pt x="1780067" y="0"/>
                </a:lnTo>
                <a:lnTo>
                  <a:pt x="1780067" y="1945428"/>
                </a:lnTo>
                <a:lnTo>
                  <a:pt x="0" y="1945428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449790" y="4506359"/>
            <a:ext cx="2435795" cy="1918188"/>
          </a:xfrm>
          <a:custGeom>
            <a:avLst/>
            <a:gdLst/>
            <a:ahLst/>
            <a:cxnLst/>
            <a:rect r="r" b="b" t="t" l="l"/>
            <a:pathLst>
              <a:path h="1918188" w="2435795">
                <a:moveTo>
                  <a:pt x="0" y="0"/>
                </a:moveTo>
                <a:lnTo>
                  <a:pt x="2435795" y="0"/>
                </a:lnTo>
                <a:lnTo>
                  <a:pt x="2435795" y="1918189"/>
                </a:lnTo>
                <a:lnTo>
                  <a:pt x="0" y="1918189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4975415" y="4534934"/>
            <a:ext cx="2459813" cy="1753176"/>
          </a:xfrm>
          <a:custGeom>
            <a:avLst/>
            <a:gdLst/>
            <a:ahLst/>
            <a:cxnLst/>
            <a:rect r="r" b="b" t="t" l="l"/>
            <a:pathLst>
              <a:path h="1753176" w="2459813">
                <a:moveTo>
                  <a:pt x="0" y="0"/>
                </a:moveTo>
                <a:lnTo>
                  <a:pt x="2459813" y="0"/>
                </a:lnTo>
                <a:lnTo>
                  <a:pt x="2459813" y="1753176"/>
                </a:lnTo>
                <a:lnTo>
                  <a:pt x="0" y="175317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true" rot="0">
            <a:off x="8815088" y="2569187"/>
            <a:ext cx="752825" cy="1601754"/>
          </a:xfrm>
          <a:custGeom>
            <a:avLst/>
            <a:gdLst/>
            <a:ahLst/>
            <a:cxnLst/>
            <a:rect r="r" b="b" t="t" l="l"/>
            <a:pathLst>
              <a:path h="1601754" w="752825">
                <a:moveTo>
                  <a:pt x="0" y="1601755"/>
                </a:moveTo>
                <a:lnTo>
                  <a:pt x="752825" y="1601755"/>
                </a:lnTo>
                <a:lnTo>
                  <a:pt x="752825" y="0"/>
                </a:lnTo>
                <a:lnTo>
                  <a:pt x="0" y="0"/>
                </a:lnTo>
                <a:lnTo>
                  <a:pt x="0" y="1601755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true" rot="0">
            <a:off x="5492188" y="2569187"/>
            <a:ext cx="752825" cy="1601754"/>
          </a:xfrm>
          <a:custGeom>
            <a:avLst/>
            <a:gdLst/>
            <a:ahLst/>
            <a:cxnLst/>
            <a:rect r="r" b="b" t="t" l="l"/>
            <a:pathLst>
              <a:path h="1601754" w="752825">
                <a:moveTo>
                  <a:pt x="0" y="1601755"/>
                </a:moveTo>
                <a:lnTo>
                  <a:pt x="752825" y="1601755"/>
                </a:lnTo>
                <a:lnTo>
                  <a:pt x="752825" y="0"/>
                </a:lnTo>
                <a:lnTo>
                  <a:pt x="0" y="0"/>
                </a:lnTo>
                <a:lnTo>
                  <a:pt x="0" y="1601755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true" rot="0">
            <a:off x="12387313" y="2569187"/>
            <a:ext cx="752825" cy="1601754"/>
          </a:xfrm>
          <a:custGeom>
            <a:avLst/>
            <a:gdLst/>
            <a:ahLst/>
            <a:cxnLst/>
            <a:rect r="r" b="b" t="t" l="l"/>
            <a:pathLst>
              <a:path h="1601754" w="752825">
                <a:moveTo>
                  <a:pt x="0" y="1601755"/>
                </a:moveTo>
                <a:lnTo>
                  <a:pt x="752824" y="1601755"/>
                </a:lnTo>
                <a:lnTo>
                  <a:pt x="752824" y="0"/>
                </a:lnTo>
                <a:lnTo>
                  <a:pt x="0" y="0"/>
                </a:lnTo>
                <a:lnTo>
                  <a:pt x="0" y="1601755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true" flipV="true" rot="-3662492">
            <a:off x="14008765" y="994960"/>
            <a:ext cx="1901362" cy="3356019"/>
          </a:xfrm>
          <a:custGeom>
            <a:avLst/>
            <a:gdLst/>
            <a:ahLst/>
            <a:cxnLst/>
            <a:rect r="r" b="b" t="t" l="l"/>
            <a:pathLst>
              <a:path h="3356019" w="1901362">
                <a:moveTo>
                  <a:pt x="1901362" y="3356019"/>
                </a:moveTo>
                <a:lnTo>
                  <a:pt x="0" y="3356019"/>
                </a:lnTo>
                <a:lnTo>
                  <a:pt x="0" y="0"/>
                </a:lnTo>
                <a:lnTo>
                  <a:pt x="1901362" y="0"/>
                </a:lnTo>
                <a:lnTo>
                  <a:pt x="1901362" y="3356019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true" flipV="true" rot="-597455">
            <a:off x="1829084" y="1093159"/>
            <a:ext cx="2666502" cy="2767176"/>
          </a:xfrm>
          <a:custGeom>
            <a:avLst/>
            <a:gdLst/>
            <a:ahLst/>
            <a:cxnLst/>
            <a:rect r="r" b="b" t="t" l="l"/>
            <a:pathLst>
              <a:path h="2767176" w="2666502">
                <a:moveTo>
                  <a:pt x="2666502" y="2767176"/>
                </a:moveTo>
                <a:lnTo>
                  <a:pt x="0" y="2767176"/>
                </a:lnTo>
                <a:lnTo>
                  <a:pt x="0" y="0"/>
                </a:lnTo>
                <a:lnTo>
                  <a:pt x="2666502" y="0"/>
                </a:lnTo>
                <a:lnTo>
                  <a:pt x="2666502" y="2767176"/>
                </a:lnTo>
                <a:close/>
              </a:path>
            </a:pathLst>
          </a:custGeom>
          <a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0">
            <a:off x="3549364" y="378536"/>
            <a:ext cx="2695649" cy="2689708"/>
          </a:xfrm>
          <a:custGeom>
            <a:avLst/>
            <a:gdLst/>
            <a:ahLst/>
            <a:cxnLst/>
            <a:rect r="r" b="b" t="t" l="l"/>
            <a:pathLst>
              <a:path h="2689708" w="2695649">
                <a:moveTo>
                  <a:pt x="0" y="0"/>
                </a:moveTo>
                <a:lnTo>
                  <a:pt x="2695649" y="0"/>
                </a:lnTo>
                <a:lnTo>
                  <a:pt x="2695649" y="2689708"/>
                </a:lnTo>
                <a:lnTo>
                  <a:pt x="0" y="2689708"/>
                </a:lnTo>
                <a:lnTo>
                  <a:pt x="0" y="0"/>
                </a:lnTo>
                <a:close/>
              </a:path>
            </a:pathLst>
          </a:custGeom>
          <a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22" id="22"/>
          <p:cNvPicPr>
            <a:picLocks noChangeAspect="true"/>
          </p:cNvPicPr>
          <p:nvPr/>
        </p:nvPicPr>
        <p:blipFill>
          <a:blip r:embed="rId38"/>
          <a:srcRect l="0" t="0" r="0" b="0"/>
          <a:stretch>
            <a:fillRect/>
          </a:stretch>
        </p:blipFill>
        <p:spPr>
          <a:xfrm flipH="false" flipV="false" rot="-433793">
            <a:off x="4534520" y="2362032"/>
            <a:ext cx="748421" cy="2453838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4383086" y="1355090"/>
            <a:ext cx="9214210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วิธีการสร้างสัมพันธภาพในครอบครัว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04217" y="6564566"/>
            <a:ext cx="2945148" cy="25086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3"/>
              </a:lnSpc>
            </a:pPr>
            <a:r>
              <a:rPr lang="en-US" sz="3197">
                <a:solidFill>
                  <a:srgbClr val="B88BC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รักและห่วงใย</a:t>
            </a:r>
          </a:p>
          <a:p>
            <a:pPr algn="ctr">
              <a:lnSpc>
                <a:spcPts val="5083"/>
              </a:lnSpc>
            </a:pPr>
            <a:r>
              <a:rPr lang="en-US" sz="3197">
                <a:solidFill>
                  <a:srgbClr val="B88BC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เอาใจใส่ </a:t>
            </a:r>
          </a:p>
          <a:p>
            <a:pPr algn="ctr">
              <a:lnSpc>
                <a:spcPts val="5083"/>
              </a:lnSpc>
            </a:pPr>
            <a:r>
              <a:rPr lang="en-US" sz="3197">
                <a:solidFill>
                  <a:srgbClr val="B88BC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ช่วยเหลือ</a:t>
            </a:r>
          </a:p>
          <a:p>
            <a:pPr algn="ctr">
              <a:lnSpc>
                <a:spcPts val="5083"/>
              </a:lnSpc>
            </a:pPr>
            <a:r>
              <a:rPr lang="en-US" sz="3197">
                <a:solidFill>
                  <a:srgbClr val="B88BC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ซึ่งกันและกัน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4146502" y="6558080"/>
            <a:ext cx="2951610" cy="2508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94"/>
              </a:lnSpc>
            </a:pPr>
            <a:r>
              <a:rPr lang="en-US" sz="3204">
                <a:solidFill>
                  <a:srgbClr val="F995B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ใช้กิริยาวาจา</a:t>
            </a:r>
          </a:p>
          <a:p>
            <a:pPr algn="ctr">
              <a:lnSpc>
                <a:spcPts val="5094"/>
              </a:lnSpc>
            </a:pPr>
            <a:r>
              <a:rPr lang="en-US" sz="3204">
                <a:solidFill>
                  <a:srgbClr val="F995B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สุภาพ ยิ้มแย้ม</a:t>
            </a:r>
          </a:p>
          <a:p>
            <a:pPr algn="ctr">
              <a:lnSpc>
                <a:spcPts val="5094"/>
              </a:lnSpc>
            </a:pPr>
            <a:r>
              <a:rPr lang="en-US" sz="3204">
                <a:solidFill>
                  <a:srgbClr val="F995B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แจ่มใส</a:t>
            </a:r>
          </a:p>
          <a:p>
            <a:pPr algn="ctr">
              <a:lnSpc>
                <a:spcPts val="5094"/>
              </a:lnSpc>
            </a:pPr>
            <a:r>
              <a:rPr lang="en-US" sz="3204">
                <a:solidFill>
                  <a:srgbClr val="F995B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กับทุกคน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730229" y="6587250"/>
            <a:ext cx="2922543" cy="2508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FF66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มีเหตุผล </a:t>
            </a:r>
          </a:p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FF66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รับฟัง ยอมรับ</a:t>
            </a:r>
          </a:p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FF66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ความคิดเห็น</a:t>
            </a:r>
          </a:p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FF660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ของผู้อื่น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11254163" y="6587250"/>
            <a:ext cx="2922543" cy="2508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5CB1E6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ดูแล</a:t>
            </a:r>
          </a:p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5CB1E6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สุขภาพกาย</a:t>
            </a:r>
          </a:p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5CB1E6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และสุขภาพจิต</a:t>
            </a:r>
          </a:p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5CB1E6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ของสมาชิก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14769555" y="6587250"/>
            <a:ext cx="3051905" cy="2508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FBBE09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รับผิดชอบ</a:t>
            </a:r>
          </a:p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FBBE09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ต่อหน้าที่</a:t>
            </a:r>
          </a:p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FBBE09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ที่ได้รับ</a:t>
            </a:r>
          </a:p>
          <a:p>
            <a:pPr algn="ctr">
              <a:lnSpc>
                <a:spcPts val="5088"/>
              </a:lnSpc>
            </a:pPr>
            <a:r>
              <a:rPr lang="en-US" sz="3200">
                <a:solidFill>
                  <a:srgbClr val="FBBE09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มอบหมาย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382459" y="2816335"/>
            <a:ext cx="8704097" cy="7289681"/>
          </a:xfrm>
          <a:custGeom>
            <a:avLst/>
            <a:gdLst/>
            <a:ahLst/>
            <a:cxnLst/>
            <a:rect r="r" b="b" t="t" l="l"/>
            <a:pathLst>
              <a:path h="7289681" w="8704097">
                <a:moveTo>
                  <a:pt x="0" y="0"/>
                </a:moveTo>
                <a:lnTo>
                  <a:pt x="8704097" y="0"/>
                </a:lnTo>
                <a:lnTo>
                  <a:pt x="8704097" y="7289681"/>
                </a:lnTo>
                <a:lnTo>
                  <a:pt x="0" y="728968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563288" y="8883609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-1024" r="0" b="-1024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6860588" y="3365029"/>
            <a:ext cx="2919287" cy="1974168"/>
          </a:xfrm>
          <a:custGeom>
            <a:avLst/>
            <a:gdLst/>
            <a:ahLst/>
            <a:cxnLst/>
            <a:rect r="r" b="b" t="t" l="l"/>
            <a:pathLst>
              <a:path h="1974168" w="2919287">
                <a:moveTo>
                  <a:pt x="0" y="0"/>
                </a:moveTo>
                <a:lnTo>
                  <a:pt x="2919287" y="0"/>
                </a:lnTo>
                <a:lnTo>
                  <a:pt x="2919287" y="1974168"/>
                </a:lnTo>
                <a:lnTo>
                  <a:pt x="0" y="197416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195036" y="3323282"/>
            <a:ext cx="4928310" cy="3265006"/>
            <a:chOff x="0" y="0"/>
            <a:chExt cx="6571081" cy="435334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6571081" cy="4353341"/>
            </a:xfrm>
            <a:custGeom>
              <a:avLst/>
              <a:gdLst/>
              <a:ahLst/>
              <a:cxnLst/>
              <a:rect r="r" b="b" t="t" l="l"/>
              <a:pathLst>
                <a:path h="4353341" w="6571081">
                  <a:moveTo>
                    <a:pt x="0" y="0"/>
                  </a:moveTo>
                  <a:lnTo>
                    <a:pt x="6571081" y="0"/>
                  </a:lnTo>
                  <a:lnTo>
                    <a:pt x="6571081" y="4353341"/>
                  </a:lnTo>
                  <a:lnTo>
                    <a:pt x="0" y="4353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358152" y="3509341"/>
              <a:ext cx="1854777" cy="619032"/>
            </a:xfrm>
            <a:custGeom>
              <a:avLst/>
              <a:gdLst/>
              <a:ahLst/>
              <a:cxnLst/>
              <a:rect r="r" b="b" t="t" l="l"/>
              <a:pathLst>
                <a:path h="619032" w="1854777">
                  <a:moveTo>
                    <a:pt x="0" y="0"/>
                  </a:moveTo>
                  <a:lnTo>
                    <a:pt x="1854777" y="0"/>
                  </a:lnTo>
                  <a:lnTo>
                    <a:pt x="1854777" y="619032"/>
                  </a:lnTo>
                  <a:lnTo>
                    <a:pt x="0" y="6190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8662288" y="8231595"/>
            <a:ext cx="1710409" cy="1874421"/>
          </a:xfrm>
          <a:custGeom>
            <a:avLst/>
            <a:gdLst/>
            <a:ahLst/>
            <a:cxnLst/>
            <a:rect r="r" b="b" t="t" l="l"/>
            <a:pathLst>
              <a:path h="1874421" w="1710409">
                <a:moveTo>
                  <a:pt x="0" y="0"/>
                </a:moveTo>
                <a:lnTo>
                  <a:pt x="1710409" y="0"/>
                </a:lnTo>
                <a:lnTo>
                  <a:pt x="1710409" y="1874421"/>
                </a:lnTo>
                <a:lnTo>
                  <a:pt x="0" y="187442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458838" y="7085407"/>
            <a:ext cx="1584953" cy="1170884"/>
          </a:xfrm>
          <a:custGeom>
            <a:avLst/>
            <a:gdLst/>
            <a:ahLst/>
            <a:cxnLst/>
            <a:rect r="r" b="b" t="t" l="l"/>
            <a:pathLst>
              <a:path h="1170884" w="1584953">
                <a:moveTo>
                  <a:pt x="0" y="0"/>
                </a:moveTo>
                <a:lnTo>
                  <a:pt x="1584952" y="0"/>
                </a:lnTo>
                <a:lnTo>
                  <a:pt x="1584952" y="1170884"/>
                </a:lnTo>
                <a:lnTo>
                  <a:pt x="0" y="117088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19"/>
          <a:srcRect l="0" t="0" r="0" b="0"/>
          <a:stretch>
            <a:fillRect/>
          </a:stretch>
        </p:blipFill>
        <p:spPr>
          <a:xfrm flipH="false" flipV="false" rot="0">
            <a:off x="11381639" y="1029159"/>
            <a:ext cx="1449151" cy="6038131"/>
          </a:xfrm>
          <a:prstGeom prst="rect">
            <a:avLst/>
          </a:prstGeom>
        </p:spPr>
      </p:pic>
      <p:grpSp>
        <p:nvGrpSpPr>
          <p:cNvPr name="Group 14" id="14"/>
          <p:cNvGrpSpPr/>
          <p:nvPr/>
        </p:nvGrpSpPr>
        <p:grpSpPr>
          <a:xfrm rot="0">
            <a:off x="3695700" y="683878"/>
            <a:ext cx="10124629" cy="2132457"/>
            <a:chOff x="0" y="0"/>
            <a:chExt cx="13499506" cy="2843276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720737" y="0"/>
              <a:ext cx="12778769" cy="2843276"/>
            </a:xfrm>
            <a:custGeom>
              <a:avLst/>
              <a:gdLst/>
              <a:ahLst/>
              <a:cxnLst/>
              <a:rect r="r" b="b" t="t" l="l"/>
              <a:pathLst>
                <a:path h="2843276" w="12778769">
                  <a:moveTo>
                    <a:pt x="0" y="0"/>
                  </a:moveTo>
                  <a:lnTo>
                    <a:pt x="12778769" y="0"/>
                  </a:lnTo>
                  <a:lnTo>
                    <a:pt x="12778769" y="2843276"/>
                  </a:lnTo>
                  <a:lnTo>
                    <a:pt x="0" y="28432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637810"/>
              <a:ext cx="3129008" cy="1881316"/>
            </a:xfrm>
            <a:custGeom>
              <a:avLst/>
              <a:gdLst/>
              <a:ahLst/>
              <a:cxnLst/>
              <a:rect r="r" b="b" t="t" l="l"/>
              <a:pathLst>
                <a:path h="1881316" w="3129008">
                  <a:moveTo>
                    <a:pt x="0" y="0"/>
                  </a:moveTo>
                  <a:lnTo>
                    <a:pt x="3129008" y="0"/>
                  </a:lnTo>
                  <a:lnTo>
                    <a:pt x="3129008" y="1881316"/>
                  </a:lnTo>
                  <a:lnTo>
                    <a:pt x="0" y="18813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7" id="17"/>
            <p:cNvSpPr txBox="true"/>
            <p:nvPr/>
          </p:nvSpPr>
          <p:spPr>
            <a:xfrm rot="0">
              <a:off x="3023586" y="393701"/>
              <a:ext cx="8846551" cy="181080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599"/>
                </a:lnSpc>
              </a:pPr>
              <a:r>
                <a:rPr lang="en-US" sz="3999" b="true">
                  <a:solidFill>
                    <a:srgbClr val="FFFFFF"/>
                  </a:solidFill>
                  <a:latin typeface="Lookpeach Font TH Bold"/>
                  <a:ea typeface="Lookpeach Font TH Bold"/>
                  <a:cs typeface="Lookpeach Font TH Bold"/>
                  <a:sym typeface="Lookpeach Font TH Bold"/>
                </a:rPr>
                <a:t>การสร้างสัมพันธภาพและ</a:t>
              </a:r>
            </a:p>
            <a:p>
              <a:pPr algn="ctr">
                <a:lnSpc>
                  <a:spcPts val="5599"/>
                </a:lnSpc>
              </a:pPr>
              <a:r>
                <a:rPr lang="en-US" b="true" sz="3999">
                  <a:solidFill>
                    <a:srgbClr val="FFFFFF"/>
                  </a:solidFill>
                  <a:latin typeface="Lookpeach Font TH Bold"/>
                  <a:ea typeface="Lookpeach Font TH Bold"/>
                  <a:cs typeface="Lookpeach Font TH Bold"/>
                  <a:sym typeface="Lookpeach Font TH Bold"/>
                </a:rPr>
                <a:t>บรรยากาศที่อบอุ่นในบ้าน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126101" y="6908127"/>
            <a:ext cx="5485954" cy="22237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spc="-32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สมาชิกในบ้านจะต้องมีความรัก</a:t>
            </a:r>
          </a:p>
          <a:p>
            <a:pPr algn="ctr">
              <a:lnSpc>
                <a:spcPts val="4480"/>
              </a:lnSpc>
            </a:pPr>
            <a:r>
              <a:rPr lang="en-US" sz="3200" spc="-32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ความห่วงใย ความเข้าใจ </a:t>
            </a:r>
          </a:p>
          <a:p>
            <a:pPr algn="ctr">
              <a:lnSpc>
                <a:spcPts val="4480"/>
              </a:lnSpc>
            </a:pPr>
            <a:r>
              <a:rPr lang="en-US" sz="3200" spc="-32">
                <a:solidFill>
                  <a:srgbClr val="5C4F70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ให้อภัยซึ่งกันและกัน</a:t>
            </a:r>
          </a:p>
          <a:p>
            <a:pPr algn="ctr">
              <a:lnSpc>
                <a:spcPts val="4480"/>
              </a:lnSpc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972489" y="8830259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>
            <a:grpSpLocks noChangeAspect="true"/>
          </p:cNvGrpSpPr>
          <p:nvPr/>
        </p:nvGrpSpPr>
        <p:grpSpPr>
          <a:xfrm rot="0">
            <a:off x="319170" y="2584365"/>
            <a:ext cx="7131966" cy="6966892"/>
            <a:chOff x="0" y="0"/>
            <a:chExt cx="4828540" cy="471678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solidFill>
              <a:srgbClr val="9FDAFF"/>
            </a:solidFill>
          </p:spPr>
        </p:sp>
      </p:grpSp>
      <p:grpSp>
        <p:nvGrpSpPr>
          <p:cNvPr name="Group 7" id="7"/>
          <p:cNvGrpSpPr>
            <a:grpSpLocks noChangeAspect="true"/>
          </p:cNvGrpSpPr>
          <p:nvPr/>
        </p:nvGrpSpPr>
        <p:grpSpPr>
          <a:xfrm rot="0">
            <a:off x="558681" y="2423286"/>
            <a:ext cx="6892455" cy="6732924"/>
            <a:chOff x="0" y="0"/>
            <a:chExt cx="4828540" cy="471678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1103" y="1273"/>
              <a:ext cx="4830645" cy="4716345"/>
            </a:xfrm>
            <a:custGeom>
              <a:avLst/>
              <a:gdLst/>
              <a:ahLst/>
              <a:cxnLst/>
              <a:rect r="r" b="b" t="t" l="l"/>
              <a:pathLst>
                <a:path h="4716345" w="48306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6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6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6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8" y="4272277"/>
                    <a:pt x="4534067" y="4326887"/>
                    <a:pt x="4490888" y="4373877"/>
                  </a:cubicBezTo>
                  <a:cubicBezTo>
                    <a:pt x="4452788" y="4415786"/>
                    <a:pt x="4410878" y="4457697"/>
                    <a:pt x="4344838" y="4458967"/>
                  </a:cubicBezTo>
                  <a:cubicBezTo>
                    <a:pt x="4329597" y="4458967"/>
                    <a:pt x="4315628" y="4474207"/>
                    <a:pt x="4300388" y="4481827"/>
                  </a:cubicBezTo>
                  <a:cubicBezTo>
                    <a:pt x="4235617" y="4509767"/>
                    <a:pt x="4168308" y="4533897"/>
                    <a:pt x="4104808" y="4564377"/>
                  </a:cubicBezTo>
                  <a:cubicBezTo>
                    <a:pt x="3987967" y="4620257"/>
                    <a:pt x="3862238" y="4629147"/>
                    <a:pt x="3736508" y="4634227"/>
                  </a:cubicBezTo>
                  <a:cubicBezTo>
                    <a:pt x="3688248" y="4636767"/>
                    <a:pt x="3638717" y="4632957"/>
                    <a:pt x="3590458" y="4636767"/>
                  </a:cubicBezTo>
                  <a:cubicBezTo>
                    <a:pt x="3566328" y="4638037"/>
                    <a:pt x="3543467" y="4649467"/>
                    <a:pt x="3520608" y="4654547"/>
                  </a:cubicBezTo>
                  <a:cubicBezTo>
                    <a:pt x="3510448" y="4657087"/>
                    <a:pt x="3500288" y="4655817"/>
                    <a:pt x="3488858" y="4657087"/>
                  </a:cubicBezTo>
                  <a:cubicBezTo>
                    <a:pt x="3473617" y="4658357"/>
                    <a:pt x="3458378" y="4662167"/>
                    <a:pt x="3443138" y="4660897"/>
                  </a:cubicBezTo>
                  <a:cubicBezTo>
                    <a:pt x="3427897" y="4658357"/>
                    <a:pt x="3417738" y="4653277"/>
                    <a:pt x="3415197" y="4653277"/>
                  </a:cubicBezTo>
                  <a:close/>
                </a:path>
              </a:pathLst>
            </a:custGeom>
            <a:blipFill>
              <a:blip r:embed="rId5"/>
              <a:stretch>
                <a:fillRect l="-23225" t="0" r="-23225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6838210" y="2209674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-1024" r="0" b="-1024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3029239" y="638360"/>
            <a:ext cx="11882735" cy="1028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b="true" sz="6000">
                <a:solidFill>
                  <a:srgbClr val="FFFFFF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การวางแผนในการดูแลรักษาบ้าน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1621955" y="626070"/>
            <a:ext cx="1084791" cy="1281880"/>
          </a:xfrm>
          <a:custGeom>
            <a:avLst/>
            <a:gdLst/>
            <a:ahLst/>
            <a:cxnLst/>
            <a:rect r="r" b="b" t="t" l="l"/>
            <a:pathLst>
              <a:path h="1281880" w="1084791">
                <a:moveTo>
                  <a:pt x="0" y="0"/>
                </a:moveTo>
                <a:lnTo>
                  <a:pt x="1084790" y="0"/>
                </a:lnTo>
                <a:lnTo>
                  <a:pt x="1084790" y="1281880"/>
                </a:lnTo>
                <a:lnTo>
                  <a:pt x="0" y="12818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60000"/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444310" y="7523289"/>
            <a:ext cx="2371557" cy="2613941"/>
          </a:xfrm>
          <a:custGeom>
            <a:avLst/>
            <a:gdLst/>
            <a:ahLst/>
            <a:cxnLst/>
            <a:rect r="r" b="b" t="t" l="l"/>
            <a:pathLst>
              <a:path h="2613941" w="2371557">
                <a:moveTo>
                  <a:pt x="0" y="0"/>
                </a:moveTo>
                <a:lnTo>
                  <a:pt x="2371557" y="0"/>
                </a:lnTo>
                <a:lnTo>
                  <a:pt x="2371557" y="2613940"/>
                </a:lnTo>
                <a:lnTo>
                  <a:pt x="0" y="261394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7678050" y="3051090"/>
            <a:ext cx="9952583" cy="679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b="true" sz="4000">
                <a:solidFill>
                  <a:srgbClr val="112C88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ความสำคัญของการวางแผนการทำงานบ้าน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7451136" y="4121048"/>
            <a:ext cx="10631023" cy="5435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90881" indent="-345440" lvl="1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ทำให้ทราบล่วงหน้าว่าจะต้องทำงานใด เมื่อใด อย่างไร ช่วยให้งานสำเร็จตามเป้าหมายได้เร็วขึ้น</a:t>
            </a:r>
          </a:p>
          <a:p>
            <a:pPr algn="l" marL="690881" indent="-345440" lvl="1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ทำให้มีเหตุผล รอบคอบ ฝึกนิสัยในการคิดล่วงหน้า  และมีความรับผิดชอบ</a:t>
            </a:r>
          </a:p>
          <a:p>
            <a:pPr algn="l" marL="690881" indent="-345440" lvl="1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ทำให้ประหยัดเวลา และแรงงานในการทำงานบ้าน</a:t>
            </a:r>
          </a:p>
          <a:p>
            <a:pPr algn="l" marL="690881" indent="-345440" lvl="1">
              <a:lnSpc>
                <a:spcPts val="5440"/>
              </a:lnSpc>
              <a:buFont typeface="Arial"/>
              <a:buChar char="•"/>
            </a:pPr>
            <a:r>
              <a:rPr lang="en-US" sz="3200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ทำให้เห็นปัญหาที่อาจเกิดขึ้น สามารถ         กำหนดแนวทางป้องกันและแก้ไขไว้               ล่วงหน้าได้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-1844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976821" y="7656684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657600" y="-2034540"/>
            <a:ext cx="7315200" cy="4069080"/>
          </a:xfrm>
          <a:custGeom>
            <a:avLst/>
            <a:gdLst/>
            <a:ahLst/>
            <a:cxnLst/>
            <a:rect r="r" b="b" t="t" l="l"/>
            <a:pathLst>
              <a:path h="4069080" w="7315200">
                <a:moveTo>
                  <a:pt x="0" y="0"/>
                </a:moveTo>
                <a:lnTo>
                  <a:pt x="7315200" y="0"/>
                </a:lnTo>
                <a:lnTo>
                  <a:pt x="7315200" y="4069080"/>
                </a:lnTo>
                <a:lnTo>
                  <a:pt x="0" y="4069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838210" y="2209674"/>
            <a:ext cx="4611580" cy="374691"/>
          </a:xfrm>
          <a:custGeom>
            <a:avLst/>
            <a:gdLst/>
            <a:ahLst/>
            <a:cxnLst/>
            <a:rect r="r" b="b" t="t" l="l"/>
            <a:pathLst>
              <a:path h="374691" w="4611580">
                <a:moveTo>
                  <a:pt x="0" y="0"/>
                </a:moveTo>
                <a:lnTo>
                  <a:pt x="4611580" y="0"/>
                </a:lnTo>
                <a:lnTo>
                  <a:pt x="4611580" y="374691"/>
                </a:lnTo>
                <a:lnTo>
                  <a:pt x="0" y="3746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6927323" y="238310"/>
            <a:ext cx="1049773" cy="1028700"/>
          </a:xfrm>
          <a:custGeom>
            <a:avLst/>
            <a:gdLst/>
            <a:ahLst/>
            <a:cxnLst/>
            <a:rect r="r" b="b" t="t" l="l"/>
            <a:pathLst>
              <a:path h="1028700" w="1049773">
                <a:moveTo>
                  <a:pt x="0" y="0"/>
                </a:moveTo>
                <a:lnTo>
                  <a:pt x="1049773" y="0"/>
                </a:lnTo>
                <a:lnTo>
                  <a:pt x="1049773" y="1028700"/>
                </a:lnTo>
                <a:lnTo>
                  <a:pt x="0" y="10287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024" r="0" b="-1024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478208" y="442652"/>
            <a:ext cx="8968384" cy="1591888"/>
          </a:xfrm>
          <a:custGeom>
            <a:avLst/>
            <a:gdLst/>
            <a:ahLst/>
            <a:cxnLst/>
            <a:rect r="r" b="b" t="t" l="l"/>
            <a:pathLst>
              <a:path h="1591888" w="8968384">
                <a:moveTo>
                  <a:pt x="0" y="0"/>
                </a:moveTo>
                <a:lnTo>
                  <a:pt x="8968384" y="0"/>
                </a:lnTo>
                <a:lnTo>
                  <a:pt x="8968384" y="1591888"/>
                </a:lnTo>
                <a:lnTo>
                  <a:pt x="0" y="15918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374825" y="2584365"/>
            <a:ext cx="4845596" cy="3809787"/>
            <a:chOff x="0" y="0"/>
            <a:chExt cx="6460794" cy="507971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820766"/>
              <a:ext cx="6333011" cy="4258950"/>
            </a:xfrm>
            <a:custGeom>
              <a:avLst/>
              <a:gdLst/>
              <a:ahLst/>
              <a:cxnLst/>
              <a:rect r="r" b="b" t="t" l="l"/>
              <a:pathLst>
                <a:path h="4258950" w="6333011">
                  <a:moveTo>
                    <a:pt x="0" y="0"/>
                  </a:moveTo>
                  <a:lnTo>
                    <a:pt x="6333011" y="0"/>
                  </a:lnTo>
                  <a:lnTo>
                    <a:pt x="6333011" y="4258951"/>
                  </a:lnTo>
                  <a:lnTo>
                    <a:pt x="0" y="4258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 rot="0">
              <a:off x="198193" y="-123825"/>
              <a:ext cx="6262601" cy="149674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794"/>
                </a:lnSpc>
              </a:pPr>
              <a:r>
                <a:rPr lang="en-US" sz="2820">
                  <a:solidFill>
                    <a:srgbClr val="FFFFFF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1. มีความชัดเจนในงานที่ทำ</a:t>
              </a:r>
            </a:p>
            <a:p>
              <a:pPr algn="l">
                <a:lnSpc>
                  <a:spcPts val="4794"/>
                </a:lnSpc>
              </a:pP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35205" y="1487273"/>
              <a:ext cx="6262601" cy="278605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194"/>
                </a:lnSpc>
              </a:pPr>
              <a:r>
                <a:rPr lang="en-US" sz="2467">
                  <a:solidFill>
                    <a:srgbClr val="112C88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กำหนดงานและผู้รับผิดชอบ</a:t>
              </a:r>
            </a:p>
            <a:p>
              <a:pPr algn="ctr">
                <a:lnSpc>
                  <a:spcPts val="4194"/>
                </a:lnSpc>
              </a:pPr>
              <a:r>
                <a:rPr lang="en-US" sz="2467">
                  <a:solidFill>
                    <a:srgbClr val="112C88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ให้ชัดเจน บอกวิธีทำ ระบุเวลา สถานที่ วัสดุอุปกรณ์ที่ใช้</a:t>
              </a:r>
            </a:p>
            <a:p>
              <a:pPr algn="l">
                <a:lnSpc>
                  <a:spcPts val="4794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5684980" y="3336840"/>
            <a:ext cx="4873367" cy="4439469"/>
            <a:chOff x="0" y="0"/>
            <a:chExt cx="6497823" cy="5919292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1635932"/>
              <a:ext cx="6369308" cy="4283359"/>
            </a:xfrm>
            <a:custGeom>
              <a:avLst/>
              <a:gdLst/>
              <a:ahLst/>
              <a:cxnLst/>
              <a:rect r="r" b="b" t="t" l="l"/>
              <a:pathLst>
                <a:path h="4283359" w="6369308">
                  <a:moveTo>
                    <a:pt x="0" y="0"/>
                  </a:moveTo>
                  <a:lnTo>
                    <a:pt x="6369308" y="0"/>
                  </a:lnTo>
                  <a:lnTo>
                    <a:pt x="6369308" y="4283360"/>
                  </a:lnTo>
                  <a:lnTo>
                    <a:pt x="0" y="42833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199329" y="-133350"/>
              <a:ext cx="6298494" cy="313506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4821"/>
                </a:lnSpc>
              </a:pPr>
              <a:r>
                <a:rPr lang="en-US" sz="2836">
                  <a:solidFill>
                    <a:srgbClr val="FFFFFF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2. มีการจัดลำดับขั้นตอนในการทำงานอย่างต่อเนื่องและถูกต้อง</a:t>
              </a:r>
            </a:p>
            <a:p>
              <a:pPr algn="l">
                <a:lnSpc>
                  <a:spcPts val="4821"/>
                </a:lnSpc>
              </a:pP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2616438"/>
              <a:ext cx="6298494" cy="284509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218"/>
                </a:lnSpc>
              </a:pPr>
              <a:r>
                <a:rPr lang="en-US" sz="2481">
                  <a:solidFill>
                    <a:srgbClr val="112C88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กำหนดขั้นตอนการทำงาน</a:t>
              </a:r>
            </a:p>
            <a:p>
              <a:pPr algn="ctr">
                <a:lnSpc>
                  <a:spcPts val="4218"/>
                </a:lnSpc>
              </a:pPr>
              <a:r>
                <a:rPr lang="en-US" sz="2481">
                  <a:solidFill>
                    <a:srgbClr val="112C88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อย่างต่อเนื่องว่าควรทำสิ่งใด</a:t>
              </a:r>
            </a:p>
            <a:p>
              <a:pPr algn="ctr">
                <a:lnSpc>
                  <a:spcPts val="4218"/>
                </a:lnSpc>
              </a:pPr>
              <a:r>
                <a:rPr lang="en-US" sz="2481">
                  <a:solidFill>
                    <a:srgbClr val="112C88"/>
                  </a:solidFill>
                  <a:latin typeface="Lookpeach Font TH"/>
                  <a:ea typeface="Lookpeach Font TH"/>
                  <a:cs typeface="Lookpeach Font TH"/>
                  <a:sym typeface="Lookpeach Font TH"/>
                </a:rPr>
                <a:t>ก่อน-หลัง และควรทำอย่างไร</a:t>
              </a:r>
            </a:p>
            <a:p>
              <a:pPr algn="l">
                <a:lnSpc>
                  <a:spcPts val="4821"/>
                </a:lnSpc>
              </a:pPr>
            </a:p>
          </p:txBody>
        </p:sp>
      </p:grpSp>
      <p:sp>
        <p:nvSpPr>
          <p:cNvPr name="Freeform 16" id="16"/>
          <p:cNvSpPr/>
          <p:nvPr/>
        </p:nvSpPr>
        <p:spPr>
          <a:xfrm flipH="false" flipV="false" rot="0">
            <a:off x="11022906" y="5413673"/>
            <a:ext cx="4874227" cy="3277918"/>
          </a:xfrm>
          <a:custGeom>
            <a:avLst/>
            <a:gdLst/>
            <a:ahLst/>
            <a:cxnLst/>
            <a:rect r="r" b="b" t="t" l="l"/>
            <a:pathLst>
              <a:path h="3277918" w="4874227">
                <a:moveTo>
                  <a:pt x="0" y="0"/>
                </a:moveTo>
                <a:lnTo>
                  <a:pt x="4874227" y="0"/>
                </a:lnTo>
                <a:lnTo>
                  <a:pt x="4874227" y="3277917"/>
                </a:lnTo>
                <a:lnTo>
                  <a:pt x="0" y="327791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true" flipV="false" rot="0">
            <a:off x="14040486" y="1553529"/>
            <a:ext cx="3936610" cy="8137694"/>
          </a:xfrm>
          <a:custGeom>
            <a:avLst/>
            <a:gdLst/>
            <a:ahLst/>
            <a:cxnLst/>
            <a:rect r="r" b="b" t="t" l="l"/>
            <a:pathLst>
              <a:path h="8137694" w="3936610">
                <a:moveTo>
                  <a:pt x="3936610" y="0"/>
                </a:moveTo>
                <a:lnTo>
                  <a:pt x="0" y="0"/>
                </a:lnTo>
                <a:lnTo>
                  <a:pt x="0" y="8137695"/>
                </a:lnTo>
                <a:lnTo>
                  <a:pt x="3936610" y="8137695"/>
                </a:lnTo>
                <a:lnTo>
                  <a:pt x="3936610" y="0"/>
                </a:lnTo>
                <a:close/>
              </a:path>
            </a:pathLst>
          </a:custGeom>
          <a:blipFill>
            <a:blip r:embed="rId12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7695625" y="7008972"/>
            <a:ext cx="2282050" cy="2560505"/>
          </a:xfrm>
          <a:custGeom>
            <a:avLst/>
            <a:gdLst/>
            <a:ahLst/>
            <a:cxnLst/>
            <a:rect r="r" b="b" t="t" l="l"/>
            <a:pathLst>
              <a:path h="2560505" w="2282050">
                <a:moveTo>
                  <a:pt x="0" y="0"/>
                </a:moveTo>
                <a:lnTo>
                  <a:pt x="2282050" y="0"/>
                </a:lnTo>
                <a:lnTo>
                  <a:pt x="2282050" y="2560505"/>
                </a:lnTo>
                <a:lnTo>
                  <a:pt x="0" y="256050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508707" y="5469327"/>
            <a:ext cx="4126356" cy="2140547"/>
          </a:xfrm>
          <a:custGeom>
            <a:avLst/>
            <a:gdLst/>
            <a:ahLst/>
            <a:cxnLst/>
            <a:rect r="r" b="b" t="t" l="l"/>
            <a:pathLst>
              <a:path h="2140547" w="4126356">
                <a:moveTo>
                  <a:pt x="0" y="0"/>
                </a:moveTo>
                <a:lnTo>
                  <a:pt x="4126356" y="0"/>
                </a:lnTo>
                <a:lnTo>
                  <a:pt x="4126356" y="2140547"/>
                </a:lnTo>
                <a:lnTo>
                  <a:pt x="0" y="214054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0">
            <a:off x="12307468" y="7477583"/>
            <a:ext cx="3466037" cy="2404563"/>
          </a:xfrm>
          <a:custGeom>
            <a:avLst/>
            <a:gdLst/>
            <a:ahLst/>
            <a:cxnLst/>
            <a:rect r="r" b="b" t="t" l="l"/>
            <a:pathLst>
              <a:path h="2404563" w="3466037">
                <a:moveTo>
                  <a:pt x="0" y="0"/>
                </a:moveTo>
                <a:lnTo>
                  <a:pt x="3466036" y="0"/>
                </a:lnTo>
                <a:lnTo>
                  <a:pt x="3466036" y="2404563"/>
                </a:lnTo>
                <a:lnTo>
                  <a:pt x="0" y="240456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0" t="0" r="0" b="0"/>
            </a:stretch>
          </a:blipFill>
        </p:spPr>
      </p:sp>
      <p:sp>
        <p:nvSpPr>
          <p:cNvPr name="TextBox 21" id="21"/>
          <p:cNvSpPr txBox="true"/>
          <p:nvPr/>
        </p:nvSpPr>
        <p:spPr>
          <a:xfrm rot="0">
            <a:off x="5937830" y="775055"/>
            <a:ext cx="7034659" cy="6794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b="true" sz="4000">
                <a:solidFill>
                  <a:srgbClr val="2F80AE"/>
                </a:solidFill>
                <a:latin typeface="Lookpeach Font TH Bold"/>
                <a:ea typeface="Lookpeach Font TH Bold"/>
                <a:cs typeface="Lookpeach Font TH Bold"/>
                <a:sym typeface="Lookpeach Font TH Bold"/>
              </a:rPr>
              <a:t>ลักษณะของแผนการทำงานที่ดี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1163738" y="4053024"/>
            <a:ext cx="4723870" cy="1776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21"/>
              </a:lnSpc>
            </a:pPr>
            <a:r>
              <a:rPr lang="en-US" sz="2836">
                <a:solidFill>
                  <a:srgbClr val="FFFFFF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3. มีการกำหนดระยะเวลา</a:t>
            </a:r>
          </a:p>
          <a:p>
            <a:pPr algn="l">
              <a:lnSpc>
                <a:spcPts val="4821"/>
              </a:lnSpc>
            </a:pPr>
            <a:r>
              <a:rPr lang="en-US" sz="2836">
                <a:solidFill>
                  <a:srgbClr val="FFFFFF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การทำงานตามความเป็นจริง</a:t>
            </a:r>
          </a:p>
          <a:p>
            <a:pPr algn="l">
              <a:lnSpc>
                <a:spcPts val="4821"/>
              </a:lnSpc>
            </a:pPr>
          </a:p>
        </p:txBody>
      </p:sp>
      <p:sp>
        <p:nvSpPr>
          <p:cNvPr name="TextBox 23" id="23"/>
          <p:cNvSpPr txBox="true"/>
          <p:nvPr/>
        </p:nvSpPr>
        <p:spPr>
          <a:xfrm rot="0">
            <a:off x="11022906" y="5719684"/>
            <a:ext cx="4820036" cy="1591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04"/>
              </a:lnSpc>
            </a:pPr>
            <a:r>
              <a:rPr lang="en-US" sz="2532">
                <a:solidFill>
                  <a:srgbClr val="112C88"/>
                </a:solidFill>
                <a:latin typeface="Lookpeach Font TH"/>
                <a:ea typeface="Lookpeach Font TH"/>
                <a:cs typeface="Lookpeach Font TH"/>
                <a:sym typeface="Lookpeach Font TH"/>
              </a:rPr>
              <a:t>กำหนดวันที่เริ่มงาน ระยะเวลาในการทำงาน และกำหนดเสร็จงานตามระยะเวลาที่เป็นไปได้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DAFmjcx_rBI</dc:identifier>
  <dcterms:modified xsi:type="dcterms:W3CDTF">2011-08-01T06:04:30Z</dcterms:modified>
  <cp:revision>1</cp:revision>
  <dc:title>หน่วยที่ 2 การดูแลรักษาบ้าน</dc:title>
</cp:coreProperties>
</file>