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Amiko TH" panose="020B0502040204020203" charset="-34"/>
      <p:regular r:id="rId20"/>
    </p:embeddedFont>
    <p:embeddedFont>
      <p:font typeface="Doughnut Font TH" panose="020B0502040204020203" charset="-34"/>
      <p:regular r:id="rId21"/>
    </p:embeddedFont>
    <p:embeddedFont>
      <p:font typeface="Ichiko TH" panose="020B0502040204020203" charset="0"/>
      <p:regular r:id="rId22"/>
    </p:embeddedFont>
    <p:embeddedFont>
      <p:font typeface="Pridi Bold" panose="020B0502040204020203" charset="-34"/>
      <p:regular r:id="rId23"/>
    </p:embeddedFont>
    <p:embeddedFont>
      <p:font typeface="Handjet" panose="020B0604020202020204" charset="0"/>
      <p:regular r:id="rId24"/>
    </p:embeddedFont>
    <p:embeddedFont>
      <p:font typeface="Garuda Bold" panose="020B0502040204020203" charset="-34"/>
      <p:regular r:id="rId25"/>
    </p:embeddedFont>
    <p:embeddedFont>
      <p:font typeface="Open Sauce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VT323" panose="020B0604020202020204" charset="0"/>
      <p:regular r:id="rId31"/>
    </p:embeddedFont>
    <p:embeddedFont>
      <p:font typeface="Space Mono" panose="020B0604020202020204" charset="0"/>
      <p:regular r:id="rId32"/>
    </p:embeddedFont>
    <p:embeddedFont>
      <p:font typeface="Andale and WorldType Collection J" panose="020B0502040204020203" charset="2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4.png"/><Relationship Id="rId26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jpeg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17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9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Relationship Id="rId22" Type="http://schemas.openxmlformats.org/officeDocument/2006/relationships/image" Target="../media/image16.png"/><Relationship Id="rId27" Type="http://schemas.openxmlformats.org/officeDocument/2006/relationships/image" Target="../media/image26.svg"/><Relationship Id="rId30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6.svg"/><Relationship Id="rId7" Type="http://schemas.openxmlformats.org/officeDocument/2006/relationships/image" Target="../media/image5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8.png"/><Relationship Id="rId3" Type="http://schemas.openxmlformats.org/officeDocument/2006/relationships/image" Target="../media/image61.jpeg"/><Relationship Id="rId7" Type="http://schemas.openxmlformats.org/officeDocument/2006/relationships/image" Target="../media/image46.svg"/><Relationship Id="rId12" Type="http://schemas.openxmlformats.org/officeDocument/2006/relationships/image" Target="../media/image90.sv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67.png"/><Relationship Id="rId5" Type="http://schemas.openxmlformats.org/officeDocument/2006/relationships/image" Target="../media/image63.jpeg"/><Relationship Id="rId10" Type="http://schemas.openxmlformats.org/officeDocument/2006/relationships/image" Target="../media/image66.png"/><Relationship Id="rId4" Type="http://schemas.openxmlformats.org/officeDocument/2006/relationships/image" Target="../media/image62.jpeg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103.svg"/><Relationship Id="rId18" Type="http://schemas.openxmlformats.org/officeDocument/2006/relationships/image" Target="../media/image78.png"/><Relationship Id="rId3" Type="http://schemas.openxmlformats.org/officeDocument/2006/relationships/image" Target="../media/image70.png"/><Relationship Id="rId21" Type="http://schemas.openxmlformats.org/officeDocument/2006/relationships/image" Target="../media/image111.svg"/><Relationship Id="rId7" Type="http://schemas.openxmlformats.org/officeDocument/2006/relationships/image" Target="../media/image97.svg"/><Relationship Id="rId12" Type="http://schemas.openxmlformats.org/officeDocument/2006/relationships/image" Target="../media/image75.png"/><Relationship Id="rId17" Type="http://schemas.openxmlformats.org/officeDocument/2006/relationships/image" Target="../media/image107.svg"/><Relationship Id="rId25" Type="http://schemas.openxmlformats.org/officeDocument/2006/relationships/image" Target="../media/image115.svg"/><Relationship Id="rId2" Type="http://schemas.openxmlformats.org/officeDocument/2006/relationships/image" Target="../media/image69.png"/><Relationship Id="rId16" Type="http://schemas.openxmlformats.org/officeDocument/2006/relationships/image" Target="../media/image77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101.svg"/><Relationship Id="rId24" Type="http://schemas.openxmlformats.org/officeDocument/2006/relationships/image" Target="../media/image81.png"/><Relationship Id="rId5" Type="http://schemas.openxmlformats.org/officeDocument/2006/relationships/image" Target="../media/image95.svg"/><Relationship Id="rId15" Type="http://schemas.openxmlformats.org/officeDocument/2006/relationships/image" Target="../media/image105.svg"/><Relationship Id="rId23" Type="http://schemas.openxmlformats.org/officeDocument/2006/relationships/image" Target="../media/image113.svg"/><Relationship Id="rId10" Type="http://schemas.openxmlformats.org/officeDocument/2006/relationships/image" Target="../media/image74.png"/><Relationship Id="rId19" Type="http://schemas.openxmlformats.org/officeDocument/2006/relationships/image" Target="../media/image109.svg"/><Relationship Id="rId4" Type="http://schemas.openxmlformats.org/officeDocument/2006/relationships/image" Target="../media/image71.png"/><Relationship Id="rId9" Type="http://schemas.openxmlformats.org/officeDocument/2006/relationships/image" Target="../media/image99.svg"/><Relationship Id="rId14" Type="http://schemas.openxmlformats.org/officeDocument/2006/relationships/image" Target="../media/image76.png"/><Relationship Id="rId22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sv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12" Type="http://schemas.openxmlformats.org/officeDocument/2006/relationships/image" Target="../media/image46.sv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11" Type="http://schemas.openxmlformats.org/officeDocument/2006/relationships/image" Target="../media/image34.png"/><Relationship Id="rId5" Type="http://schemas.openxmlformats.org/officeDocument/2006/relationships/image" Target="../media/image89.jpeg"/><Relationship Id="rId10" Type="http://schemas.openxmlformats.org/officeDocument/2006/relationships/image" Target="../media/image120.svg"/><Relationship Id="rId4" Type="http://schemas.openxmlformats.org/officeDocument/2006/relationships/image" Target="../media/image88.jpeg"/><Relationship Id="rId9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4.png"/><Relationship Id="rId4" Type="http://schemas.openxmlformats.org/officeDocument/2006/relationships/image" Target="../media/image3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4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50.sv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28.png"/><Relationship Id="rId9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sv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54.sv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46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svg"/><Relationship Id="rId5" Type="http://schemas.openxmlformats.org/officeDocument/2006/relationships/image" Target="../media/image44.png"/><Relationship Id="rId10" Type="http://schemas.openxmlformats.org/officeDocument/2006/relationships/image" Target="../media/image65.sv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svg"/><Relationship Id="rId5" Type="http://schemas.openxmlformats.org/officeDocument/2006/relationships/image" Target="../media/image50.png"/><Relationship Id="rId4" Type="http://schemas.openxmlformats.org/officeDocument/2006/relationships/image" Target="../media/image7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345148" y="312441"/>
            <a:ext cx="9597704" cy="9662118"/>
            <a:chOff x="0" y="0"/>
            <a:chExt cx="12796938" cy="128828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796938" cy="12882824"/>
            </a:xfrm>
            <a:custGeom>
              <a:avLst/>
              <a:gdLst/>
              <a:ahLst/>
              <a:cxnLst/>
              <a:rect l="l" t="t" r="r" b="b"/>
              <a:pathLst>
                <a:path w="12796938" h="12882824">
                  <a:moveTo>
                    <a:pt x="0" y="0"/>
                  </a:moveTo>
                  <a:lnTo>
                    <a:pt x="12796938" y="0"/>
                  </a:lnTo>
                  <a:lnTo>
                    <a:pt x="12796938" y="12882824"/>
                  </a:lnTo>
                  <a:lnTo>
                    <a:pt x="0" y="12882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1334189" y="1328164"/>
              <a:ext cx="10202012" cy="7533263"/>
              <a:chOff x="0" y="0"/>
              <a:chExt cx="1884882" cy="139181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884882" cy="1391815"/>
              </a:xfrm>
              <a:custGeom>
                <a:avLst/>
                <a:gdLst/>
                <a:ahLst/>
                <a:cxnLst/>
                <a:rect l="l" t="t" r="r" b="b"/>
                <a:pathLst>
                  <a:path w="1884882" h="1391815">
                    <a:moveTo>
                      <a:pt x="0" y="0"/>
                    </a:moveTo>
                    <a:lnTo>
                      <a:pt x="1884882" y="0"/>
                    </a:lnTo>
                    <a:lnTo>
                      <a:pt x="1884882" y="1391815"/>
                    </a:lnTo>
                    <a:lnTo>
                      <a:pt x="0" y="139181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1884882" cy="14680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334189" y="1328164"/>
              <a:ext cx="10202012" cy="7680190"/>
              <a:chOff x="0" y="0"/>
              <a:chExt cx="1185419" cy="89239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85419" cy="892397"/>
              </a:xfrm>
              <a:custGeom>
                <a:avLst/>
                <a:gdLst/>
                <a:ahLst/>
                <a:cxnLst/>
                <a:rect l="l" t="t" r="r" b="b"/>
                <a:pathLst>
                  <a:path w="1185419" h="892397">
                    <a:moveTo>
                      <a:pt x="0" y="0"/>
                    </a:moveTo>
                    <a:lnTo>
                      <a:pt x="1185419" y="0"/>
                    </a:lnTo>
                    <a:lnTo>
                      <a:pt x="1185419" y="892397"/>
                    </a:lnTo>
                    <a:lnTo>
                      <a:pt x="0" y="892397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394" b="-394"/>
                </a:stretch>
              </a:blip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254202" y="1328164"/>
              <a:ext cx="10288535" cy="7778261"/>
            </a:xfrm>
            <a:custGeom>
              <a:avLst/>
              <a:gdLst/>
              <a:ahLst/>
              <a:cxnLst/>
              <a:rect l="l" t="t" r="r" b="b"/>
              <a:pathLst>
                <a:path w="10288535" h="7778261">
                  <a:moveTo>
                    <a:pt x="0" y="0"/>
                  </a:moveTo>
                  <a:lnTo>
                    <a:pt x="10288534" y="0"/>
                  </a:lnTo>
                  <a:lnTo>
                    <a:pt x="10288534" y="7778261"/>
                  </a:lnTo>
                  <a:lnTo>
                    <a:pt x="0" y="7778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16" b="-23883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1870519" y="1450185"/>
              <a:ext cx="3430063" cy="320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3"/>
                </a:lnSpc>
                <a:spcBef>
                  <a:spcPct val="0"/>
                </a:spcBef>
              </a:pPr>
              <a:r>
                <a:rPr lang="en-US" sz="1402">
                  <a:solidFill>
                    <a:srgbClr val="FFFFFF"/>
                  </a:solidFill>
                  <a:latin typeface="VT323"/>
                  <a:ea typeface="VT323"/>
                  <a:cs typeface="VT323"/>
                  <a:sym typeface="VT323"/>
                </a:rPr>
                <a:t>Olivia Wilson_Web Designer.file</a:t>
              </a:r>
            </a:p>
          </p:txBody>
        </p:sp>
      </p:grpSp>
      <p:sp>
        <p:nvSpPr>
          <p:cNvPr id="12" name="Freeform 12"/>
          <p:cNvSpPr/>
          <p:nvPr/>
        </p:nvSpPr>
        <p:spPr>
          <a:xfrm rot="309903">
            <a:off x="12978899" y="403214"/>
            <a:ext cx="837110" cy="795732"/>
          </a:xfrm>
          <a:custGeom>
            <a:avLst/>
            <a:gdLst/>
            <a:ahLst/>
            <a:cxnLst/>
            <a:rect l="l" t="t" r="r" b="b"/>
            <a:pathLst>
              <a:path w="837110" h="795732">
                <a:moveTo>
                  <a:pt x="0" y="0"/>
                </a:moveTo>
                <a:lnTo>
                  <a:pt x="837109" y="0"/>
                </a:lnTo>
                <a:lnTo>
                  <a:pt x="837109" y="795732"/>
                </a:lnTo>
                <a:lnTo>
                  <a:pt x="0" y="7957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11465" y="7188694"/>
            <a:ext cx="857787" cy="856715"/>
          </a:xfrm>
          <a:custGeom>
            <a:avLst/>
            <a:gdLst/>
            <a:ahLst/>
            <a:cxnLst/>
            <a:rect l="l" t="t" r="r" b="b"/>
            <a:pathLst>
              <a:path w="857787" h="856715">
                <a:moveTo>
                  <a:pt x="0" y="0"/>
                </a:moveTo>
                <a:lnTo>
                  <a:pt x="857787" y="0"/>
                </a:lnTo>
                <a:lnTo>
                  <a:pt x="857787" y="856715"/>
                </a:lnTo>
                <a:lnTo>
                  <a:pt x="0" y="8567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311352">
            <a:off x="12221151" y="7396034"/>
            <a:ext cx="751249" cy="693027"/>
          </a:xfrm>
          <a:custGeom>
            <a:avLst/>
            <a:gdLst/>
            <a:ahLst/>
            <a:cxnLst/>
            <a:rect l="l" t="t" r="r" b="b"/>
            <a:pathLst>
              <a:path w="751249" h="693027">
                <a:moveTo>
                  <a:pt x="0" y="0"/>
                </a:moveTo>
                <a:lnTo>
                  <a:pt x="751249" y="0"/>
                </a:lnTo>
                <a:lnTo>
                  <a:pt x="751249" y="693027"/>
                </a:lnTo>
                <a:lnTo>
                  <a:pt x="0" y="6930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711465" y="4188635"/>
            <a:ext cx="378518" cy="2633171"/>
          </a:xfrm>
          <a:custGeom>
            <a:avLst/>
            <a:gdLst/>
            <a:ahLst/>
            <a:cxnLst/>
            <a:rect l="l" t="t" r="r" b="b"/>
            <a:pathLst>
              <a:path w="378518" h="2633171">
                <a:moveTo>
                  <a:pt x="0" y="0"/>
                </a:moveTo>
                <a:lnTo>
                  <a:pt x="378518" y="0"/>
                </a:lnTo>
                <a:lnTo>
                  <a:pt x="378518" y="2633171"/>
                </a:lnTo>
                <a:lnTo>
                  <a:pt x="0" y="26331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825187">
            <a:off x="6161313" y="563343"/>
            <a:ext cx="553194" cy="574747"/>
          </a:xfrm>
          <a:custGeom>
            <a:avLst/>
            <a:gdLst/>
            <a:ahLst/>
            <a:cxnLst/>
            <a:rect l="l" t="t" r="r" b="b"/>
            <a:pathLst>
              <a:path w="553194" h="574747">
                <a:moveTo>
                  <a:pt x="0" y="0"/>
                </a:moveTo>
                <a:lnTo>
                  <a:pt x="553193" y="0"/>
                </a:lnTo>
                <a:lnTo>
                  <a:pt x="553193" y="574747"/>
                </a:lnTo>
                <a:lnTo>
                  <a:pt x="0" y="5747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609716">
            <a:off x="12995612" y="7084539"/>
            <a:ext cx="661492" cy="635032"/>
          </a:xfrm>
          <a:custGeom>
            <a:avLst/>
            <a:gdLst/>
            <a:ahLst/>
            <a:cxnLst/>
            <a:rect l="l" t="t" r="r" b="b"/>
            <a:pathLst>
              <a:path w="661492" h="635032">
                <a:moveTo>
                  <a:pt x="0" y="0"/>
                </a:moveTo>
                <a:lnTo>
                  <a:pt x="661491" y="0"/>
                </a:lnTo>
                <a:lnTo>
                  <a:pt x="661491" y="635032"/>
                </a:lnTo>
                <a:lnTo>
                  <a:pt x="0" y="635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918406" y="7317943"/>
            <a:ext cx="2451188" cy="677419"/>
          </a:xfrm>
          <a:custGeom>
            <a:avLst/>
            <a:gdLst/>
            <a:ahLst/>
            <a:cxnLst/>
            <a:rect l="l" t="t" r="r" b="b"/>
            <a:pathLst>
              <a:path w="2451188" h="677419">
                <a:moveTo>
                  <a:pt x="0" y="0"/>
                </a:moveTo>
                <a:lnTo>
                  <a:pt x="2451188" y="0"/>
                </a:lnTo>
                <a:lnTo>
                  <a:pt x="2451188" y="677420"/>
                </a:lnTo>
                <a:lnTo>
                  <a:pt x="0" y="6774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80629">
            <a:off x="9829811" y="7624004"/>
            <a:ext cx="604985" cy="1030160"/>
          </a:xfrm>
          <a:custGeom>
            <a:avLst/>
            <a:gdLst/>
            <a:ahLst/>
            <a:cxnLst/>
            <a:rect l="l" t="t" r="r" b="b"/>
            <a:pathLst>
              <a:path w="604985" h="1030160">
                <a:moveTo>
                  <a:pt x="0" y="0"/>
                </a:moveTo>
                <a:lnTo>
                  <a:pt x="604985" y="0"/>
                </a:lnTo>
                <a:lnTo>
                  <a:pt x="604985" y="1030160"/>
                </a:lnTo>
                <a:lnTo>
                  <a:pt x="0" y="10301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4463845" y="1624166"/>
            <a:ext cx="2023994" cy="1988743"/>
            <a:chOff x="0" y="0"/>
            <a:chExt cx="2698658" cy="2651657"/>
          </a:xfrm>
        </p:grpSpPr>
        <p:sp>
          <p:nvSpPr>
            <p:cNvPr id="21" name="Freeform 21"/>
            <p:cNvSpPr/>
            <p:nvPr/>
          </p:nvSpPr>
          <p:spPr>
            <a:xfrm>
              <a:off x="0" y="716031"/>
              <a:ext cx="1932432" cy="1479189"/>
            </a:xfrm>
            <a:custGeom>
              <a:avLst/>
              <a:gdLst/>
              <a:ahLst/>
              <a:cxnLst/>
              <a:rect l="l" t="t" r="r" b="b"/>
              <a:pathLst>
                <a:path w="1932432" h="1479189">
                  <a:moveTo>
                    <a:pt x="0" y="0"/>
                  </a:moveTo>
                  <a:lnTo>
                    <a:pt x="1932432" y="0"/>
                  </a:lnTo>
                  <a:lnTo>
                    <a:pt x="1932432" y="1479189"/>
                  </a:lnTo>
                  <a:lnTo>
                    <a:pt x="0" y="1479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93613" y="2255417"/>
              <a:ext cx="1545206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Projects</a:t>
              </a:r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1982627" y="0"/>
              <a:ext cx="716031" cy="716031"/>
              <a:chOff x="0" y="0"/>
              <a:chExt cx="406400" cy="4064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064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DFE">
                      <a:alpha val="100000"/>
                    </a:srgbClr>
                  </a:gs>
                  <a:gs pos="100000">
                    <a:srgbClr val="FF3EFE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4</a:t>
                </a:r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>
            <a:off x="2218168" y="7068707"/>
            <a:ext cx="2126980" cy="2073039"/>
            <a:chOff x="0" y="0"/>
            <a:chExt cx="2835973" cy="2764052"/>
          </a:xfrm>
        </p:grpSpPr>
        <p:sp>
          <p:nvSpPr>
            <p:cNvPr id="27" name="Freeform 27"/>
            <p:cNvSpPr/>
            <p:nvPr/>
          </p:nvSpPr>
          <p:spPr>
            <a:xfrm>
              <a:off x="140911" y="0"/>
              <a:ext cx="1594279" cy="1594279"/>
            </a:xfrm>
            <a:custGeom>
              <a:avLst/>
              <a:gdLst/>
              <a:ahLst/>
              <a:cxnLst/>
              <a:rect l="l" t="t" r="r" b="b"/>
              <a:pathLst>
                <a:path w="1594279" h="1594279">
                  <a:moveTo>
                    <a:pt x="0" y="0"/>
                  </a:moveTo>
                  <a:lnTo>
                    <a:pt x="1594278" y="0"/>
                  </a:lnTo>
                  <a:lnTo>
                    <a:pt x="1594278" y="1594279"/>
                  </a:lnTo>
                  <a:lnTo>
                    <a:pt x="0" y="1594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1629642"/>
              <a:ext cx="187610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Experience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2119942" y="2048021"/>
              <a:ext cx="716031" cy="716031"/>
              <a:chOff x="0" y="0"/>
              <a:chExt cx="406400" cy="4064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064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A4">
                      <a:alpha val="100000"/>
                    </a:srgbClr>
                  </a:gs>
                  <a:gs pos="100000">
                    <a:srgbClr val="FDFF00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3</a:t>
                </a:r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1828964" y="920550"/>
            <a:ext cx="1859388" cy="1944255"/>
            <a:chOff x="0" y="0"/>
            <a:chExt cx="2479184" cy="2592341"/>
          </a:xfrm>
        </p:grpSpPr>
        <p:sp>
          <p:nvSpPr>
            <p:cNvPr id="33" name="Freeform 33"/>
            <p:cNvSpPr/>
            <p:nvPr/>
          </p:nvSpPr>
          <p:spPr>
            <a:xfrm>
              <a:off x="716031" y="412880"/>
              <a:ext cx="1763152" cy="1711861"/>
            </a:xfrm>
            <a:custGeom>
              <a:avLst/>
              <a:gdLst/>
              <a:ahLst/>
              <a:cxnLst/>
              <a:rect l="l" t="t" r="r" b="b"/>
              <a:pathLst>
                <a:path w="1763152" h="1711861">
                  <a:moveTo>
                    <a:pt x="0" y="0"/>
                  </a:moveTo>
                  <a:lnTo>
                    <a:pt x="1763153" y="0"/>
                  </a:lnTo>
                  <a:lnTo>
                    <a:pt x="1763153" y="1711861"/>
                  </a:lnTo>
                  <a:lnTo>
                    <a:pt x="0" y="17118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4" name="Group 34"/>
            <p:cNvGrpSpPr/>
            <p:nvPr/>
          </p:nvGrpSpPr>
          <p:grpSpPr>
            <a:xfrm>
              <a:off x="0" y="0"/>
              <a:ext cx="716031" cy="716031"/>
              <a:chOff x="0" y="0"/>
              <a:chExt cx="406400" cy="4064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4064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6A70">
                      <a:alpha val="100000"/>
                    </a:srgbClr>
                  </a:gs>
                  <a:gs pos="100000">
                    <a:srgbClr val="ED1C24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1</a:t>
                </a:r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825004" y="2196101"/>
              <a:ext cx="1545206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About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61598" y="4159464"/>
            <a:ext cx="1435877" cy="1543759"/>
            <a:chOff x="0" y="0"/>
            <a:chExt cx="1914503" cy="2058345"/>
          </a:xfrm>
        </p:grpSpPr>
        <p:sp>
          <p:nvSpPr>
            <p:cNvPr id="39" name="Freeform 39"/>
            <p:cNvSpPr/>
            <p:nvPr/>
          </p:nvSpPr>
          <p:spPr>
            <a:xfrm>
              <a:off x="319613" y="340051"/>
              <a:ext cx="1236874" cy="1236874"/>
            </a:xfrm>
            <a:custGeom>
              <a:avLst/>
              <a:gdLst/>
              <a:ahLst/>
              <a:cxnLst/>
              <a:rect l="l" t="t" r="r" b="b"/>
              <a:pathLst>
                <a:path w="1236874" h="1236874">
                  <a:moveTo>
                    <a:pt x="0" y="0"/>
                  </a:moveTo>
                  <a:lnTo>
                    <a:pt x="1236874" y="0"/>
                  </a:lnTo>
                  <a:lnTo>
                    <a:pt x="1236874" y="1236875"/>
                  </a:lnTo>
                  <a:lnTo>
                    <a:pt x="0" y="1236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xmlns="" r:embed="rId23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0" name="Group 40"/>
            <p:cNvGrpSpPr/>
            <p:nvPr/>
          </p:nvGrpSpPr>
          <p:grpSpPr>
            <a:xfrm>
              <a:off x="1198472" y="0"/>
              <a:ext cx="716031" cy="716031"/>
              <a:chOff x="0" y="0"/>
              <a:chExt cx="406400" cy="4064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4064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5FF94">
                      <a:alpha val="100000"/>
                    </a:srgbClr>
                  </a:gs>
                  <a:gs pos="100000">
                    <a:srgbClr val="0CD828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2</a:t>
                </a:r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0" y="1662105"/>
              <a:ext cx="187610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Education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4195333" y="6920182"/>
            <a:ext cx="1696711" cy="2016804"/>
            <a:chOff x="0" y="0"/>
            <a:chExt cx="2262282" cy="2689072"/>
          </a:xfrm>
        </p:grpSpPr>
        <p:sp>
          <p:nvSpPr>
            <p:cNvPr id="45" name="Freeform 45"/>
            <p:cNvSpPr/>
            <p:nvPr/>
          </p:nvSpPr>
          <p:spPr>
            <a:xfrm>
              <a:off x="419231" y="1137016"/>
              <a:ext cx="1810002" cy="1109037"/>
            </a:xfrm>
            <a:custGeom>
              <a:avLst/>
              <a:gdLst/>
              <a:ahLst/>
              <a:cxnLst/>
              <a:rect l="l" t="t" r="r" b="b"/>
              <a:pathLst>
                <a:path w="1810002" h="1109037">
                  <a:moveTo>
                    <a:pt x="0" y="0"/>
                  </a:moveTo>
                  <a:lnTo>
                    <a:pt x="1810002" y="0"/>
                  </a:lnTo>
                  <a:lnTo>
                    <a:pt x="1810002" y="1109038"/>
                  </a:lnTo>
                  <a:lnTo>
                    <a:pt x="0" y="110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xmlns="" r:embed="rId25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6" name="Group 46"/>
            <p:cNvGrpSpPr/>
            <p:nvPr/>
          </p:nvGrpSpPr>
          <p:grpSpPr>
            <a:xfrm>
              <a:off x="0" y="0"/>
              <a:ext cx="716031" cy="716031"/>
              <a:chOff x="0" y="0"/>
              <a:chExt cx="406400" cy="4064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064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A076">
                      <a:alpha val="100000"/>
                    </a:srgbClr>
                  </a:gs>
                  <a:gs pos="100000">
                    <a:srgbClr val="FF4F00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VT323"/>
                    <a:ea typeface="VT323"/>
                    <a:cs typeface="VT323"/>
                    <a:sym typeface="VT323"/>
                  </a:rPr>
                  <a:t>6</a:t>
                </a:r>
              </a:p>
            </p:txBody>
          </p:sp>
        </p:grpSp>
        <p:sp>
          <p:nvSpPr>
            <p:cNvPr id="49" name="TextBox 49"/>
            <p:cNvSpPr txBox="1"/>
            <p:nvPr/>
          </p:nvSpPr>
          <p:spPr>
            <a:xfrm>
              <a:off x="386182" y="2292832"/>
              <a:ext cx="187610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Contact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6096982" y="4661925"/>
            <a:ext cx="1529420" cy="1696755"/>
            <a:chOff x="0" y="0"/>
            <a:chExt cx="2039227" cy="2262341"/>
          </a:xfrm>
        </p:grpSpPr>
        <p:sp>
          <p:nvSpPr>
            <p:cNvPr id="51" name="Freeform 51"/>
            <p:cNvSpPr/>
            <p:nvPr/>
          </p:nvSpPr>
          <p:spPr>
            <a:xfrm>
              <a:off x="358016" y="358016"/>
              <a:ext cx="1486322" cy="1486322"/>
            </a:xfrm>
            <a:custGeom>
              <a:avLst/>
              <a:gdLst/>
              <a:ahLst/>
              <a:cxnLst/>
              <a:rect l="l" t="t" r="r" b="b"/>
              <a:pathLst>
                <a:path w="1486322" h="1486322">
                  <a:moveTo>
                    <a:pt x="0" y="0"/>
                  </a:moveTo>
                  <a:lnTo>
                    <a:pt x="1486322" y="0"/>
                  </a:lnTo>
                  <a:lnTo>
                    <a:pt x="1486322" y="1486322"/>
                  </a:lnTo>
                  <a:lnTo>
                    <a:pt x="0" y="14863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xmlns="" r:embed="rId2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2" name="Group 52"/>
            <p:cNvGrpSpPr/>
            <p:nvPr/>
          </p:nvGrpSpPr>
          <p:grpSpPr>
            <a:xfrm>
              <a:off x="0" y="0"/>
              <a:ext cx="716031" cy="716031"/>
              <a:chOff x="0" y="0"/>
              <a:chExt cx="406400" cy="4064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40640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406400">
                    <a:moveTo>
                      <a:pt x="203200" y="0"/>
                    </a:moveTo>
                    <a:cubicBezTo>
                      <a:pt x="315424" y="0"/>
                      <a:pt x="406400" y="90976"/>
                      <a:pt x="406400" y="203200"/>
                    </a:cubicBezTo>
                    <a:cubicBezTo>
                      <a:pt x="406400" y="315424"/>
                      <a:pt x="315424" y="406400"/>
                      <a:pt x="20320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83FF">
                      <a:alpha val="100000"/>
                    </a:srgbClr>
                  </a:gs>
                  <a:gs pos="100000">
                    <a:srgbClr val="1700D1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0" y="-57150"/>
                <a:ext cx="406400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400">
                    <a:solidFill>
                      <a:srgbClr val="FFFFFF"/>
                    </a:solidFill>
                    <a:latin typeface="VT323"/>
                    <a:ea typeface="VT323"/>
                    <a:cs typeface="VT323"/>
                    <a:sym typeface="VT323"/>
                  </a:rPr>
                  <a:t>5</a:t>
                </a:r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163127" y="1866101"/>
              <a:ext cx="1876100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Andale and WorldType Collection J"/>
                  <a:ea typeface="Andale and WorldType Collection J"/>
                  <a:cs typeface="Andale and WorldType Collection J"/>
                  <a:sym typeface="Andale and WorldType Collection J"/>
                </a:rPr>
                <a:t>Testimonial</a:t>
              </a:r>
            </a:p>
          </p:txBody>
        </p:sp>
      </p:grpSp>
      <p:sp>
        <p:nvSpPr>
          <p:cNvPr id="56" name="Freeform 56"/>
          <p:cNvSpPr/>
          <p:nvPr/>
        </p:nvSpPr>
        <p:spPr>
          <a:xfrm rot="566996">
            <a:off x="4513250" y="641226"/>
            <a:ext cx="774948" cy="774948"/>
          </a:xfrm>
          <a:custGeom>
            <a:avLst/>
            <a:gdLst/>
            <a:ahLst/>
            <a:cxnLst/>
            <a:rect l="l" t="t" r="r" b="b"/>
            <a:pathLst>
              <a:path w="774948" h="774948">
                <a:moveTo>
                  <a:pt x="0" y="0"/>
                </a:moveTo>
                <a:lnTo>
                  <a:pt x="774948" y="0"/>
                </a:lnTo>
                <a:lnTo>
                  <a:pt x="774948" y="774948"/>
                </a:lnTo>
                <a:lnTo>
                  <a:pt x="0" y="774948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5162006" y="635546"/>
            <a:ext cx="332313" cy="331067"/>
          </a:xfrm>
          <a:custGeom>
            <a:avLst/>
            <a:gdLst/>
            <a:ahLst/>
            <a:cxnLst/>
            <a:rect l="l" t="t" r="r" b="b"/>
            <a:pathLst>
              <a:path w="332313" h="331067">
                <a:moveTo>
                  <a:pt x="0" y="0"/>
                </a:moveTo>
                <a:lnTo>
                  <a:pt x="332313" y="0"/>
                </a:lnTo>
                <a:lnTo>
                  <a:pt x="332313" y="331067"/>
                </a:lnTo>
                <a:lnTo>
                  <a:pt x="0" y="331067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13258588" y="1316859"/>
            <a:ext cx="356215" cy="359359"/>
          </a:xfrm>
          <a:custGeom>
            <a:avLst/>
            <a:gdLst/>
            <a:ahLst/>
            <a:cxnLst/>
            <a:rect l="l" t="t" r="r" b="b"/>
            <a:pathLst>
              <a:path w="356215" h="359359">
                <a:moveTo>
                  <a:pt x="0" y="0"/>
                </a:moveTo>
                <a:lnTo>
                  <a:pt x="356215" y="0"/>
                </a:lnTo>
                <a:lnTo>
                  <a:pt x="356215" y="359359"/>
                </a:lnTo>
                <a:lnTo>
                  <a:pt x="0" y="359359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59" name="TextBox 59"/>
          <p:cNvSpPr txBox="1"/>
          <p:nvPr/>
        </p:nvSpPr>
        <p:spPr>
          <a:xfrm>
            <a:off x="6100923" y="2412905"/>
            <a:ext cx="6388142" cy="3691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82DDD1"/>
                </a:solidFill>
                <a:latin typeface="Ichiko TH"/>
                <a:ea typeface="Ichiko TH"/>
                <a:cs typeface="Ichiko TH"/>
                <a:sym typeface="Ichiko TH"/>
              </a:rPr>
              <a:t>การปรับตัว</a:t>
            </a:r>
          </a:p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82DDD1"/>
                </a:solidFill>
                <a:latin typeface="Ichiko TH"/>
                <a:ea typeface="Ichiko TH"/>
                <a:cs typeface="Ichiko TH"/>
                <a:sym typeface="Ichiko TH"/>
              </a:rPr>
              <a:t>ในยุคดิจิทัล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6208634" y="2412905"/>
            <a:ext cx="6388142" cy="3691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390BA5"/>
                </a:solidFill>
                <a:latin typeface="Ichiko TH"/>
                <a:ea typeface="Ichiko TH"/>
                <a:cs typeface="Ichiko TH"/>
                <a:sym typeface="Ichiko TH"/>
              </a:rPr>
              <a:t>การปรับตัว</a:t>
            </a:r>
          </a:p>
          <a:p>
            <a:pPr algn="ctr">
              <a:lnSpc>
                <a:spcPts val="14402"/>
              </a:lnSpc>
            </a:pPr>
            <a:r>
              <a:rPr lang="en-US" sz="10287">
                <a:solidFill>
                  <a:srgbClr val="390BA5"/>
                </a:solidFill>
                <a:latin typeface="Ichiko TH"/>
                <a:ea typeface="Ichiko TH"/>
                <a:cs typeface="Ichiko TH"/>
                <a:sym typeface="Ichiko TH"/>
              </a:rPr>
              <a:t>ในยุคดิจิทัล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id="3" name="AutoShape 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" name="AutoShape 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AutoShape 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AutoShape 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V="1">
              <a:off x="1005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 flipV="1">
              <a:off x="1388068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 flipV="1">
              <a:off x="276608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 flipV="1">
              <a:off x="414410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 flipV="1">
              <a:off x="55221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7" name="AutoShape 27"/>
            <p:cNvSpPr/>
            <p:nvPr/>
          </p:nvSpPr>
          <p:spPr>
            <a:xfrm flipV="1">
              <a:off x="690013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8" name="AutoShape 28"/>
            <p:cNvSpPr/>
            <p:nvPr/>
          </p:nvSpPr>
          <p:spPr>
            <a:xfrm flipV="1">
              <a:off x="82781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9" name="AutoShape 29"/>
            <p:cNvSpPr/>
            <p:nvPr/>
          </p:nvSpPr>
          <p:spPr>
            <a:xfrm flipV="1">
              <a:off x="965616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1103418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1241220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13790216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3" name="AutoShape 33"/>
            <p:cNvSpPr/>
            <p:nvPr/>
          </p:nvSpPr>
          <p:spPr>
            <a:xfrm flipV="1">
              <a:off x="1516823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4" name="AutoShape 34"/>
            <p:cNvSpPr/>
            <p:nvPr/>
          </p:nvSpPr>
          <p:spPr>
            <a:xfrm flipV="1">
              <a:off x="165462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5" name="AutoShape 35"/>
            <p:cNvSpPr/>
            <p:nvPr/>
          </p:nvSpPr>
          <p:spPr>
            <a:xfrm flipV="1">
              <a:off x="17933305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6" name="AutoShape 36"/>
            <p:cNvSpPr/>
            <p:nvPr/>
          </p:nvSpPr>
          <p:spPr>
            <a:xfrm flipV="1">
              <a:off x="1932036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7" name="AutoShape 37"/>
            <p:cNvSpPr/>
            <p:nvPr/>
          </p:nvSpPr>
          <p:spPr>
            <a:xfrm flipV="1">
              <a:off x="207074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8" name="AutoShape 38"/>
            <p:cNvSpPr/>
            <p:nvPr/>
          </p:nvSpPr>
          <p:spPr>
            <a:xfrm flipV="1">
              <a:off x="2209447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4373952" y="0"/>
            <a:ext cx="13914048" cy="1765761"/>
            <a:chOff x="0" y="0"/>
            <a:chExt cx="3664605" cy="4650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64605" cy="465056"/>
            </a:xfrm>
            <a:custGeom>
              <a:avLst/>
              <a:gdLst/>
              <a:ahLst/>
              <a:cxnLst/>
              <a:rect l="l" t="t" r="r" b="b"/>
              <a:pathLst>
                <a:path w="3664605" h="465056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7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346226" y="674068"/>
            <a:ext cx="5969501" cy="725775"/>
            <a:chOff x="0" y="0"/>
            <a:chExt cx="3743018" cy="45507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743018" cy="455078"/>
            </a:xfrm>
            <a:custGeom>
              <a:avLst/>
              <a:gdLst/>
              <a:ahLst/>
              <a:cxnLst/>
              <a:rect l="l" t="t" r="r" b="b"/>
              <a:pathLst>
                <a:path w="3743018" h="45507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miter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3743018" cy="493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6815710" y="829512"/>
            <a:ext cx="443590" cy="398375"/>
            <a:chOff x="0" y="0"/>
            <a:chExt cx="591453" cy="531167"/>
          </a:xfrm>
        </p:grpSpPr>
        <p:sp>
          <p:nvSpPr>
            <p:cNvPr id="46" name="AutoShape 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7" name="AutoShape 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8" name="AutoShape 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49" name="Group 49"/>
          <p:cNvGrpSpPr/>
          <p:nvPr/>
        </p:nvGrpSpPr>
        <p:grpSpPr>
          <a:xfrm>
            <a:off x="0" y="0"/>
            <a:ext cx="5144291" cy="10287000"/>
            <a:chOff x="0" y="0"/>
            <a:chExt cx="1693594" cy="3386667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693594" cy="3386667"/>
            </a:xfrm>
            <a:custGeom>
              <a:avLst/>
              <a:gdLst/>
              <a:ahLst/>
              <a:cxnLst/>
              <a:rect l="l" t="t" r="r" b="b"/>
              <a:pathLst>
                <a:path w="1693594" h="3386667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703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438023" y="674068"/>
            <a:ext cx="777630" cy="180252"/>
            <a:chOff x="0" y="0"/>
            <a:chExt cx="1036840" cy="240335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240335" cy="240335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</p:grpSp>
      <p:sp>
        <p:nvSpPr>
          <p:cNvPr id="62" name="AutoShape 62"/>
          <p:cNvSpPr/>
          <p:nvPr/>
        </p:nvSpPr>
        <p:spPr>
          <a:xfrm flipV="1">
            <a:off x="0" y="1770524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3" name="Freeform 63"/>
          <p:cNvSpPr/>
          <p:nvPr/>
        </p:nvSpPr>
        <p:spPr>
          <a:xfrm>
            <a:off x="5595107" y="824865"/>
            <a:ext cx="255569" cy="424180"/>
          </a:xfrm>
          <a:custGeom>
            <a:avLst/>
            <a:gdLst/>
            <a:ahLst/>
            <a:cxnLst/>
            <a:rect l="l" t="t" r="r" b="b"/>
            <a:pathLst>
              <a:path w="255569" h="424180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12836431" y="-118271"/>
            <a:ext cx="2958591" cy="2692318"/>
          </a:xfrm>
          <a:custGeom>
            <a:avLst/>
            <a:gdLst/>
            <a:ahLst/>
            <a:cxnLst/>
            <a:rect l="l" t="t" r="r" b="b"/>
            <a:pathLst>
              <a:path w="2958591" h="2692318">
                <a:moveTo>
                  <a:pt x="0" y="0"/>
                </a:moveTo>
                <a:lnTo>
                  <a:pt x="2958591" y="0"/>
                </a:lnTo>
                <a:lnTo>
                  <a:pt x="2958591" y="2692318"/>
                </a:lnTo>
                <a:lnTo>
                  <a:pt x="0" y="2692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12976494" y="2574047"/>
            <a:ext cx="5637057" cy="7466301"/>
          </a:xfrm>
          <a:custGeom>
            <a:avLst/>
            <a:gdLst/>
            <a:ahLst/>
            <a:cxnLst/>
            <a:rect l="l" t="t" r="r" b="b"/>
            <a:pathLst>
              <a:path w="5637057" h="7466301">
                <a:moveTo>
                  <a:pt x="0" y="0"/>
                </a:moveTo>
                <a:lnTo>
                  <a:pt x="5637057" y="0"/>
                </a:lnTo>
                <a:lnTo>
                  <a:pt x="5637057" y="7466300"/>
                </a:lnTo>
                <a:lnTo>
                  <a:pt x="0" y="7466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1314292" y="47631"/>
            <a:ext cx="1614722" cy="1613377"/>
          </a:xfrm>
          <a:custGeom>
            <a:avLst/>
            <a:gdLst/>
            <a:ahLst/>
            <a:cxnLst/>
            <a:rect l="l" t="t" r="r" b="b"/>
            <a:pathLst>
              <a:path w="1614722" h="1613377">
                <a:moveTo>
                  <a:pt x="0" y="0"/>
                </a:moveTo>
                <a:lnTo>
                  <a:pt x="1614723" y="0"/>
                </a:lnTo>
                <a:lnTo>
                  <a:pt x="1614723" y="1613376"/>
                </a:lnTo>
                <a:lnTo>
                  <a:pt x="0" y="1613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3024265" y="185628"/>
            <a:ext cx="1395669" cy="1394506"/>
          </a:xfrm>
          <a:custGeom>
            <a:avLst/>
            <a:gdLst/>
            <a:ahLst/>
            <a:cxnLst/>
            <a:rect l="l" t="t" r="r" b="b"/>
            <a:pathLst>
              <a:path w="1395669" h="1394506">
                <a:moveTo>
                  <a:pt x="0" y="0"/>
                </a:moveTo>
                <a:lnTo>
                  <a:pt x="1395669" y="0"/>
                </a:lnTo>
                <a:lnTo>
                  <a:pt x="1395669" y="1394506"/>
                </a:lnTo>
                <a:lnTo>
                  <a:pt x="0" y="1394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362178" y="3712546"/>
            <a:ext cx="4419934" cy="2861907"/>
          </a:xfrm>
          <a:custGeom>
            <a:avLst/>
            <a:gdLst/>
            <a:ahLst/>
            <a:cxnLst/>
            <a:rect l="l" t="t" r="r" b="b"/>
            <a:pathLst>
              <a:path w="4419934" h="2861907">
                <a:moveTo>
                  <a:pt x="0" y="0"/>
                </a:moveTo>
                <a:lnTo>
                  <a:pt x="4419934" y="0"/>
                </a:lnTo>
                <a:lnTo>
                  <a:pt x="4419934" y="2861908"/>
                </a:lnTo>
                <a:lnTo>
                  <a:pt x="0" y="28619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9" name="TextBox 69"/>
          <p:cNvSpPr txBox="1"/>
          <p:nvPr/>
        </p:nvSpPr>
        <p:spPr>
          <a:xfrm>
            <a:off x="4705684" y="2170977"/>
            <a:ext cx="12007606" cy="5020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2.3 ทักษะการสื่อสารออนไลน์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ใช้ภาษาเหมาะสม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สื่อสารชัดเจน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ทำงานร่วมกับผู้อื่นผ่านออนไลน์ได้</a:t>
            </a:r>
          </a:p>
          <a:p>
            <a:pPr algn="l">
              <a:lnSpc>
                <a:spcPts val="7839"/>
              </a:lnSpc>
              <a:spcBef>
                <a:spcPct val="0"/>
              </a:spcBef>
            </a:pPr>
            <a:endParaRPr lang="en-US" sz="5599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0328" y="2604774"/>
            <a:ext cx="13947344" cy="4896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4"/>
              </a:lnSpc>
            </a:pPr>
            <a:r>
              <a:rPr lang="en-US" sz="9289" b="1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หวัดดีจ้า </a:t>
            </a:r>
          </a:p>
          <a:p>
            <a:pPr algn="ctr">
              <a:lnSpc>
                <a:spcPts val="13004"/>
              </a:lnSpc>
            </a:pPr>
            <a:r>
              <a:rPr lang="en-US" sz="9289" b="1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หัวหน้าจะให้สส่งงานเลยมะคะเด่วส่งให้คร่ะ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6442" y="917125"/>
            <a:ext cx="8611777" cy="8611777"/>
          </a:xfrm>
          <a:custGeom>
            <a:avLst/>
            <a:gdLst/>
            <a:ahLst/>
            <a:cxnLst/>
            <a:rect l="l" t="t" r="r" b="b"/>
            <a:pathLst>
              <a:path w="8611777" h="8611777">
                <a:moveTo>
                  <a:pt x="0" y="0"/>
                </a:moveTo>
                <a:lnTo>
                  <a:pt x="8611777" y="0"/>
                </a:lnTo>
                <a:lnTo>
                  <a:pt x="8611777" y="8611776"/>
                </a:lnTo>
                <a:lnTo>
                  <a:pt x="0" y="86117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71920" y="1759114"/>
            <a:ext cx="8100194" cy="7166337"/>
          </a:xfrm>
          <a:custGeom>
            <a:avLst/>
            <a:gdLst/>
            <a:ahLst/>
            <a:cxnLst/>
            <a:rect l="l" t="t" r="r" b="b"/>
            <a:pathLst>
              <a:path w="8100194" h="7166337">
                <a:moveTo>
                  <a:pt x="0" y="0"/>
                </a:moveTo>
                <a:lnTo>
                  <a:pt x="8100195" y="0"/>
                </a:lnTo>
                <a:lnTo>
                  <a:pt x="8100195" y="7166337"/>
                </a:lnTo>
                <a:lnTo>
                  <a:pt x="0" y="71663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40656" y="0"/>
            <a:ext cx="7715250" cy="10287000"/>
          </a:xfrm>
          <a:custGeom>
            <a:avLst/>
            <a:gdLst/>
            <a:ahLst/>
            <a:cxnLst/>
            <a:rect l="l" t="t" r="r" b="b"/>
            <a:pathLst>
              <a:path w="7715250" h="10287000">
                <a:moveTo>
                  <a:pt x="0" y="0"/>
                </a:moveTo>
                <a:lnTo>
                  <a:pt x="7715250" y="0"/>
                </a:lnTo>
                <a:lnTo>
                  <a:pt x="7715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id="3" name="AutoShape 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" name="AutoShape 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AutoShape 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AutoShape 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V="1">
              <a:off x="1005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 flipV="1">
              <a:off x="1388068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 flipV="1">
              <a:off x="276608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 flipV="1">
              <a:off x="414410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 flipV="1">
              <a:off x="55221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7" name="AutoShape 27"/>
            <p:cNvSpPr/>
            <p:nvPr/>
          </p:nvSpPr>
          <p:spPr>
            <a:xfrm flipV="1">
              <a:off x="690013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8" name="AutoShape 28"/>
            <p:cNvSpPr/>
            <p:nvPr/>
          </p:nvSpPr>
          <p:spPr>
            <a:xfrm flipV="1">
              <a:off x="82781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9" name="AutoShape 29"/>
            <p:cNvSpPr/>
            <p:nvPr/>
          </p:nvSpPr>
          <p:spPr>
            <a:xfrm flipV="1">
              <a:off x="965616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1103418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1241220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13790216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3" name="AutoShape 33"/>
            <p:cNvSpPr/>
            <p:nvPr/>
          </p:nvSpPr>
          <p:spPr>
            <a:xfrm flipV="1">
              <a:off x="1516823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4" name="AutoShape 34"/>
            <p:cNvSpPr/>
            <p:nvPr/>
          </p:nvSpPr>
          <p:spPr>
            <a:xfrm flipV="1">
              <a:off x="165462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5" name="AutoShape 35"/>
            <p:cNvSpPr/>
            <p:nvPr/>
          </p:nvSpPr>
          <p:spPr>
            <a:xfrm flipV="1">
              <a:off x="17933305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6" name="AutoShape 36"/>
            <p:cNvSpPr/>
            <p:nvPr/>
          </p:nvSpPr>
          <p:spPr>
            <a:xfrm flipV="1">
              <a:off x="1932036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7" name="AutoShape 37"/>
            <p:cNvSpPr/>
            <p:nvPr/>
          </p:nvSpPr>
          <p:spPr>
            <a:xfrm flipV="1">
              <a:off x="207074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8" name="AutoShape 38"/>
            <p:cNvSpPr/>
            <p:nvPr/>
          </p:nvSpPr>
          <p:spPr>
            <a:xfrm flipV="1">
              <a:off x="2209447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4373952" y="0"/>
            <a:ext cx="13914048" cy="1765761"/>
            <a:chOff x="0" y="0"/>
            <a:chExt cx="3664605" cy="4650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64605" cy="465056"/>
            </a:xfrm>
            <a:custGeom>
              <a:avLst/>
              <a:gdLst/>
              <a:ahLst/>
              <a:cxnLst/>
              <a:rect l="l" t="t" r="r" b="b"/>
              <a:pathLst>
                <a:path w="3664605" h="465056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7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346226" y="674068"/>
            <a:ext cx="5969501" cy="725775"/>
            <a:chOff x="0" y="0"/>
            <a:chExt cx="3743018" cy="45507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743018" cy="455078"/>
            </a:xfrm>
            <a:custGeom>
              <a:avLst/>
              <a:gdLst/>
              <a:ahLst/>
              <a:cxnLst/>
              <a:rect l="l" t="t" r="r" b="b"/>
              <a:pathLst>
                <a:path w="3743018" h="45507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miter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3743018" cy="493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6815710" y="829512"/>
            <a:ext cx="443590" cy="398375"/>
            <a:chOff x="0" y="0"/>
            <a:chExt cx="591453" cy="531167"/>
          </a:xfrm>
        </p:grpSpPr>
        <p:sp>
          <p:nvSpPr>
            <p:cNvPr id="46" name="AutoShape 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7" name="AutoShape 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8" name="AutoShape 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49" name="Group 49"/>
          <p:cNvGrpSpPr/>
          <p:nvPr/>
        </p:nvGrpSpPr>
        <p:grpSpPr>
          <a:xfrm>
            <a:off x="0" y="0"/>
            <a:ext cx="5144291" cy="10287000"/>
            <a:chOff x="0" y="0"/>
            <a:chExt cx="1693594" cy="3386667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693594" cy="3386667"/>
            </a:xfrm>
            <a:custGeom>
              <a:avLst/>
              <a:gdLst/>
              <a:ahLst/>
              <a:cxnLst/>
              <a:rect l="l" t="t" r="r" b="b"/>
              <a:pathLst>
                <a:path w="1693594" h="3386667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703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438023" y="674068"/>
            <a:ext cx="777630" cy="180252"/>
            <a:chOff x="0" y="0"/>
            <a:chExt cx="1036840" cy="240335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240335" cy="240335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</p:grpSp>
      <p:sp>
        <p:nvSpPr>
          <p:cNvPr id="62" name="AutoShape 62"/>
          <p:cNvSpPr/>
          <p:nvPr/>
        </p:nvSpPr>
        <p:spPr>
          <a:xfrm flipV="1">
            <a:off x="0" y="1770524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3" name="Group 63"/>
          <p:cNvGrpSpPr/>
          <p:nvPr/>
        </p:nvGrpSpPr>
        <p:grpSpPr>
          <a:xfrm>
            <a:off x="438023" y="2223910"/>
            <a:ext cx="1752539" cy="2994216"/>
            <a:chOff x="0" y="0"/>
            <a:chExt cx="562242" cy="960593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2"/>
              <a:stretch>
                <a:fillRect t="-1342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65" name="Group 65"/>
          <p:cNvGrpSpPr/>
          <p:nvPr/>
        </p:nvGrpSpPr>
        <p:grpSpPr>
          <a:xfrm>
            <a:off x="2572145" y="2223910"/>
            <a:ext cx="1752539" cy="2994216"/>
            <a:chOff x="0" y="0"/>
            <a:chExt cx="562242" cy="960593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3"/>
              <a:stretch>
                <a:fillRect t="-1342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67" name="Group 67"/>
          <p:cNvGrpSpPr/>
          <p:nvPr/>
        </p:nvGrpSpPr>
        <p:grpSpPr>
          <a:xfrm>
            <a:off x="438023" y="5965416"/>
            <a:ext cx="1752539" cy="2994216"/>
            <a:chOff x="0" y="0"/>
            <a:chExt cx="562242" cy="960593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4"/>
              <a:stretch>
                <a:fillRect t="-1342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69" name="Group 69"/>
          <p:cNvGrpSpPr/>
          <p:nvPr/>
        </p:nvGrpSpPr>
        <p:grpSpPr>
          <a:xfrm>
            <a:off x="2572145" y="5965416"/>
            <a:ext cx="1752539" cy="2994216"/>
            <a:chOff x="0" y="0"/>
            <a:chExt cx="562242" cy="960593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5"/>
              <a:stretch>
                <a:fillRect t="-1342" b="-1342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1" name="Freeform 71"/>
          <p:cNvSpPr/>
          <p:nvPr/>
        </p:nvSpPr>
        <p:spPr>
          <a:xfrm>
            <a:off x="5595107" y="824865"/>
            <a:ext cx="255569" cy="424180"/>
          </a:xfrm>
          <a:custGeom>
            <a:avLst/>
            <a:gdLst/>
            <a:ahLst/>
            <a:cxnLst/>
            <a:rect l="l" t="t" r="r" b="b"/>
            <a:pathLst>
              <a:path w="255569" h="424180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2" name="Freeform 72"/>
          <p:cNvSpPr/>
          <p:nvPr/>
        </p:nvSpPr>
        <p:spPr>
          <a:xfrm>
            <a:off x="14866490" y="143104"/>
            <a:ext cx="2171015" cy="2513477"/>
          </a:xfrm>
          <a:custGeom>
            <a:avLst/>
            <a:gdLst/>
            <a:ahLst/>
            <a:cxnLst/>
            <a:rect l="l" t="t" r="r" b="b"/>
            <a:pathLst>
              <a:path w="2171015" h="2513477">
                <a:moveTo>
                  <a:pt x="0" y="0"/>
                </a:moveTo>
                <a:lnTo>
                  <a:pt x="2171015" y="0"/>
                </a:lnTo>
                <a:lnTo>
                  <a:pt x="2171015" y="2513477"/>
                </a:lnTo>
                <a:lnTo>
                  <a:pt x="0" y="25134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3" name="Freeform 73"/>
          <p:cNvSpPr/>
          <p:nvPr/>
        </p:nvSpPr>
        <p:spPr>
          <a:xfrm>
            <a:off x="826838" y="0"/>
            <a:ext cx="1562699" cy="1765761"/>
          </a:xfrm>
          <a:custGeom>
            <a:avLst/>
            <a:gdLst/>
            <a:ahLst/>
            <a:cxnLst/>
            <a:rect l="l" t="t" r="r" b="b"/>
            <a:pathLst>
              <a:path w="1562699" h="1765761">
                <a:moveTo>
                  <a:pt x="0" y="0"/>
                </a:moveTo>
                <a:lnTo>
                  <a:pt x="1562699" y="0"/>
                </a:lnTo>
                <a:lnTo>
                  <a:pt x="1562699" y="1765761"/>
                </a:lnTo>
                <a:lnTo>
                  <a:pt x="0" y="176576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4" name="Freeform 74"/>
          <p:cNvSpPr/>
          <p:nvPr/>
        </p:nvSpPr>
        <p:spPr>
          <a:xfrm>
            <a:off x="2190561" y="214760"/>
            <a:ext cx="1673522" cy="1627881"/>
          </a:xfrm>
          <a:custGeom>
            <a:avLst/>
            <a:gdLst/>
            <a:ahLst/>
            <a:cxnLst/>
            <a:rect l="l" t="t" r="r" b="b"/>
            <a:pathLst>
              <a:path w="1673522" h="1627881">
                <a:moveTo>
                  <a:pt x="0" y="0"/>
                </a:moveTo>
                <a:lnTo>
                  <a:pt x="1673523" y="0"/>
                </a:lnTo>
                <a:lnTo>
                  <a:pt x="1673523" y="1627880"/>
                </a:lnTo>
                <a:lnTo>
                  <a:pt x="0" y="16278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5" name="Freeform 75"/>
          <p:cNvSpPr/>
          <p:nvPr/>
        </p:nvSpPr>
        <p:spPr>
          <a:xfrm>
            <a:off x="3864084" y="362227"/>
            <a:ext cx="2341788" cy="1349455"/>
          </a:xfrm>
          <a:custGeom>
            <a:avLst/>
            <a:gdLst/>
            <a:ahLst/>
            <a:cxnLst/>
            <a:rect l="l" t="t" r="r" b="b"/>
            <a:pathLst>
              <a:path w="2341788" h="1349455">
                <a:moveTo>
                  <a:pt x="0" y="0"/>
                </a:moveTo>
                <a:lnTo>
                  <a:pt x="2341788" y="0"/>
                </a:lnTo>
                <a:lnTo>
                  <a:pt x="2341788" y="1349456"/>
                </a:lnTo>
                <a:lnTo>
                  <a:pt x="0" y="13494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9612546" y="3721018"/>
            <a:ext cx="8860942" cy="8229600"/>
          </a:xfrm>
          <a:custGeom>
            <a:avLst/>
            <a:gdLst/>
            <a:ahLst/>
            <a:cxnLst/>
            <a:rect l="l" t="t" r="r" b="b"/>
            <a:pathLst>
              <a:path w="8860942" h="8229600">
                <a:moveTo>
                  <a:pt x="0" y="0"/>
                </a:moveTo>
                <a:lnTo>
                  <a:pt x="8860942" y="0"/>
                </a:lnTo>
                <a:lnTo>
                  <a:pt x="88609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77" name="TextBox 77"/>
          <p:cNvSpPr txBox="1"/>
          <p:nvPr/>
        </p:nvSpPr>
        <p:spPr>
          <a:xfrm>
            <a:off x="4705684" y="2170977"/>
            <a:ext cx="12007606" cy="5020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2.4 ทักษะการใช้เทคโนโลยี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ใช้อุปกรณ์ดิจิทัลได้คล่อง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แก้ปัญหาเบื้องต้นได้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ใช้โปรแกรมพื้นฐานในการทำงาน</a:t>
            </a:r>
          </a:p>
          <a:p>
            <a:pPr algn="l">
              <a:lnSpc>
                <a:spcPts val="7839"/>
              </a:lnSpc>
              <a:spcBef>
                <a:spcPct val="0"/>
              </a:spcBef>
            </a:pPr>
            <a:endParaRPr lang="en-US" sz="5599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438023" y="5243108"/>
            <a:ext cx="175253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Long-Form.mp4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2572145" y="5243108"/>
            <a:ext cx="175253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Talking-Form.mp4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438023" y="8984615"/>
            <a:ext cx="175253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Short-Form.mp4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2572145" y="8984615"/>
            <a:ext cx="175253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Short-Form.mp4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417806"/>
            <a:ext cx="2867628" cy="3329612"/>
          </a:xfrm>
          <a:custGeom>
            <a:avLst/>
            <a:gdLst/>
            <a:ahLst/>
            <a:cxnLst/>
            <a:rect l="l" t="t" r="r" b="b"/>
            <a:pathLst>
              <a:path w="2867628" h="3329612">
                <a:moveTo>
                  <a:pt x="0" y="0"/>
                </a:moveTo>
                <a:lnTo>
                  <a:pt x="2867628" y="0"/>
                </a:lnTo>
                <a:lnTo>
                  <a:pt x="2867628" y="3329612"/>
                </a:lnTo>
                <a:lnTo>
                  <a:pt x="0" y="3329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46985" y="1417806"/>
            <a:ext cx="2573550" cy="3574374"/>
          </a:xfrm>
          <a:custGeom>
            <a:avLst/>
            <a:gdLst/>
            <a:ahLst/>
            <a:cxnLst/>
            <a:rect l="l" t="t" r="r" b="b"/>
            <a:pathLst>
              <a:path w="2573550" h="3574374">
                <a:moveTo>
                  <a:pt x="0" y="0"/>
                </a:moveTo>
                <a:lnTo>
                  <a:pt x="2573550" y="0"/>
                </a:lnTo>
                <a:lnTo>
                  <a:pt x="2573550" y="3574375"/>
                </a:lnTo>
                <a:lnTo>
                  <a:pt x="0" y="3574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44000" y="1417806"/>
            <a:ext cx="2572375" cy="2572375"/>
          </a:xfrm>
          <a:custGeom>
            <a:avLst/>
            <a:gdLst/>
            <a:ahLst/>
            <a:cxnLst/>
            <a:rect l="l" t="t" r="r" b="b"/>
            <a:pathLst>
              <a:path w="2572375" h="2572375">
                <a:moveTo>
                  <a:pt x="0" y="0"/>
                </a:moveTo>
                <a:lnTo>
                  <a:pt x="2572375" y="0"/>
                </a:lnTo>
                <a:lnTo>
                  <a:pt x="2572375" y="2572376"/>
                </a:lnTo>
                <a:lnTo>
                  <a:pt x="0" y="25723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664330" y="1174295"/>
            <a:ext cx="4185745" cy="3059399"/>
          </a:xfrm>
          <a:custGeom>
            <a:avLst/>
            <a:gdLst/>
            <a:ahLst/>
            <a:cxnLst/>
            <a:rect l="l" t="t" r="r" b="b"/>
            <a:pathLst>
              <a:path w="4185745" h="3059399">
                <a:moveTo>
                  <a:pt x="0" y="0"/>
                </a:moveTo>
                <a:lnTo>
                  <a:pt x="4185745" y="0"/>
                </a:lnTo>
                <a:lnTo>
                  <a:pt x="4185745" y="3059399"/>
                </a:lnTo>
                <a:lnTo>
                  <a:pt x="0" y="30593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4233694"/>
            <a:ext cx="2095830" cy="2871000"/>
          </a:xfrm>
          <a:custGeom>
            <a:avLst/>
            <a:gdLst/>
            <a:ahLst/>
            <a:cxnLst/>
            <a:rect l="l" t="t" r="r" b="b"/>
            <a:pathLst>
              <a:path w="2095830" h="2871000">
                <a:moveTo>
                  <a:pt x="0" y="0"/>
                </a:moveTo>
                <a:lnTo>
                  <a:pt x="2095830" y="0"/>
                </a:lnTo>
                <a:lnTo>
                  <a:pt x="2095830" y="2870999"/>
                </a:lnTo>
                <a:lnTo>
                  <a:pt x="0" y="28709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716375" y="4747418"/>
            <a:ext cx="1444032" cy="1903173"/>
          </a:xfrm>
          <a:custGeom>
            <a:avLst/>
            <a:gdLst/>
            <a:ahLst/>
            <a:cxnLst/>
            <a:rect l="l" t="t" r="r" b="b"/>
            <a:pathLst>
              <a:path w="1444032" h="1903173">
                <a:moveTo>
                  <a:pt x="0" y="0"/>
                </a:moveTo>
                <a:lnTo>
                  <a:pt x="1444033" y="0"/>
                </a:lnTo>
                <a:lnTo>
                  <a:pt x="1444033" y="1903173"/>
                </a:lnTo>
                <a:lnTo>
                  <a:pt x="0" y="19031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370265" y="4717607"/>
            <a:ext cx="1386937" cy="1903173"/>
          </a:xfrm>
          <a:custGeom>
            <a:avLst/>
            <a:gdLst/>
            <a:ahLst/>
            <a:cxnLst/>
            <a:rect l="l" t="t" r="r" b="b"/>
            <a:pathLst>
              <a:path w="1386937" h="1903173">
                <a:moveTo>
                  <a:pt x="0" y="0"/>
                </a:moveTo>
                <a:lnTo>
                  <a:pt x="1386938" y="0"/>
                </a:lnTo>
                <a:lnTo>
                  <a:pt x="1386938" y="1903173"/>
                </a:lnTo>
                <a:lnTo>
                  <a:pt x="0" y="19031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66753" y="4747418"/>
            <a:ext cx="1364432" cy="1873362"/>
          </a:xfrm>
          <a:custGeom>
            <a:avLst/>
            <a:gdLst/>
            <a:ahLst/>
            <a:cxnLst/>
            <a:rect l="l" t="t" r="r" b="b"/>
            <a:pathLst>
              <a:path w="1364432" h="1873362">
                <a:moveTo>
                  <a:pt x="0" y="0"/>
                </a:moveTo>
                <a:lnTo>
                  <a:pt x="1364431" y="0"/>
                </a:lnTo>
                <a:lnTo>
                  <a:pt x="1364431" y="1873362"/>
                </a:lnTo>
                <a:lnTo>
                  <a:pt x="0" y="187336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948283" y="7361556"/>
            <a:ext cx="2583094" cy="2583094"/>
          </a:xfrm>
          <a:custGeom>
            <a:avLst/>
            <a:gdLst/>
            <a:ahLst/>
            <a:cxnLst/>
            <a:rect l="l" t="t" r="r" b="b"/>
            <a:pathLst>
              <a:path w="2583094" h="2583094">
                <a:moveTo>
                  <a:pt x="0" y="0"/>
                </a:moveTo>
                <a:lnTo>
                  <a:pt x="2583094" y="0"/>
                </a:lnTo>
                <a:lnTo>
                  <a:pt x="2583094" y="2583093"/>
                </a:lnTo>
                <a:lnTo>
                  <a:pt x="0" y="258309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839075" y="7638095"/>
            <a:ext cx="4420225" cy="2306554"/>
          </a:xfrm>
          <a:custGeom>
            <a:avLst/>
            <a:gdLst/>
            <a:ahLst/>
            <a:cxnLst/>
            <a:rect l="l" t="t" r="r" b="b"/>
            <a:pathLst>
              <a:path w="4420225" h="2306554">
                <a:moveTo>
                  <a:pt x="0" y="0"/>
                </a:moveTo>
                <a:lnTo>
                  <a:pt x="4420225" y="0"/>
                </a:lnTo>
                <a:lnTo>
                  <a:pt x="4420225" y="2306554"/>
                </a:lnTo>
                <a:lnTo>
                  <a:pt x="0" y="23065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08486" y="5495315"/>
            <a:ext cx="2308055" cy="3157787"/>
          </a:xfrm>
          <a:custGeom>
            <a:avLst/>
            <a:gdLst/>
            <a:ahLst/>
            <a:cxnLst/>
            <a:rect l="l" t="t" r="r" b="b"/>
            <a:pathLst>
              <a:path w="2308055" h="3157787">
                <a:moveTo>
                  <a:pt x="0" y="0"/>
                </a:moveTo>
                <a:lnTo>
                  <a:pt x="2308056" y="0"/>
                </a:lnTo>
                <a:lnTo>
                  <a:pt x="2308056" y="3157787"/>
                </a:lnTo>
                <a:lnTo>
                  <a:pt x="0" y="315778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122506" y="5669194"/>
            <a:ext cx="2583094" cy="2583094"/>
          </a:xfrm>
          <a:custGeom>
            <a:avLst/>
            <a:gdLst/>
            <a:ahLst/>
            <a:cxnLst/>
            <a:rect l="l" t="t" r="r" b="b"/>
            <a:pathLst>
              <a:path w="2583094" h="2583094">
                <a:moveTo>
                  <a:pt x="0" y="0"/>
                </a:moveTo>
                <a:lnTo>
                  <a:pt x="2583094" y="0"/>
                </a:lnTo>
                <a:lnTo>
                  <a:pt x="2583094" y="2583093"/>
                </a:lnTo>
                <a:lnTo>
                  <a:pt x="0" y="258309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331184" y="6519161"/>
            <a:ext cx="1684789" cy="1684789"/>
          </a:xfrm>
          <a:custGeom>
            <a:avLst/>
            <a:gdLst/>
            <a:ahLst/>
            <a:cxnLst/>
            <a:rect l="l" t="t" r="r" b="b"/>
            <a:pathLst>
              <a:path w="1684789" h="1684789">
                <a:moveTo>
                  <a:pt x="0" y="0"/>
                </a:moveTo>
                <a:lnTo>
                  <a:pt x="1684789" y="0"/>
                </a:lnTo>
                <a:lnTo>
                  <a:pt x="1684789" y="1684789"/>
                </a:lnTo>
                <a:lnTo>
                  <a:pt x="0" y="168478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id="3" name="AutoShape 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" name="AutoShape 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AutoShape 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AutoShape 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V="1">
              <a:off x="1005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 flipV="1">
              <a:off x="1388068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 flipV="1">
              <a:off x="276608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 flipV="1">
              <a:off x="414410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 flipV="1">
              <a:off x="55221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7" name="AutoShape 27"/>
            <p:cNvSpPr/>
            <p:nvPr/>
          </p:nvSpPr>
          <p:spPr>
            <a:xfrm flipV="1">
              <a:off x="690013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8" name="AutoShape 28"/>
            <p:cNvSpPr/>
            <p:nvPr/>
          </p:nvSpPr>
          <p:spPr>
            <a:xfrm flipV="1">
              <a:off x="82781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9" name="AutoShape 29"/>
            <p:cNvSpPr/>
            <p:nvPr/>
          </p:nvSpPr>
          <p:spPr>
            <a:xfrm flipV="1">
              <a:off x="965616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1103418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1241220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13790216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3" name="AutoShape 33"/>
            <p:cNvSpPr/>
            <p:nvPr/>
          </p:nvSpPr>
          <p:spPr>
            <a:xfrm flipV="1">
              <a:off x="1516823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4" name="AutoShape 34"/>
            <p:cNvSpPr/>
            <p:nvPr/>
          </p:nvSpPr>
          <p:spPr>
            <a:xfrm flipV="1">
              <a:off x="165462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5" name="AutoShape 35"/>
            <p:cNvSpPr/>
            <p:nvPr/>
          </p:nvSpPr>
          <p:spPr>
            <a:xfrm flipV="1">
              <a:off x="17933305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6" name="AutoShape 36"/>
            <p:cNvSpPr/>
            <p:nvPr/>
          </p:nvSpPr>
          <p:spPr>
            <a:xfrm flipV="1">
              <a:off x="1932036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7" name="AutoShape 37"/>
            <p:cNvSpPr/>
            <p:nvPr/>
          </p:nvSpPr>
          <p:spPr>
            <a:xfrm flipV="1">
              <a:off x="207074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8" name="AutoShape 38"/>
            <p:cNvSpPr/>
            <p:nvPr/>
          </p:nvSpPr>
          <p:spPr>
            <a:xfrm flipV="1">
              <a:off x="2209447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0" y="0"/>
            <a:ext cx="5144291" cy="10287000"/>
            <a:chOff x="0" y="0"/>
            <a:chExt cx="1693594" cy="3386667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693594" cy="3386667"/>
            </a:xfrm>
            <a:custGeom>
              <a:avLst/>
              <a:gdLst/>
              <a:ahLst/>
              <a:cxnLst/>
              <a:rect l="l" t="t" r="r" b="b"/>
              <a:pathLst>
                <a:path w="1693594" h="3386667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gradFill rotWithShape="1">
              <a:gsLst>
                <a:gs pos="0">
                  <a:srgbClr val="E1E1E1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41" name="TextBox 41"/>
            <p:cNvSpPr txBox="1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703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38023" y="576434"/>
            <a:ext cx="4330251" cy="2549081"/>
            <a:chOff x="0" y="0"/>
            <a:chExt cx="1389214" cy="81778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389214" cy="817786"/>
            </a:xfrm>
            <a:custGeom>
              <a:avLst/>
              <a:gdLst/>
              <a:ahLst/>
              <a:cxnLst/>
              <a:rect l="l" t="t" r="r" b="b"/>
              <a:pathLst>
                <a:path w="1389214" h="817786">
                  <a:moveTo>
                    <a:pt x="0" y="0"/>
                  </a:moveTo>
                  <a:lnTo>
                    <a:pt x="1389214" y="0"/>
                  </a:lnTo>
                  <a:lnTo>
                    <a:pt x="1389214" y="817786"/>
                  </a:lnTo>
                  <a:lnTo>
                    <a:pt x="0" y="817786"/>
                  </a:lnTo>
                  <a:close/>
                </a:path>
              </a:pathLst>
            </a:custGeom>
            <a:blipFill>
              <a:blip r:embed="rId2"/>
              <a:stretch>
                <a:fillRect t="-81142" b="-45083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44" name="TextBox 44"/>
          <p:cNvSpPr txBox="1"/>
          <p:nvPr/>
        </p:nvSpPr>
        <p:spPr>
          <a:xfrm>
            <a:off x="438023" y="3194194"/>
            <a:ext cx="433025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Email: hello@reallygreatsite.com</a:t>
            </a:r>
          </a:p>
        </p:txBody>
      </p:sp>
      <p:grpSp>
        <p:nvGrpSpPr>
          <p:cNvPr id="45" name="Group 45"/>
          <p:cNvGrpSpPr/>
          <p:nvPr/>
        </p:nvGrpSpPr>
        <p:grpSpPr>
          <a:xfrm>
            <a:off x="438023" y="3706004"/>
            <a:ext cx="4330251" cy="2549081"/>
            <a:chOff x="0" y="0"/>
            <a:chExt cx="1389214" cy="817786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389214" cy="817786"/>
            </a:xfrm>
            <a:custGeom>
              <a:avLst/>
              <a:gdLst/>
              <a:ahLst/>
              <a:cxnLst/>
              <a:rect l="l" t="t" r="r" b="b"/>
              <a:pathLst>
                <a:path w="1389214" h="817786">
                  <a:moveTo>
                    <a:pt x="0" y="0"/>
                  </a:moveTo>
                  <a:lnTo>
                    <a:pt x="1389214" y="0"/>
                  </a:lnTo>
                  <a:lnTo>
                    <a:pt x="1389214" y="817786"/>
                  </a:lnTo>
                  <a:lnTo>
                    <a:pt x="0" y="817786"/>
                  </a:lnTo>
                  <a:close/>
                </a:path>
              </a:pathLst>
            </a:custGeom>
            <a:blipFill>
              <a:blip r:embed="rId3"/>
              <a:stretch>
                <a:fillRect t="-90686" b="-35538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47" name="TextBox 47"/>
          <p:cNvSpPr txBox="1"/>
          <p:nvPr/>
        </p:nvSpPr>
        <p:spPr>
          <a:xfrm>
            <a:off x="438023" y="6323765"/>
            <a:ext cx="433025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Socials: @reallygreatsite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438023" y="6835575"/>
            <a:ext cx="4330251" cy="2549081"/>
            <a:chOff x="0" y="0"/>
            <a:chExt cx="1389214" cy="817786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389214" cy="817786"/>
            </a:xfrm>
            <a:custGeom>
              <a:avLst/>
              <a:gdLst/>
              <a:ahLst/>
              <a:cxnLst/>
              <a:rect l="l" t="t" r="r" b="b"/>
              <a:pathLst>
                <a:path w="1389214" h="817786">
                  <a:moveTo>
                    <a:pt x="0" y="0"/>
                  </a:moveTo>
                  <a:lnTo>
                    <a:pt x="1389214" y="0"/>
                  </a:lnTo>
                  <a:lnTo>
                    <a:pt x="1389214" y="817786"/>
                  </a:lnTo>
                  <a:lnTo>
                    <a:pt x="0" y="817786"/>
                  </a:lnTo>
                  <a:close/>
                </a:path>
              </a:pathLst>
            </a:custGeom>
            <a:blipFill>
              <a:blip r:embed="rId4"/>
              <a:stretch>
                <a:fillRect t="-22812" b="-103413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50" name="TextBox 50"/>
          <p:cNvSpPr txBox="1"/>
          <p:nvPr/>
        </p:nvSpPr>
        <p:spPr>
          <a:xfrm>
            <a:off x="438023" y="9453335"/>
            <a:ext cx="433025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Contact: +123-456-789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5144291" y="0"/>
            <a:ext cx="13143709" cy="1244782"/>
            <a:chOff x="0" y="0"/>
            <a:chExt cx="3461718" cy="327844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3461718" cy="327844"/>
            </a:xfrm>
            <a:custGeom>
              <a:avLst/>
              <a:gdLst/>
              <a:ahLst/>
              <a:cxnLst/>
              <a:rect l="l" t="t" r="r" b="b"/>
              <a:pathLst>
                <a:path w="3461718" h="327844">
                  <a:moveTo>
                    <a:pt x="0" y="0"/>
                  </a:moveTo>
                  <a:lnTo>
                    <a:pt x="3461718" y="0"/>
                  </a:lnTo>
                  <a:lnTo>
                    <a:pt x="3461718" y="327844"/>
                  </a:lnTo>
                  <a:lnTo>
                    <a:pt x="0" y="3278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38100"/>
              <a:ext cx="3461718" cy="3659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7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6815710" y="630325"/>
            <a:ext cx="443590" cy="398375"/>
            <a:chOff x="0" y="0"/>
            <a:chExt cx="591453" cy="531167"/>
          </a:xfrm>
        </p:grpSpPr>
        <p:sp>
          <p:nvSpPr>
            <p:cNvPr id="55" name="AutoShape 55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6" name="AutoShape 56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7" name="AutoShape 57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58" name="Group 58"/>
          <p:cNvGrpSpPr/>
          <p:nvPr/>
        </p:nvGrpSpPr>
        <p:grpSpPr>
          <a:xfrm>
            <a:off x="5437606" y="685496"/>
            <a:ext cx="777630" cy="180252"/>
            <a:chOff x="0" y="0"/>
            <a:chExt cx="1036840" cy="240335"/>
          </a:xfrm>
        </p:grpSpPr>
        <p:grpSp>
          <p:nvGrpSpPr>
            <p:cNvPr id="59" name="Group 59"/>
            <p:cNvGrpSpPr/>
            <p:nvPr/>
          </p:nvGrpSpPr>
          <p:grpSpPr>
            <a:xfrm>
              <a:off x="0" y="0"/>
              <a:ext cx="240335" cy="240335"/>
              <a:chOff x="0" y="0"/>
              <a:chExt cx="812800" cy="8128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62" name="Group 62"/>
            <p:cNvGrpSpPr/>
            <p:nvPr/>
          </p:nvGrpSpPr>
          <p:grpSpPr>
            <a:xfrm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7" name="TextBox 6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</p:grpSp>
      <p:sp>
        <p:nvSpPr>
          <p:cNvPr id="68" name="Freeform 68"/>
          <p:cNvSpPr/>
          <p:nvPr/>
        </p:nvSpPr>
        <p:spPr>
          <a:xfrm rot="-5400000">
            <a:off x="16701319" y="7436107"/>
            <a:ext cx="269397" cy="216977"/>
          </a:xfrm>
          <a:custGeom>
            <a:avLst/>
            <a:gdLst/>
            <a:ahLst/>
            <a:cxnLst/>
            <a:rect l="l" t="t" r="r" b="b"/>
            <a:pathLst>
              <a:path w="269397" h="216977">
                <a:moveTo>
                  <a:pt x="0" y="0"/>
                </a:moveTo>
                <a:lnTo>
                  <a:pt x="269398" y="0"/>
                </a:lnTo>
                <a:lnTo>
                  <a:pt x="269398" y="216978"/>
                </a:lnTo>
                <a:lnTo>
                  <a:pt x="0" y="2169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9" name="AutoShape 69"/>
          <p:cNvSpPr/>
          <p:nvPr/>
        </p:nvSpPr>
        <p:spPr>
          <a:xfrm flipV="1">
            <a:off x="5144291" y="1240019"/>
            <a:ext cx="13143709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0" name="TextBox 70"/>
          <p:cNvSpPr txBox="1"/>
          <p:nvPr/>
        </p:nvSpPr>
        <p:spPr>
          <a:xfrm>
            <a:off x="5437606" y="762000"/>
            <a:ext cx="13673850" cy="1007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59"/>
              </a:lnSpc>
            </a:pPr>
            <a:r>
              <a:rPr lang="en-US" sz="68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การปรับตัวด้านการเรียนและการทำงาน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ด้านการเรียน</a:t>
            </a:r>
          </a:p>
          <a:p>
            <a:pPr marL="1187448" lvl="1" indent="-593724" algn="l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ใช้แพลตฟอร์มเรียนออนไลน์</a:t>
            </a:r>
          </a:p>
          <a:p>
            <a:pPr marL="1187448" lvl="1" indent="-593724" algn="l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ส่งงานผ่านระบบดิจิทัล</a:t>
            </a:r>
          </a:p>
          <a:p>
            <a:pPr marL="1187448" lvl="1" indent="-593724" algn="l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ค้นคว้าความรู้จากอินเทอร์เน็ต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ด้านการทำงาน</a:t>
            </a:r>
          </a:p>
          <a:p>
            <a:pPr marL="1187448" lvl="1" indent="-593724" algn="l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ประชุมออนไลน์</a:t>
            </a:r>
          </a:p>
          <a:p>
            <a:pPr marL="1187448" lvl="1" indent="-593724" algn="l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ทำงานร่วมกันผ่านระบบคลาวด์</a:t>
            </a:r>
          </a:p>
          <a:p>
            <a:pPr marL="1187448" lvl="1" indent="-593724" algn="l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 AI และระบบอัตโนมัติช่วยงาน</a:t>
            </a:r>
          </a:p>
          <a:p>
            <a:pPr algn="l">
              <a:lnSpc>
                <a:spcPts val="7699"/>
              </a:lnSpc>
            </a:pPr>
            <a:endParaRPr lang="en-US" sz="5499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68375" b="-6837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85710" y="4424881"/>
            <a:ext cx="4102339" cy="3709886"/>
            <a:chOff x="0" y="0"/>
            <a:chExt cx="1035170" cy="9361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5170" cy="936140"/>
            </a:xfrm>
            <a:custGeom>
              <a:avLst/>
              <a:gdLst/>
              <a:ahLst/>
              <a:cxnLst/>
              <a:rect l="l" t="t" r="r" b="b"/>
              <a:pathLst>
                <a:path w="1035170" h="936140">
                  <a:moveTo>
                    <a:pt x="122668" y="0"/>
                  </a:moveTo>
                  <a:lnTo>
                    <a:pt x="912502" y="0"/>
                  </a:lnTo>
                  <a:cubicBezTo>
                    <a:pt x="945036" y="0"/>
                    <a:pt x="976237" y="12924"/>
                    <a:pt x="999242" y="35929"/>
                  </a:cubicBezTo>
                  <a:cubicBezTo>
                    <a:pt x="1022246" y="58933"/>
                    <a:pt x="1035170" y="90134"/>
                    <a:pt x="1035170" y="122668"/>
                  </a:cubicBezTo>
                  <a:lnTo>
                    <a:pt x="1035170" y="813472"/>
                  </a:lnTo>
                  <a:cubicBezTo>
                    <a:pt x="1035170" y="881220"/>
                    <a:pt x="980250" y="936140"/>
                    <a:pt x="912502" y="936140"/>
                  </a:cubicBezTo>
                  <a:lnTo>
                    <a:pt x="122668" y="936140"/>
                  </a:lnTo>
                  <a:cubicBezTo>
                    <a:pt x="90134" y="936140"/>
                    <a:pt x="58933" y="923216"/>
                    <a:pt x="35929" y="900211"/>
                  </a:cubicBezTo>
                  <a:cubicBezTo>
                    <a:pt x="12924" y="877207"/>
                    <a:pt x="0" y="846006"/>
                    <a:pt x="0" y="813472"/>
                  </a:cubicBezTo>
                  <a:lnTo>
                    <a:pt x="0" y="122668"/>
                  </a:lnTo>
                  <a:cubicBezTo>
                    <a:pt x="0" y="90134"/>
                    <a:pt x="12924" y="58933"/>
                    <a:pt x="35929" y="35929"/>
                  </a:cubicBezTo>
                  <a:cubicBezTo>
                    <a:pt x="58933" y="12924"/>
                    <a:pt x="90134" y="0"/>
                    <a:pt x="122668" y="0"/>
                  </a:cubicBezTo>
                  <a:close/>
                </a:path>
              </a:pathLst>
            </a:custGeom>
            <a:solidFill>
              <a:srgbClr val="B8D4FF">
                <a:alpha val="95686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035170" cy="983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30987" y="3737275"/>
            <a:ext cx="1907595" cy="1907595"/>
            <a:chOff x="0" y="0"/>
            <a:chExt cx="1050390" cy="10503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50390" cy="1050390"/>
            </a:xfrm>
            <a:custGeom>
              <a:avLst/>
              <a:gdLst/>
              <a:ahLst/>
              <a:cxnLst/>
              <a:rect l="l" t="t" r="r" b="b"/>
              <a:pathLst>
                <a:path w="1050390" h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3"/>
              <a:stretch>
                <a:fillRect t="-16585" b="-1658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8" name="Group 8"/>
          <p:cNvGrpSpPr/>
          <p:nvPr/>
        </p:nvGrpSpPr>
        <p:grpSpPr>
          <a:xfrm rot="-461653">
            <a:off x="1147813" y="4543994"/>
            <a:ext cx="1907595" cy="1907595"/>
            <a:chOff x="0" y="0"/>
            <a:chExt cx="1050390" cy="10503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50390" cy="1050390"/>
            </a:xfrm>
            <a:custGeom>
              <a:avLst/>
              <a:gdLst/>
              <a:ahLst/>
              <a:cxnLst/>
              <a:rect l="l" t="t" r="r" b="b"/>
              <a:pathLst>
                <a:path w="1050390" h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4"/>
              <a:stretch>
                <a:fillRect t="-38996" b="-3899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 rot="609706">
            <a:off x="4384149" y="4844388"/>
            <a:ext cx="1907595" cy="1907595"/>
            <a:chOff x="0" y="0"/>
            <a:chExt cx="1050390" cy="10503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50390" cy="1050390"/>
            </a:xfrm>
            <a:custGeom>
              <a:avLst/>
              <a:gdLst/>
              <a:ahLst/>
              <a:cxnLst/>
              <a:rect l="l" t="t" r="r" b="b"/>
              <a:pathLst>
                <a:path w="1050390" h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5"/>
              <a:stretch>
                <a:fillRect t="-16585" b="-1658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2" name="Group 12"/>
          <p:cNvGrpSpPr/>
          <p:nvPr/>
        </p:nvGrpSpPr>
        <p:grpSpPr>
          <a:xfrm rot="321804">
            <a:off x="3345374" y="4174885"/>
            <a:ext cx="1907595" cy="1907595"/>
            <a:chOff x="0" y="0"/>
            <a:chExt cx="1050390" cy="10503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50390" cy="1050390"/>
            </a:xfrm>
            <a:custGeom>
              <a:avLst/>
              <a:gdLst/>
              <a:ahLst/>
              <a:cxnLst/>
              <a:rect l="l" t="t" r="r" b="b"/>
              <a:pathLst>
                <a:path w="1050390" h="1050390">
                  <a:moveTo>
                    <a:pt x="93345" y="0"/>
                  </a:moveTo>
                  <a:lnTo>
                    <a:pt x="957045" y="0"/>
                  </a:lnTo>
                  <a:cubicBezTo>
                    <a:pt x="1008598" y="0"/>
                    <a:pt x="1050390" y="41792"/>
                    <a:pt x="1050390" y="93345"/>
                  </a:cubicBezTo>
                  <a:lnTo>
                    <a:pt x="1050390" y="957045"/>
                  </a:lnTo>
                  <a:cubicBezTo>
                    <a:pt x="1050390" y="1008598"/>
                    <a:pt x="1008598" y="1050390"/>
                    <a:pt x="957045" y="1050390"/>
                  </a:cubicBezTo>
                  <a:lnTo>
                    <a:pt x="93345" y="1050390"/>
                  </a:lnTo>
                  <a:cubicBezTo>
                    <a:pt x="41792" y="1050390"/>
                    <a:pt x="0" y="1008598"/>
                    <a:pt x="0" y="957045"/>
                  </a:cubicBezTo>
                  <a:lnTo>
                    <a:pt x="0" y="93345"/>
                  </a:lnTo>
                  <a:cubicBezTo>
                    <a:pt x="0" y="41792"/>
                    <a:pt x="41792" y="0"/>
                    <a:pt x="93345" y="0"/>
                  </a:cubicBezTo>
                  <a:close/>
                </a:path>
              </a:pathLst>
            </a:custGeom>
            <a:blipFill>
              <a:blip r:embed="rId6"/>
              <a:stretch>
                <a:fillRect t="-16585" b="-1658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4" name="Freeform 14"/>
          <p:cNvSpPr/>
          <p:nvPr/>
        </p:nvSpPr>
        <p:spPr>
          <a:xfrm>
            <a:off x="1685710" y="4852895"/>
            <a:ext cx="4102339" cy="3281872"/>
          </a:xfrm>
          <a:custGeom>
            <a:avLst/>
            <a:gdLst/>
            <a:ahLst/>
            <a:cxnLst/>
            <a:rect l="l" t="t" r="r" b="b"/>
            <a:pathLst>
              <a:path w="4102339" h="3281872">
                <a:moveTo>
                  <a:pt x="0" y="0"/>
                </a:moveTo>
                <a:lnTo>
                  <a:pt x="4102340" y="0"/>
                </a:lnTo>
                <a:lnTo>
                  <a:pt x="4102340" y="3281872"/>
                </a:lnTo>
                <a:lnTo>
                  <a:pt x="0" y="32818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95000"/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685710" y="5270878"/>
            <a:ext cx="4102339" cy="2863889"/>
            <a:chOff x="0" y="0"/>
            <a:chExt cx="1035170" cy="7226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35170" cy="722664"/>
            </a:xfrm>
            <a:custGeom>
              <a:avLst/>
              <a:gdLst/>
              <a:ahLst/>
              <a:cxnLst/>
              <a:rect l="l" t="t" r="r" b="b"/>
              <a:pathLst>
                <a:path w="1035170" h="722664">
                  <a:moveTo>
                    <a:pt x="77375" y="0"/>
                  </a:moveTo>
                  <a:lnTo>
                    <a:pt x="957795" y="0"/>
                  </a:lnTo>
                  <a:cubicBezTo>
                    <a:pt x="978316" y="0"/>
                    <a:pt x="997997" y="8152"/>
                    <a:pt x="1012508" y="22663"/>
                  </a:cubicBezTo>
                  <a:cubicBezTo>
                    <a:pt x="1027018" y="37173"/>
                    <a:pt x="1035170" y="56854"/>
                    <a:pt x="1035170" y="77375"/>
                  </a:cubicBezTo>
                  <a:lnTo>
                    <a:pt x="1035170" y="645289"/>
                  </a:lnTo>
                  <a:cubicBezTo>
                    <a:pt x="1035170" y="688022"/>
                    <a:pt x="1000528" y="722664"/>
                    <a:pt x="957795" y="722664"/>
                  </a:cubicBezTo>
                  <a:lnTo>
                    <a:pt x="77375" y="722664"/>
                  </a:lnTo>
                  <a:cubicBezTo>
                    <a:pt x="56854" y="722664"/>
                    <a:pt x="37173" y="714512"/>
                    <a:pt x="22663" y="700001"/>
                  </a:cubicBezTo>
                  <a:cubicBezTo>
                    <a:pt x="8152" y="685491"/>
                    <a:pt x="0" y="665810"/>
                    <a:pt x="0" y="645289"/>
                  </a:cubicBezTo>
                  <a:lnTo>
                    <a:pt x="0" y="77375"/>
                  </a:lnTo>
                  <a:cubicBezTo>
                    <a:pt x="0" y="56854"/>
                    <a:pt x="8152" y="37173"/>
                    <a:pt x="22663" y="22663"/>
                  </a:cubicBezTo>
                  <a:cubicBezTo>
                    <a:pt x="37173" y="8152"/>
                    <a:pt x="56854" y="0"/>
                    <a:pt x="773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8D4FF">
                    <a:alpha val="95000"/>
                  </a:srgbClr>
                </a:gs>
                <a:gs pos="50000">
                  <a:srgbClr val="0066FF">
                    <a:alpha val="95000"/>
                  </a:srgbClr>
                </a:gs>
                <a:gs pos="100000">
                  <a:srgbClr val="0066FF">
                    <a:alpha val="9500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035170" cy="7702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872858" y="7361440"/>
            <a:ext cx="3728044" cy="75248"/>
            <a:chOff x="0" y="0"/>
            <a:chExt cx="940722" cy="189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40722" cy="18988"/>
            </a:xfrm>
            <a:custGeom>
              <a:avLst/>
              <a:gdLst/>
              <a:ahLst/>
              <a:cxnLst/>
              <a:rect l="l" t="t" r="r" b="b"/>
              <a:pathLst>
                <a:path w="940722" h="18988">
                  <a:moveTo>
                    <a:pt x="9494" y="0"/>
                  </a:moveTo>
                  <a:lnTo>
                    <a:pt x="931228" y="0"/>
                  </a:lnTo>
                  <a:cubicBezTo>
                    <a:pt x="936471" y="0"/>
                    <a:pt x="940722" y="4251"/>
                    <a:pt x="940722" y="9494"/>
                  </a:cubicBezTo>
                  <a:lnTo>
                    <a:pt x="940722" y="9494"/>
                  </a:lnTo>
                  <a:cubicBezTo>
                    <a:pt x="940722" y="12012"/>
                    <a:pt x="939722" y="14427"/>
                    <a:pt x="937941" y="16207"/>
                  </a:cubicBezTo>
                  <a:cubicBezTo>
                    <a:pt x="936161" y="17988"/>
                    <a:pt x="933746" y="18988"/>
                    <a:pt x="931228" y="18988"/>
                  </a:cubicBezTo>
                  <a:lnTo>
                    <a:pt x="9494" y="18988"/>
                  </a:lnTo>
                  <a:cubicBezTo>
                    <a:pt x="4251" y="18988"/>
                    <a:pt x="0" y="14737"/>
                    <a:pt x="0" y="9494"/>
                  </a:cubicBezTo>
                  <a:lnTo>
                    <a:pt x="0" y="9494"/>
                  </a:lnTo>
                  <a:cubicBezTo>
                    <a:pt x="0" y="4251"/>
                    <a:pt x="4251" y="0"/>
                    <a:pt x="94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E9FF">
                    <a:alpha val="96000"/>
                  </a:srgbClr>
                </a:gs>
                <a:gs pos="50000">
                  <a:srgbClr val="0066FF">
                    <a:alpha val="96000"/>
                  </a:srgbClr>
                </a:gs>
                <a:gs pos="100000">
                  <a:srgbClr val="004AB8">
                    <a:alpha val="96000"/>
                  </a:srgbClr>
                </a:gs>
              </a:gsLst>
              <a:lin ang="540000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940722" cy="66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872858" y="7532326"/>
            <a:ext cx="3728044" cy="75248"/>
            <a:chOff x="0" y="0"/>
            <a:chExt cx="940722" cy="1898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40722" cy="18988"/>
            </a:xfrm>
            <a:custGeom>
              <a:avLst/>
              <a:gdLst/>
              <a:ahLst/>
              <a:cxnLst/>
              <a:rect l="l" t="t" r="r" b="b"/>
              <a:pathLst>
                <a:path w="940722" h="18988">
                  <a:moveTo>
                    <a:pt x="9494" y="0"/>
                  </a:moveTo>
                  <a:lnTo>
                    <a:pt x="931228" y="0"/>
                  </a:lnTo>
                  <a:cubicBezTo>
                    <a:pt x="936471" y="0"/>
                    <a:pt x="940722" y="4251"/>
                    <a:pt x="940722" y="9494"/>
                  </a:cubicBezTo>
                  <a:lnTo>
                    <a:pt x="940722" y="9494"/>
                  </a:lnTo>
                  <a:cubicBezTo>
                    <a:pt x="940722" y="12012"/>
                    <a:pt x="939722" y="14427"/>
                    <a:pt x="937941" y="16207"/>
                  </a:cubicBezTo>
                  <a:cubicBezTo>
                    <a:pt x="936161" y="17988"/>
                    <a:pt x="933746" y="18988"/>
                    <a:pt x="931228" y="18988"/>
                  </a:cubicBezTo>
                  <a:lnTo>
                    <a:pt x="9494" y="18988"/>
                  </a:lnTo>
                  <a:cubicBezTo>
                    <a:pt x="4251" y="18988"/>
                    <a:pt x="0" y="14737"/>
                    <a:pt x="0" y="9494"/>
                  </a:cubicBezTo>
                  <a:lnTo>
                    <a:pt x="0" y="9494"/>
                  </a:lnTo>
                  <a:cubicBezTo>
                    <a:pt x="0" y="4251"/>
                    <a:pt x="4251" y="0"/>
                    <a:pt x="94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E9FF">
                    <a:alpha val="96000"/>
                  </a:srgbClr>
                </a:gs>
                <a:gs pos="50000">
                  <a:srgbClr val="0066FF">
                    <a:alpha val="96000"/>
                  </a:srgbClr>
                </a:gs>
                <a:gs pos="100000">
                  <a:srgbClr val="004AB8">
                    <a:alpha val="96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940722" cy="66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872858" y="7703212"/>
            <a:ext cx="3728044" cy="75248"/>
            <a:chOff x="0" y="0"/>
            <a:chExt cx="940722" cy="189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40722" cy="18988"/>
            </a:xfrm>
            <a:custGeom>
              <a:avLst/>
              <a:gdLst/>
              <a:ahLst/>
              <a:cxnLst/>
              <a:rect l="l" t="t" r="r" b="b"/>
              <a:pathLst>
                <a:path w="940722" h="18988">
                  <a:moveTo>
                    <a:pt x="9494" y="0"/>
                  </a:moveTo>
                  <a:lnTo>
                    <a:pt x="931228" y="0"/>
                  </a:lnTo>
                  <a:cubicBezTo>
                    <a:pt x="936471" y="0"/>
                    <a:pt x="940722" y="4251"/>
                    <a:pt x="940722" y="9494"/>
                  </a:cubicBezTo>
                  <a:lnTo>
                    <a:pt x="940722" y="9494"/>
                  </a:lnTo>
                  <a:cubicBezTo>
                    <a:pt x="940722" y="12012"/>
                    <a:pt x="939722" y="14427"/>
                    <a:pt x="937941" y="16207"/>
                  </a:cubicBezTo>
                  <a:cubicBezTo>
                    <a:pt x="936161" y="17988"/>
                    <a:pt x="933746" y="18988"/>
                    <a:pt x="931228" y="18988"/>
                  </a:cubicBezTo>
                  <a:lnTo>
                    <a:pt x="9494" y="18988"/>
                  </a:lnTo>
                  <a:cubicBezTo>
                    <a:pt x="4251" y="18988"/>
                    <a:pt x="0" y="14737"/>
                    <a:pt x="0" y="9494"/>
                  </a:cubicBezTo>
                  <a:lnTo>
                    <a:pt x="0" y="9494"/>
                  </a:lnTo>
                  <a:cubicBezTo>
                    <a:pt x="0" y="4251"/>
                    <a:pt x="4251" y="0"/>
                    <a:pt x="94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E9FF">
                    <a:alpha val="96000"/>
                  </a:srgbClr>
                </a:gs>
                <a:gs pos="50000">
                  <a:srgbClr val="0066FF">
                    <a:alpha val="96000"/>
                  </a:srgbClr>
                </a:gs>
                <a:gs pos="100000">
                  <a:srgbClr val="004AB8">
                    <a:alpha val="96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940722" cy="66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530785" y="2613742"/>
            <a:ext cx="5238814" cy="6644558"/>
            <a:chOff x="0" y="0"/>
            <a:chExt cx="940109" cy="119236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40109" cy="1192366"/>
            </a:xfrm>
            <a:custGeom>
              <a:avLst/>
              <a:gdLst/>
              <a:ahLst/>
              <a:cxnLst/>
              <a:rect l="l" t="t" r="r" b="b"/>
              <a:pathLst>
                <a:path w="940109" h="1192366">
                  <a:moveTo>
                    <a:pt x="940109" y="29556"/>
                  </a:moveTo>
                  <a:lnTo>
                    <a:pt x="940109" y="1162810"/>
                  </a:lnTo>
                  <a:cubicBezTo>
                    <a:pt x="940109" y="1170649"/>
                    <a:pt x="936995" y="1178167"/>
                    <a:pt x="931452" y="1183709"/>
                  </a:cubicBezTo>
                  <a:cubicBezTo>
                    <a:pt x="925909" y="1189252"/>
                    <a:pt x="918392" y="1192366"/>
                    <a:pt x="910553" y="1192366"/>
                  </a:cubicBezTo>
                  <a:lnTo>
                    <a:pt x="29556" y="1192366"/>
                  </a:lnTo>
                  <a:cubicBezTo>
                    <a:pt x="21717" y="1192366"/>
                    <a:pt x="14200" y="1189252"/>
                    <a:pt x="8657" y="1183709"/>
                  </a:cubicBezTo>
                  <a:cubicBezTo>
                    <a:pt x="3114" y="1178167"/>
                    <a:pt x="0" y="1170649"/>
                    <a:pt x="0" y="1162810"/>
                  </a:cubicBezTo>
                  <a:lnTo>
                    <a:pt x="0" y="29556"/>
                  </a:lnTo>
                  <a:cubicBezTo>
                    <a:pt x="0" y="21717"/>
                    <a:pt x="3114" y="14200"/>
                    <a:pt x="8657" y="8657"/>
                  </a:cubicBezTo>
                  <a:cubicBezTo>
                    <a:pt x="14200" y="3114"/>
                    <a:pt x="21717" y="0"/>
                    <a:pt x="29556" y="0"/>
                  </a:cubicBezTo>
                  <a:lnTo>
                    <a:pt x="910553" y="0"/>
                  </a:lnTo>
                  <a:cubicBezTo>
                    <a:pt x="918392" y="0"/>
                    <a:pt x="925909" y="3114"/>
                    <a:pt x="931452" y="8657"/>
                  </a:cubicBezTo>
                  <a:cubicBezTo>
                    <a:pt x="936995" y="14200"/>
                    <a:pt x="940109" y="21717"/>
                    <a:pt x="940109" y="2955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85000"/>
                  </a:srgbClr>
                </a:gs>
                <a:gs pos="100000">
                  <a:srgbClr val="E1E1E1">
                    <a:alpha val="85000"/>
                  </a:srgbClr>
                </a:gs>
              </a:gsLst>
              <a:lin ang="5400000"/>
            </a:gradFill>
            <a:ln w="28575" cap="sq">
              <a:solidFill>
                <a:srgbClr val="FFFFFF">
                  <a:alpha val="84706"/>
                </a:srgbClr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95250"/>
              <a:ext cx="940109" cy="1097116"/>
            </a:xfrm>
            <a:prstGeom prst="rect">
              <a:avLst/>
            </a:prstGeom>
          </p:spPr>
          <p:txBody>
            <a:bodyPr lIns="58907" tIns="58907" rIns="58907" bIns="58907" rtlCol="0" anchor="ctr"/>
            <a:lstStyle/>
            <a:p>
              <a:pPr marL="0" lvl="0" indent="0" algn="ctr">
                <a:lnSpc>
                  <a:spcPts val="8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800416" y="3373617"/>
            <a:ext cx="4740111" cy="58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sz="4174">
                <a:solidFill>
                  <a:srgbClr val="000000"/>
                </a:solidFill>
                <a:latin typeface="Handjet"/>
                <a:ea typeface="Handjet"/>
                <a:cs typeface="Handjet"/>
                <a:sym typeface="Handjet"/>
              </a:rPr>
              <a:t>ข้อดี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6688018" y="4171544"/>
            <a:ext cx="4924348" cy="4897991"/>
            <a:chOff x="0" y="0"/>
            <a:chExt cx="1104911" cy="109899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104910" cy="1098993"/>
            </a:xfrm>
            <a:custGeom>
              <a:avLst/>
              <a:gdLst/>
              <a:ahLst/>
              <a:cxnLst/>
              <a:rect l="l" t="t" r="r" b="b"/>
              <a:pathLst>
                <a:path w="1104910" h="1098993">
                  <a:moveTo>
                    <a:pt x="1104910" y="28299"/>
                  </a:moveTo>
                  <a:lnTo>
                    <a:pt x="1104910" y="1070693"/>
                  </a:lnTo>
                  <a:cubicBezTo>
                    <a:pt x="1104910" y="1086323"/>
                    <a:pt x="1092241" y="1098993"/>
                    <a:pt x="1076611" y="1098993"/>
                  </a:cubicBezTo>
                  <a:lnTo>
                    <a:pt x="28299" y="1098993"/>
                  </a:lnTo>
                  <a:cubicBezTo>
                    <a:pt x="12670" y="1098993"/>
                    <a:pt x="0" y="1086323"/>
                    <a:pt x="0" y="1070693"/>
                  </a:cubicBezTo>
                  <a:lnTo>
                    <a:pt x="0" y="28299"/>
                  </a:lnTo>
                  <a:cubicBezTo>
                    <a:pt x="0" y="12670"/>
                    <a:pt x="12670" y="0"/>
                    <a:pt x="28299" y="0"/>
                  </a:cubicBezTo>
                  <a:lnTo>
                    <a:pt x="1076611" y="0"/>
                  </a:lnTo>
                  <a:cubicBezTo>
                    <a:pt x="1092241" y="0"/>
                    <a:pt x="1104910" y="12670"/>
                    <a:pt x="1104910" y="282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95250"/>
              <a:ext cx="1104911" cy="1003742"/>
            </a:xfrm>
            <a:prstGeom prst="rect">
              <a:avLst/>
            </a:prstGeom>
          </p:spPr>
          <p:txBody>
            <a:bodyPr lIns="58907" tIns="58907" rIns="58907" bIns="58907" rtlCol="0" anchor="ctr"/>
            <a:lstStyle/>
            <a:p>
              <a:pPr algn="ctr">
                <a:lnSpc>
                  <a:spcPts val="88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865260" y="8247545"/>
            <a:ext cx="675267" cy="659172"/>
            <a:chOff x="0" y="0"/>
            <a:chExt cx="900356" cy="878895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900356" cy="878895"/>
              <a:chOff x="0" y="0"/>
              <a:chExt cx="232814" cy="227264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32814" cy="227264"/>
              </a:xfrm>
              <a:custGeom>
                <a:avLst/>
                <a:gdLst/>
                <a:ahLst/>
                <a:cxnLst/>
                <a:rect l="l" t="t" r="r" b="b"/>
                <a:pathLst>
                  <a:path w="232814" h="227264">
                    <a:moveTo>
                      <a:pt x="232814" y="113632"/>
                    </a:moveTo>
                    <a:lnTo>
                      <a:pt x="232814" y="113632"/>
                    </a:lnTo>
                    <a:cubicBezTo>
                      <a:pt x="232814" y="176389"/>
                      <a:pt x="181939" y="227264"/>
                      <a:pt x="119182" y="227264"/>
                    </a:cubicBezTo>
                    <a:lnTo>
                      <a:pt x="113632" y="227264"/>
                    </a:lnTo>
                    <a:cubicBezTo>
                      <a:pt x="50875" y="227264"/>
                      <a:pt x="0" y="176389"/>
                      <a:pt x="0" y="113632"/>
                    </a:cubicBezTo>
                    <a:lnTo>
                      <a:pt x="0" y="113632"/>
                    </a:lnTo>
                    <a:cubicBezTo>
                      <a:pt x="0" y="50875"/>
                      <a:pt x="50875" y="0"/>
                      <a:pt x="113632" y="0"/>
                    </a:cubicBezTo>
                    <a:lnTo>
                      <a:pt x="119182" y="0"/>
                    </a:lnTo>
                    <a:cubicBezTo>
                      <a:pt x="181939" y="0"/>
                      <a:pt x="232814" y="50875"/>
                      <a:pt x="232814" y="1136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0" y="95250"/>
                <a:ext cx="232814" cy="132014"/>
              </a:xfrm>
              <a:prstGeom prst="rect">
                <a:avLst/>
              </a:prstGeom>
            </p:spPr>
            <p:txBody>
              <a:bodyPr lIns="58907" tIns="58907" rIns="58907" bIns="58907" rtlCol="0" anchor="ctr"/>
              <a:lstStyle/>
              <a:p>
                <a:pPr algn="ctr">
                  <a:lnSpc>
                    <a:spcPts val="880"/>
                  </a:lnSpc>
                </a:pPr>
                <a:endParaRPr/>
              </a:p>
            </p:txBody>
          </p:sp>
        </p:grpSp>
        <p:sp>
          <p:nvSpPr>
            <p:cNvPr id="38" name="Freeform 38"/>
            <p:cNvSpPr/>
            <p:nvPr/>
          </p:nvSpPr>
          <p:spPr>
            <a:xfrm rot="-5400000">
              <a:off x="195235" y="234112"/>
              <a:ext cx="509886" cy="410671"/>
            </a:xfrm>
            <a:custGeom>
              <a:avLst/>
              <a:gdLst/>
              <a:ahLst/>
              <a:cxnLst/>
              <a:rect l="l" t="t" r="r" b="b"/>
              <a:pathLst>
                <a:path w="509886" h="410671">
                  <a:moveTo>
                    <a:pt x="0" y="0"/>
                  </a:moveTo>
                  <a:lnTo>
                    <a:pt x="509886" y="0"/>
                  </a:lnTo>
                  <a:lnTo>
                    <a:pt x="509886" y="410671"/>
                  </a:lnTo>
                  <a:lnTo>
                    <a:pt x="0" y="4106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39" name="Group 39"/>
          <p:cNvGrpSpPr/>
          <p:nvPr/>
        </p:nvGrpSpPr>
        <p:grpSpPr>
          <a:xfrm>
            <a:off x="6800416" y="2854514"/>
            <a:ext cx="137425" cy="137425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88355" tIns="88355" rIns="88355" bIns="8835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028139" y="2854514"/>
            <a:ext cx="137425" cy="137425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88355" tIns="88355" rIns="88355" bIns="8835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255862" y="2854514"/>
            <a:ext cx="137425" cy="137425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88355" tIns="88355" rIns="88355" bIns="8835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48" name="AutoShape 48"/>
          <p:cNvSpPr/>
          <p:nvPr/>
        </p:nvSpPr>
        <p:spPr>
          <a:xfrm>
            <a:off x="11239032" y="2870698"/>
            <a:ext cx="301495" cy="0"/>
          </a:xfrm>
          <a:prstGeom prst="line">
            <a:avLst/>
          </a:prstGeom>
          <a:ln w="28575" cap="flat">
            <a:solidFill>
              <a:srgbClr val="0066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>
            <a:off x="11239032" y="2989014"/>
            <a:ext cx="301495" cy="0"/>
          </a:xfrm>
          <a:prstGeom prst="line">
            <a:avLst/>
          </a:prstGeom>
          <a:ln w="28575" cap="flat">
            <a:solidFill>
              <a:srgbClr val="0066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>
            <a:off x="11239032" y="3109093"/>
            <a:ext cx="301495" cy="0"/>
          </a:xfrm>
          <a:prstGeom prst="line">
            <a:avLst/>
          </a:prstGeom>
          <a:ln w="28575" cap="flat">
            <a:solidFill>
              <a:srgbClr val="0066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1" name="Group 51"/>
          <p:cNvGrpSpPr/>
          <p:nvPr/>
        </p:nvGrpSpPr>
        <p:grpSpPr>
          <a:xfrm>
            <a:off x="0" y="0"/>
            <a:ext cx="18288000" cy="1765761"/>
            <a:chOff x="0" y="0"/>
            <a:chExt cx="4816593" cy="465056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4816592" cy="465056"/>
            </a:xfrm>
            <a:custGeom>
              <a:avLst/>
              <a:gdLst/>
              <a:ahLst/>
              <a:cxnLst/>
              <a:rect l="l" t="t" r="r" b="b"/>
              <a:pathLst>
                <a:path w="4816592" h="465056">
                  <a:moveTo>
                    <a:pt x="0" y="0"/>
                  </a:moveTo>
                  <a:lnTo>
                    <a:pt x="4816592" y="0"/>
                  </a:lnTo>
                  <a:lnTo>
                    <a:pt x="4816592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38100"/>
              <a:ext cx="4816593" cy="503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7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6159249" y="674068"/>
            <a:ext cx="5969501" cy="725775"/>
            <a:chOff x="0" y="0"/>
            <a:chExt cx="3743018" cy="455078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3743018" cy="455078"/>
            </a:xfrm>
            <a:custGeom>
              <a:avLst/>
              <a:gdLst/>
              <a:ahLst/>
              <a:cxnLst/>
              <a:rect l="l" t="t" r="r" b="b"/>
              <a:pathLst>
                <a:path w="3743018" h="45507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E1E1E1">
                    <a:alpha val="70000"/>
                  </a:srgbClr>
                </a:gs>
              </a:gsLst>
              <a:path path="circle">
                <a:fillToRect l="50000" t="50000" r="50000" b="50000"/>
              </a:path>
            </a:gra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miter/>
            </a:ln>
          </p:spPr>
        </p:sp>
        <p:sp>
          <p:nvSpPr>
            <p:cNvPr id="56" name="TextBox 56"/>
            <p:cNvSpPr txBox="1"/>
            <p:nvPr/>
          </p:nvSpPr>
          <p:spPr>
            <a:xfrm>
              <a:off x="0" y="-47625"/>
              <a:ext cx="3743018" cy="502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6803801" y="729933"/>
            <a:ext cx="4680398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Handjet"/>
                <a:ea typeface="Handjet"/>
                <a:cs typeface="Handjet"/>
                <a:sym typeface="Handjet"/>
              </a:rPr>
              <a:t>AUDIENCE OVERVIEW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16815710" y="829512"/>
            <a:ext cx="443590" cy="398375"/>
            <a:chOff x="0" y="0"/>
            <a:chExt cx="591453" cy="531167"/>
          </a:xfrm>
        </p:grpSpPr>
        <p:sp>
          <p:nvSpPr>
            <p:cNvPr id="59" name="AutoShape 59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0" name="AutoShape 60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1" name="AutoShape 61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62" name="Group 62"/>
          <p:cNvGrpSpPr/>
          <p:nvPr/>
        </p:nvGrpSpPr>
        <p:grpSpPr>
          <a:xfrm>
            <a:off x="12017249" y="2613742"/>
            <a:ext cx="5238814" cy="6644558"/>
            <a:chOff x="0" y="0"/>
            <a:chExt cx="940109" cy="119236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940109" cy="1192366"/>
            </a:xfrm>
            <a:custGeom>
              <a:avLst/>
              <a:gdLst/>
              <a:ahLst/>
              <a:cxnLst/>
              <a:rect l="l" t="t" r="r" b="b"/>
              <a:pathLst>
                <a:path w="940109" h="1192366">
                  <a:moveTo>
                    <a:pt x="940109" y="29556"/>
                  </a:moveTo>
                  <a:lnTo>
                    <a:pt x="940109" y="1162810"/>
                  </a:lnTo>
                  <a:cubicBezTo>
                    <a:pt x="940109" y="1170649"/>
                    <a:pt x="936995" y="1178167"/>
                    <a:pt x="931452" y="1183709"/>
                  </a:cubicBezTo>
                  <a:cubicBezTo>
                    <a:pt x="925909" y="1189252"/>
                    <a:pt x="918392" y="1192366"/>
                    <a:pt x="910553" y="1192366"/>
                  </a:cubicBezTo>
                  <a:lnTo>
                    <a:pt x="29556" y="1192366"/>
                  </a:lnTo>
                  <a:cubicBezTo>
                    <a:pt x="21717" y="1192366"/>
                    <a:pt x="14200" y="1189252"/>
                    <a:pt x="8657" y="1183709"/>
                  </a:cubicBezTo>
                  <a:cubicBezTo>
                    <a:pt x="3114" y="1178167"/>
                    <a:pt x="0" y="1170649"/>
                    <a:pt x="0" y="1162810"/>
                  </a:cubicBezTo>
                  <a:lnTo>
                    <a:pt x="0" y="29556"/>
                  </a:lnTo>
                  <a:cubicBezTo>
                    <a:pt x="0" y="21717"/>
                    <a:pt x="3114" y="14200"/>
                    <a:pt x="8657" y="8657"/>
                  </a:cubicBezTo>
                  <a:cubicBezTo>
                    <a:pt x="14200" y="3114"/>
                    <a:pt x="21717" y="0"/>
                    <a:pt x="29556" y="0"/>
                  </a:cubicBezTo>
                  <a:lnTo>
                    <a:pt x="910553" y="0"/>
                  </a:lnTo>
                  <a:cubicBezTo>
                    <a:pt x="918392" y="0"/>
                    <a:pt x="925909" y="3114"/>
                    <a:pt x="931452" y="8657"/>
                  </a:cubicBezTo>
                  <a:cubicBezTo>
                    <a:pt x="936995" y="14200"/>
                    <a:pt x="940109" y="21717"/>
                    <a:pt x="940109" y="2955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85000"/>
                  </a:srgbClr>
                </a:gs>
                <a:gs pos="100000">
                  <a:srgbClr val="E1E1E1">
                    <a:alpha val="85000"/>
                  </a:srgbClr>
                </a:gs>
              </a:gsLst>
              <a:lin ang="5400000"/>
            </a:gradFill>
            <a:ln w="28575" cap="sq">
              <a:solidFill>
                <a:srgbClr val="FFFFFF">
                  <a:alpha val="84706"/>
                </a:srgbClr>
              </a:solidFill>
              <a:prstDash val="solid"/>
              <a:miter/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0" y="95250"/>
              <a:ext cx="940109" cy="1097116"/>
            </a:xfrm>
            <a:prstGeom prst="rect">
              <a:avLst/>
            </a:prstGeom>
          </p:spPr>
          <p:txBody>
            <a:bodyPr lIns="58907" tIns="58907" rIns="58907" bIns="58907" rtlCol="0" anchor="ctr"/>
            <a:lstStyle/>
            <a:p>
              <a:pPr marL="0" lvl="0" indent="0" algn="ctr">
                <a:lnSpc>
                  <a:spcPts val="8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12290117" y="3422571"/>
            <a:ext cx="4740111" cy="58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sz="4174">
                <a:solidFill>
                  <a:srgbClr val="000000"/>
                </a:solidFill>
                <a:latin typeface="Handjet"/>
                <a:ea typeface="Handjet"/>
                <a:cs typeface="Handjet"/>
                <a:sym typeface="Handjet"/>
              </a:rPr>
              <a:t>ข้อควรระวัง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12177719" y="4171544"/>
            <a:ext cx="4924348" cy="4897991"/>
            <a:chOff x="0" y="0"/>
            <a:chExt cx="1104911" cy="1098992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1104910" cy="1098993"/>
            </a:xfrm>
            <a:custGeom>
              <a:avLst/>
              <a:gdLst/>
              <a:ahLst/>
              <a:cxnLst/>
              <a:rect l="l" t="t" r="r" b="b"/>
              <a:pathLst>
                <a:path w="1104910" h="1098993">
                  <a:moveTo>
                    <a:pt x="1104910" y="28299"/>
                  </a:moveTo>
                  <a:lnTo>
                    <a:pt x="1104910" y="1070693"/>
                  </a:lnTo>
                  <a:cubicBezTo>
                    <a:pt x="1104910" y="1086323"/>
                    <a:pt x="1092241" y="1098993"/>
                    <a:pt x="1076611" y="1098993"/>
                  </a:cubicBezTo>
                  <a:lnTo>
                    <a:pt x="28299" y="1098993"/>
                  </a:lnTo>
                  <a:cubicBezTo>
                    <a:pt x="12670" y="1098993"/>
                    <a:pt x="0" y="1086323"/>
                    <a:pt x="0" y="1070693"/>
                  </a:cubicBezTo>
                  <a:lnTo>
                    <a:pt x="0" y="28299"/>
                  </a:lnTo>
                  <a:cubicBezTo>
                    <a:pt x="0" y="12670"/>
                    <a:pt x="12670" y="0"/>
                    <a:pt x="28299" y="0"/>
                  </a:cubicBezTo>
                  <a:lnTo>
                    <a:pt x="1076611" y="0"/>
                  </a:lnTo>
                  <a:cubicBezTo>
                    <a:pt x="1092241" y="0"/>
                    <a:pt x="1104910" y="12670"/>
                    <a:pt x="1104910" y="2829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68"/>
            <p:cNvSpPr txBox="1"/>
            <p:nvPr/>
          </p:nvSpPr>
          <p:spPr>
            <a:xfrm>
              <a:off x="0" y="95250"/>
              <a:ext cx="1104911" cy="1003742"/>
            </a:xfrm>
            <a:prstGeom prst="rect">
              <a:avLst/>
            </a:prstGeom>
          </p:spPr>
          <p:txBody>
            <a:bodyPr lIns="58907" tIns="58907" rIns="58907" bIns="58907" rtlCol="0" anchor="ctr"/>
            <a:lstStyle/>
            <a:p>
              <a:pPr algn="ctr">
                <a:lnSpc>
                  <a:spcPts val="880"/>
                </a:lnSpc>
              </a:pPr>
              <a:endParaRPr/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6354961" y="8247545"/>
            <a:ext cx="675267" cy="659172"/>
            <a:chOff x="0" y="0"/>
            <a:chExt cx="900356" cy="878895"/>
          </a:xfrm>
        </p:grpSpPr>
        <p:grpSp>
          <p:nvGrpSpPr>
            <p:cNvPr id="70" name="Group 70"/>
            <p:cNvGrpSpPr/>
            <p:nvPr/>
          </p:nvGrpSpPr>
          <p:grpSpPr>
            <a:xfrm>
              <a:off x="0" y="0"/>
              <a:ext cx="900356" cy="878895"/>
              <a:chOff x="0" y="0"/>
              <a:chExt cx="232814" cy="227264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232814" cy="227264"/>
              </a:xfrm>
              <a:custGeom>
                <a:avLst/>
                <a:gdLst/>
                <a:ahLst/>
                <a:cxnLst/>
                <a:rect l="l" t="t" r="r" b="b"/>
                <a:pathLst>
                  <a:path w="232814" h="227264">
                    <a:moveTo>
                      <a:pt x="232814" y="113632"/>
                    </a:moveTo>
                    <a:lnTo>
                      <a:pt x="232814" y="113632"/>
                    </a:lnTo>
                    <a:cubicBezTo>
                      <a:pt x="232814" y="176389"/>
                      <a:pt x="181939" y="227264"/>
                      <a:pt x="119182" y="227264"/>
                    </a:cubicBezTo>
                    <a:lnTo>
                      <a:pt x="113632" y="227264"/>
                    </a:lnTo>
                    <a:cubicBezTo>
                      <a:pt x="50875" y="227264"/>
                      <a:pt x="0" y="176389"/>
                      <a:pt x="0" y="113632"/>
                    </a:cubicBezTo>
                    <a:lnTo>
                      <a:pt x="0" y="113632"/>
                    </a:lnTo>
                    <a:cubicBezTo>
                      <a:pt x="0" y="50875"/>
                      <a:pt x="50875" y="0"/>
                      <a:pt x="113632" y="0"/>
                    </a:cubicBezTo>
                    <a:lnTo>
                      <a:pt x="119182" y="0"/>
                    </a:lnTo>
                    <a:cubicBezTo>
                      <a:pt x="181939" y="0"/>
                      <a:pt x="232814" y="50875"/>
                      <a:pt x="232814" y="1136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</p:spPr>
          </p:sp>
          <p:sp>
            <p:nvSpPr>
              <p:cNvPr id="72" name="TextBox 72"/>
              <p:cNvSpPr txBox="1"/>
              <p:nvPr/>
            </p:nvSpPr>
            <p:spPr>
              <a:xfrm>
                <a:off x="0" y="95250"/>
                <a:ext cx="232814" cy="132014"/>
              </a:xfrm>
              <a:prstGeom prst="rect">
                <a:avLst/>
              </a:prstGeom>
            </p:spPr>
            <p:txBody>
              <a:bodyPr lIns="58907" tIns="58907" rIns="58907" bIns="58907" rtlCol="0" anchor="ctr"/>
              <a:lstStyle/>
              <a:p>
                <a:pPr algn="ctr">
                  <a:lnSpc>
                    <a:spcPts val="880"/>
                  </a:lnSpc>
                </a:pPr>
                <a:endParaRPr/>
              </a:p>
            </p:txBody>
          </p:sp>
        </p:grpSp>
        <p:sp>
          <p:nvSpPr>
            <p:cNvPr id="73" name="Freeform 73"/>
            <p:cNvSpPr/>
            <p:nvPr/>
          </p:nvSpPr>
          <p:spPr>
            <a:xfrm rot="-5400000">
              <a:off x="195235" y="234112"/>
              <a:ext cx="509886" cy="410671"/>
            </a:xfrm>
            <a:custGeom>
              <a:avLst/>
              <a:gdLst/>
              <a:ahLst/>
              <a:cxnLst/>
              <a:rect l="l" t="t" r="r" b="b"/>
              <a:pathLst>
                <a:path w="509886" h="410671">
                  <a:moveTo>
                    <a:pt x="0" y="0"/>
                  </a:moveTo>
                  <a:lnTo>
                    <a:pt x="509886" y="0"/>
                  </a:lnTo>
                  <a:lnTo>
                    <a:pt x="509886" y="410671"/>
                  </a:lnTo>
                  <a:lnTo>
                    <a:pt x="0" y="4106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4" name="TextBox 74"/>
          <p:cNvSpPr txBox="1"/>
          <p:nvPr/>
        </p:nvSpPr>
        <p:spPr>
          <a:xfrm>
            <a:off x="12017249" y="4384715"/>
            <a:ext cx="4562931" cy="461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58" lvl="1" indent="-464179" algn="just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ข้อควรระวังในยุคดิจิทัล</a:t>
            </a:r>
          </a:p>
          <a:p>
            <a:pPr marL="928358" lvl="1" indent="-464179" algn="just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ข่าวปลอมและข้อมูลบิดเบือน</a:t>
            </a:r>
          </a:p>
          <a:p>
            <a:pPr marL="928358" lvl="1" indent="-464179" algn="just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การหลอกลวงออนไลน์</a:t>
            </a:r>
          </a:p>
          <a:p>
            <a:pPr marL="928358" lvl="1" indent="-464179" algn="just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การเสพติดโซเชียลมีเดีย</a:t>
            </a:r>
          </a:p>
          <a:p>
            <a:pPr marL="928358" lvl="1" indent="-464179" algn="just">
              <a:lnSpc>
                <a:spcPts val="5159"/>
              </a:lnSpc>
              <a:buFont typeface="Arial"/>
              <a:buChar char="•"/>
            </a:pPr>
            <a:r>
              <a:rPr lang="en-US" sz="42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การละเมิดข้อมูลส่วนตัว</a:t>
            </a:r>
          </a:p>
          <a:p>
            <a:pPr algn="just">
              <a:lnSpc>
                <a:spcPts val="5159"/>
              </a:lnSpc>
            </a:pPr>
            <a:endParaRPr lang="en-US" sz="4299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grpSp>
        <p:nvGrpSpPr>
          <p:cNvPr id="75" name="Group 75"/>
          <p:cNvGrpSpPr/>
          <p:nvPr/>
        </p:nvGrpSpPr>
        <p:grpSpPr>
          <a:xfrm>
            <a:off x="12290117" y="2903468"/>
            <a:ext cx="137425" cy="137425"/>
            <a:chOff x="0" y="0"/>
            <a:chExt cx="812800" cy="8128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88355" tIns="88355" rIns="88355" bIns="8835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2517840" y="2903468"/>
            <a:ext cx="137425" cy="137425"/>
            <a:chOff x="0" y="0"/>
            <a:chExt cx="812800" cy="8128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id="80" name="TextBox 8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88355" tIns="88355" rIns="88355" bIns="8835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2745563" y="2903468"/>
            <a:ext cx="137425" cy="137425"/>
            <a:chOff x="0" y="0"/>
            <a:chExt cx="812800" cy="8128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FF"/>
            </a:solidFill>
          </p:spPr>
        </p:sp>
        <p:sp>
          <p:nvSpPr>
            <p:cNvPr id="83" name="TextBox 8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88355" tIns="88355" rIns="88355" bIns="8835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4" name="AutoShape 84"/>
          <p:cNvSpPr/>
          <p:nvPr/>
        </p:nvSpPr>
        <p:spPr>
          <a:xfrm>
            <a:off x="16728733" y="2919652"/>
            <a:ext cx="301495" cy="0"/>
          </a:xfrm>
          <a:prstGeom prst="line">
            <a:avLst/>
          </a:prstGeom>
          <a:ln w="28575" cap="flat">
            <a:solidFill>
              <a:srgbClr val="0066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5" name="AutoShape 85"/>
          <p:cNvSpPr/>
          <p:nvPr/>
        </p:nvSpPr>
        <p:spPr>
          <a:xfrm>
            <a:off x="16728733" y="3037968"/>
            <a:ext cx="301495" cy="0"/>
          </a:xfrm>
          <a:prstGeom prst="line">
            <a:avLst/>
          </a:prstGeom>
          <a:ln w="28575" cap="flat">
            <a:solidFill>
              <a:srgbClr val="0066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6" name="AutoShape 86"/>
          <p:cNvSpPr/>
          <p:nvPr/>
        </p:nvSpPr>
        <p:spPr>
          <a:xfrm>
            <a:off x="16728733" y="3158047"/>
            <a:ext cx="301495" cy="0"/>
          </a:xfrm>
          <a:prstGeom prst="line">
            <a:avLst/>
          </a:prstGeom>
          <a:ln w="28575" cap="flat">
            <a:solidFill>
              <a:srgbClr val="0066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7" name="Freeform 87"/>
          <p:cNvSpPr/>
          <p:nvPr/>
        </p:nvSpPr>
        <p:spPr>
          <a:xfrm>
            <a:off x="1028700" y="824865"/>
            <a:ext cx="255569" cy="424180"/>
          </a:xfrm>
          <a:custGeom>
            <a:avLst/>
            <a:gdLst/>
            <a:ahLst/>
            <a:cxnLst/>
            <a:rect l="l" t="t" r="r" b="b"/>
            <a:pathLst>
              <a:path w="255569" h="424180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8" name="AutoShape 88"/>
          <p:cNvSpPr/>
          <p:nvPr/>
        </p:nvSpPr>
        <p:spPr>
          <a:xfrm flipV="1">
            <a:off x="0" y="1770524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9" name="TextBox 89"/>
          <p:cNvSpPr txBox="1"/>
          <p:nvPr/>
        </p:nvSpPr>
        <p:spPr>
          <a:xfrm>
            <a:off x="6835585" y="4648802"/>
            <a:ext cx="4776781" cy="3426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96"/>
              </a:lnSpc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ข้อดีของการปรับตัวในยุคดิจิทัล</a:t>
            </a:r>
          </a:p>
          <a:p>
            <a:pPr marL="949274" lvl="1" indent="-474637" algn="just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เข้าถึงข้อมูลได้รวดเร็ว</a:t>
            </a:r>
          </a:p>
          <a:p>
            <a:pPr marL="949274" lvl="1" indent="-474637" algn="just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เพิ่มโอกาสทางอาชีพ</a:t>
            </a:r>
          </a:p>
          <a:p>
            <a:pPr marL="949274" lvl="1" indent="-474637" algn="just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ทำงานได้สะดวกขึ้น</a:t>
            </a:r>
          </a:p>
          <a:p>
            <a:pPr marL="949274" lvl="1" indent="-474637" algn="just">
              <a:lnSpc>
                <a:spcPts val="4396"/>
              </a:lnSpc>
              <a:buFont typeface="Arial"/>
              <a:buChar char="•"/>
            </a:pPr>
            <a:r>
              <a:rPr lang="en-US" sz="439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เรียนรู้ได้ทุกที่ทุกเวลา</a:t>
            </a:r>
          </a:p>
          <a:p>
            <a:pPr algn="just">
              <a:lnSpc>
                <a:spcPts val="4396"/>
              </a:lnSpc>
            </a:pPr>
            <a:endParaRPr lang="en-US" sz="4396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3126" y="-57150"/>
            <a:ext cx="17654874" cy="785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การใช้เทคโนโลยีอย่างปลอดภัย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คำชี้แจง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ให้นักเรียนรวมกลุ่ม กลุ่มละ 3 คน สร้างสรรค์คลิปวิดีโอสั้นในรูปแบบ Content Creator หัวข้อ “การใช้เทคโนโลยีอย่างปลอดภัย” โดยถ่ายทำภายในบริเวณ โรงเรียนบางปะอิน(งดเข้าใกล้เขตก่อสร้าง) ความยาว 1-2 นาที และจัดทำเป็น คลิปแนวตั้ง (9:16) สำหรับเผยแพร่บนแพลตฟอร์มออนไลน์ เช่น TikTok, Reels หรือ Shorts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endParaRPr lang="en-US" sz="2599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โจทย์การสร้างคลิป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2599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ให้นักเรียนเลือก 1 หัวข้อ ดังนี้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1. ระวังข่าวปลอม (Fake News)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วิธีสังเกตข่าวปลอม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ผลกระทบจากการแชร์ข้อมูลผิด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2. การตั้งรหัสผ่านอย่างปลอดภัย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ตัวอย่างรหัสผ่านที่ไม่ควรใช้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   * วิธีตั้งรหัสผ่านที่ปลอดภัย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3099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142734" y="4113659"/>
            <a:ext cx="6152257" cy="564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3. ภัยจากการเปิดเผยข้อมูลส่วนตัว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การโพสต์ข้อมูลส่วนตัวเกินความจำเป็น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วิธีป้องกันตนเองบนโลกออนไลน์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4. การรับมือมิจฉาชีพออนไลน์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ลิงก์ปลอม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ข้อความหลอกลวง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วิธีตรวจสอบก่อนกด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5. มารยาทในการใช้สื่อสังคมออนไลน์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คิดก่อนโพสต์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เคารพสิทธิผู้อื่น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* ไม่กลั่นแกล้งทางออนไลน์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662" b="-6866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48665" y="1350361"/>
            <a:ext cx="16210635" cy="10287000"/>
            <a:chOff x="0" y="0"/>
            <a:chExt cx="4536399" cy="28787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36399" cy="2878724"/>
            </a:xfrm>
            <a:custGeom>
              <a:avLst/>
              <a:gdLst/>
              <a:ahLst/>
              <a:cxnLst/>
              <a:rect l="l" t="t" r="r" b="b"/>
              <a:pathLst>
                <a:path w="4536399" h="2878724">
                  <a:moveTo>
                    <a:pt x="23879" y="0"/>
                  </a:moveTo>
                  <a:lnTo>
                    <a:pt x="4512520" y="0"/>
                  </a:lnTo>
                  <a:cubicBezTo>
                    <a:pt x="4518853" y="0"/>
                    <a:pt x="4524927" y="2516"/>
                    <a:pt x="4529405" y="6994"/>
                  </a:cubicBezTo>
                  <a:cubicBezTo>
                    <a:pt x="4533883" y="11472"/>
                    <a:pt x="4536399" y="17546"/>
                    <a:pt x="4536399" y="23879"/>
                  </a:cubicBezTo>
                  <a:lnTo>
                    <a:pt x="4536399" y="2854844"/>
                  </a:lnTo>
                  <a:cubicBezTo>
                    <a:pt x="4536399" y="2861177"/>
                    <a:pt x="4533883" y="2867251"/>
                    <a:pt x="4529405" y="2871730"/>
                  </a:cubicBezTo>
                  <a:cubicBezTo>
                    <a:pt x="4524927" y="2876208"/>
                    <a:pt x="4518853" y="2878724"/>
                    <a:pt x="4512520" y="2878724"/>
                  </a:cubicBezTo>
                  <a:lnTo>
                    <a:pt x="23879" y="2878724"/>
                  </a:lnTo>
                  <a:cubicBezTo>
                    <a:pt x="10691" y="2878724"/>
                    <a:pt x="0" y="2868032"/>
                    <a:pt x="0" y="2854844"/>
                  </a:cubicBezTo>
                  <a:lnTo>
                    <a:pt x="0" y="23879"/>
                  </a:lnTo>
                  <a:cubicBezTo>
                    <a:pt x="0" y="17546"/>
                    <a:pt x="2516" y="11472"/>
                    <a:pt x="6994" y="6994"/>
                  </a:cubicBezTo>
                  <a:cubicBezTo>
                    <a:pt x="11472" y="2516"/>
                    <a:pt x="17546" y="0"/>
                    <a:pt x="238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E1E1E1">
                    <a:alpha val="100000"/>
                  </a:srgbClr>
                </a:gs>
              </a:gsLst>
              <a:lin ang="5400000"/>
            </a:gradFill>
            <a:ln w="28575" cap="rnd">
              <a:gradFill>
                <a:gsLst>
                  <a:gs pos="0">
                    <a:srgbClr val="E1E1E1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4536399" cy="2783473"/>
            </a:xfrm>
            <a:prstGeom prst="rect">
              <a:avLst/>
            </a:prstGeom>
          </p:spPr>
          <p:txBody>
            <a:bodyPr lIns="47811" tIns="47811" rIns="47811" bIns="47811" rtlCol="0" anchor="ctr"/>
            <a:lstStyle/>
            <a:p>
              <a:pPr marL="0" lvl="0" indent="0" algn="ctr">
                <a:lnSpc>
                  <a:spcPts val="8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1347093" y="4304129"/>
            <a:ext cx="1559381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 rot="5400000">
            <a:off x="4037831" y="1970508"/>
            <a:ext cx="371777" cy="470063"/>
          </a:xfrm>
          <a:custGeom>
            <a:avLst/>
            <a:gdLst/>
            <a:ahLst/>
            <a:cxnLst/>
            <a:rect l="l" t="t" r="r" b="b"/>
            <a:pathLst>
              <a:path w="371777" h="470063">
                <a:moveTo>
                  <a:pt x="0" y="0"/>
                </a:moveTo>
                <a:lnTo>
                  <a:pt x="371778" y="0"/>
                </a:lnTo>
                <a:lnTo>
                  <a:pt x="371778" y="470064"/>
                </a:lnTo>
                <a:lnTo>
                  <a:pt x="0" y="470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458752" y="8942699"/>
            <a:ext cx="329440" cy="32944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19519" tIns="19519" rIns="19519" bIns="19519" rtlCol="0" anchor="ctr"/>
            <a:lstStyle/>
            <a:p>
              <a:pPr algn="ctr">
                <a:lnSpc>
                  <a:spcPts val="2371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472430" y="8956378"/>
            <a:ext cx="302083" cy="302083"/>
          </a:xfrm>
          <a:custGeom>
            <a:avLst/>
            <a:gdLst/>
            <a:ahLst/>
            <a:cxnLst/>
            <a:rect l="l" t="t" r="r" b="b"/>
            <a:pathLst>
              <a:path w="302083" h="302083">
                <a:moveTo>
                  <a:pt x="0" y="0"/>
                </a:moveTo>
                <a:lnTo>
                  <a:pt x="302083" y="0"/>
                </a:lnTo>
                <a:lnTo>
                  <a:pt x="302083" y="302083"/>
                </a:lnTo>
                <a:lnTo>
                  <a:pt x="0" y="3020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8230219" y="8956378"/>
            <a:ext cx="329440" cy="329440"/>
            <a:chOff x="0" y="0"/>
            <a:chExt cx="439254" cy="439254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439254" cy="439254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19519" tIns="19519" rIns="19519" bIns="19519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18238" y="18238"/>
              <a:ext cx="402777" cy="402777"/>
            </a:xfrm>
            <a:custGeom>
              <a:avLst/>
              <a:gdLst/>
              <a:ahLst/>
              <a:cxnLst/>
              <a:rect l="l" t="t" r="r" b="b"/>
              <a:pathLst>
                <a:path w="402777" h="402777">
                  <a:moveTo>
                    <a:pt x="0" y="0"/>
                  </a:moveTo>
                  <a:lnTo>
                    <a:pt x="402777" y="0"/>
                  </a:lnTo>
                  <a:lnTo>
                    <a:pt x="402777" y="402777"/>
                  </a:lnTo>
                  <a:lnTo>
                    <a:pt x="0" y="402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3890528" y="3408803"/>
            <a:ext cx="2764314" cy="550537"/>
            <a:chOff x="0" y="0"/>
            <a:chExt cx="2040585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040586" cy="406400"/>
            </a:xfrm>
            <a:custGeom>
              <a:avLst/>
              <a:gdLst/>
              <a:ahLst/>
              <a:cxnLst/>
              <a:rect l="l" t="t" r="r" b="b"/>
              <a:pathLst>
                <a:path w="2040586" h="406400">
                  <a:moveTo>
                    <a:pt x="1837386" y="0"/>
                  </a:moveTo>
                  <a:cubicBezTo>
                    <a:pt x="1949610" y="0"/>
                    <a:pt x="2040586" y="90976"/>
                    <a:pt x="2040586" y="203200"/>
                  </a:cubicBezTo>
                  <a:cubicBezTo>
                    <a:pt x="2040586" y="315424"/>
                    <a:pt x="1949610" y="406400"/>
                    <a:pt x="183738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8D4FF">
                    <a:alpha val="100000"/>
                  </a:srgbClr>
                </a:gs>
                <a:gs pos="50000">
                  <a:srgbClr val="0066FF">
                    <a:alpha val="100000"/>
                  </a:srgbClr>
                </a:gs>
                <a:gs pos="100000">
                  <a:srgbClr val="0066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2040585" cy="454025"/>
            </a:xfrm>
            <a:prstGeom prst="rect">
              <a:avLst/>
            </a:prstGeom>
          </p:spPr>
          <p:txBody>
            <a:bodyPr lIns="37785" tIns="37785" rIns="37785" bIns="37785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014929" y="3408803"/>
            <a:ext cx="2764314" cy="550537"/>
            <a:chOff x="0" y="0"/>
            <a:chExt cx="2040585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040586" cy="406400"/>
            </a:xfrm>
            <a:custGeom>
              <a:avLst/>
              <a:gdLst/>
              <a:ahLst/>
              <a:cxnLst/>
              <a:rect l="l" t="t" r="r" b="b"/>
              <a:pathLst>
                <a:path w="2040586" h="406400">
                  <a:moveTo>
                    <a:pt x="1837386" y="0"/>
                  </a:moveTo>
                  <a:cubicBezTo>
                    <a:pt x="1949610" y="0"/>
                    <a:pt x="2040586" y="90976"/>
                    <a:pt x="2040586" y="203200"/>
                  </a:cubicBezTo>
                  <a:cubicBezTo>
                    <a:pt x="2040586" y="315424"/>
                    <a:pt x="1949610" y="406400"/>
                    <a:pt x="183738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8D4FF">
                    <a:alpha val="100000"/>
                  </a:srgbClr>
                </a:gs>
                <a:gs pos="50000">
                  <a:srgbClr val="0066FF">
                    <a:alpha val="100000"/>
                  </a:srgbClr>
                </a:gs>
                <a:gs pos="100000">
                  <a:srgbClr val="0066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2040585" cy="454025"/>
            </a:xfrm>
            <a:prstGeom prst="rect">
              <a:avLst/>
            </a:prstGeom>
          </p:spPr>
          <p:txBody>
            <a:bodyPr lIns="37785" tIns="37785" rIns="37785" bIns="37785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139329" y="3408803"/>
            <a:ext cx="2764314" cy="550537"/>
            <a:chOff x="0" y="0"/>
            <a:chExt cx="2040585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040586" cy="406400"/>
            </a:xfrm>
            <a:custGeom>
              <a:avLst/>
              <a:gdLst/>
              <a:ahLst/>
              <a:cxnLst/>
              <a:rect l="l" t="t" r="r" b="b"/>
              <a:pathLst>
                <a:path w="2040586" h="406400">
                  <a:moveTo>
                    <a:pt x="1837386" y="0"/>
                  </a:moveTo>
                  <a:cubicBezTo>
                    <a:pt x="1949610" y="0"/>
                    <a:pt x="2040586" y="90976"/>
                    <a:pt x="2040586" y="203200"/>
                  </a:cubicBezTo>
                  <a:cubicBezTo>
                    <a:pt x="2040586" y="315424"/>
                    <a:pt x="1949610" y="406400"/>
                    <a:pt x="183738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8D4FF">
                    <a:alpha val="100000"/>
                  </a:srgbClr>
                </a:gs>
                <a:gs pos="50000">
                  <a:srgbClr val="0066FF">
                    <a:alpha val="100000"/>
                  </a:srgbClr>
                </a:gs>
                <a:gs pos="100000">
                  <a:srgbClr val="0066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2040585" cy="454025"/>
            </a:xfrm>
            <a:prstGeom prst="rect">
              <a:avLst/>
            </a:prstGeom>
          </p:spPr>
          <p:txBody>
            <a:bodyPr lIns="37785" tIns="37785" rIns="37785" bIns="37785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789742" y="5328067"/>
            <a:ext cx="6769917" cy="4307359"/>
          </a:xfrm>
          <a:custGeom>
            <a:avLst/>
            <a:gdLst/>
            <a:ahLst/>
            <a:cxnLst/>
            <a:rect l="l" t="t" r="r" b="b"/>
            <a:pathLst>
              <a:path w="6769917" h="4307359">
                <a:moveTo>
                  <a:pt x="0" y="0"/>
                </a:moveTo>
                <a:lnTo>
                  <a:pt x="6769917" y="0"/>
                </a:lnTo>
                <a:lnTo>
                  <a:pt x="6769917" y="4307359"/>
                </a:lnTo>
                <a:lnTo>
                  <a:pt x="0" y="43073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53315" y="1623894"/>
            <a:ext cx="1809159" cy="2680235"/>
          </a:xfrm>
          <a:custGeom>
            <a:avLst/>
            <a:gdLst/>
            <a:ahLst/>
            <a:cxnLst/>
            <a:rect l="l" t="t" r="r" b="b"/>
            <a:pathLst>
              <a:path w="1809159" h="2680235">
                <a:moveTo>
                  <a:pt x="0" y="0"/>
                </a:moveTo>
                <a:lnTo>
                  <a:pt x="1809159" y="0"/>
                </a:lnTo>
                <a:lnTo>
                  <a:pt x="1809159" y="2680235"/>
                </a:lnTo>
                <a:lnTo>
                  <a:pt x="0" y="26802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4877182" y="1150336"/>
            <a:ext cx="9804120" cy="176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19"/>
              </a:lnSpc>
              <a:spcBef>
                <a:spcPct val="0"/>
              </a:spcBef>
            </a:pPr>
            <a:r>
              <a:rPr lang="en-US" sz="10299">
                <a:solidFill>
                  <a:srgbClr val="000000"/>
                </a:solidFill>
                <a:latin typeface="Doughnut Font TH"/>
                <a:ea typeface="Doughnut Font TH"/>
                <a:cs typeface="Doughnut Font TH"/>
                <a:sym typeface="Doughnut Font TH"/>
              </a:rPr>
              <a:t>ยุคดิจิทัล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900731" y="4537492"/>
            <a:ext cx="8040177" cy="572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ยุคที่เทคโนโลยีและอินเทอร์เน็ตเข้ามามีบทบาทสำคัญในชีวิต ทำให้การสื่อสาร การทำงาน และการเรียนรู้เปลี่ยนแปลงไปอย่างรวดเร็ว</a:t>
            </a:r>
          </a:p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ตัวอย่าง</a:t>
            </a:r>
          </a:p>
          <a:p>
            <a:pPr marL="777238" lvl="1" indent="-388619" algn="just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เรียนออนไลน์</a:t>
            </a:r>
          </a:p>
          <a:p>
            <a:pPr marL="777238" lvl="1" indent="-388619" algn="just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ซื้อขายออนไลน์</a:t>
            </a:r>
          </a:p>
          <a:p>
            <a:pPr marL="777238" lvl="1" indent="-388619" algn="just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ทำงานจากที่บ้าน</a:t>
            </a:r>
          </a:p>
          <a:p>
            <a:pPr marL="777238" lvl="1" indent="-388619" algn="just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ใช้ AI ช่วยทำงาน</a:t>
            </a:r>
          </a:p>
          <a:p>
            <a:pPr algn="just">
              <a:lnSpc>
                <a:spcPts val="5039"/>
              </a:lnSpc>
              <a:spcBef>
                <a:spcPct val="0"/>
              </a:spcBef>
            </a:pPr>
            <a:endParaRPr lang="en-US" sz="3599">
              <a:solidFill>
                <a:srgbClr val="000000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136374" y="3477379"/>
            <a:ext cx="2272623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63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City Girl Energy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260774" y="3477379"/>
            <a:ext cx="2272623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63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Matcha Lover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385175" y="3477379"/>
            <a:ext cx="2272623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63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Trendy Outfits</a:t>
            </a:r>
          </a:p>
        </p:txBody>
      </p:sp>
    </p:spTree>
  </p:cSld>
  <p:clrMapOvr>
    <a:masterClrMapping/>
  </p:clrMapOvr>
  <p:transition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17" b="-13333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48665" y="801434"/>
            <a:ext cx="16210635" cy="10287000"/>
            <a:chOff x="0" y="0"/>
            <a:chExt cx="4536399" cy="28787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36399" cy="2878724"/>
            </a:xfrm>
            <a:custGeom>
              <a:avLst/>
              <a:gdLst/>
              <a:ahLst/>
              <a:cxnLst/>
              <a:rect l="l" t="t" r="r" b="b"/>
              <a:pathLst>
                <a:path w="4536399" h="2878724">
                  <a:moveTo>
                    <a:pt x="23879" y="0"/>
                  </a:moveTo>
                  <a:lnTo>
                    <a:pt x="4512520" y="0"/>
                  </a:lnTo>
                  <a:cubicBezTo>
                    <a:pt x="4518853" y="0"/>
                    <a:pt x="4524927" y="2516"/>
                    <a:pt x="4529405" y="6994"/>
                  </a:cubicBezTo>
                  <a:cubicBezTo>
                    <a:pt x="4533883" y="11472"/>
                    <a:pt x="4536399" y="17546"/>
                    <a:pt x="4536399" y="23879"/>
                  </a:cubicBezTo>
                  <a:lnTo>
                    <a:pt x="4536399" y="2854844"/>
                  </a:lnTo>
                  <a:cubicBezTo>
                    <a:pt x="4536399" y="2861177"/>
                    <a:pt x="4533883" y="2867251"/>
                    <a:pt x="4529405" y="2871730"/>
                  </a:cubicBezTo>
                  <a:cubicBezTo>
                    <a:pt x="4524927" y="2876208"/>
                    <a:pt x="4518853" y="2878724"/>
                    <a:pt x="4512520" y="2878724"/>
                  </a:cubicBezTo>
                  <a:lnTo>
                    <a:pt x="23879" y="2878724"/>
                  </a:lnTo>
                  <a:cubicBezTo>
                    <a:pt x="10691" y="2878724"/>
                    <a:pt x="0" y="2868032"/>
                    <a:pt x="0" y="2854844"/>
                  </a:cubicBezTo>
                  <a:lnTo>
                    <a:pt x="0" y="23879"/>
                  </a:lnTo>
                  <a:cubicBezTo>
                    <a:pt x="0" y="17546"/>
                    <a:pt x="2516" y="11472"/>
                    <a:pt x="6994" y="6994"/>
                  </a:cubicBezTo>
                  <a:cubicBezTo>
                    <a:pt x="11472" y="2516"/>
                    <a:pt x="17546" y="0"/>
                    <a:pt x="238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E1E1E1">
                    <a:alpha val="100000"/>
                  </a:srgbClr>
                </a:gs>
              </a:gsLst>
              <a:lin ang="5400000"/>
            </a:gradFill>
            <a:ln w="28575" cap="rnd">
              <a:gradFill>
                <a:gsLst>
                  <a:gs pos="0">
                    <a:srgbClr val="E1E1E1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4536399" cy="2783473"/>
            </a:xfrm>
            <a:prstGeom prst="rect">
              <a:avLst/>
            </a:prstGeom>
          </p:spPr>
          <p:txBody>
            <a:bodyPr lIns="47811" tIns="47811" rIns="47811" bIns="47811" rtlCol="0" anchor="ctr"/>
            <a:lstStyle/>
            <a:p>
              <a:pPr marL="0" lvl="0" indent="0" algn="ctr">
                <a:lnSpc>
                  <a:spcPts val="8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14160" y="3238545"/>
            <a:ext cx="3494650" cy="3494650"/>
            <a:chOff x="0" y="0"/>
            <a:chExt cx="2451498" cy="24514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1498" cy="2451498"/>
            </a:xfrm>
            <a:custGeom>
              <a:avLst/>
              <a:gdLst/>
              <a:ahLst/>
              <a:cxnLst/>
              <a:rect l="l" t="t" r="r" b="b"/>
              <a:pathLst>
                <a:path w="2451498" h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3"/>
              <a:stretch>
                <a:fillRect l="-11349" r="-11349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318670" y="3238545"/>
            <a:ext cx="3494650" cy="3494650"/>
            <a:chOff x="0" y="0"/>
            <a:chExt cx="2451498" cy="24514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51498" cy="2451498"/>
            </a:xfrm>
            <a:custGeom>
              <a:avLst/>
              <a:gdLst/>
              <a:ahLst/>
              <a:cxnLst/>
              <a:rect l="l" t="t" r="r" b="b"/>
              <a:pathLst>
                <a:path w="2451498" h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4"/>
              <a:stretch>
                <a:fillRect l="-3050" r="-3050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581900" y="3119800"/>
            <a:ext cx="467763" cy="467763"/>
            <a:chOff x="0" y="0"/>
            <a:chExt cx="623684" cy="623684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623684" cy="623684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0270" y="40270"/>
              <a:ext cx="543144" cy="543144"/>
            </a:xfrm>
            <a:custGeom>
              <a:avLst/>
              <a:gdLst/>
              <a:ahLst/>
              <a:cxnLst/>
              <a:rect l="l" t="t" r="r" b="b"/>
              <a:pathLst>
                <a:path w="543144" h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8484269" y="3125515"/>
            <a:ext cx="467763" cy="467763"/>
            <a:chOff x="0" y="0"/>
            <a:chExt cx="623684" cy="623684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623684" cy="623684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40270" y="40270"/>
              <a:ext cx="543144" cy="543144"/>
            </a:xfrm>
            <a:custGeom>
              <a:avLst/>
              <a:gdLst/>
              <a:ahLst/>
              <a:cxnLst/>
              <a:rect l="l" t="t" r="r" b="b"/>
              <a:pathLst>
                <a:path w="543144" h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9361607" y="3238545"/>
            <a:ext cx="3494650" cy="3494650"/>
            <a:chOff x="0" y="0"/>
            <a:chExt cx="2451498" cy="245149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51498" cy="2451498"/>
            </a:xfrm>
            <a:custGeom>
              <a:avLst/>
              <a:gdLst/>
              <a:ahLst/>
              <a:cxnLst/>
              <a:rect l="l" t="t" r="r" b="b"/>
              <a:pathLst>
                <a:path w="2451498" h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7"/>
              <a:stretch>
                <a:fillRect l="-5632" r="-5632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3266116" y="3238545"/>
            <a:ext cx="3494650" cy="3494650"/>
            <a:chOff x="0" y="0"/>
            <a:chExt cx="2451498" cy="245149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51498" cy="2451498"/>
            </a:xfrm>
            <a:custGeom>
              <a:avLst/>
              <a:gdLst/>
              <a:ahLst/>
              <a:cxnLst/>
              <a:rect l="l" t="t" r="r" b="b"/>
              <a:pathLst>
                <a:path w="2451498" h="2451498">
                  <a:moveTo>
                    <a:pt x="50953" y="0"/>
                  </a:moveTo>
                  <a:lnTo>
                    <a:pt x="2400545" y="0"/>
                  </a:lnTo>
                  <a:cubicBezTo>
                    <a:pt x="2414059" y="0"/>
                    <a:pt x="2427019" y="5368"/>
                    <a:pt x="2436575" y="14924"/>
                  </a:cubicBezTo>
                  <a:cubicBezTo>
                    <a:pt x="2446130" y="24479"/>
                    <a:pt x="2451498" y="37440"/>
                    <a:pt x="2451498" y="50953"/>
                  </a:cubicBezTo>
                  <a:lnTo>
                    <a:pt x="2451498" y="2400545"/>
                  </a:lnTo>
                  <a:cubicBezTo>
                    <a:pt x="2451498" y="2414059"/>
                    <a:pt x="2446130" y="2427019"/>
                    <a:pt x="2436575" y="2436575"/>
                  </a:cubicBezTo>
                  <a:cubicBezTo>
                    <a:pt x="2427019" y="2446130"/>
                    <a:pt x="2414059" y="2451498"/>
                    <a:pt x="2400545" y="2451498"/>
                  </a:cubicBezTo>
                  <a:lnTo>
                    <a:pt x="50953" y="2451498"/>
                  </a:lnTo>
                  <a:cubicBezTo>
                    <a:pt x="37440" y="2451498"/>
                    <a:pt x="24479" y="2446130"/>
                    <a:pt x="14924" y="2436575"/>
                  </a:cubicBezTo>
                  <a:cubicBezTo>
                    <a:pt x="5368" y="2427019"/>
                    <a:pt x="0" y="2414059"/>
                    <a:pt x="0" y="2400545"/>
                  </a:cubicBezTo>
                  <a:lnTo>
                    <a:pt x="0" y="50953"/>
                  </a:lnTo>
                  <a:cubicBezTo>
                    <a:pt x="0" y="37440"/>
                    <a:pt x="5368" y="24479"/>
                    <a:pt x="14924" y="14924"/>
                  </a:cubicBezTo>
                  <a:cubicBezTo>
                    <a:pt x="24479" y="5368"/>
                    <a:pt x="37440" y="0"/>
                    <a:pt x="50953" y="0"/>
                  </a:cubicBezTo>
                  <a:close/>
                </a:path>
              </a:pathLst>
            </a:custGeom>
            <a:blipFill>
              <a:blip r:embed="rId8"/>
              <a:stretch>
                <a:fillRect l="-5944" r="-5944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2529347" y="3119800"/>
            <a:ext cx="467763" cy="467763"/>
            <a:chOff x="0" y="0"/>
            <a:chExt cx="623684" cy="623684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623684" cy="623684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40270" y="40270"/>
              <a:ext cx="543144" cy="543144"/>
            </a:xfrm>
            <a:custGeom>
              <a:avLst/>
              <a:gdLst/>
              <a:ahLst/>
              <a:cxnLst/>
              <a:rect l="l" t="t" r="r" b="b"/>
              <a:pathLst>
                <a:path w="543144" h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9" name="Group 29"/>
          <p:cNvGrpSpPr/>
          <p:nvPr/>
        </p:nvGrpSpPr>
        <p:grpSpPr>
          <a:xfrm>
            <a:off x="16431715" y="3125515"/>
            <a:ext cx="467763" cy="467763"/>
            <a:chOff x="0" y="0"/>
            <a:chExt cx="623684" cy="623684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623684" cy="623684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DBE9FF">
                      <a:alpha val="100000"/>
                    </a:srgbClr>
                  </a:gs>
                  <a:gs pos="50000">
                    <a:srgbClr val="0066FF">
                      <a:alpha val="100000"/>
                    </a:srgbClr>
                  </a:gs>
                  <a:gs pos="100000">
                    <a:srgbClr val="0066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40270" y="40270"/>
              <a:ext cx="543144" cy="543144"/>
            </a:xfrm>
            <a:custGeom>
              <a:avLst/>
              <a:gdLst/>
              <a:ahLst/>
              <a:cxnLst/>
              <a:rect l="l" t="t" r="r" b="b"/>
              <a:pathLst>
                <a:path w="543144" h="543144">
                  <a:moveTo>
                    <a:pt x="0" y="0"/>
                  </a:moveTo>
                  <a:lnTo>
                    <a:pt x="543144" y="0"/>
                  </a:lnTo>
                  <a:lnTo>
                    <a:pt x="543144" y="543144"/>
                  </a:lnTo>
                  <a:lnTo>
                    <a:pt x="0" y="54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4" name="TextBox 34"/>
          <p:cNvSpPr txBox="1"/>
          <p:nvPr/>
        </p:nvSpPr>
        <p:spPr>
          <a:xfrm>
            <a:off x="4815782" y="510548"/>
            <a:ext cx="15479645" cy="352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39"/>
              </a:lnSpc>
            </a:pPr>
            <a:r>
              <a:rPr lang="en-US" sz="9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ทักษะที่จำเป็นในยุคดิจิทัล</a:t>
            </a:r>
          </a:p>
          <a:p>
            <a:pPr marL="0" lvl="0" indent="0" algn="l">
              <a:lnSpc>
                <a:spcPts val="13439"/>
              </a:lnSpc>
              <a:spcBef>
                <a:spcPct val="0"/>
              </a:spcBef>
            </a:pPr>
            <a:endParaRPr lang="en-US" sz="9599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1405123" y="2455556"/>
            <a:ext cx="15481536" cy="0"/>
          </a:xfrm>
          <a:prstGeom prst="line">
            <a:avLst/>
          </a:prstGeom>
          <a:ln w="19050" cap="flat">
            <a:solidFill>
              <a:srgbClr val="32323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TextBox 36"/>
          <p:cNvSpPr txBox="1"/>
          <p:nvPr/>
        </p:nvSpPr>
        <p:spPr>
          <a:xfrm>
            <a:off x="1004300" y="6768330"/>
            <a:ext cx="4314369" cy="239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0"/>
              </a:lnSpc>
            </a:pPr>
            <a:r>
              <a:rPr lang="en-US" sz="4386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ทักษะการ</a:t>
            </a:r>
          </a:p>
          <a:p>
            <a:pPr algn="ctr">
              <a:lnSpc>
                <a:spcPts val="6140"/>
              </a:lnSpc>
            </a:pPr>
            <a:r>
              <a:rPr lang="en-US" sz="4386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เรียนรู้ตลอดชีวิต</a:t>
            </a:r>
          </a:p>
          <a:p>
            <a:pPr algn="ctr">
              <a:lnSpc>
                <a:spcPts val="6140"/>
              </a:lnSpc>
              <a:spcBef>
                <a:spcPct val="0"/>
              </a:spcBef>
            </a:pPr>
            <a:endParaRPr lang="en-US" sz="4386">
              <a:solidFill>
                <a:srgbClr val="2E2E2E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5888913" y="2683555"/>
            <a:ext cx="997746" cy="24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800"/>
              </a:lnSpc>
              <a:spcBef>
                <a:spcPct val="0"/>
              </a:spcBef>
            </a:pPr>
            <a:r>
              <a:rPr lang="en-US" sz="1800">
                <a:solidFill>
                  <a:srgbClr val="2E2E2E"/>
                </a:solidFill>
                <a:latin typeface="Open Sauce"/>
                <a:ea typeface="Open Sauce"/>
                <a:cs typeface="Open Sauce"/>
                <a:sym typeface="Open Sauce"/>
              </a:rPr>
              <a:t>View All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592813" y="6796905"/>
            <a:ext cx="3494650" cy="1522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ทักษะการคิดวิเคราะห์</a:t>
            </a:r>
          </a:p>
          <a:p>
            <a:pPr algn="just">
              <a:lnSpc>
                <a:spcPts val="5880"/>
              </a:lnSpc>
              <a:spcBef>
                <a:spcPct val="0"/>
              </a:spcBef>
            </a:pPr>
            <a:endParaRPr lang="en-US" sz="4200">
              <a:solidFill>
                <a:srgbClr val="2E2E2E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9502459" y="6796905"/>
            <a:ext cx="3494650" cy="1522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ทักษะสื่อสารออนไลน์</a:t>
            </a:r>
          </a:p>
          <a:p>
            <a:pPr algn="just">
              <a:lnSpc>
                <a:spcPts val="5880"/>
              </a:lnSpc>
              <a:spcBef>
                <a:spcPct val="0"/>
              </a:spcBef>
            </a:pPr>
            <a:endParaRPr lang="en-US" sz="4200">
              <a:solidFill>
                <a:srgbClr val="2E2E2E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3404543" y="6886743"/>
            <a:ext cx="3494650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E2E2E"/>
                </a:solidFill>
                <a:latin typeface="Amiko TH"/>
                <a:ea typeface="Amiko TH"/>
                <a:cs typeface="Amiko TH"/>
                <a:sym typeface="Amiko TH"/>
              </a:rPr>
              <a:t>ทักษะการใช้เทคโนโลยี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id="3" name="AutoShape 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" name="AutoShape 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AutoShape 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AutoShape 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V="1">
              <a:off x="1005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 flipV="1">
              <a:off x="1388068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 flipV="1">
              <a:off x="276608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 flipV="1">
              <a:off x="414410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 flipV="1">
              <a:off x="55221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7" name="AutoShape 27"/>
            <p:cNvSpPr/>
            <p:nvPr/>
          </p:nvSpPr>
          <p:spPr>
            <a:xfrm flipV="1">
              <a:off x="690013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8" name="AutoShape 28"/>
            <p:cNvSpPr/>
            <p:nvPr/>
          </p:nvSpPr>
          <p:spPr>
            <a:xfrm flipV="1">
              <a:off x="82781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9" name="AutoShape 29"/>
            <p:cNvSpPr/>
            <p:nvPr/>
          </p:nvSpPr>
          <p:spPr>
            <a:xfrm flipV="1">
              <a:off x="965616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1103418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1241220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13790216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3" name="AutoShape 33"/>
            <p:cNvSpPr/>
            <p:nvPr/>
          </p:nvSpPr>
          <p:spPr>
            <a:xfrm flipV="1">
              <a:off x="1516823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4" name="AutoShape 34"/>
            <p:cNvSpPr/>
            <p:nvPr/>
          </p:nvSpPr>
          <p:spPr>
            <a:xfrm flipV="1">
              <a:off x="165462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5" name="AutoShape 35"/>
            <p:cNvSpPr/>
            <p:nvPr/>
          </p:nvSpPr>
          <p:spPr>
            <a:xfrm flipV="1">
              <a:off x="17933305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6" name="AutoShape 36"/>
            <p:cNvSpPr/>
            <p:nvPr/>
          </p:nvSpPr>
          <p:spPr>
            <a:xfrm flipV="1">
              <a:off x="1932036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7" name="AutoShape 37"/>
            <p:cNvSpPr/>
            <p:nvPr/>
          </p:nvSpPr>
          <p:spPr>
            <a:xfrm flipV="1">
              <a:off x="207074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8" name="AutoShape 38"/>
            <p:cNvSpPr/>
            <p:nvPr/>
          </p:nvSpPr>
          <p:spPr>
            <a:xfrm flipV="1">
              <a:off x="2209447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4373952" y="0"/>
            <a:ext cx="13914048" cy="1765761"/>
            <a:chOff x="0" y="0"/>
            <a:chExt cx="3664605" cy="4650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64605" cy="465056"/>
            </a:xfrm>
            <a:custGeom>
              <a:avLst/>
              <a:gdLst/>
              <a:ahLst/>
              <a:cxnLst/>
              <a:rect l="l" t="t" r="r" b="b"/>
              <a:pathLst>
                <a:path w="3664605" h="465056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7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346226" y="674068"/>
            <a:ext cx="5969501" cy="725775"/>
            <a:chOff x="0" y="0"/>
            <a:chExt cx="3743018" cy="45507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743018" cy="455078"/>
            </a:xfrm>
            <a:custGeom>
              <a:avLst/>
              <a:gdLst/>
              <a:ahLst/>
              <a:cxnLst/>
              <a:rect l="l" t="t" r="r" b="b"/>
              <a:pathLst>
                <a:path w="3743018" h="45507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E1E1E1">
                    <a:alpha val="70000"/>
                  </a:srgbClr>
                </a:gs>
              </a:gsLst>
              <a:path path="circle">
                <a:fillToRect l="50000" t="50000" r="50000" b="50000"/>
              </a:path>
            </a:gra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miter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3743018" cy="502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6815710" y="829512"/>
            <a:ext cx="443590" cy="398375"/>
            <a:chOff x="0" y="0"/>
            <a:chExt cx="591453" cy="531167"/>
          </a:xfrm>
        </p:grpSpPr>
        <p:sp>
          <p:nvSpPr>
            <p:cNvPr id="46" name="AutoShape 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7" name="AutoShape 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8" name="AutoShape 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49" name="Group 49"/>
          <p:cNvGrpSpPr/>
          <p:nvPr/>
        </p:nvGrpSpPr>
        <p:grpSpPr>
          <a:xfrm>
            <a:off x="0" y="0"/>
            <a:ext cx="5144291" cy="10287000"/>
            <a:chOff x="0" y="0"/>
            <a:chExt cx="1693594" cy="3386667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693594" cy="3386667"/>
            </a:xfrm>
            <a:custGeom>
              <a:avLst/>
              <a:gdLst/>
              <a:ahLst/>
              <a:cxnLst/>
              <a:rect l="l" t="t" r="r" b="b"/>
              <a:pathLst>
                <a:path w="1693594" h="3386667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703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438023" y="674068"/>
            <a:ext cx="777630" cy="180252"/>
            <a:chOff x="0" y="0"/>
            <a:chExt cx="1036840" cy="240335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240335" cy="240335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</p:grpSp>
      <p:sp>
        <p:nvSpPr>
          <p:cNvPr id="62" name="AutoShape 62"/>
          <p:cNvSpPr/>
          <p:nvPr/>
        </p:nvSpPr>
        <p:spPr>
          <a:xfrm flipV="1">
            <a:off x="0" y="1770524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3" name="Group 63"/>
          <p:cNvGrpSpPr/>
          <p:nvPr/>
        </p:nvGrpSpPr>
        <p:grpSpPr>
          <a:xfrm>
            <a:off x="438023" y="2223910"/>
            <a:ext cx="1752539" cy="2994216"/>
            <a:chOff x="0" y="0"/>
            <a:chExt cx="562242" cy="960593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2"/>
              <a:stretch>
                <a:fillRect l="-45580" r="-45580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65" name="Group 65"/>
          <p:cNvGrpSpPr/>
          <p:nvPr/>
        </p:nvGrpSpPr>
        <p:grpSpPr>
          <a:xfrm>
            <a:off x="2572145" y="2223910"/>
            <a:ext cx="1752539" cy="2994216"/>
            <a:chOff x="0" y="0"/>
            <a:chExt cx="562242" cy="960593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3"/>
              <a:stretch>
                <a:fillRect l="-45048" r="-45048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67" name="Group 67"/>
          <p:cNvGrpSpPr/>
          <p:nvPr/>
        </p:nvGrpSpPr>
        <p:grpSpPr>
          <a:xfrm>
            <a:off x="438023" y="5965416"/>
            <a:ext cx="1752539" cy="2994216"/>
            <a:chOff x="0" y="0"/>
            <a:chExt cx="562242" cy="960593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4"/>
              <a:stretch>
                <a:fillRect l="-54816" r="-54816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69" name="Group 69"/>
          <p:cNvGrpSpPr/>
          <p:nvPr/>
        </p:nvGrpSpPr>
        <p:grpSpPr>
          <a:xfrm>
            <a:off x="2572145" y="5965416"/>
            <a:ext cx="1752539" cy="2994216"/>
            <a:chOff x="0" y="0"/>
            <a:chExt cx="562242" cy="960593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562242" cy="960593"/>
            </a:xfrm>
            <a:custGeom>
              <a:avLst/>
              <a:gdLst/>
              <a:ahLst/>
              <a:cxnLst/>
              <a:rect l="l" t="t" r="r" b="b"/>
              <a:pathLst>
                <a:path w="562242" h="960593">
                  <a:moveTo>
                    <a:pt x="0" y="0"/>
                  </a:moveTo>
                  <a:lnTo>
                    <a:pt x="562242" y="0"/>
                  </a:lnTo>
                  <a:lnTo>
                    <a:pt x="562242" y="960593"/>
                  </a:lnTo>
                  <a:lnTo>
                    <a:pt x="0" y="960593"/>
                  </a:lnTo>
                  <a:close/>
                </a:path>
              </a:pathLst>
            </a:custGeom>
            <a:blipFill>
              <a:blip r:embed="rId5"/>
              <a:stretch>
                <a:fillRect l="-46798" r="-46799"/>
              </a:stretch>
            </a:blipFill>
            <a:ln w="952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71" name="Freeform 71"/>
          <p:cNvSpPr/>
          <p:nvPr/>
        </p:nvSpPr>
        <p:spPr>
          <a:xfrm>
            <a:off x="5595107" y="824865"/>
            <a:ext cx="255569" cy="424180"/>
          </a:xfrm>
          <a:custGeom>
            <a:avLst/>
            <a:gdLst/>
            <a:ahLst/>
            <a:cxnLst/>
            <a:rect l="l" t="t" r="r" b="b"/>
            <a:pathLst>
              <a:path w="255569" h="424180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2" name="Freeform 72"/>
          <p:cNvSpPr/>
          <p:nvPr/>
        </p:nvSpPr>
        <p:spPr>
          <a:xfrm>
            <a:off x="14315727" y="239974"/>
            <a:ext cx="2246919" cy="2018142"/>
          </a:xfrm>
          <a:custGeom>
            <a:avLst/>
            <a:gdLst/>
            <a:ahLst/>
            <a:cxnLst/>
            <a:rect l="l" t="t" r="r" b="b"/>
            <a:pathLst>
              <a:path w="2246919" h="2018142">
                <a:moveTo>
                  <a:pt x="0" y="0"/>
                </a:moveTo>
                <a:lnTo>
                  <a:pt x="2246919" y="0"/>
                </a:lnTo>
                <a:lnTo>
                  <a:pt x="2246919" y="2018142"/>
                </a:lnTo>
                <a:lnTo>
                  <a:pt x="0" y="20181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3" name="Freeform 73"/>
          <p:cNvSpPr/>
          <p:nvPr/>
        </p:nvSpPr>
        <p:spPr>
          <a:xfrm>
            <a:off x="1701793" y="98646"/>
            <a:ext cx="2186020" cy="1568469"/>
          </a:xfrm>
          <a:custGeom>
            <a:avLst/>
            <a:gdLst/>
            <a:ahLst/>
            <a:cxnLst/>
            <a:rect l="l" t="t" r="r" b="b"/>
            <a:pathLst>
              <a:path w="2186020" h="1568469">
                <a:moveTo>
                  <a:pt x="0" y="0"/>
                </a:moveTo>
                <a:lnTo>
                  <a:pt x="2186020" y="0"/>
                </a:lnTo>
                <a:lnTo>
                  <a:pt x="2186020" y="1568469"/>
                </a:lnTo>
                <a:lnTo>
                  <a:pt x="0" y="15684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4" name="Freeform 74"/>
          <p:cNvSpPr/>
          <p:nvPr/>
        </p:nvSpPr>
        <p:spPr>
          <a:xfrm>
            <a:off x="12566691" y="5609754"/>
            <a:ext cx="5506642" cy="4487913"/>
          </a:xfrm>
          <a:custGeom>
            <a:avLst/>
            <a:gdLst/>
            <a:ahLst/>
            <a:cxnLst/>
            <a:rect l="l" t="t" r="r" b="b"/>
            <a:pathLst>
              <a:path w="5506642" h="4487913">
                <a:moveTo>
                  <a:pt x="0" y="0"/>
                </a:moveTo>
                <a:lnTo>
                  <a:pt x="5506642" y="0"/>
                </a:lnTo>
                <a:lnTo>
                  <a:pt x="5506642" y="4487913"/>
                </a:lnTo>
                <a:lnTo>
                  <a:pt x="0" y="4487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5" name="TextBox 75"/>
          <p:cNvSpPr txBox="1"/>
          <p:nvPr/>
        </p:nvSpPr>
        <p:spPr>
          <a:xfrm>
            <a:off x="4705684" y="2151927"/>
            <a:ext cx="13367649" cy="668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7"/>
              </a:lnSpc>
              <a:spcBef>
                <a:spcPct val="0"/>
              </a:spcBef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2.1 ทักษะการเรียนรู้ตลอดชีวิต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เทคโนโลยีเปลี่ยนแปลงเร็ว จึงต้องเรียนรู้สิ่งใหม่อยู่เสมอ เช่น</a:t>
            </a:r>
          </a:p>
          <a:p>
            <a:pPr marL="1345970" lvl="1" indent="-672985" algn="l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การใช้โปรแกรมใหม่</a:t>
            </a:r>
          </a:p>
          <a:p>
            <a:pPr marL="1345970" lvl="1" indent="-672985" algn="l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 AI</a:t>
            </a:r>
          </a:p>
          <a:p>
            <a:pPr marL="1345970" lvl="1" indent="-672985" algn="l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การเรียนออนไลน์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  <a:endParaRPr lang="en-US" sz="6234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76" name="Freeform 76"/>
          <p:cNvSpPr/>
          <p:nvPr/>
        </p:nvSpPr>
        <p:spPr>
          <a:xfrm>
            <a:off x="14434224" y="4641683"/>
            <a:ext cx="2603281" cy="1514636"/>
          </a:xfrm>
          <a:custGeom>
            <a:avLst/>
            <a:gdLst/>
            <a:ahLst/>
            <a:cxnLst/>
            <a:rect l="l" t="t" r="r" b="b"/>
            <a:pathLst>
              <a:path w="2603281" h="1514636">
                <a:moveTo>
                  <a:pt x="0" y="0"/>
                </a:moveTo>
                <a:lnTo>
                  <a:pt x="2603281" y="0"/>
                </a:lnTo>
                <a:lnTo>
                  <a:pt x="2603281" y="1514636"/>
                </a:lnTo>
                <a:lnTo>
                  <a:pt x="0" y="15146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894404"/>
            <a:ext cx="2633659" cy="2008165"/>
          </a:xfrm>
          <a:custGeom>
            <a:avLst/>
            <a:gdLst/>
            <a:ahLst/>
            <a:cxnLst/>
            <a:rect l="l" t="t" r="r" b="b"/>
            <a:pathLst>
              <a:path w="2633659" h="2008165">
                <a:moveTo>
                  <a:pt x="0" y="0"/>
                </a:moveTo>
                <a:lnTo>
                  <a:pt x="2633659" y="0"/>
                </a:lnTo>
                <a:lnTo>
                  <a:pt x="2633659" y="2008165"/>
                </a:lnTo>
                <a:lnTo>
                  <a:pt x="0" y="20081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51682" y="1633196"/>
            <a:ext cx="2530581" cy="2530581"/>
          </a:xfrm>
          <a:custGeom>
            <a:avLst/>
            <a:gdLst/>
            <a:ahLst/>
            <a:cxnLst/>
            <a:rect l="l" t="t" r="r" b="b"/>
            <a:pathLst>
              <a:path w="2530581" h="2530581">
                <a:moveTo>
                  <a:pt x="0" y="0"/>
                </a:moveTo>
                <a:lnTo>
                  <a:pt x="2530581" y="0"/>
                </a:lnTo>
                <a:lnTo>
                  <a:pt x="2530581" y="2530581"/>
                </a:lnTo>
                <a:lnTo>
                  <a:pt x="0" y="2530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920911" y="1760006"/>
            <a:ext cx="7657904" cy="7498294"/>
          </a:xfrm>
          <a:custGeom>
            <a:avLst/>
            <a:gdLst/>
            <a:ahLst/>
            <a:cxnLst/>
            <a:rect l="l" t="t" r="r" b="b"/>
            <a:pathLst>
              <a:path w="7657904" h="7498294">
                <a:moveTo>
                  <a:pt x="0" y="0"/>
                </a:moveTo>
                <a:lnTo>
                  <a:pt x="7657905" y="0"/>
                </a:lnTo>
                <a:lnTo>
                  <a:pt x="7657905" y="7498294"/>
                </a:lnTo>
                <a:lnTo>
                  <a:pt x="0" y="74982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7660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55058" y="3673969"/>
            <a:ext cx="13394806" cy="3385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45"/>
              </a:lnSpc>
              <a:spcBef>
                <a:spcPct val="0"/>
              </a:spcBef>
            </a:pPr>
            <a:endParaRPr/>
          </a:p>
          <a:p>
            <a:pPr marL="1348704" lvl="1" indent="-674352" algn="l">
              <a:lnSpc>
                <a:spcPts val="8745"/>
              </a:lnSpc>
              <a:spcBef>
                <a:spcPct val="0"/>
              </a:spcBef>
              <a:buFont typeface="Arial"/>
              <a:buChar char="•"/>
            </a:pPr>
            <a:r>
              <a:rPr lang="en-US" sz="6246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การเรียนออนไลน์</a:t>
            </a:r>
          </a:p>
          <a:p>
            <a:pPr algn="l">
              <a:lnSpc>
                <a:spcPts val="8745"/>
              </a:lnSpc>
              <a:spcBef>
                <a:spcPct val="0"/>
              </a:spcBef>
            </a:pPr>
            <a:endParaRPr lang="en-US" sz="6246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028700" y="6172200"/>
            <a:ext cx="3177452" cy="3086100"/>
          </a:xfrm>
          <a:custGeom>
            <a:avLst/>
            <a:gdLst/>
            <a:ahLst/>
            <a:cxnLst/>
            <a:rect l="l" t="t" r="r" b="b"/>
            <a:pathLst>
              <a:path w="3177452" h="3086100">
                <a:moveTo>
                  <a:pt x="0" y="0"/>
                </a:moveTo>
                <a:lnTo>
                  <a:pt x="3177452" y="0"/>
                </a:lnTo>
                <a:lnTo>
                  <a:pt x="3177452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251682" y="6172200"/>
            <a:ext cx="3851329" cy="3451753"/>
          </a:xfrm>
          <a:custGeom>
            <a:avLst/>
            <a:gdLst/>
            <a:ahLst/>
            <a:cxnLst/>
            <a:rect l="l" t="t" r="r" b="b"/>
            <a:pathLst>
              <a:path w="3851329" h="3451753">
                <a:moveTo>
                  <a:pt x="0" y="0"/>
                </a:moveTo>
                <a:lnTo>
                  <a:pt x="3851329" y="0"/>
                </a:lnTo>
                <a:lnTo>
                  <a:pt x="3851329" y="3451753"/>
                </a:lnTo>
                <a:lnTo>
                  <a:pt x="0" y="34517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84007" y="-774926"/>
            <a:ext cx="13367649" cy="3378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7"/>
              </a:lnSpc>
              <a:spcBef>
                <a:spcPct val="0"/>
              </a:spcBef>
            </a:pPr>
            <a:endParaRPr/>
          </a:p>
          <a:p>
            <a:pPr marL="1345970" lvl="1" indent="-672985" algn="l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การใช้โปรแกรมใหม่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  <a:endParaRPr lang="en-US" sz="6234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604175" y="222881"/>
            <a:ext cx="13367649" cy="238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70"/>
              </a:lnSpc>
              <a:spcBef>
                <a:spcPct val="0"/>
              </a:spcBef>
            </a:pPr>
            <a:endParaRPr/>
          </a:p>
          <a:p>
            <a:pPr marL="1345970" lvl="1" indent="-672985" algn="l">
              <a:lnSpc>
                <a:spcPts val="8727"/>
              </a:lnSpc>
              <a:spcBef>
                <a:spcPct val="0"/>
              </a:spcBef>
              <a:buFont typeface="Arial"/>
              <a:buChar char="•"/>
            </a:pPr>
            <a:r>
              <a:rPr lang="en-US" sz="6234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การใช้ AI</a:t>
            </a:r>
          </a:p>
          <a:p>
            <a:pPr algn="l">
              <a:lnSpc>
                <a:spcPts val="8727"/>
              </a:lnSpc>
              <a:spcBef>
                <a:spcPct val="0"/>
              </a:spcBef>
            </a:pPr>
            <a:endParaRPr lang="en-US" sz="6234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54804" y="-4185988"/>
            <a:ext cx="16578393" cy="18658977"/>
            <a:chOff x="0" y="0"/>
            <a:chExt cx="22104524" cy="24878636"/>
          </a:xfrm>
        </p:grpSpPr>
        <p:sp>
          <p:nvSpPr>
            <p:cNvPr id="3" name="AutoShape 3"/>
            <p:cNvSpPr/>
            <p:nvPr/>
          </p:nvSpPr>
          <p:spPr>
            <a:xfrm>
              <a:off x="0" y="1005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" name="AutoShape 4"/>
            <p:cNvSpPr/>
            <p:nvPr/>
          </p:nvSpPr>
          <p:spPr>
            <a:xfrm>
              <a:off x="0" y="1388068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AutoShape 5"/>
            <p:cNvSpPr/>
            <p:nvPr/>
          </p:nvSpPr>
          <p:spPr>
            <a:xfrm>
              <a:off x="0" y="27660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0" y="414410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0" y="55221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AutoShape 8"/>
            <p:cNvSpPr/>
            <p:nvPr/>
          </p:nvSpPr>
          <p:spPr>
            <a:xfrm>
              <a:off x="0" y="690013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82781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965616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1103418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1241220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13790216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0" y="1516823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>
              <a:off x="0" y="16546250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>
              <a:off x="0" y="17933305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>
              <a:off x="0" y="19320361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>
              <a:off x="0" y="20707417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0" y="22094473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0" y="23481529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0" y="24868584"/>
              <a:ext cx="22094473" cy="0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V="1">
              <a:off x="1005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 flipV="1">
              <a:off x="1388068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 flipV="1">
              <a:off x="276608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 flipV="1">
              <a:off x="414410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 flipV="1">
              <a:off x="55221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7" name="AutoShape 27"/>
            <p:cNvSpPr/>
            <p:nvPr/>
          </p:nvSpPr>
          <p:spPr>
            <a:xfrm flipV="1">
              <a:off x="6900134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8" name="AutoShape 28"/>
            <p:cNvSpPr/>
            <p:nvPr/>
          </p:nvSpPr>
          <p:spPr>
            <a:xfrm flipV="1">
              <a:off x="82781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9" name="AutoShape 29"/>
            <p:cNvSpPr/>
            <p:nvPr/>
          </p:nvSpPr>
          <p:spPr>
            <a:xfrm flipV="1">
              <a:off x="965616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1103418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1241220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13790216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3" name="AutoShape 33"/>
            <p:cNvSpPr/>
            <p:nvPr/>
          </p:nvSpPr>
          <p:spPr>
            <a:xfrm flipV="1">
              <a:off x="1516823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4" name="AutoShape 34"/>
            <p:cNvSpPr/>
            <p:nvPr/>
          </p:nvSpPr>
          <p:spPr>
            <a:xfrm flipV="1">
              <a:off x="16546250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5" name="AutoShape 35"/>
            <p:cNvSpPr/>
            <p:nvPr/>
          </p:nvSpPr>
          <p:spPr>
            <a:xfrm flipV="1">
              <a:off x="17933305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6" name="AutoShape 36"/>
            <p:cNvSpPr/>
            <p:nvPr/>
          </p:nvSpPr>
          <p:spPr>
            <a:xfrm flipV="1">
              <a:off x="19320361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7" name="AutoShape 37"/>
            <p:cNvSpPr/>
            <p:nvPr/>
          </p:nvSpPr>
          <p:spPr>
            <a:xfrm flipV="1">
              <a:off x="20707417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8" name="AutoShape 38"/>
            <p:cNvSpPr/>
            <p:nvPr/>
          </p:nvSpPr>
          <p:spPr>
            <a:xfrm flipV="1">
              <a:off x="22094473" y="0"/>
              <a:ext cx="0" cy="24878636"/>
            </a:xfrm>
            <a:prstGeom prst="line">
              <a:avLst/>
            </a:prstGeom>
            <a:ln w="20102" cap="flat">
              <a:solidFill>
                <a:srgbClr val="2E2E2E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4373952" y="0"/>
            <a:ext cx="13914048" cy="1765761"/>
            <a:chOff x="0" y="0"/>
            <a:chExt cx="3664605" cy="4650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64605" cy="465056"/>
            </a:xfrm>
            <a:custGeom>
              <a:avLst/>
              <a:gdLst/>
              <a:ahLst/>
              <a:cxnLst/>
              <a:rect l="l" t="t" r="r" b="b"/>
              <a:pathLst>
                <a:path w="3664605" h="465056">
                  <a:moveTo>
                    <a:pt x="0" y="0"/>
                  </a:moveTo>
                  <a:lnTo>
                    <a:pt x="3664605" y="0"/>
                  </a:lnTo>
                  <a:lnTo>
                    <a:pt x="3664605" y="465056"/>
                  </a:lnTo>
                  <a:lnTo>
                    <a:pt x="0" y="465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3664605" cy="503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57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8346226" y="674068"/>
            <a:ext cx="5969501" cy="725775"/>
            <a:chOff x="0" y="0"/>
            <a:chExt cx="3743018" cy="45507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743018" cy="455078"/>
            </a:xfrm>
            <a:custGeom>
              <a:avLst/>
              <a:gdLst/>
              <a:ahLst/>
              <a:cxnLst/>
              <a:rect l="l" t="t" r="r" b="b"/>
              <a:pathLst>
                <a:path w="3743018" h="455078">
                  <a:moveTo>
                    <a:pt x="3539818" y="0"/>
                  </a:moveTo>
                  <a:cubicBezTo>
                    <a:pt x="3652043" y="0"/>
                    <a:pt x="3743018" y="101873"/>
                    <a:pt x="3743018" y="227539"/>
                  </a:cubicBezTo>
                  <a:cubicBezTo>
                    <a:pt x="3743018" y="353205"/>
                    <a:pt x="3652043" y="455078"/>
                    <a:pt x="3539818" y="455078"/>
                  </a:cubicBezTo>
                  <a:lnTo>
                    <a:pt x="203200" y="455078"/>
                  </a:lnTo>
                  <a:cubicBezTo>
                    <a:pt x="90976" y="455078"/>
                    <a:pt x="0" y="353205"/>
                    <a:pt x="0" y="227539"/>
                  </a:cubicBezTo>
                  <a:cubicBezTo>
                    <a:pt x="0" y="101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gradFill>
                <a:gsLst>
                  <a:gs pos="0">
                    <a:srgbClr val="E1E1E1">
                      <a:alpha val="70000"/>
                    </a:srgbClr>
                  </a:gs>
                  <a:gs pos="100000">
                    <a:srgbClr val="FFFFFF">
                      <a:alpha val="70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miter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3743018" cy="493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6815710" y="829512"/>
            <a:ext cx="443590" cy="398375"/>
            <a:chOff x="0" y="0"/>
            <a:chExt cx="591453" cy="531167"/>
          </a:xfrm>
        </p:grpSpPr>
        <p:sp>
          <p:nvSpPr>
            <p:cNvPr id="46" name="AutoShape 46"/>
            <p:cNvSpPr/>
            <p:nvPr/>
          </p:nvSpPr>
          <p:spPr>
            <a:xfrm>
              <a:off x="0" y="31750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7" name="AutoShape 47"/>
            <p:cNvSpPr/>
            <p:nvPr/>
          </p:nvSpPr>
          <p:spPr>
            <a:xfrm>
              <a:off x="0" y="263854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8" name="AutoShape 48"/>
            <p:cNvSpPr/>
            <p:nvPr/>
          </p:nvSpPr>
          <p:spPr>
            <a:xfrm>
              <a:off x="0" y="499417"/>
              <a:ext cx="591453" cy="0"/>
            </a:xfrm>
            <a:prstGeom prst="line">
              <a:avLst/>
            </a:prstGeom>
            <a:ln w="63500" cap="flat">
              <a:solidFill>
                <a:srgbClr val="0066F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49" name="Group 49"/>
          <p:cNvGrpSpPr/>
          <p:nvPr/>
        </p:nvGrpSpPr>
        <p:grpSpPr>
          <a:xfrm>
            <a:off x="0" y="0"/>
            <a:ext cx="5144291" cy="10287000"/>
            <a:chOff x="0" y="0"/>
            <a:chExt cx="1693594" cy="3386667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693594" cy="3386667"/>
            </a:xfrm>
            <a:custGeom>
              <a:avLst/>
              <a:gdLst/>
              <a:ahLst/>
              <a:cxnLst/>
              <a:rect l="l" t="t" r="r" b="b"/>
              <a:pathLst>
                <a:path w="1693594" h="3386667">
                  <a:moveTo>
                    <a:pt x="0" y="0"/>
                  </a:moveTo>
                  <a:lnTo>
                    <a:pt x="1693594" y="0"/>
                  </a:lnTo>
                  <a:lnTo>
                    <a:pt x="1693594" y="3386667"/>
                  </a:lnTo>
                  <a:lnTo>
                    <a:pt x="0" y="3386667"/>
                  </a:ln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76200"/>
              <a:ext cx="1693594" cy="3310467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703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438023" y="674068"/>
            <a:ext cx="777630" cy="180252"/>
            <a:chOff x="0" y="0"/>
            <a:chExt cx="1036840" cy="240335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240335" cy="240335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398253" y="0"/>
              <a:ext cx="240335" cy="240335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796505" y="0"/>
              <a:ext cx="240335" cy="240335"/>
              <a:chOff x="0" y="0"/>
              <a:chExt cx="812800" cy="8128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66FF"/>
              </a:solidFill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6"/>
                  </a:lnSpc>
                </a:pPr>
                <a:endParaRPr/>
              </a:p>
            </p:txBody>
          </p:sp>
        </p:grpSp>
      </p:grpSp>
      <p:sp>
        <p:nvSpPr>
          <p:cNvPr id="62" name="AutoShape 62"/>
          <p:cNvSpPr/>
          <p:nvPr/>
        </p:nvSpPr>
        <p:spPr>
          <a:xfrm flipV="1">
            <a:off x="0" y="1770524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3" name="Freeform 63"/>
          <p:cNvSpPr/>
          <p:nvPr/>
        </p:nvSpPr>
        <p:spPr>
          <a:xfrm>
            <a:off x="5595107" y="824865"/>
            <a:ext cx="255569" cy="424180"/>
          </a:xfrm>
          <a:custGeom>
            <a:avLst/>
            <a:gdLst/>
            <a:ahLst/>
            <a:cxnLst/>
            <a:rect l="l" t="t" r="r" b="b"/>
            <a:pathLst>
              <a:path w="255569" h="424180">
                <a:moveTo>
                  <a:pt x="0" y="0"/>
                </a:moveTo>
                <a:lnTo>
                  <a:pt x="255569" y="0"/>
                </a:lnTo>
                <a:lnTo>
                  <a:pt x="255569" y="424180"/>
                </a:lnTo>
                <a:lnTo>
                  <a:pt x="0" y="4241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11723730" y="4199945"/>
            <a:ext cx="6749758" cy="6087055"/>
          </a:xfrm>
          <a:custGeom>
            <a:avLst/>
            <a:gdLst/>
            <a:ahLst/>
            <a:cxnLst/>
            <a:rect l="l" t="t" r="r" b="b"/>
            <a:pathLst>
              <a:path w="6749758" h="6087055">
                <a:moveTo>
                  <a:pt x="0" y="0"/>
                </a:moveTo>
                <a:lnTo>
                  <a:pt x="6749758" y="0"/>
                </a:lnTo>
                <a:lnTo>
                  <a:pt x="6749758" y="6087055"/>
                </a:lnTo>
                <a:lnTo>
                  <a:pt x="0" y="60870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5" name="TextBox 65"/>
          <p:cNvSpPr txBox="1"/>
          <p:nvPr/>
        </p:nvSpPr>
        <p:spPr>
          <a:xfrm>
            <a:off x="4705684" y="2170977"/>
            <a:ext cx="12007606" cy="5020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2.2 ทักษะการคิดวิเคราะห์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วิเคราะห์ข้อมูลก่อนเชื่อ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แยกแยะข่าวจริงและข่าวปลอม</a:t>
            </a:r>
          </a:p>
          <a:p>
            <a:pPr marL="1209029" lvl="1" indent="-604515" algn="l">
              <a:lnSpc>
                <a:spcPts val="7839"/>
              </a:lnSpc>
              <a:spcBef>
                <a:spcPct val="0"/>
              </a:spcBef>
              <a:buFont typeface="Arial"/>
              <a:buChar char="•"/>
            </a:pPr>
            <a:r>
              <a:rPr lang="en-US" sz="5599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ใช้เหตุผลในการตัดสินใจ</a:t>
            </a:r>
          </a:p>
          <a:p>
            <a:pPr algn="l">
              <a:lnSpc>
                <a:spcPts val="7839"/>
              </a:lnSpc>
              <a:spcBef>
                <a:spcPct val="0"/>
              </a:spcBef>
            </a:pPr>
            <a:endParaRPr lang="en-US" sz="5599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  <p:sp>
        <p:nvSpPr>
          <p:cNvPr id="66" name="Freeform 66"/>
          <p:cNvSpPr/>
          <p:nvPr/>
        </p:nvSpPr>
        <p:spPr>
          <a:xfrm>
            <a:off x="13867115" y="2137236"/>
            <a:ext cx="2948595" cy="2900681"/>
          </a:xfrm>
          <a:custGeom>
            <a:avLst/>
            <a:gdLst/>
            <a:ahLst/>
            <a:cxnLst/>
            <a:rect l="l" t="t" r="r" b="b"/>
            <a:pathLst>
              <a:path w="2948595" h="2900681">
                <a:moveTo>
                  <a:pt x="0" y="0"/>
                </a:moveTo>
                <a:lnTo>
                  <a:pt x="2948595" y="0"/>
                </a:lnTo>
                <a:lnTo>
                  <a:pt x="2948595" y="2900681"/>
                </a:lnTo>
                <a:lnTo>
                  <a:pt x="0" y="29006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10393846" y="7243473"/>
            <a:ext cx="2659769" cy="2879316"/>
          </a:xfrm>
          <a:custGeom>
            <a:avLst/>
            <a:gdLst/>
            <a:ahLst/>
            <a:cxnLst/>
            <a:rect l="l" t="t" r="r" b="b"/>
            <a:pathLst>
              <a:path w="2659769" h="2879316">
                <a:moveTo>
                  <a:pt x="0" y="0"/>
                </a:moveTo>
                <a:lnTo>
                  <a:pt x="2659768" y="0"/>
                </a:lnTo>
                <a:lnTo>
                  <a:pt x="2659768" y="2879316"/>
                </a:lnTo>
                <a:lnTo>
                  <a:pt x="0" y="28793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-1066728" y="3128673"/>
            <a:ext cx="6211019" cy="4114800"/>
          </a:xfrm>
          <a:custGeom>
            <a:avLst/>
            <a:gdLst/>
            <a:ahLst/>
            <a:cxnLst/>
            <a:rect l="l" t="t" r="r" b="b"/>
            <a:pathLst>
              <a:path w="6211019" h="4114800">
                <a:moveTo>
                  <a:pt x="0" y="0"/>
                </a:moveTo>
                <a:lnTo>
                  <a:pt x="6211019" y="0"/>
                </a:lnTo>
                <a:lnTo>
                  <a:pt x="62110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38330" y="5143500"/>
            <a:ext cx="12801600" cy="4704588"/>
          </a:xfrm>
          <a:custGeom>
            <a:avLst/>
            <a:gdLst/>
            <a:ahLst/>
            <a:cxnLst/>
            <a:rect l="l" t="t" r="r" b="b"/>
            <a:pathLst>
              <a:path w="12801600" h="4704588">
                <a:moveTo>
                  <a:pt x="0" y="0"/>
                </a:moveTo>
                <a:lnTo>
                  <a:pt x="12801600" y="0"/>
                </a:lnTo>
                <a:lnTo>
                  <a:pt x="12801600" y="4704588"/>
                </a:lnTo>
                <a:lnTo>
                  <a:pt x="0" y="4704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153461" y="1028700"/>
            <a:ext cx="15105839" cy="3525012"/>
            <a:chOff x="0" y="0"/>
            <a:chExt cx="3978493" cy="92839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78493" cy="928398"/>
            </a:xfrm>
            <a:custGeom>
              <a:avLst/>
              <a:gdLst/>
              <a:ahLst/>
              <a:cxnLst/>
              <a:rect l="l" t="t" r="r" b="b"/>
              <a:pathLst>
                <a:path w="3978493" h="928398">
                  <a:moveTo>
                    <a:pt x="0" y="0"/>
                  </a:moveTo>
                  <a:lnTo>
                    <a:pt x="3978493" y="0"/>
                  </a:lnTo>
                  <a:lnTo>
                    <a:pt x="3978493" y="928398"/>
                  </a:lnTo>
                  <a:lnTo>
                    <a:pt x="0" y="928398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978493" cy="966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968843" y="1466824"/>
            <a:ext cx="13940574" cy="2701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30"/>
              </a:lnSpc>
            </a:pPr>
            <a:r>
              <a:rPr lang="en-US" sz="15807" b="1">
                <a:solidFill>
                  <a:srgbClr val="BC2626"/>
                </a:solidFill>
                <a:latin typeface="Garuda Bold"/>
                <a:ea typeface="Garuda Bold"/>
                <a:cs typeface="Garuda Bold"/>
                <a:sym typeface="Garuda Bold"/>
              </a:rPr>
              <a:t>นักเลงคีย์บอร์ด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8238" y="-623615"/>
            <a:ext cx="8182961" cy="10910615"/>
          </a:xfrm>
          <a:custGeom>
            <a:avLst/>
            <a:gdLst/>
            <a:ahLst/>
            <a:cxnLst/>
            <a:rect l="l" t="t" r="r" b="b"/>
            <a:pathLst>
              <a:path w="8182961" h="10910615">
                <a:moveTo>
                  <a:pt x="0" y="0"/>
                </a:moveTo>
                <a:lnTo>
                  <a:pt x="8182961" y="0"/>
                </a:lnTo>
                <a:lnTo>
                  <a:pt x="8182961" y="10910615"/>
                </a:lnTo>
                <a:lnTo>
                  <a:pt x="0" y="10910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83218" y="2057400"/>
            <a:ext cx="7376082" cy="7200900"/>
          </a:xfrm>
          <a:custGeom>
            <a:avLst/>
            <a:gdLst/>
            <a:ahLst/>
            <a:cxnLst/>
            <a:rect l="l" t="t" r="r" b="b"/>
            <a:pathLst>
              <a:path w="7376082" h="7200900">
                <a:moveTo>
                  <a:pt x="0" y="0"/>
                </a:moveTo>
                <a:lnTo>
                  <a:pt x="7376082" y="0"/>
                </a:lnTo>
                <a:lnTo>
                  <a:pt x="7376082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831146" y="2796093"/>
            <a:ext cx="2428154" cy="1569194"/>
          </a:xfrm>
          <a:custGeom>
            <a:avLst/>
            <a:gdLst/>
            <a:ahLst/>
            <a:cxnLst/>
            <a:rect l="l" t="t" r="r" b="b"/>
            <a:pathLst>
              <a:path w="2428154" h="1569194">
                <a:moveTo>
                  <a:pt x="0" y="0"/>
                </a:moveTo>
                <a:lnTo>
                  <a:pt x="2428154" y="0"/>
                </a:lnTo>
                <a:lnTo>
                  <a:pt x="2428154" y="1569194"/>
                </a:lnTo>
                <a:lnTo>
                  <a:pt x="0" y="15691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03815" y="3825110"/>
            <a:ext cx="10579399" cy="5924464"/>
          </a:xfrm>
          <a:custGeom>
            <a:avLst/>
            <a:gdLst/>
            <a:ahLst/>
            <a:cxnLst/>
            <a:rect l="l" t="t" r="r" b="b"/>
            <a:pathLst>
              <a:path w="10579399" h="5924464">
                <a:moveTo>
                  <a:pt x="0" y="0"/>
                </a:moveTo>
                <a:lnTo>
                  <a:pt x="10579399" y="0"/>
                </a:lnTo>
                <a:lnTo>
                  <a:pt x="10579399" y="5924464"/>
                </a:lnTo>
                <a:lnTo>
                  <a:pt x="0" y="59244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9945" y="-1042780"/>
            <a:ext cx="13661345" cy="5720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19"/>
              </a:lnSpc>
              <a:spcBef>
                <a:spcPct val="0"/>
              </a:spcBef>
            </a:pPr>
            <a:endParaRPr/>
          </a:p>
          <a:p>
            <a:pPr marL="1375542" lvl="1" indent="-687771" algn="l">
              <a:lnSpc>
                <a:spcPts val="8919"/>
              </a:lnSpc>
              <a:spcBef>
                <a:spcPct val="0"/>
              </a:spcBef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วิเคราะห์ข้อมูลก่อนเชื่อ</a:t>
            </a:r>
          </a:p>
          <a:p>
            <a:pPr marL="1375542" lvl="1" indent="-687771" algn="l">
              <a:lnSpc>
                <a:spcPts val="8919"/>
              </a:lnSpc>
              <a:spcBef>
                <a:spcPct val="0"/>
              </a:spcBef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แยกแยะข่าวจริงและข่าวปลอม</a:t>
            </a:r>
          </a:p>
          <a:p>
            <a:pPr marL="1375542" lvl="1" indent="-687771" algn="l">
              <a:lnSpc>
                <a:spcPts val="8919"/>
              </a:lnSpc>
              <a:spcBef>
                <a:spcPct val="0"/>
              </a:spcBef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ใช้เหตุผลในการตัดสินใจ</a:t>
            </a:r>
          </a:p>
          <a:p>
            <a:pPr algn="l">
              <a:lnSpc>
                <a:spcPts val="8919"/>
              </a:lnSpc>
              <a:spcBef>
                <a:spcPct val="0"/>
              </a:spcBef>
            </a:pPr>
            <a:endParaRPr lang="en-US" sz="6371">
              <a:solidFill>
                <a:srgbClr val="000000"/>
              </a:solidFill>
              <a:latin typeface="Amiko TH"/>
              <a:ea typeface="Amiko TH"/>
              <a:cs typeface="Amiko TH"/>
              <a:sym typeface="Amiko T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523</Words>
  <Application>Microsoft Office PowerPoint</Application>
  <PresentationFormat>กำหนดเอง</PresentationFormat>
  <Paragraphs>118</Paragraphs>
  <Slides>18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12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18</vt:i4>
      </vt:variant>
    </vt:vector>
  </HeadingPairs>
  <TitlesOfParts>
    <vt:vector size="31" baseType="lpstr">
      <vt:lpstr>Amiko TH</vt:lpstr>
      <vt:lpstr>Doughnut Font TH</vt:lpstr>
      <vt:lpstr>Ichiko TH</vt:lpstr>
      <vt:lpstr>Pridi Bold</vt:lpstr>
      <vt:lpstr>Arial</vt:lpstr>
      <vt:lpstr>Handjet</vt:lpstr>
      <vt:lpstr>Garuda Bold</vt:lpstr>
      <vt:lpstr>Open Sauce</vt:lpstr>
      <vt:lpstr>Calibri</vt:lpstr>
      <vt:lpstr>VT323</vt:lpstr>
      <vt:lpstr>Space Mono</vt:lpstr>
      <vt:lpstr>Andale and WorldType Collection J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เทคโนโลยีและโลกดิจิทัล</dc:title>
  <dc:creator>WINDOWS</dc:creator>
  <cp:lastModifiedBy>WINDOWS</cp:lastModifiedBy>
  <cp:revision>2</cp:revision>
  <dcterms:created xsi:type="dcterms:W3CDTF">2006-08-16T00:00:00Z</dcterms:created>
  <dcterms:modified xsi:type="dcterms:W3CDTF">2026-06-29T02:56:07Z</dcterms:modified>
  <dc:identifier>DAHI5MZuCLs</dc:identifier>
</cp:coreProperties>
</file>